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4597" r:id="rId2"/>
    <p:sldId id="4598" r:id="rId3"/>
    <p:sldId id="4599" r:id="rId4"/>
    <p:sldId id="4611" r:id="rId5"/>
    <p:sldId id="4618" r:id="rId6"/>
    <p:sldId id="4606" r:id="rId7"/>
    <p:sldId id="4609" r:id="rId8"/>
    <p:sldId id="4600" r:id="rId9"/>
    <p:sldId id="4614" r:id="rId10"/>
    <p:sldId id="4476" r:id="rId11"/>
    <p:sldId id="4619" r:id="rId12"/>
    <p:sldId id="4610" r:id="rId13"/>
    <p:sldId id="4601" r:id="rId14"/>
    <p:sldId id="4612" r:id="rId15"/>
    <p:sldId id="4604" r:id="rId16"/>
    <p:sldId id="4608" r:id="rId17"/>
    <p:sldId id="4620" r:id="rId18"/>
    <p:sldId id="4602" r:id="rId19"/>
    <p:sldId id="4613" r:id="rId20"/>
    <p:sldId id="4615" r:id="rId21"/>
    <p:sldId id="4607" r:id="rId22"/>
    <p:sldId id="4621" r:id="rId23"/>
    <p:sldId id="315" r:id="rId24"/>
    <p:sldId id="317" r:id="rId25"/>
    <p:sldId id="318" r:id="rId26"/>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3">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E9167"/>
    <a:srgbClr val="C00000"/>
    <a:srgbClr val="D14E5B"/>
    <a:srgbClr val="CA8F45"/>
    <a:srgbClr val="4BC1DD"/>
    <a:srgbClr val="58A9CC"/>
    <a:srgbClr val="0C2744"/>
    <a:srgbClr val="29ABE2"/>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2" autoAdjust="0"/>
    <p:restoredTop sz="95274" autoAdjust="0"/>
  </p:normalViewPr>
  <p:slideViewPr>
    <p:cSldViewPr>
      <p:cViewPr varScale="1">
        <p:scale>
          <a:sx n="105" d="100"/>
          <a:sy n="105" d="100"/>
        </p:scale>
        <p:origin x="474" y="108"/>
      </p:cViewPr>
      <p:guideLst>
        <p:guide orient="horz" pos="328"/>
        <p:guide pos="4050"/>
        <p:guide pos="553"/>
        <p:guide orient="horz" pos="4183"/>
        <p:guide pos="7497"/>
        <p:guide pos="6908"/>
      </p:guideLst>
    </p:cSldViewPr>
  </p:slideViewPr>
  <p:outlineViewPr>
    <p:cViewPr>
      <p:scale>
        <a:sx n="100" d="100"/>
        <a:sy n="100" d="100"/>
      </p:scale>
      <p:origin x="0" y="-1037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ltLang="en-US"/>
          </a:p>
        </c:rich>
      </c:tx>
      <c:layout>
        <c:manualLayout>
          <c:xMode val="edge"/>
          <c:yMode val="edge"/>
          <c:x val="0.49493712839466503"/>
          <c:y val="1.9316848786758802E-2"/>
        </c:manualLayout>
      </c:layout>
      <c:overlay val="0"/>
      <c:spPr>
        <a:noFill/>
        <a:ln w="25382">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noFill/>
            <a:ln w="25382">
              <a:noFill/>
            </a:ln>
          </c:spPr>
          <c:dPt>
            <c:idx val="0"/>
            <c:bubble3D val="0"/>
            <c:spPr>
              <a:solidFill>
                <a:schemeClr val="accent1">
                  <a:lumMod val="50000"/>
                </a:schemeClr>
              </a:solidFill>
              <a:ln w="25382">
                <a:noFill/>
              </a:ln>
            </c:spPr>
            <c:extLst>
              <c:ext xmlns:c16="http://schemas.microsoft.com/office/drawing/2014/chart" uri="{C3380CC4-5D6E-409C-BE32-E72D297353CC}">
                <c16:uniqueId val="{00000001-57EF-4AE1-950A-C259AF5D5FC4}"/>
              </c:ext>
            </c:extLst>
          </c:dPt>
          <c:dPt>
            <c:idx val="1"/>
            <c:bubble3D val="0"/>
            <c:spPr>
              <a:solidFill>
                <a:schemeClr val="accent1"/>
              </a:solidFill>
              <a:ln w="25382">
                <a:noFill/>
              </a:ln>
            </c:spPr>
            <c:extLst>
              <c:ext xmlns:c16="http://schemas.microsoft.com/office/drawing/2014/chart" uri="{C3380CC4-5D6E-409C-BE32-E72D297353CC}">
                <c16:uniqueId val="{00000003-57EF-4AE1-950A-C259AF5D5FC4}"/>
              </c:ext>
            </c:extLst>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4-57EF-4AE1-950A-C259AF5D5FC4}"/>
            </c:ext>
          </c:extLst>
        </c:ser>
        <c:dLbls>
          <c:showLegendKey val="0"/>
          <c:showVal val="0"/>
          <c:showCatName val="0"/>
          <c:showSerName val="0"/>
          <c:showPercent val="0"/>
          <c:showBubbleSize val="0"/>
          <c:showLeaderLines val="1"/>
        </c:dLbls>
        <c:firstSliceAng val="0"/>
      </c:pieChart>
      <c:spPr>
        <a:noFill/>
        <a:ln w="25382">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ltLang="en-US"/>
          </a:p>
        </c:rich>
      </c:tx>
      <c:layout>
        <c:manualLayout>
          <c:xMode val="edge"/>
          <c:yMode val="edge"/>
          <c:x val="0.49493702822030999"/>
          <c:y val="1.93167714500804E-2"/>
        </c:manualLayout>
      </c:layout>
      <c:overlay val="0"/>
      <c:spPr>
        <a:noFill/>
        <a:ln w="25414">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chemeClr val="accent2"/>
            </a:solidFill>
            <a:ln w="25414">
              <a:noFill/>
            </a:ln>
          </c:spPr>
          <c:dPt>
            <c:idx val="0"/>
            <c:bubble3D val="0"/>
            <c:spPr>
              <a:solidFill>
                <a:schemeClr val="accent2">
                  <a:lumMod val="50000"/>
                </a:schemeClr>
              </a:solidFill>
              <a:ln w="25414">
                <a:noFill/>
              </a:ln>
            </c:spPr>
            <c:extLst>
              <c:ext xmlns:c16="http://schemas.microsoft.com/office/drawing/2014/chart" uri="{C3380CC4-5D6E-409C-BE32-E72D297353CC}">
                <c16:uniqueId val="{00000001-115A-421D-9CED-3A765B589DA9}"/>
              </c:ext>
            </c:extLst>
          </c:dPt>
          <c:val>
            <c:numRef>
              <c:f>Sheet1!$B$2:$C$2</c:f>
              <c:numCache>
                <c:formatCode>General</c:formatCode>
                <c:ptCount val="2"/>
                <c:pt idx="0">
                  <c:v>50</c:v>
                </c:pt>
                <c:pt idx="1">
                  <c:v>59</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2-115A-421D-9CED-3A765B589DA9}"/>
            </c:ext>
          </c:extLst>
        </c:ser>
        <c:dLbls>
          <c:showLegendKey val="0"/>
          <c:showVal val="0"/>
          <c:showCatName val="0"/>
          <c:showSerName val="0"/>
          <c:showPercent val="0"/>
          <c:showBubbleSize val="0"/>
          <c:showLeaderLines val="1"/>
        </c:dLbls>
        <c:firstSliceAng val="0"/>
      </c:pieChart>
      <c:spPr>
        <a:noFill/>
        <a:ln w="25414">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ltLang="en-US"/>
          </a:p>
        </c:rich>
      </c:tx>
      <c:layout>
        <c:manualLayout>
          <c:xMode val="edge"/>
          <c:yMode val="edge"/>
          <c:x val="0.49493702822030999"/>
          <c:y val="1.93167714500804E-2"/>
        </c:manualLayout>
      </c:layout>
      <c:overlay val="0"/>
      <c:spPr>
        <a:noFill/>
        <a:ln w="25416">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2C2C2C"/>
            </a:solidFill>
            <a:ln w="25416">
              <a:noFill/>
            </a:ln>
          </c:spPr>
          <c:dPt>
            <c:idx val="0"/>
            <c:bubble3D val="0"/>
            <c:spPr>
              <a:solidFill>
                <a:schemeClr val="accent3">
                  <a:lumMod val="50000"/>
                </a:schemeClr>
              </a:solidFill>
              <a:ln w="25416">
                <a:noFill/>
              </a:ln>
            </c:spPr>
            <c:extLst>
              <c:ext xmlns:c16="http://schemas.microsoft.com/office/drawing/2014/chart" uri="{C3380CC4-5D6E-409C-BE32-E72D297353CC}">
                <c16:uniqueId val="{00000001-4E01-41B3-9178-4A054F1FFE98}"/>
              </c:ext>
            </c:extLst>
          </c:dPt>
          <c:dPt>
            <c:idx val="1"/>
            <c:bubble3D val="0"/>
            <c:spPr>
              <a:solidFill>
                <a:schemeClr val="accent3"/>
              </a:solidFill>
              <a:ln w="25416">
                <a:noFill/>
              </a:ln>
            </c:spPr>
            <c:extLst>
              <c:ext xmlns:c16="http://schemas.microsoft.com/office/drawing/2014/chart" uri="{C3380CC4-5D6E-409C-BE32-E72D297353CC}">
                <c16:uniqueId val="{00000003-4E01-41B3-9178-4A054F1FFE98}"/>
              </c:ext>
            </c:extLst>
          </c:dPt>
          <c:val>
            <c:numRef>
              <c:f>Sheet1!$B$2:$C$2</c:f>
              <c:numCache>
                <c:formatCode>General</c:formatCode>
                <c:ptCount val="2"/>
                <c:pt idx="0">
                  <c:v>30</c:v>
                </c:pt>
                <c:pt idx="1">
                  <c:v>70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4-4E01-41B3-9178-4A054F1FFE98}"/>
            </c:ext>
          </c:extLst>
        </c:ser>
        <c:dLbls>
          <c:showLegendKey val="0"/>
          <c:showVal val="0"/>
          <c:showCatName val="0"/>
          <c:showSerName val="0"/>
          <c:showPercent val="0"/>
          <c:showBubbleSize val="0"/>
          <c:showLeaderLines val="1"/>
        </c:dLbls>
        <c:firstSliceAng val="0"/>
      </c:pieChart>
      <c:spPr>
        <a:noFill/>
        <a:ln w="25416">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ltLang="en-US"/>
          </a:p>
        </c:rich>
      </c:tx>
      <c:layout>
        <c:manualLayout>
          <c:xMode val="edge"/>
          <c:yMode val="edge"/>
          <c:x val="0.49493708700985201"/>
          <c:y val="1.93168598900012E-2"/>
        </c:manualLayout>
      </c:layout>
      <c:overlay val="0"/>
      <c:spPr>
        <a:noFill/>
        <a:ln w="25383">
          <a:noFill/>
        </a:ln>
      </c:spPr>
    </c:title>
    <c:autoTitleDeleted val="0"/>
    <c:plotArea>
      <c:layout>
        <c:manualLayout>
          <c:layoutTarget val="inner"/>
          <c:xMode val="edge"/>
          <c:yMode val="edge"/>
          <c:x val="7.4683544303797506E-2"/>
          <c:y val="1.4858841010401201E-3"/>
          <c:w val="0.85189873417721496"/>
          <c:h val="1"/>
        </c:manualLayout>
      </c:layout>
      <c:pieChart>
        <c:varyColors val="0"/>
        <c:ser>
          <c:idx val="0"/>
          <c:order val="0"/>
          <c:spPr>
            <a:solidFill>
              <a:srgbClr val="2C2C2C"/>
            </a:solidFill>
            <a:ln w="25383">
              <a:noFill/>
            </a:ln>
          </c:spPr>
          <c:dPt>
            <c:idx val="0"/>
            <c:bubble3D val="0"/>
            <c:spPr>
              <a:solidFill>
                <a:schemeClr val="accent4">
                  <a:lumMod val="50000"/>
                </a:schemeClr>
              </a:solidFill>
              <a:ln w="25383">
                <a:noFill/>
              </a:ln>
            </c:spPr>
            <c:extLst>
              <c:ext xmlns:c16="http://schemas.microsoft.com/office/drawing/2014/chart" uri="{C3380CC4-5D6E-409C-BE32-E72D297353CC}">
                <c16:uniqueId val="{00000001-84A6-49C0-B3B0-0DD82C8BB70B}"/>
              </c:ext>
            </c:extLst>
          </c:dPt>
          <c:dPt>
            <c:idx val="1"/>
            <c:bubble3D val="0"/>
            <c:spPr>
              <a:solidFill>
                <a:schemeClr val="accent4"/>
              </a:solidFill>
              <a:ln w="25383">
                <a:noFill/>
              </a:ln>
            </c:spPr>
            <c:extLst>
              <c:ext xmlns:c16="http://schemas.microsoft.com/office/drawing/2014/chart" uri="{C3380CC4-5D6E-409C-BE32-E72D297353CC}">
                <c16:uniqueId val="{00000003-84A6-49C0-B3B0-0DD82C8BB70B}"/>
              </c:ext>
            </c:extLst>
          </c:dPt>
          <c:val>
            <c:numRef>
              <c:f>Sheet1!$B$2:$C$2</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numRef>
                    <c:extLst>
                      <c:ext uri="{02D57815-91ED-43cb-92C2-25804820EDAC}">
                        <c15:formulaRef>
                          <c15:sqref>Sheet1!$B$1:$C$1</c15:sqref>
                        </c15:formulaRef>
                      </c:ext>
                    </c:extLst>
                    <c:numCache>
                      <c:formatCode>General</c:formatCode>
                      <c:ptCount val="2"/>
                      <c:pt idx="0">
                        <c:v>2013</c:v>
                      </c:pt>
                      <c:pt idx="1">
                        <c:v>2014</c:v>
                      </c:pt>
                    </c:numCache>
                  </c:numRef>
                </c15:cat>
              </c15:filteredCategoryTitle>
            </c:ext>
            <c:ext xmlns:c16="http://schemas.microsoft.com/office/drawing/2014/chart" uri="{C3380CC4-5D6E-409C-BE32-E72D297353CC}">
              <c16:uniqueId val="{00000004-84A6-49C0-B3B0-0DD82C8BB70B}"/>
            </c:ext>
          </c:extLst>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0434-4AC4-979F-D2AE234DDF77}"/>
              </c:ext>
            </c:extLst>
          </c:dPt>
          <c:val>
            <c:numRef>
              <c:f>Sheet1!$B$2</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1-0434-4AC4-979F-D2AE234DDF77}"/>
            </c:ext>
          </c:extLst>
        </c:ser>
        <c:ser>
          <c:idx val="1"/>
          <c:order val="1"/>
          <c:spPr>
            <a:solidFill>
              <a:schemeClr val="accent1"/>
            </a:solidFill>
            <a:ln>
              <a:noFill/>
            </a:ln>
            <a:effectLst/>
          </c:spPr>
          <c:invertIfNegative val="0"/>
          <c:val>
            <c:numRef>
              <c:f>Sheet1!$C$2</c:f>
              <c:numCache>
                <c:formatCode>General</c:formatCode>
                <c:ptCount val="1"/>
                <c:pt idx="0">
                  <c:v>1.5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0434-4AC4-979F-D2AE234DDF77}"/>
            </c:ext>
          </c:extLst>
        </c:ser>
        <c:ser>
          <c:idx val="2"/>
          <c:order val="2"/>
          <c:spPr>
            <a:solidFill>
              <a:schemeClr val="accent1">
                <a:lumMod val="75000"/>
              </a:schemeClr>
            </a:solidFill>
          </c:spPr>
          <c:invertIfNegative val="0"/>
          <c:val>
            <c:numRef>
              <c:f>Sheet1!$D$2</c:f>
              <c:numCache>
                <c:formatCode>General</c:formatCode>
                <c:ptCount val="1"/>
                <c:pt idx="0">
                  <c:v>2</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0434-4AC4-979F-D2AE234DDF77}"/>
            </c:ext>
          </c:extLst>
        </c:ser>
        <c:ser>
          <c:idx val="3"/>
          <c:order val="3"/>
          <c:spPr>
            <a:solidFill>
              <a:schemeClr val="accent1">
                <a:lumMod val="50000"/>
              </a:schemeClr>
            </a:solidFill>
          </c:spPr>
          <c:invertIfNegative val="0"/>
          <c:dPt>
            <c:idx val="0"/>
            <c:invertIfNegative val="0"/>
            <c:bubble3D val="0"/>
            <c:extLst>
              <c:ext xmlns:c16="http://schemas.microsoft.com/office/drawing/2014/chart" uri="{C3380CC4-5D6E-409C-BE32-E72D297353CC}">
                <c16:uniqueId val="{00000004-0434-4AC4-979F-D2AE234DDF77}"/>
              </c:ext>
            </c:extLst>
          </c:dPt>
          <c:val>
            <c:numRef>
              <c:f>Sheet1!$E$2</c:f>
              <c:numCache>
                <c:formatCode>General</c:formatCode>
                <c:ptCount val="1"/>
                <c:pt idx="0">
                  <c:v>3</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5-0434-4AC4-979F-D2AE234DDF77}"/>
            </c:ext>
          </c:extLst>
        </c:ser>
        <c:dLbls>
          <c:showLegendKey val="0"/>
          <c:showVal val="0"/>
          <c:showCatName val="0"/>
          <c:showSerName val="0"/>
          <c:showPercent val="0"/>
          <c:showBubbleSize val="0"/>
        </c:dLbls>
        <c:gapWidth val="50"/>
        <c:axId val="870833472"/>
        <c:axId val="870834032"/>
      </c:barChart>
      <c:catAx>
        <c:axId val="87083347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870834032"/>
        <c:crossesAt val="0"/>
        <c:auto val="1"/>
        <c:lblAlgn val="ctr"/>
        <c:lblOffset val="100"/>
        <c:noMultiLvlLbl val="0"/>
      </c:catAx>
      <c:valAx>
        <c:axId val="870834032"/>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87083347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BB47-485D-BAE8-919B51DCFDDB}"/>
              </c:ext>
            </c:extLst>
          </c:dPt>
          <c:val>
            <c:numRef>
              <c:f>Sheet1!$B$2</c:f>
              <c:numCache>
                <c:formatCode>General</c:formatCode>
                <c:ptCount val="1"/>
                <c:pt idx="0">
                  <c:v>0.3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BB47-485D-BAE8-919B51DCFDDB}"/>
            </c:ext>
          </c:extLst>
        </c:ser>
        <c:ser>
          <c:idx val="1"/>
          <c:order val="1"/>
          <c:spPr>
            <a:solidFill>
              <a:schemeClr val="accent2"/>
            </a:solidFill>
            <a:ln>
              <a:noFill/>
            </a:ln>
            <a:effectLst/>
          </c:spPr>
          <c:invertIfNegative val="0"/>
          <c:val>
            <c:numRef>
              <c:f>Sheet1!$C$2</c:f>
              <c:numCache>
                <c:formatCode>General</c:formatCode>
                <c:ptCount val="1"/>
                <c:pt idx="0">
                  <c:v>1.2</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BB47-485D-BAE8-919B51DCFDDB}"/>
            </c:ext>
          </c:extLst>
        </c:ser>
        <c:ser>
          <c:idx val="2"/>
          <c:order val="2"/>
          <c:spPr>
            <a:solidFill>
              <a:schemeClr val="accent2">
                <a:lumMod val="75000"/>
              </a:schemeClr>
            </a:solidFill>
          </c:spPr>
          <c:invertIfNegative val="0"/>
          <c:val>
            <c:numRef>
              <c:f>Sheet1!$D$2</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BB47-485D-BAE8-919B51DCFDDB}"/>
            </c:ext>
          </c:extLst>
        </c:ser>
        <c:ser>
          <c:idx val="3"/>
          <c:order val="3"/>
          <c:spPr>
            <a:solidFill>
              <a:schemeClr val="accent2">
                <a:lumMod val="50000"/>
              </a:schemeClr>
            </a:solidFill>
          </c:spPr>
          <c:invertIfNegative val="0"/>
          <c:dPt>
            <c:idx val="0"/>
            <c:invertIfNegative val="0"/>
            <c:bubble3D val="0"/>
            <c:extLst>
              <c:ext xmlns:c16="http://schemas.microsoft.com/office/drawing/2014/chart" uri="{C3380CC4-5D6E-409C-BE32-E72D297353CC}">
                <c16:uniqueId val="{00000005-BB47-485D-BAE8-919B51DCFDDB}"/>
              </c:ext>
            </c:extLst>
          </c:dPt>
          <c:val>
            <c:numRef>
              <c:f>Sheet1!$E$2</c:f>
              <c:numCache>
                <c:formatCode>General</c:formatCode>
                <c:ptCount val="1"/>
                <c:pt idx="0">
                  <c:v>1.6</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6-BB47-485D-BAE8-919B51DCFDDB}"/>
            </c:ext>
          </c:extLst>
        </c:ser>
        <c:dLbls>
          <c:showLegendKey val="0"/>
          <c:showVal val="0"/>
          <c:showCatName val="0"/>
          <c:showSerName val="0"/>
          <c:showPercent val="0"/>
          <c:showBubbleSize val="0"/>
        </c:dLbls>
        <c:gapWidth val="50"/>
        <c:axId val="870837952"/>
        <c:axId val="870838512"/>
      </c:barChart>
      <c:catAx>
        <c:axId val="87083795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870838512"/>
        <c:crossesAt val="0"/>
        <c:auto val="1"/>
        <c:lblAlgn val="ctr"/>
        <c:lblOffset val="100"/>
        <c:noMultiLvlLbl val="0"/>
      </c:catAx>
      <c:valAx>
        <c:axId val="870838512"/>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87083795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913657031099E-2"/>
          <c:y val="0"/>
          <c:w val="0.94385468331620304"/>
          <c:h val="0.86309309509155396"/>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3155-456F-8033-EDD7467E08CC}"/>
              </c:ext>
            </c:extLst>
          </c:dPt>
          <c:val>
            <c:numRef>
              <c:f>Sheet1!$B$2</c:f>
              <c:numCache>
                <c:formatCode>General</c:formatCode>
                <c:ptCount val="1"/>
                <c:pt idx="0">
                  <c:v>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3155-456F-8033-EDD7467E08CC}"/>
            </c:ext>
          </c:extLst>
        </c:ser>
        <c:ser>
          <c:idx val="1"/>
          <c:order val="1"/>
          <c:spPr>
            <a:solidFill>
              <a:schemeClr val="accent3"/>
            </a:solidFill>
            <a:ln>
              <a:noFill/>
            </a:ln>
            <a:effectLst/>
          </c:spPr>
          <c:invertIfNegative val="0"/>
          <c:val>
            <c:numRef>
              <c:f>Sheet1!$C$2</c:f>
              <c:numCache>
                <c:formatCode>General</c:formatCode>
                <c:ptCount val="1"/>
                <c:pt idx="0">
                  <c:v>2.6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3155-456F-8033-EDD7467E08CC}"/>
            </c:ext>
          </c:extLst>
        </c:ser>
        <c:ser>
          <c:idx val="2"/>
          <c:order val="2"/>
          <c:spPr>
            <a:solidFill>
              <a:schemeClr val="accent3">
                <a:lumMod val="75000"/>
              </a:schemeClr>
            </a:solidFill>
          </c:spPr>
          <c:invertIfNegative val="0"/>
          <c:val>
            <c:numRef>
              <c:f>Sheet1!$D$2</c:f>
              <c:numCache>
                <c:formatCode>General</c:formatCode>
                <c:ptCount val="1"/>
                <c:pt idx="0">
                  <c:v>3.5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3155-456F-8033-EDD7467E08CC}"/>
            </c:ext>
          </c:extLst>
        </c:ser>
        <c:ser>
          <c:idx val="3"/>
          <c:order val="3"/>
          <c:spPr>
            <a:solidFill>
              <a:schemeClr val="accent3">
                <a:lumMod val="50000"/>
              </a:schemeClr>
            </a:solidFill>
          </c:spPr>
          <c:invertIfNegative val="0"/>
          <c:dPt>
            <c:idx val="0"/>
            <c:invertIfNegative val="0"/>
            <c:bubble3D val="0"/>
            <c:extLst>
              <c:ext xmlns:c16="http://schemas.microsoft.com/office/drawing/2014/chart" uri="{C3380CC4-5D6E-409C-BE32-E72D297353CC}">
                <c16:uniqueId val="{00000005-3155-456F-8033-EDD7467E08CC}"/>
              </c:ext>
            </c:extLst>
          </c:dPt>
          <c:val>
            <c:numRef>
              <c:f>Sheet1!$E$2</c:f>
              <c:numCache>
                <c:formatCode>General</c:formatCode>
                <c:ptCount val="1"/>
                <c:pt idx="0">
                  <c:v>1.8</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6-3155-456F-8033-EDD7467E08CC}"/>
            </c:ext>
          </c:extLst>
        </c:ser>
        <c:dLbls>
          <c:showLegendKey val="0"/>
          <c:showVal val="0"/>
          <c:showCatName val="0"/>
          <c:showSerName val="0"/>
          <c:showPercent val="0"/>
          <c:showBubbleSize val="0"/>
        </c:dLbls>
        <c:gapWidth val="50"/>
        <c:axId val="773941216"/>
        <c:axId val="773941776"/>
      </c:barChart>
      <c:catAx>
        <c:axId val="77394121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773941776"/>
        <c:crossesAt val="0"/>
        <c:auto val="1"/>
        <c:lblAlgn val="ctr"/>
        <c:lblOffset val="100"/>
        <c:noMultiLvlLbl val="0"/>
      </c:catAx>
      <c:valAx>
        <c:axId val="773941776"/>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77394121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899D-41F2-B451-6F45B01BBDBD}"/>
              </c:ext>
            </c:extLst>
          </c:dPt>
          <c:val>
            <c:numRef>
              <c:f>Sheet1!$B$2</c:f>
              <c:numCache>
                <c:formatCode>General</c:formatCode>
                <c:ptCount val="1"/>
                <c:pt idx="0">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899D-41F2-B451-6F45B01BBDBD}"/>
            </c:ext>
          </c:extLst>
        </c:ser>
        <c:ser>
          <c:idx val="1"/>
          <c:order val="1"/>
          <c:spPr>
            <a:solidFill>
              <a:schemeClr val="accent4"/>
            </a:solidFill>
            <a:ln>
              <a:noFill/>
            </a:ln>
            <a:effectLst/>
          </c:spPr>
          <c:invertIfNegative val="0"/>
          <c:val>
            <c:numRef>
              <c:f>Sheet1!$C$2</c:f>
              <c:numCache>
                <c:formatCode>General</c:formatCode>
                <c:ptCount val="1"/>
                <c:pt idx="0">
                  <c:v>2.5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899D-41F2-B451-6F45B01BBDBD}"/>
            </c:ext>
          </c:extLst>
        </c:ser>
        <c:ser>
          <c:idx val="2"/>
          <c:order val="2"/>
          <c:spPr>
            <a:solidFill>
              <a:schemeClr val="accent4">
                <a:lumMod val="75000"/>
              </a:schemeClr>
            </a:solidFill>
          </c:spPr>
          <c:invertIfNegative val="0"/>
          <c:val>
            <c:numRef>
              <c:f>Sheet1!$D$2</c:f>
              <c:numCache>
                <c:formatCode>General</c:formatCode>
                <c:ptCount val="1"/>
                <c:pt idx="0">
                  <c:v>4</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899D-41F2-B451-6F45B01BBDBD}"/>
            </c:ext>
          </c:extLst>
        </c:ser>
        <c:ser>
          <c:idx val="3"/>
          <c:order val="3"/>
          <c:spPr>
            <a:solidFill>
              <a:schemeClr val="accent4">
                <a:lumMod val="50000"/>
              </a:schemeClr>
            </a:solidFill>
          </c:spPr>
          <c:invertIfNegative val="0"/>
          <c:dPt>
            <c:idx val="0"/>
            <c:invertIfNegative val="0"/>
            <c:bubble3D val="0"/>
            <c:extLst>
              <c:ext xmlns:c16="http://schemas.microsoft.com/office/drawing/2014/chart" uri="{C3380CC4-5D6E-409C-BE32-E72D297353CC}">
                <c16:uniqueId val="{00000005-899D-41F2-B451-6F45B01BBDBD}"/>
              </c:ext>
            </c:extLst>
          </c:dPt>
          <c:val>
            <c:numRef>
              <c:f>Sheet1!$E$2</c:f>
              <c:numCache>
                <c:formatCode>General</c:formatCode>
                <c:ptCount val="1"/>
                <c:pt idx="0">
                  <c:v>0.7</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6-899D-41F2-B451-6F45B01BBDBD}"/>
            </c:ext>
          </c:extLst>
        </c:ser>
        <c:dLbls>
          <c:showLegendKey val="0"/>
          <c:showVal val="0"/>
          <c:showCatName val="0"/>
          <c:showSerName val="0"/>
          <c:showPercent val="0"/>
          <c:showBubbleSize val="0"/>
        </c:dLbls>
        <c:gapWidth val="50"/>
        <c:axId val="773945696"/>
        <c:axId val="773946256"/>
      </c:barChart>
      <c:catAx>
        <c:axId val="77394569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773946256"/>
        <c:crossesAt val="0"/>
        <c:auto val="1"/>
        <c:lblAlgn val="ctr"/>
        <c:lblOffset val="100"/>
        <c:noMultiLvlLbl val="0"/>
      </c:catAx>
      <c:valAx>
        <c:axId val="773946256"/>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7739456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spPr>
            <a:solidFill>
              <a:srgbClr val="53B44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2EC3-4020-83CD-5D0FC59572A9}"/>
              </c:ext>
            </c:extLst>
          </c:dPt>
          <c:val>
            <c:numRef>
              <c:f>Sheet1!$B$2</c:f>
              <c:numCache>
                <c:formatCode>General</c:formatCode>
                <c:ptCount val="1"/>
                <c:pt idx="0">
                  <c:v>2.8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2EC3-4020-83CD-5D0FC59572A9}"/>
            </c:ext>
          </c:extLst>
        </c:ser>
        <c:ser>
          <c:idx val="1"/>
          <c:order val="1"/>
          <c:spPr>
            <a:solidFill>
              <a:schemeClr val="accent5"/>
            </a:solidFill>
            <a:ln>
              <a:noFill/>
            </a:ln>
            <a:effectLst/>
          </c:spPr>
          <c:invertIfNegative val="0"/>
          <c:val>
            <c:numRef>
              <c:f>Sheet1!$C$2</c:f>
              <c:numCache>
                <c:formatCode>General</c:formatCode>
                <c:ptCount val="1"/>
                <c:pt idx="0">
                  <c:v>0.6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2EC3-4020-83CD-5D0FC59572A9}"/>
            </c:ext>
          </c:extLst>
        </c:ser>
        <c:ser>
          <c:idx val="2"/>
          <c:order val="2"/>
          <c:spPr>
            <a:solidFill>
              <a:schemeClr val="accent5">
                <a:lumMod val="75000"/>
              </a:schemeClr>
            </a:solidFill>
          </c:spPr>
          <c:invertIfNegative val="0"/>
          <c:val>
            <c:numRef>
              <c:f>Sheet1!$D$2</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2EC3-4020-83CD-5D0FC59572A9}"/>
            </c:ext>
          </c:extLst>
        </c:ser>
        <c:ser>
          <c:idx val="3"/>
          <c:order val="3"/>
          <c:spPr>
            <a:solidFill>
              <a:schemeClr val="accent5">
                <a:lumMod val="50000"/>
              </a:schemeClr>
            </a:solidFill>
          </c:spPr>
          <c:invertIfNegative val="0"/>
          <c:dPt>
            <c:idx val="0"/>
            <c:invertIfNegative val="0"/>
            <c:bubble3D val="0"/>
            <c:extLst>
              <c:ext xmlns:c16="http://schemas.microsoft.com/office/drawing/2014/chart" uri="{C3380CC4-5D6E-409C-BE32-E72D297353CC}">
                <c16:uniqueId val="{00000005-2EC3-4020-83CD-5D0FC59572A9}"/>
              </c:ext>
            </c:extLst>
          </c:dPt>
          <c:val>
            <c:numRef>
              <c:f>Sheet1!$E$2</c:f>
              <c:numCache>
                <c:formatCode>General</c:formatCode>
                <c:ptCount val="1"/>
                <c:pt idx="0">
                  <c:v>0.9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6-2EC3-4020-83CD-5D0FC59572A9}"/>
            </c:ext>
          </c:extLst>
        </c:ser>
        <c:dLbls>
          <c:showLegendKey val="0"/>
          <c:showVal val="0"/>
          <c:showCatName val="0"/>
          <c:showSerName val="0"/>
          <c:showPercent val="0"/>
          <c:showBubbleSize val="0"/>
        </c:dLbls>
        <c:gapWidth val="50"/>
        <c:axId val="764493232"/>
        <c:axId val="764493792"/>
      </c:barChart>
      <c:catAx>
        <c:axId val="76449323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764493792"/>
        <c:crossesAt val="0"/>
        <c:auto val="1"/>
        <c:lblAlgn val="ctr"/>
        <c:lblOffset val="100"/>
        <c:noMultiLvlLbl val="0"/>
      </c:catAx>
      <c:valAx>
        <c:axId val="764493792"/>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76449323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2019/6/18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2019/6/18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2</a:t>
            </a:fld>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1AF021-C975-47EB-9765-E80094CFEF73}"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2019/6/18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ortfolio #4">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3988221" y="-1"/>
            <a:ext cx="2903265" cy="3520895"/>
          </a:xfrm>
          <a:prstGeom prst="rect">
            <a:avLst/>
          </a:prstGeom>
          <a:solidFill>
            <a:schemeClr val="bg1">
              <a:lumMod val="65000"/>
            </a:schemeClr>
          </a:solidFill>
        </p:spPr>
        <p:txBody>
          <a:bodyPr/>
          <a:lstStyle>
            <a:lvl1pPr marL="0" indent="0">
              <a:buNone/>
              <a:defRPr sz="950">
                <a:solidFill>
                  <a:schemeClr val="bg1"/>
                </a:solidFill>
              </a:defRPr>
            </a:lvl1pPr>
          </a:lstStyle>
          <a:p>
            <a:r>
              <a:rPr lang="zh-CN" altLang="en-US" dirty="0"/>
              <a:t>请替换文字内容</a:t>
            </a:r>
            <a:r>
              <a:rPr lang="en-US" dirty="0"/>
              <a:t>#</a:t>
            </a:r>
          </a:p>
        </p:txBody>
      </p:sp>
      <p:sp>
        <p:nvSpPr>
          <p:cNvPr id="16" name="Picture Placeholder 14"/>
          <p:cNvSpPr>
            <a:spLocks noGrp="1"/>
          </p:cNvSpPr>
          <p:nvPr>
            <p:ph type="pic" sz="quarter" idx="11" hasCustomPrompt="1"/>
          </p:nvPr>
        </p:nvSpPr>
        <p:spPr>
          <a:xfrm>
            <a:off x="9995670" y="1592188"/>
            <a:ext cx="2863081" cy="3952844"/>
          </a:xfrm>
          <a:prstGeom prst="rect">
            <a:avLst/>
          </a:prstGeom>
          <a:solidFill>
            <a:schemeClr val="bg1">
              <a:lumMod val="65000"/>
            </a:schemeClr>
          </a:solidFill>
        </p:spPr>
        <p:txBody>
          <a:bodyPr/>
          <a:lstStyle>
            <a:lvl1pPr marL="0" indent="0">
              <a:buNone/>
              <a:defRPr sz="950">
                <a:solidFill>
                  <a:schemeClr val="bg1"/>
                </a:solidFill>
              </a:defRPr>
            </a:lvl1pPr>
          </a:lstStyle>
          <a:p>
            <a:r>
              <a:rPr lang="zh-CN" altLang="en-US" dirty="0"/>
              <a:t>请替换文字内容</a:t>
            </a:r>
            <a:r>
              <a:rPr lang="en-US" dirty="0"/>
              <a:t>#</a:t>
            </a:r>
          </a:p>
        </p:txBody>
      </p:sp>
      <p:sp>
        <p:nvSpPr>
          <p:cNvPr id="17" name="Picture Placeholder 14"/>
          <p:cNvSpPr>
            <a:spLocks noGrp="1"/>
          </p:cNvSpPr>
          <p:nvPr>
            <p:ph type="pic" sz="quarter" idx="12" hasCustomPrompt="1"/>
          </p:nvPr>
        </p:nvSpPr>
        <p:spPr>
          <a:xfrm>
            <a:off x="982823" y="1592188"/>
            <a:ext cx="2904938" cy="3952844"/>
          </a:xfrm>
          <a:prstGeom prst="rect">
            <a:avLst/>
          </a:prstGeom>
          <a:solidFill>
            <a:schemeClr val="bg1">
              <a:lumMod val="65000"/>
            </a:schemeClr>
          </a:solidFill>
        </p:spPr>
        <p:txBody>
          <a:bodyPr/>
          <a:lstStyle>
            <a:lvl1pPr marL="0" indent="0">
              <a:buNone/>
              <a:defRPr sz="950">
                <a:solidFill>
                  <a:schemeClr val="bg1"/>
                </a:solidFill>
              </a:defRPr>
            </a:lvl1pPr>
          </a:lstStyle>
          <a:p>
            <a:r>
              <a:rPr lang="zh-CN" altLang="en-US" dirty="0"/>
              <a:t>请替换文字内容</a:t>
            </a:r>
            <a:r>
              <a:rPr lang="en-US" dirty="0"/>
              <a:t>#</a:t>
            </a:r>
          </a:p>
        </p:txBody>
      </p:sp>
      <p:sp>
        <p:nvSpPr>
          <p:cNvPr id="18" name="Picture Placeholder 14"/>
          <p:cNvSpPr>
            <a:spLocks noGrp="1"/>
          </p:cNvSpPr>
          <p:nvPr>
            <p:ph type="pic" sz="quarter" idx="13" hasCustomPrompt="1"/>
          </p:nvPr>
        </p:nvSpPr>
        <p:spPr>
          <a:xfrm>
            <a:off x="6991947" y="1592188"/>
            <a:ext cx="2904938" cy="1928706"/>
          </a:xfrm>
          <a:prstGeom prst="rect">
            <a:avLst/>
          </a:prstGeom>
          <a:solidFill>
            <a:schemeClr val="bg1">
              <a:lumMod val="65000"/>
            </a:schemeClr>
          </a:solidFill>
        </p:spPr>
        <p:txBody>
          <a:bodyPr/>
          <a:lstStyle>
            <a:lvl1pPr marL="0" indent="0">
              <a:buNone/>
              <a:defRPr sz="950">
                <a:solidFill>
                  <a:schemeClr val="bg1"/>
                </a:solidFill>
              </a:defRPr>
            </a:lvl1pPr>
          </a:lstStyle>
          <a:p>
            <a:r>
              <a:rPr lang="zh-CN" altLang="en-US" dirty="0"/>
              <a:t>请替换文字内容</a:t>
            </a:r>
            <a:r>
              <a:rPr lang="en-US" dirty="0"/>
              <a:t>#</a:t>
            </a:r>
          </a:p>
        </p:txBody>
      </p:sp>
      <p:sp>
        <p:nvSpPr>
          <p:cNvPr id="19" name="Picture Placeholder 14"/>
          <p:cNvSpPr>
            <a:spLocks noGrp="1"/>
          </p:cNvSpPr>
          <p:nvPr>
            <p:ph type="pic" sz="quarter" idx="14" hasCustomPrompt="1"/>
          </p:nvPr>
        </p:nvSpPr>
        <p:spPr>
          <a:xfrm>
            <a:off x="6991947" y="3616324"/>
            <a:ext cx="2904938" cy="1928706"/>
          </a:xfrm>
          <a:prstGeom prst="rect">
            <a:avLst/>
          </a:prstGeom>
          <a:solidFill>
            <a:schemeClr val="bg1">
              <a:lumMod val="65000"/>
            </a:schemeClr>
          </a:solidFill>
        </p:spPr>
        <p:txBody>
          <a:bodyPr/>
          <a:lstStyle>
            <a:lvl1pPr marL="0" indent="0">
              <a:buNone/>
              <a:defRPr sz="950">
                <a:solidFill>
                  <a:schemeClr val="bg1"/>
                </a:solidFill>
              </a:defRPr>
            </a:lvl1pPr>
          </a:lstStyle>
          <a:p>
            <a:r>
              <a:rPr lang="zh-CN" altLang="en-US" dirty="0"/>
              <a:t>请替换文字内容</a:t>
            </a:r>
            <a:r>
              <a:rPr lang="en-US" dirty="0"/>
              <a:t>#</a:t>
            </a:r>
          </a:p>
        </p:txBody>
      </p:sp>
      <p:sp>
        <p:nvSpPr>
          <p:cNvPr id="20" name="Picture Placeholder 14"/>
          <p:cNvSpPr>
            <a:spLocks noGrp="1"/>
          </p:cNvSpPr>
          <p:nvPr>
            <p:ph type="pic" sz="quarter" idx="15" hasCustomPrompt="1"/>
          </p:nvPr>
        </p:nvSpPr>
        <p:spPr>
          <a:xfrm>
            <a:off x="3986546" y="3616324"/>
            <a:ext cx="2904938" cy="1928706"/>
          </a:xfrm>
          <a:prstGeom prst="rect">
            <a:avLst/>
          </a:prstGeom>
          <a:solidFill>
            <a:schemeClr val="bg1">
              <a:lumMod val="65000"/>
            </a:schemeClr>
          </a:solidFill>
        </p:spPr>
        <p:txBody>
          <a:bodyPr/>
          <a:lstStyle>
            <a:lvl1pPr marL="0" indent="0">
              <a:buNone/>
              <a:defRPr sz="950">
                <a:solidFill>
                  <a:schemeClr val="bg1"/>
                </a:solidFill>
              </a:defRPr>
            </a:lvl1pPr>
          </a:lstStyle>
          <a:p>
            <a:r>
              <a:rPr lang="zh-CN" altLang="en-US" dirty="0"/>
              <a:t>请替换文字内容</a:t>
            </a:r>
            <a:r>
              <a:rPr lang="en-US" dirty="0"/>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6" y="2246811"/>
            <a:ext cx="10929938" cy="1550332"/>
          </a:xfr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482163" indent="0" algn="ctr">
              <a:buNone/>
              <a:defRPr>
                <a:solidFill>
                  <a:schemeClr val="tx1">
                    <a:tint val="75000"/>
                  </a:schemeClr>
                </a:solidFill>
              </a:defRPr>
            </a:lvl2pPr>
            <a:lvl3pPr marL="964326" indent="0" algn="ctr">
              <a:buNone/>
              <a:defRPr>
                <a:solidFill>
                  <a:schemeClr val="tx1">
                    <a:tint val="75000"/>
                  </a:schemeClr>
                </a:solidFill>
              </a:defRPr>
            </a:lvl3pPr>
            <a:lvl4pPr marL="1446489" indent="0" algn="ctr">
              <a:buNone/>
              <a:defRPr>
                <a:solidFill>
                  <a:schemeClr val="tx1">
                    <a:tint val="75000"/>
                  </a:schemeClr>
                </a:solidFill>
              </a:defRPr>
            </a:lvl4pPr>
            <a:lvl5pPr marL="1928652" indent="0" algn="ctr">
              <a:buNone/>
              <a:defRPr>
                <a:solidFill>
                  <a:schemeClr val="tx1">
                    <a:tint val="75000"/>
                  </a:schemeClr>
                </a:solidFill>
              </a:defRPr>
            </a:lvl5pPr>
            <a:lvl6pPr marL="2410816" indent="0" algn="ctr">
              <a:buNone/>
              <a:defRPr>
                <a:solidFill>
                  <a:schemeClr val="tx1">
                    <a:tint val="75000"/>
                  </a:schemeClr>
                </a:solidFill>
              </a:defRPr>
            </a:lvl6pPr>
            <a:lvl7pPr marL="2892979" indent="0" algn="ctr">
              <a:buNone/>
              <a:defRPr>
                <a:solidFill>
                  <a:schemeClr val="tx1">
                    <a:tint val="75000"/>
                  </a:schemeClr>
                </a:solidFill>
              </a:defRPr>
            </a:lvl7pPr>
            <a:lvl8pPr marL="3375142" indent="0" algn="ctr">
              <a:buNone/>
              <a:defRPr>
                <a:solidFill>
                  <a:schemeClr val="tx1">
                    <a:tint val="75000"/>
                  </a:schemeClr>
                </a:solidFill>
              </a:defRPr>
            </a:lvl8pPr>
            <a:lvl9pPr marL="385730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2019/6/18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29350309"/>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2019/6/18</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freeppt7.com/"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2700" y="0"/>
            <a:ext cx="12871450" cy="7232650"/>
          </a:xfrm>
          <a:prstGeom prst="rect">
            <a:avLst/>
          </a:prstGeom>
          <a:solidFill>
            <a:schemeClr val="accent1"/>
          </a:solidFill>
          <a:ln w="9525">
            <a:noFill/>
            <a:miter lim="800000"/>
          </a:ln>
        </p:spPr>
        <p:txBody>
          <a:bodyPr vert="horz" wrap="square" lIns="128580" tIns="64290" rIns="128580" bIns="64290" numCol="1" anchor="t" anchorCtr="0" compatLnSpc="1"/>
          <a:lstStyle/>
          <a:p>
            <a:endParaRPr lang="zh-CN" altLang="en-US"/>
          </a:p>
        </p:txBody>
      </p:sp>
      <p:grpSp>
        <p:nvGrpSpPr>
          <p:cNvPr id="91" name="组合 90"/>
          <p:cNvGrpSpPr/>
          <p:nvPr/>
        </p:nvGrpSpPr>
        <p:grpSpPr>
          <a:xfrm>
            <a:off x="433673" y="1537582"/>
            <a:ext cx="8443973" cy="4157487"/>
            <a:chOff x="-973138" y="1079501"/>
            <a:chExt cx="6338888" cy="3121025"/>
          </a:xfrm>
          <a:solidFill>
            <a:schemeClr val="bg1">
              <a:alpha val="20000"/>
            </a:schemeClr>
          </a:solidFill>
        </p:grpSpPr>
        <p:sp>
          <p:nvSpPr>
            <p:cNvPr id="6" name="Freeform 6"/>
            <p:cNvSpPr/>
            <p:nvPr/>
          </p:nvSpPr>
          <p:spPr bwMode="auto">
            <a:xfrm>
              <a:off x="374650" y="1398588"/>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 name="Freeform 7"/>
            <p:cNvSpPr/>
            <p:nvPr/>
          </p:nvSpPr>
          <p:spPr bwMode="auto">
            <a:xfrm>
              <a:off x="377825" y="1398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 name="Freeform 8"/>
            <p:cNvSpPr/>
            <p:nvPr/>
          </p:nvSpPr>
          <p:spPr bwMode="auto">
            <a:xfrm>
              <a:off x="284163" y="14954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9" name="Freeform 9"/>
            <p:cNvSpPr/>
            <p:nvPr/>
          </p:nvSpPr>
          <p:spPr bwMode="auto">
            <a:xfrm>
              <a:off x="163513" y="14176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 name="Freeform 10"/>
            <p:cNvSpPr/>
            <p:nvPr/>
          </p:nvSpPr>
          <p:spPr bwMode="auto">
            <a:xfrm>
              <a:off x="284163" y="14954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 name="Freeform 11"/>
            <p:cNvSpPr/>
            <p:nvPr/>
          </p:nvSpPr>
          <p:spPr bwMode="auto">
            <a:xfrm>
              <a:off x="163513" y="1420813"/>
              <a:ext cx="476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 name="Freeform 12"/>
            <p:cNvSpPr/>
            <p:nvPr/>
          </p:nvSpPr>
          <p:spPr bwMode="auto">
            <a:xfrm>
              <a:off x="1612900" y="1228726"/>
              <a:ext cx="3568700" cy="2343150"/>
            </a:xfrm>
            <a:custGeom>
              <a:avLst/>
              <a:gdLst>
                <a:gd name="T0" fmla="*/ 886 w 951"/>
                <a:gd name="T1" fmla="*/ 77 h 623"/>
                <a:gd name="T2" fmla="*/ 763 w 951"/>
                <a:gd name="T3" fmla="*/ 48 h 623"/>
                <a:gd name="T4" fmla="*/ 678 w 951"/>
                <a:gd name="T5" fmla="*/ 40 h 623"/>
                <a:gd name="T6" fmla="*/ 570 w 951"/>
                <a:gd name="T7" fmla="*/ 7 h 623"/>
                <a:gd name="T8" fmla="*/ 501 w 951"/>
                <a:gd name="T9" fmla="*/ 38 h 623"/>
                <a:gd name="T10" fmla="*/ 446 w 951"/>
                <a:gd name="T11" fmla="*/ 60 h 623"/>
                <a:gd name="T12" fmla="*/ 444 w 951"/>
                <a:gd name="T13" fmla="*/ 75 h 623"/>
                <a:gd name="T14" fmla="*/ 443 w 951"/>
                <a:gd name="T15" fmla="*/ 94 h 623"/>
                <a:gd name="T16" fmla="*/ 432 w 951"/>
                <a:gd name="T17" fmla="*/ 60 h 623"/>
                <a:gd name="T18" fmla="*/ 409 w 951"/>
                <a:gd name="T19" fmla="*/ 66 h 623"/>
                <a:gd name="T20" fmla="*/ 374 w 951"/>
                <a:gd name="T21" fmla="*/ 82 h 623"/>
                <a:gd name="T22" fmla="*/ 317 w 951"/>
                <a:gd name="T23" fmla="*/ 89 h 623"/>
                <a:gd name="T24" fmla="*/ 295 w 951"/>
                <a:gd name="T25" fmla="*/ 85 h 623"/>
                <a:gd name="T26" fmla="*/ 249 w 951"/>
                <a:gd name="T27" fmla="*/ 109 h 623"/>
                <a:gd name="T28" fmla="*/ 253 w 951"/>
                <a:gd name="T29" fmla="*/ 76 h 623"/>
                <a:gd name="T30" fmla="*/ 148 w 951"/>
                <a:gd name="T31" fmla="*/ 99 h 623"/>
                <a:gd name="T32" fmla="*/ 110 w 951"/>
                <a:gd name="T33" fmla="*/ 149 h 623"/>
                <a:gd name="T34" fmla="*/ 156 w 951"/>
                <a:gd name="T35" fmla="*/ 172 h 623"/>
                <a:gd name="T36" fmla="*/ 183 w 951"/>
                <a:gd name="T37" fmla="*/ 112 h 623"/>
                <a:gd name="T38" fmla="*/ 184 w 951"/>
                <a:gd name="T39" fmla="*/ 137 h 623"/>
                <a:gd name="T40" fmla="*/ 200 w 951"/>
                <a:gd name="T41" fmla="*/ 168 h 623"/>
                <a:gd name="T42" fmla="*/ 147 w 951"/>
                <a:gd name="T43" fmla="*/ 185 h 623"/>
                <a:gd name="T44" fmla="*/ 124 w 951"/>
                <a:gd name="T45" fmla="*/ 184 h 623"/>
                <a:gd name="T46" fmla="*/ 77 w 951"/>
                <a:gd name="T47" fmla="*/ 209 h 623"/>
                <a:gd name="T48" fmla="*/ 41 w 951"/>
                <a:gd name="T49" fmla="*/ 254 h 623"/>
                <a:gd name="T50" fmla="*/ 78 w 951"/>
                <a:gd name="T51" fmla="*/ 277 h 623"/>
                <a:gd name="T52" fmla="*/ 111 w 951"/>
                <a:gd name="T53" fmla="*/ 245 h 623"/>
                <a:gd name="T54" fmla="*/ 153 w 951"/>
                <a:gd name="T55" fmla="*/ 264 h 623"/>
                <a:gd name="T56" fmla="*/ 152 w 951"/>
                <a:gd name="T57" fmla="*/ 255 h 623"/>
                <a:gd name="T58" fmla="*/ 175 w 951"/>
                <a:gd name="T59" fmla="*/ 257 h 623"/>
                <a:gd name="T60" fmla="*/ 196 w 951"/>
                <a:gd name="T61" fmla="*/ 259 h 623"/>
                <a:gd name="T62" fmla="*/ 241 w 951"/>
                <a:gd name="T63" fmla="*/ 287 h 623"/>
                <a:gd name="T64" fmla="*/ 217 w 951"/>
                <a:gd name="T65" fmla="*/ 310 h 623"/>
                <a:gd name="T66" fmla="*/ 162 w 951"/>
                <a:gd name="T67" fmla="*/ 311 h 623"/>
                <a:gd name="T68" fmla="*/ 118 w 951"/>
                <a:gd name="T69" fmla="*/ 284 h 623"/>
                <a:gd name="T70" fmla="*/ 73 w 951"/>
                <a:gd name="T71" fmla="*/ 291 h 623"/>
                <a:gd name="T72" fmla="*/ 23 w 951"/>
                <a:gd name="T73" fmla="*/ 328 h 623"/>
                <a:gd name="T74" fmla="*/ 3 w 951"/>
                <a:gd name="T75" fmla="*/ 389 h 623"/>
                <a:gd name="T76" fmla="*/ 42 w 951"/>
                <a:gd name="T77" fmla="*/ 436 h 623"/>
                <a:gd name="T78" fmla="*/ 113 w 951"/>
                <a:gd name="T79" fmla="*/ 435 h 623"/>
                <a:gd name="T80" fmla="*/ 146 w 951"/>
                <a:gd name="T81" fmla="*/ 492 h 623"/>
                <a:gd name="T82" fmla="*/ 151 w 951"/>
                <a:gd name="T83" fmla="*/ 555 h 623"/>
                <a:gd name="T84" fmla="*/ 183 w 951"/>
                <a:gd name="T85" fmla="*/ 622 h 623"/>
                <a:gd name="T86" fmla="*/ 243 w 951"/>
                <a:gd name="T87" fmla="*/ 586 h 623"/>
                <a:gd name="T88" fmla="*/ 278 w 951"/>
                <a:gd name="T89" fmla="*/ 529 h 623"/>
                <a:gd name="T90" fmla="*/ 286 w 951"/>
                <a:gd name="T91" fmla="*/ 461 h 623"/>
                <a:gd name="T92" fmla="*/ 324 w 951"/>
                <a:gd name="T93" fmla="*/ 419 h 623"/>
                <a:gd name="T94" fmla="*/ 279 w 951"/>
                <a:gd name="T95" fmla="*/ 389 h 623"/>
                <a:gd name="T96" fmla="*/ 242 w 951"/>
                <a:gd name="T97" fmla="*/ 327 h 623"/>
                <a:gd name="T98" fmla="*/ 281 w 951"/>
                <a:gd name="T99" fmla="*/ 367 h 623"/>
                <a:gd name="T100" fmla="*/ 342 w 951"/>
                <a:gd name="T101" fmla="*/ 379 h 623"/>
                <a:gd name="T102" fmla="*/ 338 w 951"/>
                <a:gd name="T103" fmla="*/ 345 h 623"/>
                <a:gd name="T104" fmla="*/ 332 w 951"/>
                <a:gd name="T105" fmla="*/ 325 h 623"/>
                <a:gd name="T106" fmla="*/ 414 w 951"/>
                <a:gd name="T107" fmla="*/ 349 h 623"/>
                <a:gd name="T108" fmla="*/ 490 w 951"/>
                <a:gd name="T109" fmla="*/ 364 h 623"/>
                <a:gd name="T110" fmla="*/ 564 w 951"/>
                <a:gd name="T111" fmla="*/ 429 h 623"/>
                <a:gd name="T112" fmla="*/ 610 w 951"/>
                <a:gd name="T113" fmla="*/ 391 h 623"/>
                <a:gd name="T114" fmla="*/ 658 w 951"/>
                <a:gd name="T115" fmla="*/ 290 h 623"/>
                <a:gd name="T116" fmla="*/ 687 w 951"/>
                <a:gd name="T117" fmla="*/ 283 h 623"/>
                <a:gd name="T118" fmla="*/ 758 w 951"/>
                <a:gd name="T119" fmla="*/ 201 h 623"/>
                <a:gd name="T120" fmla="*/ 798 w 951"/>
                <a:gd name="T121" fmla="*/ 149 h 623"/>
                <a:gd name="T122" fmla="*/ 869 w 951"/>
                <a:gd name="T123" fmla="*/ 141 h 623"/>
                <a:gd name="T124" fmla="*/ 867 w 951"/>
                <a:gd name="T125" fmla="*/ 17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1" h="623">
                  <a:moveTo>
                    <a:pt x="943" y="115"/>
                  </a:moveTo>
                  <a:cubicBezTo>
                    <a:pt x="941" y="114"/>
                    <a:pt x="934" y="113"/>
                    <a:pt x="933" y="112"/>
                  </a:cubicBezTo>
                  <a:cubicBezTo>
                    <a:pt x="928" y="107"/>
                    <a:pt x="947" y="113"/>
                    <a:pt x="949" y="108"/>
                  </a:cubicBezTo>
                  <a:cubicBezTo>
                    <a:pt x="951" y="105"/>
                    <a:pt x="947" y="94"/>
                    <a:pt x="947" y="91"/>
                  </a:cubicBezTo>
                  <a:cubicBezTo>
                    <a:pt x="946" y="85"/>
                    <a:pt x="945" y="78"/>
                    <a:pt x="938" y="75"/>
                  </a:cubicBezTo>
                  <a:cubicBezTo>
                    <a:pt x="933" y="73"/>
                    <a:pt x="927" y="74"/>
                    <a:pt x="921" y="73"/>
                  </a:cubicBezTo>
                  <a:cubicBezTo>
                    <a:pt x="912" y="72"/>
                    <a:pt x="906" y="64"/>
                    <a:pt x="905" y="78"/>
                  </a:cubicBezTo>
                  <a:cubicBezTo>
                    <a:pt x="900" y="79"/>
                    <a:pt x="898" y="77"/>
                    <a:pt x="893" y="76"/>
                  </a:cubicBezTo>
                  <a:cubicBezTo>
                    <a:pt x="890" y="75"/>
                    <a:pt x="889" y="76"/>
                    <a:pt x="886" y="77"/>
                  </a:cubicBezTo>
                  <a:cubicBezTo>
                    <a:pt x="881" y="77"/>
                    <a:pt x="877" y="76"/>
                    <a:pt x="872" y="77"/>
                  </a:cubicBezTo>
                  <a:cubicBezTo>
                    <a:pt x="867" y="77"/>
                    <a:pt x="863" y="80"/>
                    <a:pt x="858" y="77"/>
                  </a:cubicBezTo>
                  <a:cubicBezTo>
                    <a:pt x="855" y="75"/>
                    <a:pt x="852" y="71"/>
                    <a:pt x="849" y="68"/>
                  </a:cubicBezTo>
                  <a:cubicBezTo>
                    <a:pt x="845" y="63"/>
                    <a:pt x="844" y="63"/>
                    <a:pt x="836" y="63"/>
                  </a:cubicBezTo>
                  <a:cubicBezTo>
                    <a:pt x="831" y="63"/>
                    <a:pt x="827" y="65"/>
                    <a:pt x="822" y="65"/>
                  </a:cubicBezTo>
                  <a:cubicBezTo>
                    <a:pt x="810" y="66"/>
                    <a:pt x="811" y="55"/>
                    <a:pt x="803" y="50"/>
                  </a:cubicBezTo>
                  <a:cubicBezTo>
                    <a:pt x="800" y="49"/>
                    <a:pt x="790" y="49"/>
                    <a:pt x="787" y="50"/>
                  </a:cubicBezTo>
                  <a:cubicBezTo>
                    <a:pt x="783" y="51"/>
                    <a:pt x="781" y="55"/>
                    <a:pt x="777" y="54"/>
                  </a:cubicBezTo>
                  <a:cubicBezTo>
                    <a:pt x="769" y="53"/>
                    <a:pt x="774" y="44"/>
                    <a:pt x="763" y="48"/>
                  </a:cubicBezTo>
                  <a:cubicBezTo>
                    <a:pt x="760" y="48"/>
                    <a:pt x="756" y="50"/>
                    <a:pt x="754" y="53"/>
                  </a:cubicBezTo>
                  <a:cubicBezTo>
                    <a:pt x="752" y="56"/>
                    <a:pt x="754" y="58"/>
                    <a:pt x="750" y="60"/>
                  </a:cubicBezTo>
                  <a:cubicBezTo>
                    <a:pt x="746" y="62"/>
                    <a:pt x="745" y="59"/>
                    <a:pt x="741" y="58"/>
                  </a:cubicBezTo>
                  <a:cubicBezTo>
                    <a:pt x="739" y="57"/>
                    <a:pt x="736" y="58"/>
                    <a:pt x="733" y="58"/>
                  </a:cubicBezTo>
                  <a:cubicBezTo>
                    <a:pt x="729" y="57"/>
                    <a:pt x="723" y="54"/>
                    <a:pt x="719" y="56"/>
                  </a:cubicBezTo>
                  <a:cubicBezTo>
                    <a:pt x="714" y="59"/>
                    <a:pt x="717" y="61"/>
                    <a:pt x="711" y="60"/>
                  </a:cubicBezTo>
                  <a:cubicBezTo>
                    <a:pt x="708" y="59"/>
                    <a:pt x="702" y="56"/>
                    <a:pt x="700" y="53"/>
                  </a:cubicBezTo>
                  <a:cubicBezTo>
                    <a:pt x="698" y="50"/>
                    <a:pt x="701" y="46"/>
                    <a:pt x="699" y="43"/>
                  </a:cubicBezTo>
                  <a:cubicBezTo>
                    <a:pt x="697" y="38"/>
                    <a:pt x="682" y="38"/>
                    <a:pt x="678" y="40"/>
                  </a:cubicBezTo>
                  <a:cubicBezTo>
                    <a:pt x="675" y="41"/>
                    <a:pt x="674" y="44"/>
                    <a:pt x="671" y="45"/>
                  </a:cubicBezTo>
                  <a:cubicBezTo>
                    <a:pt x="668" y="46"/>
                    <a:pt x="665" y="44"/>
                    <a:pt x="663" y="44"/>
                  </a:cubicBezTo>
                  <a:cubicBezTo>
                    <a:pt x="656" y="43"/>
                    <a:pt x="650" y="39"/>
                    <a:pt x="643" y="39"/>
                  </a:cubicBezTo>
                  <a:cubicBezTo>
                    <a:pt x="637" y="38"/>
                    <a:pt x="629" y="42"/>
                    <a:pt x="626" y="35"/>
                  </a:cubicBezTo>
                  <a:cubicBezTo>
                    <a:pt x="624" y="29"/>
                    <a:pt x="629" y="21"/>
                    <a:pt x="625" y="16"/>
                  </a:cubicBezTo>
                  <a:cubicBezTo>
                    <a:pt x="621" y="9"/>
                    <a:pt x="611" y="15"/>
                    <a:pt x="605" y="15"/>
                  </a:cubicBezTo>
                  <a:cubicBezTo>
                    <a:pt x="600" y="14"/>
                    <a:pt x="596" y="13"/>
                    <a:pt x="593" y="9"/>
                  </a:cubicBezTo>
                  <a:cubicBezTo>
                    <a:pt x="589" y="4"/>
                    <a:pt x="586" y="0"/>
                    <a:pt x="578" y="2"/>
                  </a:cubicBezTo>
                  <a:cubicBezTo>
                    <a:pt x="575" y="3"/>
                    <a:pt x="571" y="5"/>
                    <a:pt x="570" y="7"/>
                  </a:cubicBezTo>
                  <a:cubicBezTo>
                    <a:pt x="569" y="8"/>
                    <a:pt x="570" y="11"/>
                    <a:pt x="570" y="11"/>
                  </a:cubicBezTo>
                  <a:cubicBezTo>
                    <a:pt x="568" y="13"/>
                    <a:pt x="567" y="12"/>
                    <a:pt x="566" y="13"/>
                  </a:cubicBezTo>
                  <a:cubicBezTo>
                    <a:pt x="561" y="17"/>
                    <a:pt x="558" y="20"/>
                    <a:pt x="550" y="19"/>
                  </a:cubicBezTo>
                  <a:cubicBezTo>
                    <a:pt x="545" y="18"/>
                    <a:pt x="544" y="15"/>
                    <a:pt x="539" y="16"/>
                  </a:cubicBezTo>
                  <a:cubicBezTo>
                    <a:pt x="537" y="16"/>
                    <a:pt x="535" y="17"/>
                    <a:pt x="533" y="18"/>
                  </a:cubicBezTo>
                  <a:cubicBezTo>
                    <a:pt x="531" y="19"/>
                    <a:pt x="529" y="19"/>
                    <a:pt x="526" y="20"/>
                  </a:cubicBezTo>
                  <a:cubicBezTo>
                    <a:pt x="521" y="21"/>
                    <a:pt x="518" y="23"/>
                    <a:pt x="512" y="24"/>
                  </a:cubicBezTo>
                  <a:cubicBezTo>
                    <a:pt x="506" y="25"/>
                    <a:pt x="503" y="27"/>
                    <a:pt x="501" y="32"/>
                  </a:cubicBezTo>
                  <a:cubicBezTo>
                    <a:pt x="501" y="35"/>
                    <a:pt x="503" y="36"/>
                    <a:pt x="501" y="38"/>
                  </a:cubicBezTo>
                  <a:cubicBezTo>
                    <a:pt x="498" y="40"/>
                    <a:pt x="495" y="37"/>
                    <a:pt x="493" y="37"/>
                  </a:cubicBezTo>
                  <a:cubicBezTo>
                    <a:pt x="487" y="36"/>
                    <a:pt x="484" y="38"/>
                    <a:pt x="479" y="40"/>
                  </a:cubicBezTo>
                  <a:cubicBezTo>
                    <a:pt x="476" y="41"/>
                    <a:pt x="469" y="42"/>
                    <a:pt x="472" y="47"/>
                  </a:cubicBezTo>
                  <a:cubicBezTo>
                    <a:pt x="474" y="52"/>
                    <a:pt x="481" y="49"/>
                    <a:pt x="480" y="57"/>
                  </a:cubicBezTo>
                  <a:cubicBezTo>
                    <a:pt x="472" y="58"/>
                    <a:pt x="468" y="54"/>
                    <a:pt x="462" y="53"/>
                  </a:cubicBezTo>
                  <a:cubicBezTo>
                    <a:pt x="461" y="53"/>
                    <a:pt x="455" y="54"/>
                    <a:pt x="454" y="55"/>
                  </a:cubicBezTo>
                  <a:cubicBezTo>
                    <a:pt x="451" y="57"/>
                    <a:pt x="452" y="58"/>
                    <a:pt x="451" y="62"/>
                  </a:cubicBezTo>
                  <a:cubicBezTo>
                    <a:pt x="451" y="62"/>
                    <a:pt x="451" y="62"/>
                    <a:pt x="451" y="62"/>
                  </a:cubicBezTo>
                  <a:cubicBezTo>
                    <a:pt x="449" y="63"/>
                    <a:pt x="447" y="62"/>
                    <a:pt x="446" y="60"/>
                  </a:cubicBezTo>
                  <a:cubicBezTo>
                    <a:pt x="446" y="59"/>
                    <a:pt x="445" y="57"/>
                    <a:pt x="445" y="56"/>
                  </a:cubicBezTo>
                  <a:cubicBezTo>
                    <a:pt x="445" y="54"/>
                    <a:pt x="446" y="53"/>
                    <a:pt x="447" y="51"/>
                  </a:cubicBezTo>
                  <a:cubicBezTo>
                    <a:pt x="447" y="50"/>
                    <a:pt x="446" y="49"/>
                    <a:pt x="446" y="48"/>
                  </a:cubicBezTo>
                  <a:cubicBezTo>
                    <a:pt x="443" y="43"/>
                    <a:pt x="443" y="53"/>
                    <a:pt x="442" y="54"/>
                  </a:cubicBezTo>
                  <a:cubicBezTo>
                    <a:pt x="440" y="56"/>
                    <a:pt x="438" y="54"/>
                    <a:pt x="438" y="56"/>
                  </a:cubicBezTo>
                  <a:cubicBezTo>
                    <a:pt x="437" y="59"/>
                    <a:pt x="439" y="61"/>
                    <a:pt x="439" y="64"/>
                  </a:cubicBezTo>
                  <a:cubicBezTo>
                    <a:pt x="439" y="65"/>
                    <a:pt x="439" y="66"/>
                    <a:pt x="439" y="67"/>
                  </a:cubicBezTo>
                  <a:cubicBezTo>
                    <a:pt x="438" y="69"/>
                    <a:pt x="440" y="70"/>
                    <a:pt x="441" y="71"/>
                  </a:cubicBezTo>
                  <a:cubicBezTo>
                    <a:pt x="442" y="73"/>
                    <a:pt x="443" y="74"/>
                    <a:pt x="444" y="75"/>
                  </a:cubicBezTo>
                  <a:cubicBezTo>
                    <a:pt x="448" y="77"/>
                    <a:pt x="452" y="75"/>
                    <a:pt x="455" y="76"/>
                  </a:cubicBezTo>
                  <a:cubicBezTo>
                    <a:pt x="457" y="78"/>
                    <a:pt x="460" y="81"/>
                    <a:pt x="460" y="83"/>
                  </a:cubicBezTo>
                  <a:cubicBezTo>
                    <a:pt x="461" y="84"/>
                    <a:pt x="461" y="86"/>
                    <a:pt x="461" y="87"/>
                  </a:cubicBezTo>
                  <a:cubicBezTo>
                    <a:pt x="460" y="88"/>
                    <a:pt x="458" y="88"/>
                    <a:pt x="457" y="88"/>
                  </a:cubicBezTo>
                  <a:cubicBezTo>
                    <a:pt x="455" y="87"/>
                    <a:pt x="456" y="87"/>
                    <a:pt x="455" y="85"/>
                  </a:cubicBezTo>
                  <a:cubicBezTo>
                    <a:pt x="455" y="84"/>
                    <a:pt x="454" y="82"/>
                    <a:pt x="453" y="82"/>
                  </a:cubicBezTo>
                  <a:cubicBezTo>
                    <a:pt x="450" y="80"/>
                    <a:pt x="442" y="79"/>
                    <a:pt x="440" y="83"/>
                  </a:cubicBezTo>
                  <a:cubicBezTo>
                    <a:pt x="439" y="85"/>
                    <a:pt x="441" y="86"/>
                    <a:pt x="441" y="88"/>
                  </a:cubicBezTo>
                  <a:cubicBezTo>
                    <a:pt x="442" y="90"/>
                    <a:pt x="443" y="92"/>
                    <a:pt x="443" y="94"/>
                  </a:cubicBezTo>
                  <a:cubicBezTo>
                    <a:pt x="441" y="99"/>
                    <a:pt x="432" y="99"/>
                    <a:pt x="428" y="99"/>
                  </a:cubicBezTo>
                  <a:cubicBezTo>
                    <a:pt x="426" y="99"/>
                    <a:pt x="423" y="99"/>
                    <a:pt x="421" y="99"/>
                  </a:cubicBezTo>
                  <a:cubicBezTo>
                    <a:pt x="420" y="95"/>
                    <a:pt x="425" y="94"/>
                    <a:pt x="427" y="93"/>
                  </a:cubicBezTo>
                  <a:cubicBezTo>
                    <a:pt x="430" y="92"/>
                    <a:pt x="432" y="89"/>
                    <a:pt x="432" y="86"/>
                  </a:cubicBezTo>
                  <a:cubicBezTo>
                    <a:pt x="433" y="84"/>
                    <a:pt x="434" y="81"/>
                    <a:pt x="432" y="79"/>
                  </a:cubicBezTo>
                  <a:cubicBezTo>
                    <a:pt x="432" y="78"/>
                    <a:pt x="431" y="77"/>
                    <a:pt x="431" y="76"/>
                  </a:cubicBezTo>
                  <a:cubicBezTo>
                    <a:pt x="430" y="75"/>
                    <a:pt x="431" y="74"/>
                    <a:pt x="431" y="72"/>
                  </a:cubicBezTo>
                  <a:cubicBezTo>
                    <a:pt x="431" y="70"/>
                    <a:pt x="430" y="68"/>
                    <a:pt x="431" y="66"/>
                  </a:cubicBezTo>
                  <a:cubicBezTo>
                    <a:pt x="431" y="64"/>
                    <a:pt x="433" y="62"/>
                    <a:pt x="432" y="60"/>
                  </a:cubicBezTo>
                  <a:cubicBezTo>
                    <a:pt x="431" y="59"/>
                    <a:pt x="430" y="60"/>
                    <a:pt x="430" y="59"/>
                  </a:cubicBezTo>
                  <a:cubicBezTo>
                    <a:pt x="428" y="56"/>
                    <a:pt x="436" y="51"/>
                    <a:pt x="431" y="49"/>
                  </a:cubicBezTo>
                  <a:cubicBezTo>
                    <a:pt x="431" y="48"/>
                    <a:pt x="429" y="49"/>
                    <a:pt x="429" y="48"/>
                  </a:cubicBezTo>
                  <a:cubicBezTo>
                    <a:pt x="428" y="48"/>
                    <a:pt x="427" y="48"/>
                    <a:pt x="426" y="47"/>
                  </a:cubicBezTo>
                  <a:cubicBezTo>
                    <a:pt x="424" y="47"/>
                    <a:pt x="422" y="47"/>
                    <a:pt x="421" y="48"/>
                  </a:cubicBezTo>
                  <a:cubicBezTo>
                    <a:pt x="418" y="49"/>
                    <a:pt x="417" y="50"/>
                    <a:pt x="416" y="53"/>
                  </a:cubicBezTo>
                  <a:cubicBezTo>
                    <a:pt x="416" y="55"/>
                    <a:pt x="415" y="56"/>
                    <a:pt x="414" y="57"/>
                  </a:cubicBezTo>
                  <a:cubicBezTo>
                    <a:pt x="413" y="57"/>
                    <a:pt x="412" y="58"/>
                    <a:pt x="411" y="58"/>
                  </a:cubicBezTo>
                  <a:cubicBezTo>
                    <a:pt x="409" y="60"/>
                    <a:pt x="409" y="63"/>
                    <a:pt x="409" y="66"/>
                  </a:cubicBezTo>
                  <a:cubicBezTo>
                    <a:pt x="409" y="70"/>
                    <a:pt x="412" y="71"/>
                    <a:pt x="415" y="74"/>
                  </a:cubicBezTo>
                  <a:cubicBezTo>
                    <a:pt x="416" y="76"/>
                    <a:pt x="416" y="78"/>
                    <a:pt x="415" y="80"/>
                  </a:cubicBezTo>
                  <a:cubicBezTo>
                    <a:pt x="415" y="82"/>
                    <a:pt x="415" y="81"/>
                    <a:pt x="415" y="83"/>
                  </a:cubicBezTo>
                  <a:cubicBezTo>
                    <a:pt x="416" y="88"/>
                    <a:pt x="408" y="82"/>
                    <a:pt x="406" y="81"/>
                  </a:cubicBezTo>
                  <a:cubicBezTo>
                    <a:pt x="402" y="80"/>
                    <a:pt x="397" y="80"/>
                    <a:pt x="393" y="77"/>
                  </a:cubicBezTo>
                  <a:cubicBezTo>
                    <a:pt x="392" y="76"/>
                    <a:pt x="391" y="72"/>
                    <a:pt x="390" y="71"/>
                  </a:cubicBezTo>
                  <a:cubicBezTo>
                    <a:pt x="388" y="70"/>
                    <a:pt x="383" y="71"/>
                    <a:pt x="381" y="71"/>
                  </a:cubicBezTo>
                  <a:cubicBezTo>
                    <a:pt x="378" y="70"/>
                    <a:pt x="374" y="70"/>
                    <a:pt x="373" y="74"/>
                  </a:cubicBezTo>
                  <a:cubicBezTo>
                    <a:pt x="373" y="78"/>
                    <a:pt x="381" y="80"/>
                    <a:pt x="374" y="82"/>
                  </a:cubicBezTo>
                  <a:cubicBezTo>
                    <a:pt x="370" y="83"/>
                    <a:pt x="369" y="80"/>
                    <a:pt x="366" y="79"/>
                  </a:cubicBezTo>
                  <a:cubicBezTo>
                    <a:pt x="363" y="79"/>
                    <a:pt x="361" y="83"/>
                    <a:pt x="358" y="84"/>
                  </a:cubicBezTo>
                  <a:cubicBezTo>
                    <a:pt x="356" y="84"/>
                    <a:pt x="354" y="84"/>
                    <a:pt x="352" y="84"/>
                  </a:cubicBezTo>
                  <a:cubicBezTo>
                    <a:pt x="349" y="84"/>
                    <a:pt x="343" y="87"/>
                    <a:pt x="340" y="85"/>
                  </a:cubicBezTo>
                  <a:cubicBezTo>
                    <a:pt x="337" y="84"/>
                    <a:pt x="340" y="84"/>
                    <a:pt x="340" y="82"/>
                  </a:cubicBezTo>
                  <a:cubicBezTo>
                    <a:pt x="338" y="81"/>
                    <a:pt x="337" y="81"/>
                    <a:pt x="335" y="80"/>
                  </a:cubicBezTo>
                  <a:cubicBezTo>
                    <a:pt x="333" y="80"/>
                    <a:pt x="330" y="82"/>
                    <a:pt x="327" y="83"/>
                  </a:cubicBezTo>
                  <a:cubicBezTo>
                    <a:pt x="325" y="84"/>
                    <a:pt x="324" y="85"/>
                    <a:pt x="322" y="86"/>
                  </a:cubicBezTo>
                  <a:cubicBezTo>
                    <a:pt x="320" y="87"/>
                    <a:pt x="319" y="87"/>
                    <a:pt x="317" y="89"/>
                  </a:cubicBezTo>
                  <a:cubicBezTo>
                    <a:pt x="316" y="91"/>
                    <a:pt x="316" y="94"/>
                    <a:pt x="313" y="96"/>
                  </a:cubicBezTo>
                  <a:cubicBezTo>
                    <a:pt x="311" y="97"/>
                    <a:pt x="307" y="96"/>
                    <a:pt x="305" y="96"/>
                  </a:cubicBezTo>
                  <a:cubicBezTo>
                    <a:pt x="303" y="95"/>
                    <a:pt x="302" y="95"/>
                    <a:pt x="301" y="93"/>
                  </a:cubicBezTo>
                  <a:cubicBezTo>
                    <a:pt x="301" y="90"/>
                    <a:pt x="303" y="91"/>
                    <a:pt x="304" y="90"/>
                  </a:cubicBezTo>
                  <a:cubicBezTo>
                    <a:pt x="306" y="89"/>
                    <a:pt x="306" y="90"/>
                    <a:pt x="306" y="87"/>
                  </a:cubicBezTo>
                  <a:cubicBezTo>
                    <a:pt x="306" y="86"/>
                    <a:pt x="305" y="86"/>
                    <a:pt x="305" y="85"/>
                  </a:cubicBezTo>
                  <a:cubicBezTo>
                    <a:pt x="305" y="84"/>
                    <a:pt x="305" y="83"/>
                    <a:pt x="304" y="82"/>
                  </a:cubicBezTo>
                  <a:cubicBezTo>
                    <a:pt x="303" y="80"/>
                    <a:pt x="299" y="80"/>
                    <a:pt x="298" y="80"/>
                  </a:cubicBezTo>
                  <a:cubicBezTo>
                    <a:pt x="295" y="81"/>
                    <a:pt x="295" y="82"/>
                    <a:pt x="295" y="85"/>
                  </a:cubicBezTo>
                  <a:cubicBezTo>
                    <a:pt x="295" y="88"/>
                    <a:pt x="301" y="97"/>
                    <a:pt x="294" y="98"/>
                  </a:cubicBezTo>
                  <a:cubicBezTo>
                    <a:pt x="292" y="98"/>
                    <a:pt x="291" y="96"/>
                    <a:pt x="289" y="96"/>
                  </a:cubicBezTo>
                  <a:cubicBezTo>
                    <a:pt x="287" y="97"/>
                    <a:pt x="285" y="100"/>
                    <a:pt x="283" y="101"/>
                  </a:cubicBezTo>
                  <a:cubicBezTo>
                    <a:pt x="281" y="102"/>
                    <a:pt x="280" y="101"/>
                    <a:pt x="279" y="104"/>
                  </a:cubicBezTo>
                  <a:cubicBezTo>
                    <a:pt x="277" y="106"/>
                    <a:pt x="278" y="109"/>
                    <a:pt x="276" y="111"/>
                  </a:cubicBezTo>
                  <a:cubicBezTo>
                    <a:pt x="271" y="115"/>
                    <a:pt x="268" y="107"/>
                    <a:pt x="264" y="109"/>
                  </a:cubicBezTo>
                  <a:cubicBezTo>
                    <a:pt x="261" y="110"/>
                    <a:pt x="265" y="117"/>
                    <a:pt x="259" y="114"/>
                  </a:cubicBezTo>
                  <a:cubicBezTo>
                    <a:pt x="257" y="114"/>
                    <a:pt x="257" y="113"/>
                    <a:pt x="255" y="112"/>
                  </a:cubicBezTo>
                  <a:cubicBezTo>
                    <a:pt x="251" y="111"/>
                    <a:pt x="250" y="113"/>
                    <a:pt x="249" y="109"/>
                  </a:cubicBezTo>
                  <a:cubicBezTo>
                    <a:pt x="248" y="107"/>
                    <a:pt x="250" y="103"/>
                    <a:pt x="248" y="101"/>
                  </a:cubicBezTo>
                  <a:cubicBezTo>
                    <a:pt x="245" y="98"/>
                    <a:pt x="237" y="99"/>
                    <a:pt x="237" y="93"/>
                  </a:cubicBezTo>
                  <a:cubicBezTo>
                    <a:pt x="242" y="91"/>
                    <a:pt x="244" y="96"/>
                    <a:pt x="248" y="97"/>
                  </a:cubicBezTo>
                  <a:cubicBezTo>
                    <a:pt x="251" y="99"/>
                    <a:pt x="255" y="98"/>
                    <a:pt x="258" y="98"/>
                  </a:cubicBezTo>
                  <a:cubicBezTo>
                    <a:pt x="263" y="100"/>
                    <a:pt x="269" y="99"/>
                    <a:pt x="275" y="98"/>
                  </a:cubicBezTo>
                  <a:cubicBezTo>
                    <a:pt x="277" y="97"/>
                    <a:pt x="281" y="96"/>
                    <a:pt x="282" y="93"/>
                  </a:cubicBezTo>
                  <a:cubicBezTo>
                    <a:pt x="282" y="89"/>
                    <a:pt x="276" y="88"/>
                    <a:pt x="274" y="87"/>
                  </a:cubicBezTo>
                  <a:cubicBezTo>
                    <a:pt x="269" y="85"/>
                    <a:pt x="263" y="87"/>
                    <a:pt x="261" y="82"/>
                  </a:cubicBezTo>
                  <a:cubicBezTo>
                    <a:pt x="259" y="78"/>
                    <a:pt x="258" y="77"/>
                    <a:pt x="253" y="76"/>
                  </a:cubicBezTo>
                  <a:cubicBezTo>
                    <a:pt x="244" y="74"/>
                    <a:pt x="235" y="78"/>
                    <a:pt x="229" y="69"/>
                  </a:cubicBezTo>
                  <a:cubicBezTo>
                    <a:pt x="226" y="64"/>
                    <a:pt x="218" y="63"/>
                    <a:pt x="213" y="64"/>
                  </a:cubicBezTo>
                  <a:cubicBezTo>
                    <a:pt x="210" y="64"/>
                    <a:pt x="207" y="65"/>
                    <a:pt x="205" y="66"/>
                  </a:cubicBezTo>
                  <a:cubicBezTo>
                    <a:pt x="203" y="66"/>
                    <a:pt x="201" y="68"/>
                    <a:pt x="199" y="69"/>
                  </a:cubicBezTo>
                  <a:cubicBezTo>
                    <a:pt x="197" y="69"/>
                    <a:pt x="196" y="68"/>
                    <a:pt x="194" y="68"/>
                  </a:cubicBezTo>
                  <a:cubicBezTo>
                    <a:pt x="189" y="68"/>
                    <a:pt x="188" y="71"/>
                    <a:pt x="185" y="73"/>
                  </a:cubicBezTo>
                  <a:cubicBezTo>
                    <a:pt x="182" y="76"/>
                    <a:pt x="179" y="76"/>
                    <a:pt x="176" y="77"/>
                  </a:cubicBezTo>
                  <a:cubicBezTo>
                    <a:pt x="169" y="79"/>
                    <a:pt x="169" y="87"/>
                    <a:pt x="163" y="90"/>
                  </a:cubicBezTo>
                  <a:cubicBezTo>
                    <a:pt x="157" y="93"/>
                    <a:pt x="153" y="98"/>
                    <a:pt x="148" y="99"/>
                  </a:cubicBezTo>
                  <a:cubicBezTo>
                    <a:pt x="144" y="100"/>
                    <a:pt x="139" y="103"/>
                    <a:pt x="137" y="107"/>
                  </a:cubicBezTo>
                  <a:cubicBezTo>
                    <a:pt x="137" y="109"/>
                    <a:pt x="137" y="111"/>
                    <a:pt x="136" y="112"/>
                  </a:cubicBezTo>
                  <a:cubicBezTo>
                    <a:pt x="135" y="115"/>
                    <a:pt x="131" y="115"/>
                    <a:pt x="129" y="117"/>
                  </a:cubicBezTo>
                  <a:cubicBezTo>
                    <a:pt x="129" y="118"/>
                    <a:pt x="129" y="120"/>
                    <a:pt x="128" y="121"/>
                  </a:cubicBezTo>
                  <a:cubicBezTo>
                    <a:pt x="127" y="123"/>
                    <a:pt x="123" y="122"/>
                    <a:pt x="121" y="124"/>
                  </a:cubicBezTo>
                  <a:cubicBezTo>
                    <a:pt x="118" y="125"/>
                    <a:pt x="116" y="128"/>
                    <a:pt x="113" y="129"/>
                  </a:cubicBezTo>
                  <a:cubicBezTo>
                    <a:pt x="109" y="131"/>
                    <a:pt x="107" y="133"/>
                    <a:pt x="107" y="137"/>
                  </a:cubicBezTo>
                  <a:cubicBezTo>
                    <a:pt x="107" y="139"/>
                    <a:pt x="108" y="142"/>
                    <a:pt x="108" y="144"/>
                  </a:cubicBezTo>
                  <a:cubicBezTo>
                    <a:pt x="108" y="148"/>
                    <a:pt x="108" y="147"/>
                    <a:pt x="110" y="149"/>
                  </a:cubicBezTo>
                  <a:cubicBezTo>
                    <a:pt x="112" y="150"/>
                    <a:pt x="112" y="152"/>
                    <a:pt x="113" y="154"/>
                  </a:cubicBezTo>
                  <a:cubicBezTo>
                    <a:pt x="115" y="157"/>
                    <a:pt x="118" y="159"/>
                    <a:pt x="121" y="158"/>
                  </a:cubicBezTo>
                  <a:cubicBezTo>
                    <a:pt x="127" y="157"/>
                    <a:pt x="127" y="151"/>
                    <a:pt x="132" y="148"/>
                  </a:cubicBezTo>
                  <a:cubicBezTo>
                    <a:pt x="136" y="146"/>
                    <a:pt x="137" y="150"/>
                    <a:pt x="137" y="153"/>
                  </a:cubicBezTo>
                  <a:cubicBezTo>
                    <a:pt x="138" y="154"/>
                    <a:pt x="138" y="157"/>
                    <a:pt x="138" y="157"/>
                  </a:cubicBezTo>
                  <a:cubicBezTo>
                    <a:pt x="140" y="159"/>
                    <a:pt x="143" y="159"/>
                    <a:pt x="144" y="162"/>
                  </a:cubicBezTo>
                  <a:cubicBezTo>
                    <a:pt x="145" y="165"/>
                    <a:pt x="143" y="170"/>
                    <a:pt x="145" y="173"/>
                  </a:cubicBezTo>
                  <a:cubicBezTo>
                    <a:pt x="146" y="173"/>
                    <a:pt x="150" y="175"/>
                    <a:pt x="151" y="175"/>
                  </a:cubicBezTo>
                  <a:cubicBezTo>
                    <a:pt x="153" y="175"/>
                    <a:pt x="155" y="174"/>
                    <a:pt x="156" y="172"/>
                  </a:cubicBezTo>
                  <a:cubicBezTo>
                    <a:pt x="158" y="171"/>
                    <a:pt x="160" y="170"/>
                    <a:pt x="161" y="168"/>
                  </a:cubicBezTo>
                  <a:cubicBezTo>
                    <a:pt x="161" y="166"/>
                    <a:pt x="160" y="166"/>
                    <a:pt x="160" y="164"/>
                  </a:cubicBezTo>
                  <a:cubicBezTo>
                    <a:pt x="159" y="160"/>
                    <a:pt x="164" y="158"/>
                    <a:pt x="166" y="155"/>
                  </a:cubicBezTo>
                  <a:cubicBezTo>
                    <a:pt x="168" y="152"/>
                    <a:pt x="170" y="146"/>
                    <a:pt x="170" y="143"/>
                  </a:cubicBezTo>
                  <a:cubicBezTo>
                    <a:pt x="169" y="140"/>
                    <a:pt x="165" y="141"/>
                    <a:pt x="165" y="137"/>
                  </a:cubicBezTo>
                  <a:cubicBezTo>
                    <a:pt x="164" y="132"/>
                    <a:pt x="167" y="128"/>
                    <a:pt x="171" y="126"/>
                  </a:cubicBezTo>
                  <a:cubicBezTo>
                    <a:pt x="173" y="125"/>
                    <a:pt x="176" y="124"/>
                    <a:pt x="177" y="122"/>
                  </a:cubicBezTo>
                  <a:cubicBezTo>
                    <a:pt x="178" y="120"/>
                    <a:pt x="176" y="117"/>
                    <a:pt x="177" y="116"/>
                  </a:cubicBezTo>
                  <a:cubicBezTo>
                    <a:pt x="179" y="114"/>
                    <a:pt x="182" y="113"/>
                    <a:pt x="183" y="112"/>
                  </a:cubicBezTo>
                  <a:cubicBezTo>
                    <a:pt x="186" y="110"/>
                    <a:pt x="186" y="108"/>
                    <a:pt x="187" y="105"/>
                  </a:cubicBezTo>
                  <a:cubicBezTo>
                    <a:pt x="189" y="103"/>
                    <a:pt x="191" y="102"/>
                    <a:pt x="194" y="102"/>
                  </a:cubicBezTo>
                  <a:cubicBezTo>
                    <a:pt x="195" y="102"/>
                    <a:pt x="196" y="102"/>
                    <a:pt x="197" y="103"/>
                  </a:cubicBezTo>
                  <a:cubicBezTo>
                    <a:pt x="198" y="103"/>
                    <a:pt x="199" y="105"/>
                    <a:pt x="200" y="105"/>
                  </a:cubicBezTo>
                  <a:cubicBezTo>
                    <a:pt x="201" y="106"/>
                    <a:pt x="202" y="105"/>
                    <a:pt x="203" y="106"/>
                  </a:cubicBezTo>
                  <a:cubicBezTo>
                    <a:pt x="210" y="111"/>
                    <a:pt x="197" y="116"/>
                    <a:pt x="195" y="118"/>
                  </a:cubicBezTo>
                  <a:cubicBezTo>
                    <a:pt x="192" y="120"/>
                    <a:pt x="188" y="122"/>
                    <a:pt x="187" y="125"/>
                  </a:cubicBezTo>
                  <a:cubicBezTo>
                    <a:pt x="186" y="127"/>
                    <a:pt x="188" y="129"/>
                    <a:pt x="187" y="130"/>
                  </a:cubicBezTo>
                  <a:cubicBezTo>
                    <a:pt x="186" y="133"/>
                    <a:pt x="183" y="134"/>
                    <a:pt x="184" y="137"/>
                  </a:cubicBezTo>
                  <a:cubicBezTo>
                    <a:pt x="185" y="139"/>
                    <a:pt x="187" y="140"/>
                    <a:pt x="187" y="142"/>
                  </a:cubicBezTo>
                  <a:cubicBezTo>
                    <a:pt x="193" y="144"/>
                    <a:pt x="195" y="145"/>
                    <a:pt x="201" y="142"/>
                  </a:cubicBezTo>
                  <a:cubicBezTo>
                    <a:pt x="205" y="140"/>
                    <a:pt x="206" y="142"/>
                    <a:pt x="210" y="142"/>
                  </a:cubicBezTo>
                  <a:cubicBezTo>
                    <a:pt x="214" y="142"/>
                    <a:pt x="228" y="141"/>
                    <a:pt x="224" y="147"/>
                  </a:cubicBezTo>
                  <a:cubicBezTo>
                    <a:pt x="223" y="151"/>
                    <a:pt x="216" y="152"/>
                    <a:pt x="212" y="150"/>
                  </a:cubicBezTo>
                  <a:cubicBezTo>
                    <a:pt x="210" y="149"/>
                    <a:pt x="210" y="148"/>
                    <a:pt x="207" y="148"/>
                  </a:cubicBezTo>
                  <a:cubicBezTo>
                    <a:pt x="205" y="148"/>
                    <a:pt x="203" y="148"/>
                    <a:pt x="201" y="148"/>
                  </a:cubicBezTo>
                  <a:cubicBezTo>
                    <a:pt x="195" y="149"/>
                    <a:pt x="196" y="153"/>
                    <a:pt x="200" y="156"/>
                  </a:cubicBezTo>
                  <a:cubicBezTo>
                    <a:pt x="204" y="159"/>
                    <a:pt x="204" y="165"/>
                    <a:pt x="200" y="168"/>
                  </a:cubicBezTo>
                  <a:cubicBezTo>
                    <a:pt x="199" y="169"/>
                    <a:pt x="196" y="169"/>
                    <a:pt x="195" y="168"/>
                  </a:cubicBezTo>
                  <a:cubicBezTo>
                    <a:pt x="192" y="167"/>
                    <a:pt x="194" y="164"/>
                    <a:pt x="193" y="162"/>
                  </a:cubicBezTo>
                  <a:cubicBezTo>
                    <a:pt x="190" y="158"/>
                    <a:pt x="186" y="162"/>
                    <a:pt x="185" y="165"/>
                  </a:cubicBezTo>
                  <a:cubicBezTo>
                    <a:pt x="185" y="168"/>
                    <a:pt x="187" y="171"/>
                    <a:pt x="185" y="174"/>
                  </a:cubicBezTo>
                  <a:cubicBezTo>
                    <a:pt x="183" y="177"/>
                    <a:pt x="179" y="178"/>
                    <a:pt x="176" y="179"/>
                  </a:cubicBezTo>
                  <a:cubicBezTo>
                    <a:pt x="173" y="181"/>
                    <a:pt x="170" y="182"/>
                    <a:pt x="166" y="181"/>
                  </a:cubicBezTo>
                  <a:cubicBezTo>
                    <a:pt x="164" y="181"/>
                    <a:pt x="162" y="180"/>
                    <a:pt x="159" y="181"/>
                  </a:cubicBezTo>
                  <a:cubicBezTo>
                    <a:pt x="157" y="182"/>
                    <a:pt x="156" y="184"/>
                    <a:pt x="154" y="184"/>
                  </a:cubicBezTo>
                  <a:cubicBezTo>
                    <a:pt x="152" y="185"/>
                    <a:pt x="149" y="185"/>
                    <a:pt x="147" y="185"/>
                  </a:cubicBezTo>
                  <a:cubicBezTo>
                    <a:pt x="145" y="184"/>
                    <a:pt x="144" y="183"/>
                    <a:pt x="142" y="183"/>
                  </a:cubicBezTo>
                  <a:cubicBezTo>
                    <a:pt x="139" y="183"/>
                    <a:pt x="135" y="186"/>
                    <a:pt x="132" y="184"/>
                  </a:cubicBezTo>
                  <a:cubicBezTo>
                    <a:pt x="131" y="183"/>
                    <a:pt x="129" y="178"/>
                    <a:pt x="129" y="176"/>
                  </a:cubicBezTo>
                  <a:cubicBezTo>
                    <a:pt x="129" y="173"/>
                    <a:pt x="130" y="175"/>
                    <a:pt x="131" y="173"/>
                  </a:cubicBezTo>
                  <a:cubicBezTo>
                    <a:pt x="131" y="172"/>
                    <a:pt x="132" y="172"/>
                    <a:pt x="131" y="171"/>
                  </a:cubicBezTo>
                  <a:cubicBezTo>
                    <a:pt x="130" y="170"/>
                    <a:pt x="128" y="171"/>
                    <a:pt x="127" y="171"/>
                  </a:cubicBezTo>
                  <a:cubicBezTo>
                    <a:pt x="125" y="173"/>
                    <a:pt x="125" y="175"/>
                    <a:pt x="124" y="177"/>
                  </a:cubicBezTo>
                  <a:cubicBezTo>
                    <a:pt x="124" y="178"/>
                    <a:pt x="123" y="179"/>
                    <a:pt x="123" y="181"/>
                  </a:cubicBezTo>
                  <a:cubicBezTo>
                    <a:pt x="123" y="182"/>
                    <a:pt x="124" y="183"/>
                    <a:pt x="124" y="184"/>
                  </a:cubicBezTo>
                  <a:cubicBezTo>
                    <a:pt x="123" y="186"/>
                    <a:pt x="122" y="185"/>
                    <a:pt x="121" y="187"/>
                  </a:cubicBezTo>
                  <a:cubicBezTo>
                    <a:pt x="120" y="188"/>
                    <a:pt x="119" y="189"/>
                    <a:pt x="118" y="190"/>
                  </a:cubicBezTo>
                  <a:cubicBezTo>
                    <a:pt x="116" y="190"/>
                    <a:pt x="114" y="188"/>
                    <a:pt x="112" y="189"/>
                  </a:cubicBezTo>
                  <a:cubicBezTo>
                    <a:pt x="108" y="190"/>
                    <a:pt x="106" y="196"/>
                    <a:pt x="103" y="198"/>
                  </a:cubicBezTo>
                  <a:cubicBezTo>
                    <a:pt x="101" y="200"/>
                    <a:pt x="98" y="201"/>
                    <a:pt x="95" y="202"/>
                  </a:cubicBezTo>
                  <a:cubicBezTo>
                    <a:pt x="93" y="203"/>
                    <a:pt x="91" y="203"/>
                    <a:pt x="89" y="204"/>
                  </a:cubicBezTo>
                  <a:cubicBezTo>
                    <a:pt x="86" y="205"/>
                    <a:pt x="87" y="207"/>
                    <a:pt x="85" y="210"/>
                  </a:cubicBezTo>
                  <a:cubicBezTo>
                    <a:pt x="84" y="211"/>
                    <a:pt x="80" y="214"/>
                    <a:pt x="79" y="213"/>
                  </a:cubicBezTo>
                  <a:cubicBezTo>
                    <a:pt x="77" y="212"/>
                    <a:pt x="78" y="209"/>
                    <a:pt x="77" y="209"/>
                  </a:cubicBezTo>
                  <a:cubicBezTo>
                    <a:pt x="72" y="207"/>
                    <a:pt x="76" y="215"/>
                    <a:pt x="74" y="216"/>
                  </a:cubicBezTo>
                  <a:cubicBezTo>
                    <a:pt x="72" y="217"/>
                    <a:pt x="70" y="216"/>
                    <a:pt x="68" y="215"/>
                  </a:cubicBezTo>
                  <a:cubicBezTo>
                    <a:pt x="66" y="215"/>
                    <a:pt x="64" y="216"/>
                    <a:pt x="62" y="216"/>
                  </a:cubicBezTo>
                  <a:cubicBezTo>
                    <a:pt x="60" y="222"/>
                    <a:pt x="72" y="226"/>
                    <a:pt x="75" y="229"/>
                  </a:cubicBezTo>
                  <a:cubicBezTo>
                    <a:pt x="77" y="234"/>
                    <a:pt x="77" y="242"/>
                    <a:pt x="71" y="242"/>
                  </a:cubicBezTo>
                  <a:cubicBezTo>
                    <a:pt x="66" y="243"/>
                    <a:pt x="61" y="243"/>
                    <a:pt x="57" y="244"/>
                  </a:cubicBezTo>
                  <a:cubicBezTo>
                    <a:pt x="54" y="245"/>
                    <a:pt x="53" y="247"/>
                    <a:pt x="50" y="247"/>
                  </a:cubicBezTo>
                  <a:cubicBezTo>
                    <a:pt x="46" y="246"/>
                    <a:pt x="44" y="244"/>
                    <a:pt x="42" y="248"/>
                  </a:cubicBezTo>
                  <a:cubicBezTo>
                    <a:pt x="41" y="250"/>
                    <a:pt x="41" y="252"/>
                    <a:pt x="41" y="254"/>
                  </a:cubicBezTo>
                  <a:cubicBezTo>
                    <a:pt x="40" y="257"/>
                    <a:pt x="39" y="260"/>
                    <a:pt x="39" y="263"/>
                  </a:cubicBezTo>
                  <a:cubicBezTo>
                    <a:pt x="39" y="266"/>
                    <a:pt x="40" y="267"/>
                    <a:pt x="41" y="270"/>
                  </a:cubicBezTo>
                  <a:cubicBezTo>
                    <a:pt x="41" y="272"/>
                    <a:pt x="40" y="276"/>
                    <a:pt x="41" y="278"/>
                  </a:cubicBezTo>
                  <a:cubicBezTo>
                    <a:pt x="42" y="280"/>
                    <a:pt x="46" y="281"/>
                    <a:pt x="48" y="280"/>
                  </a:cubicBezTo>
                  <a:cubicBezTo>
                    <a:pt x="49" y="280"/>
                    <a:pt x="50" y="280"/>
                    <a:pt x="51" y="280"/>
                  </a:cubicBezTo>
                  <a:cubicBezTo>
                    <a:pt x="52" y="280"/>
                    <a:pt x="52" y="281"/>
                    <a:pt x="52" y="281"/>
                  </a:cubicBezTo>
                  <a:cubicBezTo>
                    <a:pt x="55" y="282"/>
                    <a:pt x="55" y="281"/>
                    <a:pt x="57" y="281"/>
                  </a:cubicBezTo>
                  <a:cubicBezTo>
                    <a:pt x="60" y="281"/>
                    <a:pt x="63" y="282"/>
                    <a:pt x="66" y="282"/>
                  </a:cubicBezTo>
                  <a:cubicBezTo>
                    <a:pt x="71" y="281"/>
                    <a:pt x="74" y="279"/>
                    <a:pt x="78" y="277"/>
                  </a:cubicBezTo>
                  <a:cubicBezTo>
                    <a:pt x="79" y="276"/>
                    <a:pt x="83" y="274"/>
                    <a:pt x="83" y="273"/>
                  </a:cubicBezTo>
                  <a:cubicBezTo>
                    <a:pt x="84" y="271"/>
                    <a:pt x="81" y="270"/>
                    <a:pt x="81" y="268"/>
                  </a:cubicBezTo>
                  <a:cubicBezTo>
                    <a:pt x="80" y="263"/>
                    <a:pt x="87" y="264"/>
                    <a:pt x="89" y="261"/>
                  </a:cubicBezTo>
                  <a:cubicBezTo>
                    <a:pt x="90" y="260"/>
                    <a:pt x="90" y="258"/>
                    <a:pt x="91" y="257"/>
                  </a:cubicBezTo>
                  <a:cubicBezTo>
                    <a:pt x="93" y="256"/>
                    <a:pt x="94" y="256"/>
                    <a:pt x="95" y="256"/>
                  </a:cubicBezTo>
                  <a:cubicBezTo>
                    <a:pt x="95" y="255"/>
                    <a:pt x="97" y="255"/>
                    <a:pt x="97" y="254"/>
                  </a:cubicBezTo>
                  <a:cubicBezTo>
                    <a:pt x="99" y="250"/>
                    <a:pt x="93" y="247"/>
                    <a:pt x="100" y="246"/>
                  </a:cubicBezTo>
                  <a:cubicBezTo>
                    <a:pt x="102" y="246"/>
                    <a:pt x="103" y="248"/>
                    <a:pt x="105" y="248"/>
                  </a:cubicBezTo>
                  <a:cubicBezTo>
                    <a:pt x="107" y="248"/>
                    <a:pt x="110" y="245"/>
                    <a:pt x="111" y="245"/>
                  </a:cubicBezTo>
                  <a:cubicBezTo>
                    <a:pt x="114" y="243"/>
                    <a:pt x="114" y="244"/>
                    <a:pt x="118" y="244"/>
                  </a:cubicBezTo>
                  <a:cubicBezTo>
                    <a:pt x="120" y="244"/>
                    <a:pt x="121" y="244"/>
                    <a:pt x="123" y="242"/>
                  </a:cubicBezTo>
                  <a:cubicBezTo>
                    <a:pt x="126" y="241"/>
                    <a:pt x="129" y="239"/>
                    <a:pt x="131" y="243"/>
                  </a:cubicBezTo>
                  <a:cubicBezTo>
                    <a:pt x="132" y="245"/>
                    <a:pt x="132" y="248"/>
                    <a:pt x="135" y="249"/>
                  </a:cubicBezTo>
                  <a:cubicBezTo>
                    <a:pt x="136" y="250"/>
                    <a:pt x="137" y="249"/>
                    <a:pt x="138" y="249"/>
                  </a:cubicBezTo>
                  <a:cubicBezTo>
                    <a:pt x="139" y="250"/>
                    <a:pt x="139" y="252"/>
                    <a:pt x="140" y="253"/>
                  </a:cubicBezTo>
                  <a:cubicBezTo>
                    <a:pt x="141" y="255"/>
                    <a:pt x="144" y="257"/>
                    <a:pt x="146" y="258"/>
                  </a:cubicBezTo>
                  <a:cubicBezTo>
                    <a:pt x="148" y="259"/>
                    <a:pt x="151" y="258"/>
                    <a:pt x="153" y="260"/>
                  </a:cubicBezTo>
                  <a:cubicBezTo>
                    <a:pt x="153" y="261"/>
                    <a:pt x="153" y="263"/>
                    <a:pt x="153" y="264"/>
                  </a:cubicBezTo>
                  <a:cubicBezTo>
                    <a:pt x="154" y="265"/>
                    <a:pt x="157" y="267"/>
                    <a:pt x="158" y="268"/>
                  </a:cubicBezTo>
                  <a:cubicBezTo>
                    <a:pt x="159" y="269"/>
                    <a:pt x="160" y="268"/>
                    <a:pt x="161" y="271"/>
                  </a:cubicBezTo>
                  <a:cubicBezTo>
                    <a:pt x="161" y="272"/>
                    <a:pt x="160" y="275"/>
                    <a:pt x="160" y="276"/>
                  </a:cubicBezTo>
                  <a:cubicBezTo>
                    <a:pt x="163" y="278"/>
                    <a:pt x="163" y="278"/>
                    <a:pt x="165" y="275"/>
                  </a:cubicBezTo>
                  <a:cubicBezTo>
                    <a:pt x="166" y="274"/>
                    <a:pt x="167" y="272"/>
                    <a:pt x="167" y="271"/>
                  </a:cubicBezTo>
                  <a:cubicBezTo>
                    <a:pt x="166" y="269"/>
                    <a:pt x="164" y="269"/>
                    <a:pt x="163" y="267"/>
                  </a:cubicBezTo>
                  <a:cubicBezTo>
                    <a:pt x="159" y="262"/>
                    <a:pt x="170" y="267"/>
                    <a:pt x="171" y="263"/>
                  </a:cubicBezTo>
                  <a:cubicBezTo>
                    <a:pt x="172" y="259"/>
                    <a:pt x="160" y="257"/>
                    <a:pt x="158" y="256"/>
                  </a:cubicBezTo>
                  <a:cubicBezTo>
                    <a:pt x="156" y="256"/>
                    <a:pt x="153" y="256"/>
                    <a:pt x="152" y="255"/>
                  </a:cubicBezTo>
                  <a:cubicBezTo>
                    <a:pt x="151" y="254"/>
                    <a:pt x="151" y="252"/>
                    <a:pt x="151" y="250"/>
                  </a:cubicBezTo>
                  <a:cubicBezTo>
                    <a:pt x="150" y="247"/>
                    <a:pt x="148" y="248"/>
                    <a:pt x="146" y="246"/>
                  </a:cubicBezTo>
                  <a:cubicBezTo>
                    <a:pt x="143" y="243"/>
                    <a:pt x="142" y="240"/>
                    <a:pt x="143" y="237"/>
                  </a:cubicBezTo>
                  <a:cubicBezTo>
                    <a:pt x="143" y="233"/>
                    <a:pt x="147" y="232"/>
                    <a:pt x="151" y="234"/>
                  </a:cubicBezTo>
                  <a:cubicBezTo>
                    <a:pt x="156" y="236"/>
                    <a:pt x="158" y="243"/>
                    <a:pt x="163" y="245"/>
                  </a:cubicBezTo>
                  <a:cubicBezTo>
                    <a:pt x="166" y="246"/>
                    <a:pt x="166" y="245"/>
                    <a:pt x="168" y="247"/>
                  </a:cubicBezTo>
                  <a:cubicBezTo>
                    <a:pt x="169" y="249"/>
                    <a:pt x="170" y="250"/>
                    <a:pt x="171" y="251"/>
                  </a:cubicBezTo>
                  <a:cubicBezTo>
                    <a:pt x="172" y="252"/>
                    <a:pt x="174" y="253"/>
                    <a:pt x="174" y="254"/>
                  </a:cubicBezTo>
                  <a:cubicBezTo>
                    <a:pt x="175" y="255"/>
                    <a:pt x="175" y="256"/>
                    <a:pt x="175" y="257"/>
                  </a:cubicBezTo>
                  <a:cubicBezTo>
                    <a:pt x="176" y="258"/>
                    <a:pt x="177" y="258"/>
                    <a:pt x="177" y="258"/>
                  </a:cubicBezTo>
                  <a:cubicBezTo>
                    <a:pt x="180" y="263"/>
                    <a:pt x="176" y="268"/>
                    <a:pt x="180" y="272"/>
                  </a:cubicBezTo>
                  <a:cubicBezTo>
                    <a:pt x="182" y="274"/>
                    <a:pt x="185" y="274"/>
                    <a:pt x="186" y="277"/>
                  </a:cubicBezTo>
                  <a:cubicBezTo>
                    <a:pt x="187" y="278"/>
                    <a:pt x="186" y="279"/>
                    <a:pt x="187" y="280"/>
                  </a:cubicBezTo>
                  <a:cubicBezTo>
                    <a:pt x="187" y="280"/>
                    <a:pt x="190" y="282"/>
                    <a:pt x="191" y="282"/>
                  </a:cubicBezTo>
                  <a:cubicBezTo>
                    <a:pt x="196" y="284"/>
                    <a:pt x="196" y="279"/>
                    <a:pt x="195" y="276"/>
                  </a:cubicBezTo>
                  <a:cubicBezTo>
                    <a:pt x="194" y="272"/>
                    <a:pt x="190" y="272"/>
                    <a:pt x="192" y="267"/>
                  </a:cubicBezTo>
                  <a:cubicBezTo>
                    <a:pt x="193" y="266"/>
                    <a:pt x="194" y="265"/>
                    <a:pt x="195" y="264"/>
                  </a:cubicBezTo>
                  <a:cubicBezTo>
                    <a:pt x="195" y="262"/>
                    <a:pt x="194" y="261"/>
                    <a:pt x="196" y="259"/>
                  </a:cubicBezTo>
                  <a:cubicBezTo>
                    <a:pt x="199" y="257"/>
                    <a:pt x="202" y="260"/>
                    <a:pt x="204" y="261"/>
                  </a:cubicBezTo>
                  <a:cubicBezTo>
                    <a:pt x="206" y="261"/>
                    <a:pt x="207" y="261"/>
                    <a:pt x="208" y="263"/>
                  </a:cubicBezTo>
                  <a:cubicBezTo>
                    <a:pt x="209" y="264"/>
                    <a:pt x="212" y="266"/>
                    <a:pt x="212" y="268"/>
                  </a:cubicBezTo>
                  <a:cubicBezTo>
                    <a:pt x="212" y="270"/>
                    <a:pt x="210" y="271"/>
                    <a:pt x="210" y="273"/>
                  </a:cubicBezTo>
                  <a:cubicBezTo>
                    <a:pt x="210" y="274"/>
                    <a:pt x="211" y="274"/>
                    <a:pt x="212" y="275"/>
                  </a:cubicBezTo>
                  <a:cubicBezTo>
                    <a:pt x="212" y="277"/>
                    <a:pt x="212" y="278"/>
                    <a:pt x="212" y="279"/>
                  </a:cubicBezTo>
                  <a:cubicBezTo>
                    <a:pt x="215" y="281"/>
                    <a:pt x="219" y="281"/>
                    <a:pt x="222" y="282"/>
                  </a:cubicBezTo>
                  <a:cubicBezTo>
                    <a:pt x="226" y="283"/>
                    <a:pt x="228" y="284"/>
                    <a:pt x="231" y="286"/>
                  </a:cubicBezTo>
                  <a:cubicBezTo>
                    <a:pt x="236" y="288"/>
                    <a:pt x="236" y="289"/>
                    <a:pt x="241" y="287"/>
                  </a:cubicBezTo>
                  <a:cubicBezTo>
                    <a:pt x="245" y="285"/>
                    <a:pt x="247" y="286"/>
                    <a:pt x="251" y="286"/>
                  </a:cubicBezTo>
                  <a:cubicBezTo>
                    <a:pt x="253" y="286"/>
                    <a:pt x="258" y="284"/>
                    <a:pt x="259" y="286"/>
                  </a:cubicBezTo>
                  <a:cubicBezTo>
                    <a:pt x="261" y="288"/>
                    <a:pt x="256" y="294"/>
                    <a:pt x="255" y="295"/>
                  </a:cubicBezTo>
                  <a:cubicBezTo>
                    <a:pt x="253" y="298"/>
                    <a:pt x="252" y="299"/>
                    <a:pt x="252" y="303"/>
                  </a:cubicBezTo>
                  <a:cubicBezTo>
                    <a:pt x="253" y="307"/>
                    <a:pt x="253" y="309"/>
                    <a:pt x="249" y="312"/>
                  </a:cubicBezTo>
                  <a:cubicBezTo>
                    <a:pt x="245" y="314"/>
                    <a:pt x="246" y="313"/>
                    <a:pt x="243" y="311"/>
                  </a:cubicBezTo>
                  <a:cubicBezTo>
                    <a:pt x="241" y="311"/>
                    <a:pt x="239" y="312"/>
                    <a:pt x="238" y="311"/>
                  </a:cubicBezTo>
                  <a:cubicBezTo>
                    <a:pt x="233" y="311"/>
                    <a:pt x="229" y="309"/>
                    <a:pt x="224" y="310"/>
                  </a:cubicBezTo>
                  <a:cubicBezTo>
                    <a:pt x="222" y="310"/>
                    <a:pt x="220" y="311"/>
                    <a:pt x="217" y="310"/>
                  </a:cubicBezTo>
                  <a:cubicBezTo>
                    <a:pt x="215" y="310"/>
                    <a:pt x="213" y="309"/>
                    <a:pt x="210" y="309"/>
                  </a:cubicBezTo>
                  <a:cubicBezTo>
                    <a:pt x="208" y="309"/>
                    <a:pt x="206" y="310"/>
                    <a:pt x="204" y="310"/>
                  </a:cubicBezTo>
                  <a:cubicBezTo>
                    <a:pt x="201" y="309"/>
                    <a:pt x="200" y="308"/>
                    <a:pt x="198" y="308"/>
                  </a:cubicBezTo>
                  <a:cubicBezTo>
                    <a:pt x="196" y="307"/>
                    <a:pt x="196" y="308"/>
                    <a:pt x="195" y="307"/>
                  </a:cubicBezTo>
                  <a:cubicBezTo>
                    <a:pt x="194" y="306"/>
                    <a:pt x="194" y="304"/>
                    <a:pt x="193" y="303"/>
                  </a:cubicBezTo>
                  <a:cubicBezTo>
                    <a:pt x="190" y="302"/>
                    <a:pt x="185" y="303"/>
                    <a:pt x="183" y="304"/>
                  </a:cubicBezTo>
                  <a:cubicBezTo>
                    <a:pt x="178" y="309"/>
                    <a:pt x="184" y="316"/>
                    <a:pt x="174" y="316"/>
                  </a:cubicBezTo>
                  <a:cubicBezTo>
                    <a:pt x="171" y="316"/>
                    <a:pt x="169" y="315"/>
                    <a:pt x="166" y="314"/>
                  </a:cubicBezTo>
                  <a:cubicBezTo>
                    <a:pt x="165" y="312"/>
                    <a:pt x="164" y="312"/>
                    <a:pt x="162" y="311"/>
                  </a:cubicBezTo>
                  <a:cubicBezTo>
                    <a:pt x="160" y="310"/>
                    <a:pt x="159" y="309"/>
                    <a:pt x="158" y="308"/>
                  </a:cubicBezTo>
                  <a:cubicBezTo>
                    <a:pt x="155" y="307"/>
                    <a:pt x="151" y="307"/>
                    <a:pt x="148" y="306"/>
                  </a:cubicBezTo>
                  <a:cubicBezTo>
                    <a:pt x="146" y="305"/>
                    <a:pt x="143" y="305"/>
                    <a:pt x="140" y="304"/>
                  </a:cubicBezTo>
                  <a:cubicBezTo>
                    <a:pt x="138" y="304"/>
                    <a:pt x="137" y="302"/>
                    <a:pt x="135" y="301"/>
                  </a:cubicBezTo>
                  <a:cubicBezTo>
                    <a:pt x="134" y="300"/>
                    <a:pt x="133" y="300"/>
                    <a:pt x="132" y="300"/>
                  </a:cubicBezTo>
                  <a:cubicBezTo>
                    <a:pt x="127" y="298"/>
                    <a:pt x="130" y="296"/>
                    <a:pt x="133" y="293"/>
                  </a:cubicBezTo>
                  <a:cubicBezTo>
                    <a:pt x="134" y="290"/>
                    <a:pt x="135" y="283"/>
                    <a:pt x="132" y="281"/>
                  </a:cubicBezTo>
                  <a:cubicBezTo>
                    <a:pt x="130" y="280"/>
                    <a:pt x="127" y="280"/>
                    <a:pt x="126" y="280"/>
                  </a:cubicBezTo>
                  <a:cubicBezTo>
                    <a:pt x="123" y="281"/>
                    <a:pt x="121" y="283"/>
                    <a:pt x="118" y="284"/>
                  </a:cubicBezTo>
                  <a:cubicBezTo>
                    <a:pt x="116" y="284"/>
                    <a:pt x="114" y="284"/>
                    <a:pt x="112" y="283"/>
                  </a:cubicBezTo>
                  <a:cubicBezTo>
                    <a:pt x="109" y="282"/>
                    <a:pt x="109" y="282"/>
                    <a:pt x="106" y="282"/>
                  </a:cubicBezTo>
                  <a:cubicBezTo>
                    <a:pt x="105" y="283"/>
                    <a:pt x="103" y="283"/>
                    <a:pt x="101" y="283"/>
                  </a:cubicBezTo>
                  <a:cubicBezTo>
                    <a:pt x="99" y="283"/>
                    <a:pt x="99" y="282"/>
                    <a:pt x="97" y="282"/>
                  </a:cubicBezTo>
                  <a:cubicBezTo>
                    <a:pt x="95" y="282"/>
                    <a:pt x="94" y="283"/>
                    <a:pt x="93" y="283"/>
                  </a:cubicBezTo>
                  <a:cubicBezTo>
                    <a:pt x="91" y="284"/>
                    <a:pt x="89" y="283"/>
                    <a:pt x="88" y="284"/>
                  </a:cubicBezTo>
                  <a:cubicBezTo>
                    <a:pt x="85" y="284"/>
                    <a:pt x="86" y="287"/>
                    <a:pt x="85" y="288"/>
                  </a:cubicBezTo>
                  <a:cubicBezTo>
                    <a:pt x="83" y="290"/>
                    <a:pt x="80" y="290"/>
                    <a:pt x="78" y="290"/>
                  </a:cubicBezTo>
                  <a:cubicBezTo>
                    <a:pt x="77" y="290"/>
                    <a:pt x="75" y="291"/>
                    <a:pt x="73" y="291"/>
                  </a:cubicBezTo>
                  <a:cubicBezTo>
                    <a:pt x="71" y="291"/>
                    <a:pt x="70" y="290"/>
                    <a:pt x="68" y="290"/>
                  </a:cubicBezTo>
                  <a:cubicBezTo>
                    <a:pt x="66" y="290"/>
                    <a:pt x="65" y="290"/>
                    <a:pt x="63" y="290"/>
                  </a:cubicBezTo>
                  <a:cubicBezTo>
                    <a:pt x="61" y="289"/>
                    <a:pt x="61" y="288"/>
                    <a:pt x="59" y="287"/>
                  </a:cubicBezTo>
                  <a:cubicBezTo>
                    <a:pt x="52" y="283"/>
                    <a:pt x="53" y="294"/>
                    <a:pt x="52" y="297"/>
                  </a:cubicBezTo>
                  <a:cubicBezTo>
                    <a:pt x="50" y="300"/>
                    <a:pt x="46" y="300"/>
                    <a:pt x="43" y="302"/>
                  </a:cubicBezTo>
                  <a:cubicBezTo>
                    <a:pt x="39" y="305"/>
                    <a:pt x="39" y="308"/>
                    <a:pt x="38" y="312"/>
                  </a:cubicBezTo>
                  <a:cubicBezTo>
                    <a:pt x="37" y="315"/>
                    <a:pt x="36" y="317"/>
                    <a:pt x="35" y="319"/>
                  </a:cubicBezTo>
                  <a:cubicBezTo>
                    <a:pt x="33" y="323"/>
                    <a:pt x="33" y="325"/>
                    <a:pt x="30" y="327"/>
                  </a:cubicBezTo>
                  <a:cubicBezTo>
                    <a:pt x="27" y="328"/>
                    <a:pt x="25" y="327"/>
                    <a:pt x="23" y="328"/>
                  </a:cubicBezTo>
                  <a:cubicBezTo>
                    <a:pt x="19" y="329"/>
                    <a:pt x="18" y="332"/>
                    <a:pt x="15" y="335"/>
                  </a:cubicBezTo>
                  <a:cubicBezTo>
                    <a:pt x="12" y="338"/>
                    <a:pt x="10" y="336"/>
                    <a:pt x="10" y="340"/>
                  </a:cubicBezTo>
                  <a:cubicBezTo>
                    <a:pt x="9" y="344"/>
                    <a:pt x="8" y="347"/>
                    <a:pt x="6" y="350"/>
                  </a:cubicBezTo>
                  <a:cubicBezTo>
                    <a:pt x="4" y="353"/>
                    <a:pt x="4" y="354"/>
                    <a:pt x="3" y="357"/>
                  </a:cubicBezTo>
                  <a:cubicBezTo>
                    <a:pt x="3" y="361"/>
                    <a:pt x="3" y="361"/>
                    <a:pt x="4" y="365"/>
                  </a:cubicBezTo>
                  <a:cubicBezTo>
                    <a:pt x="5" y="368"/>
                    <a:pt x="4" y="371"/>
                    <a:pt x="4" y="374"/>
                  </a:cubicBezTo>
                  <a:cubicBezTo>
                    <a:pt x="4" y="376"/>
                    <a:pt x="5" y="377"/>
                    <a:pt x="5" y="378"/>
                  </a:cubicBezTo>
                  <a:cubicBezTo>
                    <a:pt x="4" y="380"/>
                    <a:pt x="3" y="382"/>
                    <a:pt x="3" y="383"/>
                  </a:cubicBezTo>
                  <a:cubicBezTo>
                    <a:pt x="3" y="385"/>
                    <a:pt x="3" y="387"/>
                    <a:pt x="3" y="389"/>
                  </a:cubicBezTo>
                  <a:cubicBezTo>
                    <a:pt x="3" y="391"/>
                    <a:pt x="2" y="390"/>
                    <a:pt x="2" y="391"/>
                  </a:cubicBezTo>
                  <a:cubicBezTo>
                    <a:pt x="0" y="396"/>
                    <a:pt x="2" y="398"/>
                    <a:pt x="5" y="401"/>
                  </a:cubicBezTo>
                  <a:cubicBezTo>
                    <a:pt x="8" y="404"/>
                    <a:pt x="10" y="407"/>
                    <a:pt x="12" y="411"/>
                  </a:cubicBezTo>
                  <a:cubicBezTo>
                    <a:pt x="13" y="414"/>
                    <a:pt x="15" y="418"/>
                    <a:pt x="18" y="420"/>
                  </a:cubicBezTo>
                  <a:cubicBezTo>
                    <a:pt x="20" y="422"/>
                    <a:pt x="24" y="423"/>
                    <a:pt x="25" y="425"/>
                  </a:cubicBezTo>
                  <a:cubicBezTo>
                    <a:pt x="27" y="426"/>
                    <a:pt x="27" y="429"/>
                    <a:pt x="28" y="431"/>
                  </a:cubicBezTo>
                  <a:cubicBezTo>
                    <a:pt x="30" y="433"/>
                    <a:pt x="30" y="432"/>
                    <a:pt x="33" y="433"/>
                  </a:cubicBezTo>
                  <a:cubicBezTo>
                    <a:pt x="35" y="433"/>
                    <a:pt x="35" y="434"/>
                    <a:pt x="37" y="435"/>
                  </a:cubicBezTo>
                  <a:cubicBezTo>
                    <a:pt x="39" y="436"/>
                    <a:pt x="40" y="436"/>
                    <a:pt x="42" y="436"/>
                  </a:cubicBezTo>
                  <a:cubicBezTo>
                    <a:pt x="44" y="437"/>
                    <a:pt x="46" y="441"/>
                    <a:pt x="49" y="440"/>
                  </a:cubicBezTo>
                  <a:cubicBezTo>
                    <a:pt x="50" y="440"/>
                    <a:pt x="52" y="438"/>
                    <a:pt x="53" y="438"/>
                  </a:cubicBezTo>
                  <a:cubicBezTo>
                    <a:pt x="55" y="437"/>
                    <a:pt x="55" y="436"/>
                    <a:pt x="57" y="436"/>
                  </a:cubicBezTo>
                  <a:cubicBezTo>
                    <a:pt x="61" y="436"/>
                    <a:pt x="64" y="437"/>
                    <a:pt x="67" y="437"/>
                  </a:cubicBezTo>
                  <a:cubicBezTo>
                    <a:pt x="71" y="437"/>
                    <a:pt x="75" y="438"/>
                    <a:pt x="78" y="437"/>
                  </a:cubicBezTo>
                  <a:cubicBezTo>
                    <a:pt x="81" y="436"/>
                    <a:pt x="84" y="434"/>
                    <a:pt x="86" y="432"/>
                  </a:cubicBezTo>
                  <a:cubicBezTo>
                    <a:pt x="90" y="429"/>
                    <a:pt x="98" y="428"/>
                    <a:pt x="102" y="431"/>
                  </a:cubicBezTo>
                  <a:cubicBezTo>
                    <a:pt x="103" y="432"/>
                    <a:pt x="104" y="434"/>
                    <a:pt x="106" y="435"/>
                  </a:cubicBezTo>
                  <a:cubicBezTo>
                    <a:pt x="108" y="436"/>
                    <a:pt x="111" y="435"/>
                    <a:pt x="113" y="435"/>
                  </a:cubicBezTo>
                  <a:cubicBezTo>
                    <a:pt x="116" y="436"/>
                    <a:pt x="117" y="439"/>
                    <a:pt x="121" y="440"/>
                  </a:cubicBezTo>
                  <a:cubicBezTo>
                    <a:pt x="128" y="440"/>
                    <a:pt x="132" y="443"/>
                    <a:pt x="130" y="451"/>
                  </a:cubicBezTo>
                  <a:cubicBezTo>
                    <a:pt x="129" y="452"/>
                    <a:pt x="129" y="453"/>
                    <a:pt x="129" y="454"/>
                  </a:cubicBezTo>
                  <a:cubicBezTo>
                    <a:pt x="129" y="455"/>
                    <a:pt x="129" y="455"/>
                    <a:pt x="129" y="456"/>
                  </a:cubicBezTo>
                  <a:cubicBezTo>
                    <a:pt x="129" y="457"/>
                    <a:pt x="128" y="457"/>
                    <a:pt x="128" y="458"/>
                  </a:cubicBezTo>
                  <a:cubicBezTo>
                    <a:pt x="123" y="466"/>
                    <a:pt x="134" y="470"/>
                    <a:pt x="137" y="475"/>
                  </a:cubicBezTo>
                  <a:cubicBezTo>
                    <a:pt x="139" y="478"/>
                    <a:pt x="139" y="483"/>
                    <a:pt x="141" y="485"/>
                  </a:cubicBezTo>
                  <a:cubicBezTo>
                    <a:pt x="142" y="486"/>
                    <a:pt x="143" y="486"/>
                    <a:pt x="144" y="487"/>
                  </a:cubicBezTo>
                  <a:cubicBezTo>
                    <a:pt x="146" y="488"/>
                    <a:pt x="146" y="490"/>
                    <a:pt x="146" y="492"/>
                  </a:cubicBezTo>
                  <a:cubicBezTo>
                    <a:pt x="149" y="498"/>
                    <a:pt x="148" y="505"/>
                    <a:pt x="148" y="512"/>
                  </a:cubicBezTo>
                  <a:cubicBezTo>
                    <a:pt x="148" y="516"/>
                    <a:pt x="145" y="517"/>
                    <a:pt x="144" y="520"/>
                  </a:cubicBezTo>
                  <a:cubicBezTo>
                    <a:pt x="142" y="523"/>
                    <a:pt x="143" y="526"/>
                    <a:pt x="142" y="529"/>
                  </a:cubicBezTo>
                  <a:cubicBezTo>
                    <a:pt x="141" y="532"/>
                    <a:pt x="138" y="534"/>
                    <a:pt x="138" y="537"/>
                  </a:cubicBezTo>
                  <a:cubicBezTo>
                    <a:pt x="139" y="540"/>
                    <a:pt x="140" y="541"/>
                    <a:pt x="141" y="542"/>
                  </a:cubicBezTo>
                  <a:cubicBezTo>
                    <a:pt x="142" y="544"/>
                    <a:pt x="142" y="546"/>
                    <a:pt x="143" y="548"/>
                  </a:cubicBezTo>
                  <a:cubicBezTo>
                    <a:pt x="144" y="550"/>
                    <a:pt x="145" y="552"/>
                    <a:pt x="147" y="553"/>
                  </a:cubicBezTo>
                  <a:cubicBezTo>
                    <a:pt x="148" y="554"/>
                    <a:pt x="148" y="554"/>
                    <a:pt x="149" y="554"/>
                  </a:cubicBezTo>
                  <a:cubicBezTo>
                    <a:pt x="149" y="555"/>
                    <a:pt x="151" y="554"/>
                    <a:pt x="151" y="555"/>
                  </a:cubicBezTo>
                  <a:cubicBezTo>
                    <a:pt x="154" y="556"/>
                    <a:pt x="152" y="561"/>
                    <a:pt x="154" y="563"/>
                  </a:cubicBezTo>
                  <a:cubicBezTo>
                    <a:pt x="155" y="566"/>
                    <a:pt x="157" y="569"/>
                    <a:pt x="158" y="572"/>
                  </a:cubicBezTo>
                  <a:cubicBezTo>
                    <a:pt x="158" y="575"/>
                    <a:pt x="158" y="579"/>
                    <a:pt x="158" y="582"/>
                  </a:cubicBezTo>
                  <a:cubicBezTo>
                    <a:pt x="159" y="584"/>
                    <a:pt x="159" y="586"/>
                    <a:pt x="159" y="588"/>
                  </a:cubicBezTo>
                  <a:cubicBezTo>
                    <a:pt x="160" y="590"/>
                    <a:pt x="160" y="590"/>
                    <a:pt x="162" y="591"/>
                  </a:cubicBezTo>
                  <a:cubicBezTo>
                    <a:pt x="164" y="593"/>
                    <a:pt x="164" y="596"/>
                    <a:pt x="164" y="599"/>
                  </a:cubicBezTo>
                  <a:cubicBezTo>
                    <a:pt x="165" y="602"/>
                    <a:pt x="168" y="605"/>
                    <a:pt x="169" y="608"/>
                  </a:cubicBezTo>
                  <a:cubicBezTo>
                    <a:pt x="171" y="612"/>
                    <a:pt x="172" y="620"/>
                    <a:pt x="177" y="622"/>
                  </a:cubicBezTo>
                  <a:cubicBezTo>
                    <a:pt x="179" y="623"/>
                    <a:pt x="181" y="622"/>
                    <a:pt x="183" y="622"/>
                  </a:cubicBezTo>
                  <a:cubicBezTo>
                    <a:pt x="185" y="621"/>
                    <a:pt x="188" y="621"/>
                    <a:pt x="191" y="621"/>
                  </a:cubicBezTo>
                  <a:cubicBezTo>
                    <a:pt x="192" y="621"/>
                    <a:pt x="194" y="622"/>
                    <a:pt x="196" y="622"/>
                  </a:cubicBezTo>
                  <a:cubicBezTo>
                    <a:pt x="198" y="622"/>
                    <a:pt x="199" y="621"/>
                    <a:pt x="201" y="620"/>
                  </a:cubicBezTo>
                  <a:cubicBezTo>
                    <a:pt x="202" y="620"/>
                    <a:pt x="204" y="620"/>
                    <a:pt x="206" y="620"/>
                  </a:cubicBezTo>
                  <a:cubicBezTo>
                    <a:pt x="208" y="619"/>
                    <a:pt x="208" y="615"/>
                    <a:pt x="210" y="615"/>
                  </a:cubicBezTo>
                  <a:cubicBezTo>
                    <a:pt x="213" y="614"/>
                    <a:pt x="215" y="615"/>
                    <a:pt x="218" y="614"/>
                  </a:cubicBezTo>
                  <a:cubicBezTo>
                    <a:pt x="222" y="612"/>
                    <a:pt x="224" y="608"/>
                    <a:pt x="227" y="605"/>
                  </a:cubicBezTo>
                  <a:cubicBezTo>
                    <a:pt x="230" y="602"/>
                    <a:pt x="233" y="598"/>
                    <a:pt x="236" y="595"/>
                  </a:cubicBezTo>
                  <a:cubicBezTo>
                    <a:pt x="238" y="593"/>
                    <a:pt x="243" y="590"/>
                    <a:pt x="243" y="586"/>
                  </a:cubicBezTo>
                  <a:cubicBezTo>
                    <a:pt x="243" y="584"/>
                    <a:pt x="238" y="582"/>
                    <a:pt x="239" y="579"/>
                  </a:cubicBezTo>
                  <a:cubicBezTo>
                    <a:pt x="240" y="577"/>
                    <a:pt x="245" y="579"/>
                    <a:pt x="247" y="577"/>
                  </a:cubicBezTo>
                  <a:cubicBezTo>
                    <a:pt x="250" y="576"/>
                    <a:pt x="255" y="570"/>
                    <a:pt x="254" y="566"/>
                  </a:cubicBezTo>
                  <a:cubicBezTo>
                    <a:pt x="254" y="564"/>
                    <a:pt x="253" y="565"/>
                    <a:pt x="252" y="564"/>
                  </a:cubicBezTo>
                  <a:cubicBezTo>
                    <a:pt x="251" y="562"/>
                    <a:pt x="251" y="560"/>
                    <a:pt x="251" y="558"/>
                  </a:cubicBezTo>
                  <a:cubicBezTo>
                    <a:pt x="250" y="555"/>
                    <a:pt x="252" y="554"/>
                    <a:pt x="253" y="552"/>
                  </a:cubicBezTo>
                  <a:cubicBezTo>
                    <a:pt x="244" y="552"/>
                    <a:pt x="261" y="541"/>
                    <a:pt x="262" y="540"/>
                  </a:cubicBezTo>
                  <a:cubicBezTo>
                    <a:pt x="265" y="538"/>
                    <a:pt x="268" y="535"/>
                    <a:pt x="272" y="533"/>
                  </a:cubicBezTo>
                  <a:cubicBezTo>
                    <a:pt x="274" y="532"/>
                    <a:pt x="276" y="531"/>
                    <a:pt x="278" y="529"/>
                  </a:cubicBezTo>
                  <a:cubicBezTo>
                    <a:pt x="282" y="524"/>
                    <a:pt x="280" y="518"/>
                    <a:pt x="279" y="512"/>
                  </a:cubicBezTo>
                  <a:cubicBezTo>
                    <a:pt x="278" y="510"/>
                    <a:pt x="278" y="509"/>
                    <a:pt x="278" y="508"/>
                  </a:cubicBezTo>
                  <a:cubicBezTo>
                    <a:pt x="277" y="505"/>
                    <a:pt x="276" y="503"/>
                    <a:pt x="275" y="501"/>
                  </a:cubicBezTo>
                  <a:cubicBezTo>
                    <a:pt x="274" y="496"/>
                    <a:pt x="276" y="490"/>
                    <a:pt x="272" y="488"/>
                  </a:cubicBezTo>
                  <a:cubicBezTo>
                    <a:pt x="270" y="487"/>
                    <a:pt x="269" y="488"/>
                    <a:pt x="268" y="486"/>
                  </a:cubicBezTo>
                  <a:cubicBezTo>
                    <a:pt x="268" y="485"/>
                    <a:pt x="269" y="483"/>
                    <a:pt x="270" y="483"/>
                  </a:cubicBezTo>
                  <a:cubicBezTo>
                    <a:pt x="272" y="480"/>
                    <a:pt x="275" y="479"/>
                    <a:pt x="277" y="477"/>
                  </a:cubicBezTo>
                  <a:cubicBezTo>
                    <a:pt x="280" y="474"/>
                    <a:pt x="280" y="470"/>
                    <a:pt x="282" y="466"/>
                  </a:cubicBezTo>
                  <a:cubicBezTo>
                    <a:pt x="284" y="465"/>
                    <a:pt x="285" y="463"/>
                    <a:pt x="286" y="461"/>
                  </a:cubicBezTo>
                  <a:cubicBezTo>
                    <a:pt x="287" y="458"/>
                    <a:pt x="286" y="457"/>
                    <a:pt x="289" y="456"/>
                  </a:cubicBezTo>
                  <a:cubicBezTo>
                    <a:pt x="291" y="455"/>
                    <a:pt x="294" y="455"/>
                    <a:pt x="296" y="454"/>
                  </a:cubicBezTo>
                  <a:cubicBezTo>
                    <a:pt x="298" y="453"/>
                    <a:pt x="302" y="453"/>
                    <a:pt x="304" y="451"/>
                  </a:cubicBezTo>
                  <a:cubicBezTo>
                    <a:pt x="304" y="450"/>
                    <a:pt x="303" y="448"/>
                    <a:pt x="304" y="447"/>
                  </a:cubicBezTo>
                  <a:cubicBezTo>
                    <a:pt x="304" y="445"/>
                    <a:pt x="306" y="444"/>
                    <a:pt x="307" y="443"/>
                  </a:cubicBezTo>
                  <a:cubicBezTo>
                    <a:pt x="309" y="440"/>
                    <a:pt x="310" y="438"/>
                    <a:pt x="313" y="436"/>
                  </a:cubicBezTo>
                  <a:cubicBezTo>
                    <a:pt x="316" y="435"/>
                    <a:pt x="318" y="434"/>
                    <a:pt x="320" y="431"/>
                  </a:cubicBezTo>
                  <a:cubicBezTo>
                    <a:pt x="322" y="429"/>
                    <a:pt x="324" y="427"/>
                    <a:pt x="324" y="424"/>
                  </a:cubicBezTo>
                  <a:cubicBezTo>
                    <a:pt x="324" y="422"/>
                    <a:pt x="324" y="420"/>
                    <a:pt x="324" y="419"/>
                  </a:cubicBezTo>
                  <a:cubicBezTo>
                    <a:pt x="325" y="414"/>
                    <a:pt x="329" y="411"/>
                    <a:pt x="330" y="407"/>
                  </a:cubicBezTo>
                  <a:cubicBezTo>
                    <a:pt x="331" y="400"/>
                    <a:pt x="324" y="405"/>
                    <a:pt x="321" y="406"/>
                  </a:cubicBezTo>
                  <a:cubicBezTo>
                    <a:pt x="318" y="408"/>
                    <a:pt x="316" y="408"/>
                    <a:pt x="312" y="407"/>
                  </a:cubicBezTo>
                  <a:cubicBezTo>
                    <a:pt x="309" y="407"/>
                    <a:pt x="310" y="407"/>
                    <a:pt x="308" y="408"/>
                  </a:cubicBezTo>
                  <a:cubicBezTo>
                    <a:pt x="306" y="409"/>
                    <a:pt x="303" y="410"/>
                    <a:pt x="301" y="409"/>
                  </a:cubicBezTo>
                  <a:cubicBezTo>
                    <a:pt x="298" y="409"/>
                    <a:pt x="297" y="407"/>
                    <a:pt x="295" y="406"/>
                  </a:cubicBezTo>
                  <a:cubicBezTo>
                    <a:pt x="291" y="403"/>
                    <a:pt x="291" y="400"/>
                    <a:pt x="288" y="396"/>
                  </a:cubicBezTo>
                  <a:cubicBezTo>
                    <a:pt x="286" y="393"/>
                    <a:pt x="283" y="396"/>
                    <a:pt x="280" y="393"/>
                  </a:cubicBezTo>
                  <a:cubicBezTo>
                    <a:pt x="279" y="392"/>
                    <a:pt x="280" y="390"/>
                    <a:pt x="279" y="389"/>
                  </a:cubicBezTo>
                  <a:cubicBezTo>
                    <a:pt x="277" y="388"/>
                    <a:pt x="276" y="389"/>
                    <a:pt x="275" y="388"/>
                  </a:cubicBezTo>
                  <a:cubicBezTo>
                    <a:pt x="273" y="387"/>
                    <a:pt x="273" y="383"/>
                    <a:pt x="273" y="381"/>
                  </a:cubicBezTo>
                  <a:cubicBezTo>
                    <a:pt x="270" y="380"/>
                    <a:pt x="268" y="379"/>
                    <a:pt x="267" y="375"/>
                  </a:cubicBezTo>
                  <a:cubicBezTo>
                    <a:pt x="267" y="374"/>
                    <a:pt x="267" y="372"/>
                    <a:pt x="266" y="371"/>
                  </a:cubicBezTo>
                  <a:cubicBezTo>
                    <a:pt x="266" y="370"/>
                    <a:pt x="263" y="370"/>
                    <a:pt x="262" y="369"/>
                  </a:cubicBezTo>
                  <a:cubicBezTo>
                    <a:pt x="258" y="364"/>
                    <a:pt x="259" y="357"/>
                    <a:pt x="255" y="353"/>
                  </a:cubicBezTo>
                  <a:cubicBezTo>
                    <a:pt x="252" y="349"/>
                    <a:pt x="252" y="345"/>
                    <a:pt x="249" y="342"/>
                  </a:cubicBezTo>
                  <a:cubicBezTo>
                    <a:pt x="247" y="339"/>
                    <a:pt x="245" y="338"/>
                    <a:pt x="244" y="333"/>
                  </a:cubicBezTo>
                  <a:cubicBezTo>
                    <a:pt x="244" y="331"/>
                    <a:pt x="242" y="329"/>
                    <a:pt x="242" y="327"/>
                  </a:cubicBezTo>
                  <a:cubicBezTo>
                    <a:pt x="242" y="323"/>
                    <a:pt x="248" y="323"/>
                    <a:pt x="252" y="323"/>
                  </a:cubicBezTo>
                  <a:cubicBezTo>
                    <a:pt x="252" y="325"/>
                    <a:pt x="253" y="327"/>
                    <a:pt x="253" y="329"/>
                  </a:cubicBezTo>
                  <a:cubicBezTo>
                    <a:pt x="254" y="331"/>
                    <a:pt x="256" y="332"/>
                    <a:pt x="257" y="333"/>
                  </a:cubicBezTo>
                  <a:cubicBezTo>
                    <a:pt x="260" y="336"/>
                    <a:pt x="260" y="337"/>
                    <a:pt x="261" y="340"/>
                  </a:cubicBezTo>
                  <a:cubicBezTo>
                    <a:pt x="261" y="342"/>
                    <a:pt x="263" y="344"/>
                    <a:pt x="265" y="346"/>
                  </a:cubicBezTo>
                  <a:cubicBezTo>
                    <a:pt x="266" y="348"/>
                    <a:pt x="268" y="350"/>
                    <a:pt x="270" y="352"/>
                  </a:cubicBezTo>
                  <a:cubicBezTo>
                    <a:pt x="272" y="354"/>
                    <a:pt x="274" y="355"/>
                    <a:pt x="275" y="358"/>
                  </a:cubicBezTo>
                  <a:cubicBezTo>
                    <a:pt x="276" y="360"/>
                    <a:pt x="276" y="363"/>
                    <a:pt x="278" y="365"/>
                  </a:cubicBezTo>
                  <a:cubicBezTo>
                    <a:pt x="279" y="366"/>
                    <a:pt x="280" y="366"/>
                    <a:pt x="281" y="367"/>
                  </a:cubicBezTo>
                  <a:cubicBezTo>
                    <a:pt x="283" y="369"/>
                    <a:pt x="283" y="372"/>
                    <a:pt x="285" y="375"/>
                  </a:cubicBezTo>
                  <a:cubicBezTo>
                    <a:pt x="286" y="377"/>
                    <a:pt x="287" y="377"/>
                    <a:pt x="287" y="379"/>
                  </a:cubicBezTo>
                  <a:cubicBezTo>
                    <a:pt x="288" y="382"/>
                    <a:pt x="287" y="383"/>
                    <a:pt x="290" y="385"/>
                  </a:cubicBezTo>
                  <a:cubicBezTo>
                    <a:pt x="293" y="388"/>
                    <a:pt x="292" y="388"/>
                    <a:pt x="292" y="393"/>
                  </a:cubicBezTo>
                  <a:cubicBezTo>
                    <a:pt x="293" y="395"/>
                    <a:pt x="293" y="396"/>
                    <a:pt x="296" y="397"/>
                  </a:cubicBezTo>
                  <a:cubicBezTo>
                    <a:pt x="299" y="399"/>
                    <a:pt x="302" y="397"/>
                    <a:pt x="305" y="395"/>
                  </a:cubicBezTo>
                  <a:cubicBezTo>
                    <a:pt x="309" y="393"/>
                    <a:pt x="313" y="393"/>
                    <a:pt x="317" y="392"/>
                  </a:cubicBezTo>
                  <a:cubicBezTo>
                    <a:pt x="322" y="390"/>
                    <a:pt x="327" y="388"/>
                    <a:pt x="331" y="385"/>
                  </a:cubicBezTo>
                  <a:cubicBezTo>
                    <a:pt x="335" y="382"/>
                    <a:pt x="337" y="379"/>
                    <a:pt x="342" y="379"/>
                  </a:cubicBezTo>
                  <a:cubicBezTo>
                    <a:pt x="350" y="378"/>
                    <a:pt x="355" y="376"/>
                    <a:pt x="361" y="369"/>
                  </a:cubicBezTo>
                  <a:cubicBezTo>
                    <a:pt x="362" y="368"/>
                    <a:pt x="364" y="367"/>
                    <a:pt x="366" y="366"/>
                  </a:cubicBezTo>
                  <a:cubicBezTo>
                    <a:pt x="367" y="365"/>
                    <a:pt x="367" y="363"/>
                    <a:pt x="368" y="361"/>
                  </a:cubicBezTo>
                  <a:cubicBezTo>
                    <a:pt x="369" y="359"/>
                    <a:pt x="370" y="358"/>
                    <a:pt x="370" y="356"/>
                  </a:cubicBezTo>
                  <a:cubicBezTo>
                    <a:pt x="369" y="355"/>
                    <a:pt x="368" y="355"/>
                    <a:pt x="367" y="354"/>
                  </a:cubicBezTo>
                  <a:cubicBezTo>
                    <a:pt x="365" y="353"/>
                    <a:pt x="365" y="352"/>
                    <a:pt x="364" y="351"/>
                  </a:cubicBezTo>
                  <a:cubicBezTo>
                    <a:pt x="362" y="348"/>
                    <a:pt x="362" y="348"/>
                    <a:pt x="359" y="346"/>
                  </a:cubicBezTo>
                  <a:cubicBezTo>
                    <a:pt x="355" y="344"/>
                    <a:pt x="358" y="339"/>
                    <a:pt x="352" y="339"/>
                  </a:cubicBezTo>
                  <a:cubicBezTo>
                    <a:pt x="347" y="338"/>
                    <a:pt x="343" y="347"/>
                    <a:pt x="338" y="345"/>
                  </a:cubicBezTo>
                  <a:cubicBezTo>
                    <a:pt x="336" y="344"/>
                    <a:pt x="336" y="341"/>
                    <a:pt x="335" y="340"/>
                  </a:cubicBezTo>
                  <a:cubicBezTo>
                    <a:pt x="333" y="337"/>
                    <a:pt x="331" y="338"/>
                    <a:pt x="327" y="338"/>
                  </a:cubicBezTo>
                  <a:cubicBezTo>
                    <a:pt x="327" y="335"/>
                    <a:pt x="327" y="335"/>
                    <a:pt x="326" y="333"/>
                  </a:cubicBezTo>
                  <a:cubicBezTo>
                    <a:pt x="324" y="332"/>
                    <a:pt x="322" y="332"/>
                    <a:pt x="321" y="329"/>
                  </a:cubicBezTo>
                  <a:cubicBezTo>
                    <a:pt x="319" y="327"/>
                    <a:pt x="320" y="325"/>
                    <a:pt x="319" y="323"/>
                  </a:cubicBezTo>
                  <a:cubicBezTo>
                    <a:pt x="318" y="320"/>
                    <a:pt x="316" y="322"/>
                    <a:pt x="314" y="320"/>
                  </a:cubicBezTo>
                  <a:cubicBezTo>
                    <a:pt x="310" y="315"/>
                    <a:pt x="319" y="313"/>
                    <a:pt x="322" y="316"/>
                  </a:cubicBezTo>
                  <a:cubicBezTo>
                    <a:pt x="324" y="318"/>
                    <a:pt x="324" y="319"/>
                    <a:pt x="326" y="321"/>
                  </a:cubicBezTo>
                  <a:cubicBezTo>
                    <a:pt x="328" y="322"/>
                    <a:pt x="330" y="323"/>
                    <a:pt x="332" y="325"/>
                  </a:cubicBezTo>
                  <a:cubicBezTo>
                    <a:pt x="333" y="325"/>
                    <a:pt x="334" y="327"/>
                    <a:pt x="335" y="328"/>
                  </a:cubicBezTo>
                  <a:cubicBezTo>
                    <a:pt x="337" y="329"/>
                    <a:pt x="339" y="328"/>
                    <a:pt x="340" y="330"/>
                  </a:cubicBezTo>
                  <a:cubicBezTo>
                    <a:pt x="342" y="332"/>
                    <a:pt x="341" y="332"/>
                    <a:pt x="344" y="332"/>
                  </a:cubicBezTo>
                  <a:cubicBezTo>
                    <a:pt x="348" y="333"/>
                    <a:pt x="351" y="330"/>
                    <a:pt x="355" y="331"/>
                  </a:cubicBezTo>
                  <a:cubicBezTo>
                    <a:pt x="358" y="332"/>
                    <a:pt x="357" y="335"/>
                    <a:pt x="360" y="337"/>
                  </a:cubicBezTo>
                  <a:cubicBezTo>
                    <a:pt x="367" y="338"/>
                    <a:pt x="367" y="338"/>
                    <a:pt x="367" y="338"/>
                  </a:cubicBezTo>
                  <a:cubicBezTo>
                    <a:pt x="378" y="348"/>
                    <a:pt x="394" y="331"/>
                    <a:pt x="405" y="342"/>
                  </a:cubicBezTo>
                  <a:cubicBezTo>
                    <a:pt x="406" y="344"/>
                    <a:pt x="408" y="346"/>
                    <a:pt x="410" y="347"/>
                  </a:cubicBezTo>
                  <a:cubicBezTo>
                    <a:pt x="411" y="348"/>
                    <a:pt x="413" y="348"/>
                    <a:pt x="414" y="349"/>
                  </a:cubicBezTo>
                  <a:cubicBezTo>
                    <a:pt x="415" y="350"/>
                    <a:pt x="413" y="352"/>
                    <a:pt x="414" y="354"/>
                  </a:cubicBezTo>
                  <a:cubicBezTo>
                    <a:pt x="416" y="358"/>
                    <a:pt x="427" y="362"/>
                    <a:pt x="430" y="356"/>
                  </a:cubicBezTo>
                  <a:cubicBezTo>
                    <a:pt x="434" y="361"/>
                    <a:pt x="433" y="368"/>
                    <a:pt x="435" y="373"/>
                  </a:cubicBezTo>
                  <a:cubicBezTo>
                    <a:pt x="436" y="379"/>
                    <a:pt x="439" y="384"/>
                    <a:pt x="441" y="389"/>
                  </a:cubicBezTo>
                  <a:cubicBezTo>
                    <a:pt x="444" y="396"/>
                    <a:pt x="445" y="404"/>
                    <a:pt x="450" y="410"/>
                  </a:cubicBezTo>
                  <a:cubicBezTo>
                    <a:pt x="454" y="415"/>
                    <a:pt x="456" y="420"/>
                    <a:pt x="462" y="414"/>
                  </a:cubicBezTo>
                  <a:cubicBezTo>
                    <a:pt x="468" y="407"/>
                    <a:pt x="466" y="401"/>
                    <a:pt x="467" y="392"/>
                  </a:cubicBezTo>
                  <a:cubicBezTo>
                    <a:pt x="468" y="388"/>
                    <a:pt x="471" y="386"/>
                    <a:pt x="474" y="383"/>
                  </a:cubicBezTo>
                  <a:cubicBezTo>
                    <a:pt x="480" y="378"/>
                    <a:pt x="484" y="369"/>
                    <a:pt x="490" y="364"/>
                  </a:cubicBezTo>
                  <a:cubicBezTo>
                    <a:pt x="493" y="361"/>
                    <a:pt x="500" y="358"/>
                    <a:pt x="504" y="357"/>
                  </a:cubicBezTo>
                  <a:cubicBezTo>
                    <a:pt x="506" y="356"/>
                    <a:pt x="509" y="357"/>
                    <a:pt x="511" y="356"/>
                  </a:cubicBezTo>
                  <a:cubicBezTo>
                    <a:pt x="514" y="356"/>
                    <a:pt x="516" y="353"/>
                    <a:pt x="519" y="353"/>
                  </a:cubicBezTo>
                  <a:cubicBezTo>
                    <a:pt x="531" y="351"/>
                    <a:pt x="521" y="383"/>
                    <a:pt x="540" y="380"/>
                  </a:cubicBezTo>
                  <a:cubicBezTo>
                    <a:pt x="542" y="380"/>
                    <a:pt x="548" y="377"/>
                    <a:pt x="550" y="378"/>
                  </a:cubicBezTo>
                  <a:cubicBezTo>
                    <a:pt x="554" y="379"/>
                    <a:pt x="555" y="385"/>
                    <a:pt x="556" y="389"/>
                  </a:cubicBezTo>
                  <a:cubicBezTo>
                    <a:pt x="557" y="392"/>
                    <a:pt x="559" y="394"/>
                    <a:pt x="560" y="397"/>
                  </a:cubicBezTo>
                  <a:cubicBezTo>
                    <a:pt x="562" y="402"/>
                    <a:pt x="561" y="408"/>
                    <a:pt x="559" y="413"/>
                  </a:cubicBezTo>
                  <a:cubicBezTo>
                    <a:pt x="558" y="421"/>
                    <a:pt x="562" y="422"/>
                    <a:pt x="564" y="429"/>
                  </a:cubicBezTo>
                  <a:cubicBezTo>
                    <a:pt x="567" y="436"/>
                    <a:pt x="569" y="444"/>
                    <a:pt x="575" y="449"/>
                  </a:cubicBezTo>
                  <a:cubicBezTo>
                    <a:pt x="580" y="454"/>
                    <a:pt x="586" y="454"/>
                    <a:pt x="587" y="447"/>
                  </a:cubicBezTo>
                  <a:cubicBezTo>
                    <a:pt x="587" y="438"/>
                    <a:pt x="585" y="433"/>
                    <a:pt x="578" y="429"/>
                  </a:cubicBezTo>
                  <a:cubicBezTo>
                    <a:pt x="572" y="425"/>
                    <a:pt x="568" y="423"/>
                    <a:pt x="566" y="416"/>
                  </a:cubicBezTo>
                  <a:cubicBezTo>
                    <a:pt x="565" y="413"/>
                    <a:pt x="563" y="402"/>
                    <a:pt x="566" y="399"/>
                  </a:cubicBezTo>
                  <a:cubicBezTo>
                    <a:pt x="569" y="396"/>
                    <a:pt x="576" y="402"/>
                    <a:pt x="578" y="404"/>
                  </a:cubicBezTo>
                  <a:cubicBezTo>
                    <a:pt x="583" y="408"/>
                    <a:pt x="582" y="411"/>
                    <a:pt x="585" y="416"/>
                  </a:cubicBezTo>
                  <a:cubicBezTo>
                    <a:pt x="591" y="423"/>
                    <a:pt x="597" y="414"/>
                    <a:pt x="602" y="410"/>
                  </a:cubicBezTo>
                  <a:cubicBezTo>
                    <a:pt x="607" y="405"/>
                    <a:pt x="613" y="399"/>
                    <a:pt x="610" y="391"/>
                  </a:cubicBezTo>
                  <a:cubicBezTo>
                    <a:pt x="607" y="384"/>
                    <a:pt x="598" y="384"/>
                    <a:pt x="595" y="377"/>
                  </a:cubicBezTo>
                  <a:cubicBezTo>
                    <a:pt x="591" y="370"/>
                    <a:pt x="592" y="360"/>
                    <a:pt x="601" y="358"/>
                  </a:cubicBezTo>
                  <a:cubicBezTo>
                    <a:pt x="605" y="357"/>
                    <a:pt x="611" y="358"/>
                    <a:pt x="616" y="358"/>
                  </a:cubicBezTo>
                  <a:cubicBezTo>
                    <a:pt x="622" y="358"/>
                    <a:pt x="627" y="356"/>
                    <a:pt x="632" y="353"/>
                  </a:cubicBezTo>
                  <a:cubicBezTo>
                    <a:pt x="642" y="348"/>
                    <a:pt x="656" y="345"/>
                    <a:pt x="665" y="338"/>
                  </a:cubicBezTo>
                  <a:cubicBezTo>
                    <a:pt x="671" y="332"/>
                    <a:pt x="672" y="327"/>
                    <a:pt x="671" y="319"/>
                  </a:cubicBezTo>
                  <a:cubicBezTo>
                    <a:pt x="671" y="315"/>
                    <a:pt x="670" y="314"/>
                    <a:pt x="669" y="312"/>
                  </a:cubicBezTo>
                  <a:cubicBezTo>
                    <a:pt x="667" y="308"/>
                    <a:pt x="668" y="305"/>
                    <a:pt x="667" y="302"/>
                  </a:cubicBezTo>
                  <a:cubicBezTo>
                    <a:pt x="665" y="297"/>
                    <a:pt x="657" y="295"/>
                    <a:pt x="658" y="290"/>
                  </a:cubicBezTo>
                  <a:cubicBezTo>
                    <a:pt x="659" y="285"/>
                    <a:pt x="666" y="285"/>
                    <a:pt x="668" y="284"/>
                  </a:cubicBezTo>
                  <a:cubicBezTo>
                    <a:pt x="677" y="279"/>
                    <a:pt x="668" y="281"/>
                    <a:pt x="667" y="276"/>
                  </a:cubicBezTo>
                  <a:cubicBezTo>
                    <a:pt x="662" y="275"/>
                    <a:pt x="650" y="279"/>
                    <a:pt x="649" y="271"/>
                  </a:cubicBezTo>
                  <a:cubicBezTo>
                    <a:pt x="649" y="269"/>
                    <a:pt x="655" y="262"/>
                    <a:pt x="657" y="260"/>
                  </a:cubicBezTo>
                  <a:cubicBezTo>
                    <a:pt x="661" y="258"/>
                    <a:pt x="663" y="257"/>
                    <a:pt x="667" y="257"/>
                  </a:cubicBezTo>
                  <a:cubicBezTo>
                    <a:pt x="668" y="260"/>
                    <a:pt x="668" y="264"/>
                    <a:pt x="668" y="267"/>
                  </a:cubicBezTo>
                  <a:cubicBezTo>
                    <a:pt x="674" y="273"/>
                    <a:pt x="677" y="263"/>
                    <a:pt x="682" y="267"/>
                  </a:cubicBezTo>
                  <a:cubicBezTo>
                    <a:pt x="682" y="267"/>
                    <a:pt x="686" y="273"/>
                    <a:pt x="686" y="274"/>
                  </a:cubicBezTo>
                  <a:cubicBezTo>
                    <a:pt x="687" y="277"/>
                    <a:pt x="687" y="279"/>
                    <a:pt x="687" y="283"/>
                  </a:cubicBezTo>
                  <a:cubicBezTo>
                    <a:pt x="688" y="286"/>
                    <a:pt x="690" y="294"/>
                    <a:pt x="693" y="295"/>
                  </a:cubicBezTo>
                  <a:cubicBezTo>
                    <a:pt x="697" y="296"/>
                    <a:pt x="704" y="288"/>
                    <a:pt x="705" y="285"/>
                  </a:cubicBezTo>
                  <a:cubicBezTo>
                    <a:pt x="707" y="279"/>
                    <a:pt x="702" y="275"/>
                    <a:pt x="701" y="270"/>
                  </a:cubicBezTo>
                  <a:cubicBezTo>
                    <a:pt x="700" y="264"/>
                    <a:pt x="702" y="264"/>
                    <a:pt x="705" y="260"/>
                  </a:cubicBezTo>
                  <a:cubicBezTo>
                    <a:pt x="710" y="254"/>
                    <a:pt x="713" y="248"/>
                    <a:pt x="721" y="248"/>
                  </a:cubicBezTo>
                  <a:cubicBezTo>
                    <a:pt x="730" y="248"/>
                    <a:pt x="733" y="247"/>
                    <a:pt x="738" y="239"/>
                  </a:cubicBezTo>
                  <a:cubicBezTo>
                    <a:pt x="741" y="235"/>
                    <a:pt x="743" y="231"/>
                    <a:pt x="746" y="227"/>
                  </a:cubicBezTo>
                  <a:cubicBezTo>
                    <a:pt x="749" y="223"/>
                    <a:pt x="754" y="220"/>
                    <a:pt x="756" y="213"/>
                  </a:cubicBezTo>
                  <a:cubicBezTo>
                    <a:pt x="757" y="209"/>
                    <a:pt x="757" y="206"/>
                    <a:pt x="758" y="201"/>
                  </a:cubicBezTo>
                  <a:cubicBezTo>
                    <a:pt x="760" y="198"/>
                    <a:pt x="761" y="194"/>
                    <a:pt x="761" y="190"/>
                  </a:cubicBezTo>
                  <a:cubicBezTo>
                    <a:pt x="760" y="187"/>
                    <a:pt x="759" y="184"/>
                    <a:pt x="755" y="183"/>
                  </a:cubicBezTo>
                  <a:cubicBezTo>
                    <a:pt x="751" y="182"/>
                    <a:pt x="751" y="185"/>
                    <a:pt x="748" y="187"/>
                  </a:cubicBezTo>
                  <a:cubicBezTo>
                    <a:pt x="748" y="186"/>
                    <a:pt x="747" y="185"/>
                    <a:pt x="747" y="184"/>
                  </a:cubicBezTo>
                  <a:cubicBezTo>
                    <a:pt x="741" y="185"/>
                    <a:pt x="740" y="180"/>
                    <a:pt x="734" y="180"/>
                  </a:cubicBezTo>
                  <a:cubicBezTo>
                    <a:pt x="731" y="169"/>
                    <a:pt x="753" y="163"/>
                    <a:pt x="759" y="158"/>
                  </a:cubicBezTo>
                  <a:cubicBezTo>
                    <a:pt x="763" y="154"/>
                    <a:pt x="765" y="150"/>
                    <a:pt x="771" y="149"/>
                  </a:cubicBezTo>
                  <a:cubicBezTo>
                    <a:pt x="776" y="148"/>
                    <a:pt x="783" y="148"/>
                    <a:pt x="788" y="148"/>
                  </a:cubicBezTo>
                  <a:cubicBezTo>
                    <a:pt x="791" y="148"/>
                    <a:pt x="794" y="151"/>
                    <a:pt x="798" y="149"/>
                  </a:cubicBezTo>
                  <a:cubicBezTo>
                    <a:pt x="803" y="147"/>
                    <a:pt x="805" y="144"/>
                    <a:pt x="811" y="147"/>
                  </a:cubicBezTo>
                  <a:cubicBezTo>
                    <a:pt x="815" y="148"/>
                    <a:pt x="816" y="152"/>
                    <a:pt x="822" y="152"/>
                  </a:cubicBezTo>
                  <a:cubicBezTo>
                    <a:pt x="829" y="151"/>
                    <a:pt x="825" y="147"/>
                    <a:pt x="826" y="142"/>
                  </a:cubicBezTo>
                  <a:cubicBezTo>
                    <a:pt x="828" y="137"/>
                    <a:pt x="838" y="131"/>
                    <a:pt x="843" y="130"/>
                  </a:cubicBezTo>
                  <a:cubicBezTo>
                    <a:pt x="844" y="129"/>
                    <a:pt x="849" y="129"/>
                    <a:pt x="851" y="130"/>
                  </a:cubicBezTo>
                  <a:cubicBezTo>
                    <a:pt x="853" y="131"/>
                    <a:pt x="852" y="134"/>
                    <a:pt x="854" y="135"/>
                  </a:cubicBezTo>
                  <a:cubicBezTo>
                    <a:pt x="860" y="138"/>
                    <a:pt x="862" y="131"/>
                    <a:pt x="865" y="128"/>
                  </a:cubicBezTo>
                  <a:cubicBezTo>
                    <a:pt x="868" y="125"/>
                    <a:pt x="874" y="124"/>
                    <a:pt x="878" y="126"/>
                  </a:cubicBezTo>
                  <a:cubicBezTo>
                    <a:pt x="872" y="130"/>
                    <a:pt x="872" y="137"/>
                    <a:pt x="869" y="141"/>
                  </a:cubicBezTo>
                  <a:cubicBezTo>
                    <a:pt x="866" y="143"/>
                    <a:pt x="861" y="145"/>
                    <a:pt x="858" y="148"/>
                  </a:cubicBezTo>
                  <a:cubicBezTo>
                    <a:pt x="855" y="150"/>
                    <a:pt x="853" y="153"/>
                    <a:pt x="850" y="155"/>
                  </a:cubicBezTo>
                  <a:cubicBezTo>
                    <a:pt x="847" y="156"/>
                    <a:pt x="843" y="157"/>
                    <a:pt x="842" y="160"/>
                  </a:cubicBezTo>
                  <a:cubicBezTo>
                    <a:pt x="839" y="163"/>
                    <a:pt x="838" y="167"/>
                    <a:pt x="837" y="169"/>
                  </a:cubicBezTo>
                  <a:cubicBezTo>
                    <a:pt x="834" y="173"/>
                    <a:pt x="833" y="175"/>
                    <a:pt x="834" y="181"/>
                  </a:cubicBezTo>
                  <a:cubicBezTo>
                    <a:pt x="834" y="184"/>
                    <a:pt x="835" y="191"/>
                    <a:pt x="837" y="195"/>
                  </a:cubicBezTo>
                  <a:cubicBezTo>
                    <a:pt x="843" y="207"/>
                    <a:pt x="845" y="193"/>
                    <a:pt x="848" y="188"/>
                  </a:cubicBezTo>
                  <a:cubicBezTo>
                    <a:pt x="851" y="183"/>
                    <a:pt x="857" y="184"/>
                    <a:pt x="861" y="181"/>
                  </a:cubicBezTo>
                  <a:cubicBezTo>
                    <a:pt x="863" y="178"/>
                    <a:pt x="865" y="173"/>
                    <a:pt x="867" y="170"/>
                  </a:cubicBezTo>
                  <a:cubicBezTo>
                    <a:pt x="872" y="161"/>
                    <a:pt x="864" y="156"/>
                    <a:pt x="867" y="149"/>
                  </a:cubicBezTo>
                  <a:cubicBezTo>
                    <a:pt x="873" y="137"/>
                    <a:pt x="877" y="146"/>
                    <a:pt x="886" y="145"/>
                  </a:cubicBezTo>
                  <a:cubicBezTo>
                    <a:pt x="895" y="145"/>
                    <a:pt x="901" y="137"/>
                    <a:pt x="909" y="135"/>
                  </a:cubicBezTo>
                  <a:cubicBezTo>
                    <a:pt x="917" y="132"/>
                    <a:pt x="922" y="129"/>
                    <a:pt x="931" y="129"/>
                  </a:cubicBezTo>
                  <a:cubicBezTo>
                    <a:pt x="937" y="130"/>
                    <a:pt x="944" y="132"/>
                    <a:pt x="946" y="124"/>
                  </a:cubicBezTo>
                  <a:cubicBezTo>
                    <a:pt x="947" y="120"/>
                    <a:pt x="946" y="118"/>
                    <a:pt x="943"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 name="Freeform 13"/>
            <p:cNvSpPr/>
            <p:nvPr/>
          </p:nvSpPr>
          <p:spPr bwMode="auto">
            <a:xfrm>
              <a:off x="3913188" y="2827338"/>
              <a:ext cx="165100" cy="112713"/>
            </a:xfrm>
            <a:custGeom>
              <a:avLst/>
              <a:gdLst>
                <a:gd name="T0" fmla="*/ 7 w 44"/>
                <a:gd name="T1" fmla="*/ 29 h 30"/>
                <a:gd name="T2" fmla="*/ 13 w 44"/>
                <a:gd name="T3" fmla="*/ 27 h 30"/>
                <a:gd name="T4" fmla="*/ 16 w 44"/>
                <a:gd name="T5" fmla="*/ 28 h 30"/>
                <a:gd name="T6" fmla="*/ 22 w 44"/>
                <a:gd name="T7" fmla="*/ 24 h 30"/>
                <a:gd name="T8" fmla="*/ 23 w 44"/>
                <a:gd name="T9" fmla="*/ 20 h 30"/>
                <a:gd name="T10" fmla="*/ 25 w 44"/>
                <a:gd name="T11" fmla="*/ 16 h 30"/>
                <a:gd name="T12" fmla="*/ 33 w 44"/>
                <a:gd name="T13" fmla="*/ 15 h 30"/>
                <a:gd name="T14" fmla="*/ 39 w 44"/>
                <a:gd name="T15" fmla="*/ 11 h 30"/>
                <a:gd name="T16" fmla="*/ 44 w 44"/>
                <a:gd name="T17" fmla="*/ 8 h 30"/>
                <a:gd name="T18" fmla="*/ 40 w 44"/>
                <a:gd name="T19" fmla="*/ 6 h 30"/>
                <a:gd name="T20" fmla="*/ 37 w 44"/>
                <a:gd name="T21" fmla="*/ 3 h 30"/>
                <a:gd name="T22" fmla="*/ 35 w 44"/>
                <a:gd name="T23" fmla="*/ 0 h 30"/>
                <a:gd name="T24" fmla="*/ 35 w 44"/>
                <a:gd name="T25" fmla="*/ 0 h 30"/>
                <a:gd name="T26" fmla="*/ 30 w 44"/>
                <a:gd name="T27" fmla="*/ 2 h 30"/>
                <a:gd name="T28" fmla="*/ 25 w 44"/>
                <a:gd name="T29" fmla="*/ 8 h 30"/>
                <a:gd name="T30" fmla="*/ 21 w 44"/>
                <a:gd name="T31" fmla="*/ 11 h 30"/>
                <a:gd name="T32" fmla="*/ 19 w 44"/>
                <a:gd name="T33" fmla="*/ 14 h 30"/>
                <a:gd name="T34" fmla="*/ 16 w 44"/>
                <a:gd name="T35" fmla="*/ 15 h 30"/>
                <a:gd name="T36" fmla="*/ 12 w 44"/>
                <a:gd name="T37" fmla="*/ 18 h 30"/>
                <a:gd name="T38" fmla="*/ 7 w 44"/>
                <a:gd name="T39" fmla="*/ 19 h 30"/>
                <a:gd name="T40" fmla="*/ 4 w 44"/>
                <a:gd name="T41" fmla="*/ 24 h 30"/>
                <a:gd name="T42" fmla="*/ 1 w 44"/>
                <a:gd name="T43" fmla="*/ 27 h 30"/>
                <a:gd name="T44" fmla="*/ 7 w 44"/>
                <a:gd name="T4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0">
                  <a:moveTo>
                    <a:pt x="7" y="29"/>
                  </a:moveTo>
                  <a:cubicBezTo>
                    <a:pt x="9" y="28"/>
                    <a:pt x="11" y="27"/>
                    <a:pt x="13" y="27"/>
                  </a:cubicBezTo>
                  <a:cubicBezTo>
                    <a:pt x="14" y="27"/>
                    <a:pt x="15" y="28"/>
                    <a:pt x="16" y="28"/>
                  </a:cubicBezTo>
                  <a:cubicBezTo>
                    <a:pt x="19" y="28"/>
                    <a:pt x="20" y="26"/>
                    <a:pt x="22" y="24"/>
                  </a:cubicBezTo>
                  <a:cubicBezTo>
                    <a:pt x="23" y="22"/>
                    <a:pt x="23" y="21"/>
                    <a:pt x="23" y="20"/>
                  </a:cubicBezTo>
                  <a:cubicBezTo>
                    <a:pt x="24" y="19"/>
                    <a:pt x="24" y="17"/>
                    <a:pt x="25" y="16"/>
                  </a:cubicBezTo>
                  <a:cubicBezTo>
                    <a:pt x="26" y="15"/>
                    <a:pt x="31" y="16"/>
                    <a:pt x="33" y="15"/>
                  </a:cubicBezTo>
                  <a:cubicBezTo>
                    <a:pt x="35" y="14"/>
                    <a:pt x="36" y="11"/>
                    <a:pt x="39" y="11"/>
                  </a:cubicBezTo>
                  <a:cubicBezTo>
                    <a:pt x="41" y="10"/>
                    <a:pt x="43" y="11"/>
                    <a:pt x="44" y="8"/>
                  </a:cubicBezTo>
                  <a:cubicBezTo>
                    <a:pt x="44" y="6"/>
                    <a:pt x="42" y="6"/>
                    <a:pt x="40" y="6"/>
                  </a:cubicBezTo>
                  <a:cubicBezTo>
                    <a:pt x="37" y="5"/>
                    <a:pt x="38" y="5"/>
                    <a:pt x="37" y="3"/>
                  </a:cubicBezTo>
                  <a:cubicBezTo>
                    <a:pt x="37" y="1"/>
                    <a:pt x="36" y="0"/>
                    <a:pt x="35" y="0"/>
                  </a:cubicBezTo>
                  <a:cubicBezTo>
                    <a:pt x="35" y="0"/>
                    <a:pt x="35" y="0"/>
                    <a:pt x="35" y="0"/>
                  </a:cubicBezTo>
                  <a:cubicBezTo>
                    <a:pt x="33" y="1"/>
                    <a:pt x="31" y="0"/>
                    <a:pt x="30" y="2"/>
                  </a:cubicBezTo>
                  <a:cubicBezTo>
                    <a:pt x="28" y="5"/>
                    <a:pt x="28" y="6"/>
                    <a:pt x="25" y="8"/>
                  </a:cubicBezTo>
                  <a:cubicBezTo>
                    <a:pt x="24" y="9"/>
                    <a:pt x="22" y="10"/>
                    <a:pt x="21" y="11"/>
                  </a:cubicBezTo>
                  <a:cubicBezTo>
                    <a:pt x="20" y="12"/>
                    <a:pt x="20" y="13"/>
                    <a:pt x="19" y="14"/>
                  </a:cubicBezTo>
                  <a:cubicBezTo>
                    <a:pt x="18" y="14"/>
                    <a:pt x="17" y="14"/>
                    <a:pt x="16" y="15"/>
                  </a:cubicBezTo>
                  <a:cubicBezTo>
                    <a:pt x="14" y="16"/>
                    <a:pt x="13" y="18"/>
                    <a:pt x="12" y="18"/>
                  </a:cubicBezTo>
                  <a:cubicBezTo>
                    <a:pt x="10" y="19"/>
                    <a:pt x="8" y="18"/>
                    <a:pt x="7" y="19"/>
                  </a:cubicBezTo>
                  <a:cubicBezTo>
                    <a:pt x="5" y="20"/>
                    <a:pt x="5" y="23"/>
                    <a:pt x="4" y="24"/>
                  </a:cubicBezTo>
                  <a:cubicBezTo>
                    <a:pt x="3" y="25"/>
                    <a:pt x="0" y="25"/>
                    <a:pt x="1" y="27"/>
                  </a:cubicBezTo>
                  <a:cubicBezTo>
                    <a:pt x="1" y="30"/>
                    <a:pt x="5" y="29"/>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 name="Freeform 14"/>
            <p:cNvSpPr/>
            <p:nvPr/>
          </p:nvSpPr>
          <p:spPr bwMode="auto">
            <a:xfrm>
              <a:off x="4100513" y="2508251"/>
              <a:ext cx="30163" cy="63500"/>
            </a:xfrm>
            <a:custGeom>
              <a:avLst/>
              <a:gdLst>
                <a:gd name="T0" fmla="*/ 8 w 8"/>
                <a:gd name="T1" fmla="*/ 4 h 17"/>
                <a:gd name="T2" fmla="*/ 4 w 8"/>
                <a:gd name="T3" fmla="*/ 0 h 17"/>
                <a:gd name="T4" fmla="*/ 4 w 8"/>
                <a:gd name="T5" fmla="*/ 0 h 17"/>
                <a:gd name="T6" fmla="*/ 0 w 8"/>
                <a:gd name="T7" fmla="*/ 9 h 17"/>
                <a:gd name="T8" fmla="*/ 0 w 8"/>
                <a:gd name="T9" fmla="*/ 14 h 17"/>
                <a:gd name="T10" fmla="*/ 5 w 8"/>
                <a:gd name="T11" fmla="*/ 13 h 17"/>
                <a:gd name="T12" fmla="*/ 5 w 8"/>
                <a:gd name="T13" fmla="*/ 8 h 17"/>
                <a:gd name="T14" fmla="*/ 8 w 8"/>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7">
                  <a:moveTo>
                    <a:pt x="8" y="4"/>
                  </a:moveTo>
                  <a:cubicBezTo>
                    <a:pt x="8" y="1"/>
                    <a:pt x="7" y="0"/>
                    <a:pt x="4" y="0"/>
                  </a:cubicBezTo>
                  <a:cubicBezTo>
                    <a:pt x="4" y="0"/>
                    <a:pt x="4" y="0"/>
                    <a:pt x="4" y="0"/>
                  </a:cubicBezTo>
                  <a:cubicBezTo>
                    <a:pt x="2" y="2"/>
                    <a:pt x="0" y="6"/>
                    <a:pt x="0" y="9"/>
                  </a:cubicBezTo>
                  <a:cubicBezTo>
                    <a:pt x="0" y="10"/>
                    <a:pt x="0" y="13"/>
                    <a:pt x="0" y="14"/>
                  </a:cubicBezTo>
                  <a:cubicBezTo>
                    <a:pt x="1" y="17"/>
                    <a:pt x="4" y="16"/>
                    <a:pt x="5" y="13"/>
                  </a:cubicBezTo>
                  <a:cubicBezTo>
                    <a:pt x="6" y="11"/>
                    <a:pt x="5" y="10"/>
                    <a:pt x="5" y="8"/>
                  </a:cubicBezTo>
                  <a:cubicBezTo>
                    <a:pt x="6" y="6"/>
                    <a:pt x="7"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 name="Freeform 15"/>
            <p:cNvSpPr/>
            <p:nvPr/>
          </p:nvSpPr>
          <p:spPr bwMode="auto">
            <a:xfrm>
              <a:off x="4086225" y="2620963"/>
              <a:ext cx="90488" cy="115888"/>
            </a:xfrm>
            <a:custGeom>
              <a:avLst/>
              <a:gdLst>
                <a:gd name="T0" fmla="*/ 0 w 24"/>
                <a:gd name="T1" fmla="*/ 14 h 31"/>
                <a:gd name="T2" fmla="*/ 3 w 24"/>
                <a:gd name="T3" fmla="*/ 17 h 31"/>
                <a:gd name="T4" fmla="*/ 4 w 24"/>
                <a:gd name="T5" fmla="*/ 20 h 31"/>
                <a:gd name="T6" fmla="*/ 6 w 24"/>
                <a:gd name="T7" fmla="*/ 22 h 31"/>
                <a:gd name="T8" fmla="*/ 7 w 24"/>
                <a:gd name="T9" fmla="*/ 27 h 31"/>
                <a:gd name="T10" fmla="*/ 10 w 24"/>
                <a:gd name="T11" fmla="*/ 30 h 31"/>
                <a:gd name="T12" fmla="*/ 13 w 24"/>
                <a:gd name="T13" fmla="*/ 27 h 31"/>
                <a:gd name="T14" fmla="*/ 17 w 24"/>
                <a:gd name="T15" fmla="*/ 27 h 31"/>
                <a:gd name="T16" fmla="*/ 22 w 24"/>
                <a:gd name="T17" fmla="*/ 30 h 31"/>
                <a:gd name="T18" fmla="*/ 19 w 24"/>
                <a:gd name="T19" fmla="*/ 24 h 31"/>
                <a:gd name="T20" fmla="*/ 15 w 24"/>
                <a:gd name="T21" fmla="*/ 23 h 31"/>
                <a:gd name="T22" fmla="*/ 13 w 24"/>
                <a:gd name="T23" fmla="*/ 19 h 31"/>
                <a:gd name="T24" fmla="*/ 11 w 24"/>
                <a:gd name="T25" fmla="*/ 15 h 31"/>
                <a:gd name="T26" fmla="*/ 15 w 24"/>
                <a:gd name="T27" fmla="*/ 9 h 31"/>
                <a:gd name="T28" fmla="*/ 14 w 24"/>
                <a:gd name="T29" fmla="*/ 7 h 31"/>
                <a:gd name="T30" fmla="*/ 13 w 24"/>
                <a:gd name="T31" fmla="*/ 6 h 31"/>
                <a:gd name="T32" fmla="*/ 12 w 24"/>
                <a:gd name="T33" fmla="*/ 4 h 31"/>
                <a:gd name="T34" fmla="*/ 10 w 24"/>
                <a:gd name="T35" fmla="*/ 1 h 31"/>
                <a:gd name="T36" fmla="*/ 5 w 24"/>
                <a:gd name="T37" fmla="*/ 0 h 31"/>
                <a:gd name="T38" fmla="*/ 5 w 24"/>
                <a:gd name="T39" fmla="*/ 0 h 31"/>
                <a:gd name="T40" fmla="*/ 5 w 24"/>
                <a:gd name="T41" fmla="*/ 5 h 31"/>
                <a:gd name="T42" fmla="*/ 2 w 24"/>
                <a:gd name="T43" fmla="*/ 10 h 31"/>
                <a:gd name="T44" fmla="*/ 0 w 24"/>
                <a:gd name="T45"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1">
                  <a:moveTo>
                    <a:pt x="0" y="14"/>
                  </a:moveTo>
                  <a:cubicBezTo>
                    <a:pt x="1" y="16"/>
                    <a:pt x="3" y="16"/>
                    <a:pt x="3" y="17"/>
                  </a:cubicBezTo>
                  <a:cubicBezTo>
                    <a:pt x="4" y="18"/>
                    <a:pt x="3" y="19"/>
                    <a:pt x="4" y="20"/>
                  </a:cubicBezTo>
                  <a:cubicBezTo>
                    <a:pt x="4" y="21"/>
                    <a:pt x="6" y="21"/>
                    <a:pt x="6" y="22"/>
                  </a:cubicBezTo>
                  <a:cubicBezTo>
                    <a:pt x="7" y="23"/>
                    <a:pt x="6" y="25"/>
                    <a:pt x="7" y="27"/>
                  </a:cubicBezTo>
                  <a:cubicBezTo>
                    <a:pt x="7" y="28"/>
                    <a:pt x="8" y="31"/>
                    <a:pt x="10" y="30"/>
                  </a:cubicBezTo>
                  <a:cubicBezTo>
                    <a:pt x="11" y="30"/>
                    <a:pt x="12" y="28"/>
                    <a:pt x="13" y="27"/>
                  </a:cubicBezTo>
                  <a:cubicBezTo>
                    <a:pt x="14" y="27"/>
                    <a:pt x="16" y="26"/>
                    <a:pt x="17" y="27"/>
                  </a:cubicBezTo>
                  <a:cubicBezTo>
                    <a:pt x="19" y="27"/>
                    <a:pt x="20" y="30"/>
                    <a:pt x="22" y="30"/>
                  </a:cubicBezTo>
                  <a:cubicBezTo>
                    <a:pt x="24" y="27"/>
                    <a:pt x="22" y="25"/>
                    <a:pt x="19" y="24"/>
                  </a:cubicBezTo>
                  <a:cubicBezTo>
                    <a:pt x="18" y="24"/>
                    <a:pt x="16" y="24"/>
                    <a:pt x="15" y="23"/>
                  </a:cubicBezTo>
                  <a:cubicBezTo>
                    <a:pt x="15" y="22"/>
                    <a:pt x="14" y="20"/>
                    <a:pt x="13" y="19"/>
                  </a:cubicBezTo>
                  <a:cubicBezTo>
                    <a:pt x="12" y="18"/>
                    <a:pt x="11" y="17"/>
                    <a:pt x="11" y="15"/>
                  </a:cubicBezTo>
                  <a:cubicBezTo>
                    <a:pt x="11" y="13"/>
                    <a:pt x="14" y="12"/>
                    <a:pt x="15" y="9"/>
                  </a:cubicBezTo>
                  <a:cubicBezTo>
                    <a:pt x="15" y="8"/>
                    <a:pt x="14" y="7"/>
                    <a:pt x="14" y="7"/>
                  </a:cubicBezTo>
                  <a:cubicBezTo>
                    <a:pt x="14" y="6"/>
                    <a:pt x="13" y="6"/>
                    <a:pt x="13" y="6"/>
                  </a:cubicBezTo>
                  <a:cubicBezTo>
                    <a:pt x="12" y="5"/>
                    <a:pt x="13" y="5"/>
                    <a:pt x="12" y="4"/>
                  </a:cubicBezTo>
                  <a:cubicBezTo>
                    <a:pt x="12" y="3"/>
                    <a:pt x="11" y="2"/>
                    <a:pt x="10" y="1"/>
                  </a:cubicBezTo>
                  <a:cubicBezTo>
                    <a:pt x="8" y="0"/>
                    <a:pt x="6" y="1"/>
                    <a:pt x="5" y="0"/>
                  </a:cubicBezTo>
                  <a:cubicBezTo>
                    <a:pt x="5" y="0"/>
                    <a:pt x="5" y="0"/>
                    <a:pt x="5" y="0"/>
                  </a:cubicBezTo>
                  <a:cubicBezTo>
                    <a:pt x="5" y="2"/>
                    <a:pt x="5" y="4"/>
                    <a:pt x="5" y="5"/>
                  </a:cubicBezTo>
                  <a:cubicBezTo>
                    <a:pt x="4" y="7"/>
                    <a:pt x="3" y="8"/>
                    <a:pt x="2" y="10"/>
                  </a:cubicBezTo>
                  <a:cubicBezTo>
                    <a:pt x="2" y="11"/>
                    <a:pt x="0" y="1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 name="Freeform 16"/>
            <p:cNvSpPr/>
            <p:nvPr/>
          </p:nvSpPr>
          <p:spPr bwMode="auto">
            <a:xfrm>
              <a:off x="4127500" y="2744788"/>
              <a:ext cx="85725" cy="109538"/>
            </a:xfrm>
            <a:custGeom>
              <a:avLst/>
              <a:gdLst>
                <a:gd name="T0" fmla="*/ 20 w 23"/>
                <a:gd name="T1" fmla="*/ 12 h 29"/>
                <a:gd name="T2" fmla="*/ 15 w 23"/>
                <a:gd name="T3" fmla="*/ 12 h 29"/>
                <a:gd name="T4" fmla="*/ 10 w 23"/>
                <a:gd name="T5" fmla="*/ 15 h 29"/>
                <a:gd name="T6" fmla="*/ 9 w 23"/>
                <a:gd name="T7" fmla="*/ 7 h 29"/>
                <a:gd name="T8" fmla="*/ 8 w 23"/>
                <a:gd name="T9" fmla="*/ 3 h 29"/>
                <a:gd name="T10" fmla="*/ 5 w 23"/>
                <a:gd name="T11" fmla="*/ 1 h 29"/>
                <a:gd name="T12" fmla="*/ 0 w 23"/>
                <a:gd name="T13" fmla="*/ 2 h 29"/>
                <a:gd name="T14" fmla="*/ 2 w 23"/>
                <a:gd name="T15" fmla="*/ 7 h 29"/>
                <a:gd name="T16" fmla="*/ 2 w 23"/>
                <a:gd name="T17" fmla="*/ 10 h 29"/>
                <a:gd name="T18" fmla="*/ 5 w 23"/>
                <a:gd name="T19" fmla="*/ 13 h 29"/>
                <a:gd name="T20" fmla="*/ 2 w 23"/>
                <a:gd name="T21" fmla="*/ 19 h 29"/>
                <a:gd name="T22" fmla="*/ 2 w 23"/>
                <a:gd name="T23" fmla="*/ 23 h 29"/>
                <a:gd name="T24" fmla="*/ 9 w 23"/>
                <a:gd name="T25" fmla="*/ 20 h 29"/>
                <a:gd name="T26" fmla="*/ 13 w 23"/>
                <a:gd name="T27" fmla="*/ 26 h 29"/>
                <a:gd name="T28" fmla="*/ 18 w 23"/>
                <a:gd name="T29" fmla="*/ 29 h 29"/>
                <a:gd name="T30" fmla="*/ 20 w 23"/>
                <a:gd name="T31" fmla="*/ 24 h 29"/>
                <a:gd name="T32" fmla="*/ 23 w 23"/>
                <a:gd name="T33" fmla="*/ 17 h 29"/>
                <a:gd name="T34" fmla="*/ 20 w 23"/>
                <a:gd name="T35"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9">
                  <a:moveTo>
                    <a:pt x="20" y="12"/>
                  </a:moveTo>
                  <a:cubicBezTo>
                    <a:pt x="19" y="12"/>
                    <a:pt x="16" y="12"/>
                    <a:pt x="15" y="12"/>
                  </a:cubicBezTo>
                  <a:cubicBezTo>
                    <a:pt x="13" y="13"/>
                    <a:pt x="12" y="17"/>
                    <a:pt x="10" y="15"/>
                  </a:cubicBezTo>
                  <a:cubicBezTo>
                    <a:pt x="8" y="14"/>
                    <a:pt x="8" y="9"/>
                    <a:pt x="9" y="7"/>
                  </a:cubicBezTo>
                  <a:cubicBezTo>
                    <a:pt x="7" y="7"/>
                    <a:pt x="8" y="5"/>
                    <a:pt x="8" y="3"/>
                  </a:cubicBezTo>
                  <a:cubicBezTo>
                    <a:pt x="7" y="2"/>
                    <a:pt x="6" y="2"/>
                    <a:pt x="5" y="1"/>
                  </a:cubicBezTo>
                  <a:cubicBezTo>
                    <a:pt x="3" y="1"/>
                    <a:pt x="1" y="0"/>
                    <a:pt x="0" y="2"/>
                  </a:cubicBezTo>
                  <a:cubicBezTo>
                    <a:pt x="0" y="4"/>
                    <a:pt x="2" y="5"/>
                    <a:pt x="2" y="7"/>
                  </a:cubicBezTo>
                  <a:cubicBezTo>
                    <a:pt x="3" y="8"/>
                    <a:pt x="2" y="9"/>
                    <a:pt x="2" y="10"/>
                  </a:cubicBezTo>
                  <a:cubicBezTo>
                    <a:pt x="3" y="11"/>
                    <a:pt x="4" y="12"/>
                    <a:pt x="5" y="13"/>
                  </a:cubicBezTo>
                  <a:cubicBezTo>
                    <a:pt x="6" y="16"/>
                    <a:pt x="4" y="17"/>
                    <a:pt x="2" y="19"/>
                  </a:cubicBezTo>
                  <a:cubicBezTo>
                    <a:pt x="1" y="21"/>
                    <a:pt x="0" y="22"/>
                    <a:pt x="2" y="23"/>
                  </a:cubicBezTo>
                  <a:cubicBezTo>
                    <a:pt x="5" y="24"/>
                    <a:pt x="7" y="19"/>
                    <a:pt x="9" y="20"/>
                  </a:cubicBezTo>
                  <a:cubicBezTo>
                    <a:pt x="12" y="20"/>
                    <a:pt x="12" y="24"/>
                    <a:pt x="13" y="26"/>
                  </a:cubicBezTo>
                  <a:cubicBezTo>
                    <a:pt x="14" y="27"/>
                    <a:pt x="16" y="29"/>
                    <a:pt x="18" y="29"/>
                  </a:cubicBezTo>
                  <a:cubicBezTo>
                    <a:pt x="20" y="29"/>
                    <a:pt x="20" y="26"/>
                    <a:pt x="20" y="24"/>
                  </a:cubicBezTo>
                  <a:cubicBezTo>
                    <a:pt x="23" y="24"/>
                    <a:pt x="23" y="19"/>
                    <a:pt x="23" y="17"/>
                  </a:cubicBezTo>
                  <a:cubicBezTo>
                    <a:pt x="23" y="15"/>
                    <a:pt x="22" y="13"/>
                    <a:pt x="2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 name="Freeform 17"/>
            <p:cNvSpPr/>
            <p:nvPr/>
          </p:nvSpPr>
          <p:spPr bwMode="auto">
            <a:xfrm>
              <a:off x="4127500" y="2752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 name="Freeform 18"/>
            <p:cNvSpPr/>
            <p:nvPr/>
          </p:nvSpPr>
          <p:spPr bwMode="auto">
            <a:xfrm>
              <a:off x="3857625" y="2978151"/>
              <a:ext cx="195263" cy="206375"/>
            </a:xfrm>
            <a:custGeom>
              <a:avLst/>
              <a:gdLst>
                <a:gd name="T0" fmla="*/ 51 w 52"/>
                <a:gd name="T1" fmla="*/ 43 h 55"/>
                <a:gd name="T2" fmla="*/ 51 w 52"/>
                <a:gd name="T3" fmla="*/ 41 h 55"/>
                <a:gd name="T4" fmla="*/ 52 w 52"/>
                <a:gd name="T5" fmla="*/ 38 h 55"/>
                <a:gd name="T6" fmla="*/ 42 w 52"/>
                <a:gd name="T7" fmla="*/ 31 h 55"/>
                <a:gd name="T8" fmla="*/ 39 w 52"/>
                <a:gd name="T9" fmla="*/ 23 h 55"/>
                <a:gd name="T10" fmla="*/ 33 w 52"/>
                <a:gd name="T11" fmla="*/ 20 h 55"/>
                <a:gd name="T12" fmla="*/ 26 w 52"/>
                <a:gd name="T13" fmla="*/ 12 h 55"/>
                <a:gd name="T14" fmla="*/ 19 w 52"/>
                <a:gd name="T15" fmla="*/ 8 h 55"/>
                <a:gd name="T16" fmla="*/ 17 w 52"/>
                <a:gd name="T17" fmla="*/ 4 h 55"/>
                <a:gd name="T18" fmla="*/ 14 w 52"/>
                <a:gd name="T19" fmla="*/ 2 h 55"/>
                <a:gd name="T20" fmla="*/ 4 w 52"/>
                <a:gd name="T21" fmla="*/ 0 h 55"/>
                <a:gd name="T22" fmla="*/ 0 w 52"/>
                <a:gd name="T23" fmla="*/ 0 h 55"/>
                <a:gd name="T24" fmla="*/ 3 w 52"/>
                <a:gd name="T25" fmla="*/ 4 h 55"/>
                <a:gd name="T26" fmla="*/ 6 w 52"/>
                <a:gd name="T27" fmla="*/ 7 h 55"/>
                <a:gd name="T28" fmla="*/ 9 w 52"/>
                <a:gd name="T29" fmla="*/ 11 h 55"/>
                <a:gd name="T30" fmla="*/ 18 w 52"/>
                <a:gd name="T31" fmla="*/ 17 h 55"/>
                <a:gd name="T32" fmla="*/ 21 w 52"/>
                <a:gd name="T33" fmla="*/ 28 h 55"/>
                <a:gd name="T34" fmla="*/ 22 w 52"/>
                <a:gd name="T35" fmla="*/ 31 h 55"/>
                <a:gd name="T36" fmla="*/ 24 w 52"/>
                <a:gd name="T37" fmla="*/ 32 h 55"/>
                <a:gd name="T38" fmla="*/ 29 w 52"/>
                <a:gd name="T39" fmla="*/ 39 h 55"/>
                <a:gd name="T40" fmla="*/ 40 w 52"/>
                <a:gd name="T41" fmla="*/ 49 h 55"/>
                <a:gd name="T42" fmla="*/ 44 w 52"/>
                <a:gd name="T43" fmla="*/ 53 h 55"/>
                <a:gd name="T44" fmla="*/ 50 w 52"/>
                <a:gd name="T45" fmla="*/ 50 h 55"/>
                <a:gd name="T46" fmla="*/ 51 w 52"/>
                <a:gd name="T47"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5">
                  <a:moveTo>
                    <a:pt x="51" y="43"/>
                  </a:moveTo>
                  <a:cubicBezTo>
                    <a:pt x="51" y="42"/>
                    <a:pt x="50" y="42"/>
                    <a:pt x="51" y="41"/>
                  </a:cubicBezTo>
                  <a:cubicBezTo>
                    <a:pt x="51" y="40"/>
                    <a:pt x="52" y="39"/>
                    <a:pt x="52" y="38"/>
                  </a:cubicBezTo>
                  <a:cubicBezTo>
                    <a:pt x="52" y="33"/>
                    <a:pt x="45" y="34"/>
                    <a:pt x="42" y="31"/>
                  </a:cubicBezTo>
                  <a:cubicBezTo>
                    <a:pt x="40" y="29"/>
                    <a:pt x="41" y="26"/>
                    <a:pt x="39" y="23"/>
                  </a:cubicBezTo>
                  <a:cubicBezTo>
                    <a:pt x="38" y="21"/>
                    <a:pt x="35" y="21"/>
                    <a:pt x="33" y="20"/>
                  </a:cubicBezTo>
                  <a:cubicBezTo>
                    <a:pt x="28" y="18"/>
                    <a:pt x="28" y="16"/>
                    <a:pt x="26" y="12"/>
                  </a:cubicBezTo>
                  <a:cubicBezTo>
                    <a:pt x="24" y="9"/>
                    <a:pt x="21" y="10"/>
                    <a:pt x="19" y="8"/>
                  </a:cubicBezTo>
                  <a:cubicBezTo>
                    <a:pt x="17" y="7"/>
                    <a:pt x="18" y="5"/>
                    <a:pt x="17" y="4"/>
                  </a:cubicBezTo>
                  <a:cubicBezTo>
                    <a:pt x="16" y="3"/>
                    <a:pt x="15" y="3"/>
                    <a:pt x="14" y="2"/>
                  </a:cubicBezTo>
                  <a:cubicBezTo>
                    <a:pt x="11" y="1"/>
                    <a:pt x="7" y="1"/>
                    <a:pt x="4" y="0"/>
                  </a:cubicBezTo>
                  <a:cubicBezTo>
                    <a:pt x="0" y="0"/>
                    <a:pt x="0" y="0"/>
                    <a:pt x="0" y="0"/>
                  </a:cubicBezTo>
                  <a:cubicBezTo>
                    <a:pt x="1" y="2"/>
                    <a:pt x="0" y="3"/>
                    <a:pt x="3" y="4"/>
                  </a:cubicBezTo>
                  <a:cubicBezTo>
                    <a:pt x="5" y="5"/>
                    <a:pt x="5" y="5"/>
                    <a:pt x="6" y="7"/>
                  </a:cubicBezTo>
                  <a:cubicBezTo>
                    <a:pt x="7" y="8"/>
                    <a:pt x="7" y="9"/>
                    <a:pt x="9" y="11"/>
                  </a:cubicBezTo>
                  <a:cubicBezTo>
                    <a:pt x="11" y="13"/>
                    <a:pt x="15" y="15"/>
                    <a:pt x="18" y="17"/>
                  </a:cubicBezTo>
                  <a:cubicBezTo>
                    <a:pt x="20" y="19"/>
                    <a:pt x="20" y="25"/>
                    <a:pt x="21" y="28"/>
                  </a:cubicBezTo>
                  <a:cubicBezTo>
                    <a:pt x="21" y="29"/>
                    <a:pt x="21" y="30"/>
                    <a:pt x="22" y="31"/>
                  </a:cubicBezTo>
                  <a:cubicBezTo>
                    <a:pt x="22" y="32"/>
                    <a:pt x="23" y="32"/>
                    <a:pt x="24" y="32"/>
                  </a:cubicBezTo>
                  <a:cubicBezTo>
                    <a:pt x="26" y="34"/>
                    <a:pt x="27" y="37"/>
                    <a:pt x="29" y="39"/>
                  </a:cubicBezTo>
                  <a:cubicBezTo>
                    <a:pt x="32" y="43"/>
                    <a:pt x="37" y="45"/>
                    <a:pt x="40" y="49"/>
                  </a:cubicBezTo>
                  <a:cubicBezTo>
                    <a:pt x="41" y="51"/>
                    <a:pt x="42" y="52"/>
                    <a:pt x="44" y="53"/>
                  </a:cubicBezTo>
                  <a:cubicBezTo>
                    <a:pt x="46" y="55"/>
                    <a:pt x="49" y="53"/>
                    <a:pt x="50" y="50"/>
                  </a:cubicBezTo>
                  <a:cubicBezTo>
                    <a:pt x="51" y="48"/>
                    <a:pt x="51" y="45"/>
                    <a:pt x="5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 name="Freeform 19"/>
            <p:cNvSpPr/>
            <p:nvPr/>
          </p:nvSpPr>
          <p:spPr bwMode="auto">
            <a:xfrm>
              <a:off x="4040188" y="3165476"/>
              <a:ext cx="319088" cy="90488"/>
            </a:xfrm>
            <a:custGeom>
              <a:avLst/>
              <a:gdLst>
                <a:gd name="T0" fmla="*/ 45 w 85"/>
                <a:gd name="T1" fmla="*/ 16 h 24"/>
                <a:gd name="T2" fmla="*/ 48 w 85"/>
                <a:gd name="T3" fmla="*/ 18 h 24"/>
                <a:gd name="T4" fmla="*/ 51 w 85"/>
                <a:gd name="T5" fmla="*/ 18 h 24"/>
                <a:gd name="T6" fmla="*/ 56 w 85"/>
                <a:gd name="T7" fmla="*/ 18 h 24"/>
                <a:gd name="T8" fmla="*/ 64 w 85"/>
                <a:gd name="T9" fmla="*/ 19 h 24"/>
                <a:gd name="T10" fmla="*/ 66 w 85"/>
                <a:gd name="T11" fmla="*/ 22 h 24"/>
                <a:gd name="T12" fmla="*/ 72 w 85"/>
                <a:gd name="T13" fmla="*/ 23 h 24"/>
                <a:gd name="T14" fmla="*/ 72 w 85"/>
                <a:gd name="T15" fmla="*/ 19 h 24"/>
                <a:gd name="T16" fmla="*/ 78 w 85"/>
                <a:gd name="T17" fmla="*/ 16 h 24"/>
                <a:gd name="T18" fmla="*/ 83 w 85"/>
                <a:gd name="T19" fmla="*/ 13 h 24"/>
                <a:gd name="T20" fmla="*/ 84 w 85"/>
                <a:gd name="T21" fmla="*/ 12 h 24"/>
                <a:gd name="T22" fmla="*/ 69 w 85"/>
                <a:gd name="T23" fmla="*/ 12 h 24"/>
                <a:gd name="T24" fmla="*/ 62 w 85"/>
                <a:gd name="T25" fmla="*/ 13 h 24"/>
                <a:gd name="T26" fmla="*/ 46 w 85"/>
                <a:gd name="T27" fmla="*/ 12 h 24"/>
                <a:gd name="T28" fmla="*/ 36 w 85"/>
                <a:gd name="T29" fmla="*/ 10 h 24"/>
                <a:gd name="T30" fmla="*/ 34 w 85"/>
                <a:gd name="T31" fmla="*/ 8 h 24"/>
                <a:gd name="T32" fmla="*/ 31 w 85"/>
                <a:gd name="T33" fmla="*/ 7 h 24"/>
                <a:gd name="T34" fmla="*/ 27 w 85"/>
                <a:gd name="T35" fmla="*/ 6 h 24"/>
                <a:gd name="T36" fmla="*/ 17 w 85"/>
                <a:gd name="T37" fmla="*/ 5 h 24"/>
                <a:gd name="T38" fmla="*/ 5 w 85"/>
                <a:gd name="T39" fmla="*/ 2 h 24"/>
                <a:gd name="T40" fmla="*/ 6 w 85"/>
                <a:gd name="T41" fmla="*/ 3 h 24"/>
                <a:gd name="T42" fmla="*/ 2 w 85"/>
                <a:gd name="T43" fmla="*/ 8 h 24"/>
                <a:gd name="T44" fmla="*/ 19 w 85"/>
                <a:gd name="T45" fmla="*/ 9 h 24"/>
                <a:gd name="T46" fmla="*/ 27 w 85"/>
                <a:gd name="T47" fmla="*/ 13 h 24"/>
                <a:gd name="T48" fmla="*/ 35 w 85"/>
                <a:gd name="T49" fmla="*/ 15 h 24"/>
                <a:gd name="T50" fmla="*/ 41 w 85"/>
                <a:gd name="T51" fmla="*/ 16 h 24"/>
                <a:gd name="T52" fmla="*/ 45 w 85"/>
                <a:gd name="T5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24">
                  <a:moveTo>
                    <a:pt x="45" y="16"/>
                  </a:moveTo>
                  <a:cubicBezTo>
                    <a:pt x="46" y="17"/>
                    <a:pt x="47" y="17"/>
                    <a:pt x="48" y="18"/>
                  </a:cubicBezTo>
                  <a:cubicBezTo>
                    <a:pt x="49" y="18"/>
                    <a:pt x="50" y="18"/>
                    <a:pt x="51" y="18"/>
                  </a:cubicBezTo>
                  <a:cubicBezTo>
                    <a:pt x="53" y="18"/>
                    <a:pt x="54" y="18"/>
                    <a:pt x="56" y="18"/>
                  </a:cubicBezTo>
                  <a:cubicBezTo>
                    <a:pt x="58" y="18"/>
                    <a:pt x="62" y="18"/>
                    <a:pt x="64" y="19"/>
                  </a:cubicBezTo>
                  <a:cubicBezTo>
                    <a:pt x="65" y="19"/>
                    <a:pt x="65" y="21"/>
                    <a:pt x="66" y="22"/>
                  </a:cubicBezTo>
                  <a:cubicBezTo>
                    <a:pt x="67" y="23"/>
                    <a:pt x="71" y="24"/>
                    <a:pt x="72" y="23"/>
                  </a:cubicBezTo>
                  <a:cubicBezTo>
                    <a:pt x="75" y="22"/>
                    <a:pt x="72" y="20"/>
                    <a:pt x="72" y="19"/>
                  </a:cubicBezTo>
                  <a:cubicBezTo>
                    <a:pt x="72" y="17"/>
                    <a:pt x="77" y="17"/>
                    <a:pt x="78" y="16"/>
                  </a:cubicBezTo>
                  <a:cubicBezTo>
                    <a:pt x="80" y="16"/>
                    <a:pt x="82" y="14"/>
                    <a:pt x="83" y="13"/>
                  </a:cubicBezTo>
                  <a:cubicBezTo>
                    <a:pt x="84" y="13"/>
                    <a:pt x="85" y="13"/>
                    <a:pt x="84" y="12"/>
                  </a:cubicBezTo>
                  <a:cubicBezTo>
                    <a:pt x="82" y="9"/>
                    <a:pt x="72" y="12"/>
                    <a:pt x="69" y="12"/>
                  </a:cubicBezTo>
                  <a:cubicBezTo>
                    <a:pt x="67" y="12"/>
                    <a:pt x="65" y="13"/>
                    <a:pt x="62" y="13"/>
                  </a:cubicBezTo>
                  <a:cubicBezTo>
                    <a:pt x="57" y="15"/>
                    <a:pt x="50" y="14"/>
                    <a:pt x="46" y="12"/>
                  </a:cubicBezTo>
                  <a:cubicBezTo>
                    <a:pt x="43" y="10"/>
                    <a:pt x="39" y="11"/>
                    <a:pt x="36" y="10"/>
                  </a:cubicBezTo>
                  <a:cubicBezTo>
                    <a:pt x="35" y="9"/>
                    <a:pt x="35" y="8"/>
                    <a:pt x="34" y="8"/>
                  </a:cubicBezTo>
                  <a:cubicBezTo>
                    <a:pt x="33" y="7"/>
                    <a:pt x="32" y="8"/>
                    <a:pt x="31" y="7"/>
                  </a:cubicBezTo>
                  <a:cubicBezTo>
                    <a:pt x="29" y="7"/>
                    <a:pt x="29" y="6"/>
                    <a:pt x="27" y="6"/>
                  </a:cubicBezTo>
                  <a:cubicBezTo>
                    <a:pt x="24" y="5"/>
                    <a:pt x="20" y="6"/>
                    <a:pt x="17" y="5"/>
                  </a:cubicBezTo>
                  <a:cubicBezTo>
                    <a:pt x="13" y="4"/>
                    <a:pt x="9" y="0"/>
                    <a:pt x="5" y="2"/>
                  </a:cubicBezTo>
                  <a:cubicBezTo>
                    <a:pt x="6" y="3"/>
                    <a:pt x="6" y="3"/>
                    <a:pt x="6" y="3"/>
                  </a:cubicBezTo>
                  <a:cubicBezTo>
                    <a:pt x="3" y="0"/>
                    <a:pt x="0" y="5"/>
                    <a:pt x="2" y="8"/>
                  </a:cubicBezTo>
                  <a:cubicBezTo>
                    <a:pt x="5" y="12"/>
                    <a:pt x="15" y="8"/>
                    <a:pt x="19" y="9"/>
                  </a:cubicBezTo>
                  <a:cubicBezTo>
                    <a:pt x="22" y="9"/>
                    <a:pt x="24" y="12"/>
                    <a:pt x="27" y="13"/>
                  </a:cubicBezTo>
                  <a:cubicBezTo>
                    <a:pt x="30" y="14"/>
                    <a:pt x="32" y="14"/>
                    <a:pt x="35" y="15"/>
                  </a:cubicBezTo>
                  <a:cubicBezTo>
                    <a:pt x="37" y="15"/>
                    <a:pt x="39" y="16"/>
                    <a:pt x="41" y="16"/>
                  </a:cubicBezTo>
                  <a:cubicBezTo>
                    <a:pt x="42" y="16"/>
                    <a:pt x="44" y="16"/>
                    <a:pt x="4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 name="Freeform 20"/>
            <p:cNvSpPr/>
            <p:nvPr/>
          </p:nvSpPr>
          <p:spPr bwMode="auto">
            <a:xfrm>
              <a:off x="4100513" y="2997201"/>
              <a:ext cx="192088" cy="149225"/>
            </a:xfrm>
            <a:custGeom>
              <a:avLst/>
              <a:gdLst>
                <a:gd name="T0" fmla="*/ 42 w 51"/>
                <a:gd name="T1" fmla="*/ 3 h 40"/>
                <a:gd name="T2" fmla="*/ 37 w 51"/>
                <a:gd name="T3" fmla="*/ 1 h 40"/>
                <a:gd name="T4" fmla="*/ 31 w 51"/>
                <a:gd name="T5" fmla="*/ 8 h 40"/>
                <a:gd name="T6" fmla="*/ 26 w 51"/>
                <a:gd name="T7" fmla="*/ 13 h 40"/>
                <a:gd name="T8" fmla="*/ 23 w 51"/>
                <a:gd name="T9" fmla="*/ 13 h 40"/>
                <a:gd name="T10" fmla="*/ 20 w 51"/>
                <a:gd name="T11" fmla="*/ 15 h 40"/>
                <a:gd name="T12" fmla="*/ 15 w 51"/>
                <a:gd name="T13" fmla="*/ 15 h 40"/>
                <a:gd name="T14" fmla="*/ 13 w 51"/>
                <a:gd name="T15" fmla="*/ 16 h 40"/>
                <a:gd name="T16" fmla="*/ 8 w 51"/>
                <a:gd name="T17" fmla="*/ 14 h 40"/>
                <a:gd name="T18" fmla="*/ 7 w 51"/>
                <a:gd name="T19" fmla="*/ 15 h 40"/>
                <a:gd name="T20" fmla="*/ 0 w 51"/>
                <a:gd name="T21" fmla="*/ 18 h 40"/>
                <a:gd name="T22" fmla="*/ 3 w 51"/>
                <a:gd name="T23" fmla="*/ 25 h 40"/>
                <a:gd name="T24" fmla="*/ 4 w 51"/>
                <a:gd name="T25" fmla="*/ 28 h 40"/>
                <a:gd name="T26" fmla="*/ 6 w 51"/>
                <a:gd name="T27" fmla="*/ 32 h 40"/>
                <a:gd name="T28" fmla="*/ 6 w 51"/>
                <a:gd name="T29" fmla="*/ 35 h 40"/>
                <a:gd name="T30" fmla="*/ 12 w 51"/>
                <a:gd name="T31" fmla="*/ 35 h 40"/>
                <a:gd name="T32" fmla="*/ 19 w 51"/>
                <a:gd name="T33" fmla="*/ 35 h 40"/>
                <a:gd name="T34" fmla="*/ 24 w 51"/>
                <a:gd name="T35" fmla="*/ 37 h 40"/>
                <a:gd name="T36" fmla="*/ 36 w 51"/>
                <a:gd name="T37" fmla="*/ 34 h 40"/>
                <a:gd name="T38" fmla="*/ 37 w 51"/>
                <a:gd name="T39" fmla="*/ 29 h 40"/>
                <a:gd name="T40" fmla="*/ 41 w 51"/>
                <a:gd name="T41" fmla="*/ 26 h 40"/>
                <a:gd name="T42" fmla="*/ 42 w 51"/>
                <a:gd name="T43" fmla="*/ 21 h 40"/>
                <a:gd name="T44" fmla="*/ 46 w 51"/>
                <a:gd name="T45" fmla="*/ 18 h 40"/>
                <a:gd name="T46" fmla="*/ 42 w 51"/>
                <a:gd name="T47" fmla="*/ 7 h 40"/>
                <a:gd name="T48" fmla="*/ 42 w 51"/>
                <a:gd name="T49"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40">
                  <a:moveTo>
                    <a:pt x="42" y="3"/>
                  </a:moveTo>
                  <a:cubicBezTo>
                    <a:pt x="42" y="1"/>
                    <a:pt x="39" y="1"/>
                    <a:pt x="37" y="1"/>
                  </a:cubicBezTo>
                  <a:cubicBezTo>
                    <a:pt x="33" y="0"/>
                    <a:pt x="32" y="5"/>
                    <a:pt x="31" y="8"/>
                  </a:cubicBezTo>
                  <a:cubicBezTo>
                    <a:pt x="30" y="11"/>
                    <a:pt x="29" y="13"/>
                    <a:pt x="26" y="13"/>
                  </a:cubicBezTo>
                  <a:cubicBezTo>
                    <a:pt x="25" y="13"/>
                    <a:pt x="24" y="13"/>
                    <a:pt x="23" y="13"/>
                  </a:cubicBezTo>
                  <a:cubicBezTo>
                    <a:pt x="22" y="13"/>
                    <a:pt x="21" y="14"/>
                    <a:pt x="20" y="15"/>
                  </a:cubicBezTo>
                  <a:cubicBezTo>
                    <a:pt x="18" y="15"/>
                    <a:pt x="17" y="14"/>
                    <a:pt x="15" y="15"/>
                  </a:cubicBezTo>
                  <a:cubicBezTo>
                    <a:pt x="14" y="15"/>
                    <a:pt x="14" y="16"/>
                    <a:pt x="13" y="16"/>
                  </a:cubicBezTo>
                  <a:cubicBezTo>
                    <a:pt x="11" y="16"/>
                    <a:pt x="9" y="15"/>
                    <a:pt x="8" y="14"/>
                  </a:cubicBezTo>
                  <a:cubicBezTo>
                    <a:pt x="7" y="15"/>
                    <a:pt x="7" y="15"/>
                    <a:pt x="7" y="15"/>
                  </a:cubicBezTo>
                  <a:cubicBezTo>
                    <a:pt x="5" y="10"/>
                    <a:pt x="0" y="14"/>
                    <a:pt x="0" y="18"/>
                  </a:cubicBezTo>
                  <a:cubicBezTo>
                    <a:pt x="0" y="21"/>
                    <a:pt x="3" y="22"/>
                    <a:pt x="3" y="25"/>
                  </a:cubicBezTo>
                  <a:cubicBezTo>
                    <a:pt x="4" y="26"/>
                    <a:pt x="3" y="27"/>
                    <a:pt x="4" y="28"/>
                  </a:cubicBezTo>
                  <a:cubicBezTo>
                    <a:pt x="4" y="29"/>
                    <a:pt x="6" y="30"/>
                    <a:pt x="6" y="32"/>
                  </a:cubicBezTo>
                  <a:cubicBezTo>
                    <a:pt x="7" y="33"/>
                    <a:pt x="6" y="34"/>
                    <a:pt x="6" y="35"/>
                  </a:cubicBezTo>
                  <a:cubicBezTo>
                    <a:pt x="8" y="36"/>
                    <a:pt x="11" y="35"/>
                    <a:pt x="12" y="35"/>
                  </a:cubicBezTo>
                  <a:cubicBezTo>
                    <a:pt x="14" y="35"/>
                    <a:pt x="17" y="35"/>
                    <a:pt x="19" y="35"/>
                  </a:cubicBezTo>
                  <a:cubicBezTo>
                    <a:pt x="21" y="36"/>
                    <a:pt x="23" y="37"/>
                    <a:pt x="24" y="37"/>
                  </a:cubicBezTo>
                  <a:cubicBezTo>
                    <a:pt x="29" y="39"/>
                    <a:pt x="34" y="40"/>
                    <a:pt x="36" y="34"/>
                  </a:cubicBezTo>
                  <a:cubicBezTo>
                    <a:pt x="36" y="33"/>
                    <a:pt x="36" y="30"/>
                    <a:pt x="37" y="29"/>
                  </a:cubicBezTo>
                  <a:cubicBezTo>
                    <a:pt x="37" y="27"/>
                    <a:pt x="40" y="28"/>
                    <a:pt x="41" y="26"/>
                  </a:cubicBezTo>
                  <a:cubicBezTo>
                    <a:pt x="42" y="25"/>
                    <a:pt x="42" y="23"/>
                    <a:pt x="42" y="21"/>
                  </a:cubicBezTo>
                  <a:cubicBezTo>
                    <a:pt x="43" y="18"/>
                    <a:pt x="45" y="19"/>
                    <a:pt x="46" y="18"/>
                  </a:cubicBezTo>
                  <a:cubicBezTo>
                    <a:pt x="51" y="16"/>
                    <a:pt x="42" y="9"/>
                    <a:pt x="42" y="7"/>
                  </a:cubicBezTo>
                  <a:cubicBezTo>
                    <a:pt x="42" y="6"/>
                    <a:pt x="42" y="4"/>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 name="Freeform 21"/>
            <p:cNvSpPr/>
            <p:nvPr/>
          </p:nvSpPr>
          <p:spPr bwMode="auto">
            <a:xfrm>
              <a:off x="4284663" y="3052763"/>
              <a:ext cx="104775" cy="120650"/>
            </a:xfrm>
            <a:custGeom>
              <a:avLst/>
              <a:gdLst>
                <a:gd name="T0" fmla="*/ 14 w 28"/>
                <a:gd name="T1" fmla="*/ 9 h 32"/>
                <a:gd name="T2" fmla="*/ 21 w 28"/>
                <a:gd name="T3" fmla="*/ 6 h 32"/>
                <a:gd name="T4" fmla="*/ 26 w 28"/>
                <a:gd name="T5" fmla="*/ 5 h 32"/>
                <a:gd name="T6" fmla="*/ 28 w 28"/>
                <a:gd name="T7" fmla="*/ 1 h 32"/>
                <a:gd name="T8" fmla="*/ 27 w 28"/>
                <a:gd name="T9" fmla="*/ 0 h 32"/>
                <a:gd name="T10" fmla="*/ 20 w 28"/>
                <a:gd name="T11" fmla="*/ 1 h 32"/>
                <a:gd name="T12" fmla="*/ 18 w 28"/>
                <a:gd name="T13" fmla="*/ 0 h 32"/>
                <a:gd name="T14" fmla="*/ 14 w 28"/>
                <a:gd name="T15" fmla="*/ 2 h 32"/>
                <a:gd name="T16" fmla="*/ 8 w 28"/>
                <a:gd name="T17" fmla="*/ 1 h 32"/>
                <a:gd name="T18" fmla="*/ 5 w 28"/>
                <a:gd name="T19" fmla="*/ 6 h 32"/>
                <a:gd name="T20" fmla="*/ 3 w 28"/>
                <a:gd name="T21" fmla="*/ 12 h 32"/>
                <a:gd name="T22" fmla="*/ 1 w 28"/>
                <a:gd name="T23" fmla="*/ 17 h 32"/>
                <a:gd name="T24" fmla="*/ 2 w 28"/>
                <a:gd name="T25" fmla="*/ 21 h 32"/>
                <a:gd name="T26" fmla="*/ 3 w 28"/>
                <a:gd name="T27" fmla="*/ 25 h 32"/>
                <a:gd name="T28" fmla="*/ 4 w 28"/>
                <a:gd name="T29" fmla="*/ 31 h 32"/>
                <a:gd name="T30" fmla="*/ 6 w 28"/>
                <a:gd name="T31" fmla="*/ 31 h 32"/>
                <a:gd name="T32" fmla="*/ 7 w 28"/>
                <a:gd name="T33" fmla="*/ 24 h 32"/>
                <a:gd name="T34" fmla="*/ 8 w 28"/>
                <a:gd name="T35" fmla="*/ 20 h 32"/>
                <a:gd name="T36" fmla="*/ 12 w 28"/>
                <a:gd name="T37" fmla="*/ 23 h 32"/>
                <a:gd name="T38" fmla="*/ 14 w 28"/>
                <a:gd name="T39" fmla="*/ 25 h 32"/>
                <a:gd name="T40" fmla="*/ 16 w 28"/>
                <a:gd name="T41" fmla="*/ 22 h 32"/>
                <a:gd name="T42" fmla="*/ 15 w 28"/>
                <a:gd name="T43" fmla="*/ 18 h 32"/>
                <a:gd name="T44" fmla="*/ 12 w 28"/>
                <a:gd name="T45" fmla="*/ 15 h 32"/>
                <a:gd name="T46" fmla="*/ 14 w 28"/>
                <a:gd name="T4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2">
                  <a:moveTo>
                    <a:pt x="14" y="9"/>
                  </a:moveTo>
                  <a:cubicBezTo>
                    <a:pt x="16" y="8"/>
                    <a:pt x="19" y="6"/>
                    <a:pt x="21" y="6"/>
                  </a:cubicBezTo>
                  <a:cubicBezTo>
                    <a:pt x="23" y="5"/>
                    <a:pt x="25" y="6"/>
                    <a:pt x="26" y="5"/>
                  </a:cubicBezTo>
                  <a:cubicBezTo>
                    <a:pt x="27" y="4"/>
                    <a:pt x="28" y="2"/>
                    <a:pt x="28" y="1"/>
                  </a:cubicBezTo>
                  <a:cubicBezTo>
                    <a:pt x="28" y="1"/>
                    <a:pt x="28" y="0"/>
                    <a:pt x="27" y="0"/>
                  </a:cubicBezTo>
                  <a:cubicBezTo>
                    <a:pt x="25" y="0"/>
                    <a:pt x="23" y="2"/>
                    <a:pt x="20" y="1"/>
                  </a:cubicBezTo>
                  <a:cubicBezTo>
                    <a:pt x="19" y="1"/>
                    <a:pt x="18" y="0"/>
                    <a:pt x="18" y="0"/>
                  </a:cubicBezTo>
                  <a:cubicBezTo>
                    <a:pt x="16" y="0"/>
                    <a:pt x="15" y="2"/>
                    <a:pt x="14" y="2"/>
                  </a:cubicBezTo>
                  <a:cubicBezTo>
                    <a:pt x="12" y="2"/>
                    <a:pt x="10" y="0"/>
                    <a:pt x="8" y="1"/>
                  </a:cubicBezTo>
                  <a:cubicBezTo>
                    <a:pt x="7" y="2"/>
                    <a:pt x="6" y="5"/>
                    <a:pt x="5" y="6"/>
                  </a:cubicBezTo>
                  <a:cubicBezTo>
                    <a:pt x="4" y="8"/>
                    <a:pt x="3" y="9"/>
                    <a:pt x="3" y="12"/>
                  </a:cubicBezTo>
                  <a:cubicBezTo>
                    <a:pt x="2" y="14"/>
                    <a:pt x="1" y="15"/>
                    <a:pt x="1" y="17"/>
                  </a:cubicBezTo>
                  <a:cubicBezTo>
                    <a:pt x="0" y="20"/>
                    <a:pt x="1" y="19"/>
                    <a:pt x="2" y="21"/>
                  </a:cubicBezTo>
                  <a:cubicBezTo>
                    <a:pt x="3" y="22"/>
                    <a:pt x="3" y="23"/>
                    <a:pt x="3" y="25"/>
                  </a:cubicBezTo>
                  <a:cubicBezTo>
                    <a:pt x="3" y="27"/>
                    <a:pt x="2" y="30"/>
                    <a:pt x="4" y="31"/>
                  </a:cubicBezTo>
                  <a:cubicBezTo>
                    <a:pt x="5" y="31"/>
                    <a:pt x="5" y="32"/>
                    <a:pt x="6" y="31"/>
                  </a:cubicBezTo>
                  <a:cubicBezTo>
                    <a:pt x="8" y="30"/>
                    <a:pt x="7" y="25"/>
                    <a:pt x="7" y="24"/>
                  </a:cubicBezTo>
                  <a:cubicBezTo>
                    <a:pt x="7" y="22"/>
                    <a:pt x="7" y="20"/>
                    <a:pt x="8" y="20"/>
                  </a:cubicBezTo>
                  <a:cubicBezTo>
                    <a:pt x="10" y="19"/>
                    <a:pt x="11" y="21"/>
                    <a:pt x="12" y="23"/>
                  </a:cubicBezTo>
                  <a:cubicBezTo>
                    <a:pt x="12" y="24"/>
                    <a:pt x="12" y="25"/>
                    <a:pt x="14" y="25"/>
                  </a:cubicBezTo>
                  <a:cubicBezTo>
                    <a:pt x="15" y="25"/>
                    <a:pt x="16" y="24"/>
                    <a:pt x="16" y="22"/>
                  </a:cubicBezTo>
                  <a:cubicBezTo>
                    <a:pt x="16" y="21"/>
                    <a:pt x="16" y="19"/>
                    <a:pt x="15" y="18"/>
                  </a:cubicBezTo>
                  <a:cubicBezTo>
                    <a:pt x="14" y="16"/>
                    <a:pt x="12" y="16"/>
                    <a:pt x="12" y="15"/>
                  </a:cubicBezTo>
                  <a:cubicBezTo>
                    <a:pt x="10" y="13"/>
                    <a:pt x="13" y="10"/>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 name="Freeform 22"/>
            <p:cNvSpPr/>
            <p:nvPr/>
          </p:nvSpPr>
          <p:spPr bwMode="auto">
            <a:xfrm>
              <a:off x="4386263" y="305276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 name="Freeform 23"/>
            <p:cNvSpPr/>
            <p:nvPr/>
          </p:nvSpPr>
          <p:spPr bwMode="auto">
            <a:xfrm>
              <a:off x="4438650" y="3038476"/>
              <a:ext cx="26988" cy="63500"/>
            </a:xfrm>
            <a:custGeom>
              <a:avLst/>
              <a:gdLst>
                <a:gd name="T0" fmla="*/ 0 w 7"/>
                <a:gd name="T1" fmla="*/ 11 h 17"/>
                <a:gd name="T2" fmla="*/ 6 w 7"/>
                <a:gd name="T3" fmla="*/ 14 h 17"/>
                <a:gd name="T4" fmla="*/ 4 w 7"/>
                <a:gd name="T5" fmla="*/ 8 h 17"/>
                <a:gd name="T6" fmla="*/ 6 w 7"/>
                <a:gd name="T7" fmla="*/ 5 h 17"/>
                <a:gd name="T8" fmla="*/ 0 w 7"/>
                <a:gd name="T9" fmla="*/ 2 h 17"/>
                <a:gd name="T10" fmla="*/ 0 w 7"/>
                <a:gd name="T11" fmla="*/ 2 h 17"/>
                <a:gd name="T12" fmla="*/ 0 w 7"/>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7" h="17">
                  <a:moveTo>
                    <a:pt x="0" y="11"/>
                  </a:moveTo>
                  <a:cubicBezTo>
                    <a:pt x="1" y="13"/>
                    <a:pt x="4" y="17"/>
                    <a:pt x="6" y="14"/>
                  </a:cubicBezTo>
                  <a:cubicBezTo>
                    <a:pt x="7" y="12"/>
                    <a:pt x="4" y="10"/>
                    <a:pt x="4" y="8"/>
                  </a:cubicBezTo>
                  <a:cubicBezTo>
                    <a:pt x="4" y="7"/>
                    <a:pt x="7" y="7"/>
                    <a:pt x="6" y="5"/>
                  </a:cubicBezTo>
                  <a:cubicBezTo>
                    <a:pt x="6" y="2"/>
                    <a:pt x="2" y="0"/>
                    <a:pt x="0" y="2"/>
                  </a:cubicBezTo>
                  <a:cubicBezTo>
                    <a:pt x="0" y="2"/>
                    <a:pt x="0" y="2"/>
                    <a:pt x="0" y="2"/>
                  </a:cubicBezTo>
                  <a:cubicBezTo>
                    <a:pt x="0" y="5"/>
                    <a:pt x="0" y="8"/>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 name="Freeform 24"/>
            <p:cNvSpPr/>
            <p:nvPr/>
          </p:nvSpPr>
          <p:spPr bwMode="auto">
            <a:xfrm>
              <a:off x="4371975" y="3217863"/>
              <a:ext cx="66675" cy="46038"/>
            </a:xfrm>
            <a:custGeom>
              <a:avLst/>
              <a:gdLst>
                <a:gd name="T0" fmla="*/ 6 w 18"/>
                <a:gd name="T1" fmla="*/ 7 h 12"/>
                <a:gd name="T2" fmla="*/ 14 w 18"/>
                <a:gd name="T3" fmla="*/ 6 h 12"/>
                <a:gd name="T4" fmla="*/ 11 w 18"/>
                <a:gd name="T5" fmla="*/ 0 h 12"/>
                <a:gd name="T6" fmla="*/ 13 w 18"/>
                <a:gd name="T7" fmla="*/ 0 h 12"/>
                <a:gd name="T8" fmla="*/ 6 w 18"/>
                <a:gd name="T9" fmla="*/ 1 h 12"/>
                <a:gd name="T10" fmla="*/ 5 w 18"/>
                <a:gd name="T11" fmla="*/ 3 h 12"/>
                <a:gd name="T12" fmla="*/ 3 w 18"/>
                <a:gd name="T13" fmla="*/ 4 h 12"/>
                <a:gd name="T14" fmla="*/ 0 w 18"/>
                <a:gd name="T15" fmla="*/ 12 h 12"/>
                <a:gd name="T16" fmla="*/ 6 w 18"/>
                <a:gd name="T1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2">
                  <a:moveTo>
                    <a:pt x="6" y="7"/>
                  </a:moveTo>
                  <a:cubicBezTo>
                    <a:pt x="9" y="6"/>
                    <a:pt x="12" y="7"/>
                    <a:pt x="14" y="6"/>
                  </a:cubicBezTo>
                  <a:cubicBezTo>
                    <a:pt x="18" y="3"/>
                    <a:pt x="14" y="0"/>
                    <a:pt x="11" y="0"/>
                  </a:cubicBezTo>
                  <a:cubicBezTo>
                    <a:pt x="13" y="0"/>
                    <a:pt x="13" y="0"/>
                    <a:pt x="13" y="0"/>
                  </a:cubicBezTo>
                  <a:cubicBezTo>
                    <a:pt x="11" y="0"/>
                    <a:pt x="7" y="0"/>
                    <a:pt x="6" y="1"/>
                  </a:cubicBezTo>
                  <a:cubicBezTo>
                    <a:pt x="5" y="2"/>
                    <a:pt x="5" y="2"/>
                    <a:pt x="5" y="3"/>
                  </a:cubicBezTo>
                  <a:cubicBezTo>
                    <a:pt x="4" y="3"/>
                    <a:pt x="4" y="4"/>
                    <a:pt x="3" y="4"/>
                  </a:cubicBezTo>
                  <a:cubicBezTo>
                    <a:pt x="1" y="7"/>
                    <a:pt x="0" y="8"/>
                    <a:pt x="0" y="12"/>
                  </a:cubicBezTo>
                  <a:cubicBezTo>
                    <a:pt x="3" y="12"/>
                    <a:pt x="4" y="8"/>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 name="Freeform 25"/>
            <p:cNvSpPr/>
            <p:nvPr/>
          </p:nvSpPr>
          <p:spPr bwMode="auto">
            <a:xfrm>
              <a:off x="4419600" y="3113088"/>
              <a:ext cx="79375" cy="41275"/>
            </a:xfrm>
            <a:custGeom>
              <a:avLst/>
              <a:gdLst>
                <a:gd name="T0" fmla="*/ 13 w 21"/>
                <a:gd name="T1" fmla="*/ 3 h 11"/>
                <a:gd name="T2" fmla="*/ 6 w 21"/>
                <a:gd name="T3" fmla="*/ 2 h 11"/>
                <a:gd name="T4" fmla="*/ 2 w 21"/>
                <a:gd name="T5" fmla="*/ 4 h 11"/>
                <a:gd name="T6" fmla="*/ 0 w 21"/>
                <a:gd name="T7" fmla="*/ 5 h 11"/>
                <a:gd name="T8" fmla="*/ 0 w 21"/>
                <a:gd name="T9" fmla="*/ 9 h 11"/>
                <a:gd name="T10" fmla="*/ 9 w 21"/>
                <a:gd name="T11" fmla="*/ 8 h 11"/>
                <a:gd name="T12" fmla="*/ 17 w 21"/>
                <a:gd name="T13" fmla="*/ 10 h 11"/>
                <a:gd name="T14" fmla="*/ 19 w 21"/>
                <a:gd name="T15" fmla="*/ 4 h 11"/>
                <a:gd name="T16" fmla="*/ 21 w 21"/>
                <a:gd name="T17" fmla="*/ 4 h 11"/>
                <a:gd name="T18" fmla="*/ 13 w 21"/>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13" y="3"/>
                  </a:moveTo>
                  <a:cubicBezTo>
                    <a:pt x="10" y="2"/>
                    <a:pt x="9" y="0"/>
                    <a:pt x="6" y="2"/>
                  </a:cubicBezTo>
                  <a:cubicBezTo>
                    <a:pt x="5" y="3"/>
                    <a:pt x="4" y="4"/>
                    <a:pt x="2" y="4"/>
                  </a:cubicBezTo>
                  <a:cubicBezTo>
                    <a:pt x="2" y="5"/>
                    <a:pt x="1" y="4"/>
                    <a:pt x="0" y="5"/>
                  </a:cubicBezTo>
                  <a:cubicBezTo>
                    <a:pt x="0" y="5"/>
                    <a:pt x="0" y="9"/>
                    <a:pt x="0" y="9"/>
                  </a:cubicBezTo>
                  <a:cubicBezTo>
                    <a:pt x="2" y="11"/>
                    <a:pt x="7" y="8"/>
                    <a:pt x="9" y="8"/>
                  </a:cubicBezTo>
                  <a:cubicBezTo>
                    <a:pt x="12" y="8"/>
                    <a:pt x="13" y="11"/>
                    <a:pt x="17" y="10"/>
                  </a:cubicBezTo>
                  <a:cubicBezTo>
                    <a:pt x="20" y="9"/>
                    <a:pt x="21" y="7"/>
                    <a:pt x="19" y="4"/>
                  </a:cubicBezTo>
                  <a:cubicBezTo>
                    <a:pt x="21" y="4"/>
                    <a:pt x="21" y="4"/>
                    <a:pt x="21" y="4"/>
                  </a:cubicBezTo>
                  <a:cubicBezTo>
                    <a:pt x="20" y="1"/>
                    <a:pt x="15" y="3"/>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 name="Freeform 26"/>
            <p:cNvSpPr/>
            <p:nvPr/>
          </p:nvSpPr>
          <p:spPr bwMode="auto">
            <a:xfrm>
              <a:off x="4510088" y="3079751"/>
              <a:ext cx="349250" cy="184150"/>
            </a:xfrm>
            <a:custGeom>
              <a:avLst/>
              <a:gdLst>
                <a:gd name="T0" fmla="*/ 80 w 93"/>
                <a:gd name="T1" fmla="*/ 35 h 49"/>
                <a:gd name="T2" fmla="*/ 78 w 93"/>
                <a:gd name="T3" fmla="*/ 30 h 49"/>
                <a:gd name="T4" fmla="*/ 72 w 93"/>
                <a:gd name="T5" fmla="*/ 26 h 49"/>
                <a:gd name="T6" fmla="*/ 69 w 93"/>
                <a:gd name="T7" fmla="*/ 23 h 49"/>
                <a:gd name="T8" fmla="*/ 60 w 93"/>
                <a:gd name="T9" fmla="*/ 15 h 49"/>
                <a:gd name="T10" fmla="*/ 52 w 93"/>
                <a:gd name="T11" fmla="*/ 13 h 49"/>
                <a:gd name="T12" fmla="*/ 43 w 93"/>
                <a:gd name="T13" fmla="*/ 8 h 49"/>
                <a:gd name="T14" fmla="*/ 39 w 93"/>
                <a:gd name="T15" fmla="*/ 8 h 49"/>
                <a:gd name="T16" fmla="*/ 31 w 93"/>
                <a:gd name="T17" fmla="*/ 6 h 49"/>
                <a:gd name="T18" fmla="*/ 21 w 93"/>
                <a:gd name="T19" fmla="*/ 10 h 49"/>
                <a:gd name="T20" fmla="*/ 16 w 93"/>
                <a:gd name="T21" fmla="*/ 11 h 49"/>
                <a:gd name="T22" fmla="*/ 13 w 93"/>
                <a:gd name="T23" fmla="*/ 3 h 49"/>
                <a:gd name="T24" fmla="*/ 5 w 93"/>
                <a:gd name="T25" fmla="*/ 0 h 49"/>
                <a:gd name="T26" fmla="*/ 0 w 93"/>
                <a:gd name="T27" fmla="*/ 4 h 49"/>
                <a:gd name="T28" fmla="*/ 0 w 93"/>
                <a:gd name="T29" fmla="*/ 4 h 49"/>
                <a:gd name="T30" fmla="*/ 4 w 93"/>
                <a:gd name="T31" fmla="*/ 13 h 49"/>
                <a:gd name="T32" fmla="*/ 7 w 93"/>
                <a:gd name="T33" fmla="*/ 17 h 49"/>
                <a:gd name="T34" fmla="*/ 13 w 93"/>
                <a:gd name="T35" fmla="*/ 18 h 49"/>
                <a:gd name="T36" fmla="*/ 18 w 93"/>
                <a:gd name="T37" fmla="*/ 18 h 49"/>
                <a:gd name="T38" fmla="*/ 25 w 93"/>
                <a:gd name="T39" fmla="*/ 19 h 49"/>
                <a:gd name="T40" fmla="*/ 32 w 93"/>
                <a:gd name="T41" fmla="*/ 25 h 49"/>
                <a:gd name="T42" fmla="*/ 33 w 93"/>
                <a:gd name="T43" fmla="*/ 29 h 49"/>
                <a:gd name="T44" fmla="*/ 36 w 93"/>
                <a:gd name="T45" fmla="*/ 33 h 49"/>
                <a:gd name="T46" fmla="*/ 34 w 93"/>
                <a:gd name="T47" fmla="*/ 39 h 49"/>
                <a:gd name="T48" fmla="*/ 37 w 93"/>
                <a:gd name="T49" fmla="*/ 37 h 49"/>
                <a:gd name="T50" fmla="*/ 41 w 93"/>
                <a:gd name="T51" fmla="*/ 37 h 49"/>
                <a:gd name="T52" fmla="*/ 42 w 93"/>
                <a:gd name="T53" fmla="*/ 41 h 49"/>
                <a:gd name="T54" fmla="*/ 49 w 93"/>
                <a:gd name="T55" fmla="*/ 41 h 49"/>
                <a:gd name="T56" fmla="*/ 49 w 93"/>
                <a:gd name="T57" fmla="*/ 42 h 49"/>
                <a:gd name="T58" fmla="*/ 56 w 93"/>
                <a:gd name="T59" fmla="*/ 40 h 49"/>
                <a:gd name="T60" fmla="*/ 60 w 93"/>
                <a:gd name="T61" fmla="*/ 35 h 49"/>
                <a:gd name="T62" fmla="*/ 68 w 93"/>
                <a:gd name="T63" fmla="*/ 39 h 49"/>
                <a:gd name="T64" fmla="*/ 77 w 93"/>
                <a:gd name="T65" fmla="*/ 41 h 49"/>
                <a:gd name="T66" fmla="*/ 81 w 93"/>
                <a:gd name="T67" fmla="*/ 47 h 49"/>
                <a:gd name="T68" fmla="*/ 91 w 93"/>
                <a:gd name="T69" fmla="*/ 48 h 49"/>
                <a:gd name="T70" fmla="*/ 91 w 93"/>
                <a:gd name="T71" fmla="*/ 49 h 49"/>
                <a:gd name="T72" fmla="*/ 92 w 93"/>
                <a:gd name="T73" fmla="*/ 49 h 49"/>
                <a:gd name="T74" fmla="*/ 86 w 93"/>
                <a:gd name="T75" fmla="*/ 42 h 49"/>
                <a:gd name="T76" fmla="*/ 86 w 93"/>
                <a:gd name="T77" fmla="*/ 40 h 49"/>
                <a:gd name="T78" fmla="*/ 83 w 93"/>
                <a:gd name="T79" fmla="*/ 39 h 49"/>
                <a:gd name="T80" fmla="*/ 80 w 93"/>
                <a:gd name="T8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49">
                  <a:moveTo>
                    <a:pt x="80" y="35"/>
                  </a:moveTo>
                  <a:cubicBezTo>
                    <a:pt x="79" y="33"/>
                    <a:pt x="78" y="32"/>
                    <a:pt x="78" y="30"/>
                  </a:cubicBezTo>
                  <a:cubicBezTo>
                    <a:pt x="77" y="27"/>
                    <a:pt x="75" y="27"/>
                    <a:pt x="72" y="26"/>
                  </a:cubicBezTo>
                  <a:cubicBezTo>
                    <a:pt x="70" y="25"/>
                    <a:pt x="70" y="24"/>
                    <a:pt x="69" y="23"/>
                  </a:cubicBezTo>
                  <a:cubicBezTo>
                    <a:pt x="67" y="20"/>
                    <a:pt x="64" y="16"/>
                    <a:pt x="60" y="15"/>
                  </a:cubicBezTo>
                  <a:cubicBezTo>
                    <a:pt x="57" y="15"/>
                    <a:pt x="55" y="14"/>
                    <a:pt x="52" y="13"/>
                  </a:cubicBezTo>
                  <a:cubicBezTo>
                    <a:pt x="48" y="12"/>
                    <a:pt x="47" y="9"/>
                    <a:pt x="43" y="8"/>
                  </a:cubicBezTo>
                  <a:cubicBezTo>
                    <a:pt x="43" y="10"/>
                    <a:pt x="40" y="9"/>
                    <a:pt x="39" y="8"/>
                  </a:cubicBezTo>
                  <a:cubicBezTo>
                    <a:pt x="36" y="7"/>
                    <a:pt x="34" y="6"/>
                    <a:pt x="31" y="6"/>
                  </a:cubicBezTo>
                  <a:cubicBezTo>
                    <a:pt x="27" y="6"/>
                    <a:pt x="24" y="8"/>
                    <a:pt x="21" y="10"/>
                  </a:cubicBezTo>
                  <a:cubicBezTo>
                    <a:pt x="19" y="11"/>
                    <a:pt x="17" y="12"/>
                    <a:pt x="16" y="11"/>
                  </a:cubicBezTo>
                  <a:cubicBezTo>
                    <a:pt x="14" y="9"/>
                    <a:pt x="15" y="5"/>
                    <a:pt x="13" y="3"/>
                  </a:cubicBezTo>
                  <a:cubicBezTo>
                    <a:pt x="11" y="1"/>
                    <a:pt x="8" y="0"/>
                    <a:pt x="5" y="0"/>
                  </a:cubicBezTo>
                  <a:cubicBezTo>
                    <a:pt x="2" y="1"/>
                    <a:pt x="2" y="2"/>
                    <a:pt x="0" y="4"/>
                  </a:cubicBezTo>
                  <a:cubicBezTo>
                    <a:pt x="0" y="4"/>
                    <a:pt x="0" y="4"/>
                    <a:pt x="0" y="4"/>
                  </a:cubicBezTo>
                  <a:cubicBezTo>
                    <a:pt x="0" y="7"/>
                    <a:pt x="2" y="10"/>
                    <a:pt x="4" y="13"/>
                  </a:cubicBezTo>
                  <a:cubicBezTo>
                    <a:pt x="4" y="14"/>
                    <a:pt x="6" y="17"/>
                    <a:pt x="7" y="17"/>
                  </a:cubicBezTo>
                  <a:cubicBezTo>
                    <a:pt x="8" y="18"/>
                    <a:pt x="12" y="18"/>
                    <a:pt x="13" y="18"/>
                  </a:cubicBezTo>
                  <a:cubicBezTo>
                    <a:pt x="15" y="18"/>
                    <a:pt x="17" y="18"/>
                    <a:pt x="18" y="18"/>
                  </a:cubicBezTo>
                  <a:cubicBezTo>
                    <a:pt x="20" y="18"/>
                    <a:pt x="24" y="18"/>
                    <a:pt x="25" y="19"/>
                  </a:cubicBezTo>
                  <a:cubicBezTo>
                    <a:pt x="27" y="20"/>
                    <a:pt x="31" y="24"/>
                    <a:pt x="32" y="25"/>
                  </a:cubicBezTo>
                  <a:cubicBezTo>
                    <a:pt x="33" y="26"/>
                    <a:pt x="32" y="28"/>
                    <a:pt x="33" y="29"/>
                  </a:cubicBezTo>
                  <a:cubicBezTo>
                    <a:pt x="34" y="31"/>
                    <a:pt x="36" y="32"/>
                    <a:pt x="36" y="33"/>
                  </a:cubicBezTo>
                  <a:cubicBezTo>
                    <a:pt x="35" y="34"/>
                    <a:pt x="29" y="38"/>
                    <a:pt x="34" y="39"/>
                  </a:cubicBezTo>
                  <a:cubicBezTo>
                    <a:pt x="34" y="39"/>
                    <a:pt x="36" y="38"/>
                    <a:pt x="37" y="37"/>
                  </a:cubicBezTo>
                  <a:cubicBezTo>
                    <a:pt x="38" y="37"/>
                    <a:pt x="40" y="37"/>
                    <a:pt x="41" y="37"/>
                  </a:cubicBezTo>
                  <a:cubicBezTo>
                    <a:pt x="42" y="38"/>
                    <a:pt x="41" y="40"/>
                    <a:pt x="42" y="41"/>
                  </a:cubicBezTo>
                  <a:cubicBezTo>
                    <a:pt x="44" y="42"/>
                    <a:pt x="47" y="41"/>
                    <a:pt x="49" y="41"/>
                  </a:cubicBezTo>
                  <a:cubicBezTo>
                    <a:pt x="49" y="41"/>
                    <a:pt x="49" y="42"/>
                    <a:pt x="49" y="42"/>
                  </a:cubicBezTo>
                  <a:cubicBezTo>
                    <a:pt x="50" y="42"/>
                    <a:pt x="54" y="41"/>
                    <a:pt x="56" y="40"/>
                  </a:cubicBezTo>
                  <a:cubicBezTo>
                    <a:pt x="58" y="38"/>
                    <a:pt x="58" y="36"/>
                    <a:pt x="60" y="35"/>
                  </a:cubicBezTo>
                  <a:cubicBezTo>
                    <a:pt x="64" y="32"/>
                    <a:pt x="66" y="38"/>
                    <a:pt x="68" y="39"/>
                  </a:cubicBezTo>
                  <a:cubicBezTo>
                    <a:pt x="71" y="40"/>
                    <a:pt x="74" y="40"/>
                    <a:pt x="77" y="41"/>
                  </a:cubicBezTo>
                  <a:cubicBezTo>
                    <a:pt x="77" y="43"/>
                    <a:pt x="79" y="46"/>
                    <a:pt x="81" y="47"/>
                  </a:cubicBezTo>
                  <a:cubicBezTo>
                    <a:pt x="84" y="49"/>
                    <a:pt x="88" y="48"/>
                    <a:pt x="91" y="48"/>
                  </a:cubicBezTo>
                  <a:cubicBezTo>
                    <a:pt x="91" y="48"/>
                    <a:pt x="91" y="48"/>
                    <a:pt x="91" y="49"/>
                  </a:cubicBezTo>
                  <a:cubicBezTo>
                    <a:pt x="91" y="49"/>
                    <a:pt x="92" y="49"/>
                    <a:pt x="92" y="49"/>
                  </a:cubicBezTo>
                  <a:cubicBezTo>
                    <a:pt x="93" y="45"/>
                    <a:pt x="88" y="44"/>
                    <a:pt x="86" y="42"/>
                  </a:cubicBezTo>
                  <a:cubicBezTo>
                    <a:pt x="86" y="41"/>
                    <a:pt x="86" y="40"/>
                    <a:pt x="86" y="40"/>
                  </a:cubicBezTo>
                  <a:cubicBezTo>
                    <a:pt x="85" y="39"/>
                    <a:pt x="84" y="39"/>
                    <a:pt x="83" y="39"/>
                  </a:cubicBezTo>
                  <a:cubicBezTo>
                    <a:pt x="81" y="38"/>
                    <a:pt x="81" y="36"/>
                    <a:pt x="8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 name="Freeform 27"/>
            <p:cNvSpPr/>
            <p:nvPr/>
          </p:nvSpPr>
          <p:spPr bwMode="auto">
            <a:xfrm>
              <a:off x="4851400" y="3165476"/>
              <a:ext cx="476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8" name="Freeform 28"/>
            <p:cNvSpPr/>
            <p:nvPr/>
          </p:nvSpPr>
          <p:spPr bwMode="auto">
            <a:xfrm>
              <a:off x="4806950" y="3143251"/>
              <a:ext cx="96838" cy="41275"/>
            </a:xfrm>
            <a:custGeom>
              <a:avLst/>
              <a:gdLst>
                <a:gd name="T0" fmla="*/ 5 w 26"/>
                <a:gd name="T1" fmla="*/ 10 h 11"/>
                <a:gd name="T2" fmla="*/ 13 w 26"/>
                <a:gd name="T3" fmla="*/ 11 h 11"/>
                <a:gd name="T4" fmla="*/ 18 w 26"/>
                <a:gd name="T5" fmla="*/ 9 h 11"/>
                <a:gd name="T6" fmla="*/ 22 w 26"/>
                <a:gd name="T7" fmla="*/ 2 h 11"/>
                <a:gd name="T8" fmla="*/ 16 w 26"/>
                <a:gd name="T9" fmla="*/ 5 h 11"/>
                <a:gd name="T10" fmla="*/ 13 w 26"/>
                <a:gd name="T11" fmla="*/ 6 h 11"/>
                <a:gd name="T12" fmla="*/ 5 w 26"/>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5" y="10"/>
                  </a:moveTo>
                  <a:cubicBezTo>
                    <a:pt x="7" y="11"/>
                    <a:pt x="11" y="11"/>
                    <a:pt x="13" y="11"/>
                  </a:cubicBezTo>
                  <a:cubicBezTo>
                    <a:pt x="15" y="10"/>
                    <a:pt x="17" y="10"/>
                    <a:pt x="18" y="9"/>
                  </a:cubicBezTo>
                  <a:cubicBezTo>
                    <a:pt x="20" y="8"/>
                    <a:pt x="26" y="4"/>
                    <a:pt x="22" y="2"/>
                  </a:cubicBezTo>
                  <a:cubicBezTo>
                    <a:pt x="19" y="0"/>
                    <a:pt x="18" y="4"/>
                    <a:pt x="16" y="5"/>
                  </a:cubicBezTo>
                  <a:cubicBezTo>
                    <a:pt x="15" y="6"/>
                    <a:pt x="14" y="6"/>
                    <a:pt x="13" y="6"/>
                  </a:cubicBezTo>
                  <a:cubicBezTo>
                    <a:pt x="10" y="6"/>
                    <a:pt x="0" y="7"/>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 name="Freeform 29"/>
            <p:cNvSpPr/>
            <p:nvPr/>
          </p:nvSpPr>
          <p:spPr bwMode="auto">
            <a:xfrm>
              <a:off x="4176713" y="3267076"/>
              <a:ext cx="735013" cy="519113"/>
            </a:xfrm>
            <a:custGeom>
              <a:avLst/>
              <a:gdLst>
                <a:gd name="T0" fmla="*/ 193 w 196"/>
                <a:gd name="T1" fmla="*/ 69 h 138"/>
                <a:gd name="T2" fmla="*/ 189 w 196"/>
                <a:gd name="T3" fmla="*/ 63 h 138"/>
                <a:gd name="T4" fmla="*/ 182 w 196"/>
                <a:gd name="T5" fmla="*/ 55 h 138"/>
                <a:gd name="T6" fmla="*/ 170 w 196"/>
                <a:gd name="T7" fmla="*/ 43 h 138"/>
                <a:gd name="T8" fmla="*/ 163 w 196"/>
                <a:gd name="T9" fmla="*/ 31 h 138"/>
                <a:gd name="T10" fmla="*/ 158 w 196"/>
                <a:gd name="T11" fmla="*/ 20 h 138"/>
                <a:gd name="T12" fmla="*/ 149 w 196"/>
                <a:gd name="T13" fmla="*/ 12 h 138"/>
                <a:gd name="T14" fmla="*/ 145 w 196"/>
                <a:gd name="T15" fmla="*/ 1 h 138"/>
                <a:gd name="T16" fmla="*/ 140 w 196"/>
                <a:gd name="T17" fmla="*/ 7 h 138"/>
                <a:gd name="T18" fmla="*/ 141 w 196"/>
                <a:gd name="T19" fmla="*/ 17 h 138"/>
                <a:gd name="T20" fmla="*/ 123 w 196"/>
                <a:gd name="T21" fmla="*/ 28 h 138"/>
                <a:gd name="T22" fmla="*/ 111 w 196"/>
                <a:gd name="T23" fmla="*/ 18 h 138"/>
                <a:gd name="T24" fmla="*/ 116 w 196"/>
                <a:gd name="T25" fmla="*/ 5 h 138"/>
                <a:gd name="T26" fmla="*/ 102 w 196"/>
                <a:gd name="T27" fmla="*/ 6 h 138"/>
                <a:gd name="T28" fmla="*/ 83 w 196"/>
                <a:gd name="T29" fmla="*/ 12 h 138"/>
                <a:gd name="T30" fmla="*/ 79 w 196"/>
                <a:gd name="T31" fmla="*/ 17 h 138"/>
                <a:gd name="T32" fmla="*/ 70 w 196"/>
                <a:gd name="T33" fmla="*/ 15 h 138"/>
                <a:gd name="T34" fmla="*/ 58 w 196"/>
                <a:gd name="T35" fmla="*/ 20 h 138"/>
                <a:gd name="T36" fmla="*/ 45 w 196"/>
                <a:gd name="T37" fmla="*/ 27 h 138"/>
                <a:gd name="T38" fmla="*/ 39 w 196"/>
                <a:gd name="T39" fmla="*/ 38 h 138"/>
                <a:gd name="T40" fmla="*/ 37 w 196"/>
                <a:gd name="T41" fmla="*/ 40 h 138"/>
                <a:gd name="T42" fmla="*/ 15 w 196"/>
                <a:gd name="T43" fmla="*/ 50 h 138"/>
                <a:gd name="T44" fmla="*/ 2 w 196"/>
                <a:gd name="T45" fmla="*/ 60 h 138"/>
                <a:gd name="T46" fmla="*/ 4 w 196"/>
                <a:gd name="T47" fmla="*/ 73 h 138"/>
                <a:gd name="T48" fmla="*/ 2 w 196"/>
                <a:gd name="T49" fmla="*/ 77 h 138"/>
                <a:gd name="T50" fmla="*/ 9 w 196"/>
                <a:gd name="T51" fmla="*/ 91 h 138"/>
                <a:gd name="T52" fmla="*/ 13 w 196"/>
                <a:gd name="T53" fmla="*/ 104 h 138"/>
                <a:gd name="T54" fmla="*/ 22 w 196"/>
                <a:gd name="T55" fmla="*/ 118 h 138"/>
                <a:gd name="T56" fmla="*/ 38 w 196"/>
                <a:gd name="T57" fmla="*/ 114 h 138"/>
                <a:gd name="T58" fmla="*/ 51 w 196"/>
                <a:gd name="T59" fmla="*/ 110 h 138"/>
                <a:gd name="T60" fmla="*/ 64 w 196"/>
                <a:gd name="T61" fmla="*/ 104 h 138"/>
                <a:gd name="T62" fmla="*/ 80 w 196"/>
                <a:gd name="T63" fmla="*/ 99 h 138"/>
                <a:gd name="T64" fmla="*/ 92 w 196"/>
                <a:gd name="T65" fmla="*/ 99 h 138"/>
                <a:gd name="T66" fmla="*/ 100 w 196"/>
                <a:gd name="T67" fmla="*/ 104 h 138"/>
                <a:gd name="T68" fmla="*/ 104 w 196"/>
                <a:gd name="T69" fmla="*/ 107 h 138"/>
                <a:gd name="T70" fmla="*/ 114 w 196"/>
                <a:gd name="T71" fmla="*/ 108 h 138"/>
                <a:gd name="T72" fmla="*/ 116 w 196"/>
                <a:gd name="T73" fmla="*/ 114 h 138"/>
                <a:gd name="T74" fmla="*/ 126 w 196"/>
                <a:gd name="T75" fmla="*/ 120 h 138"/>
                <a:gd name="T76" fmla="*/ 132 w 196"/>
                <a:gd name="T77" fmla="*/ 129 h 138"/>
                <a:gd name="T78" fmla="*/ 144 w 196"/>
                <a:gd name="T79" fmla="*/ 134 h 138"/>
                <a:gd name="T80" fmla="*/ 154 w 196"/>
                <a:gd name="T81" fmla="*/ 133 h 138"/>
                <a:gd name="T82" fmla="*/ 160 w 196"/>
                <a:gd name="T83" fmla="*/ 138 h 138"/>
                <a:gd name="T84" fmla="*/ 180 w 196"/>
                <a:gd name="T85" fmla="*/ 124 h 138"/>
                <a:gd name="T86" fmla="*/ 188 w 196"/>
                <a:gd name="T87" fmla="*/ 104 h 138"/>
                <a:gd name="T88" fmla="*/ 195 w 196"/>
                <a:gd name="T89" fmla="*/ 86 h 138"/>
                <a:gd name="T90" fmla="*/ 196 w 196"/>
                <a:gd name="T91"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 h="138">
                  <a:moveTo>
                    <a:pt x="196" y="72"/>
                  </a:moveTo>
                  <a:cubicBezTo>
                    <a:pt x="195" y="70"/>
                    <a:pt x="194" y="70"/>
                    <a:pt x="193" y="69"/>
                  </a:cubicBezTo>
                  <a:cubicBezTo>
                    <a:pt x="192" y="68"/>
                    <a:pt x="192" y="66"/>
                    <a:pt x="191" y="65"/>
                  </a:cubicBezTo>
                  <a:cubicBezTo>
                    <a:pt x="191" y="64"/>
                    <a:pt x="189" y="64"/>
                    <a:pt x="189" y="63"/>
                  </a:cubicBezTo>
                  <a:cubicBezTo>
                    <a:pt x="188" y="62"/>
                    <a:pt x="189" y="60"/>
                    <a:pt x="188" y="58"/>
                  </a:cubicBezTo>
                  <a:cubicBezTo>
                    <a:pt x="187" y="56"/>
                    <a:pt x="183" y="58"/>
                    <a:pt x="182" y="55"/>
                  </a:cubicBezTo>
                  <a:cubicBezTo>
                    <a:pt x="181" y="52"/>
                    <a:pt x="181" y="49"/>
                    <a:pt x="180" y="47"/>
                  </a:cubicBezTo>
                  <a:cubicBezTo>
                    <a:pt x="177" y="44"/>
                    <a:pt x="173" y="44"/>
                    <a:pt x="170" y="43"/>
                  </a:cubicBezTo>
                  <a:cubicBezTo>
                    <a:pt x="167" y="41"/>
                    <a:pt x="167" y="40"/>
                    <a:pt x="165" y="37"/>
                  </a:cubicBezTo>
                  <a:cubicBezTo>
                    <a:pt x="164" y="35"/>
                    <a:pt x="163" y="33"/>
                    <a:pt x="163" y="31"/>
                  </a:cubicBezTo>
                  <a:cubicBezTo>
                    <a:pt x="162" y="29"/>
                    <a:pt x="162" y="27"/>
                    <a:pt x="162" y="25"/>
                  </a:cubicBezTo>
                  <a:cubicBezTo>
                    <a:pt x="159" y="23"/>
                    <a:pt x="158" y="24"/>
                    <a:pt x="158" y="20"/>
                  </a:cubicBezTo>
                  <a:cubicBezTo>
                    <a:pt x="158" y="17"/>
                    <a:pt x="159" y="16"/>
                    <a:pt x="156" y="15"/>
                  </a:cubicBezTo>
                  <a:cubicBezTo>
                    <a:pt x="154" y="14"/>
                    <a:pt x="151" y="14"/>
                    <a:pt x="149" y="12"/>
                  </a:cubicBezTo>
                  <a:cubicBezTo>
                    <a:pt x="147" y="9"/>
                    <a:pt x="151" y="4"/>
                    <a:pt x="148" y="2"/>
                  </a:cubicBezTo>
                  <a:cubicBezTo>
                    <a:pt x="147" y="1"/>
                    <a:pt x="146" y="2"/>
                    <a:pt x="145" y="1"/>
                  </a:cubicBezTo>
                  <a:cubicBezTo>
                    <a:pt x="145" y="1"/>
                    <a:pt x="144" y="0"/>
                    <a:pt x="144" y="0"/>
                  </a:cubicBezTo>
                  <a:cubicBezTo>
                    <a:pt x="141" y="0"/>
                    <a:pt x="139" y="5"/>
                    <a:pt x="140" y="7"/>
                  </a:cubicBezTo>
                  <a:cubicBezTo>
                    <a:pt x="141" y="9"/>
                    <a:pt x="142" y="10"/>
                    <a:pt x="142" y="12"/>
                  </a:cubicBezTo>
                  <a:cubicBezTo>
                    <a:pt x="141" y="15"/>
                    <a:pt x="141" y="15"/>
                    <a:pt x="141" y="17"/>
                  </a:cubicBezTo>
                  <a:cubicBezTo>
                    <a:pt x="142" y="21"/>
                    <a:pt x="140" y="24"/>
                    <a:pt x="137" y="26"/>
                  </a:cubicBezTo>
                  <a:cubicBezTo>
                    <a:pt x="133" y="29"/>
                    <a:pt x="128" y="29"/>
                    <a:pt x="123" y="28"/>
                  </a:cubicBezTo>
                  <a:cubicBezTo>
                    <a:pt x="119" y="26"/>
                    <a:pt x="119" y="22"/>
                    <a:pt x="116" y="20"/>
                  </a:cubicBezTo>
                  <a:cubicBezTo>
                    <a:pt x="114" y="18"/>
                    <a:pt x="112" y="19"/>
                    <a:pt x="111" y="18"/>
                  </a:cubicBezTo>
                  <a:cubicBezTo>
                    <a:pt x="109" y="17"/>
                    <a:pt x="109" y="15"/>
                    <a:pt x="110" y="13"/>
                  </a:cubicBezTo>
                  <a:cubicBezTo>
                    <a:pt x="112" y="11"/>
                    <a:pt x="117" y="8"/>
                    <a:pt x="116" y="5"/>
                  </a:cubicBezTo>
                  <a:cubicBezTo>
                    <a:pt x="114" y="4"/>
                    <a:pt x="112" y="3"/>
                    <a:pt x="109" y="4"/>
                  </a:cubicBezTo>
                  <a:cubicBezTo>
                    <a:pt x="107" y="5"/>
                    <a:pt x="105" y="6"/>
                    <a:pt x="102" y="6"/>
                  </a:cubicBezTo>
                  <a:cubicBezTo>
                    <a:pt x="96" y="6"/>
                    <a:pt x="90" y="2"/>
                    <a:pt x="85" y="8"/>
                  </a:cubicBezTo>
                  <a:cubicBezTo>
                    <a:pt x="84" y="9"/>
                    <a:pt x="83" y="11"/>
                    <a:pt x="83" y="12"/>
                  </a:cubicBezTo>
                  <a:cubicBezTo>
                    <a:pt x="83" y="14"/>
                    <a:pt x="83" y="14"/>
                    <a:pt x="82" y="16"/>
                  </a:cubicBezTo>
                  <a:cubicBezTo>
                    <a:pt x="81" y="16"/>
                    <a:pt x="80" y="16"/>
                    <a:pt x="79" y="17"/>
                  </a:cubicBezTo>
                  <a:cubicBezTo>
                    <a:pt x="78" y="17"/>
                    <a:pt x="78" y="18"/>
                    <a:pt x="77" y="18"/>
                  </a:cubicBezTo>
                  <a:cubicBezTo>
                    <a:pt x="74" y="19"/>
                    <a:pt x="72" y="17"/>
                    <a:pt x="70" y="15"/>
                  </a:cubicBezTo>
                  <a:cubicBezTo>
                    <a:pt x="68" y="12"/>
                    <a:pt x="66" y="12"/>
                    <a:pt x="63" y="13"/>
                  </a:cubicBezTo>
                  <a:cubicBezTo>
                    <a:pt x="60" y="15"/>
                    <a:pt x="60" y="18"/>
                    <a:pt x="58" y="20"/>
                  </a:cubicBezTo>
                  <a:cubicBezTo>
                    <a:pt x="55" y="23"/>
                    <a:pt x="52" y="28"/>
                    <a:pt x="50" y="32"/>
                  </a:cubicBezTo>
                  <a:cubicBezTo>
                    <a:pt x="47" y="32"/>
                    <a:pt x="48" y="27"/>
                    <a:pt x="45" y="27"/>
                  </a:cubicBezTo>
                  <a:cubicBezTo>
                    <a:pt x="41" y="27"/>
                    <a:pt x="40" y="31"/>
                    <a:pt x="40" y="33"/>
                  </a:cubicBezTo>
                  <a:cubicBezTo>
                    <a:pt x="40" y="36"/>
                    <a:pt x="40" y="36"/>
                    <a:pt x="39" y="38"/>
                  </a:cubicBezTo>
                  <a:cubicBezTo>
                    <a:pt x="39" y="38"/>
                    <a:pt x="39" y="39"/>
                    <a:pt x="39" y="39"/>
                  </a:cubicBezTo>
                  <a:cubicBezTo>
                    <a:pt x="38" y="40"/>
                    <a:pt x="38" y="40"/>
                    <a:pt x="37" y="40"/>
                  </a:cubicBezTo>
                  <a:cubicBezTo>
                    <a:pt x="33" y="41"/>
                    <a:pt x="29" y="43"/>
                    <a:pt x="25" y="45"/>
                  </a:cubicBezTo>
                  <a:cubicBezTo>
                    <a:pt x="21" y="46"/>
                    <a:pt x="18" y="49"/>
                    <a:pt x="15" y="50"/>
                  </a:cubicBezTo>
                  <a:cubicBezTo>
                    <a:pt x="12" y="51"/>
                    <a:pt x="9" y="51"/>
                    <a:pt x="7" y="53"/>
                  </a:cubicBezTo>
                  <a:cubicBezTo>
                    <a:pt x="5" y="55"/>
                    <a:pt x="4" y="57"/>
                    <a:pt x="2" y="60"/>
                  </a:cubicBezTo>
                  <a:cubicBezTo>
                    <a:pt x="1" y="62"/>
                    <a:pt x="0" y="64"/>
                    <a:pt x="1" y="66"/>
                  </a:cubicBezTo>
                  <a:cubicBezTo>
                    <a:pt x="1" y="69"/>
                    <a:pt x="3" y="70"/>
                    <a:pt x="4" y="73"/>
                  </a:cubicBezTo>
                  <a:cubicBezTo>
                    <a:pt x="4" y="73"/>
                    <a:pt x="4" y="75"/>
                    <a:pt x="4" y="76"/>
                  </a:cubicBezTo>
                  <a:cubicBezTo>
                    <a:pt x="4" y="76"/>
                    <a:pt x="2" y="77"/>
                    <a:pt x="2" y="77"/>
                  </a:cubicBezTo>
                  <a:cubicBezTo>
                    <a:pt x="2" y="79"/>
                    <a:pt x="6" y="81"/>
                    <a:pt x="7" y="84"/>
                  </a:cubicBezTo>
                  <a:cubicBezTo>
                    <a:pt x="8" y="86"/>
                    <a:pt x="8" y="88"/>
                    <a:pt x="9" y="91"/>
                  </a:cubicBezTo>
                  <a:cubicBezTo>
                    <a:pt x="11" y="93"/>
                    <a:pt x="10" y="95"/>
                    <a:pt x="11" y="98"/>
                  </a:cubicBezTo>
                  <a:cubicBezTo>
                    <a:pt x="11" y="100"/>
                    <a:pt x="13" y="101"/>
                    <a:pt x="13" y="104"/>
                  </a:cubicBezTo>
                  <a:cubicBezTo>
                    <a:pt x="13" y="107"/>
                    <a:pt x="12" y="109"/>
                    <a:pt x="12" y="112"/>
                  </a:cubicBezTo>
                  <a:cubicBezTo>
                    <a:pt x="13" y="116"/>
                    <a:pt x="18" y="119"/>
                    <a:pt x="22" y="118"/>
                  </a:cubicBezTo>
                  <a:cubicBezTo>
                    <a:pt x="26" y="118"/>
                    <a:pt x="28" y="116"/>
                    <a:pt x="31" y="115"/>
                  </a:cubicBezTo>
                  <a:cubicBezTo>
                    <a:pt x="33" y="114"/>
                    <a:pt x="36" y="114"/>
                    <a:pt x="38" y="114"/>
                  </a:cubicBezTo>
                  <a:cubicBezTo>
                    <a:pt x="39" y="113"/>
                    <a:pt x="41" y="112"/>
                    <a:pt x="43" y="111"/>
                  </a:cubicBezTo>
                  <a:cubicBezTo>
                    <a:pt x="45" y="111"/>
                    <a:pt x="48" y="110"/>
                    <a:pt x="51" y="110"/>
                  </a:cubicBezTo>
                  <a:cubicBezTo>
                    <a:pt x="53" y="110"/>
                    <a:pt x="52" y="111"/>
                    <a:pt x="54" y="108"/>
                  </a:cubicBezTo>
                  <a:cubicBezTo>
                    <a:pt x="56" y="105"/>
                    <a:pt x="61" y="106"/>
                    <a:pt x="64" y="104"/>
                  </a:cubicBezTo>
                  <a:cubicBezTo>
                    <a:pt x="66" y="102"/>
                    <a:pt x="67" y="101"/>
                    <a:pt x="70" y="100"/>
                  </a:cubicBezTo>
                  <a:cubicBezTo>
                    <a:pt x="73" y="99"/>
                    <a:pt x="76" y="100"/>
                    <a:pt x="80" y="99"/>
                  </a:cubicBezTo>
                  <a:cubicBezTo>
                    <a:pt x="83" y="99"/>
                    <a:pt x="86" y="97"/>
                    <a:pt x="90" y="98"/>
                  </a:cubicBezTo>
                  <a:cubicBezTo>
                    <a:pt x="91" y="99"/>
                    <a:pt x="91" y="99"/>
                    <a:pt x="92" y="99"/>
                  </a:cubicBezTo>
                  <a:cubicBezTo>
                    <a:pt x="93" y="99"/>
                    <a:pt x="94" y="99"/>
                    <a:pt x="95" y="100"/>
                  </a:cubicBezTo>
                  <a:cubicBezTo>
                    <a:pt x="97" y="101"/>
                    <a:pt x="97" y="103"/>
                    <a:pt x="100" y="104"/>
                  </a:cubicBezTo>
                  <a:cubicBezTo>
                    <a:pt x="100" y="104"/>
                    <a:pt x="102" y="104"/>
                    <a:pt x="103" y="104"/>
                  </a:cubicBezTo>
                  <a:cubicBezTo>
                    <a:pt x="104" y="105"/>
                    <a:pt x="104" y="106"/>
                    <a:pt x="104" y="107"/>
                  </a:cubicBezTo>
                  <a:cubicBezTo>
                    <a:pt x="105" y="108"/>
                    <a:pt x="106" y="113"/>
                    <a:pt x="108" y="113"/>
                  </a:cubicBezTo>
                  <a:cubicBezTo>
                    <a:pt x="111" y="114"/>
                    <a:pt x="112" y="109"/>
                    <a:pt x="114" y="108"/>
                  </a:cubicBezTo>
                  <a:cubicBezTo>
                    <a:pt x="115" y="107"/>
                    <a:pt x="118" y="106"/>
                    <a:pt x="119" y="107"/>
                  </a:cubicBezTo>
                  <a:cubicBezTo>
                    <a:pt x="121" y="109"/>
                    <a:pt x="117" y="112"/>
                    <a:pt x="116" y="114"/>
                  </a:cubicBezTo>
                  <a:cubicBezTo>
                    <a:pt x="118" y="115"/>
                    <a:pt x="121" y="113"/>
                    <a:pt x="123" y="114"/>
                  </a:cubicBezTo>
                  <a:cubicBezTo>
                    <a:pt x="125" y="115"/>
                    <a:pt x="123" y="118"/>
                    <a:pt x="126" y="120"/>
                  </a:cubicBezTo>
                  <a:cubicBezTo>
                    <a:pt x="128" y="121"/>
                    <a:pt x="130" y="119"/>
                    <a:pt x="132" y="123"/>
                  </a:cubicBezTo>
                  <a:cubicBezTo>
                    <a:pt x="133" y="125"/>
                    <a:pt x="131" y="127"/>
                    <a:pt x="132" y="129"/>
                  </a:cubicBezTo>
                  <a:cubicBezTo>
                    <a:pt x="132" y="133"/>
                    <a:pt x="138" y="134"/>
                    <a:pt x="141" y="134"/>
                  </a:cubicBezTo>
                  <a:cubicBezTo>
                    <a:pt x="142" y="134"/>
                    <a:pt x="143" y="134"/>
                    <a:pt x="144" y="134"/>
                  </a:cubicBezTo>
                  <a:cubicBezTo>
                    <a:pt x="146" y="135"/>
                    <a:pt x="148" y="137"/>
                    <a:pt x="150" y="135"/>
                  </a:cubicBezTo>
                  <a:cubicBezTo>
                    <a:pt x="152" y="134"/>
                    <a:pt x="151" y="132"/>
                    <a:pt x="154" y="133"/>
                  </a:cubicBezTo>
                  <a:cubicBezTo>
                    <a:pt x="156" y="134"/>
                    <a:pt x="156" y="134"/>
                    <a:pt x="157" y="136"/>
                  </a:cubicBezTo>
                  <a:cubicBezTo>
                    <a:pt x="157" y="138"/>
                    <a:pt x="158" y="138"/>
                    <a:pt x="160" y="138"/>
                  </a:cubicBezTo>
                  <a:cubicBezTo>
                    <a:pt x="164" y="138"/>
                    <a:pt x="166" y="135"/>
                    <a:pt x="169" y="134"/>
                  </a:cubicBezTo>
                  <a:cubicBezTo>
                    <a:pt x="174" y="133"/>
                    <a:pt x="178" y="128"/>
                    <a:pt x="180" y="124"/>
                  </a:cubicBezTo>
                  <a:cubicBezTo>
                    <a:pt x="182" y="118"/>
                    <a:pt x="185" y="112"/>
                    <a:pt x="188" y="107"/>
                  </a:cubicBezTo>
                  <a:cubicBezTo>
                    <a:pt x="190" y="105"/>
                    <a:pt x="188" y="106"/>
                    <a:pt x="188" y="104"/>
                  </a:cubicBezTo>
                  <a:cubicBezTo>
                    <a:pt x="188" y="102"/>
                    <a:pt x="190" y="100"/>
                    <a:pt x="191" y="99"/>
                  </a:cubicBezTo>
                  <a:cubicBezTo>
                    <a:pt x="194" y="95"/>
                    <a:pt x="195" y="90"/>
                    <a:pt x="195" y="86"/>
                  </a:cubicBezTo>
                  <a:cubicBezTo>
                    <a:pt x="195" y="84"/>
                    <a:pt x="195" y="82"/>
                    <a:pt x="195" y="80"/>
                  </a:cubicBezTo>
                  <a:cubicBezTo>
                    <a:pt x="195" y="77"/>
                    <a:pt x="196" y="74"/>
                    <a:pt x="19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0" name="Freeform 30"/>
            <p:cNvSpPr/>
            <p:nvPr/>
          </p:nvSpPr>
          <p:spPr bwMode="auto">
            <a:xfrm>
              <a:off x="4746625" y="3813176"/>
              <a:ext cx="79375" cy="85725"/>
            </a:xfrm>
            <a:custGeom>
              <a:avLst/>
              <a:gdLst>
                <a:gd name="T0" fmla="*/ 18 w 21"/>
                <a:gd name="T1" fmla="*/ 4 h 23"/>
                <a:gd name="T2" fmla="*/ 16 w 21"/>
                <a:gd name="T3" fmla="*/ 2 h 23"/>
                <a:gd name="T4" fmla="*/ 9 w 21"/>
                <a:gd name="T5" fmla="*/ 2 h 23"/>
                <a:gd name="T6" fmla="*/ 6 w 21"/>
                <a:gd name="T7" fmla="*/ 2 h 23"/>
                <a:gd name="T8" fmla="*/ 5 w 21"/>
                <a:gd name="T9" fmla="*/ 2 h 23"/>
                <a:gd name="T10" fmla="*/ 1 w 21"/>
                <a:gd name="T11" fmla="*/ 5 h 23"/>
                <a:gd name="T12" fmla="*/ 2 w 21"/>
                <a:gd name="T13" fmla="*/ 7 h 23"/>
                <a:gd name="T14" fmla="*/ 3 w 21"/>
                <a:gd name="T15" fmla="*/ 12 h 23"/>
                <a:gd name="T16" fmla="*/ 8 w 21"/>
                <a:gd name="T17" fmla="*/ 14 h 23"/>
                <a:gd name="T18" fmla="*/ 8 w 21"/>
                <a:gd name="T19" fmla="*/ 19 h 23"/>
                <a:gd name="T20" fmla="*/ 19 w 21"/>
                <a:gd name="T21" fmla="*/ 16 h 23"/>
                <a:gd name="T22" fmla="*/ 19 w 21"/>
                <a:gd name="T23" fmla="*/ 12 h 23"/>
                <a:gd name="T24" fmla="*/ 20 w 21"/>
                <a:gd name="T25" fmla="*/ 8 h 23"/>
                <a:gd name="T26" fmla="*/ 18 w 2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18" y="4"/>
                  </a:moveTo>
                  <a:cubicBezTo>
                    <a:pt x="17" y="3"/>
                    <a:pt x="18" y="2"/>
                    <a:pt x="16" y="2"/>
                  </a:cubicBezTo>
                  <a:cubicBezTo>
                    <a:pt x="14" y="1"/>
                    <a:pt x="11" y="2"/>
                    <a:pt x="9" y="2"/>
                  </a:cubicBezTo>
                  <a:cubicBezTo>
                    <a:pt x="8" y="2"/>
                    <a:pt x="7" y="2"/>
                    <a:pt x="6" y="2"/>
                  </a:cubicBezTo>
                  <a:cubicBezTo>
                    <a:pt x="5" y="2"/>
                    <a:pt x="5" y="2"/>
                    <a:pt x="5" y="2"/>
                  </a:cubicBezTo>
                  <a:cubicBezTo>
                    <a:pt x="3" y="0"/>
                    <a:pt x="0" y="2"/>
                    <a:pt x="1" y="5"/>
                  </a:cubicBezTo>
                  <a:cubicBezTo>
                    <a:pt x="1" y="6"/>
                    <a:pt x="1" y="6"/>
                    <a:pt x="2" y="7"/>
                  </a:cubicBezTo>
                  <a:cubicBezTo>
                    <a:pt x="2" y="8"/>
                    <a:pt x="2" y="10"/>
                    <a:pt x="3" y="12"/>
                  </a:cubicBezTo>
                  <a:cubicBezTo>
                    <a:pt x="4" y="13"/>
                    <a:pt x="6" y="13"/>
                    <a:pt x="8" y="14"/>
                  </a:cubicBezTo>
                  <a:cubicBezTo>
                    <a:pt x="9" y="16"/>
                    <a:pt x="7" y="18"/>
                    <a:pt x="8" y="19"/>
                  </a:cubicBezTo>
                  <a:cubicBezTo>
                    <a:pt x="9" y="23"/>
                    <a:pt x="18" y="20"/>
                    <a:pt x="19" y="16"/>
                  </a:cubicBezTo>
                  <a:cubicBezTo>
                    <a:pt x="19" y="15"/>
                    <a:pt x="19" y="13"/>
                    <a:pt x="19" y="12"/>
                  </a:cubicBezTo>
                  <a:cubicBezTo>
                    <a:pt x="19" y="11"/>
                    <a:pt x="21" y="9"/>
                    <a:pt x="20" y="8"/>
                  </a:cubicBezTo>
                  <a:cubicBezTo>
                    <a:pt x="20" y="6"/>
                    <a:pt x="18" y="6"/>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1" name="Freeform 31"/>
            <p:cNvSpPr/>
            <p:nvPr/>
          </p:nvSpPr>
          <p:spPr bwMode="auto">
            <a:xfrm>
              <a:off x="5156200" y="3813176"/>
              <a:ext cx="127000" cy="138113"/>
            </a:xfrm>
            <a:custGeom>
              <a:avLst/>
              <a:gdLst>
                <a:gd name="T0" fmla="*/ 30 w 34"/>
                <a:gd name="T1" fmla="*/ 2 h 37"/>
                <a:gd name="T2" fmla="*/ 25 w 34"/>
                <a:gd name="T3" fmla="*/ 1 h 37"/>
                <a:gd name="T4" fmla="*/ 25 w 34"/>
                <a:gd name="T5" fmla="*/ 1 h 37"/>
                <a:gd name="T6" fmla="*/ 23 w 34"/>
                <a:gd name="T7" fmla="*/ 7 h 37"/>
                <a:gd name="T8" fmla="*/ 20 w 34"/>
                <a:gd name="T9" fmla="*/ 9 h 37"/>
                <a:gd name="T10" fmla="*/ 19 w 34"/>
                <a:gd name="T11" fmla="*/ 12 h 37"/>
                <a:gd name="T12" fmla="*/ 13 w 34"/>
                <a:gd name="T13" fmla="*/ 16 h 37"/>
                <a:gd name="T14" fmla="*/ 8 w 34"/>
                <a:gd name="T15" fmla="*/ 22 h 37"/>
                <a:gd name="T16" fmla="*/ 2 w 34"/>
                <a:gd name="T17" fmla="*/ 25 h 37"/>
                <a:gd name="T18" fmla="*/ 1 w 34"/>
                <a:gd name="T19" fmla="*/ 31 h 37"/>
                <a:gd name="T20" fmla="*/ 3 w 34"/>
                <a:gd name="T21" fmla="*/ 35 h 37"/>
                <a:gd name="T22" fmla="*/ 11 w 34"/>
                <a:gd name="T23" fmla="*/ 36 h 37"/>
                <a:gd name="T24" fmla="*/ 16 w 34"/>
                <a:gd name="T25" fmla="*/ 32 h 37"/>
                <a:gd name="T26" fmla="*/ 18 w 34"/>
                <a:gd name="T27" fmla="*/ 25 h 37"/>
                <a:gd name="T28" fmla="*/ 21 w 34"/>
                <a:gd name="T29" fmla="*/ 23 h 37"/>
                <a:gd name="T30" fmla="*/ 24 w 34"/>
                <a:gd name="T31" fmla="*/ 20 h 37"/>
                <a:gd name="T32" fmla="*/ 30 w 34"/>
                <a:gd name="T33" fmla="*/ 16 h 37"/>
                <a:gd name="T34" fmla="*/ 31 w 34"/>
                <a:gd name="T35" fmla="*/ 13 h 37"/>
                <a:gd name="T36" fmla="*/ 34 w 34"/>
                <a:gd name="T37" fmla="*/ 11 h 37"/>
                <a:gd name="T38" fmla="*/ 34 w 34"/>
                <a:gd name="T39" fmla="*/ 6 h 37"/>
                <a:gd name="T40" fmla="*/ 30 w 34"/>
                <a:gd name="T4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7">
                  <a:moveTo>
                    <a:pt x="30" y="2"/>
                  </a:moveTo>
                  <a:cubicBezTo>
                    <a:pt x="29" y="2"/>
                    <a:pt x="26" y="0"/>
                    <a:pt x="25" y="1"/>
                  </a:cubicBezTo>
                  <a:cubicBezTo>
                    <a:pt x="25" y="1"/>
                    <a:pt x="25" y="1"/>
                    <a:pt x="25" y="1"/>
                  </a:cubicBezTo>
                  <a:cubicBezTo>
                    <a:pt x="26" y="4"/>
                    <a:pt x="25" y="5"/>
                    <a:pt x="23" y="7"/>
                  </a:cubicBezTo>
                  <a:cubicBezTo>
                    <a:pt x="22" y="8"/>
                    <a:pt x="21" y="8"/>
                    <a:pt x="20" y="9"/>
                  </a:cubicBezTo>
                  <a:cubicBezTo>
                    <a:pt x="19" y="10"/>
                    <a:pt x="19" y="11"/>
                    <a:pt x="19" y="12"/>
                  </a:cubicBezTo>
                  <a:cubicBezTo>
                    <a:pt x="17" y="14"/>
                    <a:pt x="15" y="15"/>
                    <a:pt x="13" y="16"/>
                  </a:cubicBezTo>
                  <a:cubicBezTo>
                    <a:pt x="10" y="17"/>
                    <a:pt x="10" y="20"/>
                    <a:pt x="8" y="22"/>
                  </a:cubicBezTo>
                  <a:cubicBezTo>
                    <a:pt x="6" y="24"/>
                    <a:pt x="4" y="23"/>
                    <a:pt x="2" y="25"/>
                  </a:cubicBezTo>
                  <a:cubicBezTo>
                    <a:pt x="0" y="27"/>
                    <a:pt x="1" y="29"/>
                    <a:pt x="1" y="31"/>
                  </a:cubicBezTo>
                  <a:cubicBezTo>
                    <a:pt x="1" y="34"/>
                    <a:pt x="1" y="35"/>
                    <a:pt x="3" y="35"/>
                  </a:cubicBezTo>
                  <a:cubicBezTo>
                    <a:pt x="6" y="36"/>
                    <a:pt x="9" y="37"/>
                    <a:pt x="11" y="36"/>
                  </a:cubicBezTo>
                  <a:cubicBezTo>
                    <a:pt x="13" y="36"/>
                    <a:pt x="15" y="34"/>
                    <a:pt x="16" y="32"/>
                  </a:cubicBezTo>
                  <a:cubicBezTo>
                    <a:pt x="17" y="30"/>
                    <a:pt x="17" y="26"/>
                    <a:pt x="18" y="25"/>
                  </a:cubicBezTo>
                  <a:cubicBezTo>
                    <a:pt x="19" y="24"/>
                    <a:pt x="20" y="24"/>
                    <a:pt x="21" y="23"/>
                  </a:cubicBezTo>
                  <a:cubicBezTo>
                    <a:pt x="23" y="22"/>
                    <a:pt x="23" y="21"/>
                    <a:pt x="24" y="20"/>
                  </a:cubicBezTo>
                  <a:cubicBezTo>
                    <a:pt x="26" y="18"/>
                    <a:pt x="28" y="18"/>
                    <a:pt x="30" y="16"/>
                  </a:cubicBezTo>
                  <a:cubicBezTo>
                    <a:pt x="30" y="15"/>
                    <a:pt x="31" y="14"/>
                    <a:pt x="31" y="13"/>
                  </a:cubicBezTo>
                  <a:cubicBezTo>
                    <a:pt x="32" y="12"/>
                    <a:pt x="33" y="12"/>
                    <a:pt x="34" y="11"/>
                  </a:cubicBezTo>
                  <a:cubicBezTo>
                    <a:pt x="34" y="9"/>
                    <a:pt x="34" y="7"/>
                    <a:pt x="34" y="6"/>
                  </a:cubicBezTo>
                  <a:cubicBezTo>
                    <a:pt x="33" y="3"/>
                    <a:pt x="33"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 name="Freeform 32"/>
            <p:cNvSpPr/>
            <p:nvPr/>
          </p:nvSpPr>
          <p:spPr bwMode="auto">
            <a:xfrm>
              <a:off x="5241925" y="3692526"/>
              <a:ext cx="123825" cy="146050"/>
            </a:xfrm>
            <a:custGeom>
              <a:avLst/>
              <a:gdLst>
                <a:gd name="T0" fmla="*/ 32 w 33"/>
                <a:gd name="T1" fmla="*/ 19 h 39"/>
                <a:gd name="T2" fmla="*/ 25 w 33"/>
                <a:gd name="T3" fmla="*/ 18 h 39"/>
                <a:gd name="T4" fmla="*/ 21 w 33"/>
                <a:gd name="T5" fmla="*/ 14 h 39"/>
                <a:gd name="T6" fmla="*/ 15 w 33"/>
                <a:gd name="T7" fmla="*/ 7 h 39"/>
                <a:gd name="T8" fmla="*/ 12 w 33"/>
                <a:gd name="T9" fmla="*/ 6 h 39"/>
                <a:gd name="T10" fmla="*/ 10 w 33"/>
                <a:gd name="T11" fmla="*/ 3 h 39"/>
                <a:gd name="T12" fmla="*/ 7 w 33"/>
                <a:gd name="T13" fmla="*/ 8 h 39"/>
                <a:gd name="T14" fmla="*/ 13 w 33"/>
                <a:gd name="T15" fmla="*/ 13 h 39"/>
                <a:gd name="T16" fmla="*/ 17 w 33"/>
                <a:gd name="T17" fmla="*/ 15 h 39"/>
                <a:gd name="T18" fmla="*/ 15 w 33"/>
                <a:gd name="T19" fmla="*/ 16 h 39"/>
                <a:gd name="T20" fmla="*/ 11 w 33"/>
                <a:gd name="T21" fmla="*/ 21 h 39"/>
                <a:gd name="T22" fmla="*/ 12 w 33"/>
                <a:gd name="T23" fmla="*/ 25 h 39"/>
                <a:gd name="T24" fmla="*/ 17 w 33"/>
                <a:gd name="T25" fmla="*/ 33 h 39"/>
                <a:gd name="T26" fmla="*/ 18 w 33"/>
                <a:gd name="T27" fmla="*/ 37 h 39"/>
                <a:gd name="T28" fmla="*/ 23 w 33"/>
                <a:gd name="T29" fmla="*/ 30 h 39"/>
                <a:gd name="T30" fmla="*/ 28 w 33"/>
                <a:gd name="T31" fmla="*/ 26 h 39"/>
                <a:gd name="T32" fmla="*/ 32 w 33"/>
                <a:gd name="T3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9">
                  <a:moveTo>
                    <a:pt x="32" y="19"/>
                  </a:moveTo>
                  <a:cubicBezTo>
                    <a:pt x="31" y="17"/>
                    <a:pt x="27" y="18"/>
                    <a:pt x="25" y="18"/>
                  </a:cubicBezTo>
                  <a:cubicBezTo>
                    <a:pt x="22" y="17"/>
                    <a:pt x="22" y="16"/>
                    <a:pt x="21" y="14"/>
                  </a:cubicBezTo>
                  <a:cubicBezTo>
                    <a:pt x="20" y="11"/>
                    <a:pt x="17" y="9"/>
                    <a:pt x="15" y="7"/>
                  </a:cubicBezTo>
                  <a:cubicBezTo>
                    <a:pt x="14" y="7"/>
                    <a:pt x="13" y="7"/>
                    <a:pt x="12" y="6"/>
                  </a:cubicBezTo>
                  <a:cubicBezTo>
                    <a:pt x="11" y="5"/>
                    <a:pt x="11" y="4"/>
                    <a:pt x="10" y="3"/>
                  </a:cubicBezTo>
                  <a:cubicBezTo>
                    <a:pt x="6" y="0"/>
                    <a:pt x="0" y="5"/>
                    <a:pt x="7" y="8"/>
                  </a:cubicBezTo>
                  <a:cubicBezTo>
                    <a:pt x="10" y="9"/>
                    <a:pt x="10" y="11"/>
                    <a:pt x="13" y="13"/>
                  </a:cubicBezTo>
                  <a:cubicBezTo>
                    <a:pt x="14" y="13"/>
                    <a:pt x="15" y="14"/>
                    <a:pt x="17" y="15"/>
                  </a:cubicBezTo>
                  <a:cubicBezTo>
                    <a:pt x="16" y="15"/>
                    <a:pt x="15" y="15"/>
                    <a:pt x="15" y="16"/>
                  </a:cubicBezTo>
                  <a:cubicBezTo>
                    <a:pt x="14" y="18"/>
                    <a:pt x="12" y="19"/>
                    <a:pt x="11" y="21"/>
                  </a:cubicBezTo>
                  <a:cubicBezTo>
                    <a:pt x="10" y="23"/>
                    <a:pt x="11" y="24"/>
                    <a:pt x="12" y="25"/>
                  </a:cubicBezTo>
                  <a:cubicBezTo>
                    <a:pt x="15" y="27"/>
                    <a:pt x="17" y="30"/>
                    <a:pt x="17" y="33"/>
                  </a:cubicBezTo>
                  <a:cubicBezTo>
                    <a:pt x="17" y="35"/>
                    <a:pt x="16" y="37"/>
                    <a:pt x="18" y="37"/>
                  </a:cubicBezTo>
                  <a:cubicBezTo>
                    <a:pt x="21" y="39"/>
                    <a:pt x="23" y="32"/>
                    <a:pt x="23" y="30"/>
                  </a:cubicBezTo>
                  <a:cubicBezTo>
                    <a:pt x="24" y="27"/>
                    <a:pt x="25" y="27"/>
                    <a:pt x="28" y="26"/>
                  </a:cubicBezTo>
                  <a:cubicBezTo>
                    <a:pt x="30" y="25"/>
                    <a:pt x="33" y="22"/>
                    <a:pt x="3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 name="Freeform 33"/>
            <p:cNvSpPr/>
            <p:nvPr/>
          </p:nvSpPr>
          <p:spPr bwMode="auto">
            <a:xfrm>
              <a:off x="5294313" y="3752851"/>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4" name="Freeform 34"/>
            <p:cNvSpPr/>
            <p:nvPr/>
          </p:nvSpPr>
          <p:spPr bwMode="auto">
            <a:xfrm>
              <a:off x="3365500" y="2782888"/>
              <a:ext cx="66675" cy="66675"/>
            </a:xfrm>
            <a:custGeom>
              <a:avLst/>
              <a:gdLst>
                <a:gd name="T0" fmla="*/ 10 w 18"/>
                <a:gd name="T1" fmla="*/ 8 h 18"/>
                <a:gd name="T2" fmla="*/ 8 w 18"/>
                <a:gd name="T3" fmla="*/ 5 h 18"/>
                <a:gd name="T4" fmla="*/ 5 w 18"/>
                <a:gd name="T5" fmla="*/ 2 h 18"/>
                <a:gd name="T6" fmla="*/ 1 w 18"/>
                <a:gd name="T7" fmla="*/ 1 h 18"/>
                <a:gd name="T8" fmla="*/ 1 w 18"/>
                <a:gd name="T9" fmla="*/ 1 h 18"/>
                <a:gd name="T10" fmla="*/ 0 w 18"/>
                <a:gd name="T11" fmla="*/ 4 h 18"/>
                <a:gd name="T12" fmla="*/ 1 w 18"/>
                <a:gd name="T13" fmla="*/ 6 h 18"/>
                <a:gd name="T14" fmla="*/ 2 w 18"/>
                <a:gd name="T15" fmla="*/ 12 h 18"/>
                <a:gd name="T16" fmla="*/ 4 w 18"/>
                <a:gd name="T17" fmla="*/ 14 h 18"/>
                <a:gd name="T18" fmla="*/ 6 w 18"/>
                <a:gd name="T19" fmla="*/ 16 h 18"/>
                <a:gd name="T20" fmla="*/ 15 w 18"/>
                <a:gd name="T21" fmla="*/ 10 h 18"/>
                <a:gd name="T22" fmla="*/ 10 w 18"/>
                <a:gd name="T2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
                  <a:moveTo>
                    <a:pt x="10" y="8"/>
                  </a:moveTo>
                  <a:cubicBezTo>
                    <a:pt x="8" y="7"/>
                    <a:pt x="9" y="7"/>
                    <a:pt x="8" y="5"/>
                  </a:cubicBezTo>
                  <a:cubicBezTo>
                    <a:pt x="8" y="3"/>
                    <a:pt x="7" y="3"/>
                    <a:pt x="5" y="2"/>
                  </a:cubicBezTo>
                  <a:cubicBezTo>
                    <a:pt x="5" y="1"/>
                    <a:pt x="2" y="0"/>
                    <a:pt x="1" y="1"/>
                  </a:cubicBezTo>
                  <a:cubicBezTo>
                    <a:pt x="1" y="1"/>
                    <a:pt x="1" y="1"/>
                    <a:pt x="1" y="1"/>
                  </a:cubicBezTo>
                  <a:cubicBezTo>
                    <a:pt x="1" y="2"/>
                    <a:pt x="0" y="3"/>
                    <a:pt x="0" y="4"/>
                  </a:cubicBezTo>
                  <a:cubicBezTo>
                    <a:pt x="0" y="5"/>
                    <a:pt x="1" y="5"/>
                    <a:pt x="1" y="6"/>
                  </a:cubicBezTo>
                  <a:cubicBezTo>
                    <a:pt x="1" y="8"/>
                    <a:pt x="0" y="11"/>
                    <a:pt x="2" y="12"/>
                  </a:cubicBezTo>
                  <a:cubicBezTo>
                    <a:pt x="3" y="13"/>
                    <a:pt x="4" y="12"/>
                    <a:pt x="4" y="14"/>
                  </a:cubicBezTo>
                  <a:cubicBezTo>
                    <a:pt x="5" y="15"/>
                    <a:pt x="5" y="16"/>
                    <a:pt x="6" y="16"/>
                  </a:cubicBezTo>
                  <a:cubicBezTo>
                    <a:pt x="10" y="18"/>
                    <a:pt x="18" y="14"/>
                    <a:pt x="15" y="10"/>
                  </a:cubicBezTo>
                  <a:cubicBezTo>
                    <a:pt x="14" y="8"/>
                    <a:pt x="11" y="9"/>
                    <a:pt x="1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5" name="Freeform 35"/>
            <p:cNvSpPr/>
            <p:nvPr/>
          </p:nvSpPr>
          <p:spPr bwMode="auto">
            <a:xfrm>
              <a:off x="2700338" y="3159126"/>
              <a:ext cx="131763" cy="239713"/>
            </a:xfrm>
            <a:custGeom>
              <a:avLst/>
              <a:gdLst>
                <a:gd name="T0" fmla="*/ 33 w 35"/>
                <a:gd name="T1" fmla="*/ 11 h 64"/>
                <a:gd name="T2" fmla="*/ 33 w 35"/>
                <a:gd name="T3" fmla="*/ 5 h 64"/>
                <a:gd name="T4" fmla="*/ 30 w 35"/>
                <a:gd name="T5" fmla="*/ 0 h 64"/>
                <a:gd name="T6" fmla="*/ 30 w 35"/>
                <a:gd name="T7" fmla="*/ 1 h 64"/>
                <a:gd name="T8" fmla="*/ 26 w 35"/>
                <a:gd name="T9" fmla="*/ 6 h 64"/>
                <a:gd name="T10" fmla="*/ 22 w 35"/>
                <a:gd name="T11" fmla="*/ 10 h 64"/>
                <a:gd name="T12" fmla="*/ 17 w 35"/>
                <a:gd name="T13" fmla="*/ 13 h 64"/>
                <a:gd name="T14" fmla="*/ 14 w 35"/>
                <a:gd name="T15" fmla="*/ 16 h 64"/>
                <a:gd name="T16" fmla="*/ 8 w 35"/>
                <a:gd name="T17" fmla="*/ 18 h 64"/>
                <a:gd name="T18" fmla="*/ 4 w 35"/>
                <a:gd name="T19" fmla="*/ 24 h 64"/>
                <a:gd name="T20" fmla="*/ 5 w 35"/>
                <a:gd name="T21" fmla="*/ 30 h 64"/>
                <a:gd name="T22" fmla="*/ 10 w 35"/>
                <a:gd name="T23" fmla="*/ 36 h 64"/>
                <a:gd name="T24" fmla="*/ 6 w 35"/>
                <a:gd name="T25" fmla="*/ 41 h 64"/>
                <a:gd name="T26" fmla="*/ 3 w 35"/>
                <a:gd name="T27" fmla="*/ 42 h 64"/>
                <a:gd name="T28" fmla="*/ 4 w 35"/>
                <a:gd name="T29" fmla="*/ 49 h 64"/>
                <a:gd name="T30" fmla="*/ 5 w 35"/>
                <a:gd name="T31" fmla="*/ 54 h 64"/>
                <a:gd name="T32" fmla="*/ 5 w 35"/>
                <a:gd name="T33" fmla="*/ 57 h 64"/>
                <a:gd name="T34" fmla="*/ 11 w 35"/>
                <a:gd name="T35" fmla="*/ 63 h 64"/>
                <a:gd name="T36" fmla="*/ 20 w 35"/>
                <a:gd name="T37" fmla="*/ 57 h 64"/>
                <a:gd name="T38" fmla="*/ 23 w 35"/>
                <a:gd name="T39" fmla="*/ 37 h 64"/>
                <a:gd name="T40" fmla="*/ 26 w 35"/>
                <a:gd name="T41" fmla="*/ 33 h 64"/>
                <a:gd name="T42" fmla="*/ 30 w 35"/>
                <a:gd name="T43" fmla="*/ 28 h 64"/>
                <a:gd name="T44" fmla="*/ 34 w 35"/>
                <a:gd name="T45" fmla="*/ 18 h 64"/>
                <a:gd name="T46" fmla="*/ 34 w 35"/>
                <a:gd name="T47" fmla="*/ 14 h 64"/>
                <a:gd name="T48" fmla="*/ 33 w 35"/>
                <a:gd name="T49"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4">
                  <a:moveTo>
                    <a:pt x="33" y="11"/>
                  </a:moveTo>
                  <a:cubicBezTo>
                    <a:pt x="33" y="9"/>
                    <a:pt x="34" y="7"/>
                    <a:pt x="33" y="5"/>
                  </a:cubicBezTo>
                  <a:cubicBezTo>
                    <a:pt x="33" y="3"/>
                    <a:pt x="31" y="1"/>
                    <a:pt x="30" y="0"/>
                  </a:cubicBezTo>
                  <a:cubicBezTo>
                    <a:pt x="30" y="1"/>
                    <a:pt x="30" y="1"/>
                    <a:pt x="30" y="1"/>
                  </a:cubicBezTo>
                  <a:cubicBezTo>
                    <a:pt x="27" y="0"/>
                    <a:pt x="27" y="5"/>
                    <a:pt x="26" y="6"/>
                  </a:cubicBezTo>
                  <a:cubicBezTo>
                    <a:pt x="25" y="8"/>
                    <a:pt x="23" y="9"/>
                    <a:pt x="22" y="10"/>
                  </a:cubicBezTo>
                  <a:cubicBezTo>
                    <a:pt x="20" y="11"/>
                    <a:pt x="18" y="11"/>
                    <a:pt x="17" y="13"/>
                  </a:cubicBezTo>
                  <a:cubicBezTo>
                    <a:pt x="16" y="15"/>
                    <a:pt x="17" y="16"/>
                    <a:pt x="14" y="16"/>
                  </a:cubicBezTo>
                  <a:cubicBezTo>
                    <a:pt x="12" y="17"/>
                    <a:pt x="10" y="17"/>
                    <a:pt x="8" y="18"/>
                  </a:cubicBezTo>
                  <a:cubicBezTo>
                    <a:pt x="7" y="20"/>
                    <a:pt x="4" y="23"/>
                    <a:pt x="4" y="24"/>
                  </a:cubicBezTo>
                  <a:cubicBezTo>
                    <a:pt x="3" y="26"/>
                    <a:pt x="4" y="29"/>
                    <a:pt x="5" y="30"/>
                  </a:cubicBezTo>
                  <a:cubicBezTo>
                    <a:pt x="7" y="32"/>
                    <a:pt x="10" y="34"/>
                    <a:pt x="10" y="36"/>
                  </a:cubicBezTo>
                  <a:cubicBezTo>
                    <a:pt x="9" y="38"/>
                    <a:pt x="7" y="40"/>
                    <a:pt x="6" y="41"/>
                  </a:cubicBezTo>
                  <a:cubicBezTo>
                    <a:pt x="5" y="41"/>
                    <a:pt x="4" y="41"/>
                    <a:pt x="3" y="42"/>
                  </a:cubicBezTo>
                  <a:cubicBezTo>
                    <a:pt x="0" y="44"/>
                    <a:pt x="3" y="47"/>
                    <a:pt x="4" y="49"/>
                  </a:cubicBezTo>
                  <a:cubicBezTo>
                    <a:pt x="5" y="51"/>
                    <a:pt x="6" y="52"/>
                    <a:pt x="5" y="54"/>
                  </a:cubicBezTo>
                  <a:cubicBezTo>
                    <a:pt x="5" y="55"/>
                    <a:pt x="4" y="56"/>
                    <a:pt x="5" y="57"/>
                  </a:cubicBezTo>
                  <a:cubicBezTo>
                    <a:pt x="5" y="59"/>
                    <a:pt x="9" y="62"/>
                    <a:pt x="11" y="63"/>
                  </a:cubicBezTo>
                  <a:cubicBezTo>
                    <a:pt x="15" y="64"/>
                    <a:pt x="18" y="60"/>
                    <a:pt x="20" y="57"/>
                  </a:cubicBezTo>
                  <a:cubicBezTo>
                    <a:pt x="24" y="51"/>
                    <a:pt x="22" y="44"/>
                    <a:pt x="23" y="37"/>
                  </a:cubicBezTo>
                  <a:cubicBezTo>
                    <a:pt x="23" y="35"/>
                    <a:pt x="24" y="35"/>
                    <a:pt x="26" y="33"/>
                  </a:cubicBezTo>
                  <a:cubicBezTo>
                    <a:pt x="27" y="32"/>
                    <a:pt x="29" y="30"/>
                    <a:pt x="30" y="28"/>
                  </a:cubicBezTo>
                  <a:cubicBezTo>
                    <a:pt x="32" y="25"/>
                    <a:pt x="33" y="21"/>
                    <a:pt x="34" y="18"/>
                  </a:cubicBezTo>
                  <a:cubicBezTo>
                    <a:pt x="34" y="17"/>
                    <a:pt x="35" y="15"/>
                    <a:pt x="34" y="14"/>
                  </a:cubicBezTo>
                  <a:cubicBezTo>
                    <a:pt x="34" y="12"/>
                    <a:pt x="33" y="12"/>
                    <a:pt x="3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6" name="Freeform 36"/>
            <p:cNvSpPr/>
            <p:nvPr/>
          </p:nvSpPr>
          <p:spPr bwMode="auto">
            <a:xfrm>
              <a:off x="4270375" y="2112963"/>
              <a:ext cx="277813" cy="293688"/>
            </a:xfrm>
            <a:custGeom>
              <a:avLst/>
              <a:gdLst>
                <a:gd name="T0" fmla="*/ 46 w 74"/>
                <a:gd name="T1" fmla="*/ 35 h 78"/>
                <a:gd name="T2" fmla="*/ 45 w 74"/>
                <a:gd name="T3" fmla="*/ 38 h 78"/>
                <a:gd name="T4" fmla="*/ 44 w 74"/>
                <a:gd name="T5" fmla="*/ 42 h 78"/>
                <a:gd name="T6" fmla="*/ 40 w 74"/>
                <a:gd name="T7" fmla="*/ 45 h 78"/>
                <a:gd name="T8" fmla="*/ 35 w 74"/>
                <a:gd name="T9" fmla="*/ 44 h 78"/>
                <a:gd name="T10" fmla="*/ 33 w 74"/>
                <a:gd name="T11" fmla="*/ 43 h 78"/>
                <a:gd name="T12" fmla="*/ 31 w 74"/>
                <a:gd name="T13" fmla="*/ 50 h 78"/>
                <a:gd name="T14" fmla="*/ 26 w 74"/>
                <a:gd name="T15" fmla="*/ 52 h 78"/>
                <a:gd name="T16" fmla="*/ 23 w 74"/>
                <a:gd name="T17" fmla="*/ 52 h 78"/>
                <a:gd name="T18" fmla="*/ 21 w 74"/>
                <a:gd name="T19" fmla="*/ 53 h 78"/>
                <a:gd name="T20" fmla="*/ 16 w 74"/>
                <a:gd name="T21" fmla="*/ 54 h 78"/>
                <a:gd name="T22" fmla="*/ 12 w 74"/>
                <a:gd name="T23" fmla="*/ 58 h 78"/>
                <a:gd name="T24" fmla="*/ 7 w 74"/>
                <a:gd name="T25" fmla="*/ 60 h 78"/>
                <a:gd name="T26" fmla="*/ 4 w 74"/>
                <a:gd name="T27" fmla="*/ 62 h 78"/>
                <a:gd name="T28" fmla="*/ 3 w 74"/>
                <a:gd name="T29" fmla="*/ 65 h 78"/>
                <a:gd name="T30" fmla="*/ 0 w 74"/>
                <a:gd name="T31" fmla="*/ 69 h 78"/>
                <a:gd name="T32" fmla="*/ 1 w 74"/>
                <a:gd name="T33" fmla="*/ 71 h 78"/>
                <a:gd name="T34" fmla="*/ 2 w 74"/>
                <a:gd name="T35" fmla="*/ 74 h 78"/>
                <a:gd name="T36" fmla="*/ 9 w 74"/>
                <a:gd name="T37" fmla="*/ 70 h 78"/>
                <a:gd name="T38" fmla="*/ 9 w 74"/>
                <a:gd name="T39" fmla="*/ 67 h 78"/>
                <a:gd name="T40" fmla="*/ 13 w 74"/>
                <a:gd name="T41" fmla="*/ 65 h 78"/>
                <a:gd name="T42" fmla="*/ 16 w 74"/>
                <a:gd name="T43" fmla="*/ 65 h 78"/>
                <a:gd name="T44" fmla="*/ 18 w 74"/>
                <a:gd name="T45" fmla="*/ 64 h 78"/>
                <a:gd name="T46" fmla="*/ 24 w 74"/>
                <a:gd name="T47" fmla="*/ 62 h 78"/>
                <a:gd name="T48" fmla="*/ 27 w 74"/>
                <a:gd name="T49" fmla="*/ 60 h 78"/>
                <a:gd name="T50" fmla="*/ 29 w 74"/>
                <a:gd name="T51" fmla="*/ 61 h 78"/>
                <a:gd name="T52" fmla="*/ 36 w 74"/>
                <a:gd name="T53" fmla="*/ 59 h 78"/>
                <a:gd name="T54" fmla="*/ 40 w 74"/>
                <a:gd name="T55" fmla="*/ 57 h 78"/>
                <a:gd name="T56" fmla="*/ 43 w 74"/>
                <a:gd name="T57" fmla="*/ 57 h 78"/>
                <a:gd name="T58" fmla="*/ 48 w 74"/>
                <a:gd name="T59" fmla="*/ 55 h 78"/>
                <a:gd name="T60" fmla="*/ 51 w 74"/>
                <a:gd name="T61" fmla="*/ 49 h 78"/>
                <a:gd name="T62" fmla="*/ 54 w 74"/>
                <a:gd name="T63" fmla="*/ 46 h 78"/>
                <a:gd name="T64" fmla="*/ 56 w 74"/>
                <a:gd name="T65" fmla="*/ 40 h 78"/>
                <a:gd name="T66" fmla="*/ 58 w 74"/>
                <a:gd name="T67" fmla="*/ 33 h 78"/>
                <a:gd name="T68" fmla="*/ 59 w 74"/>
                <a:gd name="T69" fmla="*/ 29 h 78"/>
                <a:gd name="T70" fmla="*/ 58 w 74"/>
                <a:gd name="T71" fmla="*/ 25 h 78"/>
                <a:gd name="T72" fmla="*/ 55 w 74"/>
                <a:gd name="T73" fmla="*/ 23 h 78"/>
                <a:gd name="T74" fmla="*/ 56 w 74"/>
                <a:gd name="T75" fmla="*/ 19 h 78"/>
                <a:gd name="T76" fmla="*/ 61 w 74"/>
                <a:gd name="T77" fmla="*/ 19 h 78"/>
                <a:gd name="T78" fmla="*/ 65 w 74"/>
                <a:gd name="T79" fmla="*/ 20 h 78"/>
                <a:gd name="T80" fmla="*/ 71 w 74"/>
                <a:gd name="T81" fmla="*/ 14 h 78"/>
                <a:gd name="T82" fmla="*/ 74 w 74"/>
                <a:gd name="T83" fmla="*/ 11 h 78"/>
                <a:gd name="T84" fmla="*/ 73 w 74"/>
                <a:gd name="T85" fmla="*/ 9 h 78"/>
                <a:gd name="T86" fmla="*/ 66 w 74"/>
                <a:gd name="T87" fmla="*/ 7 h 78"/>
                <a:gd name="T88" fmla="*/ 65 w 74"/>
                <a:gd name="T89" fmla="*/ 4 h 78"/>
                <a:gd name="T90" fmla="*/ 62 w 74"/>
                <a:gd name="T91" fmla="*/ 3 h 78"/>
                <a:gd name="T92" fmla="*/ 59 w 74"/>
                <a:gd name="T93" fmla="*/ 0 h 78"/>
                <a:gd name="T94" fmla="*/ 56 w 74"/>
                <a:gd name="T95" fmla="*/ 3 h 78"/>
                <a:gd name="T96" fmla="*/ 55 w 74"/>
                <a:gd name="T97" fmla="*/ 8 h 78"/>
                <a:gd name="T98" fmla="*/ 52 w 74"/>
                <a:gd name="T99" fmla="*/ 11 h 78"/>
                <a:gd name="T100" fmla="*/ 51 w 74"/>
                <a:gd name="T101" fmla="*/ 19 h 78"/>
                <a:gd name="T102" fmla="*/ 50 w 74"/>
                <a:gd name="T103" fmla="*/ 24 h 78"/>
                <a:gd name="T104" fmla="*/ 49 w 74"/>
                <a:gd name="T105" fmla="*/ 25 h 78"/>
                <a:gd name="T106" fmla="*/ 48 w 74"/>
                <a:gd name="T107" fmla="*/ 31 h 78"/>
                <a:gd name="T108" fmla="*/ 46 w 74"/>
                <a:gd name="T109"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 h="78">
                  <a:moveTo>
                    <a:pt x="46" y="35"/>
                  </a:moveTo>
                  <a:cubicBezTo>
                    <a:pt x="46" y="36"/>
                    <a:pt x="45" y="37"/>
                    <a:pt x="45" y="38"/>
                  </a:cubicBezTo>
                  <a:cubicBezTo>
                    <a:pt x="44" y="39"/>
                    <a:pt x="45" y="40"/>
                    <a:pt x="44" y="42"/>
                  </a:cubicBezTo>
                  <a:cubicBezTo>
                    <a:pt x="43" y="43"/>
                    <a:pt x="41" y="44"/>
                    <a:pt x="40" y="45"/>
                  </a:cubicBezTo>
                  <a:cubicBezTo>
                    <a:pt x="38" y="46"/>
                    <a:pt x="36" y="47"/>
                    <a:pt x="35" y="44"/>
                  </a:cubicBezTo>
                  <a:cubicBezTo>
                    <a:pt x="35" y="43"/>
                    <a:pt x="35" y="42"/>
                    <a:pt x="33" y="43"/>
                  </a:cubicBezTo>
                  <a:cubicBezTo>
                    <a:pt x="30" y="44"/>
                    <a:pt x="31" y="48"/>
                    <a:pt x="31" y="50"/>
                  </a:cubicBezTo>
                  <a:cubicBezTo>
                    <a:pt x="30" y="52"/>
                    <a:pt x="28" y="52"/>
                    <a:pt x="26" y="52"/>
                  </a:cubicBezTo>
                  <a:cubicBezTo>
                    <a:pt x="25" y="52"/>
                    <a:pt x="24" y="52"/>
                    <a:pt x="23" y="52"/>
                  </a:cubicBezTo>
                  <a:cubicBezTo>
                    <a:pt x="22" y="52"/>
                    <a:pt x="22" y="53"/>
                    <a:pt x="21" y="53"/>
                  </a:cubicBezTo>
                  <a:cubicBezTo>
                    <a:pt x="19" y="54"/>
                    <a:pt x="17" y="53"/>
                    <a:pt x="16" y="54"/>
                  </a:cubicBezTo>
                  <a:cubicBezTo>
                    <a:pt x="14" y="55"/>
                    <a:pt x="13" y="57"/>
                    <a:pt x="12" y="58"/>
                  </a:cubicBezTo>
                  <a:cubicBezTo>
                    <a:pt x="11" y="60"/>
                    <a:pt x="8" y="60"/>
                    <a:pt x="7" y="60"/>
                  </a:cubicBezTo>
                  <a:cubicBezTo>
                    <a:pt x="6" y="61"/>
                    <a:pt x="5" y="62"/>
                    <a:pt x="4" y="62"/>
                  </a:cubicBezTo>
                  <a:cubicBezTo>
                    <a:pt x="3" y="63"/>
                    <a:pt x="3" y="64"/>
                    <a:pt x="3" y="65"/>
                  </a:cubicBezTo>
                  <a:cubicBezTo>
                    <a:pt x="1" y="66"/>
                    <a:pt x="0" y="66"/>
                    <a:pt x="0" y="69"/>
                  </a:cubicBezTo>
                  <a:cubicBezTo>
                    <a:pt x="1" y="70"/>
                    <a:pt x="1" y="70"/>
                    <a:pt x="1" y="71"/>
                  </a:cubicBezTo>
                  <a:cubicBezTo>
                    <a:pt x="2" y="72"/>
                    <a:pt x="1" y="73"/>
                    <a:pt x="2" y="74"/>
                  </a:cubicBezTo>
                  <a:cubicBezTo>
                    <a:pt x="3" y="78"/>
                    <a:pt x="9" y="74"/>
                    <a:pt x="9" y="70"/>
                  </a:cubicBezTo>
                  <a:cubicBezTo>
                    <a:pt x="9" y="69"/>
                    <a:pt x="8" y="68"/>
                    <a:pt x="9" y="67"/>
                  </a:cubicBezTo>
                  <a:cubicBezTo>
                    <a:pt x="9" y="66"/>
                    <a:pt x="11" y="65"/>
                    <a:pt x="13" y="65"/>
                  </a:cubicBezTo>
                  <a:cubicBezTo>
                    <a:pt x="14" y="65"/>
                    <a:pt x="15" y="65"/>
                    <a:pt x="16" y="65"/>
                  </a:cubicBezTo>
                  <a:cubicBezTo>
                    <a:pt x="17" y="65"/>
                    <a:pt x="18" y="65"/>
                    <a:pt x="18" y="64"/>
                  </a:cubicBezTo>
                  <a:cubicBezTo>
                    <a:pt x="20" y="64"/>
                    <a:pt x="22" y="63"/>
                    <a:pt x="24" y="62"/>
                  </a:cubicBezTo>
                  <a:cubicBezTo>
                    <a:pt x="25" y="62"/>
                    <a:pt x="26" y="60"/>
                    <a:pt x="27" y="60"/>
                  </a:cubicBezTo>
                  <a:cubicBezTo>
                    <a:pt x="28" y="61"/>
                    <a:pt x="28" y="61"/>
                    <a:pt x="29" y="61"/>
                  </a:cubicBezTo>
                  <a:cubicBezTo>
                    <a:pt x="31" y="62"/>
                    <a:pt x="33" y="61"/>
                    <a:pt x="36" y="59"/>
                  </a:cubicBezTo>
                  <a:cubicBezTo>
                    <a:pt x="37" y="59"/>
                    <a:pt x="38" y="58"/>
                    <a:pt x="40" y="57"/>
                  </a:cubicBezTo>
                  <a:cubicBezTo>
                    <a:pt x="41" y="57"/>
                    <a:pt x="42" y="57"/>
                    <a:pt x="43" y="57"/>
                  </a:cubicBezTo>
                  <a:cubicBezTo>
                    <a:pt x="45" y="57"/>
                    <a:pt x="47" y="56"/>
                    <a:pt x="48" y="55"/>
                  </a:cubicBezTo>
                  <a:cubicBezTo>
                    <a:pt x="50" y="53"/>
                    <a:pt x="50" y="51"/>
                    <a:pt x="51" y="49"/>
                  </a:cubicBezTo>
                  <a:cubicBezTo>
                    <a:pt x="52" y="48"/>
                    <a:pt x="53" y="47"/>
                    <a:pt x="54" y="46"/>
                  </a:cubicBezTo>
                  <a:cubicBezTo>
                    <a:pt x="55" y="44"/>
                    <a:pt x="56" y="42"/>
                    <a:pt x="56" y="40"/>
                  </a:cubicBezTo>
                  <a:cubicBezTo>
                    <a:pt x="57" y="38"/>
                    <a:pt x="58" y="36"/>
                    <a:pt x="58" y="33"/>
                  </a:cubicBezTo>
                  <a:cubicBezTo>
                    <a:pt x="58" y="32"/>
                    <a:pt x="58" y="31"/>
                    <a:pt x="59" y="29"/>
                  </a:cubicBezTo>
                  <a:cubicBezTo>
                    <a:pt x="59" y="28"/>
                    <a:pt x="59" y="26"/>
                    <a:pt x="58" y="25"/>
                  </a:cubicBezTo>
                  <a:cubicBezTo>
                    <a:pt x="57" y="24"/>
                    <a:pt x="55" y="24"/>
                    <a:pt x="55" y="23"/>
                  </a:cubicBezTo>
                  <a:cubicBezTo>
                    <a:pt x="54" y="21"/>
                    <a:pt x="55" y="20"/>
                    <a:pt x="56" y="19"/>
                  </a:cubicBezTo>
                  <a:cubicBezTo>
                    <a:pt x="57" y="17"/>
                    <a:pt x="59" y="17"/>
                    <a:pt x="61" y="19"/>
                  </a:cubicBezTo>
                  <a:cubicBezTo>
                    <a:pt x="63" y="19"/>
                    <a:pt x="63" y="21"/>
                    <a:pt x="65" y="20"/>
                  </a:cubicBezTo>
                  <a:cubicBezTo>
                    <a:pt x="67" y="19"/>
                    <a:pt x="68" y="16"/>
                    <a:pt x="71" y="14"/>
                  </a:cubicBezTo>
                  <a:cubicBezTo>
                    <a:pt x="73" y="13"/>
                    <a:pt x="74" y="14"/>
                    <a:pt x="74" y="11"/>
                  </a:cubicBezTo>
                  <a:cubicBezTo>
                    <a:pt x="74" y="9"/>
                    <a:pt x="74" y="9"/>
                    <a:pt x="73" y="9"/>
                  </a:cubicBezTo>
                  <a:cubicBezTo>
                    <a:pt x="71" y="7"/>
                    <a:pt x="68" y="9"/>
                    <a:pt x="66" y="7"/>
                  </a:cubicBezTo>
                  <a:cubicBezTo>
                    <a:pt x="66" y="6"/>
                    <a:pt x="66" y="5"/>
                    <a:pt x="65" y="4"/>
                  </a:cubicBezTo>
                  <a:cubicBezTo>
                    <a:pt x="64" y="4"/>
                    <a:pt x="63" y="3"/>
                    <a:pt x="62" y="3"/>
                  </a:cubicBezTo>
                  <a:cubicBezTo>
                    <a:pt x="61" y="2"/>
                    <a:pt x="60" y="0"/>
                    <a:pt x="59" y="0"/>
                  </a:cubicBezTo>
                  <a:cubicBezTo>
                    <a:pt x="58" y="0"/>
                    <a:pt x="56" y="2"/>
                    <a:pt x="56" y="3"/>
                  </a:cubicBezTo>
                  <a:cubicBezTo>
                    <a:pt x="55" y="5"/>
                    <a:pt x="56" y="7"/>
                    <a:pt x="55" y="8"/>
                  </a:cubicBezTo>
                  <a:cubicBezTo>
                    <a:pt x="55" y="10"/>
                    <a:pt x="53" y="10"/>
                    <a:pt x="52" y="11"/>
                  </a:cubicBezTo>
                  <a:cubicBezTo>
                    <a:pt x="49" y="14"/>
                    <a:pt x="51" y="16"/>
                    <a:pt x="51" y="19"/>
                  </a:cubicBezTo>
                  <a:cubicBezTo>
                    <a:pt x="52" y="20"/>
                    <a:pt x="51" y="22"/>
                    <a:pt x="50" y="24"/>
                  </a:cubicBezTo>
                  <a:cubicBezTo>
                    <a:pt x="50" y="25"/>
                    <a:pt x="50" y="25"/>
                    <a:pt x="49" y="25"/>
                  </a:cubicBezTo>
                  <a:cubicBezTo>
                    <a:pt x="48" y="26"/>
                    <a:pt x="48" y="30"/>
                    <a:pt x="48" y="31"/>
                  </a:cubicBezTo>
                  <a:cubicBezTo>
                    <a:pt x="48" y="33"/>
                    <a:pt x="48" y="34"/>
                    <a:pt x="4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7" name="Freeform 37"/>
            <p:cNvSpPr/>
            <p:nvPr/>
          </p:nvSpPr>
          <p:spPr bwMode="auto">
            <a:xfrm>
              <a:off x="4454525" y="22066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8" name="Freeform 38"/>
            <p:cNvSpPr/>
            <p:nvPr/>
          </p:nvSpPr>
          <p:spPr bwMode="auto">
            <a:xfrm>
              <a:off x="4483100" y="1928813"/>
              <a:ext cx="41275" cy="153988"/>
            </a:xfrm>
            <a:custGeom>
              <a:avLst/>
              <a:gdLst>
                <a:gd name="T0" fmla="*/ 2 w 11"/>
                <a:gd name="T1" fmla="*/ 9 h 41"/>
                <a:gd name="T2" fmla="*/ 3 w 11"/>
                <a:gd name="T3" fmla="*/ 12 h 41"/>
                <a:gd name="T4" fmla="*/ 1 w 11"/>
                <a:gd name="T5" fmla="*/ 17 h 41"/>
                <a:gd name="T6" fmla="*/ 2 w 11"/>
                <a:gd name="T7" fmla="*/ 26 h 41"/>
                <a:gd name="T8" fmla="*/ 2 w 11"/>
                <a:gd name="T9" fmla="*/ 29 h 41"/>
                <a:gd name="T10" fmla="*/ 2 w 11"/>
                <a:gd name="T11" fmla="*/ 32 h 41"/>
                <a:gd name="T12" fmla="*/ 3 w 11"/>
                <a:gd name="T13" fmla="*/ 40 h 41"/>
                <a:gd name="T14" fmla="*/ 8 w 11"/>
                <a:gd name="T15" fmla="*/ 40 h 41"/>
                <a:gd name="T16" fmla="*/ 7 w 11"/>
                <a:gd name="T17" fmla="*/ 36 h 41"/>
                <a:gd name="T18" fmla="*/ 5 w 11"/>
                <a:gd name="T19" fmla="*/ 32 h 41"/>
                <a:gd name="T20" fmla="*/ 6 w 11"/>
                <a:gd name="T21" fmla="*/ 30 h 41"/>
                <a:gd name="T22" fmla="*/ 9 w 11"/>
                <a:gd name="T23" fmla="*/ 30 h 41"/>
                <a:gd name="T24" fmla="*/ 10 w 11"/>
                <a:gd name="T25" fmla="*/ 29 h 41"/>
                <a:gd name="T26" fmla="*/ 11 w 11"/>
                <a:gd name="T27" fmla="*/ 24 h 41"/>
                <a:gd name="T28" fmla="*/ 7 w 11"/>
                <a:gd name="T29" fmla="*/ 19 h 41"/>
                <a:gd name="T30" fmla="*/ 10 w 11"/>
                <a:gd name="T31" fmla="*/ 12 h 41"/>
                <a:gd name="T32" fmla="*/ 9 w 11"/>
                <a:gd name="T33" fmla="*/ 5 h 41"/>
                <a:gd name="T34" fmla="*/ 6 w 11"/>
                <a:gd name="T35" fmla="*/ 0 h 41"/>
                <a:gd name="T36" fmla="*/ 2 w 11"/>
                <a:gd name="T37" fmla="*/ 2 h 41"/>
                <a:gd name="T38" fmla="*/ 2 w 11"/>
                <a:gd name="T39" fmla="*/ 2 h 41"/>
                <a:gd name="T40" fmla="*/ 2 w 11"/>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41">
                  <a:moveTo>
                    <a:pt x="2" y="9"/>
                  </a:moveTo>
                  <a:cubicBezTo>
                    <a:pt x="2" y="10"/>
                    <a:pt x="3" y="11"/>
                    <a:pt x="3" y="12"/>
                  </a:cubicBezTo>
                  <a:cubicBezTo>
                    <a:pt x="3" y="14"/>
                    <a:pt x="2" y="15"/>
                    <a:pt x="1" y="17"/>
                  </a:cubicBezTo>
                  <a:cubicBezTo>
                    <a:pt x="1" y="20"/>
                    <a:pt x="2" y="22"/>
                    <a:pt x="2" y="26"/>
                  </a:cubicBezTo>
                  <a:cubicBezTo>
                    <a:pt x="2" y="27"/>
                    <a:pt x="2" y="28"/>
                    <a:pt x="2" y="29"/>
                  </a:cubicBezTo>
                  <a:cubicBezTo>
                    <a:pt x="2" y="30"/>
                    <a:pt x="2" y="31"/>
                    <a:pt x="2" y="32"/>
                  </a:cubicBezTo>
                  <a:cubicBezTo>
                    <a:pt x="3" y="35"/>
                    <a:pt x="0" y="37"/>
                    <a:pt x="3" y="40"/>
                  </a:cubicBezTo>
                  <a:cubicBezTo>
                    <a:pt x="4" y="40"/>
                    <a:pt x="7" y="41"/>
                    <a:pt x="8" y="40"/>
                  </a:cubicBezTo>
                  <a:cubicBezTo>
                    <a:pt x="8" y="39"/>
                    <a:pt x="7" y="37"/>
                    <a:pt x="7" y="36"/>
                  </a:cubicBezTo>
                  <a:cubicBezTo>
                    <a:pt x="6" y="35"/>
                    <a:pt x="5" y="34"/>
                    <a:pt x="5" y="32"/>
                  </a:cubicBezTo>
                  <a:cubicBezTo>
                    <a:pt x="5" y="31"/>
                    <a:pt x="5" y="31"/>
                    <a:pt x="6" y="30"/>
                  </a:cubicBezTo>
                  <a:cubicBezTo>
                    <a:pt x="7" y="29"/>
                    <a:pt x="8" y="30"/>
                    <a:pt x="9" y="30"/>
                  </a:cubicBezTo>
                  <a:cubicBezTo>
                    <a:pt x="10" y="29"/>
                    <a:pt x="10" y="30"/>
                    <a:pt x="10" y="29"/>
                  </a:cubicBezTo>
                  <a:cubicBezTo>
                    <a:pt x="11" y="28"/>
                    <a:pt x="11" y="25"/>
                    <a:pt x="11" y="24"/>
                  </a:cubicBezTo>
                  <a:cubicBezTo>
                    <a:pt x="10" y="22"/>
                    <a:pt x="8" y="21"/>
                    <a:pt x="7" y="19"/>
                  </a:cubicBezTo>
                  <a:cubicBezTo>
                    <a:pt x="7" y="16"/>
                    <a:pt x="10" y="15"/>
                    <a:pt x="10" y="12"/>
                  </a:cubicBezTo>
                  <a:cubicBezTo>
                    <a:pt x="10" y="10"/>
                    <a:pt x="10" y="7"/>
                    <a:pt x="9" y="5"/>
                  </a:cubicBezTo>
                  <a:cubicBezTo>
                    <a:pt x="9" y="3"/>
                    <a:pt x="8" y="1"/>
                    <a:pt x="6" y="0"/>
                  </a:cubicBezTo>
                  <a:cubicBezTo>
                    <a:pt x="5" y="0"/>
                    <a:pt x="3" y="1"/>
                    <a:pt x="2" y="2"/>
                  </a:cubicBezTo>
                  <a:cubicBezTo>
                    <a:pt x="2" y="2"/>
                    <a:pt x="2" y="2"/>
                    <a:pt x="2" y="2"/>
                  </a:cubicBezTo>
                  <a:cubicBezTo>
                    <a:pt x="0" y="2"/>
                    <a:pt x="1"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9" name="Freeform 39"/>
            <p:cNvSpPr/>
            <p:nvPr/>
          </p:nvSpPr>
          <p:spPr bwMode="auto">
            <a:xfrm>
              <a:off x="2127250" y="1127126"/>
              <a:ext cx="280988" cy="142875"/>
            </a:xfrm>
            <a:custGeom>
              <a:avLst/>
              <a:gdLst>
                <a:gd name="T0" fmla="*/ 2 w 75"/>
                <a:gd name="T1" fmla="*/ 18 h 38"/>
                <a:gd name="T2" fmla="*/ 5 w 75"/>
                <a:gd name="T3" fmla="*/ 19 h 38"/>
                <a:gd name="T4" fmla="*/ 6 w 75"/>
                <a:gd name="T5" fmla="*/ 22 h 38"/>
                <a:gd name="T6" fmla="*/ 11 w 75"/>
                <a:gd name="T7" fmla="*/ 22 h 38"/>
                <a:gd name="T8" fmla="*/ 17 w 75"/>
                <a:gd name="T9" fmla="*/ 19 h 38"/>
                <a:gd name="T10" fmla="*/ 23 w 75"/>
                <a:gd name="T11" fmla="*/ 23 h 38"/>
                <a:gd name="T12" fmla="*/ 14 w 75"/>
                <a:gd name="T13" fmla="*/ 26 h 38"/>
                <a:gd name="T14" fmla="*/ 16 w 75"/>
                <a:gd name="T15" fmla="*/ 29 h 38"/>
                <a:gd name="T16" fmla="*/ 17 w 75"/>
                <a:gd name="T17" fmla="*/ 32 h 38"/>
                <a:gd name="T18" fmla="*/ 19 w 75"/>
                <a:gd name="T19" fmla="*/ 35 h 38"/>
                <a:gd name="T20" fmla="*/ 25 w 75"/>
                <a:gd name="T21" fmla="*/ 37 h 38"/>
                <a:gd name="T22" fmla="*/ 28 w 75"/>
                <a:gd name="T23" fmla="*/ 33 h 38"/>
                <a:gd name="T24" fmla="*/ 33 w 75"/>
                <a:gd name="T25" fmla="*/ 29 h 38"/>
                <a:gd name="T26" fmla="*/ 37 w 75"/>
                <a:gd name="T27" fmla="*/ 25 h 38"/>
                <a:gd name="T28" fmla="*/ 42 w 75"/>
                <a:gd name="T29" fmla="*/ 23 h 38"/>
                <a:gd name="T30" fmla="*/ 45 w 75"/>
                <a:gd name="T31" fmla="*/ 19 h 38"/>
                <a:gd name="T32" fmla="*/ 43 w 75"/>
                <a:gd name="T33" fmla="*/ 17 h 38"/>
                <a:gd name="T34" fmla="*/ 39 w 75"/>
                <a:gd name="T35" fmla="*/ 14 h 38"/>
                <a:gd name="T36" fmla="*/ 42 w 75"/>
                <a:gd name="T37" fmla="*/ 11 h 38"/>
                <a:gd name="T38" fmla="*/ 49 w 75"/>
                <a:gd name="T39" fmla="*/ 12 h 38"/>
                <a:gd name="T40" fmla="*/ 51 w 75"/>
                <a:gd name="T41" fmla="*/ 14 h 38"/>
                <a:gd name="T42" fmla="*/ 55 w 75"/>
                <a:gd name="T43" fmla="*/ 14 h 38"/>
                <a:gd name="T44" fmla="*/ 58 w 75"/>
                <a:gd name="T45" fmla="*/ 14 h 38"/>
                <a:gd name="T46" fmla="*/ 62 w 75"/>
                <a:gd name="T47" fmla="*/ 14 h 38"/>
                <a:gd name="T48" fmla="*/ 68 w 75"/>
                <a:gd name="T49" fmla="*/ 12 h 38"/>
                <a:gd name="T50" fmla="*/ 74 w 75"/>
                <a:gd name="T51" fmla="*/ 9 h 38"/>
                <a:gd name="T52" fmla="*/ 72 w 75"/>
                <a:gd name="T53" fmla="*/ 4 h 38"/>
                <a:gd name="T54" fmla="*/ 68 w 75"/>
                <a:gd name="T55" fmla="*/ 1 h 38"/>
                <a:gd name="T56" fmla="*/ 59 w 75"/>
                <a:gd name="T57" fmla="*/ 2 h 38"/>
                <a:gd name="T58" fmla="*/ 58 w 75"/>
                <a:gd name="T59" fmla="*/ 1 h 38"/>
                <a:gd name="T60" fmla="*/ 52 w 75"/>
                <a:gd name="T61" fmla="*/ 1 h 38"/>
                <a:gd name="T62" fmla="*/ 46 w 75"/>
                <a:gd name="T63" fmla="*/ 1 h 38"/>
                <a:gd name="T64" fmla="*/ 38 w 75"/>
                <a:gd name="T65" fmla="*/ 2 h 38"/>
                <a:gd name="T66" fmla="*/ 35 w 75"/>
                <a:gd name="T67" fmla="*/ 6 h 38"/>
                <a:gd name="T68" fmla="*/ 34 w 75"/>
                <a:gd name="T69" fmla="*/ 11 h 38"/>
                <a:gd name="T70" fmla="*/ 32 w 75"/>
                <a:gd name="T71" fmla="*/ 11 h 38"/>
                <a:gd name="T72" fmla="*/ 31 w 75"/>
                <a:gd name="T73" fmla="*/ 7 h 38"/>
                <a:gd name="T74" fmla="*/ 27 w 75"/>
                <a:gd name="T75" fmla="*/ 6 h 38"/>
                <a:gd name="T76" fmla="*/ 25 w 75"/>
                <a:gd name="T77" fmla="*/ 5 h 38"/>
                <a:gd name="T78" fmla="*/ 23 w 75"/>
                <a:gd name="T79" fmla="*/ 9 h 38"/>
                <a:gd name="T80" fmla="*/ 24 w 75"/>
                <a:gd name="T81" fmla="*/ 11 h 38"/>
                <a:gd name="T82" fmla="*/ 21 w 75"/>
                <a:gd name="T83" fmla="*/ 11 h 38"/>
                <a:gd name="T84" fmla="*/ 18 w 75"/>
                <a:gd name="T85" fmla="*/ 7 h 38"/>
                <a:gd name="T86" fmla="*/ 14 w 75"/>
                <a:gd name="T87" fmla="*/ 10 h 38"/>
                <a:gd name="T88" fmla="*/ 10 w 75"/>
                <a:gd name="T89" fmla="*/ 6 h 38"/>
                <a:gd name="T90" fmla="*/ 4 w 75"/>
                <a:gd name="T91" fmla="*/ 7 h 38"/>
                <a:gd name="T92" fmla="*/ 1 w 75"/>
                <a:gd name="T93" fmla="*/ 8 h 38"/>
                <a:gd name="T94" fmla="*/ 1 w 75"/>
                <a:gd name="T95" fmla="*/ 12 h 38"/>
                <a:gd name="T96" fmla="*/ 2 w 75"/>
                <a:gd name="T9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38">
                  <a:moveTo>
                    <a:pt x="2" y="18"/>
                  </a:moveTo>
                  <a:cubicBezTo>
                    <a:pt x="3" y="19"/>
                    <a:pt x="4" y="18"/>
                    <a:pt x="5" y="19"/>
                  </a:cubicBezTo>
                  <a:cubicBezTo>
                    <a:pt x="6" y="20"/>
                    <a:pt x="5" y="21"/>
                    <a:pt x="6" y="22"/>
                  </a:cubicBezTo>
                  <a:cubicBezTo>
                    <a:pt x="7" y="23"/>
                    <a:pt x="10" y="22"/>
                    <a:pt x="11" y="22"/>
                  </a:cubicBezTo>
                  <a:cubicBezTo>
                    <a:pt x="14" y="22"/>
                    <a:pt x="14" y="19"/>
                    <a:pt x="17" y="19"/>
                  </a:cubicBezTo>
                  <a:cubicBezTo>
                    <a:pt x="18" y="19"/>
                    <a:pt x="27" y="20"/>
                    <a:pt x="23" y="23"/>
                  </a:cubicBezTo>
                  <a:cubicBezTo>
                    <a:pt x="21" y="24"/>
                    <a:pt x="14" y="22"/>
                    <a:pt x="14" y="26"/>
                  </a:cubicBezTo>
                  <a:cubicBezTo>
                    <a:pt x="15" y="27"/>
                    <a:pt x="16" y="28"/>
                    <a:pt x="16" y="29"/>
                  </a:cubicBezTo>
                  <a:cubicBezTo>
                    <a:pt x="17" y="30"/>
                    <a:pt x="16" y="31"/>
                    <a:pt x="17" y="32"/>
                  </a:cubicBezTo>
                  <a:cubicBezTo>
                    <a:pt x="17" y="33"/>
                    <a:pt x="18" y="34"/>
                    <a:pt x="19" y="35"/>
                  </a:cubicBezTo>
                  <a:cubicBezTo>
                    <a:pt x="21" y="36"/>
                    <a:pt x="23" y="38"/>
                    <a:pt x="25" y="37"/>
                  </a:cubicBezTo>
                  <a:cubicBezTo>
                    <a:pt x="26" y="36"/>
                    <a:pt x="27" y="34"/>
                    <a:pt x="28" y="33"/>
                  </a:cubicBezTo>
                  <a:cubicBezTo>
                    <a:pt x="30" y="32"/>
                    <a:pt x="32" y="30"/>
                    <a:pt x="33" y="29"/>
                  </a:cubicBezTo>
                  <a:cubicBezTo>
                    <a:pt x="34" y="27"/>
                    <a:pt x="35" y="25"/>
                    <a:pt x="37" y="25"/>
                  </a:cubicBezTo>
                  <a:cubicBezTo>
                    <a:pt x="39" y="24"/>
                    <a:pt x="40" y="24"/>
                    <a:pt x="42" y="23"/>
                  </a:cubicBezTo>
                  <a:cubicBezTo>
                    <a:pt x="43" y="22"/>
                    <a:pt x="45" y="20"/>
                    <a:pt x="45" y="19"/>
                  </a:cubicBezTo>
                  <a:cubicBezTo>
                    <a:pt x="45" y="17"/>
                    <a:pt x="45" y="17"/>
                    <a:pt x="43" y="17"/>
                  </a:cubicBezTo>
                  <a:cubicBezTo>
                    <a:pt x="41" y="17"/>
                    <a:pt x="40" y="16"/>
                    <a:pt x="39" y="14"/>
                  </a:cubicBezTo>
                  <a:cubicBezTo>
                    <a:pt x="38" y="12"/>
                    <a:pt x="40" y="12"/>
                    <a:pt x="42" y="11"/>
                  </a:cubicBezTo>
                  <a:cubicBezTo>
                    <a:pt x="44" y="11"/>
                    <a:pt x="48" y="11"/>
                    <a:pt x="49" y="12"/>
                  </a:cubicBezTo>
                  <a:cubicBezTo>
                    <a:pt x="50" y="13"/>
                    <a:pt x="49" y="14"/>
                    <a:pt x="51" y="14"/>
                  </a:cubicBezTo>
                  <a:cubicBezTo>
                    <a:pt x="52" y="14"/>
                    <a:pt x="54" y="13"/>
                    <a:pt x="55" y="14"/>
                  </a:cubicBezTo>
                  <a:cubicBezTo>
                    <a:pt x="56" y="14"/>
                    <a:pt x="57" y="14"/>
                    <a:pt x="58" y="14"/>
                  </a:cubicBezTo>
                  <a:cubicBezTo>
                    <a:pt x="59" y="14"/>
                    <a:pt x="61" y="14"/>
                    <a:pt x="62" y="14"/>
                  </a:cubicBezTo>
                  <a:cubicBezTo>
                    <a:pt x="64" y="13"/>
                    <a:pt x="66" y="12"/>
                    <a:pt x="68" y="12"/>
                  </a:cubicBezTo>
                  <a:cubicBezTo>
                    <a:pt x="71" y="12"/>
                    <a:pt x="72" y="12"/>
                    <a:pt x="74" y="9"/>
                  </a:cubicBezTo>
                  <a:cubicBezTo>
                    <a:pt x="75" y="7"/>
                    <a:pt x="74" y="5"/>
                    <a:pt x="72" y="4"/>
                  </a:cubicBezTo>
                  <a:cubicBezTo>
                    <a:pt x="71" y="2"/>
                    <a:pt x="70" y="1"/>
                    <a:pt x="68" y="1"/>
                  </a:cubicBezTo>
                  <a:cubicBezTo>
                    <a:pt x="65" y="1"/>
                    <a:pt x="62" y="2"/>
                    <a:pt x="59" y="2"/>
                  </a:cubicBezTo>
                  <a:cubicBezTo>
                    <a:pt x="59" y="1"/>
                    <a:pt x="58" y="1"/>
                    <a:pt x="58" y="1"/>
                  </a:cubicBezTo>
                  <a:cubicBezTo>
                    <a:pt x="56" y="1"/>
                    <a:pt x="54" y="1"/>
                    <a:pt x="52" y="1"/>
                  </a:cubicBezTo>
                  <a:cubicBezTo>
                    <a:pt x="50" y="1"/>
                    <a:pt x="48" y="1"/>
                    <a:pt x="46" y="1"/>
                  </a:cubicBezTo>
                  <a:cubicBezTo>
                    <a:pt x="43" y="1"/>
                    <a:pt x="40" y="0"/>
                    <a:pt x="38" y="2"/>
                  </a:cubicBezTo>
                  <a:cubicBezTo>
                    <a:pt x="36" y="3"/>
                    <a:pt x="35" y="4"/>
                    <a:pt x="35" y="6"/>
                  </a:cubicBezTo>
                  <a:cubicBezTo>
                    <a:pt x="35" y="8"/>
                    <a:pt x="36" y="9"/>
                    <a:pt x="34" y="11"/>
                  </a:cubicBezTo>
                  <a:cubicBezTo>
                    <a:pt x="33" y="11"/>
                    <a:pt x="33" y="11"/>
                    <a:pt x="32" y="11"/>
                  </a:cubicBezTo>
                  <a:cubicBezTo>
                    <a:pt x="33" y="9"/>
                    <a:pt x="33" y="7"/>
                    <a:pt x="31" y="7"/>
                  </a:cubicBezTo>
                  <a:cubicBezTo>
                    <a:pt x="30" y="6"/>
                    <a:pt x="28" y="7"/>
                    <a:pt x="27" y="6"/>
                  </a:cubicBezTo>
                  <a:cubicBezTo>
                    <a:pt x="26" y="6"/>
                    <a:pt x="27" y="6"/>
                    <a:pt x="25" y="5"/>
                  </a:cubicBezTo>
                  <a:cubicBezTo>
                    <a:pt x="23" y="5"/>
                    <a:pt x="22" y="7"/>
                    <a:pt x="23" y="9"/>
                  </a:cubicBezTo>
                  <a:cubicBezTo>
                    <a:pt x="23" y="9"/>
                    <a:pt x="24" y="10"/>
                    <a:pt x="24" y="11"/>
                  </a:cubicBezTo>
                  <a:cubicBezTo>
                    <a:pt x="24" y="11"/>
                    <a:pt x="22" y="12"/>
                    <a:pt x="21" y="11"/>
                  </a:cubicBezTo>
                  <a:cubicBezTo>
                    <a:pt x="19" y="11"/>
                    <a:pt x="20" y="8"/>
                    <a:pt x="18" y="7"/>
                  </a:cubicBezTo>
                  <a:cubicBezTo>
                    <a:pt x="16" y="5"/>
                    <a:pt x="15" y="9"/>
                    <a:pt x="14" y="10"/>
                  </a:cubicBezTo>
                  <a:cubicBezTo>
                    <a:pt x="11" y="12"/>
                    <a:pt x="11" y="8"/>
                    <a:pt x="10" y="6"/>
                  </a:cubicBezTo>
                  <a:cubicBezTo>
                    <a:pt x="8" y="5"/>
                    <a:pt x="6" y="7"/>
                    <a:pt x="4" y="7"/>
                  </a:cubicBezTo>
                  <a:cubicBezTo>
                    <a:pt x="3" y="7"/>
                    <a:pt x="2" y="7"/>
                    <a:pt x="1" y="8"/>
                  </a:cubicBezTo>
                  <a:cubicBezTo>
                    <a:pt x="0" y="9"/>
                    <a:pt x="1" y="10"/>
                    <a:pt x="1" y="12"/>
                  </a:cubicBezTo>
                  <a:cubicBezTo>
                    <a:pt x="1" y="13"/>
                    <a:pt x="1" y="16"/>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0" name="Freeform 40"/>
            <p:cNvSpPr/>
            <p:nvPr/>
          </p:nvSpPr>
          <p:spPr bwMode="auto">
            <a:xfrm>
              <a:off x="2862263" y="1250951"/>
              <a:ext cx="307975" cy="219075"/>
            </a:xfrm>
            <a:custGeom>
              <a:avLst/>
              <a:gdLst>
                <a:gd name="T0" fmla="*/ 2 w 82"/>
                <a:gd name="T1" fmla="*/ 49 h 58"/>
                <a:gd name="T2" fmla="*/ 2 w 82"/>
                <a:gd name="T3" fmla="*/ 51 h 58"/>
                <a:gd name="T4" fmla="*/ 8 w 82"/>
                <a:gd name="T5" fmla="*/ 53 h 58"/>
                <a:gd name="T6" fmla="*/ 13 w 82"/>
                <a:gd name="T7" fmla="*/ 55 h 58"/>
                <a:gd name="T8" fmla="*/ 14 w 82"/>
                <a:gd name="T9" fmla="*/ 58 h 58"/>
                <a:gd name="T10" fmla="*/ 19 w 82"/>
                <a:gd name="T11" fmla="*/ 58 h 58"/>
                <a:gd name="T12" fmla="*/ 21 w 82"/>
                <a:gd name="T13" fmla="*/ 52 h 58"/>
                <a:gd name="T14" fmla="*/ 19 w 82"/>
                <a:gd name="T15" fmla="*/ 46 h 58"/>
                <a:gd name="T16" fmla="*/ 19 w 82"/>
                <a:gd name="T17" fmla="*/ 42 h 58"/>
                <a:gd name="T18" fmla="*/ 26 w 82"/>
                <a:gd name="T19" fmla="*/ 34 h 58"/>
                <a:gd name="T20" fmla="*/ 28 w 82"/>
                <a:gd name="T21" fmla="*/ 30 h 58"/>
                <a:gd name="T22" fmla="*/ 32 w 82"/>
                <a:gd name="T23" fmla="*/ 25 h 58"/>
                <a:gd name="T24" fmla="*/ 43 w 82"/>
                <a:gd name="T25" fmla="*/ 18 h 58"/>
                <a:gd name="T26" fmla="*/ 49 w 82"/>
                <a:gd name="T27" fmla="*/ 15 h 58"/>
                <a:gd name="T28" fmla="*/ 56 w 82"/>
                <a:gd name="T29" fmla="*/ 15 h 58"/>
                <a:gd name="T30" fmla="*/ 75 w 82"/>
                <a:gd name="T31" fmla="*/ 9 h 58"/>
                <a:gd name="T32" fmla="*/ 80 w 82"/>
                <a:gd name="T33" fmla="*/ 7 h 58"/>
                <a:gd name="T34" fmla="*/ 77 w 82"/>
                <a:gd name="T35" fmla="*/ 2 h 58"/>
                <a:gd name="T36" fmla="*/ 65 w 82"/>
                <a:gd name="T37" fmla="*/ 7 h 58"/>
                <a:gd name="T38" fmla="*/ 62 w 82"/>
                <a:gd name="T39" fmla="*/ 8 h 58"/>
                <a:gd name="T40" fmla="*/ 48 w 82"/>
                <a:gd name="T41" fmla="*/ 8 h 58"/>
                <a:gd name="T42" fmla="*/ 35 w 82"/>
                <a:gd name="T43" fmla="*/ 12 h 58"/>
                <a:gd name="T44" fmla="*/ 29 w 82"/>
                <a:gd name="T45" fmla="*/ 17 h 58"/>
                <a:gd name="T46" fmla="*/ 19 w 82"/>
                <a:gd name="T47" fmla="*/ 24 h 58"/>
                <a:gd name="T48" fmla="*/ 13 w 82"/>
                <a:gd name="T49" fmla="*/ 29 h 58"/>
                <a:gd name="T50" fmla="*/ 12 w 82"/>
                <a:gd name="T51" fmla="*/ 33 h 58"/>
                <a:gd name="T52" fmla="*/ 10 w 82"/>
                <a:gd name="T53" fmla="*/ 36 h 58"/>
                <a:gd name="T54" fmla="*/ 11 w 82"/>
                <a:gd name="T55" fmla="*/ 35 h 58"/>
                <a:gd name="T56" fmla="*/ 8 w 82"/>
                <a:gd name="T57" fmla="*/ 36 h 58"/>
                <a:gd name="T58" fmla="*/ 4 w 82"/>
                <a:gd name="T59" fmla="*/ 39 h 58"/>
                <a:gd name="T60" fmla="*/ 3 w 82"/>
                <a:gd name="T61" fmla="*/ 42 h 58"/>
                <a:gd name="T62" fmla="*/ 1 w 82"/>
                <a:gd name="T63" fmla="*/ 44 h 58"/>
                <a:gd name="T64" fmla="*/ 0 w 82"/>
                <a:gd name="T65" fmla="*/ 47 h 58"/>
                <a:gd name="T66" fmla="*/ 2 w 82"/>
                <a:gd name="T67"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58">
                  <a:moveTo>
                    <a:pt x="2" y="49"/>
                  </a:moveTo>
                  <a:cubicBezTo>
                    <a:pt x="3" y="50"/>
                    <a:pt x="1" y="50"/>
                    <a:pt x="2" y="51"/>
                  </a:cubicBezTo>
                  <a:cubicBezTo>
                    <a:pt x="2" y="53"/>
                    <a:pt x="7" y="53"/>
                    <a:pt x="8" y="53"/>
                  </a:cubicBezTo>
                  <a:cubicBezTo>
                    <a:pt x="10" y="53"/>
                    <a:pt x="13" y="52"/>
                    <a:pt x="13" y="55"/>
                  </a:cubicBezTo>
                  <a:cubicBezTo>
                    <a:pt x="13" y="56"/>
                    <a:pt x="12" y="57"/>
                    <a:pt x="14" y="58"/>
                  </a:cubicBezTo>
                  <a:cubicBezTo>
                    <a:pt x="15" y="58"/>
                    <a:pt x="18" y="58"/>
                    <a:pt x="19" y="58"/>
                  </a:cubicBezTo>
                  <a:cubicBezTo>
                    <a:pt x="21" y="57"/>
                    <a:pt x="22" y="54"/>
                    <a:pt x="21" y="52"/>
                  </a:cubicBezTo>
                  <a:cubicBezTo>
                    <a:pt x="21" y="50"/>
                    <a:pt x="20" y="48"/>
                    <a:pt x="19" y="46"/>
                  </a:cubicBezTo>
                  <a:cubicBezTo>
                    <a:pt x="18" y="45"/>
                    <a:pt x="18" y="44"/>
                    <a:pt x="19" y="42"/>
                  </a:cubicBezTo>
                  <a:cubicBezTo>
                    <a:pt x="21" y="39"/>
                    <a:pt x="24" y="37"/>
                    <a:pt x="26" y="34"/>
                  </a:cubicBezTo>
                  <a:cubicBezTo>
                    <a:pt x="27" y="33"/>
                    <a:pt x="27" y="31"/>
                    <a:pt x="28" y="30"/>
                  </a:cubicBezTo>
                  <a:cubicBezTo>
                    <a:pt x="29" y="28"/>
                    <a:pt x="30" y="26"/>
                    <a:pt x="32" y="25"/>
                  </a:cubicBezTo>
                  <a:cubicBezTo>
                    <a:pt x="35" y="22"/>
                    <a:pt x="39" y="20"/>
                    <a:pt x="43" y="18"/>
                  </a:cubicBezTo>
                  <a:cubicBezTo>
                    <a:pt x="45" y="17"/>
                    <a:pt x="47" y="16"/>
                    <a:pt x="49" y="15"/>
                  </a:cubicBezTo>
                  <a:cubicBezTo>
                    <a:pt x="51" y="14"/>
                    <a:pt x="54" y="15"/>
                    <a:pt x="56" y="15"/>
                  </a:cubicBezTo>
                  <a:cubicBezTo>
                    <a:pt x="63" y="14"/>
                    <a:pt x="69" y="11"/>
                    <a:pt x="75" y="9"/>
                  </a:cubicBezTo>
                  <a:cubicBezTo>
                    <a:pt x="76" y="9"/>
                    <a:pt x="79" y="9"/>
                    <a:pt x="80" y="7"/>
                  </a:cubicBezTo>
                  <a:cubicBezTo>
                    <a:pt x="82" y="5"/>
                    <a:pt x="79" y="3"/>
                    <a:pt x="77" y="2"/>
                  </a:cubicBezTo>
                  <a:cubicBezTo>
                    <a:pt x="71" y="0"/>
                    <a:pt x="69" y="4"/>
                    <a:pt x="65" y="7"/>
                  </a:cubicBezTo>
                  <a:cubicBezTo>
                    <a:pt x="64" y="7"/>
                    <a:pt x="63" y="8"/>
                    <a:pt x="62" y="8"/>
                  </a:cubicBezTo>
                  <a:cubicBezTo>
                    <a:pt x="57" y="8"/>
                    <a:pt x="53" y="7"/>
                    <a:pt x="48" y="8"/>
                  </a:cubicBezTo>
                  <a:cubicBezTo>
                    <a:pt x="44" y="9"/>
                    <a:pt x="39" y="10"/>
                    <a:pt x="35" y="12"/>
                  </a:cubicBezTo>
                  <a:cubicBezTo>
                    <a:pt x="32" y="13"/>
                    <a:pt x="30" y="14"/>
                    <a:pt x="29" y="17"/>
                  </a:cubicBezTo>
                  <a:cubicBezTo>
                    <a:pt x="26" y="21"/>
                    <a:pt x="23" y="22"/>
                    <a:pt x="19" y="24"/>
                  </a:cubicBezTo>
                  <a:cubicBezTo>
                    <a:pt x="17" y="26"/>
                    <a:pt x="15" y="27"/>
                    <a:pt x="13" y="29"/>
                  </a:cubicBezTo>
                  <a:cubicBezTo>
                    <a:pt x="12" y="30"/>
                    <a:pt x="13" y="31"/>
                    <a:pt x="12" y="33"/>
                  </a:cubicBezTo>
                  <a:cubicBezTo>
                    <a:pt x="12" y="34"/>
                    <a:pt x="12" y="35"/>
                    <a:pt x="10" y="36"/>
                  </a:cubicBezTo>
                  <a:cubicBezTo>
                    <a:pt x="11" y="35"/>
                    <a:pt x="11" y="35"/>
                    <a:pt x="11" y="35"/>
                  </a:cubicBezTo>
                  <a:cubicBezTo>
                    <a:pt x="10" y="34"/>
                    <a:pt x="9" y="35"/>
                    <a:pt x="8" y="36"/>
                  </a:cubicBezTo>
                  <a:cubicBezTo>
                    <a:pt x="6" y="37"/>
                    <a:pt x="5" y="37"/>
                    <a:pt x="4" y="39"/>
                  </a:cubicBezTo>
                  <a:cubicBezTo>
                    <a:pt x="4" y="40"/>
                    <a:pt x="4" y="41"/>
                    <a:pt x="3" y="42"/>
                  </a:cubicBezTo>
                  <a:cubicBezTo>
                    <a:pt x="2" y="43"/>
                    <a:pt x="2" y="43"/>
                    <a:pt x="1" y="44"/>
                  </a:cubicBezTo>
                  <a:cubicBezTo>
                    <a:pt x="1" y="45"/>
                    <a:pt x="0" y="46"/>
                    <a:pt x="0" y="47"/>
                  </a:cubicBezTo>
                  <a:cubicBezTo>
                    <a:pt x="1" y="48"/>
                    <a:pt x="2" y="47"/>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1" name="Freeform 41"/>
            <p:cNvSpPr/>
            <p:nvPr/>
          </p:nvSpPr>
          <p:spPr bwMode="auto">
            <a:xfrm>
              <a:off x="1736725" y="1887538"/>
              <a:ext cx="77788" cy="85725"/>
            </a:xfrm>
            <a:custGeom>
              <a:avLst/>
              <a:gdLst>
                <a:gd name="T0" fmla="*/ 3 w 21"/>
                <a:gd name="T1" fmla="*/ 17 h 23"/>
                <a:gd name="T2" fmla="*/ 3 w 21"/>
                <a:gd name="T3" fmla="*/ 22 h 23"/>
                <a:gd name="T4" fmla="*/ 15 w 21"/>
                <a:gd name="T5" fmla="*/ 18 h 23"/>
                <a:gd name="T6" fmla="*/ 19 w 21"/>
                <a:gd name="T7" fmla="*/ 15 h 23"/>
                <a:gd name="T8" fmla="*/ 20 w 21"/>
                <a:gd name="T9" fmla="*/ 11 h 23"/>
                <a:gd name="T10" fmla="*/ 20 w 21"/>
                <a:gd name="T11" fmla="*/ 9 h 23"/>
                <a:gd name="T12" fmla="*/ 19 w 21"/>
                <a:gd name="T13" fmla="*/ 8 h 23"/>
                <a:gd name="T14" fmla="*/ 20 w 21"/>
                <a:gd name="T15" fmla="*/ 5 h 23"/>
                <a:gd name="T16" fmla="*/ 20 w 21"/>
                <a:gd name="T17" fmla="*/ 2 h 23"/>
                <a:gd name="T18" fmla="*/ 17 w 21"/>
                <a:gd name="T19" fmla="*/ 0 h 23"/>
                <a:gd name="T20" fmla="*/ 18 w 21"/>
                <a:gd name="T21" fmla="*/ 0 h 23"/>
                <a:gd name="T22" fmla="*/ 10 w 21"/>
                <a:gd name="T23" fmla="*/ 1 h 23"/>
                <a:gd name="T24" fmla="*/ 8 w 21"/>
                <a:gd name="T25" fmla="*/ 5 h 23"/>
                <a:gd name="T26" fmla="*/ 6 w 21"/>
                <a:gd name="T27" fmla="*/ 6 h 23"/>
                <a:gd name="T28" fmla="*/ 2 w 21"/>
                <a:gd name="T29" fmla="*/ 6 h 23"/>
                <a:gd name="T30" fmla="*/ 1 w 21"/>
                <a:gd name="T31" fmla="*/ 11 h 23"/>
                <a:gd name="T32" fmla="*/ 1 w 21"/>
                <a:gd name="T33" fmla="*/ 14 h 23"/>
                <a:gd name="T34" fmla="*/ 3 w 21"/>
                <a:gd name="T35"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23">
                  <a:moveTo>
                    <a:pt x="3" y="17"/>
                  </a:moveTo>
                  <a:cubicBezTo>
                    <a:pt x="4" y="19"/>
                    <a:pt x="3" y="20"/>
                    <a:pt x="3" y="22"/>
                  </a:cubicBezTo>
                  <a:cubicBezTo>
                    <a:pt x="7" y="23"/>
                    <a:pt x="11" y="21"/>
                    <a:pt x="15" y="18"/>
                  </a:cubicBezTo>
                  <a:cubicBezTo>
                    <a:pt x="17" y="17"/>
                    <a:pt x="18" y="16"/>
                    <a:pt x="19" y="15"/>
                  </a:cubicBezTo>
                  <a:cubicBezTo>
                    <a:pt x="19" y="14"/>
                    <a:pt x="20" y="12"/>
                    <a:pt x="20" y="11"/>
                  </a:cubicBezTo>
                  <a:cubicBezTo>
                    <a:pt x="21" y="10"/>
                    <a:pt x="21" y="10"/>
                    <a:pt x="20" y="9"/>
                  </a:cubicBezTo>
                  <a:cubicBezTo>
                    <a:pt x="19" y="8"/>
                    <a:pt x="19" y="9"/>
                    <a:pt x="19" y="8"/>
                  </a:cubicBezTo>
                  <a:cubicBezTo>
                    <a:pt x="19" y="7"/>
                    <a:pt x="20" y="6"/>
                    <a:pt x="20" y="5"/>
                  </a:cubicBezTo>
                  <a:cubicBezTo>
                    <a:pt x="20" y="4"/>
                    <a:pt x="20" y="3"/>
                    <a:pt x="20" y="2"/>
                  </a:cubicBezTo>
                  <a:cubicBezTo>
                    <a:pt x="19" y="1"/>
                    <a:pt x="18" y="0"/>
                    <a:pt x="17" y="0"/>
                  </a:cubicBezTo>
                  <a:cubicBezTo>
                    <a:pt x="18" y="0"/>
                    <a:pt x="18" y="0"/>
                    <a:pt x="18" y="0"/>
                  </a:cubicBezTo>
                  <a:cubicBezTo>
                    <a:pt x="15" y="0"/>
                    <a:pt x="13" y="1"/>
                    <a:pt x="10" y="1"/>
                  </a:cubicBezTo>
                  <a:cubicBezTo>
                    <a:pt x="8" y="2"/>
                    <a:pt x="9" y="3"/>
                    <a:pt x="8" y="5"/>
                  </a:cubicBezTo>
                  <a:cubicBezTo>
                    <a:pt x="8" y="6"/>
                    <a:pt x="7" y="6"/>
                    <a:pt x="6" y="6"/>
                  </a:cubicBezTo>
                  <a:cubicBezTo>
                    <a:pt x="4" y="6"/>
                    <a:pt x="4" y="4"/>
                    <a:pt x="2" y="6"/>
                  </a:cubicBezTo>
                  <a:cubicBezTo>
                    <a:pt x="1" y="7"/>
                    <a:pt x="1" y="9"/>
                    <a:pt x="1" y="11"/>
                  </a:cubicBezTo>
                  <a:cubicBezTo>
                    <a:pt x="1" y="12"/>
                    <a:pt x="1" y="13"/>
                    <a:pt x="1" y="14"/>
                  </a:cubicBezTo>
                  <a:cubicBezTo>
                    <a:pt x="0" y="16"/>
                    <a:pt x="2" y="16"/>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2" name="Freeform 42"/>
            <p:cNvSpPr/>
            <p:nvPr/>
          </p:nvSpPr>
          <p:spPr bwMode="auto">
            <a:xfrm>
              <a:off x="1814513" y="1804988"/>
              <a:ext cx="136525" cy="206375"/>
            </a:xfrm>
            <a:custGeom>
              <a:avLst/>
              <a:gdLst>
                <a:gd name="T0" fmla="*/ 7 w 36"/>
                <a:gd name="T1" fmla="*/ 21 h 55"/>
                <a:gd name="T2" fmla="*/ 9 w 36"/>
                <a:gd name="T3" fmla="*/ 24 h 55"/>
                <a:gd name="T4" fmla="*/ 12 w 36"/>
                <a:gd name="T5" fmla="*/ 29 h 55"/>
                <a:gd name="T6" fmla="*/ 13 w 36"/>
                <a:gd name="T7" fmla="*/ 34 h 55"/>
                <a:gd name="T8" fmla="*/ 10 w 36"/>
                <a:gd name="T9" fmla="*/ 38 h 55"/>
                <a:gd name="T10" fmla="*/ 8 w 36"/>
                <a:gd name="T11" fmla="*/ 42 h 55"/>
                <a:gd name="T12" fmla="*/ 8 w 36"/>
                <a:gd name="T13" fmla="*/ 46 h 55"/>
                <a:gd name="T14" fmla="*/ 4 w 36"/>
                <a:gd name="T15" fmla="*/ 50 h 55"/>
                <a:gd name="T16" fmla="*/ 15 w 36"/>
                <a:gd name="T17" fmla="*/ 52 h 55"/>
                <a:gd name="T18" fmla="*/ 21 w 36"/>
                <a:gd name="T19" fmla="*/ 49 h 55"/>
                <a:gd name="T20" fmla="*/ 24 w 36"/>
                <a:gd name="T21" fmla="*/ 48 h 55"/>
                <a:gd name="T22" fmla="*/ 31 w 36"/>
                <a:gd name="T23" fmla="*/ 45 h 55"/>
                <a:gd name="T24" fmla="*/ 35 w 36"/>
                <a:gd name="T25" fmla="*/ 41 h 55"/>
                <a:gd name="T26" fmla="*/ 33 w 36"/>
                <a:gd name="T27" fmla="*/ 37 h 55"/>
                <a:gd name="T28" fmla="*/ 27 w 36"/>
                <a:gd name="T29" fmla="*/ 32 h 55"/>
                <a:gd name="T30" fmla="*/ 27 w 36"/>
                <a:gd name="T31" fmla="*/ 29 h 55"/>
                <a:gd name="T32" fmla="*/ 22 w 36"/>
                <a:gd name="T33" fmla="*/ 25 h 55"/>
                <a:gd name="T34" fmla="*/ 16 w 36"/>
                <a:gd name="T35" fmla="*/ 15 h 55"/>
                <a:gd name="T36" fmla="*/ 19 w 36"/>
                <a:gd name="T37" fmla="*/ 10 h 55"/>
                <a:gd name="T38" fmla="*/ 13 w 36"/>
                <a:gd name="T39" fmla="*/ 6 h 55"/>
                <a:gd name="T40" fmla="*/ 10 w 36"/>
                <a:gd name="T41" fmla="*/ 6 h 55"/>
                <a:gd name="T42" fmla="*/ 13 w 36"/>
                <a:gd name="T43" fmla="*/ 3 h 55"/>
                <a:gd name="T44" fmla="*/ 11 w 36"/>
                <a:gd name="T45" fmla="*/ 0 h 55"/>
                <a:gd name="T46" fmla="*/ 11 w 36"/>
                <a:gd name="T47" fmla="*/ 1 h 55"/>
                <a:gd name="T48" fmla="*/ 5 w 36"/>
                <a:gd name="T49" fmla="*/ 4 h 55"/>
                <a:gd name="T50" fmla="*/ 5 w 36"/>
                <a:gd name="T51" fmla="*/ 6 h 55"/>
                <a:gd name="T52" fmla="*/ 1 w 36"/>
                <a:gd name="T53" fmla="*/ 10 h 55"/>
                <a:gd name="T54" fmla="*/ 5 w 36"/>
                <a:gd name="T55" fmla="*/ 19 h 55"/>
                <a:gd name="T56" fmla="*/ 7 w 36"/>
                <a:gd name="T57"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55">
                  <a:moveTo>
                    <a:pt x="7" y="21"/>
                  </a:moveTo>
                  <a:cubicBezTo>
                    <a:pt x="9" y="22"/>
                    <a:pt x="8" y="23"/>
                    <a:pt x="9" y="24"/>
                  </a:cubicBezTo>
                  <a:cubicBezTo>
                    <a:pt x="9" y="26"/>
                    <a:pt x="11" y="27"/>
                    <a:pt x="12" y="29"/>
                  </a:cubicBezTo>
                  <a:cubicBezTo>
                    <a:pt x="13" y="31"/>
                    <a:pt x="13" y="32"/>
                    <a:pt x="13" y="34"/>
                  </a:cubicBezTo>
                  <a:cubicBezTo>
                    <a:pt x="13" y="36"/>
                    <a:pt x="12" y="36"/>
                    <a:pt x="10" y="38"/>
                  </a:cubicBezTo>
                  <a:cubicBezTo>
                    <a:pt x="9" y="39"/>
                    <a:pt x="8" y="40"/>
                    <a:pt x="8" y="42"/>
                  </a:cubicBezTo>
                  <a:cubicBezTo>
                    <a:pt x="8" y="43"/>
                    <a:pt x="9" y="44"/>
                    <a:pt x="8" y="46"/>
                  </a:cubicBezTo>
                  <a:cubicBezTo>
                    <a:pt x="7" y="47"/>
                    <a:pt x="5" y="48"/>
                    <a:pt x="4" y="50"/>
                  </a:cubicBezTo>
                  <a:cubicBezTo>
                    <a:pt x="3" y="55"/>
                    <a:pt x="13" y="52"/>
                    <a:pt x="15" y="52"/>
                  </a:cubicBezTo>
                  <a:cubicBezTo>
                    <a:pt x="17" y="51"/>
                    <a:pt x="19" y="49"/>
                    <a:pt x="21" y="49"/>
                  </a:cubicBezTo>
                  <a:cubicBezTo>
                    <a:pt x="22" y="48"/>
                    <a:pt x="23" y="49"/>
                    <a:pt x="24" y="48"/>
                  </a:cubicBezTo>
                  <a:cubicBezTo>
                    <a:pt x="26" y="47"/>
                    <a:pt x="29" y="46"/>
                    <a:pt x="31" y="45"/>
                  </a:cubicBezTo>
                  <a:cubicBezTo>
                    <a:pt x="33" y="44"/>
                    <a:pt x="34" y="43"/>
                    <a:pt x="35" y="41"/>
                  </a:cubicBezTo>
                  <a:cubicBezTo>
                    <a:pt x="36" y="39"/>
                    <a:pt x="34" y="38"/>
                    <a:pt x="33" y="37"/>
                  </a:cubicBezTo>
                  <a:cubicBezTo>
                    <a:pt x="30" y="35"/>
                    <a:pt x="27" y="36"/>
                    <a:pt x="27" y="32"/>
                  </a:cubicBezTo>
                  <a:cubicBezTo>
                    <a:pt x="26" y="32"/>
                    <a:pt x="27" y="30"/>
                    <a:pt x="27" y="29"/>
                  </a:cubicBezTo>
                  <a:cubicBezTo>
                    <a:pt x="26" y="27"/>
                    <a:pt x="24" y="26"/>
                    <a:pt x="22" y="25"/>
                  </a:cubicBezTo>
                  <a:cubicBezTo>
                    <a:pt x="18" y="24"/>
                    <a:pt x="14" y="19"/>
                    <a:pt x="16" y="15"/>
                  </a:cubicBezTo>
                  <a:cubicBezTo>
                    <a:pt x="17" y="13"/>
                    <a:pt x="19" y="12"/>
                    <a:pt x="19" y="10"/>
                  </a:cubicBezTo>
                  <a:cubicBezTo>
                    <a:pt x="19" y="8"/>
                    <a:pt x="15" y="6"/>
                    <a:pt x="13" y="6"/>
                  </a:cubicBezTo>
                  <a:cubicBezTo>
                    <a:pt x="13" y="6"/>
                    <a:pt x="10" y="7"/>
                    <a:pt x="10" y="6"/>
                  </a:cubicBezTo>
                  <a:cubicBezTo>
                    <a:pt x="9" y="4"/>
                    <a:pt x="13" y="4"/>
                    <a:pt x="13" y="3"/>
                  </a:cubicBezTo>
                  <a:cubicBezTo>
                    <a:pt x="15" y="2"/>
                    <a:pt x="12" y="0"/>
                    <a:pt x="11" y="0"/>
                  </a:cubicBezTo>
                  <a:cubicBezTo>
                    <a:pt x="11" y="0"/>
                    <a:pt x="11" y="0"/>
                    <a:pt x="11" y="1"/>
                  </a:cubicBezTo>
                  <a:cubicBezTo>
                    <a:pt x="8" y="1"/>
                    <a:pt x="6" y="1"/>
                    <a:pt x="5" y="4"/>
                  </a:cubicBezTo>
                  <a:cubicBezTo>
                    <a:pt x="5" y="5"/>
                    <a:pt x="5" y="6"/>
                    <a:pt x="5" y="6"/>
                  </a:cubicBezTo>
                  <a:cubicBezTo>
                    <a:pt x="4" y="8"/>
                    <a:pt x="2" y="8"/>
                    <a:pt x="1" y="10"/>
                  </a:cubicBezTo>
                  <a:cubicBezTo>
                    <a:pt x="0" y="13"/>
                    <a:pt x="3" y="17"/>
                    <a:pt x="5" y="19"/>
                  </a:cubicBezTo>
                  <a:cubicBezTo>
                    <a:pt x="6" y="20"/>
                    <a:pt x="6" y="20"/>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3" name="Freeform 43"/>
            <p:cNvSpPr/>
            <p:nvPr/>
          </p:nvSpPr>
          <p:spPr bwMode="auto">
            <a:xfrm>
              <a:off x="2081213" y="2170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44"/>
            <p:cNvSpPr/>
            <p:nvPr/>
          </p:nvSpPr>
          <p:spPr bwMode="auto">
            <a:xfrm>
              <a:off x="2066925" y="2170113"/>
              <a:ext cx="41275" cy="74613"/>
            </a:xfrm>
            <a:custGeom>
              <a:avLst/>
              <a:gdLst>
                <a:gd name="T0" fmla="*/ 1 w 11"/>
                <a:gd name="T1" fmla="*/ 9 h 20"/>
                <a:gd name="T2" fmla="*/ 2 w 11"/>
                <a:gd name="T3" fmla="*/ 11 h 20"/>
                <a:gd name="T4" fmla="*/ 2 w 11"/>
                <a:gd name="T5" fmla="*/ 18 h 20"/>
                <a:gd name="T6" fmla="*/ 7 w 11"/>
                <a:gd name="T7" fmla="*/ 19 h 20"/>
                <a:gd name="T8" fmla="*/ 10 w 11"/>
                <a:gd name="T9" fmla="*/ 13 h 20"/>
                <a:gd name="T10" fmla="*/ 8 w 11"/>
                <a:gd name="T11" fmla="*/ 9 h 20"/>
                <a:gd name="T12" fmla="*/ 8 w 11"/>
                <a:gd name="T13" fmla="*/ 5 h 20"/>
                <a:gd name="T14" fmla="*/ 7 w 11"/>
                <a:gd name="T15" fmla="*/ 1 h 20"/>
                <a:gd name="T16" fmla="*/ 4 w 11"/>
                <a:gd name="T17" fmla="*/ 0 h 20"/>
                <a:gd name="T18" fmla="*/ 4 w 11"/>
                <a:gd name="T19" fmla="*/ 0 h 20"/>
                <a:gd name="T20" fmla="*/ 2 w 11"/>
                <a:gd name="T21" fmla="*/ 5 h 20"/>
                <a:gd name="T22" fmla="*/ 2 w 11"/>
                <a:gd name="T23" fmla="*/ 6 h 20"/>
                <a:gd name="T24" fmla="*/ 1 w 11"/>
                <a:gd name="T25"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1" y="9"/>
                  </a:moveTo>
                  <a:cubicBezTo>
                    <a:pt x="0" y="10"/>
                    <a:pt x="1" y="10"/>
                    <a:pt x="2" y="11"/>
                  </a:cubicBezTo>
                  <a:cubicBezTo>
                    <a:pt x="3" y="13"/>
                    <a:pt x="1" y="16"/>
                    <a:pt x="2" y="18"/>
                  </a:cubicBezTo>
                  <a:cubicBezTo>
                    <a:pt x="3" y="19"/>
                    <a:pt x="6" y="20"/>
                    <a:pt x="7" y="19"/>
                  </a:cubicBezTo>
                  <a:cubicBezTo>
                    <a:pt x="9" y="17"/>
                    <a:pt x="11" y="15"/>
                    <a:pt x="10" y="13"/>
                  </a:cubicBezTo>
                  <a:cubicBezTo>
                    <a:pt x="9" y="11"/>
                    <a:pt x="8" y="11"/>
                    <a:pt x="8" y="9"/>
                  </a:cubicBezTo>
                  <a:cubicBezTo>
                    <a:pt x="8" y="8"/>
                    <a:pt x="8" y="7"/>
                    <a:pt x="8" y="5"/>
                  </a:cubicBezTo>
                  <a:cubicBezTo>
                    <a:pt x="8" y="3"/>
                    <a:pt x="8" y="2"/>
                    <a:pt x="7" y="1"/>
                  </a:cubicBezTo>
                  <a:cubicBezTo>
                    <a:pt x="6" y="1"/>
                    <a:pt x="5" y="1"/>
                    <a:pt x="4" y="0"/>
                  </a:cubicBezTo>
                  <a:cubicBezTo>
                    <a:pt x="4" y="0"/>
                    <a:pt x="4" y="0"/>
                    <a:pt x="4" y="0"/>
                  </a:cubicBezTo>
                  <a:cubicBezTo>
                    <a:pt x="3" y="0"/>
                    <a:pt x="2" y="4"/>
                    <a:pt x="2" y="5"/>
                  </a:cubicBezTo>
                  <a:cubicBezTo>
                    <a:pt x="2" y="5"/>
                    <a:pt x="3" y="5"/>
                    <a:pt x="2" y="6"/>
                  </a:cubicBezTo>
                  <a:cubicBezTo>
                    <a:pt x="2" y="7"/>
                    <a:pt x="1" y="8"/>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5" name="Freeform 45"/>
            <p:cNvSpPr/>
            <p:nvPr/>
          </p:nvSpPr>
          <p:spPr bwMode="auto">
            <a:xfrm>
              <a:off x="2141538" y="2255838"/>
              <a:ext cx="52388" cy="38100"/>
            </a:xfrm>
            <a:custGeom>
              <a:avLst/>
              <a:gdLst>
                <a:gd name="T0" fmla="*/ 7 w 14"/>
                <a:gd name="T1" fmla="*/ 6 h 10"/>
                <a:gd name="T2" fmla="*/ 8 w 14"/>
                <a:gd name="T3" fmla="*/ 7 h 10"/>
                <a:gd name="T4" fmla="*/ 11 w 14"/>
                <a:gd name="T5" fmla="*/ 9 h 10"/>
                <a:gd name="T6" fmla="*/ 13 w 14"/>
                <a:gd name="T7" fmla="*/ 6 h 10"/>
                <a:gd name="T8" fmla="*/ 12 w 14"/>
                <a:gd name="T9" fmla="*/ 2 h 10"/>
                <a:gd name="T10" fmla="*/ 9 w 14"/>
                <a:gd name="T11" fmla="*/ 1 h 10"/>
                <a:gd name="T12" fmla="*/ 8 w 14"/>
                <a:gd name="T13" fmla="*/ 1 h 10"/>
                <a:gd name="T14" fmla="*/ 8 w 14"/>
                <a:gd name="T15" fmla="*/ 1 h 10"/>
                <a:gd name="T16" fmla="*/ 1 w 14"/>
                <a:gd name="T17" fmla="*/ 2 h 10"/>
                <a:gd name="T18" fmla="*/ 3 w 14"/>
                <a:gd name="T19" fmla="*/ 6 h 10"/>
                <a:gd name="T20" fmla="*/ 7 w 14"/>
                <a:gd name="T2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7" y="6"/>
                  </a:moveTo>
                  <a:cubicBezTo>
                    <a:pt x="8" y="6"/>
                    <a:pt x="8" y="7"/>
                    <a:pt x="8" y="7"/>
                  </a:cubicBezTo>
                  <a:cubicBezTo>
                    <a:pt x="9" y="9"/>
                    <a:pt x="9" y="10"/>
                    <a:pt x="11" y="9"/>
                  </a:cubicBezTo>
                  <a:cubicBezTo>
                    <a:pt x="12" y="9"/>
                    <a:pt x="13" y="8"/>
                    <a:pt x="13" y="6"/>
                  </a:cubicBezTo>
                  <a:cubicBezTo>
                    <a:pt x="14" y="4"/>
                    <a:pt x="12" y="4"/>
                    <a:pt x="12" y="2"/>
                  </a:cubicBezTo>
                  <a:cubicBezTo>
                    <a:pt x="11" y="1"/>
                    <a:pt x="11" y="1"/>
                    <a:pt x="9" y="1"/>
                  </a:cubicBezTo>
                  <a:cubicBezTo>
                    <a:pt x="9" y="1"/>
                    <a:pt x="8" y="1"/>
                    <a:pt x="8" y="1"/>
                  </a:cubicBezTo>
                  <a:cubicBezTo>
                    <a:pt x="8" y="1"/>
                    <a:pt x="8" y="1"/>
                    <a:pt x="8" y="1"/>
                  </a:cubicBezTo>
                  <a:cubicBezTo>
                    <a:pt x="7" y="0"/>
                    <a:pt x="2" y="1"/>
                    <a:pt x="1" y="2"/>
                  </a:cubicBezTo>
                  <a:cubicBezTo>
                    <a:pt x="0" y="4"/>
                    <a:pt x="2" y="5"/>
                    <a:pt x="3" y="6"/>
                  </a:cubicBezTo>
                  <a:cubicBezTo>
                    <a:pt x="4" y="6"/>
                    <a:pt x="6" y="5"/>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46"/>
            <p:cNvSpPr/>
            <p:nvPr/>
          </p:nvSpPr>
          <p:spPr bwMode="auto">
            <a:xfrm>
              <a:off x="839788" y="1079501"/>
              <a:ext cx="746125" cy="774700"/>
            </a:xfrm>
            <a:custGeom>
              <a:avLst/>
              <a:gdLst>
                <a:gd name="T0" fmla="*/ 193 w 199"/>
                <a:gd name="T1" fmla="*/ 104 h 206"/>
                <a:gd name="T2" fmla="*/ 188 w 199"/>
                <a:gd name="T3" fmla="*/ 94 h 206"/>
                <a:gd name="T4" fmla="*/ 183 w 199"/>
                <a:gd name="T5" fmla="*/ 90 h 206"/>
                <a:gd name="T6" fmla="*/ 178 w 199"/>
                <a:gd name="T7" fmla="*/ 81 h 206"/>
                <a:gd name="T8" fmla="*/ 179 w 199"/>
                <a:gd name="T9" fmla="*/ 65 h 206"/>
                <a:gd name="T10" fmla="*/ 173 w 199"/>
                <a:gd name="T11" fmla="*/ 52 h 206"/>
                <a:gd name="T12" fmla="*/ 165 w 199"/>
                <a:gd name="T13" fmla="*/ 47 h 206"/>
                <a:gd name="T14" fmla="*/ 162 w 199"/>
                <a:gd name="T15" fmla="*/ 36 h 206"/>
                <a:gd name="T16" fmla="*/ 148 w 199"/>
                <a:gd name="T17" fmla="*/ 29 h 206"/>
                <a:gd name="T18" fmla="*/ 141 w 199"/>
                <a:gd name="T19" fmla="*/ 14 h 206"/>
                <a:gd name="T20" fmla="*/ 137 w 199"/>
                <a:gd name="T21" fmla="*/ 3 h 206"/>
                <a:gd name="T22" fmla="*/ 127 w 199"/>
                <a:gd name="T23" fmla="*/ 7 h 206"/>
                <a:gd name="T24" fmla="*/ 115 w 199"/>
                <a:gd name="T25" fmla="*/ 2 h 206"/>
                <a:gd name="T26" fmla="*/ 93 w 199"/>
                <a:gd name="T27" fmla="*/ 0 h 206"/>
                <a:gd name="T28" fmla="*/ 85 w 199"/>
                <a:gd name="T29" fmla="*/ 7 h 206"/>
                <a:gd name="T30" fmla="*/ 77 w 199"/>
                <a:gd name="T31" fmla="*/ 14 h 206"/>
                <a:gd name="T32" fmla="*/ 61 w 199"/>
                <a:gd name="T33" fmla="*/ 18 h 206"/>
                <a:gd name="T34" fmla="*/ 41 w 199"/>
                <a:gd name="T35" fmla="*/ 25 h 206"/>
                <a:gd name="T36" fmla="*/ 29 w 199"/>
                <a:gd name="T37" fmla="*/ 29 h 206"/>
                <a:gd name="T38" fmla="*/ 31 w 199"/>
                <a:gd name="T39" fmla="*/ 38 h 206"/>
                <a:gd name="T40" fmla="*/ 12 w 199"/>
                <a:gd name="T41" fmla="*/ 43 h 206"/>
                <a:gd name="T42" fmla="*/ 4 w 199"/>
                <a:gd name="T43" fmla="*/ 46 h 206"/>
                <a:gd name="T44" fmla="*/ 4 w 199"/>
                <a:gd name="T45" fmla="*/ 60 h 206"/>
                <a:gd name="T46" fmla="*/ 30 w 199"/>
                <a:gd name="T47" fmla="*/ 71 h 206"/>
                <a:gd name="T48" fmla="*/ 39 w 199"/>
                <a:gd name="T49" fmla="*/ 80 h 206"/>
                <a:gd name="T50" fmla="*/ 48 w 199"/>
                <a:gd name="T51" fmla="*/ 100 h 206"/>
                <a:gd name="T52" fmla="*/ 48 w 199"/>
                <a:gd name="T53" fmla="*/ 109 h 206"/>
                <a:gd name="T54" fmla="*/ 58 w 199"/>
                <a:gd name="T55" fmla="*/ 108 h 206"/>
                <a:gd name="T56" fmla="*/ 64 w 199"/>
                <a:gd name="T57" fmla="*/ 123 h 206"/>
                <a:gd name="T58" fmla="*/ 64 w 199"/>
                <a:gd name="T59" fmla="*/ 134 h 206"/>
                <a:gd name="T60" fmla="*/ 57 w 199"/>
                <a:gd name="T61" fmla="*/ 144 h 206"/>
                <a:gd name="T62" fmla="*/ 58 w 199"/>
                <a:gd name="T63" fmla="*/ 155 h 206"/>
                <a:gd name="T64" fmla="*/ 65 w 199"/>
                <a:gd name="T65" fmla="*/ 168 h 206"/>
                <a:gd name="T66" fmla="*/ 73 w 199"/>
                <a:gd name="T67" fmla="*/ 166 h 206"/>
                <a:gd name="T68" fmla="*/ 73 w 199"/>
                <a:gd name="T69" fmla="*/ 180 h 206"/>
                <a:gd name="T70" fmla="*/ 99 w 199"/>
                <a:gd name="T71" fmla="*/ 194 h 206"/>
                <a:gd name="T72" fmla="*/ 117 w 199"/>
                <a:gd name="T73" fmla="*/ 205 h 206"/>
                <a:gd name="T74" fmla="*/ 126 w 199"/>
                <a:gd name="T75" fmla="*/ 178 h 206"/>
                <a:gd name="T76" fmla="*/ 129 w 199"/>
                <a:gd name="T77" fmla="*/ 158 h 206"/>
                <a:gd name="T78" fmla="*/ 145 w 199"/>
                <a:gd name="T79" fmla="*/ 143 h 206"/>
                <a:gd name="T80" fmla="*/ 165 w 199"/>
                <a:gd name="T81" fmla="*/ 126 h 206"/>
                <a:gd name="T82" fmla="*/ 188 w 199"/>
                <a:gd name="T83" fmla="*/ 10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 h="206">
                  <a:moveTo>
                    <a:pt x="188" y="108"/>
                  </a:moveTo>
                  <a:cubicBezTo>
                    <a:pt x="190" y="107"/>
                    <a:pt x="192" y="106"/>
                    <a:pt x="193" y="104"/>
                  </a:cubicBezTo>
                  <a:cubicBezTo>
                    <a:pt x="196" y="102"/>
                    <a:pt x="196" y="100"/>
                    <a:pt x="197" y="97"/>
                  </a:cubicBezTo>
                  <a:cubicBezTo>
                    <a:pt x="199" y="91"/>
                    <a:pt x="192" y="93"/>
                    <a:pt x="188" y="94"/>
                  </a:cubicBezTo>
                  <a:cubicBezTo>
                    <a:pt x="187" y="94"/>
                    <a:pt x="185" y="96"/>
                    <a:pt x="184" y="95"/>
                  </a:cubicBezTo>
                  <a:cubicBezTo>
                    <a:pt x="183" y="95"/>
                    <a:pt x="183" y="91"/>
                    <a:pt x="183" y="90"/>
                  </a:cubicBezTo>
                  <a:cubicBezTo>
                    <a:pt x="186" y="87"/>
                    <a:pt x="193" y="92"/>
                    <a:pt x="194" y="86"/>
                  </a:cubicBezTo>
                  <a:cubicBezTo>
                    <a:pt x="194" y="80"/>
                    <a:pt x="182" y="81"/>
                    <a:pt x="178" y="81"/>
                  </a:cubicBezTo>
                  <a:cubicBezTo>
                    <a:pt x="177" y="76"/>
                    <a:pt x="166" y="73"/>
                    <a:pt x="176" y="70"/>
                  </a:cubicBezTo>
                  <a:cubicBezTo>
                    <a:pt x="178" y="69"/>
                    <a:pt x="181" y="68"/>
                    <a:pt x="179" y="65"/>
                  </a:cubicBezTo>
                  <a:cubicBezTo>
                    <a:pt x="179" y="64"/>
                    <a:pt x="177" y="63"/>
                    <a:pt x="176" y="62"/>
                  </a:cubicBezTo>
                  <a:cubicBezTo>
                    <a:pt x="174" y="58"/>
                    <a:pt x="180" y="54"/>
                    <a:pt x="173" y="52"/>
                  </a:cubicBezTo>
                  <a:cubicBezTo>
                    <a:pt x="172" y="51"/>
                    <a:pt x="171" y="51"/>
                    <a:pt x="169" y="50"/>
                  </a:cubicBezTo>
                  <a:cubicBezTo>
                    <a:pt x="167" y="49"/>
                    <a:pt x="167" y="48"/>
                    <a:pt x="165" y="47"/>
                  </a:cubicBezTo>
                  <a:cubicBezTo>
                    <a:pt x="164" y="46"/>
                    <a:pt x="159" y="47"/>
                    <a:pt x="157" y="44"/>
                  </a:cubicBezTo>
                  <a:cubicBezTo>
                    <a:pt x="154" y="40"/>
                    <a:pt x="162" y="39"/>
                    <a:pt x="162" y="36"/>
                  </a:cubicBezTo>
                  <a:cubicBezTo>
                    <a:pt x="159" y="35"/>
                    <a:pt x="156" y="36"/>
                    <a:pt x="153" y="35"/>
                  </a:cubicBezTo>
                  <a:cubicBezTo>
                    <a:pt x="151" y="34"/>
                    <a:pt x="150" y="31"/>
                    <a:pt x="148" y="29"/>
                  </a:cubicBezTo>
                  <a:cubicBezTo>
                    <a:pt x="147" y="26"/>
                    <a:pt x="144" y="26"/>
                    <a:pt x="142" y="23"/>
                  </a:cubicBezTo>
                  <a:cubicBezTo>
                    <a:pt x="140" y="20"/>
                    <a:pt x="142" y="17"/>
                    <a:pt x="141" y="14"/>
                  </a:cubicBezTo>
                  <a:cubicBezTo>
                    <a:pt x="140" y="12"/>
                    <a:pt x="137" y="13"/>
                    <a:pt x="136" y="10"/>
                  </a:cubicBezTo>
                  <a:cubicBezTo>
                    <a:pt x="135" y="7"/>
                    <a:pt x="137" y="5"/>
                    <a:pt x="137" y="3"/>
                  </a:cubicBezTo>
                  <a:cubicBezTo>
                    <a:pt x="136" y="1"/>
                    <a:pt x="133" y="1"/>
                    <a:pt x="131" y="1"/>
                  </a:cubicBezTo>
                  <a:cubicBezTo>
                    <a:pt x="127" y="2"/>
                    <a:pt x="129" y="5"/>
                    <a:pt x="127" y="7"/>
                  </a:cubicBezTo>
                  <a:cubicBezTo>
                    <a:pt x="126" y="9"/>
                    <a:pt x="122" y="9"/>
                    <a:pt x="119" y="8"/>
                  </a:cubicBezTo>
                  <a:cubicBezTo>
                    <a:pt x="115" y="7"/>
                    <a:pt x="118" y="5"/>
                    <a:pt x="115" y="2"/>
                  </a:cubicBezTo>
                  <a:cubicBezTo>
                    <a:pt x="113" y="0"/>
                    <a:pt x="104" y="2"/>
                    <a:pt x="101" y="2"/>
                  </a:cubicBezTo>
                  <a:cubicBezTo>
                    <a:pt x="98" y="2"/>
                    <a:pt x="96" y="0"/>
                    <a:pt x="93" y="0"/>
                  </a:cubicBezTo>
                  <a:cubicBezTo>
                    <a:pt x="90" y="1"/>
                    <a:pt x="88" y="2"/>
                    <a:pt x="86" y="4"/>
                  </a:cubicBezTo>
                  <a:cubicBezTo>
                    <a:pt x="86" y="5"/>
                    <a:pt x="86" y="6"/>
                    <a:pt x="85" y="7"/>
                  </a:cubicBezTo>
                  <a:cubicBezTo>
                    <a:pt x="84" y="8"/>
                    <a:pt x="82" y="7"/>
                    <a:pt x="80" y="8"/>
                  </a:cubicBezTo>
                  <a:cubicBezTo>
                    <a:pt x="78" y="10"/>
                    <a:pt x="79" y="13"/>
                    <a:pt x="77" y="14"/>
                  </a:cubicBezTo>
                  <a:cubicBezTo>
                    <a:pt x="75" y="17"/>
                    <a:pt x="71" y="15"/>
                    <a:pt x="69" y="16"/>
                  </a:cubicBezTo>
                  <a:cubicBezTo>
                    <a:pt x="65" y="17"/>
                    <a:pt x="66" y="22"/>
                    <a:pt x="61" y="18"/>
                  </a:cubicBezTo>
                  <a:cubicBezTo>
                    <a:pt x="59" y="17"/>
                    <a:pt x="57" y="16"/>
                    <a:pt x="56" y="15"/>
                  </a:cubicBezTo>
                  <a:cubicBezTo>
                    <a:pt x="50" y="18"/>
                    <a:pt x="46" y="21"/>
                    <a:pt x="41" y="25"/>
                  </a:cubicBezTo>
                  <a:cubicBezTo>
                    <a:pt x="39" y="26"/>
                    <a:pt x="39" y="27"/>
                    <a:pt x="37" y="27"/>
                  </a:cubicBezTo>
                  <a:cubicBezTo>
                    <a:pt x="34" y="27"/>
                    <a:pt x="32" y="27"/>
                    <a:pt x="29" y="29"/>
                  </a:cubicBezTo>
                  <a:cubicBezTo>
                    <a:pt x="28" y="30"/>
                    <a:pt x="26" y="32"/>
                    <a:pt x="27" y="34"/>
                  </a:cubicBezTo>
                  <a:cubicBezTo>
                    <a:pt x="28" y="37"/>
                    <a:pt x="33" y="35"/>
                    <a:pt x="31" y="38"/>
                  </a:cubicBezTo>
                  <a:cubicBezTo>
                    <a:pt x="31" y="41"/>
                    <a:pt x="25" y="43"/>
                    <a:pt x="22" y="43"/>
                  </a:cubicBezTo>
                  <a:cubicBezTo>
                    <a:pt x="19" y="43"/>
                    <a:pt x="15" y="42"/>
                    <a:pt x="12" y="43"/>
                  </a:cubicBezTo>
                  <a:cubicBezTo>
                    <a:pt x="11" y="44"/>
                    <a:pt x="10" y="45"/>
                    <a:pt x="8" y="45"/>
                  </a:cubicBezTo>
                  <a:cubicBezTo>
                    <a:pt x="7" y="45"/>
                    <a:pt x="5" y="45"/>
                    <a:pt x="4" y="46"/>
                  </a:cubicBezTo>
                  <a:cubicBezTo>
                    <a:pt x="0" y="49"/>
                    <a:pt x="6" y="52"/>
                    <a:pt x="7" y="54"/>
                  </a:cubicBezTo>
                  <a:cubicBezTo>
                    <a:pt x="9" y="58"/>
                    <a:pt x="6" y="57"/>
                    <a:pt x="4" y="60"/>
                  </a:cubicBezTo>
                  <a:cubicBezTo>
                    <a:pt x="1" y="65"/>
                    <a:pt x="9" y="68"/>
                    <a:pt x="13" y="68"/>
                  </a:cubicBezTo>
                  <a:cubicBezTo>
                    <a:pt x="18" y="69"/>
                    <a:pt x="26" y="66"/>
                    <a:pt x="30" y="71"/>
                  </a:cubicBezTo>
                  <a:cubicBezTo>
                    <a:pt x="31" y="72"/>
                    <a:pt x="31" y="73"/>
                    <a:pt x="32" y="74"/>
                  </a:cubicBezTo>
                  <a:cubicBezTo>
                    <a:pt x="34" y="77"/>
                    <a:pt x="37" y="77"/>
                    <a:pt x="39" y="80"/>
                  </a:cubicBezTo>
                  <a:cubicBezTo>
                    <a:pt x="42" y="82"/>
                    <a:pt x="45" y="86"/>
                    <a:pt x="46" y="89"/>
                  </a:cubicBezTo>
                  <a:cubicBezTo>
                    <a:pt x="47" y="92"/>
                    <a:pt x="49" y="98"/>
                    <a:pt x="48" y="100"/>
                  </a:cubicBezTo>
                  <a:cubicBezTo>
                    <a:pt x="47" y="103"/>
                    <a:pt x="44" y="102"/>
                    <a:pt x="45" y="106"/>
                  </a:cubicBezTo>
                  <a:cubicBezTo>
                    <a:pt x="45" y="108"/>
                    <a:pt x="46" y="109"/>
                    <a:pt x="48" y="109"/>
                  </a:cubicBezTo>
                  <a:cubicBezTo>
                    <a:pt x="49" y="110"/>
                    <a:pt x="50" y="108"/>
                    <a:pt x="52" y="107"/>
                  </a:cubicBezTo>
                  <a:cubicBezTo>
                    <a:pt x="54" y="107"/>
                    <a:pt x="55" y="107"/>
                    <a:pt x="58" y="108"/>
                  </a:cubicBezTo>
                  <a:cubicBezTo>
                    <a:pt x="61" y="110"/>
                    <a:pt x="68" y="116"/>
                    <a:pt x="67" y="120"/>
                  </a:cubicBezTo>
                  <a:cubicBezTo>
                    <a:pt x="67" y="121"/>
                    <a:pt x="65" y="122"/>
                    <a:pt x="64" y="123"/>
                  </a:cubicBezTo>
                  <a:cubicBezTo>
                    <a:pt x="63" y="125"/>
                    <a:pt x="64" y="127"/>
                    <a:pt x="64" y="129"/>
                  </a:cubicBezTo>
                  <a:cubicBezTo>
                    <a:pt x="64" y="131"/>
                    <a:pt x="66" y="133"/>
                    <a:pt x="64" y="134"/>
                  </a:cubicBezTo>
                  <a:cubicBezTo>
                    <a:pt x="63" y="135"/>
                    <a:pt x="60" y="135"/>
                    <a:pt x="58" y="137"/>
                  </a:cubicBezTo>
                  <a:cubicBezTo>
                    <a:pt x="55" y="139"/>
                    <a:pt x="56" y="141"/>
                    <a:pt x="57" y="144"/>
                  </a:cubicBezTo>
                  <a:cubicBezTo>
                    <a:pt x="57" y="146"/>
                    <a:pt x="55" y="149"/>
                    <a:pt x="55" y="151"/>
                  </a:cubicBezTo>
                  <a:cubicBezTo>
                    <a:pt x="56" y="152"/>
                    <a:pt x="57" y="154"/>
                    <a:pt x="58" y="155"/>
                  </a:cubicBezTo>
                  <a:cubicBezTo>
                    <a:pt x="59" y="158"/>
                    <a:pt x="60" y="163"/>
                    <a:pt x="63" y="165"/>
                  </a:cubicBezTo>
                  <a:cubicBezTo>
                    <a:pt x="64" y="167"/>
                    <a:pt x="64" y="166"/>
                    <a:pt x="65" y="168"/>
                  </a:cubicBezTo>
                  <a:cubicBezTo>
                    <a:pt x="66" y="169"/>
                    <a:pt x="65" y="170"/>
                    <a:pt x="67" y="170"/>
                  </a:cubicBezTo>
                  <a:cubicBezTo>
                    <a:pt x="67" y="169"/>
                    <a:pt x="70" y="163"/>
                    <a:pt x="73" y="166"/>
                  </a:cubicBezTo>
                  <a:cubicBezTo>
                    <a:pt x="76" y="169"/>
                    <a:pt x="66" y="172"/>
                    <a:pt x="66" y="175"/>
                  </a:cubicBezTo>
                  <a:cubicBezTo>
                    <a:pt x="66" y="178"/>
                    <a:pt x="71" y="179"/>
                    <a:pt x="73" y="180"/>
                  </a:cubicBezTo>
                  <a:cubicBezTo>
                    <a:pt x="77" y="182"/>
                    <a:pt x="77" y="187"/>
                    <a:pt x="82" y="189"/>
                  </a:cubicBezTo>
                  <a:cubicBezTo>
                    <a:pt x="87" y="191"/>
                    <a:pt x="94" y="194"/>
                    <a:pt x="99" y="194"/>
                  </a:cubicBezTo>
                  <a:cubicBezTo>
                    <a:pt x="104" y="194"/>
                    <a:pt x="105" y="196"/>
                    <a:pt x="108" y="199"/>
                  </a:cubicBezTo>
                  <a:cubicBezTo>
                    <a:pt x="110" y="201"/>
                    <a:pt x="114" y="206"/>
                    <a:pt x="117" y="205"/>
                  </a:cubicBezTo>
                  <a:cubicBezTo>
                    <a:pt x="121" y="204"/>
                    <a:pt x="124" y="191"/>
                    <a:pt x="124" y="188"/>
                  </a:cubicBezTo>
                  <a:cubicBezTo>
                    <a:pt x="124" y="183"/>
                    <a:pt x="123" y="182"/>
                    <a:pt x="126" y="178"/>
                  </a:cubicBezTo>
                  <a:cubicBezTo>
                    <a:pt x="128" y="175"/>
                    <a:pt x="132" y="172"/>
                    <a:pt x="131" y="168"/>
                  </a:cubicBezTo>
                  <a:cubicBezTo>
                    <a:pt x="131" y="165"/>
                    <a:pt x="128" y="162"/>
                    <a:pt x="129" y="158"/>
                  </a:cubicBezTo>
                  <a:cubicBezTo>
                    <a:pt x="131" y="155"/>
                    <a:pt x="136" y="152"/>
                    <a:pt x="138" y="150"/>
                  </a:cubicBezTo>
                  <a:cubicBezTo>
                    <a:pt x="141" y="147"/>
                    <a:pt x="141" y="143"/>
                    <a:pt x="145" y="143"/>
                  </a:cubicBezTo>
                  <a:cubicBezTo>
                    <a:pt x="150" y="142"/>
                    <a:pt x="151" y="143"/>
                    <a:pt x="155" y="139"/>
                  </a:cubicBezTo>
                  <a:cubicBezTo>
                    <a:pt x="160" y="135"/>
                    <a:pt x="164" y="132"/>
                    <a:pt x="165" y="126"/>
                  </a:cubicBezTo>
                  <a:cubicBezTo>
                    <a:pt x="166" y="121"/>
                    <a:pt x="172" y="121"/>
                    <a:pt x="176" y="119"/>
                  </a:cubicBezTo>
                  <a:cubicBezTo>
                    <a:pt x="181" y="116"/>
                    <a:pt x="184" y="111"/>
                    <a:pt x="18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47"/>
            <p:cNvSpPr/>
            <p:nvPr/>
          </p:nvSpPr>
          <p:spPr bwMode="auto">
            <a:xfrm>
              <a:off x="1473200" y="1597026"/>
              <a:ext cx="203200" cy="87313"/>
            </a:xfrm>
            <a:custGeom>
              <a:avLst/>
              <a:gdLst>
                <a:gd name="T0" fmla="*/ 48 w 54"/>
                <a:gd name="T1" fmla="*/ 15 h 23"/>
                <a:gd name="T2" fmla="*/ 53 w 54"/>
                <a:gd name="T3" fmla="*/ 10 h 23"/>
                <a:gd name="T4" fmla="*/ 47 w 54"/>
                <a:gd name="T5" fmla="*/ 3 h 23"/>
                <a:gd name="T6" fmla="*/ 39 w 54"/>
                <a:gd name="T7" fmla="*/ 2 h 23"/>
                <a:gd name="T8" fmla="*/ 31 w 54"/>
                <a:gd name="T9" fmla="*/ 7 h 23"/>
                <a:gd name="T10" fmla="*/ 27 w 54"/>
                <a:gd name="T11" fmla="*/ 6 h 23"/>
                <a:gd name="T12" fmla="*/ 24 w 54"/>
                <a:gd name="T13" fmla="*/ 4 h 23"/>
                <a:gd name="T14" fmla="*/ 21 w 54"/>
                <a:gd name="T15" fmla="*/ 8 h 23"/>
                <a:gd name="T16" fmla="*/ 10 w 54"/>
                <a:gd name="T17" fmla="*/ 1 h 23"/>
                <a:gd name="T18" fmla="*/ 3 w 54"/>
                <a:gd name="T19" fmla="*/ 5 h 23"/>
                <a:gd name="T20" fmla="*/ 4 w 54"/>
                <a:gd name="T21" fmla="*/ 10 h 23"/>
                <a:gd name="T22" fmla="*/ 7 w 54"/>
                <a:gd name="T23" fmla="*/ 12 h 23"/>
                <a:gd name="T24" fmla="*/ 9 w 54"/>
                <a:gd name="T25" fmla="*/ 15 h 23"/>
                <a:gd name="T26" fmla="*/ 10 w 54"/>
                <a:gd name="T27" fmla="*/ 17 h 23"/>
                <a:gd name="T28" fmla="*/ 12 w 54"/>
                <a:gd name="T29" fmla="*/ 17 h 23"/>
                <a:gd name="T30" fmla="*/ 13 w 54"/>
                <a:gd name="T31" fmla="*/ 19 h 23"/>
                <a:gd name="T32" fmla="*/ 20 w 54"/>
                <a:gd name="T33" fmla="*/ 21 h 23"/>
                <a:gd name="T34" fmla="*/ 29 w 54"/>
                <a:gd name="T35" fmla="*/ 22 h 23"/>
                <a:gd name="T36" fmla="*/ 39 w 54"/>
                <a:gd name="T37" fmla="*/ 20 h 23"/>
                <a:gd name="T38" fmla="*/ 48 w 54"/>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3">
                  <a:moveTo>
                    <a:pt x="48" y="15"/>
                  </a:moveTo>
                  <a:cubicBezTo>
                    <a:pt x="51" y="14"/>
                    <a:pt x="53" y="14"/>
                    <a:pt x="53" y="10"/>
                  </a:cubicBezTo>
                  <a:cubicBezTo>
                    <a:pt x="54" y="6"/>
                    <a:pt x="50" y="4"/>
                    <a:pt x="47" y="3"/>
                  </a:cubicBezTo>
                  <a:cubicBezTo>
                    <a:pt x="44" y="2"/>
                    <a:pt x="42" y="1"/>
                    <a:pt x="39" y="2"/>
                  </a:cubicBezTo>
                  <a:cubicBezTo>
                    <a:pt x="36" y="3"/>
                    <a:pt x="35" y="6"/>
                    <a:pt x="31" y="7"/>
                  </a:cubicBezTo>
                  <a:cubicBezTo>
                    <a:pt x="31" y="7"/>
                    <a:pt x="28" y="6"/>
                    <a:pt x="27" y="6"/>
                  </a:cubicBezTo>
                  <a:cubicBezTo>
                    <a:pt x="25" y="6"/>
                    <a:pt x="25" y="5"/>
                    <a:pt x="24" y="4"/>
                  </a:cubicBezTo>
                  <a:cubicBezTo>
                    <a:pt x="23" y="5"/>
                    <a:pt x="21" y="7"/>
                    <a:pt x="21" y="8"/>
                  </a:cubicBezTo>
                  <a:cubicBezTo>
                    <a:pt x="14" y="9"/>
                    <a:pt x="18" y="0"/>
                    <a:pt x="10" y="1"/>
                  </a:cubicBezTo>
                  <a:cubicBezTo>
                    <a:pt x="8" y="2"/>
                    <a:pt x="5" y="3"/>
                    <a:pt x="3" y="5"/>
                  </a:cubicBezTo>
                  <a:cubicBezTo>
                    <a:pt x="0" y="7"/>
                    <a:pt x="1" y="8"/>
                    <a:pt x="4" y="10"/>
                  </a:cubicBezTo>
                  <a:cubicBezTo>
                    <a:pt x="5" y="10"/>
                    <a:pt x="6" y="11"/>
                    <a:pt x="7" y="12"/>
                  </a:cubicBezTo>
                  <a:cubicBezTo>
                    <a:pt x="10" y="13"/>
                    <a:pt x="8" y="12"/>
                    <a:pt x="9" y="15"/>
                  </a:cubicBezTo>
                  <a:cubicBezTo>
                    <a:pt x="10" y="16"/>
                    <a:pt x="9" y="16"/>
                    <a:pt x="10" y="17"/>
                  </a:cubicBezTo>
                  <a:cubicBezTo>
                    <a:pt x="11" y="17"/>
                    <a:pt x="12" y="17"/>
                    <a:pt x="12" y="17"/>
                  </a:cubicBezTo>
                  <a:cubicBezTo>
                    <a:pt x="13" y="18"/>
                    <a:pt x="12" y="19"/>
                    <a:pt x="13" y="19"/>
                  </a:cubicBezTo>
                  <a:cubicBezTo>
                    <a:pt x="14" y="21"/>
                    <a:pt x="18" y="21"/>
                    <a:pt x="20" y="21"/>
                  </a:cubicBezTo>
                  <a:cubicBezTo>
                    <a:pt x="23" y="22"/>
                    <a:pt x="26" y="23"/>
                    <a:pt x="29" y="22"/>
                  </a:cubicBezTo>
                  <a:cubicBezTo>
                    <a:pt x="32" y="22"/>
                    <a:pt x="36" y="22"/>
                    <a:pt x="39" y="20"/>
                  </a:cubicBezTo>
                  <a:cubicBezTo>
                    <a:pt x="42" y="18"/>
                    <a:pt x="45" y="16"/>
                    <a:pt x="4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48"/>
            <p:cNvSpPr/>
            <p:nvPr/>
          </p:nvSpPr>
          <p:spPr bwMode="auto">
            <a:xfrm>
              <a:off x="433388" y="1138238"/>
              <a:ext cx="511175" cy="282575"/>
            </a:xfrm>
            <a:custGeom>
              <a:avLst/>
              <a:gdLst>
                <a:gd name="T0" fmla="*/ 7 w 136"/>
                <a:gd name="T1" fmla="*/ 26 h 75"/>
                <a:gd name="T2" fmla="*/ 21 w 136"/>
                <a:gd name="T3" fmla="*/ 23 h 75"/>
                <a:gd name="T4" fmla="*/ 35 w 136"/>
                <a:gd name="T5" fmla="*/ 25 h 75"/>
                <a:gd name="T6" fmla="*/ 50 w 136"/>
                <a:gd name="T7" fmla="*/ 26 h 75"/>
                <a:gd name="T8" fmla="*/ 44 w 136"/>
                <a:gd name="T9" fmla="*/ 32 h 75"/>
                <a:gd name="T10" fmla="*/ 39 w 136"/>
                <a:gd name="T11" fmla="*/ 35 h 75"/>
                <a:gd name="T12" fmla="*/ 24 w 136"/>
                <a:gd name="T13" fmla="*/ 36 h 75"/>
                <a:gd name="T14" fmla="*/ 29 w 136"/>
                <a:gd name="T15" fmla="*/ 47 h 75"/>
                <a:gd name="T16" fmla="*/ 31 w 136"/>
                <a:gd name="T17" fmla="*/ 56 h 75"/>
                <a:gd name="T18" fmla="*/ 17 w 136"/>
                <a:gd name="T19" fmla="*/ 60 h 75"/>
                <a:gd name="T20" fmla="*/ 22 w 136"/>
                <a:gd name="T21" fmla="*/ 71 h 75"/>
                <a:gd name="T22" fmla="*/ 38 w 136"/>
                <a:gd name="T23" fmla="*/ 69 h 75"/>
                <a:gd name="T24" fmla="*/ 51 w 136"/>
                <a:gd name="T25" fmla="*/ 71 h 75"/>
                <a:gd name="T26" fmla="*/ 61 w 136"/>
                <a:gd name="T27" fmla="*/ 65 h 75"/>
                <a:gd name="T28" fmla="*/ 55 w 136"/>
                <a:gd name="T29" fmla="*/ 60 h 75"/>
                <a:gd name="T30" fmla="*/ 73 w 136"/>
                <a:gd name="T31" fmla="*/ 44 h 75"/>
                <a:gd name="T32" fmla="*/ 79 w 136"/>
                <a:gd name="T33" fmla="*/ 37 h 75"/>
                <a:gd name="T34" fmla="*/ 83 w 136"/>
                <a:gd name="T35" fmla="*/ 33 h 75"/>
                <a:gd name="T36" fmla="*/ 112 w 136"/>
                <a:gd name="T37" fmla="*/ 25 h 75"/>
                <a:gd name="T38" fmla="*/ 114 w 136"/>
                <a:gd name="T39" fmla="*/ 18 h 75"/>
                <a:gd name="T40" fmla="*/ 136 w 136"/>
                <a:gd name="T41" fmla="*/ 9 h 75"/>
                <a:gd name="T42" fmla="*/ 123 w 136"/>
                <a:gd name="T43" fmla="*/ 4 h 75"/>
                <a:gd name="T44" fmla="*/ 115 w 136"/>
                <a:gd name="T45" fmla="*/ 4 h 75"/>
                <a:gd name="T46" fmla="*/ 101 w 136"/>
                <a:gd name="T47" fmla="*/ 4 h 75"/>
                <a:gd name="T48" fmla="*/ 91 w 136"/>
                <a:gd name="T49" fmla="*/ 4 h 75"/>
                <a:gd name="T50" fmla="*/ 79 w 136"/>
                <a:gd name="T51" fmla="*/ 5 h 75"/>
                <a:gd name="T52" fmla="*/ 69 w 136"/>
                <a:gd name="T53" fmla="*/ 8 h 75"/>
                <a:gd name="T54" fmla="*/ 53 w 136"/>
                <a:gd name="T55" fmla="*/ 6 h 75"/>
                <a:gd name="T56" fmla="*/ 48 w 136"/>
                <a:gd name="T57" fmla="*/ 15 h 75"/>
                <a:gd name="T58" fmla="*/ 16 w 136"/>
                <a:gd name="T59" fmla="*/ 14 h 75"/>
                <a:gd name="T60" fmla="*/ 3 w 136"/>
                <a:gd name="T61" fmla="*/ 14 h 75"/>
                <a:gd name="T62" fmla="*/ 4 w 136"/>
                <a:gd name="T63" fmla="*/ 2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75">
                  <a:moveTo>
                    <a:pt x="4" y="21"/>
                  </a:moveTo>
                  <a:cubicBezTo>
                    <a:pt x="5" y="23"/>
                    <a:pt x="4" y="26"/>
                    <a:pt x="7" y="26"/>
                  </a:cubicBezTo>
                  <a:cubicBezTo>
                    <a:pt x="9" y="26"/>
                    <a:pt x="12" y="23"/>
                    <a:pt x="15" y="23"/>
                  </a:cubicBezTo>
                  <a:cubicBezTo>
                    <a:pt x="17" y="22"/>
                    <a:pt x="19" y="21"/>
                    <a:pt x="21" y="23"/>
                  </a:cubicBezTo>
                  <a:cubicBezTo>
                    <a:pt x="23" y="25"/>
                    <a:pt x="22" y="28"/>
                    <a:pt x="27" y="27"/>
                  </a:cubicBezTo>
                  <a:cubicBezTo>
                    <a:pt x="30" y="27"/>
                    <a:pt x="32" y="25"/>
                    <a:pt x="35" y="25"/>
                  </a:cubicBezTo>
                  <a:cubicBezTo>
                    <a:pt x="37" y="25"/>
                    <a:pt x="39" y="25"/>
                    <a:pt x="41" y="25"/>
                  </a:cubicBezTo>
                  <a:cubicBezTo>
                    <a:pt x="44" y="25"/>
                    <a:pt x="47" y="27"/>
                    <a:pt x="50" y="26"/>
                  </a:cubicBezTo>
                  <a:cubicBezTo>
                    <a:pt x="51" y="26"/>
                    <a:pt x="51" y="25"/>
                    <a:pt x="53" y="25"/>
                  </a:cubicBezTo>
                  <a:cubicBezTo>
                    <a:pt x="56" y="30"/>
                    <a:pt x="46" y="28"/>
                    <a:pt x="44" y="32"/>
                  </a:cubicBezTo>
                  <a:cubicBezTo>
                    <a:pt x="44" y="34"/>
                    <a:pt x="45" y="35"/>
                    <a:pt x="45" y="37"/>
                  </a:cubicBezTo>
                  <a:cubicBezTo>
                    <a:pt x="44" y="41"/>
                    <a:pt x="40" y="37"/>
                    <a:pt x="39" y="35"/>
                  </a:cubicBezTo>
                  <a:cubicBezTo>
                    <a:pt x="36" y="32"/>
                    <a:pt x="35" y="33"/>
                    <a:pt x="31" y="34"/>
                  </a:cubicBezTo>
                  <a:cubicBezTo>
                    <a:pt x="29" y="34"/>
                    <a:pt x="25" y="33"/>
                    <a:pt x="24" y="36"/>
                  </a:cubicBezTo>
                  <a:cubicBezTo>
                    <a:pt x="23" y="41"/>
                    <a:pt x="37" y="44"/>
                    <a:pt x="39" y="48"/>
                  </a:cubicBezTo>
                  <a:cubicBezTo>
                    <a:pt x="36" y="50"/>
                    <a:pt x="32" y="47"/>
                    <a:pt x="29" y="47"/>
                  </a:cubicBezTo>
                  <a:cubicBezTo>
                    <a:pt x="27" y="47"/>
                    <a:pt x="22" y="48"/>
                    <a:pt x="21" y="50"/>
                  </a:cubicBezTo>
                  <a:cubicBezTo>
                    <a:pt x="19" y="54"/>
                    <a:pt x="29" y="54"/>
                    <a:pt x="31" y="56"/>
                  </a:cubicBezTo>
                  <a:cubicBezTo>
                    <a:pt x="32" y="58"/>
                    <a:pt x="32" y="60"/>
                    <a:pt x="32" y="62"/>
                  </a:cubicBezTo>
                  <a:cubicBezTo>
                    <a:pt x="26" y="64"/>
                    <a:pt x="21" y="55"/>
                    <a:pt x="17" y="60"/>
                  </a:cubicBezTo>
                  <a:cubicBezTo>
                    <a:pt x="15" y="62"/>
                    <a:pt x="12" y="65"/>
                    <a:pt x="12" y="68"/>
                  </a:cubicBezTo>
                  <a:cubicBezTo>
                    <a:pt x="11" y="73"/>
                    <a:pt x="19" y="72"/>
                    <a:pt x="22" y="71"/>
                  </a:cubicBezTo>
                  <a:cubicBezTo>
                    <a:pt x="25" y="71"/>
                    <a:pt x="28" y="71"/>
                    <a:pt x="31" y="70"/>
                  </a:cubicBezTo>
                  <a:cubicBezTo>
                    <a:pt x="34" y="70"/>
                    <a:pt x="36" y="68"/>
                    <a:pt x="38" y="69"/>
                  </a:cubicBezTo>
                  <a:cubicBezTo>
                    <a:pt x="41" y="70"/>
                    <a:pt x="44" y="75"/>
                    <a:pt x="48" y="73"/>
                  </a:cubicBezTo>
                  <a:cubicBezTo>
                    <a:pt x="49" y="73"/>
                    <a:pt x="50" y="71"/>
                    <a:pt x="51" y="71"/>
                  </a:cubicBezTo>
                  <a:cubicBezTo>
                    <a:pt x="52" y="70"/>
                    <a:pt x="54" y="71"/>
                    <a:pt x="55" y="70"/>
                  </a:cubicBezTo>
                  <a:cubicBezTo>
                    <a:pt x="57" y="70"/>
                    <a:pt x="61" y="69"/>
                    <a:pt x="61" y="65"/>
                  </a:cubicBezTo>
                  <a:cubicBezTo>
                    <a:pt x="57" y="64"/>
                    <a:pt x="53" y="65"/>
                    <a:pt x="49" y="65"/>
                  </a:cubicBezTo>
                  <a:cubicBezTo>
                    <a:pt x="47" y="61"/>
                    <a:pt x="53" y="61"/>
                    <a:pt x="55" y="60"/>
                  </a:cubicBezTo>
                  <a:cubicBezTo>
                    <a:pt x="60" y="59"/>
                    <a:pt x="60" y="56"/>
                    <a:pt x="63" y="53"/>
                  </a:cubicBezTo>
                  <a:cubicBezTo>
                    <a:pt x="66" y="51"/>
                    <a:pt x="79" y="50"/>
                    <a:pt x="73" y="44"/>
                  </a:cubicBezTo>
                  <a:cubicBezTo>
                    <a:pt x="72" y="42"/>
                    <a:pt x="67" y="43"/>
                    <a:pt x="67" y="41"/>
                  </a:cubicBezTo>
                  <a:cubicBezTo>
                    <a:pt x="67" y="38"/>
                    <a:pt x="76" y="37"/>
                    <a:pt x="79" y="37"/>
                  </a:cubicBezTo>
                  <a:cubicBezTo>
                    <a:pt x="80" y="37"/>
                    <a:pt x="81" y="38"/>
                    <a:pt x="82" y="37"/>
                  </a:cubicBezTo>
                  <a:cubicBezTo>
                    <a:pt x="84" y="36"/>
                    <a:pt x="82" y="34"/>
                    <a:pt x="83" y="33"/>
                  </a:cubicBezTo>
                  <a:cubicBezTo>
                    <a:pt x="85" y="31"/>
                    <a:pt x="90" y="33"/>
                    <a:pt x="93" y="33"/>
                  </a:cubicBezTo>
                  <a:cubicBezTo>
                    <a:pt x="99" y="32"/>
                    <a:pt x="105" y="26"/>
                    <a:pt x="112" y="25"/>
                  </a:cubicBezTo>
                  <a:cubicBezTo>
                    <a:pt x="114" y="24"/>
                    <a:pt x="119" y="24"/>
                    <a:pt x="120" y="21"/>
                  </a:cubicBezTo>
                  <a:cubicBezTo>
                    <a:pt x="121" y="18"/>
                    <a:pt x="115" y="20"/>
                    <a:pt x="114" y="18"/>
                  </a:cubicBezTo>
                  <a:cubicBezTo>
                    <a:pt x="110" y="15"/>
                    <a:pt x="123" y="13"/>
                    <a:pt x="125" y="13"/>
                  </a:cubicBezTo>
                  <a:cubicBezTo>
                    <a:pt x="128" y="13"/>
                    <a:pt x="136" y="14"/>
                    <a:pt x="136" y="9"/>
                  </a:cubicBezTo>
                  <a:cubicBezTo>
                    <a:pt x="136" y="6"/>
                    <a:pt x="131" y="6"/>
                    <a:pt x="128" y="6"/>
                  </a:cubicBezTo>
                  <a:cubicBezTo>
                    <a:pt x="126" y="5"/>
                    <a:pt x="125" y="5"/>
                    <a:pt x="123" y="4"/>
                  </a:cubicBezTo>
                  <a:cubicBezTo>
                    <a:pt x="124" y="4"/>
                    <a:pt x="124" y="4"/>
                    <a:pt x="124" y="4"/>
                  </a:cubicBezTo>
                  <a:cubicBezTo>
                    <a:pt x="121" y="4"/>
                    <a:pt x="118" y="4"/>
                    <a:pt x="115" y="4"/>
                  </a:cubicBezTo>
                  <a:cubicBezTo>
                    <a:pt x="112" y="4"/>
                    <a:pt x="109" y="5"/>
                    <a:pt x="106" y="4"/>
                  </a:cubicBezTo>
                  <a:cubicBezTo>
                    <a:pt x="104" y="4"/>
                    <a:pt x="102" y="4"/>
                    <a:pt x="101" y="4"/>
                  </a:cubicBezTo>
                  <a:cubicBezTo>
                    <a:pt x="100" y="3"/>
                    <a:pt x="100" y="2"/>
                    <a:pt x="99" y="1"/>
                  </a:cubicBezTo>
                  <a:cubicBezTo>
                    <a:pt x="96" y="0"/>
                    <a:pt x="92" y="0"/>
                    <a:pt x="91" y="4"/>
                  </a:cubicBezTo>
                  <a:cubicBezTo>
                    <a:pt x="89" y="4"/>
                    <a:pt x="86" y="2"/>
                    <a:pt x="84" y="3"/>
                  </a:cubicBezTo>
                  <a:cubicBezTo>
                    <a:pt x="82" y="3"/>
                    <a:pt x="81" y="5"/>
                    <a:pt x="79" y="5"/>
                  </a:cubicBezTo>
                  <a:cubicBezTo>
                    <a:pt x="76" y="6"/>
                    <a:pt x="73" y="0"/>
                    <a:pt x="69" y="2"/>
                  </a:cubicBezTo>
                  <a:cubicBezTo>
                    <a:pt x="67" y="3"/>
                    <a:pt x="68" y="6"/>
                    <a:pt x="69" y="8"/>
                  </a:cubicBezTo>
                  <a:cubicBezTo>
                    <a:pt x="66" y="8"/>
                    <a:pt x="65" y="7"/>
                    <a:pt x="63" y="6"/>
                  </a:cubicBezTo>
                  <a:cubicBezTo>
                    <a:pt x="60" y="5"/>
                    <a:pt x="56" y="6"/>
                    <a:pt x="53" y="6"/>
                  </a:cubicBezTo>
                  <a:cubicBezTo>
                    <a:pt x="51" y="6"/>
                    <a:pt x="48" y="6"/>
                    <a:pt x="47" y="7"/>
                  </a:cubicBezTo>
                  <a:cubicBezTo>
                    <a:pt x="44" y="10"/>
                    <a:pt x="49" y="12"/>
                    <a:pt x="48" y="15"/>
                  </a:cubicBezTo>
                  <a:cubicBezTo>
                    <a:pt x="47" y="21"/>
                    <a:pt x="38" y="12"/>
                    <a:pt x="36" y="12"/>
                  </a:cubicBezTo>
                  <a:cubicBezTo>
                    <a:pt x="29" y="9"/>
                    <a:pt x="22" y="14"/>
                    <a:pt x="16" y="14"/>
                  </a:cubicBezTo>
                  <a:cubicBezTo>
                    <a:pt x="14" y="13"/>
                    <a:pt x="12" y="14"/>
                    <a:pt x="10" y="14"/>
                  </a:cubicBezTo>
                  <a:cubicBezTo>
                    <a:pt x="8" y="14"/>
                    <a:pt x="5" y="14"/>
                    <a:pt x="3" y="14"/>
                  </a:cubicBezTo>
                  <a:cubicBezTo>
                    <a:pt x="2" y="15"/>
                    <a:pt x="0" y="16"/>
                    <a:pt x="0" y="17"/>
                  </a:cubicBezTo>
                  <a:cubicBezTo>
                    <a:pt x="0" y="20"/>
                    <a:pt x="3" y="19"/>
                    <a:pt x="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49"/>
            <p:cNvSpPr/>
            <p:nvPr/>
          </p:nvSpPr>
          <p:spPr bwMode="auto">
            <a:xfrm>
              <a:off x="317500" y="1214438"/>
              <a:ext cx="195263" cy="142875"/>
            </a:xfrm>
            <a:custGeom>
              <a:avLst/>
              <a:gdLst>
                <a:gd name="T0" fmla="*/ 8 w 52"/>
                <a:gd name="T1" fmla="*/ 20 h 38"/>
                <a:gd name="T2" fmla="*/ 18 w 52"/>
                <a:gd name="T3" fmla="*/ 20 h 38"/>
                <a:gd name="T4" fmla="*/ 17 w 52"/>
                <a:gd name="T5" fmla="*/ 23 h 38"/>
                <a:gd name="T6" fmla="*/ 15 w 52"/>
                <a:gd name="T7" fmla="*/ 28 h 38"/>
                <a:gd name="T8" fmla="*/ 19 w 52"/>
                <a:gd name="T9" fmla="*/ 29 h 38"/>
                <a:gd name="T10" fmla="*/ 22 w 52"/>
                <a:gd name="T11" fmla="*/ 33 h 38"/>
                <a:gd name="T12" fmla="*/ 41 w 52"/>
                <a:gd name="T13" fmla="*/ 28 h 38"/>
                <a:gd name="T14" fmla="*/ 45 w 52"/>
                <a:gd name="T15" fmla="*/ 26 h 38"/>
                <a:gd name="T16" fmla="*/ 48 w 52"/>
                <a:gd name="T17" fmla="*/ 25 h 38"/>
                <a:gd name="T18" fmla="*/ 50 w 52"/>
                <a:gd name="T19" fmla="*/ 20 h 38"/>
                <a:gd name="T20" fmla="*/ 47 w 52"/>
                <a:gd name="T21" fmla="*/ 18 h 38"/>
                <a:gd name="T22" fmla="*/ 47 w 52"/>
                <a:gd name="T23" fmla="*/ 15 h 38"/>
                <a:gd name="T24" fmla="*/ 39 w 52"/>
                <a:gd name="T25" fmla="*/ 14 h 38"/>
                <a:gd name="T26" fmla="*/ 28 w 52"/>
                <a:gd name="T27" fmla="*/ 8 h 38"/>
                <a:gd name="T28" fmla="*/ 25 w 52"/>
                <a:gd name="T29" fmla="*/ 3 h 38"/>
                <a:gd name="T30" fmla="*/ 21 w 52"/>
                <a:gd name="T31" fmla="*/ 1 h 38"/>
                <a:gd name="T32" fmla="*/ 21 w 52"/>
                <a:gd name="T33" fmla="*/ 0 h 38"/>
                <a:gd name="T34" fmla="*/ 18 w 52"/>
                <a:gd name="T35" fmla="*/ 4 h 38"/>
                <a:gd name="T36" fmla="*/ 11 w 52"/>
                <a:gd name="T37" fmla="*/ 9 h 38"/>
                <a:gd name="T38" fmla="*/ 8 w 52"/>
                <a:gd name="T3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38">
                  <a:moveTo>
                    <a:pt x="8" y="20"/>
                  </a:moveTo>
                  <a:cubicBezTo>
                    <a:pt x="11" y="21"/>
                    <a:pt x="15" y="19"/>
                    <a:pt x="18" y="20"/>
                  </a:cubicBezTo>
                  <a:cubicBezTo>
                    <a:pt x="21" y="21"/>
                    <a:pt x="18" y="22"/>
                    <a:pt x="17" y="23"/>
                  </a:cubicBezTo>
                  <a:cubicBezTo>
                    <a:pt x="16" y="24"/>
                    <a:pt x="14" y="26"/>
                    <a:pt x="15" y="28"/>
                  </a:cubicBezTo>
                  <a:cubicBezTo>
                    <a:pt x="16" y="29"/>
                    <a:pt x="18" y="29"/>
                    <a:pt x="19" y="29"/>
                  </a:cubicBezTo>
                  <a:cubicBezTo>
                    <a:pt x="21" y="30"/>
                    <a:pt x="21" y="32"/>
                    <a:pt x="22" y="33"/>
                  </a:cubicBezTo>
                  <a:cubicBezTo>
                    <a:pt x="28" y="38"/>
                    <a:pt x="36" y="32"/>
                    <a:pt x="41" y="28"/>
                  </a:cubicBezTo>
                  <a:cubicBezTo>
                    <a:pt x="42" y="27"/>
                    <a:pt x="43" y="26"/>
                    <a:pt x="45" y="26"/>
                  </a:cubicBezTo>
                  <a:cubicBezTo>
                    <a:pt x="46" y="25"/>
                    <a:pt x="47" y="26"/>
                    <a:pt x="48" y="25"/>
                  </a:cubicBezTo>
                  <a:cubicBezTo>
                    <a:pt x="51" y="24"/>
                    <a:pt x="52" y="22"/>
                    <a:pt x="50" y="20"/>
                  </a:cubicBezTo>
                  <a:cubicBezTo>
                    <a:pt x="50" y="19"/>
                    <a:pt x="48" y="19"/>
                    <a:pt x="47" y="18"/>
                  </a:cubicBezTo>
                  <a:cubicBezTo>
                    <a:pt x="47" y="17"/>
                    <a:pt x="48" y="16"/>
                    <a:pt x="47" y="15"/>
                  </a:cubicBezTo>
                  <a:cubicBezTo>
                    <a:pt x="45" y="12"/>
                    <a:pt x="42" y="14"/>
                    <a:pt x="39" y="14"/>
                  </a:cubicBezTo>
                  <a:cubicBezTo>
                    <a:pt x="36" y="13"/>
                    <a:pt x="31" y="11"/>
                    <a:pt x="28" y="8"/>
                  </a:cubicBezTo>
                  <a:cubicBezTo>
                    <a:pt x="27" y="6"/>
                    <a:pt x="27" y="4"/>
                    <a:pt x="25" y="3"/>
                  </a:cubicBezTo>
                  <a:cubicBezTo>
                    <a:pt x="24" y="2"/>
                    <a:pt x="22" y="1"/>
                    <a:pt x="21" y="1"/>
                  </a:cubicBezTo>
                  <a:cubicBezTo>
                    <a:pt x="21" y="0"/>
                    <a:pt x="21" y="0"/>
                    <a:pt x="21" y="0"/>
                  </a:cubicBezTo>
                  <a:cubicBezTo>
                    <a:pt x="20" y="1"/>
                    <a:pt x="19" y="3"/>
                    <a:pt x="18" y="4"/>
                  </a:cubicBezTo>
                  <a:cubicBezTo>
                    <a:pt x="14" y="6"/>
                    <a:pt x="13" y="4"/>
                    <a:pt x="11" y="9"/>
                  </a:cubicBezTo>
                  <a:cubicBezTo>
                    <a:pt x="10" y="12"/>
                    <a:pt x="0" y="17"/>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50"/>
            <p:cNvSpPr/>
            <p:nvPr/>
          </p:nvSpPr>
          <p:spPr bwMode="auto">
            <a:xfrm>
              <a:off x="292100" y="1319213"/>
              <a:ext cx="63500" cy="46038"/>
            </a:xfrm>
            <a:custGeom>
              <a:avLst/>
              <a:gdLst>
                <a:gd name="T0" fmla="*/ 5 w 17"/>
                <a:gd name="T1" fmla="*/ 7 h 12"/>
                <a:gd name="T2" fmla="*/ 7 w 17"/>
                <a:gd name="T3" fmla="*/ 10 h 12"/>
                <a:gd name="T4" fmla="*/ 16 w 17"/>
                <a:gd name="T5" fmla="*/ 8 h 12"/>
                <a:gd name="T6" fmla="*/ 14 w 17"/>
                <a:gd name="T7" fmla="*/ 3 h 12"/>
                <a:gd name="T8" fmla="*/ 15 w 17"/>
                <a:gd name="T9" fmla="*/ 3 h 12"/>
                <a:gd name="T10" fmla="*/ 15 w 17"/>
                <a:gd name="T11" fmla="*/ 2 h 12"/>
                <a:gd name="T12" fmla="*/ 10 w 17"/>
                <a:gd name="T13" fmla="*/ 2 h 12"/>
                <a:gd name="T14" fmla="*/ 6 w 17"/>
                <a:gd name="T15" fmla="*/ 1 h 12"/>
                <a:gd name="T16" fmla="*/ 1 w 17"/>
                <a:gd name="T17" fmla="*/ 4 h 12"/>
                <a:gd name="T18" fmla="*/ 5 w 17"/>
                <a:gd name="T1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5" y="7"/>
                  </a:moveTo>
                  <a:cubicBezTo>
                    <a:pt x="6" y="8"/>
                    <a:pt x="5" y="9"/>
                    <a:pt x="7" y="10"/>
                  </a:cubicBezTo>
                  <a:cubicBezTo>
                    <a:pt x="10" y="12"/>
                    <a:pt x="13" y="8"/>
                    <a:pt x="16" y="8"/>
                  </a:cubicBezTo>
                  <a:cubicBezTo>
                    <a:pt x="17" y="6"/>
                    <a:pt x="16" y="5"/>
                    <a:pt x="14" y="3"/>
                  </a:cubicBezTo>
                  <a:cubicBezTo>
                    <a:pt x="15" y="3"/>
                    <a:pt x="15" y="3"/>
                    <a:pt x="15" y="3"/>
                  </a:cubicBezTo>
                  <a:cubicBezTo>
                    <a:pt x="15" y="3"/>
                    <a:pt x="15" y="3"/>
                    <a:pt x="15" y="2"/>
                  </a:cubicBezTo>
                  <a:cubicBezTo>
                    <a:pt x="13" y="1"/>
                    <a:pt x="12" y="2"/>
                    <a:pt x="10" y="2"/>
                  </a:cubicBezTo>
                  <a:cubicBezTo>
                    <a:pt x="8" y="1"/>
                    <a:pt x="8" y="1"/>
                    <a:pt x="6" y="1"/>
                  </a:cubicBezTo>
                  <a:cubicBezTo>
                    <a:pt x="4" y="0"/>
                    <a:pt x="0" y="0"/>
                    <a:pt x="1" y="4"/>
                  </a:cubicBezTo>
                  <a:cubicBezTo>
                    <a:pt x="2" y="6"/>
                    <a:pt x="4" y="5"/>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51"/>
            <p:cNvSpPr/>
            <p:nvPr/>
          </p:nvSpPr>
          <p:spPr bwMode="auto">
            <a:xfrm>
              <a:off x="171450" y="1289051"/>
              <a:ext cx="107950" cy="63500"/>
            </a:xfrm>
            <a:custGeom>
              <a:avLst/>
              <a:gdLst>
                <a:gd name="T0" fmla="*/ 8 w 29"/>
                <a:gd name="T1" fmla="*/ 10 h 17"/>
                <a:gd name="T2" fmla="*/ 2 w 29"/>
                <a:gd name="T3" fmla="*/ 13 h 17"/>
                <a:gd name="T4" fmla="*/ 13 w 29"/>
                <a:gd name="T5" fmla="*/ 14 h 17"/>
                <a:gd name="T6" fmla="*/ 16 w 29"/>
                <a:gd name="T7" fmla="*/ 13 h 17"/>
                <a:gd name="T8" fmla="*/ 18 w 29"/>
                <a:gd name="T9" fmla="*/ 16 h 17"/>
                <a:gd name="T10" fmla="*/ 24 w 29"/>
                <a:gd name="T11" fmla="*/ 17 h 17"/>
                <a:gd name="T12" fmla="*/ 27 w 29"/>
                <a:gd name="T13" fmla="*/ 11 h 17"/>
                <a:gd name="T14" fmla="*/ 19 w 29"/>
                <a:gd name="T15" fmla="*/ 8 h 17"/>
                <a:gd name="T16" fmla="*/ 19 w 29"/>
                <a:gd name="T17" fmla="*/ 7 h 17"/>
                <a:gd name="T18" fmla="*/ 16 w 29"/>
                <a:gd name="T19" fmla="*/ 6 h 17"/>
                <a:gd name="T20" fmla="*/ 12 w 29"/>
                <a:gd name="T21" fmla="*/ 4 h 17"/>
                <a:gd name="T22" fmla="*/ 5 w 29"/>
                <a:gd name="T23" fmla="*/ 1 h 17"/>
                <a:gd name="T24" fmla="*/ 1 w 29"/>
                <a:gd name="T25" fmla="*/ 6 h 17"/>
                <a:gd name="T26" fmla="*/ 8 w 29"/>
                <a:gd name="T2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8" y="10"/>
                  </a:moveTo>
                  <a:cubicBezTo>
                    <a:pt x="6" y="10"/>
                    <a:pt x="2" y="11"/>
                    <a:pt x="2" y="13"/>
                  </a:cubicBezTo>
                  <a:cubicBezTo>
                    <a:pt x="3" y="15"/>
                    <a:pt x="11" y="14"/>
                    <a:pt x="13" y="14"/>
                  </a:cubicBezTo>
                  <a:cubicBezTo>
                    <a:pt x="14" y="14"/>
                    <a:pt x="15" y="13"/>
                    <a:pt x="16" y="13"/>
                  </a:cubicBezTo>
                  <a:cubicBezTo>
                    <a:pt x="17" y="14"/>
                    <a:pt x="17" y="15"/>
                    <a:pt x="18" y="16"/>
                  </a:cubicBezTo>
                  <a:cubicBezTo>
                    <a:pt x="19" y="16"/>
                    <a:pt x="23" y="17"/>
                    <a:pt x="24" y="17"/>
                  </a:cubicBezTo>
                  <a:cubicBezTo>
                    <a:pt x="28" y="17"/>
                    <a:pt x="29" y="13"/>
                    <a:pt x="27" y="11"/>
                  </a:cubicBezTo>
                  <a:cubicBezTo>
                    <a:pt x="26" y="10"/>
                    <a:pt x="21" y="8"/>
                    <a:pt x="19" y="8"/>
                  </a:cubicBezTo>
                  <a:cubicBezTo>
                    <a:pt x="19" y="7"/>
                    <a:pt x="19" y="7"/>
                    <a:pt x="19" y="7"/>
                  </a:cubicBezTo>
                  <a:cubicBezTo>
                    <a:pt x="19" y="7"/>
                    <a:pt x="17" y="6"/>
                    <a:pt x="16" y="6"/>
                  </a:cubicBezTo>
                  <a:cubicBezTo>
                    <a:pt x="14" y="6"/>
                    <a:pt x="14" y="6"/>
                    <a:pt x="12" y="4"/>
                  </a:cubicBezTo>
                  <a:cubicBezTo>
                    <a:pt x="10" y="3"/>
                    <a:pt x="9" y="0"/>
                    <a:pt x="5" y="1"/>
                  </a:cubicBezTo>
                  <a:cubicBezTo>
                    <a:pt x="3" y="1"/>
                    <a:pt x="0" y="3"/>
                    <a:pt x="1" y="6"/>
                  </a:cubicBezTo>
                  <a:cubicBezTo>
                    <a:pt x="3" y="8"/>
                    <a:pt x="8" y="6"/>
                    <a:pt x="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Oval 52"/>
            <p:cNvSpPr>
              <a:spLocks noChangeArrowheads="1"/>
            </p:cNvSpPr>
            <p:nvPr/>
          </p:nvSpPr>
          <p:spPr bwMode="auto">
            <a:xfrm>
              <a:off x="377825" y="1398588"/>
              <a:ext cx="1588"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53"/>
            <p:cNvSpPr/>
            <p:nvPr/>
          </p:nvSpPr>
          <p:spPr bwMode="auto">
            <a:xfrm>
              <a:off x="328613" y="1382713"/>
              <a:ext cx="52388" cy="34925"/>
            </a:xfrm>
            <a:custGeom>
              <a:avLst/>
              <a:gdLst>
                <a:gd name="T0" fmla="*/ 10 w 14"/>
                <a:gd name="T1" fmla="*/ 2 h 9"/>
                <a:gd name="T2" fmla="*/ 4 w 14"/>
                <a:gd name="T3" fmla="*/ 1 h 9"/>
                <a:gd name="T4" fmla="*/ 0 w 14"/>
                <a:gd name="T5" fmla="*/ 3 h 9"/>
                <a:gd name="T6" fmla="*/ 5 w 14"/>
                <a:gd name="T7" fmla="*/ 7 h 9"/>
                <a:gd name="T8" fmla="*/ 11 w 14"/>
                <a:gd name="T9" fmla="*/ 8 h 9"/>
                <a:gd name="T10" fmla="*/ 13 w 14"/>
                <a:gd name="T11" fmla="*/ 4 h 9"/>
                <a:gd name="T12" fmla="*/ 12 w 14"/>
                <a:gd name="T13" fmla="*/ 5 h 9"/>
                <a:gd name="T14" fmla="*/ 13 w 14"/>
                <a:gd name="T15" fmla="*/ 4 h 9"/>
                <a:gd name="T16" fmla="*/ 13 w 14"/>
                <a:gd name="T17" fmla="*/ 4 h 9"/>
                <a:gd name="T18" fmla="*/ 10 w 14"/>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10" y="2"/>
                  </a:moveTo>
                  <a:cubicBezTo>
                    <a:pt x="8" y="2"/>
                    <a:pt x="5" y="4"/>
                    <a:pt x="4" y="1"/>
                  </a:cubicBezTo>
                  <a:cubicBezTo>
                    <a:pt x="2" y="0"/>
                    <a:pt x="0" y="1"/>
                    <a:pt x="0" y="3"/>
                  </a:cubicBezTo>
                  <a:cubicBezTo>
                    <a:pt x="0" y="6"/>
                    <a:pt x="3" y="6"/>
                    <a:pt x="5" y="7"/>
                  </a:cubicBezTo>
                  <a:cubicBezTo>
                    <a:pt x="7" y="8"/>
                    <a:pt x="9" y="9"/>
                    <a:pt x="11" y="8"/>
                  </a:cubicBezTo>
                  <a:cubicBezTo>
                    <a:pt x="12" y="7"/>
                    <a:pt x="12" y="5"/>
                    <a:pt x="13" y="4"/>
                  </a:cubicBezTo>
                  <a:cubicBezTo>
                    <a:pt x="12" y="5"/>
                    <a:pt x="12" y="5"/>
                    <a:pt x="12" y="5"/>
                  </a:cubicBezTo>
                  <a:cubicBezTo>
                    <a:pt x="13" y="5"/>
                    <a:pt x="13" y="5"/>
                    <a:pt x="13" y="4"/>
                  </a:cubicBezTo>
                  <a:cubicBezTo>
                    <a:pt x="13" y="4"/>
                    <a:pt x="13" y="4"/>
                    <a:pt x="13" y="4"/>
                  </a:cubicBezTo>
                  <a:cubicBezTo>
                    <a:pt x="14" y="3"/>
                    <a:pt x="11"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54"/>
            <p:cNvSpPr/>
            <p:nvPr/>
          </p:nvSpPr>
          <p:spPr bwMode="auto">
            <a:xfrm>
              <a:off x="223838" y="1390651"/>
              <a:ext cx="82550" cy="71438"/>
            </a:xfrm>
            <a:custGeom>
              <a:avLst/>
              <a:gdLst>
                <a:gd name="T0" fmla="*/ 11 w 22"/>
                <a:gd name="T1" fmla="*/ 6 h 19"/>
                <a:gd name="T2" fmla="*/ 6 w 22"/>
                <a:gd name="T3" fmla="*/ 4 h 19"/>
                <a:gd name="T4" fmla="*/ 1 w 22"/>
                <a:gd name="T5" fmla="*/ 10 h 19"/>
                <a:gd name="T6" fmla="*/ 6 w 22"/>
                <a:gd name="T7" fmla="*/ 11 h 19"/>
                <a:gd name="T8" fmla="*/ 8 w 22"/>
                <a:gd name="T9" fmla="*/ 13 h 19"/>
                <a:gd name="T10" fmla="*/ 10 w 22"/>
                <a:gd name="T11" fmla="*/ 17 h 19"/>
                <a:gd name="T12" fmla="*/ 13 w 22"/>
                <a:gd name="T13" fmla="*/ 18 h 19"/>
                <a:gd name="T14" fmla="*/ 21 w 22"/>
                <a:gd name="T15" fmla="*/ 13 h 19"/>
                <a:gd name="T16" fmla="*/ 22 w 22"/>
                <a:gd name="T17" fmla="*/ 6 h 19"/>
                <a:gd name="T18" fmla="*/ 16 w 22"/>
                <a:gd name="T19" fmla="*/ 1 h 19"/>
                <a:gd name="T20" fmla="*/ 11 w 22"/>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1" y="6"/>
                  </a:moveTo>
                  <a:cubicBezTo>
                    <a:pt x="9" y="7"/>
                    <a:pt x="8" y="4"/>
                    <a:pt x="6" y="4"/>
                  </a:cubicBezTo>
                  <a:cubicBezTo>
                    <a:pt x="4" y="4"/>
                    <a:pt x="0" y="8"/>
                    <a:pt x="1" y="10"/>
                  </a:cubicBezTo>
                  <a:cubicBezTo>
                    <a:pt x="2" y="12"/>
                    <a:pt x="4" y="10"/>
                    <a:pt x="6" y="11"/>
                  </a:cubicBezTo>
                  <a:cubicBezTo>
                    <a:pt x="8" y="12"/>
                    <a:pt x="7" y="12"/>
                    <a:pt x="8" y="13"/>
                  </a:cubicBezTo>
                  <a:cubicBezTo>
                    <a:pt x="9" y="14"/>
                    <a:pt x="8" y="15"/>
                    <a:pt x="10" y="17"/>
                  </a:cubicBezTo>
                  <a:cubicBezTo>
                    <a:pt x="11" y="17"/>
                    <a:pt x="12" y="18"/>
                    <a:pt x="13" y="18"/>
                  </a:cubicBezTo>
                  <a:cubicBezTo>
                    <a:pt x="18" y="19"/>
                    <a:pt x="21" y="18"/>
                    <a:pt x="21" y="13"/>
                  </a:cubicBezTo>
                  <a:cubicBezTo>
                    <a:pt x="22" y="11"/>
                    <a:pt x="22" y="8"/>
                    <a:pt x="22" y="6"/>
                  </a:cubicBezTo>
                  <a:cubicBezTo>
                    <a:pt x="18" y="6"/>
                    <a:pt x="22" y="0"/>
                    <a:pt x="16" y="1"/>
                  </a:cubicBezTo>
                  <a:cubicBezTo>
                    <a:pt x="13" y="2"/>
                    <a:pt x="14" y="5"/>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55"/>
            <p:cNvSpPr/>
            <p:nvPr/>
          </p:nvSpPr>
          <p:spPr bwMode="auto">
            <a:xfrm>
              <a:off x="388938" y="1395413"/>
              <a:ext cx="244475" cy="82550"/>
            </a:xfrm>
            <a:custGeom>
              <a:avLst/>
              <a:gdLst>
                <a:gd name="T0" fmla="*/ 23 w 65"/>
                <a:gd name="T1" fmla="*/ 19 h 22"/>
                <a:gd name="T2" fmla="*/ 33 w 65"/>
                <a:gd name="T3" fmla="*/ 20 h 22"/>
                <a:gd name="T4" fmla="*/ 43 w 65"/>
                <a:gd name="T5" fmla="*/ 21 h 22"/>
                <a:gd name="T6" fmla="*/ 51 w 65"/>
                <a:gd name="T7" fmla="*/ 20 h 22"/>
                <a:gd name="T8" fmla="*/ 55 w 65"/>
                <a:gd name="T9" fmla="*/ 20 h 22"/>
                <a:gd name="T10" fmla="*/ 64 w 65"/>
                <a:gd name="T11" fmla="*/ 14 h 22"/>
                <a:gd name="T12" fmla="*/ 48 w 65"/>
                <a:gd name="T13" fmla="*/ 10 h 22"/>
                <a:gd name="T14" fmla="*/ 38 w 65"/>
                <a:gd name="T15" fmla="*/ 12 h 22"/>
                <a:gd name="T16" fmla="*/ 31 w 65"/>
                <a:gd name="T17" fmla="*/ 11 h 22"/>
                <a:gd name="T18" fmla="*/ 25 w 65"/>
                <a:gd name="T19" fmla="*/ 11 h 22"/>
                <a:gd name="T20" fmla="*/ 19 w 65"/>
                <a:gd name="T21" fmla="*/ 11 h 22"/>
                <a:gd name="T22" fmla="*/ 17 w 65"/>
                <a:gd name="T23" fmla="*/ 8 h 22"/>
                <a:gd name="T24" fmla="*/ 14 w 65"/>
                <a:gd name="T25" fmla="*/ 7 h 22"/>
                <a:gd name="T26" fmla="*/ 11 w 65"/>
                <a:gd name="T27" fmla="*/ 6 h 22"/>
                <a:gd name="T28" fmla="*/ 14 w 65"/>
                <a:gd name="T29" fmla="*/ 3 h 22"/>
                <a:gd name="T30" fmla="*/ 2 w 65"/>
                <a:gd name="T31" fmla="*/ 3 h 22"/>
                <a:gd name="T32" fmla="*/ 6 w 65"/>
                <a:gd name="T33" fmla="*/ 8 h 22"/>
                <a:gd name="T34" fmla="*/ 6 w 65"/>
                <a:gd name="T35" fmla="*/ 15 h 22"/>
                <a:gd name="T36" fmla="*/ 10 w 65"/>
                <a:gd name="T37" fmla="*/ 17 h 22"/>
                <a:gd name="T38" fmla="*/ 12 w 65"/>
                <a:gd name="T39" fmla="*/ 20 h 22"/>
                <a:gd name="T40" fmla="*/ 23 w 65"/>
                <a:gd name="T41"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22">
                  <a:moveTo>
                    <a:pt x="23" y="19"/>
                  </a:moveTo>
                  <a:cubicBezTo>
                    <a:pt x="27" y="19"/>
                    <a:pt x="29" y="20"/>
                    <a:pt x="33" y="20"/>
                  </a:cubicBezTo>
                  <a:cubicBezTo>
                    <a:pt x="36" y="21"/>
                    <a:pt x="40" y="20"/>
                    <a:pt x="43" y="21"/>
                  </a:cubicBezTo>
                  <a:cubicBezTo>
                    <a:pt x="46" y="21"/>
                    <a:pt x="47" y="21"/>
                    <a:pt x="51" y="20"/>
                  </a:cubicBezTo>
                  <a:cubicBezTo>
                    <a:pt x="52" y="20"/>
                    <a:pt x="54" y="20"/>
                    <a:pt x="55" y="20"/>
                  </a:cubicBezTo>
                  <a:cubicBezTo>
                    <a:pt x="61" y="19"/>
                    <a:pt x="65" y="20"/>
                    <a:pt x="64" y="14"/>
                  </a:cubicBezTo>
                  <a:cubicBezTo>
                    <a:pt x="58" y="12"/>
                    <a:pt x="54" y="10"/>
                    <a:pt x="48" y="10"/>
                  </a:cubicBezTo>
                  <a:cubicBezTo>
                    <a:pt x="44" y="10"/>
                    <a:pt x="41" y="11"/>
                    <a:pt x="38" y="12"/>
                  </a:cubicBezTo>
                  <a:cubicBezTo>
                    <a:pt x="35" y="12"/>
                    <a:pt x="33" y="12"/>
                    <a:pt x="31" y="11"/>
                  </a:cubicBezTo>
                  <a:cubicBezTo>
                    <a:pt x="28" y="10"/>
                    <a:pt x="27" y="10"/>
                    <a:pt x="25" y="11"/>
                  </a:cubicBezTo>
                  <a:cubicBezTo>
                    <a:pt x="23" y="12"/>
                    <a:pt x="21" y="12"/>
                    <a:pt x="19" y="11"/>
                  </a:cubicBezTo>
                  <a:cubicBezTo>
                    <a:pt x="18" y="10"/>
                    <a:pt x="19" y="9"/>
                    <a:pt x="17" y="8"/>
                  </a:cubicBezTo>
                  <a:cubicBezTo>
                    <a:pt x="16" y="8"/>
                    <a:pt x="15" y="7"/>
                    <a:pt x="14" y="7"/>
                  </a:cubicBezTo>
                  <a:cubicBezTo>
                    <a:pt x="13" y="8"/>
                    <a:pt x="11" y="8"/>
                    <a:pt x="11" y="6"/>
                  </a:cubicBezTo>
                  <a:cubicBezTo>
                    <a:pt x="12" y="6"/>
                    <a:pt x="14" y="4"/>
                    <a:pt x="14" y="3"/>
                  </a:cubicBezTo>
                  <a:cubicBezTo>
                    <a:pt x="11" y="1"/>
                    <a:pt x="4" y="0"/>
                    <a:pt x="2" y="3"/>
                  </a:cubicBezTo>
                  <a:cubicBezTo>
                    <a:pt x="0" y="7"/>
                    <a:pt x="5" y="7"/>
                    <a:pt x="6" y="8"/>
                  </a:cubicBezTo>
                  <a:cubicBezTo>
                    <a:pt x="7" y="10"/>
                    <a:pt x="5" y="13"/>
                    <a:pt x="6" y="15"/>
                  </a:cubicBezTo>
                  <a:cubicBezTo>
                    <a:pt x="7" y="16"/>
                    <a:pt x="9" y="16"/>
                    <a:pt x="10" y="17"/>
                  </a:cubicBezTo>
                  <a:cubicBezTo>
                    <a:pt x="11" y="19"/>
                    <a:pt x="10" y="19"/>
                    <a:pt x="12" y="20"/>
                  </a:cubicBezTo>
                  <a:cubicBezTo>
                    <a:pt x="15" y="22"/>
                    <a:pt x="20" y="19"/>
                    <a:pt x="2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56"/>
            <p:cNvSpPr/>
            <p:nvPr/>
          </p:nvSpPr>
          <p:spPr bwMode="auto">
            <a:xfrm>
              <a:off x="438150" y="14208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7" name="Freeform 57"/>
            <p:cNvSpPr/>
            <p:nvPr/>
          </p:nvSpPr>
          <p:spPr bwMode="auto">
            <a:xfrm>
              <a:off x="441325" y="1420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8" name="Freeform 58"/>
            <p:cNvSpPr/>
            <p:nvPr/>
          </p:nvSpPr>
          <p:spPr bwMode="auto">
            <a:xfrm>
              <a:off x="215900" y="1489076"/>
              <a:ext cx="120650" cy="96838"/>
            </a:xfrm>
            <a:custGeom>
              <a:avLst/>
              <a:gdLst>
                <a:gd name="T0" fmla="*/ 18 w 32"/>
                <a:gd name="T1" fmla="*/ 24 h 26"/>
                <a:gd name="T2" fmla="*/ 24 w 32"/>
                <a:gd name="T3" fmla="*/ 25 h 26"/>
                <a:gd name="T4" fmla="*/ 27 w 32"/>
                <a:gd name="T5" fmla="*/ 17 h 26"/>
                <a:gd name="T6" fmla="*/ 25 w 32"/>
                <a:gd name="T7" fmla="*/ 10 h 26"/>
                <a:gd name="T8" fmla="*/ 22 w 32"/>
                <a:gd name="T9" fmla="*/ 8 h 26"/>
                <a:gd name="T10" fmla="*/ 25 w 32"/>
                <a:gd name="T11" fmla="*/ 7 h 26"/>
                <a:gd name="T12" fmla="*/ 18 w 32"/>
                <a:gd name="T13" fmla="*/ 2 h 26"/>
                <a:gd name="T14" fmla="*/ 18 w 32"/>
                <a:gd name="T15" fmla="*/ 2 h 26"/>
                <a:gd name="T16" fmla="*/ 18 w 32"/>
                <a:gd name="T17" fmla="*/ 2 h 26"/>
                <a:gd name="T18" fmla="*/ 18 w 32"/>
                <a:gd name="T19" fmla="*/ 2 h 26"/>
                <a:gd name="T20" fmla="*/ 18 w 32"/>
                <a:gd name="T21" fmla="*/ 2 h 26"/>
                <a:gd name="T22" fmla="*/ 10 w 32"/>
                <a:gd name="T23" fmla="*/ 5 h 26"/>
                <a:gd name="T24" fmla="*/ 9 w 32"/>
                <a:gd name="T25" fmla="*/ 11 h 26"/>
                <a:gd name="T26" fmla="*/ 3 w 32"/>
                <a:gd name="T27" fmla="*/ 9 h 26"/>
                <a:gd name="T28" fmla="*/ 16 w 32"/>
                <a:gd name="T29" fmla="*/ 18 h 26"/>
                <a:gd name="T30" fmla="*/ 18 w 32"/>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6">
                  <a:moveTo>
                    <a:pt x="18" y="24"/>
                  </a:moveTo>
                  <a:cubicBezTo>
                    <a:pt x="20" y="26"/>
                    <a:pt x="22" y="26"/>
                    <a:pt x="24" y="25"/>
                  </a:cubicBezTo>
                  <a:cubicBezTo>
                    <a:pt x="27" y="24"/>
                    <a:pt x="32" y="17"/>
                    <a:pt x="27" y="17"/>
                  </a:cubicBezTo>
                  <a:cubicBezTo>
                    <a:pt x="27" y="13"/>
                    <a:pt x="30" y="12"/>
                    <a:pt x="25" y="10"/>
                  </a:cubicBezTo>
                  <a:cubicBezTo>
                    <a:pt x="23" y="10"/>
                    <a:pt x="21" y="10"/>
                    <a:pt x="22" y="8"/>
                  </a:cubicBezTo>
                  <a:cubicBezTo>
                    <a:pt x="22" y="6"/>
                    <a:pt x="24" y="7"/>
                    <a:pt x="25" y="7"/>
                  </a:cubicBezTo>
                  <a:cubicBezTo>
                    <a:pt x="30" y="3"/>
                    <a:pt x="22" y="0"/>
                    <a:pt x="18" y="2"/>
                  </a:cubicBezTo>
                  <a:cubicBezTo>
                    <a:pt x="18" y="2"/>
                    <a:pt x="18" y="2"/>
                    <a:pt x="18" y="2"/>
                  </a:cubicBezTo>
                  <a:cubicBezTo>
                    <a:pt x="18" y="2"/>
                    <a:pt x="18" y="2"/>
                    <a:pt x="18" y="2"/>
                  </a:cubicBezTo>
                  <a:cubicBezTo>
                    <a:pt x="18" y="2"/>
                    <a:pt x="18" y="2"/>
                    <a:pt x="18" y="2"/>
                  </a:cubicBezTo>
                  <a:cubicBezTo>
                    <a:pt x="18" y="2"/>
                    <a:pt x="18" y="2"/>
                    <a:pt x="18" y="2"/>
                  </a:cubicBezTo>
                  <a:cubicBezTo>
                    <a:pt x="15" y="3"/>
                    <a:pt x="10" y="0"/>
                    <a:pt x="10" y="5"/>
                  </a:cubicBezTo>
                  <a:cubicBezTo>
                    <a:pt x="10" y="8"/>
                    <a:pt x="13" y="8"/>
                    <a:pt x="9" y="11"/>
                  </a:cubicBezTo>
                  <a:cubicBezTo>
                    <a:pt x="7" y="9"/>
                    <a:pt x="5" y="4"/>
                    <a:pt x="3" y="9"/>
                  </a:cubicBezTo>
                  <a:cubicBezTo>
                    <a:pt x="0" y="16"/>
                    <a:pt x="14" y="15"/>
                    <a:pt x="16" y="18"/>
                  </a:cubicBezTo>
                  <a:cubicBezTo>
                    <a:pt x="17" y="22"/>
                    <a:pt x="15" y="2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9" name="Freeform 59"/>
            <p:cNvSpPr/>
            <p:nvPr/>
          </p:nvSpPr>
          <p:spPr bwMode="auto">
            <a:xfrm>
              <a:off x="284163" y="1492251"/>
              <a:ext cx="0" cy="3175"/>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0" name="Freeform 60"/>
            <p:cNvSpPr/>
            <p:nvPr/>
          </p:nvSpPr>
          <p:spPr bwMode="auto">
            <a:xfrm>
              <a:off x="347663" y="1481138"/>
              <a:ext cx="93663" cy="79375"/>
            </a:xfrm>
            <a:custGeom>
              <a:avLst/>
              <a:gdLst>
                <a:gd name="T0" fmla="*/ 12 w 25"/>
                <a:gd name="T1" fmla="*/ 14 h 21"/>
                <a:gd name="T2" fmla="*/ 19 w 25"/>
                <a:gd name="T3" fmla="*/ 12 h 21"/>
                <a:gd name="T4" fmla="*/ 21 w 25"/>
                <a:gd name="T5" fmla="*/ 9 h 21"/>
                <a:gd name="T6" fmla="*/ 23 w 25"/>
                <a:gd name="T7" fmla="*/ 6 h 21"/>
                <a:gd name="T8" fmla="*/ 14 w 25"/>
                <a:gd name="T9" fmla="*/ 2 h 21"/>
                <a:gd name="T10" fmla="*/ 7 w 25"/>
                <a:gd name="T11" fmla="*/ 2 h 21"/>
                <a:gd name="T12" fmla="*/ 10 w 25"/>
                <a:gd name="T13" fmla="*/ 1 h 21"/>
                <a:gd name="T14" fmla="*/ 2 w 25"/>
                <a:gd name="T15" fmla="*/ 4 h 21"/>
                <a:gd name="T16" fmla="*/ 0 w 25"/>
                <a:gd name="T17" fmla="*/ 10 h 21"/>
                <a:gd name="T18" fmla="*/ 2 w 25"/>
                <a:gd name="T19" fmla="*/ 14 h 21"/>
                <a:gd name="T20" fmla="*/ 3 w 25"/>
                <a:gd name="T21" fmla="*/ 16 h 21"/>
                <a:gd name="T22" fmla="*/ 3 w 25"/>
                <a:gd name="T23" fmla="*/ 19 h 21"/>
                <a:gd name="T24" fmla="*/ 7 w 25"/>
                <a:gd name="T25" fmla="*/ 20 h 21"/>
                <a:gd name="T26" fmla="*/ 9 w 25"/>
                <a:gd name="T27" fmla="*/ 15 h 21"/>
                <a:gd name="T28" fmla="*/ 12 w 25"/>
                <a:gd name="T2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1">
                  <a:moveTo>
                    <a:pt x="12" y="14"/>
                  </a:moveTo>
                  <a:cubicBezTo>
                    <a:pt x="16" y="13"/>
                    <a:pt x="18" y="15"/>
                    <a:pt x="19" y="12"/>
                  </a:cubicBezTo>
                  <a:cubicBezTo>
                    <a:pt x="20" y="11"/>
                    <a:pt x="20" y="10"/>
                    <a:pt x="21" y="9"/>
                  </a:cubicBezTo>
                  <a:cubicBezTo>
                    <a:pt x="21" y="7"/>
                    <a:pt x="23" y="7"/>
                    <a:pt x="23" y="6"/>
                  </a:cubicBezTo>
                  <a:cubicBezTo>
                    <a:pt x="25" y="0"/>
                    <a:pt x="17" y="2"/>
                    <a:pt x="14" y="2"/>
                  </a:cubicBezTo>
                  <a:cubicBezTo>
                    <a:pt x="11" y="3"/>
                    <a:pt x="10" y="2"/>
                    <a:pt x="7" y="2"/>
                  </a:cubicBezTo>
                  <a:cubicBezTo>
                    <a:pt x="10" y="1"/>
                    <a:pt x="10" y="1"/>
                    <a:pt x="10" y="1"/>
                  </a:cubicBezTo>
                  <a:cubicBezTo>
                    <a:pt x="7" y="2"/>
                    <a:pt x="4" y="1"/>
                    <a:pt x="2" y="4"/>
                  </a:cubicBezTo>
                  <a:cubicBezTo>
                    <a:pt x="0" y="6"/>
                    <a:pt x="0" y="8"/>
                    <a:pt x="0" y="10"/>
                  </a:cubicBezTo>
                  <a:cubicBezTo>
                    <a:pt x="1" y="12"/>
                    <a:pt x="1" y="13"/>
                    <a:pt x="2" y="14"/>
                  </a:cubicBezTo>
                  <a:cubicBezTo>
                    <a:pt x="2" y="15"/>
                    <a:pt x="3" y="15"/>
                    <a:pt x="3" y="16"/>
                  </a:cubicBezTo>
                  <a:cubicBezTo>
                    <a:pt x="3" y="16"/>
                    <a:pt x="3" y="18"/>
                    <a:pt x="3" y="19"/>
                  </a:cubicBezTo>
                  <a:cubicBezTo>
                    <a:pt x="4" y="20"/>
                    <a:pt x="5" y="21"/>
                    <a:pt x="7" y="20"/>
                  </a:cubicBezTo>
                  <a:cubicBezTo>
                    <a:pt x="9" y="18"/>
                    <a:pt x="8" y="16"/>
                    <a:pt x="9" y="15"/>
                  </a:cubicBezTo>
                  <a:cubicBezTo>
                    <a:pt x="10" y="14"/>
                    <a:pt x="11" y="14"/>
                    <a:pt x="1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1" name="Freeform 61"/>
            <p:cNvSpPr/>
            <p:nvPr/>
          </p:nvSpPr>
          <p:spPr bwMode="auto">
            <a:xfrm>
              <a:off x="457200" y="1492251"/>
              <a:ext cx="495300" cy="365125"/>
            </a:xfrm>
            <a:custGeom>
              <a:avLst/>
              <a:gdLst>
                <a:gd name="T0" fmla="*/ 103 w 132"/>
                <a:gd name="T1" fmla="*/ 35 h 97"/>
                <a:gd name="T2" fmla="*/ 95 w 132"/>
                <a:gd name="T3" fmla="*/ 30 h 97"/>
                <a:gd name="T4" fmla="*/ 90 w 132"/>
                <a:gd name="T5" fmla="*/ 26 h 97"/>
                <a:gd name="T6" fmla="*/ 85 w 132"/>
                <a:gd name="T7" fmla="*/ 24 h 97"/>
                <a:gd name="T8" fmla="*/ 71 w 132"/>
                <a:gd name="T9" fmla="*/ 20 h 97"/>
                <a:gd name="T10" fmla="*/ 64 w 132"/>
                <a:gd name="T11" fmla="*/ 14 h 97"/>
                <a:gd name="T12" fmla="*/ 52 w 132"/>
                <a:gd name="T13" fmla="*/ 18 h 97"/>
                <a:gd name="T14" fmla="*/ 46 w 132"/>
                <a:gd name="T15" fmla="*/ 9 h 97"/>
                <a:gd name="T16" fmla="*/ 29 w 132"/>
                <a:gd name="T17" fmla="*/ 3 h 97"/>
                <a:gd name="T18" fmla="*/ 24 w 132"/>
                <a:gd name="T19" fmla="*/ 9 h 97"/>
                <a:gd name="T20" fmla="*/ 22 w 132"/>
                <a:gd name="T21" fmla="*/ 26 h 97"/>
                <a:gd name="T22" fmla="*/ 15 w 132"/>
                <a:gd name="T23" fmla="*/ 15 h 97"/>
                <a:gd name="T24" fmla="*/ 13 w 132"/>
                <a:gd name="T25" fmla="*/ 10 h 97"/>
                <a:gd name="T26" fmla="*/ 17 w 132"/>
                <a:gd name="T27" fmla="*/ 1 h 97"/>
                <a:gd name="T28" fmla="*/ 2 w 132"/>
                <a:gd name="T29" fmla="*/ 9 h 97"/>
                <a:gd name="T30" fmla="*/ 0 w 132"/>
                <a:gd name="T31" fmla="*/ 18 h 97"/>
                <a:gd name="T32" fmla="*/ 11 w 132"/>
                <a:gd name="T33" fmla="*/ 28 h 97"/>
                <a:gd name="T34" fmla="*/ 17 w 132"/>
                <a:gd name="T35" fmla="*/ 32 h 97"/>
                <a:gd name="T36" fmla="*/ 28 w 132"/>
                <a:gd name="T37" fmla="*/ 35 h 97"/>
                <a:gd name="T38" fmla="*/ 39 w 132"/>
                <a:gd name="T39" fmla="*/ 33 h 97"/>
                <a:gd name="T40" fmla="*/ 48 w 132"/>
                <a:gd name="T41" fmla="*/ 29 h 97"/>
                <a:gd name="T42" fmla="*/ 56 w 132"/>
                <a:gd name="T43" fmla="*/ 34 h 97"/>
                <a:gd name="T44" fmla="*/ 63 w 132"/>
                <a:gd name="T45" fmla="*/ 39 h 97"/>
                <a:gd name="T46" fmla="*/ 72 w 132"/>
                <a:gd name="T47" fmla="*/ 44 h 97"/>
                <a:gd name="T48" fmla="*/ 77 w 132"/>
                <a:gd name="T49" fmla="*/ 49 h 97"/>
                <a:gd name="T50" fmla="*/ 83 w 132"/>
                <a:gd name="T51" fmla="*/ 55 h 97"/>
                <a:gd name="T52" fmla="*/ 74 w 132"/>
                <a:gd name="T53" fmla="*/ 65 h 97"/>
                <a:gd name="T54" fmla="*/ 68 w 132"/>
                <a:gd name="T55" fmla="*/ 70 h 97"/>
                <a:gd name="T56" fmla="*/ 56 w 132"/>
                <a:gd name="T57" fmla="*/ 73 h 97"/>
                <a:gd name="T58" fmla="*/ 75 w 132"/>
                <a:gd name="T59" fmla="*/ 76 h 97"/>
                <a:gd name="T60" fmla="*/ 84 w 132"/>
                <a:gd name="T61" fmla="*/ 84 h 97"/>
                <a:gd name="T62" fmla="*/ 91 w 132"/>
                <a:gd name="T63" fmla="*/ 86 h 97"/>
                <a:gd name="T64" fmla="*/ 103 w 132"/>
                <a:gd name="T65" fmla="*/ 94 h 97"/>
                <a:gd name="T66" fmla="*/ 113 w 132"/>
                <a:gd name="T67" fmla="*/ 96 h 97"/>
                <a:gd name="T68" fmla="*/ 101 w 132"/>
                <a:gd name="T69" fmla="*/ 84 h 97"/>
                <a:gd name="T70" fmla="*/ 109 w 132"/>
                <a:gd name="T71" fmla="*/ 83 h 97"/>
                <a:gd name="T72" fmla="*/ 117 w 132"/>
                <a:gd name="T73" fmla="*/ 88 h 97"/>
                <a:gd name="T74" fmla="*/ 114 w 132"/>
                <a:gd name="T75" fmla="*/ 78 h 97"/>
                <a:gd name="T76" fmla="*/ 104 w 132"/>
                <a:gd name="T77" fmla="*/ 68 h 97"/>
                <a:gd name="T78" fmla="*/ 116 w 132"/>
                <a:gd name="T79" fmla="*/ 68 h 97"/>
                <a:gd name="T80" fmla="*/ 124 w 132"/>
                <a:gd name="T81" fmla="*/ 71 h 97"/>
                <a:gd name="T82" fmla="*/ 132 w 132"/>
                <a:gd name="T83" fmla="*/ 62 h 97"/>
                <a:gd name="T84" fmla="*/ 127 w 132"/>
                <a:gd name="T85" fmla="*/ 56 h 97"/>
                <a:gd name="T86" fmla="*/ 121 w 132"/>
                <a:gd name="T87" fmla="*/ 52 h 97"/>
                <a:gd name="T88" fmla="*/ 113 w 132"/>
                <a:gd name="T89" fmla="*/ 52 h 97"/>
                <a:gd name="T90" fmla="*/ 104 w 132"/>
                <a:gd name="T91" fmla="*/ 4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 h="97">
                  <a:moveTo>
                    <a:pt x="106" y="42"/>
                  </a:moveTo>
                  <a:cubicBezTo>
                    <a:pt x="109" y="40"/>
                    <a:pt x="106" y="35"/>
                    <a:pt x="103" y="35"/>
                  </a:cubicBezTo>
                  <a:cubicBezTo>
                    <a:pt x="103" y="32"/>
                    <a:pt x="102" y="30"/>
                    <a:pt x="99" y="30"/>
                  </a:cubicBezTo>
                  <a:cubicBezTo>
                    <a:pt x="98" y="30"/>
                    <a:pt x="96" y="30"/>
                    <a:pt x="95" y="30"/>
                  </a:cubicBezTo>
                  <a:cubicBezTo>
                    <a:pt x="94" y="30"/>
                    <a:pt x="93" y="28"/>
                    <a:pt x="93" y="27"/>
                  </a:cubicBezTo>
                  <a:cubicBezTo>
                    <a:pt x="92" y="27"/>
                    <a:pt x="91" y="27"/>
                    <a:pt x="90" y="26"/>
                  </a:cubicBezTo>
                  <a:cubicBezTo>
                    <a:pt x="90" y="26"/>
                    <a:pt x="89" y="25"/>
                    <a:pt x="88" y="25"/>
                  </a:cubicBezTo>
                  <a:cubicBezTo>
                    <a:pt x="86" y="24"/>
                    <a:pt x="86" y="25"/>
                    <a:pt x="85" y="24"/>
                  </a:cubicBezTo>
                  <a:cubicBezTo>
                    <a:pt x="82" y="24"/>
                    <a:pt x="82" y="23"/>
                    <a:pt x="79" y="23"/>
                  </a:cubicBezTo>
                  <a:cubicBezTo>
                    <a:pt x="76" y="23"/>
                    <a:pt x="72" y="23"/>
                    <a:pt x="71" y="20"/>
                  </a:cubicBezTo>
                  <a:cubicBezTo>
                    <a:pt x="71" y="19"/>
                    <a:pt x="72" y="17"/>
                    <a:pt x="71" y="16"/>
                  </a:cubicBezTo>
                  <a:cubicBezTo>
                    <a:pt x="70" y="14"/>
                    <a:pt x="66" y="14"/>
                    <a:pt x="64" y="14"/>
                  </a:cubicBezTo>
                  <a:cubicBezTo>
                    <a:pt x="62" y="13"/>
                    <a:pt x="59" y="12"/>
                    <a:pt x="57" y="11"/>
                  </a:cubicBezTo>
                  <a:cubicBezTo>
                    <a:pt x="56" y="13"/>
                    <a:pt x="54" y="18"/>
                    <a:pt x="52" y="18"/>
                  </a:cubicBezTo>
                  <a:cubicBezTo>
                    <a:pt x="50" y="20"/>
                    <a:pt x="50" y="14"/>
                    <a:pt x="47" y="17"/>
                  </a:cubicBezTo>
                  <a:cubicBezTo>
                    <a:pt x="44" y="15"/>
                    <a:pt x="46" y="12"/>
                    <a:pt x="46" y="9"/>
                  </a:cubicBezTo>
                  <a:cubicBezTo>
                    <a:pt x="43" y="9"/>
                    <a:pt x="44" y="5"/>
                    <a:pt x="41" y="3"/>
                  </a:cubicBezTo>
                  <a:cubicBezTo>
                    <a:pt x="38" y="2"/>
                    <a:pt x="32" y="1"/>
                    <a:pt x="29" y="3"/>
                  </a:cubicBezTo>
                  <a:cubicBezTo>
                    <a:pt x="27" y="4"/>
                    <a:pt x="25" y="5"/>
                    <a:pt x="24" y="7"/>
                  </a:cubicBezTo>
                  <a:cubicBezTo>
                    <a:pt x="24" y="7"/>
                    <a:pt x="24" y="8"/>
                    <a:pt x="24" y="9"/>
                  </a:cubicBezTo>
                  <a:cubicBezTo>
                    <a:pt x="23" y="10"/>
                    <a:pt x="22" y="10"/>
                    <a:pt x="21" y="12"/>
                  </a:cubicBezTo>
                  <a:cubicBezTo>
                    <a:pt x="18" y="16"/>
                    <a:pt x="24" y="22"/>
                    <a:pt x="22" y="26"/>
                  </a:cubicBezTo>
                  <a:cubicBezTo>
                    <a:pt x="20" y="30"/>
                    <a:pt x="16" y="21"/>
                    <a:pt x="16" y="19"/>
                  </a:cubicBezTo>
                  <a:cubicBezTo>
                    <a:pt x="16" y="18"/>
                    <a:pt x="16" y="16"/>
                    <a:pt x="15" y="15"/>
                  </a:cubicBezTo>
                  <a:cubicBezTo>
                    <a:pt x="15" y="15"/>
                    <a:pt x="14" y="15"/>
                    <a:pt x="14" y="15"/>
                  </a:cubicBezTo>
                  <a:cubicBezTo>
                    <a:pt x="13" y="13"/>
                    <a:pt x="12" y="12"/>
                    <a:pt x="13" y="10"/>
                  </a:cubicBezTo>
                  <a:cubicBezTo>
                    <a:pt x="15" y="7"/>
                    <a:pt x="18" y="8"/>
                    <a:pt x="19" y="5"/>
                  </a:cubicBezTo>
                  <a:cubicBezTo>
                    <a:pt x="19" y="3"/>
                    <a:pt x="19" y="1"/>
                    <a:pt x="17" y="1"/>
                  </a:cubicBezTo>
                  <a:cubicBezTo>
                    <a:pt x="17" y="1"/>
                    <a:pt x="17" y="1"/>
                    <a:pt x="17" y="1"/>
                  </a:cubicBezTo>
                  <a:cubicBezTo>
                    <a:pt x="11" y="0"/>
                    <a:pt x="4" y="3"/>
                    <a:pt x="2" y="9"/>
                  </a:cubicBezTo>
                  <a:cubicBezTo>
                    <a:pt x="1" y="10"/>
                    <a:pt x="2" y="12"/>
                    <a:pt x="1" y="13"/>
                  </a:cubicBezTo>
                  <a:cubicBezTo>
                    <a:pt x="1" y="15"/>
                    <a:pt x="0" y="16"/>
                    <a:pt x="0" y="18"/>
                  </a:cubicBezTo>
                  <a:cubicBezTo>
                    <a:pt x="0" y="21"/>
                    <a:pt x="2" y="22"/>
                    <a:pt x="2" y="25"/>
                  </a:cubicBezTo>
                  <a:cubicBezTo>
                    <a:pt x="5" y="25"/>
                    <a:pt x="10" y="24"/>
                    <a:pt x="11" y="28"/>
                  </a:cubicBezTo>
                  <a:cubicBezTo>
                    <a:pt x="9" y="28"/>
                    <a:pt x="8" y="29"/>
                    <a:pt x="9" y="30"/>
                  </a:cubicBezTo>
                  <a:cubicBezTo>
                    <a:pt x="10" y="32"/>
                    <a:pt x="15" y="32"/>
                    <a:pt x="17" y="32"/>
                  </a:cubicBezTo>
                  <a:cubicBezTo>
                    <a:pt x="19" y="33"/>
                    <a:pt x="23" y="32"/>
                    <a:pt x="25" y="33"/>
                  </a:cubicBezTo>
                  <a:cubicBezTo>
                    <a:pt x="26" y="33"/>
                    <a:pt x="26" y="34"/>
                    <a:pt x="28" y="35"/>
                  </a:cubicBezTo>
                  <a:cubicBezTo>
                    <a:pt x="29" y="35"/>
                    <a:pt x="31" y="35"/>
                    <a:pt x="32" y="35"/>
                  </a:cubicBezTo>
                  <a:cubicBezTo>
                    <a:pt x="35" y="34"/>
                    <a:pt x="36" y="34"/>
                    <a:pt x="39" y="33"/>
                  </a:cubicBezTo>
                  <a:cubicBezTo>
                    <a:pt x="41" y="33"/>
                    <a:pt x="43" y="34"/>
                    <a:pt x="45" y="35"/>
                  </a:cubicBezTo>
                  <a:cubicBezTo>
                    <a:pt x="53" y="36"/>
                    <a:pt x="44" y="30"/>
                    <a:pt x="48" y="29"/>
                  </a:cubicBezTo>
                  <a:cubicBezTo>
                    <a:pt x="49" y="28"/>
                    <a:pt x="55" y="30"/>
                    <a:pt x="55" y="30"/>
                  </a:cubicBezTo>
                  <a:cubicBezTo>
                    <a:pt x="56" y="31"/>
                    <a:pt x="55" y="33"/>
                    <a:pt x="56" y="34"/>
                  </a:cubicBezTo>
                  <a:cubicBezTo>
                    <a:pt x="57" y="35"/>
                    <a:pt x="59" y="33"/>
                    <a:pt x="60" y="34"/>
                  </a:cubicBezTo>
                  <a:cubicBezTo>
                    <a:pt x="62" y="35"/>
                    <a:pt x="61" y="37"/>
                    <a:pt x="63" y="39"/>
                  </a:cubicBezTo>
                  <a:cubicBezTo>
                    <a:pt x="65" y="40"/>
                    <a:pt x="67" y="40"/>
                    <a:pt x="69" y="41"/>
                  </a:cubicBezTo>
                  <a:cubicBezTo>
                    <a:pt x="71" y="42"/>
                    <a:pt x="71" y="42"/>
                    <a:pt x="72" y="44"/>
                  </a:cubicBezTo>
                  <a:cubicBezTo>
                    <a:pt x="73" y="46"/>
                    <a:pt x="73" y="45"/>
                    <a:pt x="76" y="46"/>
                  </a:cubicBezTo>
                  <a:cubicBezTo>
                    <a:pt x="77" y="47"/>
                    <a:pt x="76" y="48"/>
                    <a:pt x="77" y="49"/>
                  </a:cubicBezTo>
                  <a:cubicBezTo>
                    <a:pt x="78" y="50"/>
                    <a:pt x="78" y="50"/>
                    <a:pt x="79" y="51"/>
                  </a:cubicBezTo>
                  <a:cubicBezTo>
                    <a:pt x="81" y="52"/>
                    <a:pt x="82" y="53"/>
                    <a:pt x="83" y="55"/>
                  </a:cubicBezTo>
                  <a:cubicBezTo>
                    <a:pt x="83" y="56"/>
                    <a:pt x="83" y="57"/>
                    <a:pt x="83" y="57"/>
                  </a:cubicBezTo>
                  <a:cubicBezTo>
                    <a:pt x="79" y="58"/>
                    <a:pt x="72" y="61"/>
                    <a:pt x="74" y="65"/>
                  </a:cubicBezTo>
                  <a:cubicBezTo>
                    <a:pt x="75" y="66"/>
                    <a:pt x="79" y="67"/>
                    <a:pt x="77" y="69"/>
                  </a:cubicBezTo>
                  <a:cubicBezTo>
                    <a:pt x="76" y="71"/>
                    <a:pt x="70" y="70"/>
                    <a:pt x="68" y="70"/>
                  </a:cubicBezTo>
                  <a:cubicBezTo>
                    <a:pt x="65" y="70"/>
                    <a:pt x="64" y="71"/>
                    <a:pt x="61" y="72"/>
                  </a:cubicBezTo>
                  <a:cubicBezTo>
                    <a:pt x="58" y="72"/>
                    <a:pt x="57" y="70"/>
                    <a:pt x="56" y="73"/>
                  </a:cubicBezTo>
                  <a:cubicBezTo>
                    <a:pt x="55" y="76"/>
                    <a:pt x="56" y="78"/>
                    <a:pt x="57" y="80"/>
                  </a:cubicBezTo>
                  <a:cubicBezTo>
                    <a:pt x="63" y="83"/>
                    <a:pt x="70" y="76"/>
                    <a:pt x="75" y="76"/>
                  </a:cubicBezTo>
                  <a:cubicBezTo>
                    <a:pt x="75" y="77"/>
                    <a:pt x="80" y="79"/>
                    <a:pt x="81" y="81"/>
                  </a:cubicBezTo>
                  <a:cubicBezTo>
                    <a:pt x="82" y="82"/>
                    <a:pt x="83" y="84"/>
                    <a:pt x="84" y="84"/>
                  </a:cubicBezTo>
                  <a:cubicBezTo>
                    <a:pt x="85" y="85"/>
                    <a:pt x="87" y="84"/>
                    <a:pt x="88" y="84"/>
                  </a:cubicBezTo>
                  <a:cubicBezTo>
                    <a:pt x="89" y="85"/>
                    <a:pt x="90" y="85"/>
                    <a:pt x="91" y="86"/>
                  </a:cubicBezTo>
                  <a:cubicBezTo>
                    <a:pt x="93" y="86"/>
                    <a:pt x="97" y="85"/>
                    <a:pt x="99" y="86"/>
                  </a:cubicBezTo>
                  <a:cubicBezTo>
                    <a:pt x="102" y="88"/>
                    <a:pt x="100" y="92"/>
                    <a:pt x="103" y="94"/>
                  </a:cubicBezTo>
                  <a:cubicBezTo>
                    <a:pt x="104" y="94"/>
                    <a:pt x="106" y="95"/>
                    <a:pt x="108" y="96"/>
                  </a:cubicBezTo>
                  <a:cubicBezTo>
                    <a:pt x="109" y="96"/>
                    <a:pt x="111" y="97"/>
                    <a:pt x="113" y="96"/>
                  </a:cubicBezTo>
                  <a:cubicBezTo>
                    <a:pt x="117" y="92"/>
                    <a:pt x="108" y="90"/>
                    <a:pt x="107" y="89"/>
                  </a:cubicBezTo>
                  <a:cubicBezTo>
                    <a:pt x="104" y="86"/>
                    <a:pt x="106" y="85"/>
                    <a:pt x="101" y="84"/>
                  </a:cubicBezTo>
                  <a:cubicBezTo>
                    <a:pt x="101" y="84"/>
                    <a:pt x="101" y="83"/>
                    <a:pt x="101" y="83"/>
                  </a:cubicBezTo>
                  <a:cubicBezTo>
                    <a:pt x="104" y="83"/>
                    <a:pt x="107" y="82"/>
                    <a:pt x="109" y="83"/>
                  </a:cubicBezTo>
                  <a:cubicBezTo>
                    <a:pt x="110" y="84"/>
                    <a:pt x="111" y="86"/>
                    <a:pt x="112" y="87"/>
                  </a:cubicBezTo>
                  <a:cubicBezTo>
                    <a:pt x="113" y="87"/>
                    <a:pt x="116" y="88"/>
                    <a:pt x="117" y="88"/>
                  </a:cubicBezTo>
                  <a:cubicBezTo>
                    <a:pt x="121" y="88"/>
                    <a:pt x="122" y="84"/>
                    <a:pt x="120" y="81"/>
                  </a:cubicBezTo>
                  <a:cubicBezTo>
                    <a:pt x="118" y="78"/>
                    <a:pt x="116" y="79"/>
                    <a:pt x="114" y="78"/>
                  </a:cubicBezTo>
                  <a:cubicBezTo>
                    <a:pt x="111" y="76"/>
                    <a:pt x="112" y="75"/>
                    <a:pt x="110" y="73"/>
                  </a:cubicBezTo>
                  <a:cubicBezTo>
                    <a:pt x="109" y="71"/>
                    <a:pt x="106" y="71"/>
                    <a:pt x="104" y="68"/>
                  </a:cubicBezTo>
                  <a:cubicBezTo>
                    <a:pt x="102" y="63"/>
                    <a:pt x="107" y="63"/>
                    <a:pt x="111" y="64"/>
                  </a:cubicBezTo>
                  <a:cubicBezTo>
                    <a:pt x="113" y="65"/>
                    <a:pt x="114" y="67"/>
                    <a:pt x="116" y="68"/>
                  </a:cubicBezTo>
                  <a:cubicBezTo>
                    <a:pt x="117" y="68"/>
                    <a:pt x="118" y="68"/>
                    <a:pt x="119" y="68"/>
                  </a:cubicBezTo>
                  <a:cubicBezTo>
                    <a:pt x="121" y="69"/>
                    <a:pt x="121" y="71"/>
                    <a:pt x="124" y="71"/>
                  </a:cubicBezTo>
                  <a:cubicBezTo>
                    <a:pt x="124" y="72"/>
                    <a:pt x="124" y="72"/>
                    <a:pt x="124" y="72"/>
                  </a:cubicBezTo>
                  <a:cubicBezTo>
                    <a:pt x="128" y="74"/>
                    <a:pt x="132" y="66"/>
                    <a:pt x="132" y="62"/>
                  </a:cubicBezTo>
                  <a:cubicBezTo>
                    <a:pt x="132" y="59"/>
                    <a:pt x="131" y="61"/>
                    <a:pt x="129" y="59"/>
                  </a:cubicBezTo>
                  <a:cubicBezTo>
                    <a:pt x="128" y="58"/>
                    <a:pt x="128" y="56"/>
                    <a:pt x="127" y="56"/>
                  </a:cubicBezTo>
                  <a:cubicBezTo>
                    <a:pt x="126" y="55"/>
                    <a:pt x="125" y="55"/>
                    <a:pt x="124" y="55"/>
                  </a:cubicBezTo>
                  <a:cubicBezTo>
                    <a:pt x="123" y="54"/>
                    <a:pt x="122" y="53"/>
                    <a:pt x="121" y="52"/>
                  </a:cubicBezTo>
                  <a:cubicBezTo>
                    <a:pt x="119" y="51"/>
                    <a:pt x="118" y="51"/>
                    <a:pt x="116" y="51"/>
                  </a:cubicBezTo>
                  <a:cubicBezTo>
                    <a:pt x="115" y="51"/>
                    <a:pt x="114" y="52"/>
                    <a:pt x="113" y="52"/>
                  </a:cubicBezTo>
                  <a:cubicBezTo>
                    <a:pt x="111" y="51"/>
                    <a:pt x="110" y="49"/>
                    <a:pt x="109" y="48"/>
                  </a:cubicBezTo>
                  <a:cubicBezTo>
                    <a:pt x="108" y="47"/>
                    <a:pt x="106" y="47"/>
                    <a:pt x="104" y="46"/>
                  </a:cubicBezTo>
                  <a:cubicBezTo>
                    <a:pt x="100" y="44"/>
                    <a:pt x="104" y="44"/>
                    <a:pt x="10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2" name="Freeform 62"/>
            <p:cNvSpPr/>
            <p:nvPr/>
          </p:nvSpPr>
          <p:spPr bwMode="auto">
            <a:xfrm>
              <a:off x="681038" y="1668463"/>
              <a:ext cx="46038" cy="38100"/>
            </a:xfrm>
            <a:custGeom>
              <a:avLst/>
              <a:gdLst>
                <a:gd name="T0" fmla="*/ 1 w 12"/>
                <a:gd name="T1" fmla="*/ 6 h 10"/>
                <a:gd name="T2" fmla="*/ 7 w 12"/>
                <a:gd name="T3" fmla="*/ 9 h 10"/>
                <a:gd name="T4" fmla="*/ 5 w 12"/>
                <a:gd name="T5" fmla="*/ 0 h 10"/>
                <a:gd name="T6" fmla="*/ 5 w 12"/>
                <a:gd name="T7" fmla="*/ 0 h 10"/>
                <a:gd name="T8" fmla="*/ 1 w 12"/>
                <a:gd name="T9" fmla="*/ 6 h 10"/>
              </a:gdLst>
              <a:ahLst/>
              <a:cxnLst>
                <a:cxn ang="0">
                  <a:pos x="T0" y="T1"/>
                </a:cxn>
                <a:cxn ang="0">
                  <a:pos x="T2" y="T3"/>
                </a:cxn>
                <a:cxn ang="0">
                  <a:pos x="T4" y="T5"/>
                </a:cxn>
                <a:cxn ang="0">
                  <a:pos x="T6" y="T7"/>
                </a:cxn>
                <a:cxn ang="0">
                  <a:pos x="T8" y="T9"/>
                </a:cxn>
              </a:cxnLst>
              <a:rect l="0" t="0" r="r" b="b"/>
              <a:pathLst>
                <a:path w="12" h="10">
                  <a:moveTo>
                    <a:pt x="1" y="6"/>
                  </a:moveTo>
                  <a:cubicBezTo>
                    <a:pt x="0" y="9"/>
                    <a:pt x="4" y="10"/>
                    <a:pt x="7" y="9"/>
                  </a:cubicBezTo>
                  <a:cubicBezTo>
                    <a:pt x="12" y="7"/>
                    <a:pt x="8" y="2"/>
                    <a:pt x="5" y="0"/>
                  </a:cubicBezTo>
                  <a:cubicBezTo>
                    <a:pt x="5" y="0"/>
                    <a:pt x="5" y="0"/>
                    <a:pt x="5" y="0"/>
                  </a:cubicBezTo>
                  <a:cubicBezTo>
                    <a:pt x="4" y="1"/>
                    <a:pt x="1" y="4"/>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3" name="Freeform 63"/>
            <p:cNvSpPr/>
            <p:nvPr/>
          </p:nvSpPr>
          <p:spPr bwMode="auto">
            <a:xfrm>
              <a:off x="501650" y="1744663"/>
              <a:ext cx="120650" cy="71438"/>
            </a:xfrm>
            <a:custGeom>
              <a:avLst/>
              <a:gdLst>
                <a:gd name="T0" fmla="*/ 0 w 32"/>
                <a:gd name="T1" fmla="*/ 17 h 19"/>
                <a:gd name="T2" fmla="*/ 7 w 32"/>
                <a:gd name="T3" fmla="*/ 17 h 19"/>
                <a:gd name="T4" fmla="*/ 12 w 32"/>
                <a:gd name="T5" fmla="*/ 19 h 19"/>
                <a:gd name="T6" fmla="*/ 21 w 32"/>
                <a:gd name="T7" fmla="*/ 14 h 19"/>
                <a:gd name="T8" fmla="*/ 26 w 32"/>
                <a:gd name="T9" fmla="*/ 17 h 19"/>
                <a:gd name="T10" fmla="*/ 29 w 32"/>
                <a:gd name="T11" fmla="*/ 18 h 19"/>
                <a:gd name="T12" fmla="*/ 31 w 32"/>
                <a:gd name="T13" fmla="*/ 14 h 19"/>
                <a:gd name="T14" fmla="*/ 23 w 32"/>
                <a:gd name="T15" fmla="*/ 9 h 19"/>
                <a:gd name="T16" fmla="*/ 18 w 32"/>
                <a:gd name="T17" fmla="*/ 4 h 19"/>
                <a:gd name="T18" fmla="*/ 11 w 32"/>
                <a:gd name="T19" fmla="*/ 3 h 19"/>
                <a:gd name="T20" fmla="*/ 10 w 32"/>
                <a:gd name="T21" fmla="*/ 3 h 19"/>
                <a:gd name="T22" fmla="*/ 6 w 32"/>
                <a:gd name="T23" fmla="*/ 1 h 19"/>
                <a:gd name="T24" fmla="*/ 5 w 32"/>
                <a:gd name="T25" fmla="*/ 8 h 19"/>
                <a:gd name="T26" fmla="*/ 2 w 32"/>
                <a:gd name="T27" fmla="*/ 11 h 19"/>
                <a:gd name="T28" fmla="*/ 2 w 32"/>
                <a:gd name="T29" fmla="*/ 13 h 19"/>
                <a:gd name="T30" fmla="*/ 0 w 32"/>
                <a:gd name="T3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9">
                  <a:moveTo>
                    <a:pt x="0" y="17"/>
                  </a:moveTo>
                  <a:cubicBezTo>
                    <a:pt x="1" y="18"/>
                    <a:pt x="6" y="17"/>
                    <a:pt x="7" y="17"/>
                  </a:cubicBezTo>
                  <a:cubicBezTo>
                    <a:pt x="9" y="18"/>
                    <a:pt x="10" y="19"/>
                    <a:pt x="12" y="19"/>
                  </a:cubicBezTo>
                  <a:cubicBezTo>
                    <a:pt x="16" y="18"/>
                    <a:pt x="17" y="12"/>
                    <a:pt x="21" y="14"/>
                  </a:cubicBezTo>
                  <a:cubicBezTo>
                    <a:pt x="23" y="15"/>
                    <a:pt x="23" y="17"/>
                    <a:pt x="26" y="17"/>
                  </a:cubicBezTo>
                  <a:cubicBezTo>
                    <a:pt x="26" y="17"/>
                    <a:pt x="30" y="18"/>
                    <a:pt x="29" y="18"/>
                  </a:cubicBezTo>
                  <a:cubicBezTo>
                    <a:pt x="31" y="17"/>
                    <a:pt x="32" y="16"/>
                    <a:pt x="31" y="14"/>
                  </a:cubicBezTo>
                  <a:cubicBezTo>
                    <a:pt x="30" y="11"/>
                    <a:pt x="26" y="11"/>
                    <a:pt x="23" y="9"/>
                  </a:cubicBezTo>
                  <a:cubicBezTo>
                    <a:pt x="21" y="8"/>
                    <a:pt x="21" y="5"/>
                    <a:pt x="18" y="4"/>
                  </a:cubicBezTo>
                  <a:cubicBezTo>
                    <a:pt x="16" y="3"/>
                    <a:pt x="13" y="5"/>
                    <a:pt x="11" y="3"/>
                  </a:cubicBezTo>
                  <a:cubicBezTo>
                    <a:pt x="10" y="3"/>
                    <a:pt x="10" y="3"/>
                    <a:pt x="10" y="3"/>
                  </a:cubicBezTo>
                  <a:cubicBezTo>
                    <a:pt x="11" y="0"/>
                    <a:pt x="8" y="0"/>
                    <a:pt x="6" y="1"/>
                  </a:cubicBezTo>
                  <a:cubicBezTo>
                    <a:pt x="5" y="3"/>
                    <a:pt x="6" y="6"/>
                    <a:pt x="5" y="8"/>
                  </a:cubicBezTo>
                  <a:cubicBezTo>
                    <a:pt x="4" y="9"/>
                    <a:pt x="2" y="10"/>
                    <a:pt x="2" y="11"/>
                  </a:cubicBezTo>
                  <a:cubicBezTo>
                    <a:pt x="1" y="12"/>
                    <a:pt x="2" y="13"/>
                    <a:pt x="2" y="13"/>
                  </a:cubicBezTo>
                  <a:cubicBezTo>
                    <a:pt x="1" y="14"/>
                    <a:pt x="0" y="15"/>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4" name="Freeform 64"/>
            <p:cNvSpPr/>
            <p:nvPr/>
          </p:nvSpPr>
          <p:spPr bwMode="auto">
            <a:xfrm>
              <a:off x="-46038" y="1376363"/>
              <a:ext cx="217488" cy="101600"/>
            </a:xfrm>
            <a:custGeom>
              <a:avLst/>
              <a:gdLst>
                <a:gd name="T0" fmla="*/ 0 w 58"/>
                <a:gd name="T1" fmla="*/ 16 h 27"/>
                <a:gd name="T2" fmla="*/ 2 w 58"/>
                <a:gd name="T3" fmla="*/ 16 h 27"/>
                <a:gd name="T4" fmla="*/ 7 w 58"/>
                <a:gd name="T5" fmla="*/ 20 h 27"/>
                <a:gd name="T6" fmla="*/ 15 w 58"/>
                <a:gd name="T7" fmla="*/ 18 h 27"/>
                <a:gd name="T8" fmla="*/ 26 w 58"/>
                <a:gd name="T9" fmla="*/ 17 h 27"/>
                <a:gd name="T10" fmla="*/ 24 w 58"/>
                <a:gd name="T11" fmla="*/ 20 h 27"/>
                <a:gd name="T12" fmla="*/ 18 w 58"/>
                <a:gd name="T13" fmla="*/ 22 h 27"/>
                <a:gd name="T14" fmla="*/ 26 w 58"/>
                <a:gd name="T15" fmla="*/ 27 h 27"/>
                <a:gd name="T16" fmla="*/ 32 w 58"/>
                <a:gd name="T17" fmla="*/ 24 h 27"/>
                <a:gd name="T18" fmla="*/ 38 w 58"/>
                <a:gd name="T19" fmla="*/ 22 h 27"/>
                <a:gd name="T20" fmla="*/ 44 w 58"/>
                <a:gd name="T21" fmla="*/ 20 h 27"/>
                <a:gd name="T22" fmla="*/ 51 w 58"/>
                <a:gd name="T23" fmla="*/ 20 h 27"/>
                <a:gd name="T24" fmla="*/ 57 w 58"/>
                <a:gd name="T25" fmla="*/ 12 h 27"/>
                <a:gd name="T26" fmla="*/ 57 w 58"/>
                <a:gd name="T27" fmla="*/ 12 h 27"/>
                <a:gd name="T28" fmla="*/ 56 w 58"/>
                <a:gd name="T29" fmla="*/ 12 h 27"/>
                <a:gd name="T30" fmla="*/ 56 w 58"/>
                <a:gd name="T31" fmla="*/ 11 h 27"/>
                <a:gd name="T32" fmla="*/ 56 w 58"/>
                <a:gd name="T33" fmla="*/ 12 h 27"/>
                <a:gd name="T34" fmla="*/ 56 w 58"/>
                <a:gd name="T35" fmla="*/ 9 h 27"/>
                <a:gd name="T36" fmla="*/ 45 w 58"/>
                <a:gd name="T37" fmla="*/ 10 h 27"/>
                <a:gd name="T38" fmla="*/ 43 w 58"/>
                <a:gd name="T39" fmla="*/ 4 h 27"/>
                <a:gd name="T40" fmla="*/ 34 w 58"/>
                <a:gd name="T41" fmla="*/ 8 h 27"/>
                <a:gd name="T42" fmla="*/ 34 w 58"/>
                <a:gd name="T43" fmla="*/ 13 h 27"/>
                <a:gd name="T44" fmla="*/ 30 w 58"/>
                <a:gd name="T45" fmla="*/ 13 h 27"/>
                <a:gd name="T46" fmla="*/ 18 w 58"/>
                <a:gd name="T47" fmla="*/ 9 h 27"/>
                <a:gd name="T48" fmla="*/ 4 w 58"/>
                <a:gd name="T49" fmla="*/ 11 h 27"/>
                <a:gd name="T50" fmla="*/ 0 w 58"/>
                <a:gd name="T51"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27">
                  <a:moveTo>
                    <a:pt x="0" y="16"/>
                  </a:moveTo>
                  <a:cubicBezTo>
                    <a:pt x="1" y="16"/>
                    <a:pt x="1" y="16"/>
                    <a:pt x="2" y="16"/>
                  </a:cubicBezTo>
                  <a:cubicBezTo>
                    <a:pt x="2" y="17"/>
                    <a:pt x="6" y="20"/>
                    <a:pt x="7" y="20"/>
                  </a:cubicBezTo>
                  <a:cubicBezTo>
                    <a:pt x="9" y="21"/>
                    <a:pt x="13" y="19"/>
                    <a:pt x="15" y="18"/>
                  </a:cubicBezTo>
                  <a:cubicBezTo>
                    <a:pt x="17" y="17"/>
                    <a:pt x="23" y="15"/>
                    <a:pt x="26" y="17"/>
                  </a:cubicBezTo>
                  <a:cubicBezTo>
                    <a:pt x="27" y="19"/>
                    <a:pt x="26" y="19"/>
                    <a:pt x="24" y="20"/>
                  </a:cubicBezTo>
                  <a:cubicBezTo>
                    <a:pt x="22" y="21"/>
                    <a:pt x="19" y="19"/>
                    <a:pt x="18" y="22"/>
                  </a:cubicBezTo>
                  <a:cubicBezTo>
                    <a:pt x="20" y="25"/>
                    <a:pt x="22" y="27"/>
                    <a:pt x="26" y="27"/>
                  </a:cubicBezTo>
                  <a:cubicBezTo>
                    <a:pt x="29" y="27"/>
                    <a:pt x="30" y="26"/>
                    <a:pt x="32" y="24"/>
                  </a:cubicBezTo>
                  <a:cubicBezTo>
                    <a:pt x="35" y="22"/>
                    <a:pt x="36" y="23"/>
                    <a:pt x="38" y="22"/>
                  </a:cubicBezTo>
                  <a:cubicBezTo>
                    <a:pt x="40" y="21"/>
                    <a:pt x="41" y="21"/>
                    <a:pt x="44" y="20"/>
                  </a:cubicBezTo>
                  <a:cubicBezTo>
                    <a:pt x="46" y="20"/>
                    <a:pt x="49" y="21"/>
                    <a:pt x="51" y="20"/>
                  </a:cubicBezTo>
                  <a:cubicBezTo>
                    <a:pt x="56" y="19"/>
                    <a:pt x="58" y="17"/>
                    <a:pt x="57" y="12"/>
                  </a:cubicBezTo>
                  <a:cubicBezTo>
                    <a:pt x="57" y="12"/>
                    <a:pt x="57" y="12"/>
                    <a:pt x="57" y="12"/>
                  </a:cubicBezTo>
                  <a:cubicBezTo>
                    <a:pt x="56" y="12"/>
                    <a:pt x="56" y="12"/>
                    <a:pt x="56" y="12"/>
                  </a:cubicBezTo>
                  <a:cubicBezTo>
                    <a:pt x="56" y="12"/>
                    <a:pt x="56" y="12"/>
                    <a:pt x="56" y="11"/>
                  </a:cubicBezTo>
                  <a:cubicBezTo>
                    <a:pt x="56" y="12"/>
                    <a:pt x="56" y="12"/>
                    <a:pt x="56" y="12"/>
                  </a:cubicBezTo>
                  <a:cubicBezTo>
                    <a:pt x="56" y="11"/>
                    <a:pt x="56" y="10"/>
                    <a:pt x="56" y="9"/>
                  </a:cubicBezTo>
                  <a:cubicBezTo>
                    <a:pt x="53" y="10"/>
                    <a:pt x="48" y="11"/>
                    <a:pt x="45" y="10"/>
                  </a:cubicBezTo>
                  <a:cubicBezTo>
                    <a:pt x="43" y="8"/>
                    <a:pt x="44" y="6"/>
                    <a:pt x="43" y="4"/>
                  </a:cubicBezTo>
                  <a:cubicBezTo>
                    <a:pt x="40" y="0"/>
                    <a:pt x="32" y="3"/>
                    <a:pt x="34" y="8"/>
                  </a:cubicBezTo>
                  <a:cubicBezTo>
                    <a:pt x="34" y="10"/>
                    <a:pt x="36" y="11"/>
                    <a:pt x="34" y="13"/>
                  </a:cubicBezTo>
                  <a:cubicBezTo>
                    <a:pt x="34" y="14"/>
                    <a:pt x="30" y="14"/>
                    <a:pt x="30" y="13"/>
                  </a:cubicBezTo>
                  <a:cubicBezTo>
                    <a:pt x="26" y="13"/>
                    <a:pt x="22" y="11"/>
                    <a:pt x="18" y="9"/>
                  </a:cubicBezTo>
                  <a:cubicBezTo>
                    <a:pt x="14" y="7"/>
                    <a:pt x="8" y="7"/>
                    <a:pt x="4" y="11"/>
                  </a:cubicBezTo>
                  <a:cubicBezTo>
                    <a:pt x="2" y="12"/>
                    <a:pt x="0" y="13"/>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5" name="Freeform 65"/>
            <p:cNvSpPr/>
            <p:nvPr/>
          </p:nvSpPr>
          <p:spPr bwMode="auto">
            <a:xfrm>
              <a:off x="163513" y="1420813"/>
              <a:ext cx="4763"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6" name="Freeform 66"/>
            <p:cNvSpPr/>
            <p:nvPr/>
          </p:nvSpPr>
          <p:spPr bwMode="auto">
            <a:xfrm>
              <a:off x="168275" y="142081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7" name="Freeform 67"/>
            <p:cNvSpPr/>
            <p:nvPr/>
          </p:nvSpPr>
          <p:spPr bwMode="auto">
            <a:xfrm>
              <a:off x="25400" y="1349376"/>
              <a:ext cx="71438" cy="22225"/>
            </a:xfrm>
            <a:custGeom>
              <a:avLst/>
              <a:gdLst>
                <a:gd name="T0" fmla="*/ 3 w 19"/>
                <a:gd name="T1" fmla="*/ 5 h 6"/>
                <a:gd name="T2" fmla="*/ 15 w 19"/>
                <a:gd name="T3" fmla="*/ 5 h 6"/>
                <a:gd name="T4" fmla="*/ 16 w 19"/>
                <a:gd name="T5" fmla="*/ 0 h 6"/>
                <a:gd name="T6" fmla="*/ 15 w 19"/>
                <a:gd name="T7" fmla="*/ 1 h 6"/>
                <a:gd name="T8" fmla="*/ 5 w 19"/>
                <a:gd name="T9" fmla="*/ 1 h 6"/>
                <a:gd name="T10" fmla="*/ 3 w 19"/>
                <a:gd name="T11" fmla="*/ 5 h 6"/>
              </a:gdLst>
              <a:ahLst/>
              <a:cxnLst>
                <a:cxn ang="0">
                  <a:pos x="T0" y="T1"/>
                </a:cxn>
                <a:cxn ang="0">
                  <a:pos x="T2" y="T3"/>
                </a:cxn>
                <a:cxn ang="0">
                  <a:pos x="T4" y="T5"/>
                </a:cxn>
                <a:cxn ang="0">
                  <a:pos x="T6" y="T7"/>
                </a:cxn>
                <a:cxn ang="0">
                  <a:pos x="T8" y="T9"/>
                </a:cxn>
                <a:cxn ang="0">
                  <a:pos x="T10" y="T11"/>
                </a:cxn>
              </a:cxnLst>
              <a:rect l="0" t="0" r="r" b="b"/>
              <a:pathLst>
                <a:path w="19" h="6">
                  <a:moveTo>
                    <a:pt x="3" y="5"/>
                  </a:moveTo>
                  <a:cubicBezTo>
                    <a:pt x="6" y="6"/>
                    <a:pt x="12" y="6"/>
                    <a:pt x="15" y="5"/>
                  </a:cubicBezTo>
                  <a:cubicBezTo>
                    <a:pt x="16" y="4"/>
                    <a:pt x="19" y="2"/>
                    <a:pt x="16" y="0"/>
                  </a:cubicBezTo>
                  <a:cubicBezTo>
                    <a:pt x="15" y="1"/>
                    <a:pt x="15" y="1"/>
                    <a:pt x="15" y="1"/>
                  </a:cubicBezTo>
                  <a:cubicBezTo>
                    <a:pt x="13" y="0"/>
                    <a:pt x="8" y="1"/>
                    <a:pt x="5" y="1"/>
                  </a:cubicBezTo>
                  <a:cubicBezTo>
                    <a:pt x="2" y="1"/>
                    <a:pt x="0" y="4"/>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8" name="Freeform 68"/>
            <p:cNvSpPr/>
            <p:nvPr/>
          </p:nvSpPr>
          <p:spPr bwMode="auto">
            <a:xfrm>
              <a:off x="-139700" y="1357313"/>
              <a:ext cx="119063" cy="74613"/>
            </a:xfrm>
            <a:custGeom>
              <a:avLst/>
              <a:gdLst>
                <a:gd name="T0" fmla="*/ 9 w 32"/>
                <a:gd name="T1" fmla="*/ 17 h 20"/>
                <a:gd name="T2" fmla="*/ 9 w 32"/>
                <a:gd name="T3" fmla="*/ 18 h 20"/>
                <a:gd name="T4" fmla="*/ 15 w 32"/>
                <a:gd name="T5" fmla="*/ 12 h 20"/>
                <a:gd name="T6" fmla="*/ 21 w 32"/>
                <a:gd name="T7" fmla="*/ 10 h 20"/>
                <a:gd name="T8" fmla="*/ 23 w 32"/>
                <a:gd name="T9" fmla="*/ 13 h 20"/>
                <a:gd name="T10" fmla="*/ 29 w 32"/>
                <a:gd name="T11" fmla="*/ 9 h 20"/>
                <a:gd name="T12" fmla="*/ 32 w 32"/>
                <a:gd name="T13" fmla="*/ 4 h 20"/>
                <a:gd name="T14" fmla="*/ 24 w 32"/>
                <a:gd name="T15" fmla="*/ 2 h 20"/>
                <a:gd name="T16" fmla="*/ 21 w 32"/>
                <a:gd name="T17" fmla="*/ 4 h 20"/>
                <a:gd name="T18" fmla="*/ 14 w 32"/>
                <a:gd name="T19" fmla="*/ 5 h 20"/>
                <a:gd name="T20" fmla="*/ 9 w 32"/>
                <a:gd name="T21" fmla="*/ 11 h 20"/>
                <a:gd name="T22" fmla="*/ 1 w 32"/>
                <a:gd name="T23" fmla="*/ 14 h 20"/>
                <a:gd name="T24" fmla="*/ 9 w 32"/>
                <a:gd name="T2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0">
                  <a:moveTo>
                    <a:pt x="9" y="17"/>
                  </a:moveTo>
                  <a:cubicBezTo>
                    <a:pt x="9" y="17"/>
                    <a:pt x="9" y="18"/>
                    <a:pt x="9" y="18"/>
                  </a:cubicBezTo>
                  <a:cubicBezTo>
                    <a:pt x="12" y="20"/>
                    <a:pt x="14" y="14"/>
                    <a:pt x="15" y="12"/>
                  </a:cubicBezTo>
                  <a:cubicBezTo>
                    <a:pt x="17" y="11"/>
                    <a:pt x="20" y="11"/>
                    <a:pt x="21" y="10"/>
                  </a:cubicBezTo>
                  <a:cubicBezTo>
                    <a:pt x="22" y="11"/>
                    <a:pt x="22" y="13"/>
                    <a:pt x="23" y="13"/>
                  </a:cubicBezTo>
                  <a:cubicBezTo>
                    <a:pt x="27" y="15"/>
                    <a:pt x="28" y="11"/>
                    <a:pt x="29" y="9"/>
                  </a:cubicBezTo>
                  <a:cubicBezTo>
                    <a:pt x="29" y="8"/>
                    <a:pt x="32" y="5"/>
                    <a:pt x="32" y="4"/>
                  </a:cubicBezTo>
                  <a:cubicBezTo>
                    <a:pt x="32" y="0"/>
                    <a:pt x="26" y="1"/>
                    <a:pt x="24" y="2"/>
                  </a:cubicBezTo>
                  <a:cubicBezTo>
                    <a:pt x="23" y="3"/>
                    <a:pt x="23" y="3"/>
                    <a:pt x="21" y="4"/>
                  </a:cubicBezTo>
                  <a:cubicBezTo>
                    <a:pt x="19" y="5"/>
                    <a:pt x="16" y="4"/>
                    <a:pt x="14" y="5"/>
                  </a:cubicBezTo>
                  <a:cubicBezTo>
                    <a:pt x="11" y="6"/>
                    <a:pt x="12" y="10"/>
                    <a:pt x="9" y="11"/>
                  </a:cubicBezTo>
                  <a:cubicBezTo>
                    <a:pt x="7" y="12"/>
                    <a:pt x="2" y="11"/>
                    <a:pt x="1" y="14"/>
                  </a:cubicBezTo>
                  <a:cubicBezTo>
                    <a:pt x="0" y="18"/>
                    <a:pt x="7" y="17"/>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9" name="Freeform 69"/>
            <p:cNvSpPr/>
            <p:nvPr/>
          </p:nvSpPr>
          <p:spPr bwMode="auto">
            <a:xfrm>
              <a:off x="-196850" y="1470026"/>
              <a:ext cx="169863" cy="115888"/>
            </a:xfrm>
            <a:custGeom>
              <a:avLst/>
              <a:gdLst>
                <a:gd name="T0" fmla="*/ 4 w 45"/>
                <a:gd name="T1" fmla="*/ 24 h 31"/>
                <a:gd name="T2" fmla="*/ 9 w 45"/>
                <a:gd name="T3" fmla="*/ 28 h 31"/>
                <a:gd name="T4" fmla="*/ 16 w 45"/>
                <a:gd name="T5" fmla="*/ 29 h 31"/>
                <a:gd name="T6" fmla="*/ 23 w 45"/>
                <a:gd name="T7" fmla="*/ 22 h 31"/>
                <a:gd name="T8" fmla="*/ 30 w 45"/>
                <a:gd name="T9" fmla="*/ 17 h 31"/>
                <a:gd name="T10" fmla="*/ 38 w 45"/>
                <a:gd name="T11" fmla="*/ 10 h 31"/>
                <a:gd name="T12" fmla="*/ 42 w 45"/>
                <a:gd name="T13" fmla="*/ 8 h 31"/>
                <a:gd name="T14" fmla="*/ 44 w 45"/>
                <a:gd name="T15" fmla="*/ 5 h 31"/>
                <a:gd name="T16" fmla="*/ 37 w 45"/>
                <a:gd name="T17" fmla="*/ 2 h 31"/>
                <a:gd name="T18" fmla="*/ 30 w 45"/>
                <a:gd name="T19" fmla="*/ 3 h 31"/>
                <a:gd name="T20" fmla="*/ 25 w 45"/>
                <a:gd name="T21" fmla="*/ 2 h 31"/>
                <a:gd name="T22" fmla="*/ 25 w 45"/>
                <a:gd name="T23" fmla="*/ 1 h 31"/>
                <a:gd name="T24" fmla="*/ 15 w 45"/>
                <a:gd name="T25" fmla="*/ 1 h 31"/>
                <a:gd name="T26" fmla="*/ 5 w 45"/>
                <a:gd name="T27" fmla="*/ 3 h 31"/>
                <a:gd name="T28" fmla="*/ 6 w 45"/>
                <a:gd name="T29" fmla="*/ 7 h 31"/>
                <a:gd name="T30" fmla="*/ 4 w 45"/>
                <a:gd name="T31" fmla="*/ 14 h 31"/>
                <a:gd name="T32" fmla="*/ 1 w 45"/>
                <a:gd name="T33" fmla="*/ 20 h 31"/>
                <a:gd name="T34" fmla="*/ 4 w 45"/>
                <a:gd name="T3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31">
                  <a:moveTo>
                    <a:pt x="4" y="24"/>
                  </a:moveTo>
                  <a:cubicBezTo>
                    <a:pt x="6" y="24"/>
                    <a:pt x="7" y="26"/>
                    <a:pt x="9" y="28"/>
                  </a:cubicBezTo>
                  <a:cubicBezTo>
                    <a:pt x="12" y="31"/>
                    <a:pt x="12" y="30"/>
                    <a:pt x="16" y="29"/>
                  </a:cubicBezTo>
                  <a:cubicBezTo>
                    <a:pt x="19" y="28"/>
                    <a:pt x="27" y="26"/>
                    <a:pt x="23" y="22"/>
                  </a:cubicBezTo>
                  <a:cubicBezTo>
                    <a:pt x="25" y="21"/>
                    <a:pt x="27" y="19"/>
                    <a:pt x="30" y="17"/>
                  </a:cubicBezTo>
                  <a:cubicBezTo>
                    <a:pt x="33" y="15"/>
                    <a:pt x="35" y="12"/>
                    <a:pt x="38" y="10"/>
                  </a:cubicBezTo>
                  <a:cubicBezTo>
                    <a:pt x="40" y="9"/>
                    <a:pt x="41" y="9"/>
                    <a:pt x="42" y="8"/>
                  </a:cubicBezTo>
                  <a:cubicBezTo>
                    <a:pt x="44" y="7"/>
                    <a:pt x="45" y="6"/>
                    <a:pt x="44" y="5"/>
                  </a:cubicBezTo>
                  <a:cubicBezTo>
                    <a:pt x="43" y="3"/>
                    <a:pt x="39" y="3"/>
                    <a:pt x="37" y="2"/>
                  </a:cubicBezTo>
                  <a:cubicBezTo>
                    <a:pt x="34" y="2"/>
                    <a:pt x="32" y="3"/>
                    <a:pt x="30" y="3"/>
                  </a:cubicBezTo>
                  <a:cubicBezTo>
                    <a:pt x="27" y="4"/>
                    <a:pt x="26" y="3"/>
                    <a:pt x="25" y="2"/>
                  </a:cubicBezTo>
                  <a:cubicBezTo>
                    <a:pt x="25" y="1"/>
                    <a:pt x="25" y="1"/>
                    <a:pt x="25" y="1"/>
                  </a:cubicBezTo>
                  <a:cubicBezTo>
                    <a:pt x="22" y="0"/>
                    <a:pt x="18" y="1"/>
                    <a:pt x="15" y="1"/>
                  </a:cubicBezTo>
                  <a:cubicBezTo>
                    <a:pt x="11" y="2"/>
                    <a:pt x="8" y="1"/>
                    <a:pt x="5" y="3"/>
                  </a:cubicBezTo>
                  <a:cubicBezTo>
                    <a:pt x="5" y="5"/>
                    <a:pt x="5" y="6"/>
                    <a:pt x="6" y="7"/>
                  </a:cubicBezTo>
                  <a:cubicBezTo>
                    <a:pt x="6" y="10"/>
                    <a:pt x="6" y="10"/>
                    <a:pt x="4" y="14"/>
                  </a:cubicBezTo>
                  <a:cubicBezTo>
                    <a:pt x="2" y="16"/>
                    <a:pt x="2" y="17"/>
                    <a:pt x="1" y="20"/>
                  </a:cubicBezTo>
                  <a:cubicBezTo>
                    <a:pt x="1" y="23"/>
                    <a:pt x="0" y="22"/>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0" name="Freeform 70"/>
            <p:cNvSpPr/>
            <p:nvPr/>
          </p:nvSpPr>
          <p:spPr bwMode="auto">
            <a:xfrm>
              <a:off x="-20638" y="1511301"/>
              <a:ext cx="4763"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1" name="Freeform 71"/>
            <p:cNvSpPr/>
            <p:nvPr/>
          </p:nvSpPr>
          <p:spPr bwMode="auto">
            <a:xfrm>
              <a:off x="-73025" y="1511301"/>
              <a:ext cx="330200" cy="153988"/>
            </a:xfrm>
            <a:custGeom>
              <a:avLst/>
              <a:gdLst>
                <a:gd name="T0" fmla="*/ 64 w 88"/>
                <a:gd name="T1" fmla="*/ 9 h 41"/>
                <a:gd name="T2" fmla="*/ 62 w 88"/>
                <a:gd name="T3" fmla="*/ 5 h 41"/>
                <a:gd name="T4" fmla="*/ 60 w 88"/>
                <a:gd name="T5" fmla="*/ 2 h 41"/>
                <a:gd name="T6" fmla="*/ 55 w 88"/>
                <a:gd name="T7" fmla="*/ 0 h 41"/>
                <a:gd name="T8" fmla="*/ 54 w 88"/>
                <a:gd name="T9" fmla="*/ 8 h 41"/>
                <a:gd name="T10" fmla="*/ 52 w 88"/>
                <a:gd name="T11" fmla="*/ 13 h 41"/>
                <a:gd name="T12" fmla="*/ 48 w 88"/>
                <a:gd name="T13" fmla="*/ 5 h 41"/>
                <a:gd name="T14" fmla="*/ 39 w 88"/>
                <a:gd name="T15" fmla="*/ 5 h 41"/>
                <a:gd name="T16" fmla="*/ 38 w 88"/>
                <a:gd name="T17" fmla="*/ 11 h 41"/>
                <a:gd name="T18" fmla="*/ 32 w 88"/>
                <a:gd name="T19" fmla="*/ 6 h 41"/>
                <a:gd name="T20" fmla="*/ 29 w 88"/>
                <a:gd name="T21" fmla="*/ 6 h 41"/>
                <a:gd name="T22" fmla="*/ 26 w 88"/>
                <a:gd name="T23" fmla="*/ 5 h 41"/>
                <a:gd name="T24" fmla="*/ 20 w 88"/>
                <a:gd name="T25" fmla="*/ 4 h 41"/>
                <a:gd name="T26" fmla="*/ 18 w 88"/>
                <a:gd name="T27" fmla="*/ 0 h 41"/>
                <a:gd name="T28" fmla="*/ 14 w 88"/>
                <a:gd name="T29" fmla="*/ 2 h 41"/>
                <a:gd name="T30" fmla="*/ 14 w 88"/>
                <a:gd name="T31" fmla="*/ 2 h 41"/>
                <a:gd name="T32" fmla="*/ 6 w 88"/>
                <a:gd name="T33" fmla="*/ 4 h 41"/>
                <a:gd name="T34" fmla="*/ 1 w 88"/>
                <a:gd name="T35" fmla="*/ 10 h 41"/>
                <a:gd name="T36" fmla="*/ 4 w 88"/>
                <a:gd name="T37" fmla="*/ 16 h 41"/>
                <a:gd name="T38" fmla="*/ 12 w 88"/>
                <a:gd name="T39" fmla="*/ 15 h 41"/>
                <a:gd name="T40" fmla="*/ 15 w 88"/>
                <a:gd name="T41" fmla="*/ 16 h 41"/>
                <a:gd name="T42" fmla="*/ 7 w 88"/>
                <a:gd name="T43" fmla="*/ 19 h 41"/>
                <a:gd name="T44" fmla="*/ 6 w 88"/>
                <a:gd name="T45" fmla="*/ 25 h 41"/>
                <a:gd name="T46" fmla="*/ 17 w 88"/>
                <a:gd name="T47" fmla="*/ 23 h 41"/>
                <a:gd name="T48" fmla="*/ 23 w 88"/>
                <a:gd name="T49" fmla="*/ 23 h 41"/>
                <a:gd name="T50" fmla="*/ 31 w 88"/>
                <a:gd name="T51" fmla="*/ 25 h 41"/>
                <a:gd name="T52" fmla="*/ 13 w 88"/>
                <a:gd name="T53" fmla="*/ 27 h 41"/>
                <a:gd name="T54" fmla="*/ 11 w 88"/>
                <a:gd name="T55" fmla="*/ 30 h 41"/>
                <a:gd name="T56" fmla="*/ 19 w 88"/>
                <a:gd name="T57" fmla="*/ 33 h 41"/>
                <a:gd name="T58" fmla="*/ 28 w 88"/>
                <a:gd name="T59" fmla="*/ 39 h 41"/>
                <a:gd name="T60" fmla="*/ 46 w 88"/>
                <a:gd name="T61" fmla="*/ 37 h 41"/>
                <a:gd name="T62" fmla="*/ 53 w 88"/>
                <a:gd name="T63" fmla="*/ 35 h 41"/>
                <a:gd name="T64" fmla="*/ 56 w 88"/>
                <a:gd name="T65" fmla="*/ 36 h 41"/>
                <a:gd name="T66" fmla="*/ 60 w 88"/>
                <a:gd name="T67" fmla="*/ 35 h 41"/>
                <a:gd name="T68" fmla="*/ 65 w 88"/>
                <a:gd name="T69" fmla="*/ 36 h 41"/>
                <a:gd name="T70" fmla="*/ 71 w 88"/>
                <a:gd name="T71" fmla="*/ 37 h 41"/>
                <a:gd name="T72" fmla="*/ 79 w 88"/>
                <a:gd name="T73" fmla="*/ 38 h 41"/>
                <a:gd name="T74" fmla="*/ 77 w 88"/>
                <a:gd name="T75" fmla="*/ 30 h 41"/>
                <a:gd name="T76" fmla="*/ 84 w 88"/>
                <a:gd name="T77" fmla="*/ 30 h 41"/>
                <a:gd name="T78" fmla="*/ 79 w 88"/>
                <a:gd name="T79" fmla="*/ 24 h 41"/>
                <a:gd name="T80" fmla="*/ 75 w 88"/>
                <a:gd name="T81" fmla="*/ 23 h 41"/>
                <a:gd name="T82" fmla="*/ 69 w 88"/>
                <a:gd name="T83" fmla="*/ 20 h 41"/>
                <a:gd name="T84" fmla="*/ 67 w 88"/>
                <a:gd name="T85" fmla="*/ 13 h 41"/>
                <a:gd name="T86" fmla="*/ 64 w 88"/>
                <a:gd name="T87"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41">
                  <a:moveTo>
                    <a:pt x="64" y="9"/>
                  </a:moveTo>
                  <a:cubicBezTo>
                    <a:pt x="62" y="7"/>
                    <a:pt x="63" y="7"/>
                    <a:pt x="62" y="5"/>
                  </a:cubicBezTo>
                  <a:cubicBezTo>
                    <a:pt x="62" y="3"/>
                    <a:pt x="61" y="3"/>
                    <a:pt x="60" y="2"/>
                  </a:cubicBezTo>
                  <a:cubicBezTo>
                    <a:pt x="59" y="2"/>
                    <a:pt x="56" y="0"/>
                    <a:pt x="55" y="0"/>
                  </a:cubicBezTo>
                  <a:cubicBezTo>
                    <a:pt x="52" y="0"/>
                    <a:pt x="54" y="5"/>
                    <a:pt x="54" y="8"/>
                  </a:cubicBezTo>
                  <a:cubicBezTo>
                    <a:pt x="54" y="10"/>
                    <a:pt x="52" y="11"/>
                    <a:pt x="52" y="13"/>
                  </a:cubicBezTo>
                  <a:cubicBezTo>
                    <a:pt x="49" y="12"/>
                    <a:pt x="51" y="7"/>
                    <a:pt x="48" y="5"/>
                  </a:cubicBezTo>
                  <a:cubicBezTo>
                    <a:pt x="47" y="4"/>
                    <a:pt x="41" y="3"/>
                    <a:pt x="39" y="5"/>
                  </a:cubicBezTo>
                  <a:cubicBezTo>
                    <a:pt x="38" y="6"/>
                    <a:pt x="40" y="10"/>
                    <a:pt x="38" y="11"/>
                  </a:cubicBezTo>
                  <a:cubicBezTo>
                    <a:pt x="36" y="12"/>
                    <a:pt x="35" y="7"/>
                    <a:pt x="32" y="6"/>
                  </a:cubicBezTo>
                  <a:cubicBezTo>
                    <a:pt x="31" y="6"/>
                    <a:pt x="30" y="6"/>
                    <a:pt x="29" y="6"/>
                  </a:cubicBezTo>
                  <a:cubicBezTo>
                    <a:pt x="27" y="6"/>
                    <a:pt x="27" y="5"/>
                    <a:pt x="26" y="5"/>
                  </a:cubicBezTo>
                  <a:cubicBezTo>
                    <a:pt x="23" y="4"/>
                    <a:pt x="21" y="7"/>
                    <a:pt x="20" y="4"/>
                  </a:cubicBezTo>
                  <a:cubicBezTo>
                    <a:pt x="19" y="2"/>
                    <a:pt x="20" y="1"/>
                    <a:pt x="18" y="0"/>
                  </a:cubicBezTo>
                  <a:cubicBezTo>
                    <a:pt x="16" y="0"/>
                    <a:pt x="15" y="1"/>
                    <a:pt x="14" y="2"/>
                  </a:cubicBezTo>
                  <a:cubicBezTo>
                    <a:pt x="14" y="2"/>
                    <a:pt x="14" y="2"/>
                    <a:pt x="14" y="2"/>
                  </a:cubicBezTo>
                  <a:cubicBezTo>
                    <a:pt x="12" y="3"/>
                    <a:pt x="8" y="3"/>
                    <a:pt x="6" y="4"/>
                  </a:cubicBezTo>
                  <a:cubicBezTo>
                    <a:pt x="4" y="5"/>
                    <a:pt x="2" y="8"/>
                    <a:pt x="1" y="10"/>
                  </a:cubicBezTo>
                  <a:cubicBezTo>
                    <a:pt x="1" y="13"/>
                    <a:pt x="2" y="15"/>
                    <a:pt x="4" y="16"/>
                  </a:cubicBezTo>
                  <a:cubicBezTo>
                    <a:pt x="7" y="17"/>
                    <a:pt x="9" y="15"/>
                    <a:pt x="12" y="15"/>
                  </a:cubicBezTo>
                  <a:cubicBezTo>
                    <a:pt x="13" y="15"/>
                    <a:pt x="14" y="14"/>
                    <a:pt x="15" y="16"/>
                  </a:cubicBezTo>
                  <a:cubicBezTo>
                    <a:pt x="17" y="20"/>
                    <a:pt x="9" y="19"/>
                    <a:pt x="7" y="19"/>
                  </a:cubicBezTo>
                  <a:cubicBezTo>
                    <a:pt x="3" y="19"/>
                    <a:pt x="0" y="24"/>
                    <a:pt x="6" y="25"/>
                  </a:cubicBezTo>
                  <a:cubicBezTo>
                    <a:pt x="10" y="25"/>
                    <a:pt x="13" y="23"/>
                    <a:pt x="17" y="23"/>
                  </a:cubicBezTo>
                  <a:cubicBezTo>
                    <a:pt x="19" y="23"/>
                    <a:pt x="20" y="23"/>
                    <a:pt x="23" y="23"/>
                  </a:cubicBezTo>
                  <a:cubicBezTo>
                    <a:pt x="25" y="24"/>
                    <a:pt x="31" y="22"/>
                    <a:pt x="31" y="25"/>
                  </a:cubicBezTo>
                  <a:cubicBezTo>
                    <a:pt x="25" y="27"/>
                    <a:pt x="19" y="26"/>
                    <a:pt x="13" y="27"/>
                  </a:cubicBezTo>
                  <a:cubicBezTo>
                    <a:pt x="11" y="28"/>
                    <a:pt x="9" y="28"/>
                    <a:pt x="11" y="30"/>
                  </a:cubicBezTo>
                  <a:cubicBezTo>
                    <a:pt x="12" y="33"/>
                    <a:pt x="17" y="32"/>
                    <a:pt x="19" y="33"/>
                  </a:cubicBezTo>
                  <a:cubicBezTo>
                    <a:pt x="23" y="35"/>
                    <a:pt x="24" y="38"/>
                    <a:pt x="28" y="39"/>
                  </a:cubicBezTo>
                  <a:cubicBezTo>
                    <a:pt x="33" y="41"/>
                    <a:pt x="41" y="39"/>
                    <a:pt x="46" y="37"/>
                  </a:cubicBezTo>
                  <a:cubicBezTo>
                    <a:pt x="49" y="37"/>
                    <a:pt x="51" y="35"/>
                    <a:pt x="53" y="35"/>
                  </a:cubicBezTo>
                  <a:cubicBezTo>
                    <a:pt x="54" y="35"/>
                    <a:pt x="55" y="36"/>
                    <a:pt x="56" y="36"/>
                  </a:cubicBezTo>
                  <a:cubicBezTo>
                    <a:pt x="58" y="36"/>
                    <a:pt x="59" y="36"/>
                    <a:pt x="60" y="35"/>
                  </a:cubicBezTo>
                  <a:cubicBezTo>
                    <a:pt x="63" y="35"/>
                    <a:pt x="63" y="35"/>
                    <a:pt x="65" y="36"/>
                  </a:cubicBezTo>
                  <a:cubicBezTo>
                    <a:pt x="67" y="37"/>
                    <a:pt x="69" y="36"/>
                    <a:pt x="71" y="37"/>
                  </a:cubicBezTo>
                  <a:cubicBezTo>
                    <a:pt x="74" y="38"/>
                    <a:pt x="76" y="41"/>
                    <a:pt x="79" y="38"/>
                  </a:cubicBezTo>
                  <a:cubicBezTo>
                    <a:pt x="82" y="34"/>
                    <a:pt x="76" y="34"/>
                    <a:pt x="77" y="30"/>
                  </a:cubicBezTo>
                  <a:cubicBezTo>
                    <a:pt x="78" y="30"/>
                    <a:pt x="83" y="31"/>
                    <a:pt x="84" y="30"/>
                  </a:cubicBezTo>
                  <a:cubicBezTo>
                    <a:pt x="88" y="28"/>
                    <a:pt x="81" y="25"/>
                    <a:pt x="79" y="24"/>
                  </a:cubicBezTo>
                  <a:cubicBezTo>
                    <a:pt x="77" y="24"/>
                    <a:pt x="76" y="24"/>
                    <a:pt x="75" y="23"/>
                  </a:cubicBezTo>
                  <a:cubicBezTo>
                    <a:pt x="73" y="23"/>
                    <a:pt x="70" y="22"/>
                    <a:pt x="69" y="20"/>
                  </a:cubicBezTo>
                  <a:cubicBezTo>
                    <a:pt x="66" y="18"/>
                    <a:pt x="67" y="17"/>
                    <a:pt x="67" y="13"/>
                  </a:cubicBezTo>
                  <a:cubicBezTo>
                    <a:pt x="67" y="11"/>
                    <a:pt x="65" y="10"/>
                    <a:pt x="6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2" name="Freeform 72"/>
            <p:cNvSpPr/>
            <p:nvPr/>
          </p:nvSpPr>
          <p:spPr bwMode="auto">
            <a:xfrm>
              <a:off x="1023938" y="1508126"/>
              <a:ext cx="44450" cy="52388"/>
            </a:xfrm>
            <a:custGeom>
              <a:avLst/>
              <a:gdLst>
                <a:gd name="T0" fmla="*/ 0 w 12"/>
                <a:gd name="T1" fmla="*/ 9 h 14"/>
                <a:gd name="T2" fmla="*/ 2 w 12"/>
                <a:gd name="T3" fmla="*/ 11 h 14"/>
                <a:gd name="T4" fmla="*/ 4 w 12"/>
                <a:gd name="T5" fmla="*/ 13 h 14"/>
                <a:gd name="T6" fmla="*/ 7 w 12"/>
                <a:gd name="T7" fmla="*/ 14 h 14"/>
                <a:gd name="T8" fmla="*/ 8 w 12"/>
                <a:gd name="T9" fmla="*/ 13 h 14"/>
                <a:gd name="T10" fmla="*/ 10 w 12"/>
                <a:gd name="T11" fmla="*/ 13 h 14"/>
                <a:gd name="T12" fmla="*/ 11 w 12"/>
                <a:gd name="T13" fmla="*/ 11 h 14"/>
                <a:gd name="T14" fmla="*/ 11 w 12"/>
                <a:gd name="T15" fmla="*/ 8 h 14"/>
                <a:gd name="T16" fmla="*/ 12 w 12"/>
                <a:gd name="T17" fmla="*/ 6 h 14"/>
                <a:gd name="T18" fmla="*/ 9 w 12"/>
                <a:gd name="T19" fmla="*/ 4 h 14"/>
                <a:gd name="T20" fmla="*/ 9 w 12"/>
                <a:gd name="T21" fmla="*/ 3 h 14"/>
                <a:gd name="T22" fmla="*/ 7 w 12"/>
                <a:gd name="T23" fmla="*/ 2 h 14"/>
                <a:gd name="T24" fmla="*/ 4 w 12"/>
                <a:gd name="T25" fmla="*/ 1 h 14"/>
                <a:gd name="T26" fmla="*/ 4 w 12"/>
                <a:gd name="T27" fmla="*/ 1 h 14"/>
                <a:gd name="T28" fmla="*/ 2 w 12"/>
                <a:gd name="T29" fmla="*/ 0 h 14"/>
                <a:gd name="T30" fmla="*/ 2 w 12"/>
                <a:gd name="T31" fmla="*/ 3 h 14"/>
                <a:gd name="T32" fmla="*/ 1 w 12"/>
                <a:gd name="T33" fmla="*/ 5 h 14"/>
                <a:gd name="T34" fmla="*/ 1 w 12"/>
                <a:gd name="T35" fmla="*/ 6 h 14"/>
                <a:gd name="T36" fmla="*/ 0 w 12"/>
                <a:gd name="T3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4">
                  <a:moveTo>
                    <a:pt x="0" y="9"/>
                  </a:moveTo>
                  <a:cubicBezTo>
                    <a:pt x="1" y="10"/>
                    <a:pt x="2" y="10"/>
                    <a:pt x="2" y="11"/>
                  </a:cubicBezTo>
                  <a:cubicBezTo>
                    <a:pt x="3" y="12"/>
                    <a:pt x="2" y="12"/>
                    <a:pt x="4" y="13"/>
                  </a:cubicBezTo>
                  <a:cubicBezTo>
                    <a:pt x="4" y="14"/>
                    <a:pt x="6" y="14"/>
                    <a:pt x="7" y="14"/>
                  </a:cubicBezTo>
                  <a:cubicBezTo>
                    <a:pt x="8" y="14"/>
                    <a:pt x="8" y="13"/>
                    <a:pt x="8" y="13"/>
                  </a:cubicBezTo>
                  <a:cubicBezTo>
                    <a:pt x="9" y="13"/>
                    <a:pt x="10" y="13"/>
                    <a:pt x="10" y="13"/>
                  </a:cubicBezTo>
                  <a:cubicBezTo>
                    <a:pt x="11" y="13"/>
                    <a:pt x="11" y="12"/>
                    <a:pt x="11" y="11"/>
                  </a:cubicBezTo>
                  <a:cubicBezTo>
                    <a:pt x="11" y="10"/>
                    <a:pt x="11" y="9"/>
                    <a:pt x="11" y="8"/>
                  </a:cubicBezTo>
                  <a:cubicBezTo>
                    <a:pt x="11" y="7"/>
                    <a:pt x="12" y="7"/>
                    <a:pt x="12" y="6"/>
                  </a:cubicBezTo>
                  <a:cubicBezTo>
                    <a:pt x="11" y="4"/>
                    <a:pt x="10" y="5"/>
                    <a:pt x="9" y="4"/>
                  </a:cubicBezTo>
                  <a:cubicBezTo>
                    <a:pt x="9" y="4"/>
                    <a:pt x="9" y="3"/>
                    <a:pt x="9" y="3"/>
                  </a:cubicBezTo>
                  <a:cubicBezTo>
                    <a:pt x="8" y="2"/>
                    <a:pt x="8" y="2"/>
                    <a:pt x="7" y="2"/>
                  </a:cubicBezTo>
                  <a:cubicBezTo>
                    <a:pt x="6" y="2"/>
                    <a:pt x="4" y="2"/>
                    <a:pt x="4" y="1"/>
                  </a:cubicBezTo>
                  <a:cubicBezTo>
                    <a:pt x="4" y="1"/>
                    <a:pt x="4" y="1"/>
                    <a:pt x="4" y="1"/>
                  </a:cubicBezTo>
                  <a:cubicBezTo>
                    <a:pt x="4" y="0"/>
                    <a:pt x="2" y="0"/>
                    <a:pt x="2" y="0"/>
                  </a:cubicBezTo>
                  <a:cubicBezTo>
                    <a:pt x="0" y="2"/>
                    <a:pt x="2" y="2"/>
                    <a:pt x="2" y="3"/>
                  </a:cubicBezTo>
                  <a:cubicBezTo>
                    <a:pt x="2" y="4"/>
                    <a:pt x="1" y="4"/>
                    <a:pt x="1" y="5"/>
                  </a:cubicBezTo>
                  <a:cubicBezTo>
                    <a:pt x="0" y="6"/>
                    <a:pt x="1" y="6"/>
                    <a:pt x="1" y="6"/>
                  </a:cubicBezTo>
                  <a:cubicBezTo>
                    <a:pt x="1" y="7"/>
                    <a:pt x="0" y="8"/>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3" name="Freeform 73"/>
            <p:cNvSpPr/>
            <p:nvPr/>
          </p:nvSpPr>
          <p:spPr bwMode="auto">
            <a:xfrm>
              <a:off x="-962025" y="1560513"/>
              <a:ext cx="2085975" cy="1398588"/>
            </a:xfrm>
            <a:custGeom>
              <a:avLst/>
              <a:gdLst>
                <a:gd name="T0" fmla="*/ 433 w 556"/>
                <a:gd name="T1" fmla="*/ 371 h 372"/>
                <a:gd name="T2" fmla="*/ 406 w 556"/>
                <a:gd name="T3" fmla="*/ 346 h 372"/>
                <a:gd name="T4" fmla="*/ 386 w 556"/>
                <a:gd name="T5" fmla="*/ 316 h 372"/>
                <a:gd name="T6" fmla="*/ 367 w 556"/>
                <a:gd name="T7" fmla="*/ 317 h 372"/>
                <a:gd name="T8" fmla="*/ 340 w 556"/>
                <a:gd name="T9" fmla="*/ 284 h 372"/>
                <a:gd name="T10" fmla="*/ 371 w 556"/>
                <a:gd name="T11" fmla="*/ 265 h 372"/>
                <a:gd name="T12" fmla="*/ 400 w 556"/>
                <a:gd name="T13" fmla="*/ 262 h 372"/>
                <a:gd name="T14" fmla="*/ 419 w 556"/>
                <a:gd name="T15" fmla="*/ 257 h 372"/>
                <a:gd name="T16" fmla="*/ 453 w 556"/>
                <a:gd name="T17" fmla="*/ 209 h 372"/>
                <a:gd name="T18" fmla="*/ 492 w 556"/>
                <a:gd name="T19" fmla="*/ 184 h 372"/>
                <a:gd name="T20" fmla="*/ 516 w 556"/>
                <a:gd name="T21" fmla="*/ 174 h 372"/>
                <a:gd name="T22" fmla="*/ 479 w 556"/>
                <a:gd name="T23" fmla="*/ 166 h 372"/>
                <a:gd name="T24" fmla="*/ 495 w 556"/>
                <a:gd name="T25" fmla="*/ 151 h 372"/>
                <a:gd name="T26" fmla="*/ 527 w 556"/>
                <a:gd name="T27" fmla="*/ 164 h 372"/>
                <a:gd name="T28" fmla="*/ 552 w 556"/>
                <a:gd name="T29" fmla="*/ 157 h 372"/>
                <a:gd name="T30" fmla="*/ 526 w 556"/>
                <a:gd name="T31" fmla="*/ 126 h 372"/>
                <a:gd name="T32" fmla="*/ 507 w 556"/>
                <a:gd name="T33" fmla="*/ 99 h 372"/>
                <a:gd name="T34" fmla="*/ 470 w 556"/>
                <a:gd name="T35" fmla="*/ 85 h 372"/>
                <a:gd name="T36" fmla="*/ 430 w 556"/>
                <a:gd name="T37" fmla="*/ 78 h 372"/>
                <a:gd name="T38" fmla="*/ 429 w 556"/>
                <a:gd name="T39" fmla="*/ 133 h 372"/>
                <a:gd name="T40" fmla="*/ 410 w 556"/>
                <a:gd name="T41" fmla="*/ 120 h 372"/>
                <a:gd name="T42" fmla="*/ 365 w 556"/>
                <a:gd name="T43" fmla="*/ 110 h 372"/>
                <a:gd name="T44" fmla="*/ 361 w 556"/>
                <a:gd name="T45" fmla="*/ 75 h 372"/>
                <a:gd name="T46" fmla="*/ 387 w 556"/>
                <a:gd name="T47" fmla="*/ 55 h 372"/>
                <a:gd name="T48" fmla="*/ 388 w 556"/>
                <a:gd name="T49" fmla="*/ 50 h 372"/>
                <a:gd name="T50" fmla="*/ 413 w 556"/>
                <a:gd name="T51" fmla="*/ 43 h 372"/>
                <a:gd name="T52" fmla="*/ 413 w 556"/>
                <a:gd name="T53" fmla="*/ 22 h 372"/>
                <a:gd name="T54" fmla="*/ 384 w 556"/>
                <a:gd name="T55" fmla="*/ 33 h 372"/>
                <a:gd name="T56" fmla="*/ 368 w 556"/>
                <a:gd name="T57" fmla="*/ 13 h 372"/>
                <a:gd name="T58" fmla="*/ 346 w 556"/>
                <a:gd name="T59" fmla="*/ 14 h 372"/>
                <a:gd name="T60" fmla="*/ 352 w 556"/>
                <a:gd name="T61" fmla="*/ 36 h 372"/>
                <a:gd name="T62" fmla="*/ 333 w 556"/>
                <a:gd name="T63" fmla="*/ 22 h 372"/>
                <a:gd name="T64" fmla="*/ 323 w 556"/>
                <a:gd name="T65" fmla="*/ 34 h 372"/>
                <a:gd name="T66" fmla="*/ 293 w 556"/>
                <a:gd name="T67" fmla="*/ 39 h 372"/>
                <a:gd name="T68" fmla="*/ 262 w 556"/>
                <a:gd name="T69" fmla="*/ 34 h 372"/>
                <a:gd name="T70" fmla="*/ 234 w 556"/>
                <a:gd name="T71" fmla="*/ 22 h 372"/>
                <a:gd name="T72" fmla="*/ 211 w 556"/>
                <a:gd name="T73" fmla="*/ 21 h 372"/>
                <a:gd name="T74" fmla="*/ 189 w 556"/>
                <a:gd name="T75" fmla="*/ 17 h 372"/>
                <a:gd name="T76" fmla="*/ 146 w 556"/>
                <a:gd name="T77" fmla="*/ 24 h 372"/>
                <a:gd name="T78" fmla="*/ 108 w 556"/>
                <a:gd name="T79" fmla="*/ 14 h 372"/>
                <a:gd name="T80" fmla="*/ 65 w 556"/>
                <a:gd name="T81" fmla="*/ 8 h 372"/>
                <a:gd name="T82" fmla="*/ 37 w 556"/>
                <a:gd name="T83" fmla="*/ 14 h 372"/>
                <a:gd name="T84" fmla="*/ 22 w 556"/>
                <a:gd name="T85" fmla="*/ 38 h 372"/>
                <a:gd name="T86" fmla="*/ 5 w 556"/>
                <a:gd name="T87" fmla="*/ 47 h 372"/>
                <a:gd name="T88" fmla="*/ 15 w 556"/>
                <a:gd name="T89" fmla="*/ 73 h 372"/>
                <a:gd name="T90" fmla="*/ 50 w 556"/>
                <a:gd name="T91" fmla="*/ 101 h 372"/>
                <a:gd name="T92" fmla="*/ 17 w 556"/>
                <a:gd name="T93" fmla="*/ 127 h 372"/>
                <a:gd name="T94" fmla="*/ 65 w 556"/>
                <a:gd name="T95" fmla="*/ 104 h 372"/>
                <a:gd name="T96" fmla="*/ 96 w 556"/>
                <a:gd name="T97" fmla="*/ 83 h 372"/>
                <a:gd name="T98" fmla="*/ 133 w 556"/>
                <a:gd name="T99" fmla="*/ 94 h 372"/>
                <a:gd name="T100" fmla="*/ 172 w 556"/>
                <a:gd name="T101" fmla="*/ 112 h 372"/>
                <a:gd name="T102" fmla="*/ 195 w 556"/>
                <a:gd name="T103" fmla="*/ 147 h 372"/>
                <a:gd name="T104" fmla="*/ 222 w 556"/>
                <a:gd name="T105" fmla="*/ 165 h 372"/>
                <a:gd name="T106" fmla="*/ 191 w 556"/>
                <a:gd name="T107" fmla="*/ 155 h 372"/>
                <a:gd name="T108" fmla="*/ 210 w 556"/>
                <a:gd name="T109" fmla="*/ 194 h 372"/>
                <a:gd name="T110" fmla="*/ 227 w 556"/>
                <a:gd name="T111" fmla="*/ 233 h 372"/>
                <a:gd name="T112" fmla="*/ 255 w 556"/>
                <a:gd name="T113" fmla="*/ 267 h 372"/>
                <a:gd name="T114" fmla="*/ 278 w 556"/>
                <a:gd name="T115" fmla="*/ 288 h 372"/>
                <a:gd name="T116" fmla="*/ 255 w 556"/>
                <a:gd name="T117" fmla="*/ 254 h 372"/>
                <a:gd name="T118" fmla="*/ 289 w 556"/>
                <a:gd name="T119" fmla="*/ 285 h 372"/>
                <a:gd name="T120" fmla="*/ 313 w 556"/>
                <a:gd name="T121" fmla="*/ 321 h 372"/>
                <a:gd name="T122" fmla="*/ 359 w 556"/>
                <a:gd name="T123" fmla="*/ 330 h 372"/>
                <a:gd name="T124" fmla="*/ 393 w 556"/>
                <a:gd name="T125" fmla="*/ 35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72">
                  <a:moveTo>
                    <a:pt x="407" y="363"/>
                  </a:moveTo>
                  <a:cubicBezTo>
                    <a:pt x="410" y="364"/>
                    <a:pt x="410" y="367"/>
                    <a:pt x="414" y="368"/>
                  </a:cubicBezTo>
                  <a:cubicBezTo>
                    <a:pt x="415" y="368"/>
                    <a:pt x="420" y="369"/>
                    <a:pt x="421" y="369"/>
                  </a:cubicBezTo>
                  <a:cubicBezTo>
                    <a:pt x="422" y="368"/>
                    <a:pt x="421" y="367"/>
                    <a:pt x="422" y="366"/>
                  </a:cubicBezTo>
                  <a:cubicBezTo>
                    <a:pt x="422" y="365"/>
                    <a:pt x="424" y="365"/>
                    <a:pt x="425" y="364"/>
                  </a:cubicBezTo>
                  <a:cubicBezTo>
                    <a:pt x="427" y="364"/>
                    <a:pt x="430" y="363"/>
                    <a:pt x="432" y="366"/>
                  </a:cubicBezTo>
                  <a:cubicBezTo>
                    <a:pt x="433" y="368"/>
                    <a:pt x="432" y="370"/>
                    <a:pt x="433" y="371"/>
                  </a:cubicBezTo>
                  <a:cubicBezTo>
                    <a:pt x="434" y="372"/>
                    <a:pt x="439" y="371"/>
                    <a:pt x="440" y="371"/>
                  </a:cubicBezTo>
                  <a:cubicBezTo>
                    <a:pt x="442" y="369"/>
                    <a:pt x="440" y="367"/>
                    <a:pt x="439" y="366"/>
                  </a:cubicBezTo>
                  <a:cubicBezTo>
                    <a:pt x="438" y="365"/>
                    <a:pt x="437" y="365"/>
                    <a:pt x="437" y="365"/>
                  </a:cubicBezTo>
                  <a:cubicBezTo>
                    <a:pt x="436" y="365"/>
                    <a:pt x="437" y="363"/>
                    <a:pt x="436" y="363"/>
                  </a:cubicBezTo>
                  <a:cubicBezTo>
                    <a:pt x="435" y="362"/>
                    <a:pt x="429" y="360"/>
                    <a:pt x="427" y="360"/>
                  </a:cubicBezTo>
                  <a:cubicBezTo>
                    <a:pt x="422" y="358"/>
                    <a:pt x="415" y="364"/>
                    <a:pt x="411" y="360"/>
                  </a:cubicBezTo>
                  <a:cubicBezTo>
                    <a:pt x="407" y="356"/>
                    <a:pt x="404" y="352"/>
                    <a:pt x="406" y="346"/>
                  </a:cubicBezTo>
                  <a:cubicBezTo>
                    <a:pt x="407" y="343"/>
                    <a:pt x="407" y="341"/>
                    <a:pt x="407" y="338"/>
                  </a:cubicBezTo>
                  <a:cubicBezTo>
                    <a:pt x="407" y="334"/>
                    <a:pt x="407" y="333"/>
                    <a:pt x="402" y="332"/>
                  </a:cubicBezTo>
                  <a:cubicBezTo>
                    <a:pt x="400" y="332"/>
                    <a:pt x="398" y="333"/>
                    <a:pt x="396" y="332"/>
                  </a:cubicBezTo>
                  <a:cubicBezTo>
                    <a:pt x="395" y="332"/>
                    <a:pt x="394" y="331"/>
                    <a:pt x="393" y="330"/>
                  </a:cubicBezTo>
                  <a:cubicBezTo>
                    <a:pt x="391" y="330"/>
                    <a:pt x="389" y="331"/>
                    <a:pt x="387" y="331"/>
                  </a:cubicBezTo>
                  <a:cubicBezTo>
                    <a:pt x="386" y="331"/>
                    <a:pt x="383" y="332"/>
                    <a:pt x="382" y="332"/>
                  </a:cubicBezTo>
                  <a:cubicBezTo>
                    <a:pt x="376" y="329"/>
                    <a:pt x="386" y="319"/>
                    <a:pt x="386" y="316"/>
                  </a:cubicBezTo>
                  <a:cubicBezTo>
                    <a:pt x="387" y="315"/>
                    <a:pt x="386" y="314"/>
                    <a:pt x="387" y="312"/>
                  </a:cubicBezTo>
                  <a:cubicBezTo>
                    <a:pt x="387" y="311"/>
                    <a:pt x="388" y="309"/>
                    <a:pt x="389" y="308"/>
                  </a:cubicBezTo>
                  <a:cubicBezTo>
                    <a:pt x="389" y="306"/>
                    <a:pt x="391" y="305"/>
                    <a:pt x="388" y="303"/>
                  </a:cubicBezTo>
                  <a:cubicBezTo>
                    <a:pt x="387" y="302"/>
                    <a:pt x="382" y="303"/>
                    <a:pt x="381" y="303"/>
                  </a:cubicBezTo>
                  <a:cubicBezTo>
                    <a:pt x="378" y="304"/>
                    <a:pt x="376" y="306"/>
                    <a:pt x="375" y="309"/>
                  </a:cubicBezTo>
                  <a:cubicBezTo>
                    <a:pt x="373" y="311"/>
                    <a:pt x="373" y="314"/>
                    <a:pt x="371" y="316"/>
                  </a:cubicBezTo>
                  <a:cubicBezTo>
                    <a:pt x="370" y="317"/>
                    <a:pt x="369" y="317"/>
                    <a:pt x="367" y="317"/>
                  </a:cubicBezTo>
                  <a:cubicBezTo>
                    <a:pt x="364" y="316"/>
                    <a:pt x="361" y="316"/>
                    <a:pt x="358" y="316"/>
                  </a:cubicBezTo>
                  <a:cubicBezTo>
                    <a:pt x="354" y="317"/>
                    <a:pt x="354" y="316"/>
                    <a:pt x="351" y="315"/>
                  </a:cubicBezTo>
                  <a:cubicBezTo>
                    <a:pt x="348" y="315"/>
                    <a:pt x="346" y="315"/>
                    <a:pt x="344" y="314"/>
                  </a:cubicBezTo>
                  <a:cubicBezTo>
                    <a:pt x="341" y="311"/>
                    <a:pt x="343" y="310"/>
                    <a:pt x="341" y="307"/>
                  </a:cubicBezTo>
                  <a:cubicBezTo>
                    <a:pt x="340" y="306"/>
                    <a:pt x="339" y="306"/>
                    <a:pt x="337" y="304"/>
                  </a:cubicBezTo>
                  <a:cubicBezTo>
                    <a:pt x="336" y="302"/>
                    <a:pt x="336" y="299"/>
                    <a:pt x="336" y="297"/>
                  </a:cubicBezTo>
                  <a:cubicBezTo>
                    <a:pt x="337" y="292"/>
                    <a:pt x="341" y="289"/>
                    <a:pt x="340" y="284"/>
                  </a:cubicBezTo>
                  <a:cubicBezTo>
                    <a:pt x="340" y="283"/>
                    <a:pt x="340" y="282"/>
                    <a:pt x="340" y="281"/>
                  </a:cubicBezTo>
                  <a:cubicBezTo>
                    <a:pt x="340" y="279"/>
                    <a:pt x="342" y="278"/>
                    <a:pt x="343" y="276"/>
                  </a:cubicBezTo>
                  <a:cubicBezTo>
                    <a:pt x="343" y="274"/>
                    <a:pt x="343" y="273"/>
                    <a:pt x="344" y="271"/>
                  </a:cubicBezTo>
                  <a:cubicBezTo>
                    <a:pt x="345" y="269"/>
                    <a:pt x="347" y="267"/>
                    <a:pt x="350" y="266"/>
                  </a:cubicBezTo>
                  <a:cubicBezTo>
                    <a:pt x="354" y="265"/>
                    <a:pt x="358" y="264"/>
                    <a:pt x="362" y="265"/>
                  </a:cubicBezTo>
                  <a:cubicBezTo>
                    <a:pt x="364" y="265"/>
                    <a:pt x="366" y="265"/>
                    <a:pt x="368" y="265"/>
                  </a:cubicBezTo>
                  <a:cubicBezTo>
                    <a:pt x="368" y="265"/>
                    <a:pt x="370" y="265"/>
                    <a:pt x="371" y="265"/>
                  </a:cubicBezTo>
                  <a:cubicBezTo>
                    <a:pt x="372" y="265"/>
                    <a:pt x="372" y="266"/>
                    <a:pt x="373" y="267"/>
                  </a:cubicBezTo>
                  <a:cubicBezTo>
                    <a:pt x="375" y="267"/>
                    <a:pt x="376" y="268"/>
                    <a:pt x="377" y="265"/>
                  </a:cubicBezTo>
                  <a:cubicBezTo>
                    <a:pt x="377" y="263"/>
                    <a:pt x="375" y="263"/>
                    <a:pt x="373" y="261"/>
                  </a:cubicBezTo>
                  <a:cubicBezTo>
                    <a:pt x="377" y="260"/>
                    <a:pt x="382" y="260"/>
                    <a:pt x="386" y="259"/>
                  </a:cubicBezTo>
                  <a:cubicBezTo>
                    <a:pt x="390" y="258"/>
                    <a:pt x="390" y="258"/>
                    <a:pt x="394" y="259"/>
                  </a:cubicBezTo>
                  <a:cubicBezTo>
                    <a:pt x="395" y="259"/>
                    <a:pt x="397" y="258"/>
                    <a:pt x="398" y="259"/>
                  </a:cubicBezTo>
                  <a:cubicBezTo>
                    <a:pt x="399" y="259"/>
                    <a:pt x="399" y="261"/>
                    <a:pt x="400" y="262"/>
                  </a:cubicBezTo>
                  <a:cubicBezTo>
                    <a:pt x="402" y="264"/>
                    <a:pt x="405" y="262"/>
                    <a:pt x="408" y="263"/>
                  </a:cubicBezTo>
                  <a:cubicBezTo>
                    <a:pt x="410" y="264"/>
                    <a:pt x="412" y="270"/>
                    <a:pt x="412" y="272"/>
                  </a:cubicBezTo>
                  <a:cubicBezTo>
                    <a:pt x="413" y="275"/>
                    <a:pt x="413" y="277"/>
                    <a:pt x="415" y="280"/>
                  </a:cubicBezTo>
                  <a:cubicBezTo>
                    <a:pt x="416" y="282"/>
                    <a:pt x="422" y="289"/>
                    <a:pt x="425" y="285"/>
                  </a:cubicBezTo>
                  <a:cubicBezTo>
                    <a:pt x="428" y="282"/>
                    <a:pt x="425" y="276"/>
                    <a:pt x="423" y="274"/>
                  </a:cubicBezTo>
                  <a:cubicBezTo>
                    <a:pt x="421" y="270"/>
                    <a:pt x="419" y="269"/>
                    <a:pt x="419" y="264"/>
                  </a:cubicBezTo>
                  <a:cubicBezTo>
                    <a:pt x="419" y="262"/>
                    <a:pt x="419" y="259"/>
                    <a:pt x="419" y="257"/>
                  </a:cubicBezTo>
                  <a:cubicBezTo>
                    <a:pt x="420" y="253"/>
                    <a:pt x="422" y="253"/>
                    <a:pt x="425" y="251"/>
                  </a:cubicBezTo>
                  <a:cubicBezTo>
                    <a:pt x="427" y="249"/>
                    <a:pt x="427" y="246"/>
                    <a:pt x="429" y="243"/>
                  </a:cubicBezTo>
                  <a:cubicBezTo>
                    <a:pt x="431" y="240"/>
                    <a:pt x="434" y="241"/>
                    <a:pt x="437" y="240"/>
                  </a:cubicBezTo>
                  <a:cubicBezTo>
                    <a:pt x="440" y="238"/>
                    <a:pt x="443" y="234"/>
                    <a:pt x="443" y="231"/>
                  </a:cubicBezTo>
                  <a:cubicBezTo>
                    <a:pt x="444" y="226"/>
                    <a:pt x="442" y="224"/>
                    <a:pt x="445" y="220"/>
                  </a:cubicBezTo>
                  <a:cubicBezTo>
                    <a:pt x="448" y="218"/>
                    <a:pt x="449" y="217"/>
                    <a:pt x="450" y="213"/>
                  </a:cubicBezTo>
                  <a:cubicBezTo>
                    <a:pt x="451" y="212"/>
                    <a:pt x="452" y="211"/>
                    <a:pt x="453" y="209"/>
                  </a:cubicBezTo>
                  <a:cubicBezTo>
                    <a:pt x="453" y="209"/>
                    <a:pt x="454" y="210"/>
                    <a:pt x="454" y="210"/>
                  </a:cubicBezTo>
                  <a:cubicBezTo>
                    <a:pt x="455" y="209"/>
                    <a:pt x="455" y="208"/>
                    <a:pt x="456" y="207"/>
                  </a:cubicBezTo>
                  <a:cubicBezTo>
                    <a:pt x="458" y="203"/>
                    <a:pt x="461" y="203"/>
                    <a:pt x="465" y="203"/>
                  </a:cubicBezTo>
                  <a:cubicBezTo>
                    <a:pt x="469" y="203"/>
                    <a:pt x="472" y="204"/>
                    <a:pt x="472" y="199"/>
                  </a:cubicBezTo>
                  <a:cubicBezTo>
                    <a:pt x="472" y="194"/>
                    <a:pt x="472" y="194"/>
                    <a:pt x="476" y="191"/>
                  </a:cubicBezTo>
                  <a:cubicBezTo>
                    <a:pt x="479" y="189"/>
                    <a:pt x="483" y="186"/>
                    <a:pt x="487" y="185"/>
                  </a:cubicBezTo>
                  <a:cubicBezTo>
                    <a:pt x="489" y="184"/>
                    <a:pt x="490" y="184"/>
                    <a:pt x="492" y="184"/>
                  </a:cubicBezTo>
                  <a:cubicBezTo>
                    <a:pt x="493" y="183"/>
                    <a:pt x="494" y="182"/>
                    <a:pt x="496" y="182"/>
                  </a:cubicBezTo>
                  <a:cubicBezTo>
                    <a:pt x="494" y="184"/>
                    <a:pt x="489" y="189"/>
                    <a:pt x="494" y="191"/>
                  </a:cubicBezTo>
                  <a:cubicBezTo>
                    <a:pt x="497" y="192"/>
                    <a:pt x="499" y="190"/>
                    <a:pt x="501" y="188"/>
                  </a:cubicBezTo>
                  <a:cubicBezTo>
                    <a:pt x="504" y="185"/>
                    <a:pt x="506" y="186"/>
                    <a:pt x="509" y="185"/>
                  </a:cubicBezTo>
                  <a:cubicBezTo>
                    <a:pt x="513" y="185"/>
                    <a:pt x="521" y="179"/>
                    <a:pt x="522" y="175"/>
                  </a:cubicBezTo>
                  <a:cubicBezTo>
                    <a:pt x="522" y="174"/>
                    <a:pt x="521" y="172"/>
                    <a:pt x="520" y="171"/>
                  </a:cubicBezTo>
                  <a:cubicBezTo>
                    <a:pt x="518" y="170"/>
                    <a:pt x="517" y="173"/>
                    <a:pt x="516" y="174"/>
                  </a:cubicBezTo>
                  <a:cubicBezTo>
                    <a:pt x="515" y="176"/>
                    <a:pt x="514" y="177"/>
                    <a:pt x="512" y="178"/>
                  </a:cubicBezTo>
                  <a:cubicBezTo>
                    <a:pt x="511" y="178"/>
                    <a:pt x="505" y="178"/>
                    <a:pt x="504" y="177"/>
                  </a:cubicBezTo>
                  <a:cubicBezTo>
                    <a:pt x="501" y="176"/>
                    <a:pt x="502" y="173"/>
                    <a:pt x="500" y="171"/>
                  </a:cubicBezTo>
                  <a:cubicBezTo>
                    <a:pt x="498" y="170"/>
                    <a:pt x="496" y="171"/>
                    <a:pt x="496" y="167"/>
                  </a:cubicBezTo>
                  <a:cubicBezTo>
                    <a:pt x="496" y="164"/>
                    <a:pt x="501" y="163"/>
                    <a:pt x="497" y="159"/>
                  </a:cubicBezTo>
                  <a:cubicBezTo>
                    <a:pt x="492" y="156"/>
                    <a:pt x="483" y="159"/>
                    <a:pt x="480" y="164"/>
                  </a:cubicBezTo>
                  <a:cubicBezTo>
                    <a:pt x="480" y="164"/>
                    <a:pt x="480" y="165"/>
                    <a:pt x="479" y="166"/>
                  </a:cubicBezTo>
                  <a:cubicBezTo>
                    <a:pt x="478" y="167"/>
                    <a:pt x="476" y="168"/>
                    <a:pt x="474" y="168"/>
                  </a:cubicBezTo>
                  <a:cubicBezTo>
                    <a:pt x="472" y="169"/>
                    <a:pt x="467" y="170"/>
                    <a:pt x="466" y="171"/>
                  </a:cubicBezTo>
                  <a:cubicBezTo>
                    <a:pt x="467" y="168"/>
                    <a:pt x="471" y="164"/>
                    <a:pt x="475" y="162"/>
                  </a:cubicBezTo>
                  <a:cubicBezTo>
                    <a:pt x="478" y="161"/>
                    <a:pt x="479" y="158"/>
                    <a:pt x="483" y="156"/>
                  </a:cubicBezTo>
                  <a:cubicBezTo>
                    <a:pt x="484" y="155"/>
                    <a:pt x="486" y="155"/>
                    <a:pt x="488" y="154"/>
                  </a:cubicBezTo>
                  <a:cubicBezTo>
                    <a:pt x="488" y="153"/>
                    <a:pt x="488" y="152"/>
                    <a:pt x="489" y="151"/>
                  </a:cubicBezTo>
                  <a:cubicBezTo>
                    <a:pt x="491" y="150"/>
                    <a:pt x="494" y="151"/>
                    <a:pt x="495" y="151"/>
                  </a:cubicBezTo>
                  <a:cubicBezTo>
                    <a:pt x="498" y="151"/>
                    <a:pt x="500" y="151"/>
                    <a:pt x="503" y="151"/>
                  </a:cubicBezTo>
                  <a:cubicBezTo>
                    <a:pt x="506" y="150"/>
                    <a:pt x="508" y="150"/>
                    <a:pt x="511" y="150"/>
                  </a:cubicBezTo>
                  <a:cubicBezTo>
                    <a:pt x="512" y="151"/>
                    <a:pt x="514" y="152"/>
                    <a:pt x="515" y="151"/>
                  </a:cubicBezTo>
                  <a:cubicBezTo>
                    <a:pt x="518" y="151"/>
                    <a:pt x="520" y="150"/>
                    <a:pt x="522" y="149"/>
                  </a:cubicBezTo>
                  <a:cubicBezTo>
                    <a:pt x="526" y="147"/>
                    <a:pt x="528" y="148"/>
                    <a:pt x="532" y="148"/>
                  </a:cubicBezTo>
                  <a:cubicBezTo>
                    <a:pt x="532" y="153"/>
                    <a:pt x="530" y="153"/>
                    <a:pt x="528" y="157"/>
                  </a:cubicBezTo>
                  <a:cubicBezTo>
                    <a:pt x="527" y="159"/>
                    <a:pt x="528" y="161"/>
                    <a:pt x="527" y="164"/>
                  </a:cubicBezTo>
                  <a:cubicBezTo>
                    <a:pt x="527" y="167"/>
                    <a:pt x="526" y="168"/>
                    <a:pt x="531" y="168"/>
                  </a:cubicBezTo>
                  <a:cubicBezTo>
                    <a:pt x="534" y="168"/>
                    <a:pt x="538" y="167"/>
                    <a:pt x="541" y="167"/>
                  </a:cubicBezTo>
                  <a:cubicBezTo>
                    <a:pt x="542" y="168"/>
                    <a:pt x="543" y="169"/>
                    <a:pt x="543" y="169"/>
                  </a:cubicBezTo>
                  <a:cubicBezTo>
                    <a:pt x="545" y="170"/>
                    <a:pt x="547" y="172"/>
                    <a:pt x="549" y="173"/>
                  </a:cubicBezTo>
                  <a:cubicBezTo>
                    <a:pt x="552" y="175"/>
                    <a:pt x="556" y="173"/>
                    <a:pt x="556" y="169"/>
                  </a:cubicBezTo>
                  <a:cubicBezTo>
                    <a:pt x="556" y="166"/>
                    <a:pt x="552" y="166"/>
                    <a:pt x="552" y="163"/>
                  </a:cubicBezTo>
                  <a:cubicBezTo>
                    <a:pt x="551" y="161"/>
                    <a:pt x="552" y="159"/>
                    <a:pt x="552" y="157"/>
                  </a:cubicBezTo>
                  <a:cubicBezTo>
                    <a:pt x="551" y="153"/>
                    <a:pt x="547" y="153"/>
                    <a:pt x="543" y="153"/>
                  </a:cubicBezTo>
                  <a:cubicBezTo>
                    <a:pt x="543" y="151"/>
                    <a:pt x="540" y="149"/>
                    <a:pt x="539" y="147"/>
                  </a:cubicBezTo>
                  <a:cubicBezTo>
                    <a:pt x="539" y="145"/>
                    <a:pt x="540" y="144"/>
                    <a:pt x="540" y="143"/>
                  </a:cubicBezTo>
                  <a:cubicBezTo>
                    <a:pt x="540" y="139"/>
                    <a:pt x="533" y="140"/>
                    <a:pt x="537" y="135"/>
                  </a:cubicBezTo>
                  <a:cubicBezTo>
                    <a:pt x="536" y="134"/>
                    <a:pt x="530" y="130"/>
                    <a:pt x="528" y="130"/>
                  </a:cubicBezTo>
                  <a:cubicBezTo>
                    <a:pt x="525" y="130"/>
                    <a:pt x="524" y="134"/>
                    <a:pt x="520" y="134"/>
                  </a:cubicBezTo>
                  <a:cubicBezTo>
                    <a:pt x="517" y="133"/>
                    <a:pt x="526" y="126"/>
                    <a:pt x="526" y="126"/>
                  </a:cubicBezTo>
                  <a:cubicBezTo>
                    <a:pt x="529" y="121"/>
                    <a:pt x="522" y="121"/>
                    <a:pt x="519" y="119"/>
                  </a:cubicBezTo>
                  <a:cubicBezTo>
                    <a:pt x="519" y="118"/>
                    <a:pt x="519" y="117"/>
                    <a:pt x="518" y="116"/>
                  </a:cubicBezTo>
                  <a:cubicBezTo>
                    <a:pt x="518" y="116"/>
                    <a:pt x="517" y="116"/>
                    <a:pt x="516" y="115"/>
                  </a:cubicBezTo>
                  <a:cubicBezTo>
                    <a:pt x="515" y="115"/>
                    <a:pt x="515" y="114"/>
                    <a:pt x="514" y="113"/>
                  </a:cubicBezTo>
                  <a:cubicBezTo>
                    <a:pt x="514" y="113"/>
                    <a:pt x="511" y="112"/>
                    <a:pt x="511" y="112"/>
                  </a:cubicBezTo>
                  <a:cubicBezTo>
                    <a:pt x="510" y="109"/>
                    <a:pt x="513" y="110"/>
                    <a:pt x="514" y="108"/>
                  </a:cubicBezTo>
                  <a:cubicBezTo>
                    <a:pt x="515" y="105"/>
                    <a:pt x="508" y="102"/>
                    <a:pt x="507" y="99"/>
                  </a:cubicBezTo>
                  <a:cubicBezTo>
                    <a:pt x="506" y="97"/>
                    <a:pt x="506" y="96"/>
                    <a:pt x="504" y="94"/>
                  </a:cubicBezTo>
                  <a:cubicBezTo>
                    <a:pt x="501" y="91"/>
                    <a:pt x="498" y="88"/>
                    <a:pt x="495" y="92"/>
                  </a:cubicBezTo>
                  <a:cubicBezTo>
                    <a:pt x="493" y="94"/>
                    <a:pt x="494" y="96"/>
                    <a:pt x="492" y="99"/>
                  </a:cubicBezTo>
                  <a:cubicBezTo>
                    <a:pt x="489" y="101"/>
                    <a:pt x="485" y="104"/>
                    <a:pt x="482" y="104"/>
                  </a:cubicBezTo>
                  <a:cubicBezTo>
                    <a:pt x="478" y="104"/>
                    <a:pt x="478" y="100"/>
                    <a:pt x="474" y="99"/>
                  </a:cubicBezTo>
                  <a:cubicBezTo>
                    <a:pt x="474" y="96"/>
                    <a:pt x="475" y="94"/>
                    <a:pt x="476" y="91"/>
                  </a:cubicBezTo>
                  <a:cubicBezTo>
                    <a:pt x="476" y="87"/>
                    <a:pt x="473" y="87"/>
                    <a:pt x="470" y="85"/>
                  </a:cubicBezTo>
                  <a:cubicBezTo>
                    <a:pt x="469" y="84"/>
                    <a:pt x="469" y="82"/>
                    <a:pt x="468" y="81"/>
                  </a:cubicBezTo>
                  <a:cubicBezTo>
                    <a:pt x="467" y="81"/>
                    <a:pt x="465" y="81"/>
                    <a:pt x="464" y="81"/>
                  </a:cubicBezTo>
                  <a:cubicBezTo>
                    <a:pt x="461" y="80"/>
                    <a:pt x="460" y="79"/>
                    <a:pt x="459" y="77"/>
                  </a:cubicBezTo>
                  <a:cubicBezTo>
                    <a:pt x="458" y="76"/>
                    <a:pt x="459" y="75"/>
                    <a:pt x="458" y="74"/>
                  </a:cubicBezTo>
                  <a:cubicBezTo>
                    <a:pt x="457" y="74"/>
                    <a:pt x="454" y="75"/>
                    <a:pt x="453" y="75"/>
                  </a:cubicBezTo>
                  <a:cubicBezTo>
                    <a:pt x="449" y="75"/>
                    <a:pt x="445" y="74"/>
                    <a:pt x="442" y="74"/>
                  </a:cubicBezTo>
                  <a:cubicBezTo>
                    <a:pt x="438" y="74"/>
                    <a:pt x="428" y="71"/>
                    <a:pt x="430" y="78"/>
                  </a:cubicBezTo>
                  <a:cubicBezTo>
                    <a:pt x="431" y="79"/>
                    <a:pt x="433" y="81"/>
                    <a:pt x="434" y="82"/>
                  </a:cubicBezTo>
                  <a:cubicBezTo>
                    <a:pt x="435" y="84"/>
                    <a:pt x="437" y="85"/>
                    <a:pt x="437" y="87"/>
                  </a:cubicBezTo>
                  <a:cubicBezTo>
                    <a:pt x="438" y="90"/>
                    <a:pt x="437" y="93"/>
                    <a:pt x="436" y="95"/>
                  </a:cubicBezTo>
                  <a:cubicBezTo>
                    <a:pt x="433" y="100"/>
                    <a:pt x="436" y="100"/>
                    <a:pt x="438" y="105"/>
                  </a:cubicBezTo>
                  <a:cubicBezTo>
                    <a:pt x="441" y="111"/>
                    <a:pt x="440" y="116"/>
                    <a:pt x="436" y="121"/>
                  </a:cubicBezTo>
                  <a:cubicBezTo>
                    <a:pt x="433" y="125"/>
                    <a:pt x="427" y="124"/>
                    <a:pt x="428" y="129"/>
                  </a:cubicBezTo>
                  <a:cubicBezTo>
                    <a:pt x="428" y="130"/>
                    <a:pt x="429" y="132"/>
                    <a:pt x="429" y="133"/>
                  </a:cubicBezTo>
                  <a:cubicBezTo>
                    <a:pt x="429" y="134"/>
                    <a:pt x="429" y="136"/>
                    <a:pt x="429" y="137"/>
                  </a:cubicBezTo>
                  <a:cubicBezTo>
                    <a:pt x="429" y="139"/>
                    <a:pt x="430" y="142"/>
                    <a:pt x="429" y="144"/>
                  </a:cubicBezTo>
                  <a:cubicBezTo>
                    <a:pt x="429" y="146"/>
                    <a:pt x="425" y="147"/>
                    <a:pt x="423" y="147"/>
                  </a:cubicBezTo>
                  <a:cubicBezTo>
                    <a:pt x="422" y="147"/>
                    <a:pt x="420" y="145"/>
                    <a:pt x="419" y="144"/>
                  </a:cubicBezTo>
                  <a:cubicBezTo>
                    <a:pt x="416" y="143"/>
                    <a:pt x="415" y="142"/>
                    <a:pt x="414" y="140"/>
                  </a:cubicBezTo>
                  <a:cubicBezTo>
                    <a:pt x="411" y="135"/>
                    <a:pt x="413" y="130"/>
                    <a:pt x="413" y="125"/>
                  </a:cubicBezTo>
                  <a:cubicBezTo>
                    <a:pt x="412" y="121"/>
                    <a:pt x="413" y="121"/>
                    <a:pt x="410" y="120"/>
                  </a:cubicBezTo>
                  <a:cubicBezTo>
                    <a:pt x="408" y="120"/>
                    <a:pt x="405" y="121"/>
                    <a:pt x="403" y="121"/>
                  </a:cubicBezTo>
                  <a:cubicBezTo>
                    <a:pt x="400" y="121"/>
                    <a:pt x="398" y="120"/>
                    <a:pt x="396" y="119"/>
                  </a:cubicBezTo>
                  <a:cubicBezTo>
                    <a:pt x="392" y="118"/>
                    <a:pt x="389" y="118"/>
                    <a:pt x="386" y="115"/>
                  </a:cubicBezTo>
                  <a:cubicBezTo>
                    <a:pt x="384" y="114"/>
                    <a:pt x="383" y="113"/>
                    <a:pt x="381" y="113"/>
                  </a:cubicBezTo>
                  <a:cubicBezTo>
                    <a:pt x="380" y="113"/>
                    <a:pt x="379" y="113"/>
                    <a:pt x="378" y="113"/>
                  </a:cubicBezTo>
                  <a:cubicBezTo>
                    <a:pt x="378" y="112"/>
                    <a:pt x="377" y="111"/>
                    <a:pt x="376" y="111"/>
                  </a:cubicBezTo>
                  <a:cubicBezTo>
                    <a:pt x="372" y="108"/>
                    <a:pt x="369" y="111"/>
                    <a:pt x="365" y="110"/>
                  </a:cubicBezTo>
                  <a:cubicBezTo>
                    <a:pt x="364" y="108"/>
                    <a:pt x="365" y="105"/>
                    <a:pt x="363" y="103"/>
                  </a:cubicBezTo>
                  <a:cubicBezTo>
                    <a:pt x="363" y="102"/>
                    <a:pt x="360" y="101"/>
                    <a:pt x="359" y="100"/>
                  </a:cubicBezTo>
                  <a:cubicBezTo>
                    <a:pt x="357" y="99"/>
                    <a:pt x="355" y="98"/>
                    <a:pt x="352" y="98"/>
                  </a:cubicBezTo>
                  <a:cubicBezTo>
                    <a:pt x="350" y="97"/>
                    <a:pt x="353" y="90"/>
                    <a:pt x="353" y="90"/>
                  </a:cubicBezTo>
                  <a:cubicBezTo>
                    <a:pt x="353" y="88"/>
                    <a:pt x="352" y="87"/>
                    <a:pt x="354" y="85"/>
                  </a:cubicBezTo>
                  <a:cubicBezTo>
                    <a:pt x="355" y="84"/>
                    <a:pt x="357" y="84"/>
                    <a:pt x="359" y="82"/>
                  </a:cubicBezTo>
                  <a:cubicBezTo>
                    <a:pt x="361" y="80"/>
                    <a:pt x="359" y="77"/>
                    <a:pt x="361" y="75"/>
                  </a:cubicBezTo>
                  <a:cubicBezTo>
                    <a:pt x="362" y="74"/>
                    <a:pt x="364" y="73"/>
                    <a:pt x="365" y="71"/>
                  </a:cubicBezTo>
                  <a:cubicBezTo>
                    <a:pt x="366" y="70"/>
                    <a:pt x="367" y="69"/>
                    <a:pt x="368" y="68"/>
                  </a:cubicBezTo>
                  <a:cubicBezTo>
                    <a:pt x="369" y="68"/>
                    <a:pt x="370" y="68"/>
                    <a:pt x="371" y="67"/>
                  </a:cubicBezTo>
                  <a:cubicBezTo>
                    <a:pt x="372" y="66"/>
                    <a:pt x="371" y="65"/>
                    <a:pt x="372" y="65"/>
                  </a:cubicBezTo>
                  <a:cubicBezTo>
                    <a:pt x="375" y="63"/>
                    <a:pt x="378" y="63"/>
                    <a:pt x="380" y="61"/>
                  </a:cubicBezTo>
                  <a:cubicBezTo>
                    <a:pt x="382" y="59"/>
                    <a:pt x="383" y="58"/>
                    <a:pt x="385" y="57"/>
                  </a:cubicBezTo>
                  <a:cubicBezTo>
                    <a:pt x="386" y="57"/>
                    <a:pt x="387" y="56"/>
                    <a:pt x="387" y="55"/>
                  </a:cubicBezTo>
                  <a:cubicBezTo>
                    <a:pt x="388" y="53"/>
                    <a:pt x="387" y="54"/>
                    <a:pt x="385" y="53"/>
                  </a:cubicBezTo>
                  <a:cubicBezTo>
                    <a:pt x="383" y="53"/>
                    <a:pt x="381" y="52"/>
                    <a:pt x="380" y="51"/>
                  </a:cubicBezTo>
                  <a:cubicBezTo>
                    <a:pt x="380" y="51"/>
                    <a:pt x="379" y="50"/>
                    <a:pt x="379" y="50"/>
                  </a:cubicBezTo>
                  <a:cubicBezTo>
                    <a:pt x="378" y="50"/>
                    <a:pt x="377" y="50"/>
                    <a:pt x="377" y="49"/>
                  </a:cubicBezTo>
                  <a:cubicBezTo>
                    <a:pt x="375" y="48"/>
                    <a:pt x="376" y="47"/>
                    <a:pt x="378" y="46"/>
                  </a:cubicBezTo>
                  <a:cubicBezTo>
                    <a:pt x="380" y="46"/>
                    <a:pt x="381" y="48"/>
                    <a:pt x="383" y="49"/>
                  </a:cubicBezTo>
                  <a:cubicBezTo>
                    <a:pt x="384" y="50"/>
                    <a:pt x="386" y="51"/>
                    <a:pt x="388" y="50"/>
                  </a:cubicBezTo>
                  <a:cubicBezTo>
                    <a:pt x="393" y="50"/>
                    <a:pt x="393" y="46"/>
                    <a:pt x="394" y="42"/>
                  </a:cubicBezTo>
                  <a:cubicBezTo>
                    <a:pt x="394" y="42"/>
                    <a:pt x="393" y="41"/>
                    <a:pt x="393" y="41"/>
                  </a:cubicBezTo>
                  <a:cubicBezTo>
                    <a:pt x="395" y="41"/>
                    <a:pt x="398" y="41"/>
                    <a:pt x="400" y="42"/>
                  </a:cubicBezTo>
                  <a:cubicBezTo>
                    <a:pt x="401" y="42"/>
                    <a:pt x="401" y="43"/>
                    <a:pt x="403" y="44"/>
                  </a:cubicBezTo>
                  <a:cubicBezTo>
                    <a:pt x="403" y="44"/>
                    <a:pt x="405" y="44"/>
                    <a:pt x="406" y="44"/>
                  </a:cubicBezTo>
                  <a:cubicBezTo>
                    <a:pt x="406" y="43"/>
                    <a:pt x="406" y="42"/>
                    <a:pt x="407" y="42"/>
                  </a:cubicBezTo>
                  <a:cubicBezTo>
                    <a:pt x="409" y="41"/>
                    <a:pt x="411" y="44"/>
                    <a:pt x="413" y="43"/>
                  </a:cubicBezTo>
                  <a:cubicBezTo>
                    <a:pt x="415" y="42"/>
                    <a:pt x="418" y="40"/>
                    <a:pt x="417" y="38"/>
                  </a:cubicBezTo>
                  <a:cubicBezTo>
                    <a:pt x="417" y="36"/>
                    <a:pt x="414" y="34"/>
                    <a:pt x="413" y="33"/>
                  </a:cubicBezTo>
                  <a:cubicBezTo>
                    <a:pt x="413" y="32"/>
                    <a:pt x="413" y="32"/>
                    <a:pt x="413" y="31"/>
                  </a:cubicBezTo>
                  <a:cubicBezTo>
                    <a:pt x="412" y="31"/>
                    <a:pt x="412" y="31"/>
                    <a:pt x="411" y="30"/>
                  </a:cubicBezTo>
                  <a:cubicBezTo>
                    <a:pt x="410" y="27"/>
                    <a:pt x="414" y="28"/>
                    <a:pt x="415" y="28"/>
                  </a:cubicBezTo>
                  <a:cubicBezTo>
                    <a:pt x="417" y="28"/>
                    <a:pt x="419" y="28"/>
                    <a:pt x="417" y="25"/>
                  </a:cubicBezTo>
                  <a:cubicBezTo>
                    <a:pt x="416" y="24"/>
                    <a:pt x="414" y="24"/>
                    <a:pt x="413" y="22"/>
                  </a:cubicBezTo>
                  <a:cubicBezTo>
                    <a:pt x="411" y="20"/>
                    <a:pt x="410" y="20"/>
                    <a:pt x="407" y="20"/>
                  </a:cubicBezTo>
                  <a:cubicBezTo>
                    <a:pt x="405" y="20"/>
                    <a:pt x="403" y="20"/>
                    <a:pt x="401" y="20"/>
                  </a:cubicBezTo>
                  <a:cubicBezTo>
                    <a:pt x="399" y="20"/>
                    <a:pt x="398" y="19"/>
                    <a:pt x="398" y="21"/>
                  </a:cubicBezTo>
                  <a:cubicBezTo>
                    <a:pt x="397" y="24"/>
                    <a:pt x="401" y="24"/>
                    <a:pt x="399" y="27"/>
                  </a:cubicBezTo>
                  <a:cubicBezTo>
                    <a:pt x="398" y="29"/>
                    <a:pt x="397" y="30"/>
                    <a:pt x="396" y="31"/>
                  </a:cubicBezTo>
                  <a:cubicBezTo>
                    <a:pt x="395" y="34"/>
                    <a:pt x="394" y="36"/>
                    <a:pt x="391" y="36"/>
                  </a:cubicBezTo>
                  <a:cubicBezTo>
                    <a:pt x="390" y="38"/>
                    <a:pt x="384" y="35"/>
                    <a:pt x="384" y="33"/>
                  </a:cubicBezTo>
                  <a:cubicBezTo>
                    <a:pt x="384" y="31"/>
                    <a:pt x="387" y="29"/>
                    <a:pt x="386" y="26"/>
                  </a:cubicBezTo>
                  <a:cubicBezTo>
                    <a:pt x="385" y="26"/>
                    <a:pt x="384" y="26"/>
                    <a:pt x="382" y="25"/>
                  </a:cubicBezTo>
                  <a:cubicBezTo>
                    <a:pt x="381" y="25"/>
                    <a:pt x="380" y="23"/>
                    <a:pt x="378" y="23"/>
                  </a:cubicBezTo>
                  <a:cubicBezTo>
                    <a:pt x="375" y="23"/>
                    <a:pt x="376" y="29"/>
                    <a:pt x="373" y="27"/>
                  </a:cubicBezTo>
                  <a:cubicBezTo>
                    <a:pt x="370" y="26"/>
                    <a:pt x="371" y="24"/>
                    <a:pt x="371" y="21"/>
                  </a:cubicBezTo>
                  <a:cubicBezTo>
                    <a:pt x="370" y="19"/>
                    <a:pt x="367" y="20"/>
                    <a:pt x="366" y="17"/>
                  </a:cubicBezTo>
                  <a:cubicBezTo>
                    <a:pt x="364" y="15"/>
                    <a:pt x="368" y="15"/>
                    <a:pt x="368" y="13"/>
                  </a:cubicBezTo>
                  <a:cubicBezTo>
                    <a:pt x="368" y="12"/>
                    <a:pt x="365" y="12"/>
                    <a:pt x="364" y="11"/>
                  </a:cubicBezTo>
                  <a:cubicBezTo>
                    <a:pt x="363" y="10"/>
                    <a:pt x="364" y="8"/>
                    <a:pt x="363" y="8"/>
                  </a:cubicBezTo>
                  <a:cubicBezTo>
                    <a:pt x="362" y="7"/>
                    <a:pt x="362" y="7"/>
                    <a:pt x="361" y="6"/>
                  </a:cubicBezTo>
                  <a:cubicBezTo>
                    <a:pt x="359" y="5"/>
                    <a:pt x="358" y="3"/>
                    <a:pt x="357" y="2"/>
                  </a:cubicBezTo>
                  <a:cubicBezTo>
                    <a:pt x="354" y="0"/>
                    <a:pt x="351" y="1"/>
                    <a:pt x="349" y="3"/>
                  </a:cubicBezTo>
                  <a:cubicBezTo>
                    <a:pt x="346" y="4"/>
                    <a:pt x="346" y="9"/>
                    <a:pt x="346" y="12"/>
                  </a:cubicBezTo>
                  <a:cubicBezTo>
                    <a:pt x="346" y="12"/>
                    <a:pt x="346" y="14"/>
                    <a:pt x="346" y="14"/>
                  </a:cubicBezTo>
                  <a:cubicBezTo>
                    <a:pt x="347" y="16"/>
                    <a:pt x="347" y="15"/>
                    <a:pt x="349" y="16"/>
                  </a:cubicBezTo>
                  <a:cubicBezTo>
                    <a:pt x="351" y="16"/>
                    <a:pt x="352" y="18"/>
                    <a:pt x="354" y="19"/>
                  </a:cubicBezTo>
                  <a:cubicBezTo>
                    <a:pt x="355" y="19"/>
                    <a:pt x="359" y="18"/>
                    <a:pt x="360" y="19"/>
                  </a:cubicBezTo>
                  <a:cubicBezTo>
                    <a:pt x="362" y="21"/>
                    <a:pt x="359" y="24"/>
                    <a:pt x="358" y="25"/>
                  </a:cubicBezTo>
                  <a:cubicBezTo>
                    <a:pt x="356" y="26"/>
                    <a:pt x="354" y="28"/>
                    <a:pt x="353" y="30"/>
                  </a:cubicBezTo>
                  <a:cubicBezTo>
                    <a:pt x="353" y="31"/>
                    <a:pt x="352" y="32"/>
                    <a:pt x="352" y="33"/>
                  </a:cubicBezTo>
                  <a:cubicBezTo>
                    <a:pt x="351" y="34"/>
                    <a:pt x="352" y="35"/>
                    <a:pt x="352" y="36"/>
                  </a:cubicBezTo>
                  <a:cubicBezTo>
                    <a:pt x="351" y="39"/>
                    <a:pt x="348" y="38"/>
                    <a:pt x="347" y="37"/>
                  </a:cubicBezTo>
                  <a:cubicBezTo>
                    <a:pt x="344" y="35"/>
                    <a:pt x="346" y="33"/>
                    <a:pt x="346" y="30"/>
                  </a:cubicBezTo>
                  <a:cubicBezTo>
                    <a:pt x="346" y="30"/>
                    <a:pt x="345" y="30"/>
                    <a:pt x="345" y="30"/>
                  </a:cubicBezTo>
                  <a:cubicBezTo>
                    <a:pt x="345" y="28"/>
                    <a:pt x="347" y="27"/>
                    <a:pt x="348" y="25"/>
                  </a:cubicBezTo>
                  <a:cubicBezTo>
                    <a:pt x="349" y="21"/>
                    <a:pt x="345" y="22"/>
                    <a:pt x="343" y="21"/>
                  </a:cubicBezTo>
                  <a:cubicBezTo>
                    <a:pt x="341" y="20"/>
                    <a:pt x="342" y="18"/>
                    <a:pt x="339" y="18"/>
                  </a:cubicBezTo>
                  <a:cubicBezTo>
                    <a:pt x="336" y="17"/>
                    <a:pt x="334" y="19"/>
                    <a:pt x="333" y="22"/>
                  </a:cubicBezTo>
                  <a:cubicBezTo>
                    <a:pt x="333" y="23"/>
                    <a:pt x="333" y="25"/>
                    <a:pt x="334" y="25"/>
                  </a:cubicBezTo>
                  <a:cubicBezTo>
                    <a:pt x="335" y="27"/>
                    <a:pt x="336" y="26"/>
                    <a:pt x="337" y="27"/>
                  </a:cubicBezTo>
                  <a:cubicBezTo>
                    <a:pt x="338" y="28"/>
                    <a:pt x="338" y="31"/>
                    <a:pt x="337" y="32"/>
                  </a:cubicBezTo>
                  <a:cubicBezTo>
                    <a:pt x="337" y="34"/>
                    <a:pt x="335" y="34"/>
                    <a:pt x="332" y="34"/>
                  </a:cubicBezTo>
                  <a:cubicBezTo>
                    <a:pt x="331" y="34"/>
                    <a:pt x="330" y="33"/>
                    <a:pt x="329" y="34"/>
                  </a:cubicBezTo>
                  <a:cubicBezTo>
                    <a:pt x="328" y="34"/>
                    <a:pt x="328" y="34"/>
                    <a:pt x="327" y="35"/>
                  </a:cubicBezTo>
                  <a:cubicBezTo>
                    <a:pt x="325" y="35"/>
                    <a:pt x="324" y="34"/>
                    <a:pt x="323" y="34"/>
                  </a:cubicBezTo>
                  <a:cubicBezTo>
                    <a:pt x="321" y="34"/>
                    <a:pt x="320" y="34"/>
                    <a:pt x="318" y="34"/>
                  </a:cubicBezTo>
                  <a:cubicBezTo>
                    <a:pt x="316" y="34"/>
                    <a:pt x="314" y="35"/>
                    <a:pt x="312" y="34"/>
                  </a:cubicBezTo>
                  <a:cubicBezTo>
                    <a:pt x="310" y="33"/>
                    <a:pt x="309" y="32"/>
                    <a:pt x="308" y="32"/>
                  </a:cubicBezTo>
                  <a:cubicBezTo>
                    <a:pt x="307" y="32"/>
                    <a:pt x="305" y="32"/>
                    <a:pt x="304" y="32"/>
                  </a:cubicBezTo>
                  <a:cubicBezTo>
                    <a:pt x="301" y="31"/>
                    <a:pt x="301" y="30"/>
                    <a:pt x="298" y="31"/>
                  </a:cubicBezTo>
                  <a:cubicBezTo>
                    <a:pt x="297" y="31"/>
                    <a:pt x="292" y="32"/>
                    <a:pt x="291" y="33"/>
                  </a:cubicBezTo>
                  <a:cubicBezTo>
                    <a:pt x="291" y="34"/>
                    <a:pt x="293" y="38"/>
                    <a:pt x="293" y="39"/>
                  </a:cubicBezTo>
                  <a:cubicBezTo>
                    <a:pt x="293" y="40"/>
                    <a:pt x="293" y="41"/>
                    <a:pt x="293" y="42"/>
                  </a:cubicBezTo>
                  <a:cubicBezTo>
                    <a:pt x="289" y="43"/>
                    <a:pt x="289" y="41"/>
                    <a:pt x="288" y="38"/>
                  </a:cubicBezTo>
                  <a:cubicBezTo>
                    <a:pt x="286" y="34"/>
                    <a:pt x="283" y="36"/>
                    <a:pt x="280" y="35"/>
                  </a:cubicBezTo>
                  <a:cubicBezTo>
                    <a:pt x="278" y="35"/>
                    <a:pt x="278" y="34"/>
                    <a:pt x="276" y="34"/>
                  </a:cubicBezTo>
                  <a:cubicBezTo>
                    <a:pt x="273" y="33"/>
                    <a:pt x="270" y="34"/>
                    <a:pt x="268" y="35"/>
                  </a:cubicBezTo>
                  <a:cubicBezTo>
                    <a:pt x="267" y="35"/>
                    <a:pt x="265" y="36"/>
                    <a:pt x="264" y="35"/>
                  </a:cubicBezTo>
                  <a:cubicBezTo>
                    <a:pt x="263" y="35"/>
                    <a:pt x="263" y="35"/>
                    <a:pt x="262" y="34"/>
                  </a:cubicBezTo>
                  <a:cubicBezTo>
                    <a:pt x="261" y="34"/>
                    <a:pt x="259" y="35"/>
                    <a:pt x="258" y="35"/>
                  </a:cubicBezTo>
                  <a:cubicBezTo>
                    <a:pt x="257" y="35"/>
                    <a:pt x="252" y="35"/>
                    <a:pt x="255" y="32"/>
                  </a:cubicBezTo>
                  <a:cubicBezTo>
                    <a:pt x="255" y="32"/>
                    <a:pt x="256" y="33"/>
                    <a:pt x="257" y="32"/>
                  </a:cubicBezTo>
                  <a:cubicBezTo>
                    <a:pt x="258" y="31"/>
                    <a:pt x="258" y="29"/>
                    <a:pt x="258" y="28"/>
                  </a:cubicBezTo>
                  <a:cubicBezTo>
                    <a:pt x="257" y="26"/>
                    <a:pt x="255" y="26"/>
                    <a:pt x="253" y="26"/>
                  </a:cubicBezTo>
                  <a:cubicBezTo>
                    <a:pt x="249" y="25"/>
                    <a:pt x="244" y="25"/>
                    <a:pt x="240" y="25"/>
                  </a:cubicBezTo>
                  <a:cubicBezTo>
                    <a:pt x="238" y="24"/>
                    <a:pt x="236" y="23"/>
                    <a:pt x="234" y="22"/>
                  </a:cubicBezTo>
                  <a:cubicBezTo>
                    <a:pt x="233" y="21"/>
                    <a:pt x="232" y="22"/>
                    <a:pt x="231" y="20"/>
                  </a:cubicBezTo>
                  <a:cubicBezTo>
                    <a:pt x="231" y="20"/>
                    <a:pt x="230" y="18"/>
                    <a:pt x="230" y="18"/>
                  </a:cubicBezTo>
                  <a:cubicBezTo>
                    <a:pt x="228" y="17"/>
                    <a:pt x="226" y="18"/>
                    <a:pt x="225" y="17"/>
                  </a:cubicBezTo>
                  <a:cubicBezTo>
                    <a:pt x="223" y="17"/>
                    <a:pt x="223" y="16"/>
                    <a:pt x="221" y="16"/>
                  </a:cubicBezTo>
                  <a:cubicBezTo>
                    <a:pt x="220" y="16"/>
                    <a:pt x="219" y="17"/>
                    <a:pt x="218" y="18"/>
                  </a:cubicBezTo>
                  <a:cubicBezTo>
                    <a:pt x="217" y="19"/>
                    <a:pt x="215" y="20"/>
                    <a:pt x="214" y="20"/>
                  </a:cubicBezTo>
                  <a:cubicBezTo>
                    <a:pt x="213" y="21"/>
                    <a:pt x="212" y="21"/>
                    <a:pt x="211" y="21"/>
                  </a:cubicBezTo>
                  <a:cubicBezTo>
                    <a:pt x="210" y="21"/>
                    <a:pt x="210" y="22"/>
                    <a:pt x="209" y="22"/>
                  </a:cubicBezTo>
                  <a:cubicBezTo>
                    <a:pt x="208" y="20"/>
                    <a:pt x="209" y="17"/>
                    <a:pt x="206" y="18"/>
                  </a:cubicBezTo>
                  <a:cubicBezTo>
                    <a:pt x="204" y="18"/>
                    <a:pt x="203" y="21"/>
                    <a:pt x="201" y="20"/>
                  </a:cubicBezTo>
                  <a:cubicBezTo>
                    <a:pt x="199" y="20"/>
                    <a:pt x="199" y="14"/>
                    <a:pt x="196" y="13"/>
                  </a:cubicBezTo>
                  <a:cubicBezTo>
                    <a:pt x="195" y="13"/>
                    <a:pt x="194" y="12"/>
                    <a:pt x="193" y="12"/>
                  </a:cubicBezTo>
                  <a:cubicBezTo>
                    <a:pt x="192" y="12"/>
                    <a:pt x="192" y="11"/>
                    <a:pt x="191" y="11"/>
                  </a:cubicBezTo>
                  <a:cubicBezTo>
                    <a:pt x="191" y="13"/>
                    <a:pt x="191" y="15"/>
                    <a:pt x="189" y="17"/>
                  </a:cubicBezTo>
                  <a:cubicBezTo>
                    <a:pt x="187" y="18"/>
                    <a:pt x="185" y="17"/>
                    <a:pt x="184" y="18"/>
                  </a:cubicBezTo>
                  <a:cubicBezTo>
                    <a:pt x="181" y="19"/>
                    <a:pt x="180" y="21"/>
                    <a:pt x="177" y="21"/>
                  </a:cubicBezTo>
                  <a:cubicBezTo>
                    <a:pt x="175" y="22"/>
                    <a:pt x="173" y="22"/>
                    <a:pt x="171" y="24"/>
                  </a:cubicBezTo>
                  <a:cubicBezTo>
                    <a:pt x="168" y="26"/>
                    <a:pt x="168" y="25"/>
                    <a:pt x="165" y="23"/>
                  </a:cubicBezTo>
                  <a:cubicBezTo>
                    <a:pt x="162" y="21"/>
                    <a:pt x="158" y="21"/>
                    <a:pt x="154" y="21"/>
                  </a:cubicBezTo>
                  <a:cubicBezTo>
                    <a:pt x="154" y="22"/>
                    <a:pt x="154" y="24"/>
                    <a:pt x="154" y="25"/>
                  </a:cubicBezTo>
                  <a:cubicBezTo>
                    <a:pt x="151" y="25"/>
                    <a:pt x="149" y="24"/>
                    <a:pt x="146" y="24"/>
                  </a:cubicBezTo>
                  <a:cubicBezTo>
                    <a:pt x="143" y="24"/>
                    <a:pt x="141" y="24"/>
                    <a:pt x="138" y="22"/>
                  </a:cubicBezTo>
                  <a:cubicBezTo>
                    <a:pt x="137" y="21"/>
                    <a:pt x="136" y="21"/>
                    <a:pt x="135" y="20"/>
                  </a:cubicBezTo>
                  <a:cubicBezTo>
                    <a:pt x="133" y="20"/>
                    <a:pt x="131" y="20"/>
                    <a:pt x="129" y="20"/>
                  </a:cubicBezTo>
                  <a:cubicBezTo>
                    <a:pt x="127" y="20"/>
                    <a:pt x="127" y="18"/>
                    <a:pt x="125" y="17"/>
                  </a:cubicBezTo>
                  <a:cubicBezTo>
                    <a:pt x="124" y="15"/>
                    <a:pt x="122" y="14"/>
                    <a:pt x="120" y="14"/>
                  </a:cubicBezTo>
                  <a:cubicBezTo>
                    <a:pt x="117" y="13"/>
                    <a:pt x="116" y="14"/>
                    <a:pt x="114" y="14"/>
                  </a:cubicBezTo>
                  <a:cubicBezTo>
                    <a:pt x="112" y="15"/>
                    <a:pt x="110" y="14"/>
                    <a:pt x="108" y="14"/>
                  </a:cubicBezTo>
                  <a:cubicBezTo>
                    <a:pt x="104" y="13"/>
                    <a:pt x="100" y="13"/>
                    <a:pt x="96" y="12"/>
                  </a:cubicBezTo>
                  <a:cubicBezTo>
                    <a:pt x="94" y="12"/>
                    <a:pt x="92" y="11"/>
                    <a:pt x="90" y="11"/>
                  </a:cubicBezTo>
                  <a:cubicBezTo>
                    <a:pt x="88" y="11"/>
                    <a:pt x="86" y="11"/>
                    <a:pt x="83" y="11"/>
                  </a:cubicBezTo>
                  <a:cubicBezTo>
                    <a:pt x="81" y="11"/>
                    <a:pt x="81" y="11"/>
                    <a:pt x="79" y="10"/>
                  </a:cubicBezTo>
                  <a:cubicBezTo>
                    <a:pt x="78" y="10"/>
                    <a:pt x="77" y="9"/>
                    <a:pt x="76" y="9"/>
                  </a:cubicBezTo>
                  <a:cubicBezTo>
                    <a:pt x="76" y="7"/>
                    <a:pt x="73" y="6"/>
                    <a:pt x="72" y="6"/>
                  </a:cubicBezTo>
                  <a:cubicBezTo>
                    <a:pt x="69" y="6"/>
                    <a:pt x="68" y="7"/>
                    <a:pt x="65" y="8"/>
                  </a:cubicBezTo>
                  <a:cubicBezTo>
                    <a:pt x="64" y="9"/>
                    <a:pt x="60" y="9"/>
                    <a:pt x="60" y="10"/>
                  </a:cubicBezTo>
                  <a:cubicBezTo>
                    <a:pt x="60" y="10"/>
                    <a:pt x="60" y="10"/>
                    <a:pt x="60" y="10"/>
                  </a:cubicBezTo>
                  <a:cubicBezTo>
                    <a:pt x="59" y="9"/>
                    <a:pt x="59" y="5"/>
                    <a:pt x="58" y="4"/>
                  </a:cubicBezTo>
                  <a:cubicBezTo>
                    <a:pt x="57" y="3"/>
                    <a:pt x="53" y="3"/>
                    <a:pt x="52" y="3"/>
                  </a:cubicBezTo>
                  <a:cubicBezTo>
                    <a:pt x="49" y="3"/>
                    <a:pt x="50" y="4"/>
                    <a:pt x="49" y="6"/>
                  </a:cubicBezTo>
                  <a:cubicBezTo>
                    <a:pt x="47" y="8"/>
                    <a:pt x="44" y="8"/>
                    <a:pt x="41" y="9"/>
                  </a:cubicBezTo>
                  <a:cubicBezTo>
                    <a:pt x="37" y="10"/>
                    <a:pt x="37" y="10"/>
                    <a:pt x="37" y="14"/>
                  </a:cubicBezTo>
                  <a:cubicBezTo>
                    <a:pt x="33" y="15"/>
                    <a:pt x="27" y="13"/>
                    <a:pt x="24" y="16"/>
                  </a:cubicBezTo>
                  <a:cubicBezTo>
                    <a:pt x="21" y="19"/>
                    <a:pt x="23" y="22"/>
                    <a:pt x="18" y="24"/>
                  </a:cubicBezTo>
                  <a:cubicBezTo>
                    <a:pt x="16" y="24"/>
                    <a:pt x="2" y="24"/>
                    <a:pt x="6" y="30"/>
                  </a:cubicBezTo>
                  <a:cubicBezTo>
                    <a:pt x="7" y="31"/>
                    <a:pt x="10" y="30"/>
                    <a:pt x="11" y="31"/>
                  </a:cubicBezTo>
                  <a:cubicBezTo>
                    <a:pt x="12" y="31"/>
                    <a:pt x="12" y="32"/>
                    <a:pt x="14" y="33"/>
                  </a:cubicBezTo>
                  <a:cubicBezTo>
                    <a:pt x="15" y="35"/>
                    <a:pt x="15" y="34"/>
                    <a:pt x="17" y="35"/>
                  </a:cubicBezTo>
                  <a:cubicBezTo>
                    <a:pt x="20" y="36"/>
                    <a:pt x="20" y="37"/>
                    <a:pt x="22" y="38"/>
                  </a:cubicBezTo>
                  <a:cubicBezTo>
                    <a:pt x="24" y="40"/>
                    <a:pt x="28" y="39"/>
                    <a:pt x="31" y="40"/>
                  </a:cubicBezTo>
                  <a:cubicBezTo>
                    <a:pt x="33" y="41"/>
                    <a:pt x="36" y="42"/>
                    <a:pt x="37" y="43"/>
                  </a:cubicBezTo>
                  <a:cubicBezTo>
                    <a:pt x="34" y="47"/>
                    <a:pt x="29" y="45"/>
                    <a:pt x="26" y="45"/>
                  </a:cubicBezTo>
                  <a:cubicBezTo>
                    <a:pt x="23" y="45"/>
                    <a:pt x="18" y="48"/>
                    <a:pt x="19" y="43"/>
                  </a:cubicBezTo>
                  <a:cubicBezTo>
                    <a:pt x="18" y="43"/>
                    <a:pt x="16" y="42"/>
                    <a:pt x="15" y="43"/>
                  </a:cubicBezTo>
                  <a:cubicBezTo>
                    <a:pt x="14" y="43"/>
                    <a:pt x="13" y="45"/>
                    <a:pt x="12" y="45"/>
                  </a:cubicBezTo>
                  <a:cubicBezTo>
                    <a:pt x="10" y="47"/>
                    <a:pt x="7" y="45"/>
                    <a:pt x="5" y="47"/>
                  </a:cubicBezTo>
                  <a:cubicBezTo>
                    <a:pt x="0" y="50"/>
                    <a:pt x="6" y="60"/>
                    <a:pt x="11" y="59"/>
                  </a:cubicBezTo>
                  <a:cubicBezTo>
                    <a:pt x="14" y="58"/>
                    <a:pt x="17" y="56"/>
                    <a:pt x="19" y="56"/>
                  </a:cubicBezTo>
                  <a:cubicBezTo>
                    <a:pt x="21" y="56"/>
                    <a:pt x="22" y="58"/>
                    <a:pt x="25" y="58"/>
                  </a:cubicBezTo>
                  <a:cubicBezTo>
                    <a:pt x="29" y="57"/>
                    <a:pt x="34" y="53"/>
                    <a:pt x="34" y="60"/>
                  </a:cubicBezTo>
                  <a:cubicBezTo>
                    <a:pt x="34" y="64"/>
                    <a:pt x="30" y="64"/>
                    <a:pt x="27" y="65"/>
                  </a:cubicBezTo>
                  <a:cubicBezTo>
                    <a:pt x="25" y="66"/>
                    <a:pt x="23" y="67"/>
                    <a:pt x="21" y="68"/>
                  </a:cubicBezTo>
                  <a:cubicBezTo>
                    <a:pt x="18" y="70"/>
                    <a:pt x="16" y="70"/>
                    <a:pt x="15" y="73"/>
                  </a:cubicBezTo>
                  <a:cubicBezTo>
                    <a:pt x="15" y="74"/>
                    <a:pt x="16" y="76"/>
                    <a:pt x="15" y="77"/>
                  </a:cubicBezTo>
                  <a:cubicBezTo>
                    <a:pt x="14" y="79"/>
                    <a:pt x="13" y="79"/>
                    <a:pt x="12" y="82"/>
                  </a:cubicBezTo>
                  <a:cubicBezTo>
                    <a:pt x="11" y="90"/>
                    <a:pt x="24" y="87"/>
                    <a:pt x="27" y="90"/>
                  </a:cubicBezTo>
                  <a:cubicBezTo>
                    <a:pt x="29" y="93"/>
                    <a:pt x="27" y="96"/>
                    <a:pt x="32" y="97"/>
                  </a:cubicBezTo>
                  <a:cubicBezTo>
                    <a:pt x="35" y="98"/>
                    <a:pt x="38" y="97"/>
                    <a:pt x="41" y="97"/>
                  </a:cubicBezTo>
                  <a:cubicBezTo>
                    <a:pt x="43" y="98"/>
                    <a:pt x="44" y="99"/>
                    <a:pt x="47" y="100"/>
                  </a:cubicBezTo>
                  <a:cubicBezTo>
                    <a:pt x="49" y="100"/>
                    <a:pt x="49" y="98"/>
                    <a:pt x="50" y="101"/>
                  </a:cubicBezTo>
                  <a:cubicBezTo>
                    <a:pt x="51" y="103"/>
                    <a:pt x="50" y="106"/>
                    <a:pt x="49" y="108"/>
                  </a:cubicBezTo>
                  <a:cubicBezTo>
                    <a:pt x="48" y="108"/>
                    <a:pt x="47" y="108"/>
                    <a:pt x="46" y="109"/>
                  </a:cubicBezTo>
                  <a:cubicBezTo>
                    <a:pt x="45" y="110"/>
                    <a:pt x="45" y="111"/>
                    <a:pt x="43" y="112"/>
                  </a:cubicBezTo>
                  <a:cubicBezTo>
                    <a:pt x="40" y="114"/>
                    <a:pt x="35" y="114"/>
                    <a:pt x="32" y="116"/>
                  </a:cubicBezTo>
                  <a:cubicBezTo>
                    <a:pt x="29" y="117"/>
                    <a:pt x="28" y="119"/>
                    <a:pt x="25" y="120"/>
                  </a:cubicBezTo>
                  <a:cubicBezTo>
                    <a:pt x="23" y="121"/>
                    <a:pt x="20" y="120"/>
                    <a:pt x="19" y="122"/>
                  </a:cubicBezTo>
                  <a:cubicBezTo>
                    <a:pt x="18" y="124"/>
                    <a:pt x="18" y="126"/>
                    <a:pt x="17" y="127"/>
                  </a:cubicBezTo>
                  <a:cubicBezTo>
                    <a:pt x="20" y="128"/>
                    <a:pt x="21" y="125"/>
                    <a:pt x="23" y="124"/>
                  </a:cubicBezTo>
                  <a:cubicBezTo>
                    <a:pt x="25" y="123"/>
                    <a:pt x="27" y="123"/>
                    <a:pt x="29" y="122"/>
                  </a:cubicBezTo>
                  <a:cubicBezTo>
                    <a:pt x="31" y="122"/>
                    <a:pt x="32" y="122"/>
                    <a:pt x="34" y="121"/>
                  </a:cubicBezTo>
                  <a:cubicBezTo>
                    <a:pt x="37" y="119"/>
                    <a:pt x="38" y="116"/>
                    <a:pt x="41" y="115"/>
                  </a:cubicBezTo>
                  <a:cubicBezTo>
                    <a:pt x="43" y="114"/>
                    <a:pt x="45" y="114"/>
                    <a:pt x="46" y="114"/>
                  </a:cubicBezTo>
                  <a:cubicBezTo>
                    <a:pt x="49" y="113"/>
                    <a:pt x="50" y="111"/>
                    <a:pt x="53" y="110"/>
                  </a:cubicBezTo>
                  <a:cubicBezTo>
                    <a:pt x="57" y="108"/>
                    <a:pt x="61" y="106"/>
                    <a:pt x="65" y="104"/>
                  </a:cubicBezTo>
                  <a:cubicBezTo>
                    <a:pt x="71" y="101"/>
                    <a:pt x="68" y="99"/>
                    <a:pt x="67" y="95"/>
                  </a:cubicBezTo>
                  <a:cubicBezTo>
                    <a:pt x="66" y="92"/>
                    <a:pt x="72" y="90"/>
                    <a:pt x="75" y="87"/>
                  </a:cubicBezTo>
                  <a:cubicBezTo>
                    <a:pt x="76" y="86"/>
                    <a:pt x="78" y="81"/>
                    <a:pt x="80" y="83"/>
                  </a:cubicBezTo>
                  <a:cubicBezTo>
                    <a:pt x="84" y="86"/>
                    <a:pt x="77" y="90"/>
                    <a:pt x="78" y="93"/>
                  </a:cubicBezTo>
                  <a:cubicBezTo>
                    <a:pt x="79" y="93"/>
                    <a:pt x="79" y="94"/>
                    <a:pt x="80" y="95"/>
                  </a:cubicBezTo>
                  <a:cubicBezTo>
                    <a:pt x="86" y="95"/>
                    <a:pt x="90" y="93"/>
                    <a:pt x="93" y="87"/>
                  </a:cubicBezTo>
                  <a:cubicBezTo>
                    <a:pt x="93" y="85"/>
                    <a:pt x="92" y="82"/>
                    <a:pt x="96" y="83"/>
                  </a:cubicBezTo>
                  <a:cubicBezTo>
                    <a:pt x="98" y="84"/>
                    <a:pt x="98" y="86"/>
                    <a:pt x="100" y="86"/>
                  </a:cubicBezTo>
                  <a:cubicBezTo>
                    <a:pt x="100" y="87"/>
                    <a:pt x="107" y="87"/>
                    <a:pt x="103" y="89"/>
                  </a:cubicBezTo>
                  <a:cubicBezTo>
                    <a:pt x="106" y="91"/>
                    <a:pt x="111" y="90"/>
                    <a:pt x="115" y="90"/>
                  </a:cubicBezTo>
                  <a:cubicBezTo>
                    <a:pt x="119" y="90"/>
                    <a:pt x="122" y="90"/>
                    <a:pt x="126" y="92"/>
                  </a:cubicBezTo>
                  <a:cubicBezTo>
                    <a:pt x="127" y="92"/>
                    <a:pt x="127" y="93"/>
                    <a:pt x="129" y="93"/>
                  </a:cubicBezTo>
                  <a:cubicBezTo>
                    <a:pt x="130" y="93"/>
                    <a:pt x="131" y="92"/>
                    <a:pt x="132" y="92"/>
                  </a:cubicBezTo>
                  <a:cubicBezTo>
                    <a:pt x="132" y="92"/>
                    <a:pt x="133" y="94"/>
                    <a:pt x="133" y="94"/>
                  </a:cubicBezTo>
                  <a:cubicBezTo>
                    <a:pt x="135" y="94"/>
                    <a:pt x="137" y="94"/>
                    <a:pt x="138" y="95"/>
                  </a:cubicBezTo>
                  <a:cubicBezTo>
                    <a:pt x="142" y="96"/>
                    <a:pt x="145" y="102"/>
                    <a:pt x="149" y="102"/>
                  </a:cubicBezTo>
                  <a:cubicBezTo>
                    <a:pt x="153" y="102"/>
                    <a:pt x="159" y="95"/>
                    <a:pt x="162" y="99"/>
                  </a:cubicBezTo>
                  <a:cubicBezTo>
                    <a:pt x="163" y="100"/>
                    <a:pt x="162" y="102"/>
                    <a:pt x="163" y="104"/>
                  </a:cubicBezTo>
                  <a:cubicBezTo>
                    <a:pt x="164" y="105"/>
                    <a:pt x="166" y="104"/>
                    <a:pt x="167" y="105"/>
                  </a:cubicBezTo>
                  <a:cubicBezTo>
                    <a:pt x="169" y="106"/>
                    <a:pt x="169" y="107"/>
                    <a:pt x="170" y="109"/>
                  </a:cubicBezTo>
                  <a:cubicBezTo>
                    <a:pt x="170" y="110"/>
                    <a:pt x="170" y="110"/>
                    <a:pt x="172" y="112"/>
                  </a:cubicBezTo>
                  <a:cubicBezTo>
                    <a:pt x="172" y="113"/>
                    <a:pt x="173" y="114"/>
                    <a:pt x="174" y="114"/>
                  </a:cubicBezTo>
                  <a:cubicBezTo>
                    <a:pt x="175" y="115"/>
                    <a:pt x="177" y="115"/>
                    <a:pt x="177" y="116"/>
                  </a:cubicBezTo>
                  <a:cubicBezTo>
                    <a:pt x="179" y="117"/>
                    <a:pt x="178" y="121"/>
                    <a:pt x="180" y="122"/>
                  </a:cubicBezTo>
                  <a:cubicBezTo>
                    <a:pt x="182" y="124"/>
                    <a:pt x="183" y="125"/>
                    <a:pt x="184" y="127"/>
                  </a:cubicBezTo>
                  <a:cubicBezTo>
                    <a:pt x="185" y="130"/>
                    <a:pt x="185" y="131"/>
                    <a:pt x="188" y="132"/>
                  </a:cubicBezTo>
                  <a:cubicBezTo>
                    <a:pt x="191" y="134"/>
                    <a:pt x="192" y="135"/>
                    <a:pt x="193" y="139"/>
                  </a:cubicBezTo>
                  <a:cubicBezTo>
                    <a:pt x="193" y="141"/>
                    <a:pt x="193" y="145"/>
                    <a:pt x="195" y="147"/>
                  </a:cubicBezTo>
                  <a:cubicBezTo>
                    <a:pt x="196" y="147"/>
                    <a:pt x="199" y="148"/>
                    <a:pt x="200" y="148"/>
                  </a:cubicBezTo>
                  <a:cubicBezTo>
                    <a:pt x="202" y="149"/>
                    <a:pt x="203" y="149"/>
                    <a:pt x="205" y="150"/>
                  </a:cubicBezTo>
                  <a:cubicBezTo>
                    <a:pt x="206" y="150"/>
                    <a:pt x="208" y="150"/>
                    <a:pt x="210" y="151"/>
                  </a:cubicBezTo>
                  <a:cubicBezTo>
                    <a:pt x="211" y="151"/>
                    <a:pt x="212" y="153"/>
                    <a:pt x="212" y="154"/>
                  </a:cubicBezTo>
                  <a:cubicBezTo>
                    <a:pt x="213" y="155"/>
                    <a:pt x="215" y="155"/>
                    <a:pt x="216" y="156"/>
                  </a:cubicBezTo>
                  <a:cubicBezTo>
                    <a:pt x="218" y="157"/>
                    <a:pt x="218" y="159"/>
                    <a:pt x="219" y="161"/>
                  </a:cubicBezTo>
                  <a:cubicBezTo>
                    <a:pt x="220" y="163"/>
                    <a:pt x="222" y="163"/>
                    <a:pt x="222" y="165"/>
                  </a:cubicBezTo>
                  <a:cubicBezTo>
                    <a:pt x="222" y="170"/>
                    <a:pt x="218" y="168"/>
                    <a:pt x="216" y="166"/>
                  </a:cubicBezTo>
                  <a:cubicBezTo>
                    <a:pt x="215" y="165"/>
                    <a:pt x="215" y="164"/>
                    <a:pt x="214" y="164"/>
                  </a:cubicBezTo>
                  <a:cubicBezTo>
                    <a:pt x="213" y="163"/>
                    <a:pt x="212" y="163"/>
                    <a:pt x="212" y="162"/>
                  </a:cubicBezTo>
                  <a:cubicBezTo>
                    <a:pt x="209" y="161"/>
                    <a:pt x="209" y="160"/>
                    <a:pt x="206" y="159"/>
                  </a:cubicBezTo>
                  <a:cubicBezTo>
                    <a:pt x="202" y="159"/>
                    <a:pt x="202" y="159"/>
                    <a:pt x="200" y="156"/>
                  </a:cubicBezTo>
                  <a:cubicBezTo>
                    <a:pt x="198" y="154"/>
                    <a:pt x="194" y="151"/>
                    <a:pt x="192" y="152"/>
                  </a:cubicBezTo>
                  <a:cubicBezTo>
                    <a:pt x="190" y="153"/>
                    <a:pt x="190" y="153"/>
                    <a:pt x="191" y="155"/>
                  </a:cubicBezTo>
                  <a:cubicBezTo>
                    <a:pt x="192" y="156"/>
                    <a:pt x="194" y="156"/>
                    <a:pt x="196" y="157"/>
                  </a:cubicBezTo>
                  <a:cubicBezTo>
                    <a:pt x="198" y="158"/>
                    <a:pt x="198" y="159"/>
                    <a:pt x="200" y="161"/>
                  </a:cubicBezTo>
                  <a:cubicBezTo>
                    <a:pt x="202" y="163"/>
                    <a:pt x="205" y="164"/>
                    <a:pt x="207" y="166"/>
                  </a:cubicBezTo>
                  <a:cubicBezTo>
                    <a:pt x="208" y="167"/>
                    <a:pt x="210" y="171"/>
                    <a:pt x="211" y="172"/>
                  </a:cubicBezTo>
                  <a:cubicBezTo>
                    <a:pt x="213" y="175"/>
                    <a:pt x="212" y="174"/>
                    <a:pt x="211" y="178"/>
                  </a:cubicBezTo>
                  <a:cubicBezTo>
                    <a:pt x="211" y="180"/>
                    <a:pt x="211" y="183"/>
                    <a:pt x="211" y="186"/>
                  </a:cubicBezTo>
                  <a:cubicBezTo>
                    <a:pt x="211" y="189"/>
                    <a:pt x="210" y="191"/>
                    <a:pt x="210" y="194"/>
                  </a:cubicBezTo>
                  <a:cubicBezTo>
                    <a:pt x="210" y="196"/>
                    <a:pt x="211" y="197"/>
                    <a:pt x="211" y="199"/>
                  </a:cubicBezTo>
                  <a:cubicBezTo>
                    <a:pt x="211" y="201"/>
                    <a:pt x="210" y="202"/>
                    <a:pt x="210" y="203"/>
                  </a:cubicBezTo>
                  <a:cubicBezTo>
                    <a:pt x="210" y="205"/>
                    <a:pt x="211" y="206"/>
                    <a:pt x="212" y="207"/>
                  </a:cubicBezTo>
                  <a:cubicBezTo>
                    <a:pt x="213" y="208"/>
                    <a:pt x="213" y="210"/>
                    <a:pt x="213" y="212"/>
                  </a:cubicBezTo>
                  <a:cubicBezTo>
                    <a:pt x="214" y="215"/>
                    <a:pt x="215" y="218"/>
                    <a:pt x="216" y="221"/>
                  </a:cubicBezTo>
                  <a:cubicBezTo>
                    <a:pt x="218" y="226"/>
                    <a:pt x="221" y="228"/>
                    <a:pt x="225" y="231"/>
                  </a:cubicBezTo>
                  <a:cubicBezTo>
                    <a:pt x="225" y="232"/>
                    <a:pt x="227" y="233"/>
                    <a:pt x="227" y="233"/>
                  </a:cubicBezTo>
                  <a:cubicBezTo>
                    <a:pt x="229" y="235"/>
                    <a:pt x="228" y="238"/>
                    <a:pt x="229" y="240"/>
                  </a:cubicBezTo>
                  <a:cubicBezTo>
                    <a:pt x="231" y="243"/>
                    <a:pt x="234" y="243"/>
                    <a:pt x="236" y="245"/>
                  </a:cubicBezTo>
                  <a:cubicBezTo>
                    <a:pt x="237" y="246"/>
                    <a:pt x="237" y="247"/>
                    <a:pt x="238" y="247"/>
                  </a:cubicBezTo>
                  <a:cubicBezTo>
                    <a:pt x="239" y="247"/>
                    <a:pt x="240" y="247"/>
                    <a:pt x="241" y="247"/>
                  </a:cubicBezTo>
                  <a:cubicBezTo>
                    <a:pt x="244" y="248"/>
                    <a:pt x="244" y="252"/>
                    <a:pt x="245" y="254"/>
                  </a:cubicBezTo>
                  <a:cubicBezTo>
                    <a:pt x="246" y="256"/>
                    <a:pt x="249" y="257"/>
                    <a:pt x="250" y="260"/>
                  </a:cubicBezTo>
                  <a:cubicBezTo>
                    <a:pt x="252" y="262"/>
                    <a:pt x="253" y="265"/>
                    <a:pt x="255" y="267"/>
                  </a:cubicBezTo>
                  <a:cubicBezTo>
                    <a:pt x="257" y="269"/>
                    <a:pt x="260" y="273"/>
                    <a:pt x="259" y="275"/>
                  </a:cubicBezTo>
                  <a:cubicBezTo>
                    <a:pt x="259" y="280"/>
                    <a:pt x="256" y="278"/>
                    <a:pt x="260" y="280"/>
                  </a:cubicBezTo>
                  <a:cubicBezTo>
                    <a:pt x="263" y="282"/>
                    <a:pt x="266" y="284"/>
                    <a:pt x="268" y="286"/>
                  </a:cubicBezTo>
                  <a:cubicBezTo>
                    <a:pt x="270" y="288"/>
                    <a:pt x="272" y="289"/>
                    <a:pt x="274" y="291"/>
                  </a:cubicBezTo>
                  <a:cubicBezTo>
                    <a:pt x="275" y="293"/>
                    <a:pt x="275" y="295"/>
                    <a:pt x="276" y="296"/>
                  </a:cubicBezTo>
                  <a:cubicBezTo>
                    <a:pt x="277" y="296"/>
                    <a:pt x="277" y="296"/>
                    <a:pt x="277" y="296"/>
                  </a:cubicBezTo>
                  <a:cubicBezTo>
                    <a:pt x="278" y="294"/>
                    <a:pt x="279" y="291"/>
                    <a:pt x="278" y="288"/>
                  </a:cubicBezTo>
                  <a:cubicBezTo>
                    <a:pt x="277" y="285"/>
                    <a:pt x="273" y="284"/>
                    <a:pt x="271" y="280"/>
                  </a:cubicBezTo>
                  <a:cubicBezTo>
                    <a:pt x="270" y="279"/>
                    <a:pt x="270" y="277"/>
                    <a:pt x="269" y="276"/>
                  </a:cubicBezTo>
                  <a:cubicBezTo>
                    <a:pt x="268" y="275"/>
                    <a:pt x="267" y="275"/>
                    <a:pt x="267" y="274"/>
                  </a:cubicBezTo>
                  <a:cubicBezTo>
                    <a:pt x="266" y="273"/>
                    <a:pt x="266" y="271"/>
                    <a:pt x="265" y="270"/>
                  </a:cubicBezTo>
                  <a:cubicBezTo>
                    <a:pt x="263" y="269"/>
                    <a:pt x="261" y="270"/>
                    <a:pt x="259" y="268"/>
                  </a:cubicBezTo>
                  <a:cubicBezTo>
                    <a:pt x="258" y="267"/>
                    <a:pt x="257" y="263"/>
                    <a:pt x="256" y="262"/>
                  </a:cubicBezTo>
                  <a:cubicBezTo>
                    <a:pt x="256" y="260"/>
                    <a:pt x="254" y="256"/>
                    <a:pt x="255" y="254"/>
                  </a:cubicBezTo>
                  <a:cubicBezTo>
                    <a:pt x="256" y="254"/>
                    <a:pt x="260" y="254"/>
                    <a:pt x="261" y="254"/>
                  </a:cubicBezTo>
                  <a:cubicBezTo>
                    <a:pt x="263" y="255"/>
                    <a:pt x="265" y="259"/>
                    <a:pt x="267" y="261"/>
                  </a:cubicBezTo>
                  <a:cubicBezTo>
                    <a:pt x="270" y="265"/>
                    <a:pt x="272" y="269"/>
                    <a:pt x="275" y="273"/>
                  </a:cubicBezTo>
                  <a:cubicBezTo>
                    <a:pt x="276" y="275"/>
                    <a:pt x="277" y="277"/>
                    <a:pt x="279" y="279"/>
                  </a:cubicBezTo>
                  <a:cubicBezTo>
                    <a:pt x="280" y="280"/>
                    <a:pt x="281" y="280"/>
                    <a:pt x="282" y="281"/>
                  </a:cubicBezTo>
                  <a:cubicBezTo>
                    <a:pt x="283" y="282"/>
                    <a:pt x="284" y="284"/>
                    <a:pt x="285" y="284"/>
                  </a:cubicBezTo>
                  <a:cubicBezTo>
                    <a:pt x="286" y="285"/>
                    <a:pt x="288" y="285"/>
                    <a:pt x="289" y="285"/>
                  </a:cubicBezTo>
                  <a:cubicBezTo>
                    <a:pt x="291" y="286"/>
                    <a:pt x="290" y="288"/>
                    <a:pt x="291" y="290"/>
                  </a:cubicBezTo>
                  <a:cubicBezTo>
                    <a:pt x="292" y="292"/>
                    <a:pt x="296" y="293"/>
                    <a:pt x="297" y="295"/>
                  </a:cubicBezTo>
                  <a:cubicBezTo>
                    <a:pt x="299" y="298"/>
                    <a:pt x="300" y="301"/>
                    <a:pt x="300" y="303"/>
                  </a:cubicBezTo>
                  <a:cubicBezTo>
                    <a:pt x="300" y="307"/>
                    <a:pt x="300" y="308"/>
                    <a:pt x="302" y="311"/>
                  </a:cubicBezTo>
                  <a:cubicBezTo>
                    <a:pt x="303" y="313"/>
                    <a:pt x="303" y="313"/>
                    <a:pt x="304" y="315"/>
                  </a:cubicBezTo>
                  <a:cubicBezTo>
                    <a:pt x="304" y="316"/>
                    <a:pt x="303" y="317"/>
                    <a:pt x="304" y="318"/>
                  </a:cubicBezTo>
                  <a:cubicBezTo>
                    <a:pt x="306" y="320"/>
                    <a:pt x="311" y="320"/>
                    <a:pt x="313" y="321"/>
                  </a:cubicBezTo>
                  <a:cubicBezTo>
                    <a:pt x="316" y="323"/>
                    <a:pt x="320" y="325"/>
                    <a:pt x="323" y="326"/>
                  </a:cubicBezTo>
                  <a:cubicBezTo>
                    <a:pt x="325" y="327"/>
                    <a:pt x="326" y="326"/>
                    <a:pt x="328" y="327"/>
                  </a:cubicBezTo>
                  <a:cubicBezTo>
                    <a:pt x="330" y="327"/>
                    <a:pt x="331" y="329"/>
                    <a:pt x="333" y="330"/>
                  </a:cubicBezTo>
                  <a:cubicBezTo>
                    <a:pt x="337" y="332"/>
                    <a:pt x="342" y="331"/>
                    <a:pt x="347" y="331"/>
                  </a:cubicBezTo>
                  <a:cubicBezTo>
                    <a:pt x="348" y="331"/>
                    <a:pt x="349" y="331"/>
                    <a:pt x="351" y="331"/>
                  </a:cubicBezTo>
                  <a:cubicBezTo>
                    <a:pt x="352" y="331"/>
                    <a:pt x="354" y="332"/>
                    <a:pt x="355" y="332"/>
                  </a:cubicBezTo>
                  <a:cubicBezTo>
                    <a:pt x="356" y="331"/>
                    <a:pt x="357" y="330"/>
                    <a:pt x="359" y="330"/>
                  </a:cubicBezTo>
                  <a:cubicBezTo>
                    <a:pt x="361" y="331"/>
                    <a:pt x="362" y="334"/>
                    <a:pt x="364" y="336"/>
                  </a:cubicBezTo>
                  <a:cubicBezTo>
                    <a:pt x="365" y="337"/>
                    <a:pt x="366" y="337"/>
                    <a:pt x="367" y="338"/>
                  </a:cubicBezTo>
                  <a:cubicBezTo>
                    <a:pt x="368" y="339"/>
                    <a:pt x="369" y="341"/>
                    <a:pt x="369" y="341"/>
                  </a:cubicBezTo>
                  <a:cubicBezTo>
                    <a:pt x="371" y="342"/>
                    <a:pt x="374" y="341"/>
                    <a:pt x="376" y="342"/>
                  </a:cubicBezTo>
                  <a:cubicBezTo>
                    <a:pt x="379" y="342"/>
                    <a:pt x="382" y="342"/>
                    <a:pt x="385" y="342"/>
                  </a:cubicBezTo>
                  <a:cubicBezTo>
                    <a:pt x="388" y="342"/>
                    <a:pt x="387" y="343"/>
                    <a:pt x="388" y="347"/>
                  </a:cubicBezTo>
                  <a:cubicBezTo>
                    <a:pt x="389" y="349"/>
                    <a:pt x="391" y="351"/>
                    <a:pt x="393" y="353"/>
                  </a:cubicBezTo>
                  <a:cubicBezTo>
                    <a:pt x="394" y="354"/>
                    <a:pt x="394" y="355"/>
                    <a:pt x="395" y="356"/>
                  </a:cubicBezTo>
                  <a:cubicBezTo>
                    <a:pt x="396" y="356"/>
                    <a:pt x="396" y="356"/>
                    <a:pt x="397" y="356"/>
                  </a:cubicBezTo>
                  <a:cubicBezTo>
                    <a:pt x="399" y="358"/>
                    <a:pt x="397" y="358"/>
                    <a:pt x="399" y="360"/>
                  </a:cubicBezTo>
                  <a:cubicBezTo>
                    <a:pt x="400" y="362"/>
                    <a:pt x="404" y="361"/>
                    <a:pt x="407"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4" name="Freeform 74"/>
            <p:cNvSpPr/>
            <p:nvPr/>
          </p:nvSpPr>
          <p:spPr bwMode="auto">
            <a:xfrm>
              <a:off x="-722313" y="1951038"/>
              <a:ext cx="49213" cy="33338"/>
            </a:xfrm>
            <a:custGeom>
              <a:avLst/>
              <a:gdLst>
                <a:gd name="T0" fmla="*/ 8 w 13"/>
                <a:gd name="T1" fmla="*/ 1 h 9"/>
                <a:gd name="T2" fmla="*/ 10 w 13"/>
                <a:gd name="T3" fmla="*/ 0 h 9"/>
                <a:gd name="T4" fmla="*/ 6 w 13"/>
                <a:gd name="T5" fmla="*/ 2 h 9"/>
                <a:gd name="T6" fmla="*/ 3 w 13"/>
                <a:gd name="T7" fmla="*/ 3 h 9"/>
                <a:gd name="T8" fmla="*/ 0 w 13"/>
                <a:gd name="T9" fmla="*/ 5 h 9"/>
                <a:gd name="T10" fmla="*/ 1 w 13"/>
                <a:gd name="T11" fmla="*/ 8 h 9"/>
                <a:gd name="T12" fmla="*/ 5 w 13"/>
                <a:gd name="T13" fmla="*/ 6 h 9"/>
                <a:gd name="T14" fmla="*/ 10 w 13"/>
                <a:gd name="T15" fmla="*/ 5 h 9"/>
                <a:gd name="T16" fmla="*/ 8 w 13"/>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8" y="1"/>
                  </a:moveTo>
                  <a:cubicBezTo>
                    <a:pt x="10" y="0"/>
                    <a:pt x="10" y="0"/>
                    <a:pt x="10" y="0"/>
                  </a:cubicBezTo>
                  <a:cubicBezTo>
                    <a:pt x="8" y="0"/>
                    <a:pt x="7" y="1"/>
                    <a:pt x="6" y="2"/>
                  </a:cubicBezTo>
                  <a:cubicBezTo>
                    <a:pt x="5" y="3"/>
                    <a:pt x="4" y="2"/>
                    <a:pt x="3" y="3"/>
                  </a:cubicBezTo>
                  <a:cubicBezTo>
                    <a:pt x="2" y="3"/>
                    <a:pt x="0" y="5"/>
                    <a:pt x="0" y="5"/>
                  </a:cubicBezTo>
                  <a:cubicBezTo>
                    <a:pt x="0" y="6"/>
                    <a:pt x="0" y="7"/>
                    <a:pt x="1" y="8"/>
                  </a:cubicBezTo>
                  <a:cubicBezTo>
                    <a:pt x="3" y="9"/>
                    <a:pt x="4" y="6"/>
                    <a:pt x="5" y="6"/>
                  </a:cubicBezTo>
                  <a:cubicBezTo>
                    <a:pt x="6" y="5"/>
                    <a:pt x="9" y="6"/>
                    <a:pt x="10" y="5"/>
                  </a:cubicBezTo>
                  <a:cubicBezTo>
                    <a:pt x="13" y="3"/>
                    <a:pt x="10"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5" name="Freeform 75"/>
            <p:cNvSpPr/>
            <p:nvPr/>
          </p:nvSpPr>
          <p:spPr bwMode="auto">
            <a:xfrm>
              <a:off x="-973138" y="2038351"/>
              <a:ext cx="41275" cy="30163"/>
            </a:xfrm>
            <a:custGeom>
              <a:avLst/>
              <a:gdLst>
                <a:gd name="T0" fmla="*/ 10 w 11"/>
                <a:gd name="T1" fmla="*/ 3 h 8"/>
                <a:gd name="T2" fmla="*/ 9 w 11"/>
                <a:gd name="T3" fmla="*/ 0 h 8"/>
                <a:gd name="T4" fmla="*/ 8 w 11"/>
                <a:gd name="T5" fmla="*/ 1 h 8"/>
                <a:gd name="T6" fmla="*/ 9 w 11"/>
                <a:gd name="T7" fmla="*/ 2 h 8"/>
                <a:gd name="T8" fmla="*/ 7 w 11"/>
                <a:gd name="T9" fmla="*/ 4 h 8"/>
                <a:gd name="T10" fmla="*/ 5 w 11"/>
                <a:gd name="T11" fmla="*/ 4 h 8"/>
                <a:gd name="T12" fmla="*/ 1 w 11"/>
                <a:gd name="T13" fmla="*/ 8 h 8"/>
                <a:gd name="T14" fmla="*/ 7 w 11"/>
                <a:gd name="T15" fmla="*/ 8 h 8"/>
                <a:gd name="T16" fmla="*/ 11 w 11"/>
                <a:gd name="T17" fmla="*/ 3 h 8"/>
                <a:gd name="T18" fmla="*/ 10 w 11"/>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8">
                  <a:moveTo>
                    <a:pt x="10" y="3"/>
                  </a:moveTo>
                  <a:cubicBezTo>
                    <a:pt x="9" y="2"/>
                    <a:pt x="9" y="1"/>
                    <a:pt x="9" y="0"/>
                  </a:cubicBezTo>
                  <a:cubicBezTo>
                    <a:pt x="8" y="1"/>
                    <a:pt x="8" y="1"/>
                    <a:pt x="8" y="1"/>
                  </a:cubicBezTo>
                  <a:cubicBezTo>
                    <a:pt x="9" y="2"/>
                    <a:pt x="9" y="2"/>
                    <a:pt x="9" y="2"/>
                  </a:cubicBezTo>
                  <a:cubicBezTo>
                    <a:pt x="8" y="2"/>
                    <a:pt x="8" y="4"/>
                    <a:pt x="7" y="4"/>
                  </a:cubicBezTo>
                  <a:cubicBezTo>
                    <a:pt x="6" y="5"/>
                    <a:pt x="6" y="4"/>
                    <a:pt x="5" y="4"/>
                  </a:cubicBezTo>
                  <a:cubicBezTo>
                    <a:pt x="3" y="4"/>
                    <a:pt x="0" y="6"/>
                    <a:pt x="1" y="8"/>
                  </a:cubicBezTo>
                  <a:cubicBezTo>
                    <a:pt x="2" y="8"/>
                    <a:pt x="6" y="8"/>
                    <a:pt x="7" y="8"/>
                  </a:cubicBezTo>
                  <a:cubicBezTo>
                    <a:pt x="10" y="8"/>
                    <a:pt x="11" y="6"/>
                    <a:pt x="11" y="3"/>
                  </a:cubicBezTo>
                  <a:cubicBezTo>
                    <a:pt x="11" y="3"/>
                    <a:pt x="10" y="3"/>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6" name="Freeform 76"/>
            <p:cNvSpPr/>
            <p:nvPr/>
          </p:nvSpPr>
          <p:spPr bwMode="auto">
            <a:xfrm>
              <a:off x="-392113" y="1947863"/>
              <a:ext cx="34925" cy="41275"/>
            </a:xfrm>
            <a:custGeom>
              <a:avLst/>
              <a:gdLst>
                <a:gd name="T0" fmla="*/ 6 w 9"/>
                <a:gd name="T1" fmla="*/ 4 h 11"/>
                <a:gd name="T2" fmla="*/ 5 w 9"/>
                <a:gd name="T3" fmla="*/ 1 h 11"/>
                <a:gd name="T4" fmla="*/ 0 w 9"/>
                <a:gd name="T5" fmla="*/ 1 h 11"/>
                <a:gd name="T6" fmla="*/ 0 w 9"/>
                <a:gd name="T7" fmla="*/ 1 h 11"/>
                <a:gd name="T8" fmla="*/ 2 w 9"/>
                <a:gd name="T9" fmla="*/ 4 h 11"/>
                <a:gd name="T10" fmla="*/ 4 w 9"/>
                <a:gd name="T11" fmla="*/ 8 h 11"/>
                <a:gd name="T12" fmla="*/ 8 w 9"/>
                <a:gd name="T13" fmla="*/ 6 h 11"/>
                <a:gd name="T14" fmla="*/ 6 w 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6" y="4"/>
                  </a:moveTo>
                  <a:cubicBezTo>
                    <a:pt x="6" y="2"/>
                    <a:pt x="7" y="2"/>
                    <a:pt x="5" y="1"/>
                  </a:cubicBezTo>
                  <a:cubicBezTo>
                    <a:pt x="3" y="0"/>
                    <a:pt x="2" y="0"/>
                    <a:pt x="0" y="1"/>
                  </a:cubicBezTo>
                  <a:cubicBezTo>
                    <a:pt x="0" y="1"/>
                    <a:pt x="0" y="1"/>
                    <a:pt x="0" y="1"/>
                  </a:cubicBezTo>
                  <a:cubicBezTo>
                    <a:pt x="0" y="2"/>
                    <a:pt x="2" y="2"/>
                    <a:pt x="2" y="4"/>
                  </a:cubicBezTo>
                  <a:cubicBezTo>
                    <a:pt x="3" y="5"/>
                    <a:pt x="3" y="7"/>
                    <a:pt x="4" y="8"/>
                  </a:cubicBezTo>
                  <a:cubicBezTo>
                    <a:pt x="6" y="11"/>
                    <a:pt x="9" y="10"/>
                    <a:pt x="8" y="6"/>
                  </a:cubicBezTo>
                  <a:cubicBezTo>
                    <a:pt x="8" y="5"/>
                    <a:pt x="7"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7" name="Freeform 77"/>
            <p:cNvSpPr/>
            <p:nvPr/>
          </p:nvSpPr>
          <p:spPr bwMode="auto">
            <a:xfrm>
              <a:off x="-334963" y="1992313"/>
              <a:ext cx="22225" cy="38100"/>
            </a:xfrm>
            <a:custGeom>
              <a:avLst/>
              <a:gdLst>
                <a:gd name="T0" fmla="*/ 3 w 6"/>
                <a:gd name="T1" fmla="*/ 9 h 10"/>
                <a:gd name="T2" fmla="*/ 5 w 6"/>
                <a:gd name="T3" fmla="*/ 7 h 10"/>
                <a:gd name="T4" fmla="*/ 4 w 6"/>
                <a:gd name="T5" fmla="*/ 5 h 10"/>
                <a:gd name="T6" fmla="*/ 3 w 6"/>
                <a:gd name="T7" fmla="*/ 3 h 10"/>
                <a:gd name="T8" fmla="*/ 1 w 6"/>
                <a:gd name="T9" fmla="*/ 1 h 10"/>
                <a:gd name="T10" fmla="*/ 1 w 6"/>
                <a:gd name="T11" fmla="*/ 1 h 10"/>
                <a:gd name="T12" fmla="*/ 0 w 6"/>
                <a:gd name="T13" fmla="*/ 1 h 10"/>
                <a:gd name="T14" fmla="*/ 1 w 6"/>
                <a:gd name="T15" fmla="*/ 4 h 10"/>
                <a:gd name="T16" fmla="*/ 3 w 6"/>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3" y="9"/>
                  </a:moveTo>
                  <a:cubicBezTo>
                    <a:pt x="4" y="10"/>
                    <a:pt x="6" y="9"/>
                    <a:pt x="5" y="7"/>
                  </a:cubicBezTo>
                  <a:cubicBezTo>
                    <a:pt x="5" y="6"/>
                    <a:pt x="4" y="6"/>
                    <a:pt x="4" y="5"/>
                  </a:cubicBezTo>
                  <a:cubicBezTo>
                    <a:pt x="4" y="5"/>
                    <a:pt x="4" y="4"/>
                    <a:pt x="3" y="3"/>
                  </a:cubicBezTo>
                  <a:cubicBezTo>
                    <a:pt x="3" y="2"/>
                    <a:pt x="1" y="2"/>
                    <a:pt x="1" y="1"/>
                  </a:cubicBezTo>
                  <a:cubicBezTo>
                    <a:pt x="0" y="0"/>
                    <a:pt x="0" y="1"/>
                    <a:pt x="1" y="1"/>
                  </a:cubicBezTo>
                  <a:cubicBezTo>
                    <a:pt x="0" y="1"/>
                    <a:pt x="0" y="1"/>
                    <a:pt x="0" y="1"/>
                  </a:cubicBezTo>
                  <a:cubicBezTo>
                    <a:pt x="0" y="1"/>
                    <a:pt x="0" y="4"/>
                    <a:pt x="1" y="4"/>
                  </a:cubicBezTo>
                  <a:cubicBezTo>
                    <a:pt x="1" y="6"/>
                    <a:pt x="2" y="8"/>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8" name="Freeform 78"/>
            <p:cNvSpPr/>
            <p:nvPr/>
          </p:nvSpPr>
          <p:spPr bwMode="auto">
            <a:xfrm>
              <a:off x="-328613" y="2041526"/>
              <a:ext cx="26988" cy="33338"/>
            </a:xfrm>
            <a:custGeom>
              <a:avLst/>
              <a:gdLst>
                <a:gd name="T0" fmla="*/ 1 w 7"/>
                <a:gd name="T1" fmla="*/ 1 h 9"/>
                <a:gd name="T2" fmla="*/ 5 w 7"/>
                <a:gd name="T3" fmla="*/ 6 h 9"/>
                <a:gd name="T4" fmla="*/ 1 w 7"/>
                <a:gd name="T5" fmla="*/ 1 h 9"/>
              </a:gdLst>
              <a:ahLst/>
              <a:cxnLst>
                <a:cxn ang="0">
                  <a:pos x="T0" y="T1"/>
                </a:cxn>
                <a:cxn ang="0">
                  <a:pos x="T2" y="T3"/>
                </a:cxn>
                <a:cxn ang="0">
                  <a:pos x="T4" y="T5"/>
                </a:cxn>
              </a:cxnLst>
              <a:rect l="0" t="0" r="r" b="b"/>
              <a:pathLst>
                <a:path w="7" h="9">
                  <a:moveTo>
                    <a:pt x="1" y="1"/>
                  </a:moveTo>
                  <a:cubicBezTo>
                    <a:pt x="0" y="3"/>
                    <a:pt x="3" y="9"/>
                    <a:pt x="5" y="6"/>
                  </a:cubicBezTo>
                  <a:cubicBezTo>
                    <a:pt x="7" y="3"/>
                    <a:pt x="3"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9" name="Freeform 79"/>
            <p:cNvSpPr/>
            <p:nvPr/>
          </p:nvSpPr>
          <p:spPr bwMode="auto">
            <a:xfrm>
              <a:off x="-328613" y="2044701"/>
              <a:ext cx="476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0" name="Freeform 80"/>
            <p:cNvSpPr/>
            <p:nvPr/>
          </p:nvSpPr>
          <p:spPr bwMode="auto">
            <a:xfrm>
              <a:off x="-323850" y="2041526"/>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1" name="Freeform 81"/>
            <p:cNvSpPr/>
            <p:nvPr/>
          </p:nvSpPr>
          <p:spPr bwMode="auto">
            <a:xfrm>
              <a:off x="539750" y="2670176"/>
              <a:ext cx="187325" cy="55563"/>
            </a:xfrm>
            <a:custGeom>
              <a:avLst/>
              <a:gdLst>
                <a:gd name="T0" fmla="*/ 48 w 50"/>
                <a:gd name="T1" fmla="*/ 14 h 15"/>
                <a:gd name="T2" fmla="*/ 41 w 50"/>
                <a:gd name="T3" fmla="*/ 9 h 15"/>
                <a:gd name="T4" fmla="*/ 22 w 50"/>
                <a:gd name="T5" fmla="*/ 1 h 15"/>
                <a:gd name="T6" fmla="*/ 24 w 50"/>
                <a:gd name="T7" fmla="*/ 2 h 15"/>
                <a:gd name="T8" fmla="*/ 17 w 50"/>
                <a:gd name="T9" fmla="*/ 1 h 15"/>
                <a:gd name="T10" fmla="*/ 11 w 50"/>
                <a:gd name="T11" fmla="*/ 0 h 15"/>
                <a:gd name="T12" fmla="*/ 0 w 50"/>
                <a:gd name="T13" fmla="*/ 5 h 15"/>
                <a:gd name="T14" fmla="*/ 13 w 50"/>
                <a:gd name="T15" fmla="*/ 5 h 15"/>
                <a:gd name="T16" fmla="*/ 27 w 50"/>
                <a:gd name="T17" fmla="*/ 10 h 15"/>
                <a:gd name="T18" fmla="*/ 36 w 50"/>
                <a:gd name="T19" fmla="*/ 12 h 15"/>
                <a:gd name="T20" fmla="*/ 37 w 50"/>
                <a:gd name="T21" fmla="*/ 13 h 15"/>
                <a:gd name="T22" fmla="*/ 39 w 50"/>
                <a:gd name="T23" fmla="*/ 14 h 15"/>
                <a:gd name="T24" fmla="*/ 43 w 50"/>
                <a:gd name="T25" fmla="*/ 15 h 15"/>
                <a:gd name="T26" fmla="*/ 48 w 50"/>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15">
                  <a:moveTo>
                    <a:pt x="48" y="14"/>
                  </a:moveTo>
                  <a:cubicBezTo>
                    <a:pt x="50" y="11"/>
                    <a:pt x="43" y="9"/>
                    <a:pt x="41" y="9"/>
                  </a:cubicBezTo>
                  <a:cubicBezTo>
                    <a:pt x="34" y="7"/>
                    <a:pt x="29" y="4"/>
                    <a:pt x="22" y="1"/>
                  </a:cubicBezTo>
                  <a:cubicBezTo>
                    <a:pt x="24" y="2"/>
                    <a:pt x="24" y="2"/>
                    <a:pt x="24" y="2"/>
                  </a:cubicBezTo>
                  <a:cubicBezTo>
                    <a:pt x="21" y="0"/>
                    <a:pt x="19" y="1"/>
                    <a:pt x="17" y="1"/>
                  </a:cubicBezTo>
                  <a:cubicBezTo>
                    <a:pt x="14" y="1"/>
                    <a:pt x="13" y="0"/>
                    <a:pt x="11" y="0"/>
                  </a:cubicBezTo>
                  <a:cubicBezTo>
                    <a:pt x="8" y="1"/>
                    <a:pt x="1" y="0"/>
                    <a:pt x="0" y="5"/>
                  </a:cubicBezTo>
                  <a:cubicBezTo>
                    <a:pt x="0" y="9"/>
                    <a:pt x="11" y="5"/>
                    <a:pt x="13" y="5"/>
                  </a:cubicBezTo>
                  <a:cubicBezTo>
                    <a:pt x="19" y="5"/>
                    <a:pt x="23" y="6"/>
                    <a:pt x="27" y="10"/>
                  </a:cubicBezTo>
                  <a:cubicBezTo>
                    <a:pt x="30" y="12"/>
                    <a:pt x="33" y="10"/>
                    <a:pt x="36" y="12"/>
                  </a:cubicBezTo>
                  <a:cubicBezTo>
                    <a:pt x="36" y="12"/>
                    <a:pt x="36" y="13"/>
                    <a:pt x="37" y="13"/>
                  </a:cubicBezTo>
                  <a:cubicBezTo>
                    <a:pt x="37" y="14"/>
                    <a:pt x="38" y="14"/>
                    <a:pt x="39" y="14"/>
                  </a:cubicBezTo>
                  <a:cubicBezTo>
                    <a:pt x="40" y="14"/>
                    <a:pt x="41" y="15"/>
                    <a:pt x="43" y="15"/>
                  </a:cubicBezTo>
                  <a:cubicBezTo>
                    <a:pt x="44" y="15"/>
                    <a:pt x="47" y="15"/>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2" name="Freeform 82"/>
            <p:cNvSpPr/>
            <p:nvPr/>
          </p:nvSpPr>
          <p:spPr bwMode="auto">
            <a:xfrm>
              <a:off x="681038" y="2752726"/>
              <a:ext cx="4763" cy="3175"/>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3" name="Freeform 83"/>
            <p:cNvSpPr/>
            <p:nvPr/>
          </p:nvSpPr>
          <p:spPr bwMode="auto">
            <a:xfrm>
              <a:off x="652463" y="2747963"/>
              <a:ext cx="36513" cy="26988"/>
            </a:xfrm>
            <a:custGeom>
              <a:avLst/>
              <a:gdLst>
                <a:gd name="T0" fmla="*/ 3 w 10"/>
                <a:gd name="T1" fmla="*/ 1 h 7"/>
                <a:gd name="T2" fmla="*/ 1 w 10"/>
                <a:gd name="T3" fmla="*/ 5 h 7"/>
                <a:gd name="T4" fmla="*/ 7 w 10"/>
                <a:gd name="T5" fmla="*/ 4 h 7"/>
                <a:gd name="T6" fmla="*/ 10 w 10"/>
                <a:gd name="T7" fmla="*/ 2 h 7"/>
                <a:gd name="T8" fmla="*/ 3 w 10"/>
                <a:gd name="T9" fmla="*/ 1 h 7"/>
              </a:gdLst>
              <a:ahLst/>
              <a:cxnLst>
                <a:cxn ang="0">
                  <a:pos x="T0" y="T1"/>
                </a:cxn>
                <a:cxn ang="0">
                  <a:pos x="T2" y="T3"/>
                </a:cxn>
                <a:cxn ang="0">
                  <a:pos x="T4" y="T5"/>
                </a:cxn>
                <a:cxn ang="0">
                  <a:pos x="T6" y="T7"/>
                </a:cxn>
                <a:cxn ang="0">
                  <a:pos x="T8" y="T9"/>
                </a:cxn>
              </a:cxnLst>
              <a:rect l="0" t="0" r="r" b="b"/>
              <a:pathLst>
                <a:path w="10" h="7">
                  <a:moveTo>
                    <a:pt x="3" y="1"/>
                  </a:moveTo>
                  <a:cubicBezTo>
                    <a:pt x="2" y="2"/>
                    <a:pt x="0" y="3"/>
                    <a:pt x="1" y="5"/>
                  </a:cubicBezTo>
                  <a:cubicBezTo>
                    <a:pt x="1" y="7"/>
                    <a:pt x="6" y="4"/>
                    <a:pt x="7" y="4"/>
                  </a:cubicBezTo>
                  <a:cubicBezTo>
                    <a:pt x="9" y="4"/>
                    <a:pt x="10" y="3"/>
                    <a:pt x="10" y="2"/>
                  </a:cubicBezTo>
                  <a:cubicBezTo>
                    <a:pt x="7" y="1"/>
                    <a:pt x="6"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4" name="Freeform 84"/>
            <p:cNvSpPr/>
            <p:nvPr/>
          </p:nvSpPr>
          <p:spPr bwMode="auto">
            <a:xfrm>
              <a:off x="685800" y="2755901"/>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5" name="Freeform 85"/>
            <p:cNvSpPr/>
            <p:nvPr/>
          </p:nvSpPr>
          <p:spPr bwMode="auto">
            <a:xfrm>
              <a:off x="719138" y="2728913"/>
              <a:ext cx="115888" cy="49213"/>
            </a:xfrm>
            <a:custGeom>
              <a:avLst/>
              <a:gdLst>
                <a:gd name="T0" fmla="*/ 4 w 31"/>
                <a:gd name="T1" fmla="*/ 11 h 13"/>
                <a:gd name="T2" fmla="*/ 15 w 31"/>
                <a:gd name="T3" fmla="*/ 8 h 13"/>
                <a:gd name="T4" fmla="*/ 19 w 31"/>
                <a:gd name="T5" fmla="*/ 11 h 13"/>
                <a:gd name="T6" fmla="*/ 26 w 31"/>
                <a:gd name="T7" fmla="*/ 9 h 13"/>
                <a:gd name="T8" fmla="*/ 31 w 31"/>
                <a:gd name="T9" fmla="*/ 8 h 13"/>
                <a:gd name="T10" fmla="*/ 25 w 31"/>
                <a:gd name="T11" fmla="*/ 3 h 13"/>
                <a:gd name="T12" fmla="*/ 22 w 31"/>
                <a:gd name="T13" fmla="*/ 2 h 13"/>
                <a:gd name="T14" fmla="*/ 23 w 31"/>
                <a:gd name="T15" fmla="*/ 2 h 13"/>
                <a:gd name="T16" fmla="*/ 16 w 31"/>
                <a:gd name="T17" fmla="*/ 0 h 13"/>
                <a:gd name="T18" fmla="*/ 8 w 31"/>
                <a:gd name="T19" fmla="*/ 2 h 13"/>
                <a:gd name="T20" fmla="*/ 8 w 31"/>
                <a:gd name="T21" fmla="*/ 5 h 13"/>
                <a:gd name="T22" fmla="*/ 4 w 31"/>
                <a:gd name="T2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3">
                  <a:moveTo>
                    <a:pt x="4" y="11"/>
                  </a:moveTo>
                  <a:cubicBezTo>
                    <a:pt x="7" y="13"/>
                    <a:pt x="12" y="6"/>
                    <a:pt x="15" y="8"/>
                  </a:cubicBezTo>
                  <a:cubicBezTo>
                    <a:pt x="17" y="9"/>
                    <a:pt x="17" y="11"/>
                    <a:pt x="19" y="11"/>
                  </a:cubicBezTo>
                  <a:cubicBezTo>
                    <a:pt x="21" y="10"/>
                    <a:pt x="24" y="9"/>
                    <a:pt x="26" y="9"/>
                  </a:cubicBezTo>
                  <a:cubicBezTo>
                    <a:pt x="28" y="9"/>
                    <a:pt x="30" y="9"/>
                    <a:pt x="31" y="8"/>
                  </a:cubicBezTo>
                  <a:cubicBezTo>
                    <a:pt x="31" y="6"/>
                    <a:pt x="27" y="4"/>
                    <a:pt x="25" y="3"/>
                  </a:cubicBezTo>
                  <a:cubicBezTo>
                    <a:pt x="24" y="3"/>
                    <a:pt x="22" y="3"/>
                    <a:pt x="22" y="2"/>
                  </a:cubicBezTo>
                  <a:cubicBezTo>
                    <a:pt x="23" y="2"/>
                    <a:pt x="23" y="2"/>
                    <a:pt x="23" y="2"/>
                  </a:cubicBezTo>
                  <a:cubicBezTo>
                    <a:pt x="24" y="0"/>
                    <a:pt x="17" y="0"/>
                    <a:pt x="16" y="0"/>
                  </a:cubicBezTo>
                  <a:cubicBezTo>
                    <a:pt x="13" y="1"/>
                    <a:pt x="11" y="2"/>
                    <a:pt x="8" y="2"/>
                  </a:cubicBezTo>
                  <a:cubicBezTo>
                    <a:pt x="7" y="3"/>
                    <a:pt x="8" y="4"/>
                    <a:pt x="8" y="5"/>
                  </a:cubicBezTo>
                  <a:cubicBezTo>
                    <a:pt x="6" y="5"/>
                    <a:pt x="0" y="8"/>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6" name="Freeform 86"/>
            <p:cNvSpPr/>
            <p:nvPr/>
          </p:nvSpPr>
          <p:spPr bwMode="auto">
            <a:xfrm>
              <a:off x="876300" y="2752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7" name="Freeform 87"/>
            <p:cNvSpPr/>
            <p:nvPr/>
          </p:nvSpPr>
          <p:spPr bwMode="auto">
            <a:xfrm>
              <a:off x="858838" y="2747963"/>
              <a:ext cx="28575" cy="26988"/>
            </a:xfrm>
            <a:custGeom>
              <a:avLst/>
              <a:gdLst>
                <a:gd name="T0" fmla="*/ 0 w 8"/>
                <a:gd name="T1" fmla="*/ 2 h 7"/>
                <a:gd name="T2" fmla="*/ 1 w 8"/>
                <a:gd name="T3" fmla="*/ 6 h 7"/>
                <a:gd name="T4" fmla="*/ 5 w 8"/>
                <a:gd name="T5" fmla="*/ 1 h 7"/>
                <a:gd name="T6" fmla="*/ 0 w 8"/>
                <a:gd name="T7" fmla="*/ 2 h 7"/>
              </a:gdLst>
              <a:ahLst/>
              <a:cxnLst>
                <a:cxn ang="0">
                  <a:pos x="T0" y="T1"/>
                </a:cxn>
                <a:cxn ang="0">
                  <a:pos x="T2" y="T3"/>
                </a:cxn>
                <a:cxn ang="0">
                  <a:pos x="T4" y="T5"/>
                </a:cxn>
                <a:cxn ang="0">
                  <a:pos x="T6" y="T7"/>
                </a:cxn>
              </a:cxnLst>
              <a:rect l="0" t="0" r="r" b="b"/>
              <a:pathLst>
                <a:path w="8" h="7">
                  <a:moveTo>
                    <a:pt x="0" y="2"/>
                  </a:moveTo>
                  <a:cubicBezTo>
                    <a:pt x="0" y="3"/>
                    <a:pt x="1" y="5"/>
                    <a:pt x="1" y="6"/>
                  </a:cubicBezTo>
                  <a:cubicBezTo>
                    <a:pt x="4" y="7"/>
                    <a:pt x="8" y="2"/>
                    <a:pt x="5" y="1"/>
                  </a:cubicBezTo>
                  <a:cubicBezTo>
                    <a:pt x="3" y="1"/>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8" name="Freeform 88"/>
            <p:cNvSpPr/>
            <p:nvPr/>
          </p:nvSpPr>
          <p:spPr bwMode="auto">
            <a:xfrm>
              <a:off x="531813" y="2928938"/>
              <a:ext cx="828675" cy="1271588"/>
            </a:xfrm>
            <a:custGeom>
              <a:avLst/>
              <a:gdLst>
                <a:gd name="T0" fmla="*/ 208 w 221"/>
                <a:gd name="T1" fmla="*/ 75 h 338"/>
                <a:gd name="T2" fmla="*/ 200 w 221"/>
                <a:gd name="T3" fmla="*/ 69 h 338"/>
                <a:gd name="T4" fmla="*/ 181 w 221"/>
                <a:gd name="T5" fmla="*/ 65 h 338"/>
                <a:gd name="T6" fmla="*/ 169 w 221"/>
                <a:gd name="T7" fmla="*/ 60 h 338"/>
                <a:gd name="T8" fmla="*/ 159 w 221"/>
                <a:gd name="T9" fmla="*/ 58 h 338"/>
                <a:gd name="T10" fmla="*/ 147 w 221"/>
                <a:gd name="T11" fmla="*/ 55 h 338"/>
                <a:gd name="T12" fmla="*/ 142 w 221"/>
                <a:gd name="T13" fmla="*/ 56 h 338"/>
                <a:gd name="T14" fmla="*/ 145 w 221"/>
                <a:gd name="T15" fmla="*/ 43 h 338"/>
                <a:gd name="T16" fmla="*/ 137 w 221"/>
                <a:gd name="T17" fmla="*/ 32 h 338"/>
                <a:gd name="T18" fmla="*/ 110 w 221"/>
                <a:gd name="T19" fmla="*/ 26 h 338"/>
                <a:gd name="T20" fmla="*/ 100 w 221"/>
                <a:gd name="T21" fmla="*/ 16 h 338"/>
                <a:gd name="T22" fmla="*/ 86 w 221"/>
                <a:gd name="T23" fmla="*/ 7 h 338"/>
                <a:gd name="T24" fmla="*/ 70 w 221"/>
                <a:gd name="T25" fmla="*/ 7 h 338"/>
                <a:gd name="T26" fmla="*/ 63 w 221"/>
                <a:gd name="T27" fmla="*/ 4 h 338"/>
                <a:gd name="T28" fmla="*/ 46 w 221"/>
                <a:gd name="T29" fmla="*/ 14 h 338"/>
                <a:gd name="T30" fmla="*/ 36 w 221"/>
                <a:gd name="T31" fmla="*/ 3 h 338"/>
                <a:gd name="T32" fmla="*/ 20 w 221"/>
                <a:gd name="T33" fmla="*/ 15 h 338"/>
                <a:gd name="T34" fmla="*/ 16 w 221"/>
                <a:gd name="T35" fmla="*/ 38 h 338"/>
                <a:gd name="T36" fmla="*/ 3 w 221"/>
                <a:gd name="T37" fmla="*/ 57 h 338"/>
                <a:gd name="T38" fmla="*/ 6 w 221"/>
                <a:gd name="T39" fmla="*/ 69 h 338"/>
                <a:gd name="T40" fmla="*/ 3 w 221"/>
                <a:gd name="T41" fmla="*/ 84 h 338"/>
                <a:gd name="T42" fmla="*/ 22 w 221"/>
                <a:gd name="T43" fmla="*/ 118 h 338"/>
                <a:gd name="T44" fmla="*/ 37 w 221"/>
                <a:gd name="T45" fmla="*/ 130 h 338"/>
                <a:gd name="T46" fmla="*/ 52 w 221"/>
                <a:gd name="T47" fmla="*/ 141 h 338"/>
                <a:gd name="T48" fmla="*/ 48 w 221"/>
                <a:gd name="T49" fmla="*/ 176 h 338"/>
                <a:gd name="T50" fmla="*/ 42 w 221"/>
                <a:gd name="T51" fmla="*/ 217 h 338"/>
                <a:gd name="T52" fmla="*/ 37 w 221"/>
                <a:gd name="T53" fmla="*/ 231 h 338"/>
                <a:gd name="T54" fmla="*/ 34 w 221"/>
                <a:gd name="T55" fmla="*/ 253 h 338"/>
                <a:gd name="T56" fmla="*/ 40 w 221"/>
                <a:gd name="T57" fmla="*/ 269 h 338"/>
                <a:gd name="T58" fmla="*/ 29 w 221"/>
                <a:gd name="T59" fmla="*/ 280 h 338"/>
                <a:gd name="T60" fmla="*/ 32 w 221"/>
                <a:gd name="T61" fmla="*/ 295 h 338"/>
                <a:gd name="T62" fmla="*/ 32 w 221"/>
                <a:gd name="T63" fmla="*/ 308 h 338"/>
                <a:gd name="T64" fmla="*/ 41 w 221"/>
                <a:gd name="T65" fmla="*/ 325 h 338"/>
                <a:gd name="T66" fmla="*/ 51 w 221"/>
                <a:gd name="T67" fmla="*/ 325 h 338"/>
                <a:gd name="T68" fmla="*/ 55 w 221"/>
                <a:gd name="T69" fmla="*/ 334 h 338"/>
                <a:gd name="T70" fmla="*/ 71 w 221"/>
                <a:gd name="T71" fmla="*/ 332 h 338"/>
                <a:gd name="T72" fmla="*/ 58 w 221"/>
                <a:gd name="T73" fmla="*/ 319 h 338"/>
                <a:gd name="T74" fmla="*/ 59 w 221"/>
                <a:gd name="T75" fmla="*/ 306 h 338"/>
                <a:gd name="T76" fmla="*/ 70 w 221"/>
                <a:gd name="T77" fmla="*/ 293 h 338"/>
                <a:gd name="T78" fmla="*/ 69 w 221"/>
                <a:gd name="T79" fmla="*/ 277 h 338"/>
                <a:gd name="T80" fmla="*/ 77 w 221"/>
                <a:gd name="T81" fmla="*/ 264 h 338"/>
                <a:gd name="T82" fmla="*/ 80 w 221"/>
                <a:gd name="T83" fmla="*/ 251 h 338"/>
                <a:gd name="T84" fmla="*/ 89 w 221"/>
                <a:gd name="T85" fmla="*/ 243 h 338"/>
                <a:gd name="T86" fmla="*/ 112 w 221"/>
                <a:gd name="T87" fmla="*/ 236 h 338"/>
                <a:gd name="T88" fmla="*/ 114 w 221"/>
                <a:gd name="T89" fmla="*/ 219 h 338"/>
                <a:gd name="T90" fmla="*/ 135 w 221"/>
                <a:gd name="T91" fmla="*/ 209 h 338"/>
                <a:gd name="T92" fmla="*/ 151 w 221"/>
                <a:gd name="T93" fmla="*/ 194 h 338"/>
                <a:gd name="T94" fmla="*/ 157 w 221"/>
                <a:gd name="T95" fmla="*/ 178 h 338"/>
                <a:gd name="T96" fmla="*/ 169 w 221"/>
                <a:gd name="T97" fmla="*/ 163 h 338"/>
                <a:gd name="T98" fmla="*/ 180 w 221"/>
                <a:gd name="T99" fmla="*/ 161 h 338"/>
                <a:gd name="T100" fmla="*/ 194 w 221"/>
                <a:gd name="T101" fmla="*/ 149 h 338"/>
                <a:gd name="T102" fmla="*/ 201 w 221"/>
                <a:gd name="T103" fmla="*/ 121 h 338"/>
                <a:gd name="T104" fmla="*/ 218 w 221"/>
                <a:gd name="T105" fmla="*/ 98 h 338"/>
                <a:gd name="T106" fmla="*/ 221 w 221"/>
                <a:gd name="T107" fmla="*/ 8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338">
                  <a:moveTo>
                    <a:pt x="216" y="78"/>
                  </a:moveTo>
                  <a:cubicBezTo>
                    <a:pt x="214" y="77"/>
                    <a:pt x="212" y="78"/>
                    <a:pt x="210" y="77"/>
                  </a:cubicBezTo>
                  <a:cubicBezTo>
                    <a:pt x="209" y="77"/>
                    <a:pt x="209" y="76"/>
                    <a:pt x="208" y="75"/>
                  </a:cubicBezTo>
                  <a:cubicBezTo>
                    <a:pt x="208" y="75"/>
                    <a:pt x="207" y="75"/>
                    <a:pt x="206" y="74"/>
                  </a:cubicBezTo>
                  <a:cubicBezTo>
                    <a:pt x="206" y="74"/>
                    <a:pt x="206" y="73"/>
                    <a:pt x="206" y="72"/>
                  </a:cubicBezTo>
                  <a:cubicBezTo>
                    <a:pt x="205" y="70"/>
                    <a:pt x="203" y="70"/>
                    <a:pt x="200" y="69"/>
                  </a:cubicBezTo>
                  <a:cubicBezTo>
                    <a:pt x="196" y="69"/>
                    <a:pt x="195" y="66"/>
                    <a:pt x="191" y="66"/>
                  </a:cubicBezTo>
                  <a:cubicBezTo>
                    <a:pt x="189" y="67"/>
                    <a:pt x="188" y="67"/>
                    <a:pt x="186" y="66"/>
                  </a:cubicBezTo>
                  <a:cubicBezTo>
                    <a:pt x="184" y="66"/>
                    <a:pt x="183" y="65"/>
                    <a:pt x="181" y="65"/>
                  </a:cubicBezTo>
                  <a:cubicBezTo>
                    <a:pt x="179" y="65"/>
                    <a:pt x="178" y="68"/>
                    <a:pt x="176" y="66"/>
                  </a:cubicBezTo>
                  <a:cubicBezTo>
                    <a:pt x="174" y="65"/>
                    <a:pt x="176" y="62"/>
                    <a:pt x="174" y="60"/>
                  </a:cubicBezTo>
                  <a:cubicBezTo>
                    <a:pt x="173" y="59"/>
                    <a:pt x="170" y="61"/>
                    <a:pt x="169" y="60"/>
                  </a:cubicBezTo>
                  <a:cubicBezTo>
                    <a:pt x="168" y="59"/>
                    <a:pt x="168" y="58"/>
                    <a:pt x="167" y="57"/>
                  </a:cubicBezTo>
                  <a:cubicBezTo>
                    <a:pt x="166" y="57"/>
                    <a:pt x="164" y="57"/>
                    <a:pt x="163" y="57"/>
                  </a:cubicBezTo>
                  <a:cubicBezTo>
                    <a:pt x="161" y="57"/>
                    <a:pt x="160" y="57"/>
                    <a:pt x="159" y="58"/>
                  </a:cubicBezTo>
                  <a:cubicBezTo>
                    <a:pt x="158" y="59"/>
                    <a:pt x="157" y="63"/>
                    <a:pt x="154" y="61"/>
                  </a:cubicBezTo>
                  <a:cubicBezTo>
                    <a:pt x="154" y="58"/>
                    <a:pt x="157" y="55"/>
                    <a:pt x="153" y="55"/>
                  </a:cubicBezTo>
                  <a:cubicBezTo>
                    <a:pt x="151" y="55"/>
                    <a:pt x="149" y="54"/>
                    <a:pt x="147" y="55"/>
                  </a:cubicBezTo>
                  <a:cubicBezTo>
                    <a:pt x="144" y="56"/>
                    <a:pt x="145" y="57"/>
                    <a:pt x="144" y="59"/>
                  </a:cubicBezTo>
                  <a:cubicBezTo>
                    <a:pt x="144" y="61"/>
                    <a:pt x="141" y="63"/>
                    <a:pt x="139" y="62"/>
                  </a:cubicBezTo>
                  <a:cubicBezTo>
                    <a:pt x="137" y="59"/>
                    <a:pt x="141" y="57"/>
                    <a:pt x="142" y="56"/>
                  </a:cubicBezTo>
                  <a:cubicBezTo>
                    <a:pt x="144" y="55"/>
                    <a:pt x="147" y="53"/>
                    <a:pt x="147" y="50"/>
                  </a:cubicBezTo>
                  <a:cubicBezTo>
                    <a:pt x="147" y="48"/>
                    <a:pt x="146" y="47"/>
                    <a:pt x="145" y="45"/>
                  </a:cubicBezTo>
                  <a:cubicBezTo>
                    <a:pt x="145" y="45"/>
                    <a:pt x="145" y="44"/>
                    <a:pt x="145" y="43"/>
                  </a:cubicBezTo>
                  <a:cubicBezTo>
                    <a:pt x="145" y="43"/>
                    <a:pt x="144" y="43"/>
                    <a:pt x="144" y="42"/>
                  </a:cubicBezTo>
                  <a:cubicBezTo>
                    <a:pt x="143" y="41"/>
                    <a:pt x="144" y="40"/>
                    <a:pt x="143" y="39"/>
                  </a:cubicBezTo>
                  <a:cubicBezTo>
                    <a:pt x="143" y="36"/>
                    <a:pt x="139" y="33"/>
                    <a:pt x="137" y="32"/>
                  </a:cubicBezTo>
                  <a:cubicBezTo>
                    <a:pt x="133" y="30"/>
                    <a:pt x="127" y="33"/>
                    <a:pt x="123" y="31"/>
                  </a:cubicBezTo>
                  <a:cubicBezTo>
                    <a:pt x="120" y="29"/>
                    <a:pt x="120" y="26"/>
                    <a:pt x="117" y="25"/>
                  </a:cubicBezTo>
                  <a:cubicBezTo>
                    <a:pt x="114" y="24"/>
                    <a:pt x="113" y="27"/>
                    <a:pt x="110" y="26"/>
                  </a:cubicBezTo>
                  <a:cubicBezTo>
                    <a:pt x="107" y="26"/>
                    <a:pt x="109" y="22"/>
                    <a:pt x="106" y="20"/>
                  </a:cubicBezTo>
                  <a:cubicBezTo>
                    <a:pt x="106" y="19"/>
                    <a:pt x="105" y="18"/>
                    <a:pt x="104" y="18"/>
                  </a:cubicBezTo>
                  <a:cubicBezTo>
                    <a:pt x="103" y="17"/>
                    <a:pt x="102" y="16"/>
                    <a:pt x="100" y="16"/>
                  </a:cubicBezTo>
                  <a:cubicBezTo>
                    <a:pt x="98" y="16"/>
                    <a:pt x="96" y="18"/>
                    <a:pt x="95" y="15"/>
                  </a:cubicBezTo>
                  <a:cubicBezTo>
                    <a:pt x="94" y="12"/>
                    <a:pt x="96" y="10"/>
                    <a:pt x="92" y="9"/>
                  </a:cubicBezTo>
                  <a:cubicBezTo>
                    <a:pt x="90" y="8"/>
                    <a:pt x="88" y="7"/>
                    <a:pt x="86" y="7"/>
                  </a:cubicBezTo>
                  <a:cubicBezTo>
                    <a:pt x="84" y="6"/>
                    <a:pt x="82" y="9"/>
                    <a:pt x="79" y="9"/>
                  </a:cubicBezTo>
                  <a:cubicBezTo>
                    <a:pt x="77" y="9"/>
                    <a:pt x="75" y="7"/>
                    <a:pt x="73" y="7"/>
                  </a:cubicBezTo>
                  <a:cubicBezTo>
                    <a:pt x="72" y="7"/>
                    <a:pt x="71" y="7"/>
                    <a:pt x="70" y="7"/>
                  </a:cubicBezTo>
                  <a:cubicBezTo>
                    <a:pt x="70" y="7"/>
                    <a:pt x="69" y="7"/>
                    <a:pt x="69" y="7"/>
                  </a:cubicBezTo>
                  <a:cubicBezTo>
                    <a:pt x="68" y="7"/>
                    <a:pt x="68" y="6"/>
                    <a:pt x="68" y="5"/>
                  </a:cubicBezTo>
                  <a:cubicBezTo>
                    <a:pt x="66" y="4"/>
                    <a:pt x="65" y="4"/>
                    <a:pt x="63" y="4"/>
                  </a:cubicBezTo>
                  <a:cubicBezTo>
                    <a:pt x="60" y="4"/>
                    <a:pt x="60" y="4"/>
                    <a:pt x="58" y="3"/>
                  </a:cubicBezTo>
                  <a:cubicBezTo>
                    <a:pt x="55" y="0"/>
                    <a:pt x="50" y="0"/>
                    <a:pt x="48" y="4"/>
                  </a:cubicBezTo>
                  <a:cubicBezTo>
                    <a:pt x="47" y="6"/>
                    <a:pt x="50" y="15"/>
                    <a:pt x="46" y="14"/>
                  </a:cubicBezTo>
                  <a:cubicBezTo>
                    <a:pt x="45" y="13"/>
                    <a:pt x="44" y="10"/>
                    <a:pt x="44" y="9"/>
                  </a:cubicBezTo>
                  <a:cubicBezTo>
                    <a:pt x="44" y="6"/>
                    <a:pt x="44" y="4"/>
                    <a:pt x="41" y="4"/>
                  </a:cubicBezTo>
                  <a:cubicBezTo>
                    <a:pt x="39" y="3"/>
                    <a:pt x="37" y="3"/>
                    <a:pt x="36" y="3"/>
                  </a:cubicBezTo>
                  <a:cubicBezTo>
                    <a:pt x="35" y="3"/>
                    <a:pt x="31" y="3"/>
                    <a:pt x="30" y="4"/>
                  </a:cubicBezTo>
                  <a:cubicBezTo>
                    <a:pt x="27" y="6"/>
                    <a:pt x="27" y="10"/>
                    <a:pt x="25" y="12"/>
                  </a:cubicBezTo>
                  <a:cubicBezTo>
                    <a:pt x="24" y="13"/>
                    <a:pt x="22" y="14"/>
                    <a:pt x="20" y="15"/>
                  </a:cubicBezTo>
                  <a:cubicBezTo>
                    <a:pt x="18" y="17"/>
                    <a:pt x="16" y="19"/>
                    <a:pt x="15" y="22"/>
                  </a:cubicBezTo>
                  <a:cubicBezTo>
                    <a:pt x="15" y="26"/>
                    <a:pt x="18" y="27"/>
                    <a:pt x="18" y="30"/>
                  </a:cubicBezTo>
                  <a:cubicBezTo>
                    <a:pt x="18" y="33"/>
                    <a:pt x="17" y="36"/>
                    <a:pt x="16" y="38"/>
                  </a:cubicBezTo>
                  <a:cubicBezTo>
                    <a:pt x="15" y="41"/>
                    <a:pt x="13" y="45"/>
                    <a:pt x="10" y="47"/>
                  </a:cubicBezTo>
                  <a:cubicBezTo>
                    <a:pt x="8" y="49"/>
                    <a:pt x="5" y="50"/>
                    <a:pt x="4" y="53"/>
                  </a:cubicBezTo>
                  <a:cubicBezTo>
                    <a:pt x="3" y="55"/>
                    <a:pt x="3" y="56"/>
                    <a:pt x="3" y="57"/>
                  </a:cubicBezTo>
                  <a:cubicBezTo>
                    <a:pt x="2" y="58"/>
                    <a:pt x="1" y="59"/>
                    <a:pt x="1" y="60"/>
                  </a:cubicBezTo>
                  <a:cubicBezTo>
                    <a:pt x="0" y="63"/>
                    <a:pt x="0" y="65"/>
                    <a:pt x="3" y="66"/>
                  </a:cubicBezTo>
                  <a:cubicBezTo>
                    <a:pt x="4" y="67"/>
                    <a:pt x="7" y="67"/>
                    <a:pt x="6" y="69"/>
                  </a:cubicBezTo>
                  <a:cubicBezTo>
                    <a:pt x="5" y="70"/>
                    <a:pt x="3" y="70"/>
                    <a:pt x="2" y="71"/>
                  </a:cubicBezTo>
                  <a:cubicBezTo>
                    <a:pt x="1" y="72"/>
                    <a:pt x="1" y="74"/>
                    <a:pt x="0" y="75"/>
                  </a:cubicBezTo>
                  <a:cubicBezTo>
                    <a:pt x="0" y="79"/>
                    <a:pt x="0" y="82"/>
                    <a:pt x="3" y="84"/>
                  </a:cubicBezTo>
                  <a:cubicBezTo>
                    <a:pt x="7" y="88"/>
                    <a:pt x="10" y="92"/>
                    <a:pt x="12" y="97"/>
                  </a:cubicBezTo>
                  <a:cubicBezTo>
                    <a:pt x="14" y="100"/>
                    <a:pt x="16" y="102"/>
                    <a:pt x="18" y="104"/>
                  </a:cubicBezTo>
                  <a:cubicBezTo>
                    <a:pt x="21" y="108"/>
                    <a:pt x="19" y="114"/>
                    <a:pt x="22" y="118"/>
                  </a:cubicBezTo>
                  <a:cubicBezTo>
                    <a:pt x="24" y="120"/>
                    <a:pt x="27" y="122"/>
                    <a:pt x="29" y="124"/>
                  </a:cubicBezTo>
                  <a:cubicBezTo>
                    <a:pt x="30" y="125"/>
                    <a:pt x="31" y="127"/>
                    <a:pt x="33" y="128"/>
                  </a:cubicBezTo>
                  <a:cubicBezTo>
                    <a:pt x="34" y="129"/>
                    <a:pt x="35" y="129"/>
                    <a:pt x="37" y="130"/>
                  </a:cubicBezTo>
                  <a:cubicBezTo>
                    <a:pt x="38" y="131"/>
                    <a:pt x="39" y="131"/>
                    <a:pt x="41" y="132"/>
                  </a:cubicBezTo>
                  <a:cubicBezTo>
                    <a:pt x="43" y="133"/>
                    <a:pt x="44" y="136"/>
                    <a:pt x="46" y="138"/>
                  </a:cubicBezTo>
                  <a:cubicBezTo>
                    <a:pt x="48" y="139"/>
                    <a:pt x="50" y="139"/>
                    <a:pt x="52" y="141"/>
                  </a:cubicBezTo>
                  <a:cubicBezTo>
                    <a:pt x="53" y="144"/>
                    <a:pt x="52" y="148"/>
                    <a:pt x="51" y="151"/>
                  </a:cubicBezTo>
                  <a:cubicBezTo>
                    <a:pt x="51" y="155"/>
                    <a:pt x="51" y="158"/>
                    <a:pt x="51" y="162"/>
                  </a:cubicBezTo>
                  <a:cubicBezTo>
                    <a:pt x="50" y="167"/>
                    <a:pt x="46" y="171"/>
                    <a:pt x="48" y="176"/>
                  </a:cubicBezTo>
                  <a:cubicBezTo>
                    <a:pt x="51" y="182"/>
                    <a:pt x="51" y="189"/>
                    <a:pt x="48" y="194"/>
                  </a:cubicBezTo>
                  <a:cubicBezTo>
                    <a:pt x="46" y="198"/>
                    <a:pt x="45" y="201"/>
                    <a:pt x="44" y="205"/>
                  </a:cubicBezTo>
                  <a:cubicBezTo>
                    <a:pt x="44" y="209"/>
                    <a:pt x="43" y="213"/>
                    <a:pt x="42" y="217"/>
                  </a:cubicBezTo>
                  <a:cubicBezTo>
                    <a:pt x="42" y="219"/>
                    <a:pt x="43" y="222"/>
                    <a:pt x="43" y="224"/>
                  </a:cubicBezTo>
                  <a:cubicBezTo>
                    <a:pt x="42" y="225"/>
                    <a:pt x="40" y="226"/>
                    <a:pt x="39" y="227"/>
                  </a:cubicBezTo>
                  <a:cubicBezTo>
                    <a:pt x="38" y="229"/>
                    <a:pt x="38" y="230"/>
                    <a:pt x="37" y="231"/>
                  </a:cubicBezTo>
                  <a:cubicBezTo>
                    <a:pt x="36" y="236"/>
                    <a:pt x="36" y="242"/>
                    <a:pt x="36" y="247"/>
                  </a:cubicBezTo>
                  <a:cubicBezTo>
                    <a:pt x="36" y="248"/>
                    <a:pt x="36" y="249"/>
                    <a:pt x="36" y="250"/>
                  </a:cubicBezTo>
                  <a:cubicBezTo>
                    <a:pt x="35" y="251"/>
                    <a:pt x="34" y="252"/>
                    <a:pt x="34" y="253"/>
                  </a:cubicBezTo>
                  <a:cubicBezTo>
                    <a:pt x="34" y="256"/>
                    <a:pt x="38" y="255"/>
                    <a:pt x="39" y="256"/>
                  </a:cubicBezTo>
                  <a:cubicBezTo>
                    <a:pt x="42" y="258"/>
                    <a:pt x="41" y="260"/>
                    <a:pt x="39" y="262"/>
                  </a:cubicBezTo>
                  <a:cubicBezTo>
                    <a:pt x="38" y="265"/>
                    <a:pt x="39" y="266"/>
                    <a:pt x="40" y="269"/>
                  </a:cubicBezTo>
                  <a:cubicBezTo>
                    <a:pt x="40" y="272"/>
                    <a:pt x="38" y="273"/>
                    <a:pt x="37" y="275"/>
                  </a:cubicBezTo>
                  <a:cubicBezTo>
                    <a:pt x="35" y="277"/>
                    <a:pt x="35" y="280"/>
                    <a:pt x="34" y="282"/>
                  </a:cubicBezTo>
                  <a:cubicBezTo>
                    <a:pt x="31" y="282"/>
                    <a:pt x="31" y="279"/>
                    <a:pt x="29" y="280"/>
                  </a:cubicBezTo>
                  <a:cubicBezTo>
                    <a:pt x="29" y="281"/>
                    <a:pt x="28" y="284"/>
                    <a:pt x="28" y="284"/>
                  </a:cubicBezTo>
                  <a:cubicBezTo>
                    <a:pt x="28" y="286"/>
                    <a:pt x="28" y="285"/>
                    <a:pt x="29" y="286"/>
                  </a:cubicBezTo>
                  <a:cubicBezTo>
                    <a:pt x="32" y="289"/>
                    <a:pt x="31" y="291"/>
                    <a:pt x="32" y="295"/>
                  </a:cubicBezTo>
                  <a:cubicBezTo>
                    <a:pt x="32" y="296"/>
                    <a:pt x="33" y="296"/>
                    <a:pt x="33" y="298"/>
                  </a:cubicBezTo>
                  <a:cubicBezTo>
                    <a:pt x="33" y="299"/>
                    <a:pt x="33" y="301"/>
                    <a:pt x="33" y="302"/>
                  </a:cubicBezTo>
                  <a:cubicBezTo>
                    <a:pt x="33" y="304"/>
                    <a:pt x="32" y="306"/>
                    <a:pt x="32" y="308"/>
                  </a:cubicBezTo>
                  <a:cubicBezTo>
                    <a:pt x="33" y="310"/>
                    <a:pt x="34" y="310"/>
                    <a:pt x="36" y="312"/>
                  </a:cubicBezTo>
                  <a:cubicBezTo>
                    <a:pt x="38" y="313"/>
                    <a:pt x="39" y="317"/>
                    <a:pt x="39" y="319"/>
                  </a:cubicBezTo>
                  <a:cubicBezTo>
                    <a:pt x="39" y="322"/>
                    <a:pt x="38" y="323"/>
                    <a:pt x="41" y="325"/>
                  </a:cubicBezTo>
                  <a:cubicBezTo>
                    <a:pt x="42" y="325"/>
                    <a:pt x="44" y="326"/>
                    <a:pt x="45" y="326"/>
                  </a:cubicBezTo>
                  <a:cubicBezTo>
                    <a:pt x="46" y="327"/>
                    <a:pt x="46" y="328"/>
                    <a:pt x="47" y="328"/>
                  </a:cubicBezTo>
                  <a:cubicBezTo>
                    <a:pt x="48" y="327"/>
                    <a:pt x="49" y="325"/>
                    <a:pt x="51" y="325"/>
                  </a:cubicBezTo>
                  <a:cubicBezTo>
                    <a:pt x="53" y="325"/>
                    <a:pt x="55" y="328"/>
                    <a:pt x="55" y="330"/>
                  </a:cubicBezTo>
                  <a:cubicBezTo>
                    <a:pt x="53" y="331"/>
                    <a:pt x="50" y="331"/>
                    <a:pt x="50" y="333"/>
                  </a:cubicBezTo>
                  <a:cubicBezTo>
                    <a:pt x="50" y="335"/>
                    <a:pt x="54" y="334"/>
                    <a:pt x="55" y="334"/>
                  </a:cubicBezTo>
                  <a:cubicBezTo>
                    <a:pt x="59" y="334"/>
                    <a:pt x="63" y="338"/>
                    <a:pt x="68" y="337"/>
                  </a:cubicBezTo>
                  <a:cubicBezTo>
                    <a:pt x="69" y="337"/>
                    <a:pt x="73" y="336"/>
                    <a:pt x="73" y="336"/>
                  </a:cubicBezTo>
                  <a:cubicBezTo>
                    <a:pt x="76" y="333"/>
                    <a:pt x="72" y="332"/>
                    <a:pt x="71" y="332"/>
                  </a:cubicBezTo>
                  <a:cubicBezTo>
                    <a:pt x="67" y="330"/>
                    <a:pt x="63" y="329"/>
                    <a:pt x="61" y="326"/>
                  </a:cubicBezTo>
                  <a:cubicBezTo>
                    <a:pt x="60" y="325"/>
                    <a:pt x="59" y="324"/>
                    <a:pt x="59" y="323"/>
                  </a:cubicBezTo>
                  <a:cubicBezTo>
                    <a:pt x="58" y="322"/>
                    <a:pt x="59" y="320"/>
                    <a:pt x="58" y="319"/>
                  </a:cubicBezTo>
                  <a:cubicBezTo>
                    <a:pt x="58" y="318"/>
                    <a:pt x="57" y="318"/>
                    <a:pt x="56" y="317"/>
                  </a:cubicBezTo>
                  <a:cubicBezTo>
                    <a:pt x="55" y="315"/>
                    <a:pt x="56" y="312"/>
                    <a:pt x="57" y="311"/>
                  </a:cubicBezTo>
                  <a:cubicBezTo>
                    <a:pt x="57" y="309"/>
                    <a:pt x="58" y="307"/>
                    <a:pt x="59" y="306"/>
                  </a:cubicBezTo>
                  <a:cubicBezTo>
                    <a:pt x="60" y="306"/>
                    <a:pt x="61" y="307"/>
                    <a:pt x="61" y="306"/>
                  </a:cubicBezTo>
                  <a:cubicBezTo>
                    <a:pt x="63" y="305"/>
                    <a:pt x="64" y="301"/>
                    <a:pt x="64" y="299"/>
                  </a:cubicBezTo>
                  <a:cubicBezTo>
                    <a:pt x="65" y="297"/>
                    <a:pt x="67" y="294"/>
                    <a:pt x="70" y="293"/>
                  </a:cubicBezTo>
                  <a:cubicBezTo>
                    <a:pt x="72" y="292"/>
                    <a:pt x="73" y="293"/>
                    <a:pt x="74" y="291"/>
                  </a:cubicBezTo>
                  <a:cubicBezTo>
                    <a:pt x="75" y="285"/>
                    <a:pt x="61" y="287"/>
                    <a:pt x="63" y="279"/>
                  </a:cubicBezTo>
                  <a:cubicBezTo>
                    <a:pt x="65" y="278"/>
                    <a:pt x="67" y="277"/>
                    <a:pt x="69" y="277"/>
                  </a:cubicBezTo>
                  <a:cubicBezTo>
                    <a:pt x="70" y="276"/>
                    <a:pt x="70" y="277"/>
                    <a:pt x="72" y="276"/>
                  </a:cubicBezTo>
                  <a:cubicBezTo>
                    <a:pt x="72" y="275"/>
                    <a:pt x="73" y="273"/>
                    <a:pt x="73" y="271"/>
                  </a:cubicBezTo>
                  <a:cubicBezTo>
                    <a:pt x="74" y="268"/>
                    <a:pt x="75" y="266"/>
                    <a:pt x="77" y="264"/>
                  </a:cubicBezTo>
                  <a:cubicBezTo>
                    <a:pt x="78" y="263"/>
                    <a:pt x="80" y="263"/>
                    <a:pt x="81" y="262"/>
                  </a:cubicBezTo>
                  <a:cubicBezTo>
                    <a:pt x="83" y="258"/>
                    <a:pt x="77" y="258"/>
                    <a:pt x="76" y="256"/>
                  </a:cubicBezTo>
                  <a:cubicBezTo>
                    <a:pt x="74" y="254"/>
                    <a:pt x="77" y="251"/>
                    <a:pt x="80" y="251"/>
                  </a:cubicBezTo>
                  <a:cubicBezTo>
                    <a:pt x="81" y="251"/>
                    <a:pt x="82" y="252"/>
                    <a:pt x="83" y="253"/>
                  </a:cubicBezTo>
                  <a:cubicBezTo>
                    <a:pt x="85" y="253"/>
                    <a:pt x="87" y="253"/>
                    <a:pt x="88" y="252"/>
                  </a:cubicBezTo>
                  <a:cubicBezTo>
                    <a:pt x="91" y="250"/>
                    <a:pt x="92" y="246"/>
                    <a:pt x="89" y="243"/>
                  </a:cubicBezTo>
                  <a:cubicBezTo>
                    <a:pt x="91" y="242"/>
                    <a:pt x="93" y="243"/>
                    <a:pt x="95" y="243"/>
                  </a:cubicBezTo>
                  <a:cubicBezTo>
                    <a:pt x="98" y="244"/>
                    <a:pt x="99" y="244"/>
                    <a:pt x="102" y="243"/>
                  </a:cubicBezTo>
                  <a:cubicBezTo>
                    <a:pt x="106" y="241"/>
                    <a:pt x="109" y="239"/>
                    <a:pt x="112" y="236"/>
                  </a:cubicBezTo>
                  <a:cubicBezTo>
                    <a:pt x="114" y="234"/>
                    <a:pt x="117" y="233"/>
                    <a:pt x="115" y="230"/>
                  </a:cubicBezTo>
                  <a:cubicBezTo>
                    <a:pt x="115" y="229"/>
                    <a:pt x="113" y="228"/>
                    <a:pt x="113" y="226"/>
                  </a:cubicBezTo>
                  <a:cubicBezTo>
                    <a:pt x="112" y="224"/>
                    <a:pt x="113" y="222"/>
                    <a:pt x="114" y="219"/>
                  </a:cubicBezTo>
                  <a:cubicBezTo>
                    <a:pt x="113" y="219"/>
                    <a:pt x="111" y="219"/>
                    <a:pt x="111" y="218"/>
                  </a:cubicBezTo>
                  <a:cubicBezTo>
                    <a:pt x="118" y="212"/>
                    <a:pt x="128" y="225"/>
                    <a:pt x="133" y="215"/>
                  </a:cubicBezTo>
                  <a:cubicBezTo>
                    <a:pt x="134" y="213"/>
                    <a:pt x="134" y="211"/>
                    <a:pt x="135" y="209"/>
                  </a:cubicBezTo>
                  <a:cubicBezTo>
                    <a:pt x="136" y="207"/>
                    <a:pt x="137" y="207"/>
                    <a:pt x="139" y="205"/>
                  </a:cubicBezTo>
                  <a:cubicBezTo>
                    <a:pt x="142" y="204"/>
                    <a:pt x="144" y="202"/>
                    <a:pt x="147" y="200"/>
                  </a:cubicBezTo>
                  <a:cubicBezTo>
                    <a:pt x="150" y="198"/>
                    <a:pt x="151" y="197"/>
                    <a:pt x="151" y="194"/>
                  </a:cubicBezTo>
                  <a:cubicBezTo>
                    <a:pt x="151" y="192"/>
                    <a:pt x="151" y="191"/>
                    <a:pt x="151" y="189"/>
                  </a:cubicBezTo>
                  <a:cubicBezTo>
                    <a:pt x="152" y="187"/>
                    <a:pt x="154" y="186"/>
                    <a:pt x="155" y="185"/>
                  </a:cubicBezTo>
                  <a:cubicBezTo>
                    <a:pt x="157" y="183"/>
                    <a:pt x="158" y="180"/>
                    <a:pt x="157" y="178"/>
                  </a:cubicBezTo>
                  <a:cubicBezTo>
                    <a:pt x="156" y="175"/>
                    <a:pt x="156" y="172"/>
                    <a:pt x="159" y="170"/>
                  </a:cubicBezTo>
                  <a:cubicBezTo>
                    <a:pt x="160" y="168"/>
                    <a:pt x="162" y="167"/>
                    <a:pt x="164" y="166"/>
                  </a:cubicBezTo>
                  <a:cubicBezTo>
                    <a:pt x="166" y="165"/>
                    <a:pt x="167" y="163"/>
                    <a:pt x="169" y="163"/>
                  </a:cubicBezTo>
                  <a:cubicBezTo>
                    <a:pt x="170" y="163"/>
                    <a:pt x="170" y="163"/>
                    <a:pt x="170" y="163"/>
                  </a:cubicBezTo>
                  <a:cubicBezTo>
                    <a:pt x="171" y="163"/>
                    <a:pt x="172" y="162"/>
                    <a:pt x="173" y="162"/>
                  </a:cubicBezTo>
                  <a:cubicBezTo>
                    <a:pt x="175" y="161"/>
                    <a:pt x="178" y="161"/>
                    <a:pt x="180" y="161"/>
                  </a:cubicBezTo>
                  <a:cubicBezTo>
                    <a:pt x="181" y="161"/>
                    <a:pt x="183" y="162"/>
                    <a:pt x="185" y="161"/>
                  </a:cubicBezTo>
                  <a:cubicBezTo>
                    <a:pt x="187" y="161"/>
                    <a:pt x="189" y="158"/>
                    <a:pt x="190" y="156"/>
                  </a:cubicBezTo>
                  <a:cubicBezTo>
                    <a:pt x="192" y="153"/>
                    <a:pt x="193" y="151"/>
                    <a:pt x="194" y="149"/>
                  </a:cubicBezTo>
                  <a:cubicBezTo>
                    <a:pt x="196" y="146"/>
                    <a:pt x="199" y="144"/>
                    <a:pt x="200" y="142"/>
                  </a:cubicBezTo>
                  <a:cubicBezTo>
                    <a:pt x="202" y="138"/>
                    <a:pt x="201" y="134"/>
                    <a:pt x="201" y="130"/>
                  </a:cubicBezTo>
                  <a:cubicBezTo>
                    <a:pt x="201" y="128"/>
                    <a:pt x="200" y="124"/>
                    <a:pt x="201" y="121"/>
                  </a:cubicBezTo>
                  <a:cubicBezTo>
                    <a:pt x="202" y="119"/>
                    <a:pt x="204" y="116"/>
                    <a:pt x="205" y="114"/>
                  </a:cubicBezTo>
                  <a:cubicBezTo>
                    <a:pt x="207" y="110"/>
                    <a:pt x="210" y="107"/>
                    <a:pt x="212" y="104"/>
                  </a:cubicBezTo>
                  <a:cubicBezTo>
                    <a:pt x="214" y="102"/>
                    <a:pt x="217" y="101"/>
                    <a:pt x="218" y="98"/>
                  </a:cubicBezTo>
                  <a:cubicBezTo>
                    <a:pt x="218" y="97"/>
                    <a:pt x="218" y="95"/>
                    <a:pt x="218" y="94"/>
                  </a:cubicBezTo>
                  <a:cubicBezTo>
                    <a:pt x="219" y="92"/>
                    <a:pt x="220" y="92"/>
                    <a:pt x="220" y="90"/>
                  </a:cubicBezTo>
                  <a:cubicBezTo>
                    <a:pt x="221" y="90"/>
                    <a:pt x="221" y="88"/>
                    <a:pt x="221" y="87"/>
                  </a:cubicBezTo>
                  <a:cubicBezTo>
                    <a:pt x="221" y="85"/>
                    <a:pt x="221" y="86"/>
                    <a:pt x="220" y="84"/>
                  </a:cubicBezTo>
                  <a:cubicBezTo>
                    <a:pt x="219" y="82"/>
                    <a:pt x="218" y="79"/>
                    <a:pt x="21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9" name="Freeform 89"/>
            <p:cNvSpPr/>
            <p:nvPr/>
          </p:nvSpPr>
          <p:spPr bwMode="auto">
            <a:xfrm>
              <a:off x="639763" y="3921126"/>
              <a:ext cx="476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90" name="Freeform 90"/>
            <p:cNvSpPr/>
            <p:nvPr/>
          </p:nvSpPr>
          <p:spPr bwMode="auto">
            <a:xfrm>
              <a:off x="633413" y="3921126"/>
              <a:ext cx="19050" cy="38100"/>
            </a:xfrm>
            <a:custGeom>
              <a:avLst/>
              <a:gdLst>
                <a:gd name="T0" fmla="*/ 1 w 5"/>
                <a:gd name="T1" fmla="*/ 7 h 10"/>
                <a:gd name="T2" fmla="*/ 1 w 5"/>
                <a:gd name="T3" fmla="*/ 10 h 10"/>
                <a:gd name="T4" fmla="*/ 2 w 5"/>
                <a:gd name="T5" fmla="*/ 0 h 10"/>
                <a:gd name="T6" fmla="*/ 2 w 5"/>
                <a:gd name="T7" fmla="*/ 0 h 10"/>
                <a:gd name="T8" fmla="*/ 2 w 5"/>
                <a:gd name="T9" fmla="*/ 3 h 10"/>
                <a:gd name="T10" fmla="*/ 1 w 5"/>
                <a:gd name="T11" fmla="*/ 5 h 10"/>
                <a:gd name="T12" fmla="*/ 1 w 5"/>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1" y="7"/>
                  </a:moveTo>
                  <a:cubicBezTo>
                    <a:pt x="1" y="8"/>
                    <a:pt x="1" y="9"/>
                    <a:pt x="1" y="10"/>
                  </a:cubicBezTo>
                  <a:cubicBezTo>
                    <a:pt x="5" y="10"/>
                    <a:pt x="5" y="1"/>
                    <a:pt x="2" y="0"/>
                  </a:cubicBezTo>
                  <a:cubicBezTo>
                    <a:pt x="2" y="0"/>
                    <a:pt x="2" y="0"/>
                    <a:pt x="2" y="0"/>
                  </a:cubicBezTo>
                  <a:cubicBezTo>
                    <a:pt x="2" y="1"/>
                    <a:pt x="2" y="2"/>
                    <a:pt x="2" y="3"/>
                  </a:cubicBezTo>
                  <a:cubicBezTo>
                    <a:pt x="1" y="4"/>
                    <a:pt x="1" y="4"/>
                    <a:pt x="1" y="5"/>
                  </a:cubicBezTo>
                  <a:cubicBezTo>
                    <a:pt x="0" y="6"/>
                    <a:pt x="1"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grpSp>
        <p:nvGrpSpPr>
          <p:cNvPr id="374" name="组合 373"/>
          <p:cNvGrpSpPr/>
          <p:nvPr/>
        </p:nvGrpSpPr>
        <p:grpSpPr>
          <a:xfrm>
            <a:off x="878008" y="1465943"/>
            <a:ext cx="5221830" cy="4042466"/>
            <a:chOff x="2336800" y="842963"/>
            <a:chExt cx="4470400" cy="3460750"/>
          </a:xfrm>
        </p:grpSpPr>
        <p:grpSp>
          <p:nvGrpSpPr>
            <p:cNvPr id="95" name="Group 294"/>
            <p:cNvGrpSpPr/>
            <p:nvPr/>
          </p:nvGrpSpPr>
          <p:grpSpPr bwMode="auto">
            <a:xfrm>
              <a:off x="2649538" y="1166813"/>
              <a:ext cx="3773488" cy="3136900"/>
              <a:chOff x="1669" y="735"/>
              <a:chExt cx="2377" cy="1976"/>
            </a:xfrm>
          </p:grpSpPr>
          <p:sp>
            <p:nvSpPr>
              <p:cNvPr id="174" name="Freeform 94"/>
              <p:cNvSpPr/>
              <p:nvPr/>
            </p:nvSpPr>
            <p:spPr bwMode="auto">
              <a:xfrm>
                <a:off x="3790" y="1489"/>
                <a:ext cx="34" cy="37"/>
              </a:xfrm>
              <a:custGeom>
                <a:avLst/>
                <a:gdLst>
                  <a:gd name="T0" fmla="*/ 3 w 14"/>
                  <a:gd name="T1" fmla="*/ 0 h 16"/>
                  <a:gd name="T2" fmla="*/ 0 w 14"/>
                  <a:gd name="T3" fmla="*/ 2 h 16"/>
                  <a:gd name="T4" fmla="*/ 10 w 14"/>
                  <a:gd name="T5" fmla="*/ 16 h 16"/>
                  <a:gd name="T6" fmla="*/ 14 w 14"/>
                  <a:gd name="T7" fmla="*/ 16 h 16"/>
                  <a:gd name="T8" fmla="*/ 14 w 14"/>
                  <a:gd name="T9" fmla="*/ 16 h 16"/>
                  <a:gd name="T10" fmla="*/ 13 w 14"/>
                  <a:gd name="T11" fmla="*/ 16 h 16"/>
                  <a:gd name="T12" fmla="*/ 14 w 14"/>
                  <a:gd name="T13" fmla="*/ 16 h 16"/>
                  <a:gd name="T14" fmla="*/ 3 w 14"/>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3" y="0"/>
                    </a:moveTo>
                    <a:cubicBezTo>
                      <a:pt x="0" y="2"/>
                      <a:pt x="0" y="2"/>
                      <a:pt x="0" y="2"/>
                    </a:cubicBezTo>
                    <a:cubicBezTo>
                      <a:pt x="3" y="7"/>
                      <a:pt x="6" y="11"/>
                      <a:pt x="10" y="16"/>
                    </a:cubicBezTo>
                    <a:cubicBezTo>
                      <a:pt x="14" y="16"/>
                      <a:pt x="14" y="16"/>
                      <a:pt x="14" y="16"/>
                    </a:cubicBezTo>
                    <a:cubicBezTo>
                      <a:pt x="14" y="16"/>
                      <a:pt x="14" y="16"/>
                      <a:pt x="14" y="16"/>
                    </a:cubicBezTo>
                    <a:cubicBezTo>
                      <a:pt x="14" y="16"/>
                      <a:pt x="14" y="16"/>
                      <a:pt x="13" y="16"/>
                    </a:cubicBezTo>
                    <a:cubicBezTo>
                      <a:pt x="14" y="16"/>
                      <a:pt x="14" y="16"/>
                      <a:pt x="14" y="16"/>
                    </a:cubicBezTo>
                    <a:cubicBezTo>
                      <a:pt x="11" y="10"/>
                      <a:pt x="7" y="5"/>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5" name="Freeform 95"/>
              <p:cNvSpPr/>
              <p:nvPr/>
            </p:nvSpPr>
            <p:spPr bwMode="auto">
              <a:xfrm>
                <a:off x="3187" y="1048"/>
                <a:ext cx="61" cy="31"/>
              </a:xfrm>
              <a:custGeom>
                <a:avLst/>
                <a:gdLst>
                  <a:gd name="T0" fmla="*/ 1 w 26"/>
                  <a:gd name="T1" fmla="*/ 0 h 13"/>
                  <a:gd name="T2" fmla="*/ 0 w 26"/>
                  <a:gd name="T3" fmla="*/ 4 h 13"/>
                  <a:gd name="T4" fmla="*/ 25 w 26"/>
                  <a:gd name="T5" fmla="*/ 13 h 13"/>
                  <a:gd name="T6" fmla="*/ 26 w 26"/>
                  <a:gd name="T7" fmla="*/ 9 h 13"/>
                  <a:gd name="T8" fmla="*/ 1 w 26"/>
                  <a:gd name="T9" fmla="*/ 0 h 13"/>
                </a:gdLst>
                <a:ahLst/>
                <a:cxnLst>
                  <a:cxn ang="0">
                    <a:pos x="T0" y="T1"/>
                  </a:cxn>
                  <a:cxn ang="0">
                    <a:pos x="T2" y="T3"/>
                  </a:cxn>
                  <a:cxn ang="0">
                    <a:pos x="T4" y="T5"/>
                  </a:cxn>
                  <a:cxn ang="0">
                    <a:pos x="T6" y="T7"/>
                  </a:cxn>
                  <a:cxn ang="0">
                    <a:pos x="T8" y="T9"/>
                  </a:cxn>
                </a:cxnLst>
                <a:rect l="0" t="0" r="r" b="b"/>
                <a:pathLst>
                  <a:path w="26" h="13">
                    <a:moveTo>
                      <a:pt x="1" y="0"/>
                    </a:moveTo>
                    <a:cubicBezTo>
                      <a:pt x="0" y="4"/>
                      <a:pt x="0" y="4"/>
                      <a:pt x="0" y="4"/>
                    </a:cubicBezTo>
                    <a:cubicBezTo>
                      <a:pt x="8" y="7"/>
                      <a:pt x="17" y="10"/>
                      <a:pt x="25" y="13"/>
                    </a:cubicBezTo>
                    <a:cubicBezTo>
                      <a:pt x="26" y="9"/>
                      <a:pt x="26" y="9"/>
                      <a:pt x="26" y="9"/>
                    </a:cubicBezTo>
                    <a:cubicBezTo>
                      <a:pt x="18" y="6"/>
                      <a:pt x="10" y="3"/>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6" name="Freeform 96"/>
              <p:cNvSpPr/>
              <p:nvPr/>
            </p:nvSpPr>
            <p:spPr bwMode="auto">
              <a:xfrm>
                <a:off x="3996" y="1958"/>
                <a:ext cx="22" cy="64"/>
              </a:xfrm>
              <a:custGeom>
                <a:avLst/>
                <a:gdLst>
                  <a:gd name="T0" fmla="*/ 4 w 9"/>
                  <a:gd name="T1" fmla="*/ 0 h 27"/>
                  <a:gd name="T2" fmla="*/ 0 w 9"/>
                  <a:gd name="T3" fmla="*/ 0 h 27"/>
                  <a:gd name="T4" fmla="*/ 5 w 9"/>
                  <a:gd name="T5" fmla="*/ 27 h 27"/>
                  <a:gd name="T6" fmla="*/ 9 w 9"/>
                  <a:gd name="T7" fmla="*/ 27 h 27"/>
                  <a:gd name="T8" fmla="*/ 4 w 9"/>
                  <a:gd name="T9" fmla="*/ 0 h 27"/>
                </a:gdLst>
                <a:ahLst/>
                <a:cxnLst>
                  <a:cxn ang="0">
                    <a:pos x="T0" y="T1"/>
                  </a:cxn>
                  <a:cxn ang="0">
                    <a:pos x="T2" y="T3"/>
                  </a:cxn>
                  <a:cxn ang="0">
                    <a:pos x="T4" y="T5"/>
                  </a:cxn>
                  <a:cxn ang="0">
                    <a:pos x="T6" y="T7"/>
                  </a:cxn>
                  <a:cxn ang="0">
                    <a:pos x="T8" y="T9"/>
                  </a:cxn>
                </a:cxnLst>
                <a:rect l="0" t="0" r="r" b="b"/>
                <a:pathLst>
                  <a:path w="9" h="27">
                    <a:moveTo>
                      <a:pt x="4" y="0"/>
                    </a:moveTo>
                    <a:cubicBezTo>
                      <a:pt x="0" y="0"/>
                      <a:pt x="0" y="0"/>
                      <a:pt x="0" y="0"/>
                    </a:cubicBezTo>
                    <a:cubicBezTo>
                      <a:pt x="2" y="9"/>
                      <a:pt x="3" y="18"/>
                      <a:pt x="5" y="27"/>
                    </a:cubicBezTo>
                    <a:cubicBezTo>
                      <a:pt x="9" y="27"/>
                      <a:pt x="9" y="27"/>
                      <a:pt x="9" y="27"/>
                    </a:cubicBezTo>
                    <a:cubicBezTo>
                      <a:pt x="7" y="18"/>
                      <a:pt x="5" y="8"/>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7" name="Freeform 97"/>
              <p:cNvSpPr/>
              <p:nvPr/>
            </p:nvSpPr>
            <p:spPr bwMode="auto">
              <a:xfrm>
                <a:off x="3305" y="1093"/>
                <a:ext cx="59" cy="35"/>
              </a:xfrm>
              <a:custGeom>
                <a:avLst/>
                <a:gdLst>
                  <a:gd name="T0" fmla="*/ 1 w 25"/>
                  <a:gd name="T1" fmla="*/ 0 h 15"/>
                  <a:gd name="T2" fmla="*/ 0 w 25"/>
                  <a:gd name="T3" fmla="*/ 3 h 15"/>
                  <a:gd name="T4" fmla="*/ 24 w 25"/>
                  <a:gd name="T5" fmla="*/ 15 h 15"/>
                  <a:gd name="T6" fmla="*/ 25 w 25"/>
                  <a:gd name="T7" fmla="*/ 11 h 15"/>
                  <a:gd name="T8" fmla="*/ 1 w 25"/>
                  <a:gd name="T9" fmla="*/ 0 h 15"/>
                </a:gdLst>
                <a:ahLst/>
                <a:cxnLst>
                  <a:cxn ang="0">
                    <a:pos x="T0" y="T1"/>
                  </a:cxn>
                  <a:cxn ang="0">
                    <a:pos x="T2" y="T3"/>
                  </a:cxn>
                  <a:cxn ang="0">
                    <a:pos x="T4" y="T5"/>
                  </a:cxn>
                  <a:cxn ang="0">
                    <a:pos x="T6" y="T7"/>
                  </a:cxn>
                  <a:cxn ang="0">
                    <a:pos x="T8" y="T9"/>
                  </a:cxn>
                </a:cxnLst>
                <a:rect l="0" t="0" r="r" b="b"/>
                <a:pathLst>
                  <a:path w="25" h="15">
                    <a:moveTo>
                      <a:pt x="1" y="0"/>
                    </a:moveTo>
                    <a:cubicBezTo>
                      <a:pt x="0" y="3"/>
                      <a:pt x="0" y="3"/>
                      <a:pt x="0" y="3"/>
                    </a:cubicBezTo>
                    <a:cubicBezTo>
                      <a:pt x="8" y="7"/>
                      <a:pt x="16" y="11"/>
                      <a:pt x="24" y="15"/>
                    </a:cubicBezTo>
                    <a:cubicBezTo>
                      <a:pt x="25" y="11"/>
                      <a:pt x="25" y="11"/>
                      <a:pt x="25" y="11"/>
                    </a:cubicBezTo>
                    <a:cubicBezTo>
                      <a:pt x="17" y="7"/>
                      <a:pt x="9" y="3"/>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8" name="Freeform 98"/>
              <p:cNvSpPr/>
              <p:nvPr/>
            </p:nvSpPr>
            <p:spPr bwMode="auto">
              <a:xfrm>
                <a:off x="3963" y="1832"/>
                <a:ext cx="26" cy="64"/>
              </a:xfrm>
              <a:custGeom>
                <a:avLst/>
                <a:gdLst>
                  <a:gd name="T0" fmla="*/ 4 w 11"/>
                  <a:gd name="T1" fmla="*/ 0 h 27"/>
                  <a:gd name="T2" fmla="*/ 0 w 11"/>
                  <a:gd name="T3" fmla="*/ 1 h 27"/>
                  <a:gd name="T4" fmla="*/ 8 w 11"/>
                  <a:gd name="T5" fmla="*/ 27 h 27"/>
                  <a:gd name="T6" fmla="*/ 11 w 11"/>
                  <a:gd name="T7" fmla="*/ 26 h 27"/>
                  <a:gd name="T8" fmla="*/ 4 w 11"/>
                  <a:gd name="T9" fmla="*/ 0 h 27"/>
                </a:gdLst>
                <a:ahLst/>
                <a:cxnLst>
                  <a:cxn ang="0">
                    <a:pos x="T0" y="T1"/>
                  </a:cxn>
                  <a:cxn ang="0">
                    <a:pos x="T2" y="T3"/>
                  </a:cxn>
                  <a:cxn ang="0">
                    <a:pos x="T4" y="T5"/>
                  </a:cxn>
                  <a:cxn ang="0">
                    <a:pos x="T6" y="T7"/>
                  </a:cxn>
                  <a:cxn ang="0">
                    <a:pos x="T8" y="T9"/>
                  </a:cxn>
                </a:cxnLst>
                <a:rect l="0" t="0" r="r" b="b"/>
                <a:pathLst>
                  <a:path w="11" h="27">
                    <a:moveTo>
                      <a:pt x="4" y="0"/>
                    </a:moveTo>
                    <a:cubicBezTo>
                      <a:pt x="0" y="1"/>
                      <a:pt x="0" y="1"/>
                      <a:pt x="0" y="1"/>
                    </a:cubicBezTo>
                    <a:cubicBezTo>
                      <a:pt x="3" y="10"/>
                      <a:pt x="5" y="18"/>
                      <a:pt x="8" y="27"/>
                    </a:cubicBezTo>
                    <a:cubicBezTo>
                      <a:pt x="11" y="26"/>
                      <a:pt x="11" y="26"/>
                      <a:pt x="11" y="26"/>
                    </a:cubicBezTo>
                    <a:cubicBezTo>
                      <a:pt x="9" y="17"/>
                      <a:pt x="6" y="8"/>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9" name="Freeform 99"/>
              <p:cNvSpPr/>
              <p:nvPr/>
            </p:nvSpPr>
            <p:spPr bwMode="auto">
              <a:xfrm>
                <a:off x="3416" y="1150"/>
                <a:ext cx="59" cy="40"/>
              </a:xfrm>
              <a:custGeom>
                <a:avLst/>
                <a:gdLst>
                  <a:gd name="T0" fmla="*/ 2 w 25"/>
                  <a:gd name="T1" fmla="*/ 0 h 17"/>
                  <a:gd name="T2" fmla="*/ 0 w 25"/>
                  <a:gd name="T3" fmla="*/ 3 h 17"/>
                  <a:gd name="T4" fmla="*/ 23 w 25"/>
                  <a:gd name="T5" fmla="*/ 17 h 17"/>
                  <a:gd name="T6" fmla="*/ 25 w 25"/>
                  <a:gd name="T7" fmla="*/ 14 h 17"/>
                  <a:gd name="T8" fmla="*/ 2 w 25"/>
                  <a:gd name="T9" fmla="*/ 0 h 17"/>
                </a:gdLst>
                <a:ahLst/>
                <a:cxnLst>
                  <a:cxn ang="0">
                    <a:pos x="T0" y="T1"/>
                  </a:cxn>
                  <a:cxn ang="0">
                    <a:pos x="T2" y="T3"/>
                  </a:cxn>
                  <a:cxn ang="0">
                    <a:pos x="T4" y="T5"/>
                  </a:cxn>
                  <a:cxn ang="0">
                    <a:pos x="T6" y="T7"/>
                  </a:cxn>
                  <a:cxn ang="0">
                    <a:pos x="T8" y="T9"/>
                  </a:cxn>
                </a:cxnLst>
                <a:rect l="0" t="0" r="r" b="b"/>
                <a:pathLst>
                  <a:path w="25" h="17">
                    <a:moveTo>
                      <a:pt x="2" y="0"/>
                    </a:moveTo>
                    <a:cubicBezTo>
                      <a:pt x="0" y="3"/>
                      <a:pt x="0" y="3"/>
                      <a:pt x="0" y="3"/>
                    </a:cubicBezTo>
                    <a:cubicBezTo>
                      <a:pt x="8" y="8"/>
                      <a:pt x="16" y="12"/>
                      <a:pt x="23" y="17"/>
                    </a:cubicBezTo>
                    <a:cubicBezTo>
                      <a:pt x="25" y="14"/>
                      <a:pt x="25" y="14"/>
                      <a:pt x="25" y="14"/>
                    </a:cubicBezTo>
                    <a:cubicBezTo>
                      <a:pt x="17" y="9"/>
                      <a:pt x="10" y="4"/>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0" name="Freeform 100"/>
              <p:cNvSpPr/>
              <p:nvPr/>
            </p:nvSpPr>
            <p:spPr bwMode="auto">
              <a:xfrm>
                <a:off x="3982" y="2472"/>
                <a:ext cx="24" cy="66"/>
              </a:xfrm>
              <a:custGeom>
                <a:avLst/>
                <a:gdLst>
                  <a:gd name="T0" fmla="*/ 6 w 10"/>
                  <a:gd name="T1" fmla="*/ 0 h 28"/>
                  <a:gd name="T2" fmla="*/ 0 w 10"/>
                  <a:gd name="T3" fmla="*/ 27 h 28"/>
                  <a:gd name="T4" fmla="*/ 4 w 10"/>
                  <a:gd name="T5" fmla="*/ 28 h 28"/>
                  <a:gd name="T6" fmla="*/ 10 w 10"/>
                  <a:gd name="T7" fmla="*/ 1 h 28"/>
                  <a:gd name="T8" fmla="*/ 6 w 10"/>
                  <a:gd name="T9" fmla="*/ 0 h 28"/>
                </a:gdLst>
                <a:ahLst/>
                <a:cxnLst>
                  <a:cxn ang="0">
                    <a:pos x="T0" y="T1"/>
                  </a:cxn>
                  <a:cxn ang="0">
                    <a:pos x="T2" y="T3"/>
                  </a:cxn>
                  <a:cxn ang="0">
                    <a:pos x="T4" y="T5"/>
                  </a:cxn>
                  <a:cxn ang="0">
                    <a:pos x="T6" y="T7"/>
                  </a:cxn>
                  <a:cxn ang="0">
                    <a:pos x="T8" y="T9"/>
                  </a:cxn>
                </a:cxnLst>
                <a:rect l="0" t="0" r="r" b="b"/>
                <a:pathLst>
                  <a:path w="10" h="28">
                    <a:moveTo>
                      <a:pt x="6" y="0"/>
                    </a:moveTo>
                    <a:cubicBezTo>
                      <a:pt x="4" y="9"/>
                      <a:pt x="2" y="18"/>
                      <a:pt x="0" y="27"/>
                    </a:cubicBezTo>
                    <a:cubicBezTo>
                      <a:pt x="4" y="28"/>
                      <a:pt x="4" y="28"/>
                      <a:pt x="4" y="28"/>
                    </a:cubicBezTo>
                    <a:cubicBezTo>
                      <a:pt x="6" y="19"/>
                      <a:pt x="8" y="10"/>
                      <a:pt x="10" y="1"/>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1" name="Freeform 101"/>
              <p:cNvSpPr/>
              <p:nvPr/>
            </p:nvSpPr>
            <p:spPr bwMode="auto">
              <a:xfrm>
                <a:off x="2817" y="998"/>
                <a:ext cx="62" cy="10"/>
              </a:xfrm>
              <a:custGeom>
                <a:avLst/>
                <a:gdLst>
                  <a:gd name="T0" fmla="*/ 14 w 26"/>
                  <a:gd name="T1" fmla="*/ 0 h 4"/>
                  <a:gd name="T2" fmla="*/ 0 w 26"/>
                  <a:gd name="T3" fmla="*/ 0 h 4"/>
                  <a:gd name="T4" fmla="*/ 0 w 26"/>
                  <a:gd name="T5" fmla="*/ 4 h 4"/>
                  <a:gd name="T6" fmla="*/ 14 w 26"/>
                  <a:gd name="T7" fmla="*/ 4 h 4"/>
                  <a:gd name="T8" fmla="*/ 26 w 26"/>
                  <a:gd name="T9" fmla="*/ 4 h 4"/>
                  <a:gd name="T10" fmla="*/ 26 w 26"/>
                  <a:gd name="T11" fmla="*/ 0 h 4"/>
                  <a:gd name="T12" fmla="*/ 14 w 2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6" h="4">
                    <a:moveTo>
                      <a:pt x="14" y="0"/>
                    </a:moveTo>
                    <a:cubicBezTo>
                      <a:pt x="9" y="0"/>
                      <a:pt x="4" y="0"/>
                      <a:pt x="0" y="0"/>
                    </a:cubicBezTo>
                    <a:cubicBezTo>
                      <a:pt x="0" y="4"/>
                      <a:pt x="0" y="4"/>
                      <a:pt x="0" y="4"/>
                    </a:cubicBezTo>
                    <a:cubicBezTo>
                      <a:pt x="5" y="4"/>
                      <a:pt x="9" y="4"/>
                      <a:pt x="14" y="4"/>
                    </a:cubicBezTo>
                    <a:cubicBezTo>
                      <a:pt x="18" y="4"/>
                      <a:pt x="22" y="4"/>
                      <a:pt x="26" y="4"/>
                    </a:cubicBezTo>
                    <a:cubicBezTo>
                      <a:pt x="26" y="0"/>
                      <a:pt x="26" y="0"/>
                      <a:pt x="26" y="0"/>
                    </a:cubicBezTo>
                    <a:cubicBezTo>
                      <a:pt x="22" y="0"/>
                      <a:pt x="18"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2" name="Freeform 102"/>
              <p:cNvSpPr/>
              <p:nvPr/>
            </p:nvSpPr>
            <p:spPr bwMode="auto">
              <a:xfrm>
                <a:off x="3523" y="1218"/>
                <a:ext cx="54" cy="45"/>
              </a:xfrm>
              <a:custGeom>
                <a:avLst/>
                <a:gdLst>
                  <a:gd name="T0" fmla="*/ 2 w 23"/>
                  <a:gd name="T1" fmla="*/ 0 h 19"/>
                  <a:gd name="T2" fmla="*/ 0 w 23"/>
                  <a:gd name="T3" fmla="*/ 3 h 19"/>
                  <a:gd name="T4" fmla="*/ 21 w 23"/>
                  <a:gd name="T5" fmla="*/ 19 h 19"/>
                  <a:gd name="T6" fmla="*/ 23 w 23"/>
                  <a:gd name="T7" fmla="*/ 16 h 19"/>
                  <a:gd name="T8" fmla="*/ 2 w 23"/>
                  <a:gd name="T9" fmla="*/ 0 h 19"/>
                </a:gdLst>
                <a:ahLst/>
                <a:cxnLst>
                  <a:cxn ang="0">
                    <a:pos x="T0" y="T1"/>
                  </a:cxn>
                  <a:cxn ang="0">
                    <a:pos x="T2" y="T3"/>
                  </a:cxn>
                  <a:cxn ang="0">
                    <a:pos x="T4" y="T5"/>
                  </a:cxn>
                  <a:cxn ang="0">
                    <a:pos x="T6" y="T7"/>
                  </a:cxn>
                  <a:cxn ang="0">
                    <a:pos x="T8" y="T9"/>
                  </a:cxn>
                </a:cxnLst>
                <a:rect l="0" t="0" r="r" b="b"/>
                <a:pathLst>
                  <a:path w="23" h="19">
                    <a:moveTo>
                      <a:pt x="2" y="0"/>
                    </a:moveTo>
                    <a:cubicBezTo>
                      <a:pt x="0" y="3"/>
                      <a:pt x="0" y="3"/>
                      <a:pt x="0" y="3"/>
                    </a:cubicBezTo>
                    <a:cubicBezTo>
                      <a:pt x="7" y="8"/>
                      <a:pt x="14" y="14"/>
                      <a:pt x="21" y="19"/>
                    </a:cubicBezTo>
                    <a:cubicBezTo>
                      <a:pt x="23" y="16"/>
                      <a:pt x="23" y="16"/>
                      <a:pt x="23" y="16"/>
                    </a:cubicBezTo>
                    <a:cubicBezTo>
                      <a:pt x="17" y="11"/>
                      <a:pt x="9" y="5"/>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3" name="Freeform 103"/>
              <p:cNvSpPr/>
              <p:nvPr/>
            </p:nvSpPr>
            <p:spPr bwMode="auto">
              <a:xfrm>
                <a:off x="3066" y="1017"/>
                <a:ext cx="61" cy="24"/>
              </a:xfrm>
              <a:custGeom>
                <a:avLst/>
                <a:gdLst>
                  <a:gd name="T0" fmla="*/ 1 w 26"/>
                  <a:gd name="T1" fmla="*/ 0 h 10"/>
                  <a:gd name="T2" fmla="*/ 0 w 26"/>
                  <a:gd name="T3" fmla="*/ 4 h 10"/>
                  <a:gd name="T4" fmla="*/ 26 w 26"/>
                  <a:gd name="T5" fmla="*/ 10 h 10"/>
                  <a:gd name="T6" fmla="*/ 26 w 26"/>
                  <a:gd name="T7" fmla="*/ 6 h 10"/>
                  <a:gd name="T8" fmla="*/ 1 w 26"/>
                  <a:gd name="T9" fmla="*/ 0 h 10"/>
                </a:gdLst>
                <a:ahLst/>
                <a:cxnLst>
                  <a:cxn ang="0">
                    <a:pos x="T0" y="T1"/>
                  </a:cxn>
                  <a:cxn ang="0">
                    <a:pos x="T2" y="T3"/>
                  </a:cxn>
                  <a:cxn ang="0">
                    <a:pos x="T4" y="T5"/>
                  </a:cxn>
                  <a:cxn ang="0">
                    <a:pos x="T6" y="T7"/>
                  </a:cxn>
                  <a:cxn ang="0">
                    <a:pos x="T8" y="T9"/>
                  </a:cxn>
                </a:cxnLst>
                <a:rect l="0" t="0" r="r" b="b"/>
                <a:pathLst>
                  <a:path w="26" h="10">
                    <a:moveTo>
                      <a:pt x="1" y="0"/>
                    </a:moveTo>
                    <a:cubicBezTo>
                      <a:pt x="0" y="4"/>
                      <a:pt x="0" y="4"/>
                      <a:pt x="0" y="4"/>
                    </a:cubicBezTo>
                    <a:cubicBezTo>
                      <a:pt x="8" y="6"/>
                      <a:pt x="17" y="8"/>
                      <a:pt x="26" y="10"/>
                    </a:cubicBezTo>
                    <a:cubicBezTo>
                      <a:pt x="26" y="6"/>
                      <a:pt x="26" y="6"/>
                      <a:pt x="26" y="6"/>
                    </a:cubicBezTo>
                    <a:cubicBezTo>
                      <a:pt x="18" y="4"/>
                      <a:pt x="9" y="2"/>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4" name="Freeform 104"/>
              <p:cNvSpPr/>
              <p:nvPr/>
            </p:nvSpPr>
            <p:spPr bwMode="auto">
              <a:xfrm>
                <a:off x="2943" y="1001"/>
                <a:ext cx="61" cy="16"/>
              </a:xfrm>
              <a:custGeom>
                <a:avLst/>
                <a:gdLst>
                  <a:gd name="T0" fmla="*/ 0 w 26"/>
                  <a:gd name="T1" fmla="*/ 0 h 7"/>
                  <a:gd name="T2" fmla="*/ 0 w 26"/>
                  <a:gd name="T3" fmla="*/ 4 h 7"/>
                  <a:gd name="T4" fmla="*/ 26 w 26"/>
                  <a:gd name="T5" fmla="*/ 7 h 7"/>
                  <a:gd name="T6" fmla="*/ 26 w 26"/>
                  <a:gd name="T7" fmla="*/ 3 h 7"/>
                  <a:gd name="T8" fmla="*/ 0 w 26"/>
                  <a:gd name="T9" fmla="*/ 0 h 7"/>
                </a:gdLst>
                <a:ahLst/>
                <a:cxnLst>
                  <a:cxn ang="0">
                    <a:pos x="T0" y="T1"/>
                  </a:cxn>
                  <a:cxn ang="0">
                    <a:pos x="T2" y="T3"/>
                  </a:cxn>
                  <a:cxn ang="0">
                    <a:pos x="T4" y="T5"/>
                  </a:cxn>
                  <a:cxn ang="0">
                    <a:pos x="T6" y="T7"/>
                  </a:cxn>
                  <a:cxn ang="0">
                    <a:pos x="T8" y="T9"/>
                  </a:cxn>
                </a:cxnLst>
                <a:rect l="0" t="0" r="r" b="b"/>
                <a:pathLst>
                  <a:path w="26" h="7">
                    <a:moveTo>
                      <a:pt x="0" y="0"/>
                    </a:moveTo>
                    <a:cubicBezTo>
                      <a:pt x="0" y="4"/>
                      <a:pt x="0" y="4"/>
                      <a:pt x="0" y="4"/>
                    </a:cubicBezTo>
                    <a:cubicBezTo>
                      <a:pt x="8" y="5"/>
                      <a:pt x="17" y="6"/>
                      <a:pt x="26" y="7"/>
                    </a:cubicBezTo>
                    <a:cubicBezTo>
                      <a:pt x="26" y="3"/>
                      <a:pt x="26" y="3"/>
                      <a:pt x="26" y="3"/>
                    </a:cubicBezTo>
                    <a:cubicBezTo>
                      <a:pt x="18" y="2"/>
                      <a:pt x="9"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5" name="Freeform 105"/>
              <p:cNvSpPr/>
              <p:nvPr/>
            </p:nvSpPr>
            <p:spPr bwMode="auto">
              <a:xfrm>
                <a:off x="4008" y="2346"/>
                <a:ext cx="17" cy="64"/>
              </a:xfrm>
              <a:custGeom>
                <a:avLst/>
                <a:gdLst>
                  <a:gd name="T0" fmla="*/ 3 w 7"/>
                  <a:gd name="T1" fmla="*/ 0 h 27"/>
                  <a:gd name="T2" fmla="*/ 0 w 7"/>
                  <a:gd name="T3" fmla="*/ 27 h 27"/>
                  <a:gd name="T4" fmla="*/ 4 w 7"/>
                  <a:gd name="T5" fmla="*/ 27 h 27"/>
                  <a:gd name="T6" fmla="*/ 7 w 7"/>
                  <a:gd name="T7" fmla="*/ 0 h 27"/>
                  <a:gd name="T8" fmla="*/ 3 w 7"/>
                  <a:gd name="T9" fmla="*/ 0 h 27"/>
                </a:gdLst>
                <a:ahLst/>
                <a:cxnLst>
                  <a:cxn ang="0">
                    <a:pos x="T0" y="T1"/>
                  </a:cxn>
                  <a:cxn ang="0">
                    <a:pos x="T2" y="T3"/>
                  </a:cxn>
                  <a:cxn ang="0">
                    <a:pos x="T4" y="T5"/>
                  </a:cxn>
                  <a:cxn ang="0">
                    <a:pos x="T6" y="T7"/>
                  </a:cxn>
                  <a:cxn ang="0">
                    <a:pos x="T8" y="T9"/>
                  </a:cxn>
                </a:cxnLst>
                <a:rect l="0" t="0" r="r" b="b"/>
                <a:pathLst>
                  <a:path w="7" h="27">
                    <a:moveTo>
                      <a:pt x="3" y="0"/>
                    </a:moveTo>
                    <a:cubicBezTo>
                      <a:pt x="2" y="9"/>
                      <a:pt x="1" y="18"/>
                      <a:pt x="0" y="27"/>
                    </a:cubicBezTo>
                    <a:cubicBezTo>
                      <a:pt x="4" y="27"/>
                      <a:pt x="4" y="27"/>
                      <a:pt x="4" y="27"/>
                    </a:cubicBezTo>
                    <a:cubicBezTo>
                      <a:pt x="5" y="18"/>
                      <a:pt x="6" y="9"/>
                      <a:pt x="7" y="0"/>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6" name="Freeform 106"/>
              <p:cNvSpPr/>
              <p:nvPr/>
            </p:nvSpPr>
            <p:spPr bwMode="auto">
              <a:xfrm>
                <a:off x="4020" y="2213"/>
                <a:ext cx="12" cy="69"/>
              </a:xfrm>
              <a:custGeom>
                <a:avLst/>
                <a:gdLst>
                  <a:gd name="T0" fmla="*/ 5 w 5"/>
                  <a:gd name="T1" fmla="*/ 0 h 29"/>
                  <a:gd name="T2" fmla="*/ 1 w 5"/>
                  <a:gd name="T3" fmla="*/ 0 h 29"/>
                  <a:gd name="T4" fmla="*/ 1 w 5"/>
                  <a:gd name="T5" fmla="*/ 2 h 29"/>
                  <a:gd name="T6" fmla="*/ 0 w 5"/>
                  <a:gd name="T7" fmla="*/ 29 h 29"/>
                  <a:gd name="T8" fmla="*/ 4 w 5"/>
                  <a:gd name="T9" fmla="*/ 29 h 29"/>
                  <a:gd name="T10" fmla="*/ 5 w 5"/>
                  <a:gd name="T11" fmla="*/ 1 h 29"/>
                  <a:gd name="T12" fmla="*/ 5 w 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5" h="29">
                    <a:moveTo>
                      <a:pt x="5" y="0"/>
                    </a:moveTo>
                    <a:cubicBezTo>
                      <a:pt x="1" y="0"/>
                      <a:pt x="1" y="0"/>
                      <a:pt x="1" y="0"/>
                    </a:cubicBezTo>
                    <a:cubicBezTo>
                      <a:pt x="1" y="2"/>
                      <a:pt x="1" y="2"/>
                      <a:pt x="1" y="2"/>
                    </a:cubicBezTo>
                    <a:cubicBezTo>
                      <a:pt x="1" y="11"/>
                      <a:pt x="1" y="20"/>
                      <a:pt x="0" y="29"/>
                    </a:cubicBezTo>
                    <a:cubicBezTo>
                      <a:pt x="4" y="29"/>
                      <a:pt x="4" y="29"/>
                      <a:pt x="4" y="29"/>
                    </a:cubicBezTo>
                    <a:cubicBezTo>
                      <a:pt x="5" y="20"/>
                      <a:pt x="5" y="11"/>
                      <a:pt x="5" y="1"/>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7" name="Freeform 107"/>
              <p:cNvSpPr/>
              <p:nvPr/>
            </p:nvSpPr>
            <p:spPr bwMode="auto">
              <a:xfrm>
                <a:off x="3866" y="1614"/>
                <a:ext cx="31" cy="43"/>
              </a:xfrm>
              <a:custGeom>
                <a:avLst/>
                <a:gdLst>
                  <a:gd name="T0" fmla="*/ 5 w 13"/>
                  <a:gd name="T1" fmla="*/ 0 h 18"/>
                  <a:gd name="T2" fmla="*/ 0 w 13"/>
                  <a:gd name="T3" fmla="*/ 0 h 18"/>
                  <a:gd name="T4" fmla="*/ 10 w 13"/>
                  <a:gd name="T5" fmla="*/ 18 h 18"/>
                  <a:gd name="T6" fmla="*/ 13 w 13"/>
                  <a:gd name="T7" fmla="*/ 16 h 18"/>
                  <a:gd name="T8" fmla="*/ 5 w 13"/>
                  <a:gd name="T9" fmla="*/ 0 h 18"/>
                </a:gdLst>
                <a:ahLst/>
                <a:cxnLst>
                  <a:cxn ang="0">
                    <a:pos x="T0" y="T1"/>
                  </a:cxn>
                  <a:cxn ang="0">
                    <a:pos x="T2" y="T3"/>
                  </a:cxn>
                  <a:cxn ang="0">
                    <a:pos x="T4" y="T5"/>
                  </a:cxn>
                  <a:cxn ang="0">
                    <a:pos x="T6" y="T7"/>
                  </a:cxn>
                  <a:cxn ang="0">
                    <a:pos x="T8" y="T9"/>
                  </a:cxn>
                </a:cxnLst>
                <a:rect l="0" t="0" r="r" b="b"/>
                <a:pathLst>
                  <a:path w="13" h="18">
                    <a:moveTo>
                      <a:pt x="5" y="0"/>
                    </a:moveTo>
                    <a:cubicBezTo>
                      <a:pt x="0" y="0"/>
                      <a:pt x="0" y="0"/>
                      <a:pt x="0" y="0"/>
                    </a:cubicBezTo>
                    <a:cubicBezTo>
                      <a:pt x="4" y="6"/>
                      <a:pt x="7" y="12"/>
                      <a:pt x="10" y="18"/>
                    </a:cubicBezTo>
                    <a:cubicBezTo>
                      <a:pt x="13" y="16"/>
                      <a:pt x="13" y="16"/>
                      <a:pt x="13" y="16"/>
                    </a:cubicBezTo>
                    <a:cubicBezTo>
                      <a:pt x="11" y="11"/>
                      <a:pt x="8" y="5"/>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8" name="Freeform 108"/>
              <p:cNvSpPr/>
              <p:nvPr/>
            </p:nvSpPr>
            <p:spPr bwMode="auto">
              <a:xfrm>
                <a:off x="3620" y="1299"/>
                <a:ext cx="54" cy="50"/>
              </a:xfrm>
              <a:custGeom>
                <a:avLst/>
                <a:gdLst>
                  <a:gd name="T0" fmla="*/ 3 w 23"/>
                  <a:gd name="T1" fmla="*/ 0 h 21"/>
                  <a:gd name="T2" fmla="*/ 0 w 23"/>
                  <a:gd name="T3" fmla="*/ 3 h 21"/>
                  <a:gd name="T4" fmla="*/ 20 w 23"/>
                  <a:gd name="T5" fmla="*/ 21 h 21"/>
                  <a:gd name="T6" fmla="*/ 23 w 23"/>
                  <a:gd name="T7" fmla="*/ 18 h 21"/>
                  <a:gd name="T8" fmla="*/ 3 w 23"/>
                  <a:gd name="T9" fmla="*/ 0 h 21"/>
                </a:gdLst>
                <a:ahLst/>
                <a:cxnLst>
                  <a:cxn ang="0">
                    <a:pos x="T0" y="T1"/>
                  </a:cxn>
                  <a:cxn ang="0">
                    <a:pos x="T2" y="T3"/>
                  </a:cxn>
                  <a:cxn ang="0">
                    <a:pos x="T4" y="T5"/>
                  </a:cxn>
                  <a:cxn ang="0">
                    <a:pos x="T6" y="T7"/>
                  </a:cxn>
                  <a:cxn ang="0">
                    <a:pos x="T8" y="T9"/>
                  </a:cxn>
                </a:cxnLst>
                <a:rect l="0" t="0" r="r" b="b"/>
                <a:pathLst>
                  <a:path w="23" h="21">
                    <a:moveTo>
                      <a:pt x="3" y="0"/>
                    </a:moveTo>
                    <a:cubicBezTo>
                      <a:pt x="0" y="3"/>
                      <a:pt x="0" y="3"/>
                      <a:pt x="0" y="3"/>
                    </a:cubicBezTo>
                    <a:cubicBezTo>
                      <a:pt x="7" y="9"/>
                      <a:pt x="14" y="15"/>
                      <a:pt x="20" y="21"/>
                    </a:cubicBezTo>
                    <a:cubicBezTo>
                      <a:pt x="23" y="18"/>
                      <a:pt x="23" y="18"/>
                      <a:pt x="23" y="18"/>
                    </a:cubicBezTo>
                    <a:cubicBezTo>
                      <a:pt x="16" y="12"/>
                      <a:pt x="10"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9" name="Freeform 109"/>
              <p:cNvSpPr/>
              <p:nvPr/>
            </p:nvSpPr>
            <p:spPr bwMode="auto">
              <a:xfrm>
                <a:off x="3710" y="1389"/>
                <a:ext cx="50" cy="55"/>
              </a:xfrm>
              <a:custGeom>
                <a:avLst/>
                <a:gdLst>
                  <a:gd name="T0" fmla="*/ 3 w 21"/>
                  <a:gd name="T1" fmla="*/ 0 h 23"/>
                  <a:gd name="T2" fmla="*/ 0 w 21"/>
                  <a:gd name="T3" fmla="*/ 2 h 23"/>
                  <a:gd name="T4" fmla="*/ 18 w 21"/>
                  <a:gd name="T5" fmla="*/ 23 h 23"/>
                  <a:gd name="T6" fmla="*/ 21 w 21"/>
                  <a:gd name="T7" fmla="*/ 20 h 23"/>
                  <a:gd name="T8" fmla="*/ 3 w 21"/>
                  <a:gd name="T9" fmla="*/ 0 h 23"/>
                </a:gdLst>
                <a:ahLst/>
                <a:cxnLst>
                  <a:cxn ang="0">
                    <a:pos x="T0" y="T1"/>
                  </a:cxn>
                  <a:cxn ang="0">
                    <a:pos x="T2" y="T3"/>
                  </a:cxn>
                  <a:cxn ang="0">
                    <a:pos x="T4" y="T5"/>
                  </a:cxn>
                  <a:cxn ang="0">
                    <a:pos x="T6" y="T7"/>
                  </a:cxn>
                  <a:cxn ang="0">
                    <a:pos x="T8" y="T9"/>
                  </a:cxn>
                </a:cxnLst>
                <a:rect l="0" t="0" r="r" b="b"/>
                <a:pathLst>
                  <a:path w="21" h="23">
                    <a:moveTo>
                      <a:pt x="3" y="0"/>
                    </a:moveTo>
                    <a:cubicBezTo>
                      <a:pt x="0" y="2"/>
                      <a:pt x="0" y="2"/>
                      <a:pt x="0" y="2"/>
                    </a:cubicBezTo>
                    <a:cubicBezTo>
                      <a:pt x="6" y="9"/>
                      <a:pt x="12" y="16"/>
                      <a:pt x="18" y="23"/>
                    </a:cubicBezTo>
                    <a:cubicBezTo>
                      <a:pt x="21" y="20"/>
                      <a:pt x="21" y="20"/>
                      <a:pt x="21" y="20"/>
                    </a:cubicBezTo>
                    <a:cubicBezTo>
                      <a:pt x="15" y="13"/>
                      <a:pt x="9"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0" name="Freeform 110"/>
              <p:cNvSpPr/>
              <p:nvPr/>
            </p:nvSpPr>
            <p:spPr bwMode="auto">
              <a:xfrm>
                <a:off x="3918" y="1711"/>
                <a:ext cx="31" cy="62"/>
              </a:xfrm>
              <a:custGeom>
                <a:avLst/>
                <a:gdLst>
                  <a:gd name="T0" fmla="*/ 3 w 13"/>
                  <a:gd name="T1" fmla="*/ 0 h 26"/>
                  <a:gd name="T2" fmla="*/ 0 w 13"/>
                  <a:gd name="T3" fmla="*/ 1 h 26"/>
                  <a:gd name="T4" fmla="*/ 10 w 13"/>
                  <a:gd name="T5" fmla="*/ 26 h 26"/>
                  <a:gd name="T6" fmla="*/ 13 w 13"/>
                  <a:gd name="T7" fmla="*/ 25 h 26"/>
                  <a:gd name="T8" fmla="*/ 3 w 13"/>
                  <a:gd name="T9" fmla="*/ 0 h 26"/>
                </a:gdLst>
                <a:ahLst/>
                <a:cxnLst>
                  <a:cxn ang="0">
                    <a:pos x="T0" y="T1"/>
                  </a:cxn>
                  <a:cxn ang="0">
                    <a:pos x="T2" y="T3"/>
                  </a:cxn>
                  <a:cxn ang="0">
                    <a:pos x="T4" y="T5"/>
                  </a:cxn>
                  <a:cxn ang="0">
                    <a:pos x="T6" y="T7"/>
                  </a:cxn>
                  <a:cxn ang="0">
                    <a:pos x="T8" y="T9"/>
                  </a:cxn>
                </a:cxnLst>
                <a:rect l="0" t="0" r="r" b="b"/>
                <a:pathLst>
                  <a:path w="13" h="26">
                    <a:moveTo>
                      <a:pt x="3" y="0"/>
                    </a:moveTo>
                    <a:cubicBezTo>
                      <a:pt x="0" y="1"/>
                      <a:pt x="0" y="1"/>
                      <a:pt x="0" y="1"/>
                    </a:cubicBezTo>
                    <a:cubicBezTo>
                      <a:pt x="3" y="10"/>
                      <a:pt x="7" y="18"/>
                      <a:pt x="10" y="26"/>
                    </a:cubicBezTo>
                    <a:cubicBezTo>
                      <a:pt x="13" y="25"/>
                      <a:pt x="13" y="25"/>
                      <a:pt x="13" y="25"/>
                    </a:cubicBezTo>
                    <a:cubicBezTo>
                      <a:pt x="10" y="17"/>
                      <a:pt x="7" y="8"/>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1" name="Freeform 111"/>
              <p:cNvSpPr/>
              <p:nvPr/>
            </p:nvSpPr>
            <p:spPr bwMode="auto">
              <a:xfrm>
                <a:off x="4015" y="2086"/>
                <a:ext cx="15" cy="64"/>
              </a:xfrm>
              <a:custGeom>
                <a:avLst/>
                <a:gdLst>
                  <a:gd name="T0" fmla="*/ 4 w 6"/>
                  <a:gd name="T1" fmla="*/ 0 h 27"/>
                  <a:gd name="T2" fmla="*/ 0 w 6"/>
                  <a:gd name="T3" fmla="*/ 0 h 27"/>
                  <a:gd name="T4" fmla="*/ 2 w 6"/>
                  <a:gd name="T5" fmla="*/ 27 h 27"/>
                  <a:gd name="T6" fmla="*/ 6 w 6"/>
                  <a:gd name="T7" fmla="*/ 27 h 27"/>
                  <a:gd name="T8" fmla="*/ 4 w 6"/>
                  <a:gd name="T9" fmla="*/ 0 h 27"/>
                </a:gdLst>
                <a:ahLst/>
                <a:cxnLst>
                  <a:cxn ang="0">
                    <a:pos x="T0" y="T1"/>
                  </a:cxn>
                  <a:cxn ang="0">
                    <a:pos x="T2" y="T3"/>
                  </a:cxn>
                  <a:cxn ang="0">
                    <a:pos x="T4" y="T5"/>
                  </a:cxn>
                  <a:cxn ang="0">
                    <a:pos x="T6" y="T7"/>
                  </a:cxn>
                  <a:cxn ang="0">
                    <a:pos x="T8" y="T9"/>
                  </a:cxn>
                </a:cxnLst>
                <a:rect l="0" t="0" r="r" b="b"/>
                <a:pathLst>
                  <a:path w="6" h="27">
                    <a:moveTo>
                      <a:pt x="4" y="0"/>
                    </a:moveTo>
                    <a:cubicBezTo>
                      <a:pt x="0" y="0"/>
                      <a:pt x="0" y="0"/>
                      <a:pt x="0" y="0"/>
                    </a:cubicBezTo>
                    <a:cubicBezTo>
                      <a:pt x="1" y="9"/>
                      <a:pt x="2" y="18"/>
                      <a:pt x="2" y="27"/>
                    </a:cubicBezTo>
                    <a:cubicBezTo>
                      <a:pt x="6" y="27"/>
                      <a:pt x="6" y="27"/>
                      <a:pt x="6" y="27"/>
                    </a:cubicBezTo>
                    <a:cubicBezTo>
                      <a:pt x="6" y="18"/>
                      <a:pt x="5" y="9"/>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2" name="Freeform 112"/>
              <p:cNvSpPr/>
              <p:nvPr/>
            </p:nvSpPr>
            <p:spPr bwMode="auto">
              <a:xfrm>
                <a:off x="1683" y="1960"/>
                <a:ext cx="21" cy="66"/>
              </a:xfrm>
              <a:custGeom>
                <a:avLst/>
                <a:gdLst>
                  <a:gd name="T0" fmla="*/ 5 w 9"/>
                  <a:gd name="T1" fmla="*/ 0 h 28"/>
                  <a:gd name="T2" fmla="*/ 0 w 9"/>
                  <a:gd name="T3" fmla="*/ 27 h 28"/>
                  <a:gd name="T4" fmla="*/ 4 w 9"/>
                  <a:gd name="T5" fmla="*/ 28 h 28"/>
                  <a:gd name="T6" fmla="*/ 9 w 9"/>
                  <a:gd name="T7" fmla="*/ 1 h 28"/>
                  <a:gd name="T8" fmla="*/ 5 w 9"/>
                  <a:gd name="T9" fmla="*/ 0 h 28"/>
                </a:gdLst>
                <a:ahLst/>
                <a:cxnLst>
                  <a:cxn ang="0">
                    <a:pos x="T0" y="T1"/>
                  </a:cxn>
                  <a:cxn ang="0">
                    <a:pos x="T2" y="T3"/>
                  </a:cxn>
                  <a:cxn ang="0">
                    <a:pos x="T4" y="T5"/>
                  </a:cxn>
                  <a:cxn ang="0">
                    <a:pos x="T6" y="T7"/>
                  </a:cxn>
                  <a:cxn ang="0">
                    <a:pos x="T8" y="T9"/>
                  </a:cxn>
                </a:cxnLst>
                <a:rect l="0" t="0" r="r" b="b"/>
                <a:pathLst>
                  <a:path w="9" h="28">
                    <a:moveTo>
                      <a:pt x="5" y="0"/>
                    </a:moveTo>
                    <a:cubicBezTo>
                      <a:pt x="3" y="9"/>
                      <a:pt x="1" y="18"/>
                      <a:pt x="0" y="27"/>
                    </a:cubicBezTo>
                    <a:cubicBezTo>
                      <a:pt x="4" y="28"/>
                      <a:pt x="4" y="28"/>
                      <a:pt x="4" y="28"/>
                    </a:cubicBezTo>
                    <a:cubicBezTo>
                      <a:pt x="5" y="19"/>
                      <a:pt x="7" y="10"/>
                      <a:pt x="9" y="1"/>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3" name="Freeform 113"/>
              <p:cNvSpPr/>
              <p:nvPr/>
            </p:nvSpPr>
            <p:spPr bwMode="auto">
              <a:xfrm>
                <a:off x="1801" y="1600"/>
                <a:ext cx="38" cy="59"/>
              </a:xfrm>
              <a:custGeom>
                <a:avLst/>
                <a:gdLst>
                  <a:gd name="T0" fmla="*/ 13 w 16"/>
                  <a:gd name="T1" fmla="*/ 0 h 25"/>
                  <a:gd name="T2" fmla="*/ 0 w 16"/>
                  <a:gd name="T3" fmla="*/ 24 h 25"/>
                  <a:gd name="T4" fmla="*/ 3 w 16"/>
                  <a:gd name="T5" fmla="*/ 25 h 25"/>
                  <a:gd name="T6" fmla="*/ 16 w 16"/>
                  <a:gd name="T7" fmla="*/ 2 h 25"/>
                  <a:gd name="T8" fmla="*/ 13 w 16"/>
                  <a:gd name="T9" fmla="*/ 0 h 25"/>
                </a:gdLst>
                <a:ahLst/>
                <a:cxnLst>
                  <a:cxn ang="0">
                    <a:pos x="T0" y="T1"/>
                  </a:cxn>
                  <a:cxn ang="0">
                    <a:pos x="T2" y="T3"/>
                  </a:cxn>
                  <a:cxn ang="0">
                    <a:pos x="T4" y="T5"/>
                  </a:cxn>
                  <a:cxn ang="0">
                    <a:pos x="T6" y="T7"/>
                  </a:cxn>
                  <a:cxn ang="0">
                    <a:pos x="T8" y="T9"/>
                  </a:cxn>
                </a:cxnLst>
                <a:rect l="0" t="0" r="r" b="b"/>
                <a:pathLst>
                  <a:path w="16" h="25">
                    <a:moveTo>
                      <a:pt x="13" y="0"/>
                    </a:moveTo>
                    <a:cubicBezTo>
                      <a:pt x="8" y="7"/>
                      <a:pt x="4" y="16"/>
                      <a:pt x="0" y="24"/>
                    </a:cubicBezTo>
                    <a:cubicBezTo>
                      <a:pt x="3" y="25"/>
                      <a:pt x="3" y="25"/>
                      <a:pt x="3" y="25"/>
                    </a:cubicBezTo>
                    <a:cubicBezTo>
                      <a:pt x="7" y="17"/>
                      <a:pt x="11" y="9"/>
                      <a:pt x="16" y="2"/>
                    </a:cubicBezTo>
                    <a:cubicBezTo>
                      <a:pt x="13" y="0"/>
                      <a:pt x="13" y="0"/>
                      <a:pt x="1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4" name="Freeform 114"/>
              <p:cNvSpPr/>
              <p:nvPr/>
            </p:nvSpPr>
            <p:spPr bwMode="auto">
              <a:xfrm>
                <a:off x="1749" y="1714"/>
                <a:ext cx="33" cy="64"/>
              </a:xfrm>
              <a:custGeom>
                <a:avLst/>
                <a:gdLst>
                  <a:gd name="T0" fmla="*/ 10 w 14"/>
                  <a:gd name="T1" fmla="*/ 0 h 27"/>
                  <a:gd name="T2" fmla="*/ 0 w 14"/>
                  <a:gd name="T3" fmla="*/ 26 h 27"/>
                  <a:gd name="T4" fmla="*/ 3 w 14"/>
                  <a:gd name="T5" fmla="*/ 27 h 27"/>
                  <a:gd name="T6" fmla="*/ 14 w 14"/>
                  <a:gd name="T7" fmla="*/ 2 h 27"/>
                  <a:gd name="T8" fmla="*/ 10 w 14"/>
                  <a:gd name="T9" fmla="*/ 0 h 27"/>
                </a:gdLst>
                <a:ahLst/>
                <a:cxnLst>
                  <a:cxn ang="0">
                    <a:pos x="T0" y="T1"/>
                  </a:cxn>
                  <a:cxn ang="0">
                    <a:pos x="T2" y="T3"/>
                  </a:cxn>
                  <a:cxn ang="0">
                    <a:pos x="T4" y="T5"/>
                  </a:cxn>
                  <a:cxn ang="0">
                    <a:pos x="T6" y="T7"/>
                  </a:cxn>
                  <a:cxn ang="0">
                    <a:pos x="T8" y="T9"/>
                  </a:cxn>
                </a:cxnLst>
                <a:rect l="0" t="0" r="r" b="b"/>
                <a:pathLst>
                  <a:path w="14" h="27">
                    <a:moveTo>
                      <a:pt x="10" y="0"/>
                    </a:moveTo>
                    <a:cubicBezTo>
                      <a:pt x="6" y="9"/>
                      <a:pt x="3" y="17"/>
                      <a:pt x="0" y="26"/>
                    </a:cubicBezTo>
                    <a:cubicBezTo>
                      <a:pt x="3" y="27"/>
                      <a:pt x="3" y="27"/>
                      <a:pt x="3" y="27"/>
                    </a:cubicBezTo>
                    <a:cubicBezTo>
                      <a:pt x="6" y="19"/>
                      <a:pt x="10" y="10"/>
                      <a:pt x="14" y="2"/>
                    </a:cubicBezTo>
                    <a:cubicBezTo>
                      <a:pt x="10" y="0"/>
                      <a:pt x="10" y="0"/>
                      <a:pt x="1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5" name="Freeform 115"/>
              <p:cNvSpPr/>
              <p:nvPr/>
            </p:nvSpPr>
            <p:spPr bwMode="auto">
              <a:xfrm>
                <a:off x="1709" y="1834"/>
                <a:ext cx="26" cy="67"/>
              </a:xfrm>
              <a:custGeom>
                <a:avLst/>
                <a:gdLst>
                  <a:gd name="T0" fmla="*/ 8 w 11"/>
                  <a:gd name="T1" fmla="*/ 0 h 28"/>
                  <a:gd name="T2" fmla="*/ 0 w 11"/>
                  <a:gd name="T3" fmla="*/ 27 h 28"/>
                  <a:gd name="T4" fmla="*/ 4 w 11"/>
                  <a:gd name="T5" fmla="*/ 28 h 28"/>
                  <a:gd name="T6" fmla="*/ 11 w 11"/>
                  <a:gd name="T7" fmla="*/ 2 h 28"/>
                  <a:gd name="T8" fmla="*/ 8 w 11"/>
                  <a:gd name="T9" fmla="*/ 0 h 28"/>
                </a:gdLst>
                <a:ahLst/>
                <a:cxnLst>
                  <a:cxn ang="0">
                    <a:pos x="T0" y="T1"/>
                  </a:cxn>
                  <a:cxn ang="0">
                    <a:pos x="T2" y="T3"/>
                  </a:cxn>
                  <a:cxn ang="0">
                    <a:pos x="T4" y="T5"/>
                  </a:cxn>
                  <a:cxn ang="0">
                    <a:pos x="T6" y="T7"/>
                  </a:cxn>
                  <a:cxn ang="0">
                    <a:pos x="T8" y="T9"/>
                  </a:cxn>
                </a:cxnLst>
                <a:rect l="0" t="0" r="r" b="b"/>
                <a:pathLst>
                  <a:path w="11" h="28">
                    <a:moveTo>
                      <a:pt x="8" y="0"/>
                    </a:moveTo>
                    <a:cubicBezTo>
                      <a:pt x="5" y="9"/>
                      <a:pt x="2" y="18"/>
                      <a:pt x="0" y="27"/>
                    </a:cubicBezTo>
                    <a:cubicBezTo>
                      <a:pt x="4" y="28"/>
                      <a:pt x="4" y="28"/>
                      <a:pt x="4" y="28"/>
                    </a:cubicBezTo>
                    <a:cubicBezTo>
                      <a:pt x="6" y="19"/>
                      <a:pt x="9" y="10"/>
                      <a:pt x="11" y="2"/>
                    </a:cubicBezTo>
                    <a:cubicBezTo>
                      <a:pt x="8" y="0"/>
                      <a:pt x="8" y="0"/>
                      <a:pt x="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6" name="Freeform 116"/>
              <p:cNvSpPr/>
              <p:nvPr/>
            </p:nvSpPr>
            <p:spPr bwMode="auto">
              <a:xfrm>
                <a:off x="1865" y="1491"/>
                <a:ext cx="43" cy="59"/>
              </a:xfrm>
              <a:custGeom>
                <a:avLst/>
                <a:gdLst>
                  <a:gd name="T0" fmla="*/ 15 w 18"/>
                  <a:gd name="T1" fmla="*/ 0 h 25"/>
                  <a:gd name="T2" fmla="*/ 0 w 18"/>
                  <a:gd name="T3" fmla="*/ 22 h 25"/>
                  <a:gd name="T4" fmla="*/ 3 w 18"/>
                  <a:gd name="T5" fmla="*/ 25 h 25"/>
                  <a:gd name="T6" fmla="*/ 18 w 18"/>
                  <a:gd name="T7" fmla="*/ 2 h 25"/>
                  <a:gd name="T8" fmla="*/ 15 w 18"/>
                  <a:gd name="T9" fmla="*/ 0 h 25"/>
                </a:gdLst>
                <a:ahLst/>
                <a:cxnLst>
                  <a:cxn ang="0">
                    <a:pos x="T0" y="T1"/>
                  </a:cxn>
                  <a:cxn ang="0">
                    <a:pos x="T2" y="T3"/>
                  </a:cxn>
                  <a:cxn ang="0">
                    <a:pos x="T4" y="T5"/>
                  </a:cxn>
                  <a:cxn ang="0">
                    <a:pos x="T6" y="T7"/>
                  </a:cxn>
                  <a:cxn ang="0">
                    <a:pos x="T8" y="T9"/>
                  </a:cxn>
                </a:cxnLst>
                <a:rect l="0" t="0" r="r" b="b"/>
                <a:pathLst>
                  <a:path w="18" h="25">
                    <a:moveTo>
                      <a:pt x="15" y="0"/>
                    </a:moveTo>
                    <a:cubicBezTo>
                      <a:pt x="10" y="7"/>
                      <a:pt x="5" y="15"/>
                      <a:pt x="0" y="22"/>
                    </a:cubicBezTo>
                    <a:cubicBezTo>
                      <a:pt x="3" y="25"/>
                      <a:pt x="3" y="25"/>
                      <a:pt x="3" y="25"/>
                    </a:cubicBezTo>
                    <a:cubicBezTo>
                      <a:pt x="8" y="17"/>
                      <a:pt x="13" y="10"/>
                      <a:pt x="18" y="2"/>
                    </a:cubicBezTo>
                    <a:cubicBezTo>
                      <a:pt x="15" y="0"/>
                      <a:pt x="15" y="0"/>
                      <a:pt x="1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7" name="Freeform 117"/>
              <p:cNvSpPr/>
              <p:nvPr/>
            </p:nvSpPr>
            <p:spPr bwMode="auto">
              <a:xfrm>
                <a:off x="1676" y="2346"/>
                <a:ext cx="16" cy="66"/>
              </a:xfrm>
              <a:custGeom>
                <a:avLst/>
                <a:gdLst>
                  <a:gd name="T0" fmla="*/ 3 w 7"/>
                  <a:gd name="T1" fmla="*/ 0 h 28"/>
                  <a:gd name="T2" fmla="*/ 0 w 7"/>
                  <a:gd name="T3" fmla="*/ 1 h 28"/>
                  <a:gd name="T4" fmla="*/ 3 w 7"/>
                  <a:gd name="T5" fmla="*/ 28 h 28"/>
                  <a:gd name="T6" fmla="*/ 7 w 7"/>
                  <a:gd name="T7" fmla="*/ 27 h 28"/>
                  <a:gd name="T8" fmla="*/ 3 w 7"/>
                  <a:gd name="T9" fmla="*/ 0 h 28"/>
                </a:gdLst>
                <a:ahLst/>
                <a:cxnLst>
                  <a:cxn ang="0">
                    <a:pos x="T0" y="T1"/>
                  </a:cxn>
                  <a:cxn ang="0">
                    <a:pos x="T2" y="T3"/>
                  </a:cxn>
                  <a:cxn ang="0">
                    <a:pos x="T4" y="T5"/>
                  </a:cxn>
                  <a:cxn ang="0">
                    <a:pos x="T6" y="T7"/>
                  </a:cxn>
                  <a:cxn ang="0">
                    <a:pos x="T8" y="T9"/>
                  </a:cxn>
                </a:cxnLst>
                <a:rect l="0" t="0" r="r" b="b"/>
                <a:pathLst>
                  <a:path w="7" h="28">
                    <a:moveTo>
                      <a:pt x="3" y="0"/>
                    </a:moveTo>
                    <a:cubicBezTo>
                      <a:pt x="0" y="1"/>
                      <a:pt x="0" y="1"/>
                      <a:pt x="0" y="1"/>
                    </a:cubicBezTo>
                    <a:cubicBezTo>
                      <a:pt x="1" y="10"/>
                      <a:pt x="2" y="19"/>
                      <a:pt x="3" y="28"/>
                    </a:cubicBezTo>
                    <a:cubicBezTo>
                      <a:pt x="7" y="27"/>
                      <a:pt x="7" y="27"/>
                      <a:pt x="7" y="27"/>
                    </a:cubicBezTo>
                    <a:cubicBezTo>
                      <a:pt x="6" y="18"/>
                      <a:pt x="4" y="9"/>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8" name="Freeform 118"/>
              <p:cNvSpPr/>
              <p:nvPr/>
            </p:nvSpPr>
            <p:spPr bwMode="auto">
              <a:xfrm>
                <a:off x="1695" y="2474"/>
                <a:ext cx="24" cy="64"/>
              </a:xfrm>
              <a:custGeom>
                <a:avLst/>
                <a:gdLst>
                  <a:gd name="T0" fmla="*/ 4 w 10"/>
                  <a:gd name="T1" fmla="*/ 0 h 27"/>
                  <a:gd name="T2" fmla="*/ 0 w 10"/>
                  <a:gd name="T3" fmla="*/ 1 h 27"/>
                  <a:gd name="T4" fmla="*/ 6 w 10"/>
                  <a:gd name="T5" fmla="*/ 27 h 27"/>
                  <a:gd name="T6" fmla="*/ 10 w 10"/>
                  <a:gd name="T7" fmla="*/ 26 h 27"/>
                  <a:gd name="T8" fmla="*/ 4 w 10"/>
                  <a:gd name="T9" fmla="*/ 0 h 27"/>
                </a:gdLst>
                <a:ahLst/>
                <a:cxnLst>
                  <a:cxn ang="0">
                    <a:pos x="T0" y="T1"/>
                  </a:cxn>
                  <a:cxn ang="0">
                    <a:pos x="T2" y="T3"/>
                  </a:cxn>
                  <a:cxn ang="0">
                    <a:pos x="T4" y="T5"/>
                  </a:cxn>
                  <a:cxn ang="0">
                    <a:pos x="T6" y="T7"/>
                  </a:cxn>
                  <a:cxn ang="0">
                    <a:pos x="T8" y="T9"/>
                  </a:cxn>
                </a:cxnLst>
                <a:rect l="0" t="0" r="r" b="b"/>
                <a:pathLst>
                  <a:path w="10" h="27">
                    <a:moveTo>
                      <a:pt x="4" y="0"/>
                    </a:moveTo>
                    <a:cubicBezTo>
                      <a:pt x="0" y="1"/>
                      <a:pt x="0" y="1"/>
                      <a:pt x="0" y="1"/>
                    </a:cubicBezTo>
                    <a:cubicBezTo>
                      <a:pt x="2" y="10"/>
                      <a:pt x="4" y="19"/>
                      <a:pt x="6" y="27"/>
                    </a:cubicBezTo>
                    <a:cubicBezTo>
                      <a:pt x="10" y="26"/>
                      <a:pt x="10" y="26"/>
                      <a:pt x="10" y="26"/>
                    </a:cubicBezTo>
                    <a:cubicBezTo>
                      <a:pt x="8" y="18"/>
                      <a:pt x="6" y="9"/>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9" name="Freeform 119"/>
              <p:cNvSpPr/>
              <p:nvPr/>
            </p:nvSpPr>
            <p:spPr bwMode="auto">
              <a:xfrm>
                <a:off x="1939" y="1396"/>
                <a:ext cx="49" cy="50"/>
              </a:xfrm>
              <a:custGeom>
                <a:avLst/>
                <a:gdLst>
                  <a:gd name="T0" fmla="*/ 20 w 21"/>
                  <a:gd name="T1" fmla="*/ 0 h 21"/>
                  <a:gd name="T2" fmla="*/ 16 w 21"/>
                  <a:gd name="T3" fmla="*/ 0 h 21"/>
                  <a:gd name="T4" fmla="*/ 0 w 21"/>
                  <a:gd name="T5" fmla="*/ 18 h 21"/>
                  <a:gd name="T6" fmla="*/ 3 w 21"/>
                  <a:gd name="T7" fmla="*/ 21 h 21"/>
                  <a:gd name="T8" fmla="*/ 21 w 21"/>
                  <a:gd name="T9" fmla="*/ 0 h 21"/>
                  <a:gd name="T10" fmla="*/ 20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20" y="0"/>
                    </a:moveTo>
                    <a:cubicBezTo>
                      <a:pt x="16" y="0"/>
                      <a:pt x="16" y="0"/>
                      <a:pt x="16" y="0"/>
                    </a:cubicBezTo>
                    <a:cubicBezTo>
                      <a:pt x="10" y="6"/>
                      <a:pt x="5" y="12"/>
                      <a:pt x="0" y="18"/>
                    </a:cubicBezTo>
                    <a:cubicBezTo>
                      <a:pt x="3" y="21"/>
                      <a:pt x="3" y="21"/>
                      <a:pt x="3" y="21"/>
                    </a:cubicBezTo>
                    <a:cubicBezTo>
                      <a:pt x="9" y="14"/>
                      <a:pt x="15" y="7"/>
                      <a:pt x="21" y="0"/>
                    </a:cubicBezTo>
                    <a:cubicBezTo>
                      <a:pt x="20" y="0"/>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0" name="Freeform 120"/>
              <p:cNvSpPr/>
              <p:nvPr/>
            </p:nvSpPr>
            <p:spPr bwMode="auto">
              <a:xfrm>
                <a:off x="1669" y="2218"/>
                <a:ext cx="9" cy="64"/>
              </a:xfrm>
              <a:custGeom>
                <a:avLst/>
                <a:gdLst>
                  <a:gd name="T0" fmla="*/ 4 w 4"/>
                  <a:gd name="T1" fmla="*/ 0 h 27"/>
                  <a:gd name="T2" fmla="*/ 0 w 4"/>
                  <a:gd name="T3" fmla="*/ 0 h 27"/>
                  <a:gd name="T4" fmla="*/ 1 w 4"/>
                  <a:gd name="T5" fmla="*/ 27 h 27"/>
                  <a:gd name="T6" fmla="*/ 4 w 4"/>
                  <a:gd name="T7" fmla="*/ 27 h 27"/>
                  <a:gd name="T8" fmla="*/ 4 w 4"/>
                  <a:gd name="T9" fmla="*/ 0 h 27"/>
                </a:gdLst>
                <a:ahLst/>
                <a:cxnLst>
                  <a:cxn ang="0">
                    <a:pos x="T0" y="T1"/>
                  </a:cxn>
                  <a:cxn ang="0">
                    <a:pos x="T2" y="T3"/>
                  </a:cxn>
                  <a:cxn ang="0">
                    <a:pos x="T4" y="T5"/>
                  </a:cxn>
                  <a:cxn ang="0">
                    <a:pos x="T6" y="T7"/>
                  </a:cxn>
                  <a:cxn ang="0">
                    <a:pos x="T8" y="T9"/>
                  </a:cxn>
                </a:cxnLst>
                <a:rect l="0" t="0" r="r" b="b"/>
                <a:pathLst>
                  <a:path w="4" h="27">
                    <a:moveTo>
                      <a:pt x="4" y="0"/>
                    </a:moveTo>
                    <a:cubicBezTo>
                      <a:pt x="0" y="0"/>
                      <a:pt x="0" y="0"/>
                      <a:pt x="0" y="0"/>
                    </a:cubicBezTo>
                    <a:cubicBezTo>
                      <a:pt x="0" y="9"/>
                      <a:pt x="0" y="18"/>
                      <a:pt x="1" y="27"/>
                    </a:cubicBezTo>
                    <a:cubicBezTo>
                      <a:pt x="4" y="27"/>
                      <a:pt x="4" y="27"/>
                      <a:pt x="4" y="27"/>
                    </a:cubicBezTo>
                    <a:cubicBezTo>
                      <a:pt x="4" y="18"/>
                      <a:pt x="4" y="9"/>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1" name="Freeform 121"/>
              <p:cNvSpPr/>
              <p:nvPr/>
            </p:nvSpPr>
            <p:spPr bwMode="auto">
              <a:xfrm>
                <a:off x="1669" y="2088"/>
                <a:ext cx="14" cy="66"/>
              </a:xfrm>
              <a:custGeom>
                <a:avLst/>
                <a:gdLst>
                  <a:gd name="T0" fmla="*/ 3 w 6"/>
                  <a:gd name="T1" fmla="*/ 0 h 28"/>
                  <a:gd name="T2" fmla="*/ 0 w 6"/>
                  <a:gd name="T3" fmla="*/ 28 h 28"/>
                  <a:gd name="T4" fmla="*/ 4 w 6"/>
                  <a:gd name="T5" fmla="*/ 28 h 28"/>
                  <a:gd name="T6" fmla="*/ 6 w 6"/>
                  <a:gd name="T7" fmla="*/ 1 h 28"/>
                  <a:gd name="T8" fmla="*/ 3 w 6"/>
                  <a:gd name="T9" fmla="*/ 0 h 28"/>
                </a:gdLst>
                <a:ahLst/>
                <a:cxnLst>
                  <a:cxn ang="0">
                    <a:pos x="T0" y="T1"/>
                  </a:cxn>
                  <a:cxn ang="0">
                    <a:pos x="T2" y="T3"/>
                  </a:cxn>
                  <a:cxn ang="0">
                    <a:pos x="T4" y="T5"/>
                  </a:cxn>
                  <a:cxn ang="0">
                    <a:pos x="T6" y="T7"/>
                  </a:cxn>
                  <a:cxn ang="0">
                    <a:pos x="T8" y="T9"/>
                  </a:cxn>
                </a:cxnLst>
                <a:rect l="0" t="0" r="r" b="b"/>
                <a:pathLst>
                  <a:path w="6" h="28">
                    <a:moveTo>
                      <a:pt x="3" y="0"/>
                    </a:moveTo>
                    <a:cubicBezTo>
                      <a:pt x="2" y="9"/>
                      <a:pt x="1" y="19"/>
                      <a:pt x="0" y="28"/>
                    </a:cubicBezTo>
                    <a:cubicBezTo>
                      <a:pt x="4" y="28"/>
                      <a:pt x="4" y="28"/>
                      <a:pt x="4" y="28"/>
                    </a:cubicBezTo>
                    <a:cubicBezTo>
                      <a:pt x="5" y="19"/>
                      <a:pt x="5" y="10"/>
                      <a:pt x="6"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2" name="Freeform 122"/>
              <p:cNvSpPr/>
              <p:nvPr/>
            </p:nvSpPr>
            <p:spPr bwMode="auto">
              <a:xfrm>
                <a:off x="2043" y="1299"/>
                <a:ext cx="33" cy="40"/>
              </a:xfrm>
              <a:custGeom>
                <a:avLst/>
                <a:gdLst>
                  <a:gd name="T0" fmla="*/ 12 w 14"/>
                  <a:gd name="T1" fmla="*/ 0 h 17"/>
                  <a:gd name="T2" fmla="*/ 0 w 14"/>
                  <a:gd name="T3" fmla="*/ 11 h 17"/>
                  <a:gd name="T4" fmla="*/ 0 w 14"/>
                  <a:gd name="T5" fmla="*/ 17 h 17"/>
                  <a:gd name="T6" fmla="*/ 14 w 14"/>
                  <a:gd name="T7" fmla="*/ 3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cubicBezTo>
                      <a:pt x="8" y="4"/>
                      <a:pt x="4" y="8"/>
                      <a:pt x="0" y="11"/>
                    </a:cubicBezTo>
                    <a:cubicBezTo>
                      <a:pt x="0" y="17"/>
                      <a:pt x="0" y="17"/>
                      <a:pt x="0" y="17"/>
                    </a:cubicBezTo>
                    <a:cubicBezTo>
                      <a:pt x="5" y="12"/>
                      <a:pt x="10" y="8"/>
                      <a:pt x="14" y="3"/>
                    </a:cubicBezTo>
                    <a:cubicBezTo>
                      <a:pt x="12" y="0"/>
                      <a:pt x="12"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3" name="Freeform 123"/>
              <p:cNvSpPr/>
              <p:nvPr/>
            </p:nvSpPr>
            <p:spPr bwMode="auto">
              <a:xfrm>
                <a:off x="2119" y="1221"/>
                <a:ext cx="57" cy="45"/>
              </a:xfrm>
              <a:custGeom>
                <a:avLst/>
                <a:gdLst>
                  <a:gd name="T0" fmla="*/ 22 w 24"/>
                  <a:gd name="T1" fmla="*/ 0 h 19"/>
                  <a:gd name="T2" fmla="*/ 0 w 24"/>
                  <a:gd name="T3" fmla="*/ 16 h 19"/>
                  <a:gd name="T4" fmla="*/ 3 w 24"/>
                  <a:gd name="T5" fmla="*/ 19 h 19"/>
                  <a:gd name="T6" fmla="*/ 24 w 24"/>
                  <a:gd name="T7" fmla="*/ 3 h 19"/>
                  <a:gd name="T8" fmla="*/ 22 w 24"/>
                  <a:gd name="T9" fmla="*/ 0 h 19"/>
                </a:gdLst>
                <a:ahLst/>
                <a:cxnLst>
                  <a:cxn ang="0">
                    <a:pos x="T0" y="T1"/>
                  </a:cxn>
                  <a:cxn ang="0">
                    <a:pos x="T2" y="T3"/>
                  </a:cxn>
                  <a:cxn ang="0">
                    <a:pos x="T4" y="T5"/>
                  </a:cxn>
                  <a:cxn ang="0">
                    <a:pos x="T6" y="T7"/>
                  </a:cxn>
                  <a:cxn ang="0">
                    <a:pos x="T8" y="T9"/>
                  </a:cxn>
                </a:cxnLst>
                <a:rect l="0" t="0" r="r" b="b"/>
                <a:pathLst>
                  <a:path w="24" h="19">
                    <a:moveTo>
                      <a:pt x="22" y="0"/>
                    </a:moveTo>
                    <a:cubicBezTo>
                      <a:pt x="14" y="5"/>
                      <a:pt x="7" y="10"/>
                      <a:pt x="0" y="16"/>
                    </a:cubicBezTo>
                    <a:cubicBezTo>
                      <a:pt x="3" y="19"/>
                      <a:pt x="3" y="19"/>
                      <a:pt x="3" y="19"/>
                    </a:cubicBezTo>
                    <a:cubicBezTo>
                      <a:pt x="10" y="13"/>
                      <a:pt x="17" y="8"/>
                      <a:pt x="24" y="3"/>
                    </a:cubicBezTo>
                    <a:cubicBezTo>
                      <a:pt x="22" y="0"/>
                      <a:pt x="22" y="0"/>
                      <a:pt x="2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4" name="Freeform 124"/>
              <p:cNvSpPr/>
              <p:nvPr/>
            </p:nvSpPr>
            <p:spPr bwMode="auto">
              <a:xfrm>
                <a:off x="3748" y="2114"/>
                <a:ext cx="12" cy="52"/>
              </a:xfrm>
              <a:custGeom>
                <a:avLst/>
                <a:gdLst>
                  <a:gd name="T0" fmla="*/ 3 w 5"/>
                  <a:gd name="T1" fmla="*/ 0 h 22"/>
                  <a:gd name="T2" fmla="*/ 0 w 5"/>
                  <a:gd name="T3" fmla="*/ 1 h 22"/>
                  <a:gd name="T4" fmla="*/ 2 w 5"/>
                  <a:gd name="T5" fmla="*/ 22 h 22"/>
                  <a:gd name="T6" fmla="*/ 5 w 5"/>
                  <a:gd name="T7" fmla="*/ 22 h 22"/>
                  <a:gd name="T8" fmla="*/ 3 w 5"/>
                  <a:gd name="T9" fmla="*/ 0 h 22"/>
                </a:gdLst>
                <a:ahLst/>
                <a:cxnLst>
                  <a:cxn ang="0">
                    <a:pos x="T0" y="T1"/>
                  </a:cxn>
                  <a:cxn ang="0">
                    <a:pos x="T2" y="T3"/>
                  </a:cxn>
                  <a:cxn ang="0">
                    <a:pos x="T4" y="T5"/>
                  </a:cxn>
                  <a:cxn ang="0">
                    <a:pos x="T6" y="T7"/>
                  </a:cxn>
                  <a:cxn ang="0">
                    <a:pos x="T8" y="T9"/>
                  </a:cxn>
                </a:cxnLst>
                <a:rect l="0" t="0" r="r" b="b"/>
                <a:pathLst>
                  <a:path w="5" h="22">
                    <a:moveTo>
                      <a:pt x="3" y="0"/>
                    </a:moveTo>
                    <a:cubicBezTo>
                      <a:pt x="0" y="1"/>
                      <a:pt x="0" y="1"/>
                      <a:pt x="0" y="1"/>
                    </a:cubicBezTo>
                    <a:cubicBezTo>
                      <a:pt x="1" y="8"/>
                      <a:pt x="1" y="15"/>
                      <a:pt x="2" y="22"/>
                    </a:cubicBezTo>
                    <a:cubicBezTo>
                      <a:pt x="5" y="22"/>
                      <a:pt x="5" y="22"/>
                      <a:pt x="5" y="22"/>
                    </a:cubicBezTo>
                    <a:cubicBezTo>
                      <a:pt x="4" y="15"/>
                      <a:pt x="4"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5" name="Freeform 125"/>
              <p:cNvSpPr/>
              <p:nvPr/>
            </p:nvSpPr>
            <p:spPr bwMode="auto">
              <a:xfrm>
                <a:off x="2824" y="1278"/>
                <a:ext cx="48" cy="7"/>
              </a:xfrm>
              <a:custGeom>
                <a:avLst/>
                <a:gdLst>
                  <a:gd name="T0" fmla="*/ 11 w 20"/>
                  <a:gd name="T1" fmla="*/ 0 h 3"/>
                  <a:gd name="T2" fmla="*/ 0 w 20"/>
                  <a:gd name="T3" fmla="*/ 0 h 3"/>
                  <a:gd name="T4" fmla="*/ 0 w 20"/>
                  <a:gd name="T5" fmla="*/ 3 h 3"/>
                  <a:gd name="T6" fmla="*/ 11 w 20"/>
                  <a:gd name="T7" fmla="*/ 3 h 3"/>
                  <a:gd name="T8" fmla="*/ 20 w 20"/>
                  <a:gd name="T9" fmla="*/ 3 h 3"/>
                  <a:gd name="T10" fmla="*/ 20 w 20"/>
                  <a:gd name="T11" fmla="*/ 0 h 3"/>
                  <a:gd name="T12" fmla="*/ 11 w 2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0" h="3">
                    <a:moveTo>
                      <a:pt x="11" y="0"/>
                    </a:moveTo>
                    <a:cubicBezTo>
                      <a:pt x="7" y="0"/>
                      <a:pt x="4" y="0"/>
                      <a:pt x="0" y="0"/>
                    </a:cubicBezTo>
                    <a:cubicBezTo>
                      <a:pt x="0" y="3"/>
                      <a:pt x="0" y="3"/>
                      <a:pt x="0" y="3"/>
                    </a:cubicBezTo>
                    <a:cubicBezTo>
                      <a:pt x="4" y="3"/>
                      <a:pt x="7" y="3"/>
                      <a:pt x="11" y="3"/>
                    </a:cubicBezTo>
                    <a:cubicBezTo>
                      <a:pt x="14" y="3"/>
                      <a:pt x="17" y="3"/>
                      <a:pt x="20" y="3"/>
                    </a:cubicBezTo>
                    <a:cubicBezTo>
                      <a:pt x="20" y="0"/>
                      <a:pt x="20" y="0"/>
                      <a:pt x="20" y="0"/>
                    </a:cubicBezTo>
                    <a:cubicBezTo>
                      <a:pt x="17" y="0"/>
                      <a:pt x="14"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6" name="Freeform 126"/>
              <p:cNvSpPr/>
              <p:nvPr/>
            </p:nvSpPr>
            <p:spPr bwMode="auto">
              <a:xfrm>
                <a:off x="2921" y="1280"/>
                <a:ext cx="48" cy="12"/>
              </a:xfrm>
              <a:custGeom>
                <a:avLst/>
                <a:gdLst>
                  <a:gd name="T0" fmla="*/ 0 w 20"/>
                  <a:gd name="T1" fmla="*/ 0 h 5"/>
                  <a:gd name="T2" fmla="*/ 0 w 20"/>
                  <a:gd name="T3" fmla="*/ 3 h 5"/>
                  <a:gd name="T4" fmla="*/ 20 w 20"/>
                  <a:gd name="T5" fmla="*/ 5 h 5"/>
                  <a:gd name="T6" fmla="*/ 20 w 20"/>
                  <a:gd name="T7" fmla="*/ 2 h 5"/>
                  <a:gd name="T8" fmla="*/ 0 w 20"/>
                  <a:gd name="T9" fmla="*/ 0 h 5"/>
                </a:gdLst>
                <a:ahLst/>
                <a:cxnLst>
                  <a:cxn ang="0">
                    <a:pos x="T0" y="T1"/>
                  </a:cxn>
                  <a:cxn ang="0">
                    <a:pos x="T2" y="T3"/>
                  </a:cxn>
                  <a:cxn ang="0">
                    <a:pos x="T4" y="T5"/>
                  </a:cxn>
                  <a:cxn ang="0">
                    <a:pos x="T6" y="T7"/>
                  </a:cxn>
                  <a:cxn ang="0">
                    <a:pos x="T8" y="T9"/>
                  </a:cxn>
                </a:cxnLst>
                <a:rect l="0" t="0" r="r" b="b"/>
                <a:pathLst>
                  <a:path w="20" h="5">
                    <a:moveTo>
                      <a:pt x="0" y="0"/>
                    </a:moveTo>
                    <a:cubicBezTo>
                      <a:pt x="0" y="3"/>
                      <a:pt x="0" y="3"/>
                      <a:pt x="0" y="3"/>
                    </a:cubicBezTo>
                    <a:cubicBezTo>
                      <a:pt x="6" y="4"/>
                      <a:pt x="13" y="5"/>
                      <a:pt x="20" y="5"/>
                    </a:cubicBezTo>
                    <a:cubicBezTo>
                      <a:pt x="20" y="2"/>
                      <a:pt x="20" y="2"/>
                      <a:pt x="20" y="2"/>
                    </a:cubicBezTo>
                    <a:cubicBezTo>
                      <a:pt x="14" y="2"/>
                      <a:pt x="7"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7" name="Freeform 127"/>
              <p:cNvSpPr/>
              <p:nvPr/>
            </p:nvSpPr>
            <p:spPr bwMode="auto">
              <a:xfrm>
                <a:off x="3707" y="1920"/>
                <a:ext cx="22" cy="49"/>
              </a:xfrm>
              <a:custGeom>
                <a:avLst/>
                <a:gdLst>
                  <a:gd name="T0" fmla="*/ 3 w 9"/>
                  <a:gd name="T1" fmla="*/ 0 h 21"/>
                  <a:gd name="T2" fmla="*/ 0 w 9"/>
                  <a:gd name="T3" fmla="*/ 1 h 21"/>
                  <a:gd name="T4" fmla="*/ 6 w 9"/>
                  <a:gd name="T5" fmla="*/ 21 h 21"/>
                  <a:gd name="T6" fmla="*/ 9 w 9"/>
                  <a:gd name="T7" fmla="*/ 20 h 21"/>
                  <a:gd name="T8" fmla="*/ 3 w 9"/>
                  <a:gd name="T9" fmla="*/ 0 h 21"/>
                </a:gdLst>
                <a:ahLst/>
                <a:cxnLst>
                  <a:cxn ang="0">
                    <a:pos x="T0" y="T1"/>
                  </a:cxn>
                  <a:cxn ang="0">
                    <a:pos x="T2" y="T3"/>
                  </a:cxn>
                  <a:cxn ang="0">
                    <a:pos x="T4" y="T5"/>
                  </a:cxn>
                  <a:cxn ang="0">
                    <a:pos x="T6" y="T7"/>
                  </a:cxn>
                  <a:cxn ang="0">
                    <a:pos x="T8" y="T9"/>
                  </a:cxn>
                </a:cxnLst>
                <a:rect l="0" t="0" r="r" b="b"/>
                <a:pathLst>
                  <a:path w="9" h="21">
                    <a:moveTo>
                      <a:pt x="3" y="0"/>
                    </a:moveTo>
                    <a:cubicBezTo>
                      <a:pt x="0" y="1"/>
                      <a:pt x="0" y="1"/>
                      <a:pt x="0" y="1"/>
                    </a:cubicBezTo>
                    <a:cubicBezTo>
                      <a:pt x="2" y="8"/>
                      <a:pt x="4" y="14"/>
                      <a:pt x="6" y="21"/>
                    </a:cubicBezTo>
                    <a:cubicBezTo>
                      <a:pt x="9" y="20"/>
                      <a:pt x="9" y="20"/>
                      <a:pt x="9" y="20"/>
                    </a:cubicBezTo>
                    <a:cubicBezTo>
                      <a:pt x="7" y="14"/>
                      <a:pt x="5"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8" name="Freeform 128"/>
              <p:cNvSpPr/>
              <p:nvPr/>
            </p:nvSpPr>
            <p:spPr bwMode="auto">
              <a:xfrm>
                <a:off x="3627" y="1740"/>
                <a:ext cx="31" cy="45"/>
              </a:xfrm>
              <a:custGeom>
                <a:avLst/>
                <a:gdLst>
                  <a:gd name="T0" fmla="*/ 3 w 13"/>
                  <a:gd name="T1" fmla="*/ 0 h 19"/>
                  <a:gd name="T2" fmla="*/ 0 w 13"/>
                  <a:gd name="T3" fmla="*/ 1 h 19"/>
                  <a:gd name="T4" fmla="*/ 10 w 13"/>
                  <a:gd name="T5" fmla="*/ 19 h 19"/>
                  <a:gd name="T6" fmla="*/ 13 w 13"/>
                  <a:gd name="T7" fmla="*/ 18 h 19"/>
                  <a:gd name="T8" fmla="*/ 3 w 13"/>
                  <a:gd name="T9" fmla="*/ 0 h 19"/>
                </a:gdLst>
                <a:ahLst/>
                <a:cxnLst>
                  <a:cxn ang="0">
                    <a:pos x="T0" y="T1"/>
                  </a:cxn>
                  <a:cxn ang="0">
                    <a:pos x="T2" y="T3"/>
                  </a:cxn>
                  <a:cxn ang="0">
                    <a:pos x="T4" y="T5"/>
                  </a:cxn>
                  <a:cxn ang="0">
                    <a:pos x="T6" y="T7"/>
                  </a:cxn>
                  <a:cxn ang="0">
                    <a:pos x="T8" y="T9"/>
                  </a:cxn>
                </a:cxnLst>
                <a:rect l="0" t="0" r="r" b="b"/>
                <a:pathLst>
                  <a:path w="13" h="19">
                    <a:moveTo>
                      <a:pt x="3" y="0"/>
                    </a:moveTo>
                    <a:cubicBezTo>
                      <a:pt x="0" y="1"/>
                      <a:pt x="0" y="1"/>
                      <a:pt x="0" y="1"/>
                    </a:cubicBezTo>
                    <a:cubicBezTo>
                      <a:pt x="4" y="7"/>
                      <a:pt x="7" y="13"/>
                      <a:pt x="10" y="19"/>
                    </a:cubicBezTo>
                    <a:cubicBezTo>
                      <a:pt x="13" y="18"/>
                      <a:pt x="13" y="18"/>
                      <a:pt x="13" y="18"/>
                    </a:cubicBezTo>
                    <a:cubicBezTo>
                      <a:pt x="10" y="12"/>
                      <a:pt x="6"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9" name="Freeform 129"/>
              <p:cNvSpPr/>
              <p:nvPr/>
            </p:nvSpPr>
            <p:spPr bwMode="auto">
              <a:xfrm>
                <a:off x="3734" y="2017"/>
                <a:ext cx="14" cy="50"/>
              </a:xfrm>
              <a:custGeom>
                <a:avLst/>
                <a:gdLst>
                  <a:gd name="T0" fmla="*/ 3 w 6"/>
                  <a:gd name="T1" fmla="*/ 0 h 21"/>
                  <a:gd name="T2" fmla="*/ 0 w 6"/>
                  <a:gd name="T3" fmla="*/ 1 h 21"/>
                  <a:gd name="T4" fmla="*/ 3 w 6"/>
                  <a:gd name="T5" fmla="*/ 21 h 21"/>
                  <a:gd name="T6" fmla="*/ 6 w 6"/>
                  <a:gd name="T7" fmla="*/ 21 h 21"/>
                  <a:gd name="T8" fmla="*/ 3 w 6"/>
                  <a:gd name="T9" fmla="*/ 0 h 21"/>
                </a:gdLst>
                <a:ahLst/>
                <a:cxnLst>
                  <a:cxn ang="0">
                    <a:pos x="T0" y="T1"/>
                  </a:cxn>
                  <a:cxn ang="0">
                    <a:pos x="T2" y="T3"/>
                  </a:cxn>
                  <a:cxn ang="0">
                    <a:pos x="T4" y="T5"/>
                  </a:cxn>
                  <a:cxn ang="0">
                    <a:pos x="T6" y="T7"/>
                  </a:cxn>
                  <a:cxn ang="0">
                    <a:pos x="T8" y="T9"/>
                  </a:cxn>
                </a:cxnLst>
                <a:rect l="0" t="0" r="r" b="b"/>
                <a:pathLst>
                  <a:path w="6" h="21">
                    <a:moveTo>
                      <a:pt x="3" y="0"/>
                    </a:moveTo>
                    <a:cubicBezTo>
                      <a:pt x="0" y="1"/>
                      <a:pt x="0" y="1"/>
                      <a:pt x="0" y="1"/>
                    </a:cubicBezTo>
                    <a:cubicBezTo>
                      <a:pt x="1" y="7"/>
                      <a:pt x="2" y="14"/>
                      <a:pt x="3" y="21"/>
                    </a:cubicBezTo>
                    <a:cubicBezTo>
                      <a:pt x="6" y="21"/>
                      <a:pt x="6" y="21"/>
                      <a:pt x="6" y="21"/>
                    </a:cubicBezTo>
                    <a:cubicBezTo>
                      <a:pt x="5" y="14"/>
                      <a:pt x="4"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0" name="Freeform 130"/>
              <p:cNvSpPr/>
              <p:nvPr/>
            </p:nvSpPr>
            <p:spPr bwMode="auto">
              <a:xfrm>
                <a:off x="3201" y="1351"/>
                <a:ext cx="45" cy="26"/>
              </a:xfrm>
              <a:custGeom>
                <a:avLst/>
                <a:gdLst>
                  <a:gd name="T0" fmla="*/ 1 w 19"/>
                  <a:gd name="T1" fmla="*/ 0 h 11"/>
                  <a:gd name="T2" fmla="*/ 0 w 19"/>
                  <a:gd name="T3" fmla="*/ 3 h 11"/>
                  <a:gd name="T4" fmla="*/ 18 w 19"/>
                  <a:gd name="T5" fmla="*/ 11 h 11"/>
                  <a:gd name="T6" fmla="*/ 19 w 19"/>
                  <a:gd name="T7" fmla="*/ 9 h 11"/>
                  <a:gd name="T8" fmla="*/ 1 w 19"/>
                  <a:gd name="T9" fmla="*/ 0 h 11"/>
                </a:gdLst>
                <a:ahLst/>
                <a:cxnLst>
                  <a:cxn ang="0">
                    <a:pos x="T0" y="T1"/>
                  </a:cxn>
                  <a:cxn ang="0">
                    <a:pos x="T2" y="T3"/>
                  </a:cxn>
                  <a:cxn ang="0">
                    <a:pos x="T4" y="T5"/>
                  </a:cxn>
                  <a:cxn ang="0">
                    <a:pos x="T6" y="T7"/>
                  </a:cxn>
                  <a:cxn ang="0">
                    <a:pos x="T8" y="T9"/>
                  </a:cxn>
                </a:cxnLst>
                <a:rect l="0" t="0" r="r" b="b"/>
                <a:pathLst>
                  <a:path w="19" h="11">
                    <a:moveTo>
                      <a:pt x="1" y="0"/>
                    </a:moveTo>
                    <a:cubicBezTo>
                      <a:pt x="0" y="3"/>
                      <a:pt x="0" y="3"/>
                      <a:pt x="0" y="3"/>
                    </a:cubicBezTo>
                    <a:cubicBezTo>
                      <a:pt x="6" y="5"/>
                      <a:pt x="12" y="8"/>
                      <a:pt x="18" y="11"/>
                    </a:cubicBezTo>
                    <a:cubicBezTo>
                      <a:pt x="19" y="9"/>
                      <a:pt x="19" y="9"/>
                      <a:pt x="19" y="9"/>
                    </a:cubicBezTo>
                    <a:cubicBezTo>
                      <a:pt x="13" y="6"/>
                      <a:pt x="7" y="3"/>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1" name="Freeform 131"/>
              <p:cNvSpPr/>
              <p:nvPr/>
            </p:nvSpPr>
            <p:spPr bwMode="auto">
              <a:xfrm>
                <a:off x="3743" y="2315"/>
                <a:ext cx="12" cy="52"/>
              </a:xfrm>
              <a:custGeom>
                <a:avLst/>
                <a:gdLst>
                  <a:gd name="T0" fmla="*/ 2 w 5"/>
                  <a:gd name="T1" fmla="*/ 0 h 22"/>
                  <a:gd name="T2" fmla="*/ 0 w 5"/>
                  <a:gd name="T3" fmla="*/ 21 h 22"/>
                  <a:gd name="T4" fmla="*/ 2 w 5"/>
                  <a:gd name="T5" fmla="*/ 22 h 22"/>
                  <a:gd name="T6" fmla="*/ 5 w 5"/>
                  <a:gd name="T7" fmla="*/ 1 h 22"/>
                  <a:gd name="T8" fmla="*/ 2 w 5"/>
                  <a:gd name="T9" fmla="*/ 0 h 22"/>
                </a:gdLst>
                <a:ahLst/>
                <a:cxnLst>
                  <a:cxn ang="0">
                    <a:pos x="T0" y="T1"/>
                  </a:cxn>
                  <a:cxn ang="0">
                    <a:pos x="T2" y="T3"/>
                  </a:cxn>
                  <a:cxn ang="0">
                    <a:pos x="T4" y="T5"/>
                  </a:cxn>
                  <a:cxn ang="0">
                    <a:pos x="T6" y="T7"/>
                  </a:cxn>
                  <a:cxn ang="0">
                    <a:pos x="T8" y="T9"/>
                  </a:cxn>
                </a:cxnLst>
                <a:rect l="0" t="0" r="r" b="b"/>
                <a:pathLst>
                  <a:path w="5" h="22">
                    <a:moveTo>
                      <a:pt x="2" y="0"/>
                    </a:moveTo>
                    <a:cubicBezTo>
                      <a:pt x="2" y="7"/>
                      <a:pt x="1" y="14"/>
                      <a:pt x="0" y="21"/>
                    </a:cubicBezTo>
                    <a:cubicBezTo>
                      <a:pt x="2" y="22"/>
                      <a:pt x="2" y="22"/>
                      <a:pt x="2" y="22"/>
                    </a:cubicBezTo>
                    <a:cubicBezTo>
                      <a:pt x="4" y="15"/>
                      <a:pt x="4" y="8"/>
                      <a:pt x="5"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2" name="Freeform 132"/>
              <p:cNvSpPr/>
              <p:nvPr/>
            </p:nvSpPr>
            <p:spPr bwMode="auto">
              <a:xfrm>
                <a:off x="3722" y="2415"/>
                <a:ext cx="19" cy="50"/>
              </a:xfrm>
              <a:custGeom>
                <a:avLst/>
                <a:gdLst>
                  <a:gd name="T0" fmla="*/ 5 w 8"/>
                  <a:gd name="T1" fmla="*/ 0 h 21"/>
                  <a:gd name="T2" fmla="*/ 0 w 8"/>
                  <a:gd name="T3" fmla="*/ 20 h 21"/>
                  <a:gd name="T4" fmla="*/ 3 w 8"/>
                  <a:gd name="T5" fmla="*/ 21 h 21"/>
                  <a:gd name="T6" fmla="*/ 8 w 8"/>
                  <a:gd name="T7" fmla="*/ 0 h 21"/>
                  <a:gd name="T8" fmla="*/ 5 w 8"/>
                  <a:gd name="T9" fmla="*/ 0 h 21"/>
                </a:gdLst>
                <a:ahLst/>
                <a:cxnLst>
                  <a:cxn ang="0">
                    <a:pos x="T0" y="T1"/>
                  </a:cxn>
                  <a:cxn ang="0">
                    <a:pos x="T2" y="T3"/>
                  </a:cxn>
                  <a:cxn ang="0">
                    <a:pos x="T4" y="T5"/>
                  </a:cxn>
                  <a:cxn ang="0">
                    <a:pos x="T6" y="T7"/>
                  </a:cxn>
                  <a:cxn ang="0">
                    <a:pos x="T8" y="T9"/>
                  </a:cxn>
                </a:cxnLst>
                <a:rect l="0" t="0" r="r" b="b"/>
                <a:pathLst>
                  <a:path w="8" h="21">
                    <a:moveTo>
                      <a:pt x="5" y="0"/>
                    </a:moveTo>
                    <a:cubicBezTo>
                      <a:pt x="3" y="6"/>
                      <a:pt x="2" y="13"/>
                      <a:pt x="0" y="20"/>
                    </a:cubicBezTo>
                    <a:cubicBezTo>
                      <a:pt x="3" y="21"/>
                      <a:pt x="3" y="21"/>
                      <a:pt x="3" y="21"/>
                    </a:cubicBezTo>
                    <a:cubicBezTo>
                      <a:pt x="5" y="14"/>
                      <a:pt x="6" y="7"/>
                      <a:pt x="8" y="0"/>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3" name="Freeform 133"/>
              <p:cNvSpPr/>
              <p:nvPr/>
            </p:nvSpPr>
            <p:spPr bwMode="auto">
              <a:xfrm>
                <a:off x="3286" y="1394"/>
                <a:ext cx="45" cy="33"/>
              </a:xfrm>
              <a:custGeom>
                <a:avLst/>
                <a:gdLst>
                  <a:gd name="T0" fmla="*/ 2 w 19"/>
                  <a:gd name="T1" fmla="*/ 0 h 14"/>
                  <a:gd name="T2" fmla="*/ 0 w 19"/>
                  <a:gd name="T3" fmla="*/ 3 h 14"/>
                  <a:gd name="T4" fmla="*/ 18 w 19"/>
                  <a:gd name="T5" fmla="*/ 14 h 14"/>
                  <a:gd name="T6" fmla="*/ 19 w 19"/>
                  <a:gd name="T7" fmla="*/ 11 h 14"/>
                  <a:gd name="T8" fmla="*/ 2 w 19"/>
                  <a:gd name="T9" fmla="*/ 0 h 14"/>
                </a:gdLst>
                <a:ahLst/>
                <a:cxnLst>
                  <a:cxn ang="0">
                    <a:pos x="T0" y="T1"/>
                  </a:cxn>
                  <a:cxn ang="0">
                    <a:pos x="T2" y="T3"/>
                  </a:cxn>
                  <a:cxn ang="0">
                    <a:pos x="T4" y="T5"/>
                  </a:cxn>
                  <a:cxn ang="0">
                    <a:pos x="T6" y="T7"/>
                  </a:cxn>
                  <a:cxn ang="0">
                    <a:pos x="T8" y="T9"/>
                  </a:cxn>
                </a:cxnLst>
                <a:rect l="0" t="0" r="r" b="b"/>
                <a:pathLst>
                  <a:path w="19" h="14">
                    <a:moveTo>
                      <a:pt x="2" y="0"/>
                    </a:moveTo>
                    <a:cubicBezTo>
                      <a:pt x="0" y="3"/>
                      <a:pt x="0" y="3"/>
                      <a:pt x="0" y="3"/>
                    </a:cubicBezTo>
                    <a:cubicBezTo>
                      <a:pt x="6" y="6"/>
                      <a:pt x="12" y="10"/>
                      <a:pt x="18" y="14"/>
                    </a:cubicBezTo>
                    <a:cubicBezTo>
                      <a:pt x="19" y="11"/>
                      <a:pt x="19" y="11"/>
                      <a:pt x="19" y="11"/>
                    </a:cubicBezTo>
                    <a:cubicBezTo>
                      <a:pt x="14" y="7"/>
                      <a:pt x="8" y="4"/>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4" name="Freeform 134"/>
              <p:cNvSpPr/>
              <p:nvPr/>
            </p:nvSpPr>
            <p:spPr bwMode="auto">
              <a:xfrm>
                <a:off x="3752" y="2216"/>
                <a:ext cx="8" cy="52"/>
              </a:xfrm>
              <a:custGeom>
                <a:avLst/>
                <a:gdLst>
                  <a:gd name="T0" fmla="*/ 3 w 3"/>
                  <a:gd name="T1" fmla="*/ 0 h 22"/>
                  <a:gd name="T2" fmla="*/ 0 w 3"/>
                  <a:gd name="T3" fmla="*/ 0 h 22"/>
                  <a:gd name="T4" fmla="*/ 0 w 3"/>
                  <a:gd name="T5" fmla="*/ 1 h 22"/>
                  <a:gd name="T6" fmla="*/ 0 w 3"/>
                  <a:gd name="T7" fmla="*/ 21 h 22"/>
                  <a:gd name="T8" fmla="*/ 3 w 3"/>
                  <a:gd name="T9" fmla="*/ 22 h 22"/>
                  <a:gd name="T10" fmla="*/ 3 w 3"/>
                  <a:gd name="T11" fmla="*/ 1 h 22"/>
                  <a:gd name="T12" fmla="*/ 3 w 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 h="22">
                    <a:moveTo>
                      <a:pt x="3" y="0"/>
                    </a:moveTo>
                    <a:cubicBezTo>
                      <a:pt x="0" y="0"/>
                      <a:pt x="0" y="0"/>
                      <a:pt x="0" y="0"/>
                    </a:cubicBezTo>
                    <a:cubicBezTo>
                      <a:pt x="0" y="1"/>
                      <a:pt x="0" y="1"/>
                      <a:pt x="0" y="1"/>
                    </a:cubicBezTo>
                    <a:cubicBezTo>
                      <a:pt x="0" y="8"/>
                      <a:pt x="0" y="15"/>
                      <a:pt x="0" y="21"/>
                    </a:cubicBezTo>
                    <a:cubicBezTo>
                      <a:pt x="3" y="22"/>
                      <a:pt x="3" y="22"/>
                      <a:pt x="3" y="22"/>
                    </a:cubicBezTo>
                    <a:cubicBezTo>
                      <a:pt x="3" y="15"/>
                      <a:pt x="3" y="8"/>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5" name="Freeform 135"/>
              <p:cNvSpPr/>
              <p:nvPr/>
            </p:nvSpPr>
            <p:spPr bwMode="auto">
              <a:xfrm>
                <a:off x="3016" y="1294"/>
                <a:ext cx="47" cy="17"/>
              </a:xfrm>
              <a:custGeom>
                <a:avLst/>
                <a:gdLst>
                  <a:gd name="T0" fmla="*/ 0 w 20"/>
                  <a:gd name="T1" fmla="*/ 0 h 7"/>
                  <a:gd name="T2" fmla="*/ 0 w 20"/>
                  <a:gd name="T3" fmla="*/ 3 h 7"/>
                  <a:gd name="T4" fmla="*/ 20 w 20"/>
                  <a:gd name="T5" fmla="*/ 7 h 7"/>
                  <a:gd name="T6" fmla="*/ 20 w 20"/>
                  <a:gd name="T7" fmla="*/ 4 h 7"/>
                  <a:gd name="T8" fmla="*/ 0 w 20"/>
                  <a:gd name="T9" fmla="*/ 0 h 7"/>
                </a:gdLst>
                <a:ahLst/>
                <a:cxnLst>
                  <a:cxn ang="0">
                    <a:pos x="T0" y="T1"/>
                  </a:cxn>
                  <a:cxn ang="0">
                    <a:pos x="T2" y="T3"/>
                  </a:cxn>
                  <a:cxn ang="0">
                    <a:pos x="T4" y="T5"/>
                  </a:cxn>
                  <a:cxn ang="0">
                    <a:pos x="T6" y="T7"/>
                  </a:cxn>
                  <a:cxn ang="0">
                    <a:pos x="T8" y="T9"/>
                  </a:cxn>
                </a:cxnLst>
                <a:rect l="0" t="0" r="r" b="b"/>
                <a:pathLst>
                  <a:path w="20" h="7">
                    <a:moveTo>
                      <a:pt x="0" y="0"/>
                    </a:moveTo>
                    <a:cubicBezTo>
                      <a:pt x="0" y="3"/>
                      <a:pt x="0" y="3"/>
                      <a:pt x="0" y="3"/>
                    </a:cubicBezTo>
                    <a:cubicBezTo>
                      <a:pt x="7" y="4"/>
                      <a:pt x="13" y="5"/>
                      <a:pt x="20" y="7"/>
                    </a:cubicBezTo>
                    <a:cubicBezTo>
                      <a:pt x="20" y="4"/>
                      <a:pt x="20" y="4"/>
                      <a:pt x="20" y="4"/>
                    </a:cubicBezTo>
                    <a:cubicBezTo>
                      <a:pt x="14" y="2"/>
                      <a:pt x="7"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6" name="Freeform 136"/>
              <p:cNvSpPr/>
              <p:nvPr/>
            </p:nvSpPr>
            <p:spPr bwMode="auto">
              <a:xfrm>
                <a:off x="3108" y="1318"/>
                <a:ext cx="50" cy="21"/>
              </a:xfrm>
              <a:custGeom>
                <a:avLst/>
                <a:gdLst>
                  <a:gd name="T0" fmla="*/ 1 w 21"/>
                  <a:gd name="T1" fmla="*/ 0 h 9"/>
                  <a:gd name="T2" fmla="*/ 0 w 21"/>
                  <a:gd name="T3" fmla="*/ 3 h 9"/>
                  <a:gd name="T4" fmla="*/ 20 w 21"/>
                  <a:gd name="T5" fmla="*/ 9 h 9"/>
                  <a:gd name="T6" fmla="*/ 21 w 21"/>
                  <a:gd name="T7" fmla="*/ 6 h 9"/>
                  <a:gd name="T8" fmla="*/ 1 w 21"/>
                  <a:gd name="T9" fmla="*/ 0 h 9"/>
                </a:gdLst>
                <a:ahLst/>
                <a:cxnLst>
                  <a:cxn ang="0">
                    <a:pos x="T0" y="T1"/>
                  </a:cxn>
                  <a:cxn ang="0">
                    <a:pos x="T2" y="T3"/>
                  </a:cxn>
                  <a:cxn ang="0">
                    <a:pos x="T4" y="T5"/>
                  </a:cxn>
                  <a:cxn ang="0">
                    <a:pos x="T6" y="T7"/>
                  </a:cxn>
                  <a:cxn ang="0">
                    <a:pos x="T8" y="T9"/>
                  </a:cxn>
                </a:cxnLst>
                <a:rect l="0" t="0" r="r" b="b"/>
                <a:pathLst>
                  <a:path w="21" h="9">
                    <a:moveTo>
                      <a:pt x="1" y="0"/>
                    </a:moveTo>
                    <a:cubicBezTo>
                      <a:pt x="0" y="3"/>
                      <a:pt x="0" y="3"/>
                      <a:pt x="0" y="3"/>
                    </a:cubicBezTo>
                    <a:cubicBezTo>
                      <a:pt x="7" y="5"/>
                      <a:pt x="13" y="7"/>
                      <a:pt x="20" y="9"/>
                    </a:cubicBezTo>
                    <a:cubicBezTo>
                      <a:pt x="21" y="6"/>
                      <a:pt x="21" y="6"/>
                      <a:pt x="21" y="6"/>
                    </a:cubicBezTo>
                    <a:cubicBezTo>
                      <a:pt x="14" y="4"/>
                      <a:pt x="8" y="2"/>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7" name="Freeform 137"/>
              <p:cNvSpPr/>
              <p:nvPr/>
            </p:nvSpPr>
            <p:spPr bwMode="auto">
              <a:xfrm>
                <a:off x="3672" y="1827"/>
                <a:ext cx="26" cy="48"/>
              </a:xfrm>
              <a:custGeom>
                <a:avLst/>
                <a:gdLst>
                  <a:gd name="T0" fmla="*/ 3 w 11"/>
                  <a:gd name="T1" fmla="*/ 0 h 20"/>
                  <a:gd name="T2" fmla="*/ 0 w 11"/>
                  <a:gd name="T3" fmla="*/ 1 h 20"/>
                  <a:gd name="T4" fmla="*/ 8 w 11"/>
                  <a:gd name="T5" fmla="*/ 20 h 20"/>
                  <a:gd name="T6" fmla="*/ 11 w 11"/>
                  <a:gd name="T7" fmla="*/ 19 h 20"/>
                  <a:gd name="T8" fmla="*/ 3 w 11"/>
                  <a:gd name="T9" fmla="*/ 0 h 20"/>
                </a:gdLst>
                <a:ahLst/>
                <a:cxnLst>
                  <a:cxn ang="0">
                    <a:pos x="T0" y="T1"/>
                  </a:cxn>
                  <a:cxn ang="0">
                    <a:pos x="T2" y="T3"/>
                  </a:cxn>
                  <a:cxn ang="0">
                    <a:pos x="T4" y="T5"/>
                  </a:cxn>
                  <a:cxn ang="0">
                    <a:pos x="T6" y="T7"/>
                  </a:cxn>
                  <a:cxn ang="0">
                    <a:pos x="T8" y="T9"/>
                  </a:cxn>
                </a:cxnLst>
                <a:rect l="0" t="0" r="r" b="b"/>
                <a:pathLst>
                  <a:path w="11" h="20">
                    <a:moveTo>
                      <a:pt x="3" y="0"/>
                    </a:moveTo>
                    <a:cubicBezTo>
                      <a:pt x="0" y="1"/>
                      <a:pt x="0" y="1"/>
                      <a:pt x="0" y="1"/>
                    </a:cubicBezTo>
                    <a:cubicBezTo>
                      <a:pt x="3" y="8"/>
                      <a:pt x="6" y="14"/>
                      <a:pt x="8" y="20"/>
                    </a:cubicBezTo>
                    <a:cubicBezTo>
                      <a:pt x="11" y="19"/>
                      <a:pt x="11" y="19"/>
                      <a:pt x="11" y="19"/>
                    </a:cubicBezTo>
                    <a:cubicBezTo>
                      <a:pt x="8" y="13"/>
                      <a:pt x="6"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8" name="Freeform 138"/>
              <p:cNvSpPr/>
              <p:nvPr/>
            </p:nvSpPr>
            <p:spPr bwMode="auto">
              <a:xfrm>
                <a:off x="3691" y="2510"/>
                <a:ext cx="24" cy="49"/>
              </a:xfrm>
              <a:custGeom>
                <a:avLst/>
                <a:gdLst>
                  <a:gd name="T0" fmla="*/ 7 w 10"/>
                  <a:gd name="T1" fmla="*/ 0 h 21"/>
                  <a:gd name="T2" fmla="*/ 0 w 10"/>
                  <a:gd name="T3" fmla="*/ 20 h 21"/>
                  <a:gd name="T4" fmla="*/ 3 w 10"/>
                  <a:gd name="T5" fmla="*/ 21 h 21"/>
                  <a:gd name="T6" fmla="*/ 10 w 10"/>
                  <a:gd name="T7" fmla="*/ 1 h 21"/>
                  <a:gd name="T8" fmla="*/ 7 w 10"/>
                  <a:gd name="T9" fmla="*/ 0 h 21"/>
                </a:gdLst>
                <a:ahLst/>
                <a:cxnLst>
                  <a:cxn ang="0">
                    <a:pos x="T0" y="T1"/>
                  </a:cxn>
                  <a:cxn ang="0">
                    <a:pos x="T2" y="T3"/>
                  </a:cxn>
                  <a:cxn ang="0">
                    <a:pos x="T4" y="T5"/>
                  </a:cxn>
                  <a:cxn ang="0">
                    <a:pos x="T6" y="T7"/>
                  </a:cxn>
                  <a:cxn ang="0">
                    <a:pos x="T8" y="T9"/>
                  </a:cxn>
                </a:cxnLst>
                <a:rect l="0" t="0" r="r" b="b"/>
                <a:pathLst>
                  <a:path w="10" h="21">
                    <a:moveTo>
                      <a:pt x="7" y="0"/>
                    </a:moveTo>
                    <a:cubicBezTo>
                      <a:pt x="5" y="7"/>
                      <a:pt x="3" y="13"/>
                      <a:pt x="0" y="20"/>
                    </a:cubicBezTo>
                    <a:cubicBezTo>
                      <a:pt x="3" y="21"/>
                      <a:pt x="3" y="21"/>
                      <a:pt x="3" y="21"/>
                    </a:cubicBezTo>
                    <a:cubicBezTo>
                      <a:pt x="5" y="14"/>
                      <a:pt x="8" y="8"/>
                      <a:pt x="10" y="1"/>
                    </a:cubicBezTo>
                    <a:cubicBezTo>
                      <a:pt x="7" y="0"/>
                      <a:pt x="7" y="0"/>
                      <a:pt x="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9" name="Freeform 139"/>
              <p:cNvSpPr/>
              <p:nvPr/>
            </p:nvSpPr>
            <p:spPr bwMode="auto">
              <a:xfrm>
                <a:off x="1939" y="2218"/>
                <a:ext cx="9" cy="50"/>
              </a:xfrm>
              <a:custGeom>
                <a:avLst/>
                <a:gdLst>
                  <a:gd name="T0" fmla="*/ 3 w 4"/>
                  <a:gd name="T1" fmla="*/ 0 h 21"/>
                  <a:gd name="T2" fmla="*/ 0 w 4"/>
                  <a:gd name="T3" fmla="*/ 0 h 21"/>
                  <a:gd name="T4" fmla="*/ 1 w 4"/>
                  <a:gd name="T5" fmla="*/ 21 h 21"/>
                  <a:gd name="T6" fmla="*/ 4 w 4"/>
                  <a:gd name="T7" fmla="*/ 21 h 21"/>
                  <a:gd name="T8" fmla="*/ 3 w 4"/>
                  <a:gd name="T9" fmla="*/ 0 h 21"/>
                </a:gdLst>
                <a:ahLst/>
                <a:cxnLst>
                  <a:cxn ang="0">
                    <a:pos x="T0" y="T1"/>
                  </a:cxn>
                  <a:cxn ang="0">
                    <a:pos x="T2" y="T3"/>
                  </a:cxn>
                  <a:cxn ang="0">
                    <a:pos x="T4" y="T5"/>
                  </a:cxn>
                  <a:cxn ang="0">
                    <a:pos x="T6" y="T7"/>
                  </a:cxn>
                  <a:cxn ang="0">
                    <a:pos x="T8" y="T9"/>
                  </a:cxn>
                </a:cxnLst>
                <a:rect l="0" t="0" r="r" b="b"/>
                <a:pathLst>
                  <a:path w="4" h="21">
                    <a:moveTo>
                      <a:pt x="3" y="0"/>
                    </a:moveTo>
                    <a:cubicBezTo>
                      <a:pt x="0" y="0"/>
                      <a:pt x="0" y="0"/>
                      <a:pt x="0" y="0"/>
                    </a:cubicBezTo>
                    <a:cubicBezTo>
                      <a:pt x="0" y="7"/>
                      <a:pt x="1" y="14"/>
                      <a:pt x="1" y="21"/>
                    </a:cubicBezTo>
                    <a:cubicBezTo>
                      <a:pt x="4" y="21"/>
                      <a:pt x="4" y="21"/>
                      <a:pt x="4" y="21"/>
                    </a:cubicBezTo>
                    <a:cubicBezTo>
                      <a:pt x="4" y="14"/>
                      <a:pt x="3"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0" name="Freeform 140"/>
              <p:cNvSpPr/>
              <p:nvPr/>
            </p:nvSpPr>
            <p:spPr bwMode="auto">
              <a:xfrm>
                <a:off x="1972" y="1922"/>
                <a:ext cx="19" cy="50"/>
              </a:xfrm>
              <a:custGeom>
                <a:avLst/>
                <a:gdLst>
                  <a:gd name="T0" fmla="*/ 6 w 8"/>
                  <a:gd name="T1" fmla="*/ 0 h 21"/>
                  <a:gd name="T2" fmla="*/ 0 w 8"/>
                  <a:gd name="T3" fmla="*/ 21 h 21"/>
                  <a:gd name="T4" fmla="*/ 3 w 8"/>
                  <a:gd name="T5" fmla="*/ 21 h 21"/>
                  <a:gd name="T6" fmla="*/ 8 w 8"/>
                  <a:gd name="T7" fmla="*/ 1 h 21"/>
                  <a:gd name="T8" fmla="*/ 6 w 8"/>
                  <a:gd name="T9" fmla="*/ 0 h 21"/>
                </a:gdLst>
                <a:ahLst/>
                <a:cxnLst>
                  <a:cxn ang="0">
                    <a:pos x="T0" y="T1"/>
                  </a:cxn>
                  <a:cxn ang="0">
                    <a:pos x="T2" y="T3"/>
                  </a:cxn>
                  <a:cxn ang="0">
                    <a:pos x="T4" y="T5"/>
                  </a:cxn>
                  <a:cxn ang="0">
                    <a:pos x="T6" y="T7"/>
                  </a:cxn>
                  <a:cxn ang="0">
                    <a:pos x="T8" y="T9"/>
                  </a:cxn>
                </a:cxnLst>
                <a:rect l="0" t="0" r="r" b="b"/>
                <a:pathLst>
                  <a:path w="8" h="21">
                    <a:moveTo>
                      <a:pt x="6" y="0"/>
                    </a:moveTo>
                    <a:cubicBezTo>
                      <a:pt x="4" y="7"/>
                      <a:pt x="2" y="14"/>
                      <a:pt x="0" y="21"/>
                    </a:cubicBezTo>
                    <a:cubicBezTo>
                      <a:pt x="3" y="21"/>
                      <a:pt x="3" y="21"/>
                      <a:pt x="3" y="21"/>
                    </a:cubicBezTo>
                    <a:cubicBezTo>
                      <a:pt x="4" y="15"/>
                      <a:pt x="6" y="8"/>
                      <a:pt x="8" y="1"/>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1" name="Freeform 141"/>
              <p:cNvSpPr/>
              <p:nvPr/>
            </p:nvSpPr>
            <p:spPr bwMode="auto">
              <a:xfrm>
                <a:off x="1951" y="2019"/>
                <a:ext cx="16" cy="50"/>
              </a:xfrm>
              <a:custGeom>
                <a:avLst/>
                <a:gdLst>
                  <a:gd name="T0" fmla="*/ 4 w 7"/>
                  <a:gd name="T1" fmla="*/ 0 h 21"/>
                  <a:gd name="T2" fmla="*/ 0 w 7"/>
                  <a:gd name="T3" fmla="*/ 21 h 21"/>
                  <a:gd name="T4" fmla="*/ 3 w 7"/>
                  <a:gd name="T5" fmla="*/ 21 h 21"/>
                  <a:gd name="T6" fmla="*/ 7 w 7"/>
                  <a:gd name="T7" fmla="*/ 1 h 21"/>
                  <a:gd name="T8" fmla="*/ 4 w 7"/>
                  <a:gd name="T9" fmla="*/ 0 h 21"/>
                </a:gdLst>
                <a:ahLst/>
                <a:cxnLst>
                  <a:cxn ang="0">
                    <a:pos x="T0" y="T1"/>
                  </a:cxn>
                  <a:cxn ang="0">
                    <a:pos x="T2" y="T3"/>
                  </a:cxn>
                  <a:cxn ang="0">
                    <a:pos x="T4" y="T5"/>
                  </a:cxn>
                  <a:cxn ang="0">
                    <a:pos x="T6" y="T7"/>
                  </a:cxn>
                  <a:cxn ang="0">
                    <a:pos x="T8" y="T9"/>
                  </a:cxn>
                </a:cxnLst>
                <a:rect l="0" t="0" r="r" b="b"/>
                <a:pathLst>
                  <a:path w="7" h="21">
                    <a:moveTo>
                      <a:pt x="4" y="0"/>
                    </a:moveTo>
                    <a:cubicBezTo>
                      <a:pt x="3" y="7"/>
                      <a:pt x="1" y="14"/>
                      <a:pt x="0" y="21"/>
                    </a:cubicBezTo>
                    <a:cubicBezTo>
                      <a:pt x="3" y="21"/>
                      <a:pt x="3" y="21"/>
                      <a:pt x="3" y="21"/>
                    </a:cubicBezTo>
                    <a:cubicBezTo>
                      <a:pt x="4" y="15"/>
                      <a:pt x="5" y="8"/>
                      <a:pt x="7" y="1"/>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2" name="Freeform 142"/>
              <p:cNvSpPr/>
              <p:nvPr/>
            </p:nvSpPr>
            <p:spPr bwMode="auto">
              <a:xfrm>
                <a:off x="1960" y="2415"/>
                <a:ext cx="19" cy="50"/>
              </a:xfrm>
              <a:custGeom>
                <a:avLst/>
                <a:gdLst>
                  <a:gd name="T0" fmla="*/ 3 w 8"/>
                  <a:gd name="T1" fmla="*/ 0 h 21"/>
                  <a:gd name="T2" fmla="*/ 0 w 8"/>
                  <a:gd name="T3" fmla="*/ 1 h 21"/>
                  <a:gd name="T4" fmla="*/ 5 w 8"/>
                  <a:gd name="T5" fmla="*/ 21 h 21"/>
                  <a:gd name="T6" fmla="*/ 8 w 8"/>
                  <a:gd name="T7" fmla="*/ 20 h 21"/>
                  <a:gd name="T8" fmla="*/ 3 w 8"/>
                  <a:gd name="T9" fmla="*/ 0 h 21"/>
                </a:gdLst>
                <a:ahLst/>
                <a:cxnLst>
                  <a:cxn ang="0">
                    <a:pos x="T0" y="T1"/>
                  </a:cxn>
                  <a:cxn ang="0">
                    <a:pos x="T2" y="T3"/>
                  </a:cxn>
                  <a:cxn ang="0">
                    <a:pos x="T4" y="T5"/>
                  </a:cxn>
                  <a:cxn ang="0">
                    <a:pos x="T6" y="T7"/>
                  </a:cxn>
                  <a:cxn ang="0">
                    <a:pos x="T8" y="T9"/>
                  </a:cxn>
                </a:cxnLst>
                <a:rect l="0" t="0" r="r" b="b"/>
                <a:pathLst>
                  <a:path w="8" h="21">
                    <a:moveTo>
                      <a:pt x="3" y="0"/>
                    </a:moveTo>
                    <a:cubicBezTo>
                      <a:pt x="0" y="1"/>
                      <a:pt x="0" y="1"/>
                      <a:pt x="0" y="1"/>
                    </a:cubicBezTo>
                    <a:cubicBezTo>
                      <a:pt x="2" y="8"/>
                      <a:pt x="3" y="14"/>
                      <a:pt x="5" y="21"/>
                    </a:cubicBezTo>
                    <a:cubicBezTo>
                      <a:pt x="8" y="20"/>
                      <a:pt x="8" y="20"/>
                      <a:pt x="8" y="20"/>
                    </a:cubicBezTo>
                    <a:cubicBezTo>
                      <a:pt x="6" y="14"/>
                      <a:pt x="4"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3" name="Freeform 143"/>
              <p:cNvSpPr/>
              <p:nvPr/>
            </p:nvSpPr>
            <p:spPr bwMode="auto">
              <a:xfrm>
                <a:off x="1946" y="2318"/>
                <a:ext cx="12" cy="49"/>
              </a:xfrm>
              <a:custGeom>
                <a:avLst/>
                <a:gdLst>
                  <a:gd name="T0" fmla="*/ 3 w 5"/>
                  <a:gd name="T1" fmla="*/ 0 h 21"/>
                  <a:gd name="T2" fmla="*/ 0 w 5"/>
                  <a:gd name="T3" fmla="*/ 0 h 21"/>
                  <a:gd name="T4" fmla="*/ 2 w 5"/>
                  <a:gd name="T5" fmla="*/ 21 h 21"/>
                  <a:gd name="T6" fmla="*/ 5 w 5"/>
                  <a:gd name="T7" fmla="*/ 21 h 21"/>
                  <a:gd name="T8" fmla="*/ 3 w 5"/>
                  <a:gd name="T9" fmla="*/ 0 h 21"/>
                </a:gdLst>
                <a:ahLst/>
                <a:cxnLst>
                  <a:cxn ang="0">
                    <a:pos x="T0" y="T1"/>
                  </a:cxn>
                  <a:cxn ang="0">
                    <a:pos x="T2" y="T3"/>
                  </a:cxn>
                  <a:cxn ang="0">
                    <a:pos x="T4" y="T5"/>
                  </a:cxn>
                  <a:cxn ang="0">
                    <a:pos x="T6" y="T7"/>
                  </a:cxn>
                  <a:cxn ang="0">
                    <a:pos x="T8" y="T9"/>
                  </a:cxn>
                </a:cxnLst>
                <a:rect l="0" t="0" r="r" b="b"/>
                <a:pathLst>
                  <a:path w="5" h="21">
                    <a:moveTo>
                      <a:pt x="3" y="0"/>
                    </a:moveTo>
                    <a:cubicBezTo>
                      <a:pt x="0" y="0"/>
                      <a:pt x="0" y="0"/>
                      <a:pt x="0" y="0"/>
                    </a:cubicBezTo>
                    <a:cubicBezTo>
                      <a:pt x="0" y="7"/>
                      <a:pt x="1" y="14"/>
                      <a:pt x="2" y="21"/>
                    </a:cubicBezTo>
                    <a:cubicBezTo>
                      <a:pt x="5" y="21"/>
                      <a:pt x="5" y="21"/>
                      <a:pt x="5" y="21"/>
                    </a:cubicBezTo>
                    <a:cubicBezTo>
                      <a:pt x="4" y="14"/>
                      <a:pt x="3"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4" name="Freeform 144"/>
              <p:cNvSpPr/>
              <p:nvPr/>
            </p:nvSpPr>
            <p:spPr bwMode="auto">
              <a:xfrm>
                <a:off x="1941" y="2119"/>
                <a:ext cx="10" cy="49"/>
              </a:xfrm>
              <a:custGeom>
                <a:avLst/>
                <a:gdLst>
                  <a:gd name="T0" fmla="*/ 2 w 4"/>
                  <a:gd name="T1" fmla="*/ 0 h 21"/>
                  <a:gd name="T2" fmla="*/ 0 w 4"/>
                  <a:gd name="T3" fmla="*/ 21 h 21"/>
                  <a:gd name="T4" fmla="*/ 3 w 4"/>
                  <a:gd name="T5" fmla="*/ 21 h 21"/>
                  <a:gd name="T6" fmla="*/ 4 w 4"/>
                  <a:gd name="T7" fmla="*/ 0 h 21"/>
                  <a:gd name="T8" fmla="*/ 2 w 4"/>
                  <a:gd name="T9" fmla="*/ 0 h 21"/>
                </a:gdLst>
                <a:ahLst/>
                <a:cxnLst>
                  <a:cxn ang="0">
                    <a:pos x="T0" y="T1"/>
                  </a:cxn>
                  <a:cxn ang="0">
                    <a:pos x="T2" y="T3"/>
                  </a:cxn>
                  <a:cxn ang="0">
                    <a:pos x="T4" y="T5"/>
                  </a:cxn>
                  <a:cxn ang="0">
                    <a:pos x="T6" y="T7"/>
                  </a:cxn>
                  <a:cxn ang="0">
                    <a:pos x="T8" y="T9"/>
                  </a:cxn>
                </a:cxnLst>
                <a:rect l="0" t="0" r="r" b="b"/>
                <a:pathLst>
                  <a:path w="4" h="21">
                    <a:moveTo>
                      <a:pt x="2" y="0"/>
                    </a:moveTo>
                    <a:cubicBezTo>
                      <a:pt x="1" y="7"/>
                      <a:pt x="0" y="14"/>
                      <a:pt x="0" y="21"/>
                    </a:cubicBezTo>
                    <a:cubicBezTo>
                      <a:pt x="3" y="21"/>
                      <a:pt x="3" y="21"/>
                      <a:pt x="3" y="21"/>
                    </a:cubicBezTo>
                    <a:cubicBezTo>
                      <a:pt x="3" y="14"/>
                      <a:pt x="4" y="7"/>
                      <a:pt x="4"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5" name="Freeform 145"/>
              <p:cNvSpPr/>
              <p:nvPr/>
            </p:nvSpPr>
            <p:spPr bwMode="auto">
              <a:xfrm>
                <a:off x="2090" y="1657"/>
                <a:ext cx="33" cy="45"/>
              </a:xfrm>
              <a:custGeom>
                <a:avLst/>
                <a:gdLst>
                  <a:gd name="T0" fmla="*/ 12 w 14"/>
                  <a:gd name="T1" fmla="*/ 0 h 19"/>
                  <a:gd name="T2" fmla="*/ 0 w 14"/>
                  <a:gd name="T3" fmla="*/ 18 h 19"/>
                  <a:gd name="T4" fmla="*/ 3 w 14"/>
                  <a:gd name="T5" fmla="*/ 19 h 19"/>
                  <a:gd name="T6" fmla="*/ 14 w 14"/>
                  <a:gd name="T7" fmla="*/ 3 h 19"/>
                  <a:gd name="T8" fmla="*/ 14 w 14"/>
                  <a:gd name="T9" fmla="*/ 2 h 19"/>
                  <a:gd name="T10" fmla="*/ 12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12" y="0"/>
                    </a:moveTo>
                    <a:cubicBezTo>
                      <a:pt x="8" y="6"/>
                      <a:pt x="4" y="12"/>
                      <a:pt x="0" y="18"/>
                    </a:cubicBezTo>
                    <a:cubicBezTo>
                      <a:pt x="3" y="19"/>
                      <a:pt x="3" y="19"/>
                      <a:pt x="3" y="19"/>
                    </a:cubicBezTo>
                    <a:cubicBezTo>
                      <a:pt x="6" y="14"/>
                      <a:pt x="10" y="8"/>
                      <a:pt x="14" y="3"/>
                    </a:cubicBezTo>
                    <a:cubicBezTo>
                      <a:pt x="14" y="2"/>
                      <a:pt x="14" y="2"/>
                      <a:pt x="14" y="2"/>
                    </a:cubicBezTo>
                    <a:cubicBezTo>
                      <a:pt x="12" y="0"/>
                      <a:pt x="12"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6" name="Freeform 146"/>
              <p:cNvSpPr/>
              <p:nvPr/>
            </p:nvSpPr>
            <p:spPr bwMode="auto">
              <a:xfrm>
                <a:off x="2003" y="1830"/>
                <a:ext cx="23" cy="49"/>
              </a:xfrm>
              <a:custGeom>
                <a:avLst/>
                <a:gdLst>
                  <a:gd name="T0" fmla="*/ 8 w 10"/>
                  <a:gd name="T1" fmla="*/ 0 h 21"/>
                  <a:gd name="T2" fmla="*/ 0 w 10"/>
                  <a:gd name="T3" fmla="*/ 20 h 21"/>
                  <a:gd name="T4" fmla="*/ 2 w 10"/>
                  <a:gd name="T5" fmla="*/ 21 h 21"/>
                  <a:gd name="T6" fmla="*/ 10 w 10"/>
                  <a:gd name="T7" fmla="*/ 1 h 21"/>
                  <a:gd name="T8" fmla="*/ 8 w 10"/>
                  <a:gd name="T9" fmla="*/ 0 h 21"/>
                </a:gdLst>
                <a:ahLst/>
                <a:cxnLst>
                  <a:cxn ang="0">
                    <a:pos x="T0" y="T1"/>
                  </a:cxn>
                  <a:cxn ang="0">
                    <a:pos x="T2" y="T3"/>
                  </a:cxn>
                  <a:cxn ang="0">
                    <a:pos x="T4" y="T5"/>
                  </a:cxn>
                  <a:cxn ang="0">
                    <a:pos x="T6" y="T7"/>
                  </a:cxn>
                  <a:cxn ang="0">
                    <a:pos x="T8" y="T9"/>
                  </a:cxn>
                </a:cxnLst>
                <a:rect l="0" t="0" r="r" b="b"/>
                <a:pathLst>
                  <a:path w="10" h="21">
                    <a:moveTo>
                      <a:pt x="8" y="0"/>
                    </a:moveTo>
                    <a:cubicBezTo>
                      <a:pt x="5" y="6"/>
                      <a:pt x="2" y="13"/>
                      <a:pt x="0" y="20"/>
                    </a:cubicBezTo>
                    <a:cubicBezTo>
                      <a:pt x="2" y="21"/>
                      <a:pt x="2" y="21"/>
                      <a:pt x="2" y="21"/>
                    </a:cubicBezTo>
                    <a:cubicBezTo>
                      <a:pt x="5" y="14"/>
                      <a:pt x="7" y="8"/>
                      <a:pt x="10" y="1"/>
                    </a:cubicBezTo>
                    <a:cubicBezTo>
                      <a:pt x="8" y="0"/>
                      <a:pt x="8" y="0"/>
                      <a:pt x="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7" name="Freeform 147"/>
              <p:cNvSpPr/>
              <p:nvPr/>
            </p:nvSpPr>
            <p:spPr bwMode="auto">
              <a:xfrm>
                <a:off x="1986" y="2510"/>
                <a:ext cx="24" cy="49"/>
              </a:xfrm>
              <a:custGeom>
                <a:avLst/>
                <a:gdLst>
                  <a:gd name="T0" fmla="*/ 3 w 10"/>
                  <a:gd name="T1" fmla="*/ 0 h 21"/>
                  <a:gd name="T2" fmla="*/ 0 w 10"/>
                  <a:gd name="T3" fmla="*/ 1 h 21"/>
                  <a:gd name="T4" fmla="*/ 7 w 10"/>
                  <a:gd name="T5" fmla="*/ 21 h 21"/>
                  <a:gd name="T6" fmla="*/ 10 w 10"/>
                  <a:gd name="T7" fmla="*/ 20 h 21"/>
                  <a:gd name="T8" fmla="*/ 3 w 10"/>
                  <a:gd name="T9" fmla="*/ 0 h 21"/>
                </a:gdLst>
                <a:ahLst/>
                <a:cxnLst>
                  <a:cxn ang="0">
                    <a:pos x="T0" y="T1"/>
                  </a:cxn>
                  <a:cxn ang="0">
                    <a:pos x="T2" y="T3"/>
                  </a:cxn>
                  <a:cxn ang="0">
                    <a:pos x="T4" y="T5"/>
                  </a:cxn>
                  <a:cxn ang="0">
                    <a:pos x="T6" y="T7"/>
                  </a:cxn>
                  <a:cxn ang="0">
                    <a:pos x="T8" y="T9"/>
                  </a:cxn>
                </a:cxnLst>
                <a:rect l="0" t="0" r="r" b="b"/>
                <a:pathLst>
                  <a:path w="10" h="21">
                    <a:moveTo>
                      <a:pt x="3" y="0"/>
                    </a:moveTo>
                    <a:cubicBezTo>
                      <a:pt x="0" y="1"/>
                      <a:pt x="0" y="1"/>
                      <a:pt x="0" y="1"/>
                    </a:cubicBezTo>
                    <a:cubicBezTo>
                      <a:pt x="2" y="8"/>
                      <a:pt x="4" y="15"/>
                      <a:pt x="7" y="21"/>
                    </a:cubicBezTo>
                    <a:cubicBezTo>
                      <a:pt x="10" y="20"/>
                      <a:pt x="10" y="20"/>
                      <a:pt x="10" y="20"/>
                    </a:cubicBezTo>
                    <a:cubicBezTo>
                      <a:pt x="7" y="14"/>
                      <a:pt x="5"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8" name="Freeform 148"/>
              <p:cNvSpPr/>
              <p:nvPr/>
            </p:nvSpPr>
            <p:spPr bwMode="auto">
              <a:xfrm>
                <a:off x="2043" y="1742"/>
                <a:ext cx="28" cy="45"/>
              </a:xfrm>
              <a:custGeom>
                <a:avLst/>
                <a:gdLst>
                  <a:gd name="T0" fmla="*/ 9 w 12"/>
                  <a:gd name="T1" fmla="*/ 0 h 19"/>
                  <a:gd name="T2" fmla="*/ 0 w 12"/>
                  <a:gd name="T3" fmla="*/ 18 h 19"/>
                  <a:gd name="T4" fmla="*/ 2 w 12"/>
                  <a:gd name="T5" fmla="*/ 19 h 19"/>
                  <a:gd name="T6" fmla="*/ 12 w 12"/>
                  <a:gd name="T7" fmla="*/ 1 h 19"/>
                  <a:gd name="T8" fmla="*/ 9 w 12"/>
                  <a:gd name="T9" fmla="*/ 0 h 19"/>
                </a:gdLst>
                <a:ahLst/>
                <a:cxnLst>
                  <a:cxn ang="0">
                    <a:pos x="T0" y="T1"/>
                  </a:cxn>
                  <a:cxn ang="0">
                    <a:pos x="T2" y="T3"/>
                  </a:cxn>
                  <a:cxn ang="0">
                    <a:pos x="T4" y="T5"/>
                  </a:cxn>
                  <a:cxn ang="0">
                    <a:pos x="T6" y="T7"/>
                  </a:cxn>
                  <a:cxn ang="0">
                    <a:pos x="T8" y="T9"/>
                  </a:cxn>
                </a:cxnLst>
                <a:rect l="0" t="0" r="r" b="b"/>
                <a:pathLst>
                  <a:path w="12" h="19">
                    <a:moveTo>
                      <a:pt x="9" y="0"/>
                    </a:moveTo>
                    <a:cubicBezTo>
                      <a:pt x="6" y="6"/>
                      <a:pt x="3" y="12"/>
                      <a:pt x="0" y="18"/>
                    </a:cubicBezTo>
                    <a:cubicBezTo>
                      <a:pt x="2" y="19"/>
                      <a:pt x="2" y="19"/>
                      <a:pt x="2" y="19"/>
                    </a:cubicBezTo>
                    <a:cubicBezTo>
                      <a:pt x="5" y="13"/>
                      <a:pt x="9" y="7"/>
                      <a:pt x="12" y="1"/>
                    </a:cubicBezTo>
                    <a:cubicBezTo>
                      <a:pt x="9" y="0"/>
                      <a:pt x="9" y="0"/>
                      <a:pt x="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9" name="Freeform 149"/>
              <p:cNvSpPr/>
              <p:nvPr/>
            </p:nvSpPr>
            <p:spPr bwMode="auto">
              <a:xfrm>
                <a:off x="2123" y="1444"/>
                <a:ext cx="1492" cy="1016"/>
              </a:xfrm>
              <a:custGeom>
                <a:avLst/>
                <a:gdLst>
                  <a:gd name="T0" fmla="*/ 630 w 630"/>
                  <a:gd name="T1" fmla="*/ 360 h 429"/>
                  <a:gd name="T2" fmla="*/ 630 w 630"/>
                  <a:gd name="T3" fmla="*/ 39 h 429"/>
                  <a:gd name="T4" fmla="*/ 591 w 630"/>
                  <a:gd name="T5" fmla="*/ 0 h 429"/>
                  <a:gd name="T6" fmla="*/ 39 w 630"/>
                  <a:gd name="T7" fmla="*/ 0 h 429"/>
                  <a:gd name="T8" fmla="*/ 0 w 630"/>
                  <a:gd name="T9" fmla="*/ 39 h 429"/>
                  <a:gd name="T10" fmla="*/ 0 w 630"/>
                  <a:gd name="T11" fmla="*/ 360 h 429"/>
                  <a:gd name="T12" fmla="*/ 0 w 630"/>
                  <a:gd name="T13" fmla="*/ 429 h 429"/>
                  <a:gd name="T14" fmla="*/ 630 w 630"/>
                  <a:gd name="T15" fmla="*/ 429 h 429"/>
                  <a:gd name="T16" fmla="*/ 630 w 630"/>
                  <a:gd name="T17" fmla="*/ 36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0" h="429">
                    <a:moveTo>
                      <a:pt x="630" y="360"/>
                    </a:moveTo>
                    <a:cubicBezTo>
                      <a:pt x="630" y="39"/>
                      <a:pt x="630" y="39"/>
                      <a:pt x="630" y="39"/>
                    </a:cubicBezTo>
                    <a:cubicBezTo>
                      <a:pt x="630" y="18"/>
                      <a:pt x="613" y="0"/>
                      <a:pt x="591" y="0"/>
                    </a:cubicBezTo>
                    <a:cubicBezTo>
                      <a:pt x="39" y="0"/>
                      <a:pt x="39" y="0"/>
                      <a:pt x="39" y="0"/>
                    </a:cubicBezTo>
                    <a:cubicBezTo>
                      <a:pt x="17" y="0"/>
                      <a:pt x="0" y="18"/>
                      <a:pt x="0" y="39"/>
                    </a:cubicBezTo>
                    <a:cubicBezTo>
                      <a:pt x="0" y="360"/>
                      <a:pt x="0" y="360"/>
                      <a:pt x="0" y="360"/>
                    </a:cubicBezTo>
                    <a:cubicBezTo>
                      <a:pt x="0" y="361"/>
                      <a:pt x="0" y="428"/>
                      <a:pt x="0" y="429"/>
                    </a:cubicBezTo>
                    <a:cubicBezTo>
                      <a:pt x="630" y="429"/>
                      <a:pt x="630" y="429"/>
                      <a:pt x="630" y="429"/>
                    </a:cubicBezTo>
                    <a:cubicBezTo>
                      <a:pt x="630" y="428"/>
                      <a:pt x="630" y="361"/>
                      <a:pt x="630" y="360"/>
                    </a:cubicBezTo>
                  </a:path>
                </a:pathLst>
              </a:custGeom>
              <a:solidFill>
                <a:srgbClr val="2E2D3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0" name="Rectangle 150"/>
              <p:cNvSpPr>
                <a:spLocks noChangeArrowheads="1"/>
              </p:cNvSpPr>
              <p:nvPr/>
            </p:nvSpPr>
            <p:spPr bwMode="auto">
              <a:xfrm>
                <a:off x="2230" y="1548"/>
                <a:ext cx="1274" cy="822"/>
              </a:xfrm>
              <a:prstGeom prst="rect">
                <a:avLst/>
              </a:prstGeom>
              <a:solidFill>
                <a:srgbClr val="FBE1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31" name="Rectangle 151"/>
              <p:cNvSpPr>
                <a:spLocks noChangeArrowheads="1"/>
              </p:cNvSpPr>
              <p:nvPr/>
            </p:nvSpPr>
            <p:spPr bwMode="auto">
              <a:xfrm>
                <a:off x="2230" y="1548"/>
                <a:ext cx="12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32" name="Freeform 152"/>
              <p:cNvSpPr/>
              <p:nvPr/>
            </p:nvSpPr>
            <p:spPr bwMode="auto">
              <a:xfrm>
                <a:off x="1996" y="2460"/>
                <a:ext cx="1747" cy="128"/>
              </a:xfrm>
              <a:custGeom>
                <a:avLst/>
                <a:gdLst>
                  <a:gd name="T0" fmla="*/ 0 w 738"/>
                  <a:gd name="T1" fmla="*/ 8 h 54"/>
                  <a:gd name="T2" fmla="*/ 46 w 738"/>
                  <a:gd name="T3" fmla="*/ 54 h 54"/>
                  <a:gd name="T4" fmla="*/ 692 w 738"/>
                  <a:gd name="T5" fmla="*/ 54 h 54"/>
                  <a:gd name="T6" fmla="*/ 738 w 738"/>
                  <a:gd name="T7" fmla="*/ 8 h 54"/>
                  <a:gd name="T8" fmla="*/ 738 w 738"/>
                  <a:gd name="T9" fmla="*/ 0 h 54"/>
                  <a:gd name="T10" fmla="*/ 0 w 738"/>
                  <a:gd name="T11" fmla="*/ 0 h 54"/>
                  <a:gd name="T12" fmla="*/ 0 w 738"/>
                  <a:gd name="T13" fmla="*/ 8 h 54"/>
                </a:gdLst>
                <a:ahLst/>
                <a:cxnLst>
                  <a:cxn ang="0">
                    <a:pos x="T0" y="T1"/>
                  </a:cxn>
                  <a:cxn ang="0">
                    <a:pos x="T2" y="T3"/>
                  </a:cxn>
                  <a:cxn ang="0">
                    <a:pos x="T4" y="T5"/>
                  </a:cxn>
                  <a:cxn ang="0">
                    <a:pos x="T6" y="T7"/>
                  </a:cxn>
                  <a:cxn ang="0">
                    <a:pos x="T8" y="T9"/>
                  </a:cxn>
                  <a:cxn ang="0">
                    <a:pos x="T10" y="T11"/>
                  </a:cxn>
                  <a:cxn ang="0">
                    <a:pos x="T12" y="T13"/>
                  </a:cxn>
                </a:cxnLst>
                <a:rect l="0" t="0" r="r" b="b"/>
                <a:pathLst>
                  <a:path w="738" h="54">
                    <a:moveTo>
                      <a:pt x="0" y="8"/>
                    </a:moveTo>
                    <a:cubicBezTo>
                      <a:pt x="0" y="34"/>
                      <a:pt x="21" y="54"/>
                      <a:pt x="46" y="54"/>
                    </a:cubicBezTo>
                    <a:cubicBezTo>
                      <a:pt x="692" y="54"/>
                      <a:pt x="692" y="54"/>
                      <a:pt x="692" y="54"/>
                    </a:cubicBezTo>
                    <a:cubicBezTo>
                      <a:pt x="717" y="54"/>
                      <a:pt x="738" y="34"/>
                      <a:pt x="738" y="8"/>
                    </a:cubicBezTo>
                    <a:cubicBezTo>
                      <a:pt x="738" y="0"/>
                      <a:pt x="738" y="0"/>
                      <a:pt x="738" y="0"/>
                    </a:cubicBezTo>
                    <a:cubicBezTo>
                      <a:pt x="0" y="0"/>
                      <a:pt x="0" y="0"/>
                      <a:pt x="0"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3" name="Freeform 153"/>
              <p:cNvSpPr/>
              <p:nvPr/>
            </p:nvSpPr>
            <p:spPr bwMode="auto">
              <a:xfrm>
                <a:off x="2753" y="2517"/>
                <a:ext cx="225" cy="23"/>
              </a:xfrm>
              <a:custGeom>
                <a:avLst/>
                <a:gdLst>
                  <a:gd name="T0" fmla="*/ 95 w 95"/>
                  <a:gd name="T1" fmla="*/ 5 h 10"/>
                  <a:gd name="T2" fmla="*/ 90 w 95"/>
                  <a:gd name="T3" fmla="*/ 10 h 10"/>
                  <a:gd name="T4" fmla="*/ 6 w 95"/>
                  <a:gd name="T5" fmla="*/ 10 h 10"/>
                  <a:gd name="T6" fmla="*/ 0 w 95"/>
                  <a:gd name="T7" fmla="*/ 5 h 10"/>
                  <a:gd name="T8" fmla="*/ 6 w 95"/>
                  <a:gd name="T9" fmla="*/ 0 h 10"/>
                  <a:gd name="T10" fmla="*/ 90 w 95"/>
                  <a:gd name="T11" fmla="*/ 0 h 10"/>
                  <a:gd name="T12" fmla="*/ 95 w 9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95" y="5"/>
                    </a:moveTo>
                    <a:cubicBezTo>
                      <a:pt x="95" y="7"/>
                      <a:pt x="93" y="10"/>
                      <a:pt x="90" y="10"/>
                    </a:cubicBezTo>
                    <a:cubicBezTo>
                      <a:pt x="6" y="10"/>
                      <a:pt x="6" y="10"/>
                      <a:pt x="6" y="10"/>
                    </a:cubicBezTo>
                    <a:cubicBezTo>
                      <a:pt x="2" y="10"/>
                      <a:pt x="0" y="7"/>
                      <a:pt x="0" y="5"/>
                    </a:cubicBezTo>
                    <a:cubicBezTo>
                      <a:pt x="0" y="2"/>
                      <a:pt x="2" y="0"/>
                      <a:pt x="6" y="0"/>
                    </a:cubicBezTo>
                    <a:cubicBezTo>
                      <a:pt x="90" y="0"/>
                      <a:pt x="90" y="0"/>
                      <a:pt x="90" y="0"/>
                    </a:cubicBezTo>
                    <a:cubicBezTo>
                      <a:pt x="93" y="0"/>
                      <a:pt x="95" y="2"/>
                      <a:pt x="95" y="5"/>
                    </a:cubicBezTo>
                    <a:close/>
                  </a:path>
                </a:pathLst>
              </a:custGeom>
              <a:solidFill>
                <a:srgbClr val="C4C6C8"/>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4" name="Freeform 154"/>
              <p:cNvSpPr>
                <a:spLocks noEditPoints="1"/>
              </p:cNvSpPr>
              <p:nvPr/>
            </p:nvSpPr>
            <p:spPr bwMode="auto">
              <a:xfrm>
                <a:off x="2230" y="1548"/>
                <a:ext cx="1274" cy="713"/>
              </a:xfrm>
              <a:custGeom>
                <a:avLst/>
                <a:gdLst>
                  <a:gd name="T0" fmla="*/ 15 w 538"/>
                  <a:gd name="T1" fmla="*/ 274 h 301"/>
                  <a:gd name="T2" fmla="*/ 0 w 538"/>
                  <a:gd name="T3" fmla="*/ 274 h 301"/>
                  <a:gd name="T4" fmla="*/ 0 w 538"/>
                  <a:gd name="T5" fmla="*/ 301 h 301"/>
                  <a:gd name="T6" fmla="*/ 15 w 538"/>
                  <a:gd name="T7" fmla="*/ 274 h 301"/>
                  <a:gd name="T8" fmla="*/ 538 w 538"/>
                  <a:gd name="T9" fmla="*/ 0 h 301"/>
                  <a:gd name="T10" fmla="*/ 245 w 538"/>
                  <a:gd name="T11" fmla="*/ 0 h 301"/>
                  <a:gd name="T12" fmla="*/ 245 w 538"/>
                  <a:gd name="T13" fmla="*/ 85 h 301"/>
                  <a:gd name="T14" fmla="*/ 538 w 538"/>
                  <a:gd name="T15" fmla="*/ 0 h 301"/>
                  <a:gd name="T16" fmla="*/ 538 w 538"/>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301">
                    <a:moveTo>
                      <a:pt x="15" y="274"/>
                    </a:moveTo>
                    <a:cubicBezTo>
                      <a:pt x="0" y="274"/>
                      <a:pt x="0" y="274"/>
                      <a:pt x="0" y="274"/>
                    </a:cubicBezTo>
                    <a:cubicBezTo>
                      <a:pt x="0" y="301"/>
                      <a:pt x="0" y="301"/>
                      <a:pt x="0" y="301"/>
                    </a:cubicBezTo>
                    <a:cubicBezTo>
                      <a:pt x="4" y="292"/>
                      <a:pt x="9" y="283"/>
                      <a:pt x="15" y="274"/>
                    </a:cubicBezTo>
                    <a:moveTo>
                      <a:pt x="538" y="0"/>
                    </a:moveTo>
                    <a:cubicBezTo>
                      <a:pt x="245" y="0"/>
                      <a:pt x="245" y="0"/>
                      <a:pt x="245" y="0"/>
                    </a:cubicBezTo>
                    <a:cubicBezTo>
                      <a:pt x="245" y="85"/>
                      <a:pt x="245" y="85"/>
                      <a:pt x="245" y="85"/>
                    </a:cubicBezTo>
                    <a:cubicBezTo>
                      <a:pt x="329" y="45"/>
                      <a:pt x="429" y="15"/>
                      <a:pt x="538" y="0"/>
                    </a:cubicBezTo>
                    <a:cubicBezTo>
                      <a:pt x="538" y="0"/>
                      <a:pt x="538" y="0"/>
                      <a:pt x="538" y="0"/>
                    </a:cubicBezTo>
                  </a:path>
                </a:pathLst>
              </a:custGeom>
              <a:solidFill>
                <a:srgbClr val="FBD85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5" name="Freeform 155"/>
              <p:cNvSpPr/>
              <p:nvPr/>
            </p:nvSpPr>
            <p:spPr bwMode="auto">
              <a:xfrm>
                <a:off x="3750" y="1313"/>
                <a:ext cx="62" cy="88"/>
              </a:xfrm>
              <a:custGeom>
                <a:avLst/>
                <a:gdLst>
                  <a:gd name="T0" fmla="*/ 26 w 26"/>
                  <a:gd name="T1" fmla="*/ 37 h 37"/>
                  <a:gd name="T2" fmla="*/ 9 w 26"/>
                  <a:gd name="T3" fmla="*/ 30 h 37"/>
                  <a:gd name="T4" fmla="*/ 3 w 26"/>
                  <a:gd name="T5" fmla="*/ 2 h 37"/>
                  <a:gd name="T6" fmla="*/ 4 w 26"/>
                  <a:gd name="T7" fmla="*/ 0 h 37"/>
                  <a:gd name="T8" fmla="*/ 26 w 26"/>
                  <a:gd name="T9" fmla="*/ 0 h 37"/>
                  <a:gd name="T10" fmla="*/ 26 w 26"/>
                  <a:gd name="T11" fmla="*/ 5 h 37"/>
                  <a:gd name="T12" fmla="*/ 8 w 26"/>
                  <a:gd name="T13" fmla="*/ 5 h 37"/>
                  <a:gd name="T14" fmla="*/ 12 w 26"/>
                  <a:gd name="T15" fmla="*/ 27 h 37"/>
                  <a:gd name="T16" fmla="*/ 26 w 26"/>
                  <a:gd name="T17" fmla="*/ 32 h 37"/>
                  <a:gd name="T18" fmla="*/ 26 w 26"/>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7">
                    <a:moveTo>
                      <a:pt x="26" y="37"/>
                    </a:moveTo>
                    <a:cubicBezTo>
                      <a:pt x="19" y="37"/>
                      <a:pt x="13" y="35"/>
                      <a:pt x="9" y="30"/>
                    </a:cubicBezTo>
                    <a:cubicBezTo>
                      <a:pt x="0" y="20"/>
                      <a:pt x="3" y="3"/>
                      <a:pt x="3" y="2"/>
                    </a:cubicBezTo>
                    <a:cubicBezTo>
                      <a:pt x="4" y="0"/>
                      <a:pt x="4" y="0"/>
                      <a:pt x="4" y="0"/>
                    </a:cubicBezTo>
                    <a:cubicBezTo>
                      <a:pt x="26" y="0"/>
                      <a:pt x="26" y="0"/>
                      <a:pt x="26" y="0"/>
                    </a:cubicBezTo>
                    <a:cubicBezTo>
                      <a:pt x="26" y="5"/>
                      <a:pt x="26" y="5"/>
                      <a:pt x="26" y="5"/>
                    </a:cubicBezTo>
                    <a:cubicBezTo>
                      <a:pt x="8" y="5"/>
                      <a:pt x="8" y="5"/>
                      <a:pt x="8" y="5"/>
                    </a:cubicBezTo>
                    <a:cubicBezTo>
                      <a:pt x="7" y="10"/>
                      <a:pt x="7" y="20"/>
                      <a:pt x="12" y="27"/>
                    </a:cubicBezTo>
                    <a:cubicBezTo>
                      <a:pt x="15" y="30"/>
                      <a:pt x="20" y="32"/>
                      <a:pt x="26" y="32"/>
                    </a:cubicBezTo>
                    <a:cubicBezTo>
                      <a:pt x="26" y="37"/>
                      <a:pt x="26" y="37"/>
                      <a:pt x="26" y="37"/>
                    </a:cubicBezTo>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6" name="Freeform 156"/>
              <p:cNvSpPr/>
              <p:nvPr/>
            </p:nvSpPr>
            <p:spPr bwMode="auto">
              <a:xfrm>
                <a:off x="3928" y="1313"/>
                <a:ext cx="61" cy="88"/>
              </a:xfrm>
              <a:custGeom>
                <a:avLst/>
                <a:gdLst>
                  <a:gd name="T0" fmla="*/ 0 w 26"/>
                  <a:gd name="T1" fmla="*/ 37 h 37"/>
                  <a:gd name="T2" fmla="*/ 17 w 26"/>
                  <a:gd name="T3" fmla="*/ 30 h 37"/>
                  <a:gd name="T4" fmla="*/ 23 w 26"/>
                  <a:gd name="T5" fmla="*/ 2 h 37"/>
                  <a:gd name="T6" fmla="*/ 23 w 26"/>
                  <a:gd name="T7" fmla="*/ 0 h 37"/>
                  <a:gd name="T8" fmla="*/ 0 w 26"/>
                  <a:gd name="T9" fmla="*/ 0 h 37"/>
                  <a:gd name="T10" fmla="*/ 0 w 26"/>
                  <a:gd name="T11" fmla="*/ 5 h 37"/>
                  <a:gd name="T12" fmla="*/ 18 w 26"/>
                  <a:gd name="T13" fmla="*/ 5 h 37"/>
                  <a:gd name="T14" fmla="*/ 14 w 26"/>
                  <a:gd name="T15" fmla="*/ 27 h 37"/>
                  <a:gd name="T16" fmla="*/ 0 w 26"/>
                  <a:gd name="T17" fmla="*/ 32 h 37"/>
                  <a:gd name="T18" fmla="*/ 0 w 26"/>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7">
                    <a:moveTo>
                      <a:pt x="0" y="37"/>
                    </a:moveTo>
                    <a:cubicBezTo>
                      <a:pt x="8" y="37"/>
                      <a:pt x="13" y="35"/>
                      <a:pt x="17" y="30"/>
                    </a:cubicBezTo>
                    <a:cubicBezTo>
                      <a:pt x="26" y="20"/>
                      <a:pt x="23" y="3"/>
                      <a:pt x="23" y="2"/>
                    </a:cubicBezTo>
                    <a:cubicBezTo>
                      <a:pt x="23" y="0"/>
                      <a:pt x="23" y="0"/>
                      <a:pt x="23" y="0"/>
                    </a:cubicBezTo>
                    <a:cubicBezTo>
                      <a:pt x="0" y="0"/>
                      <a:pt x="0" y="0"/>
                      <a:pt x="0" y="0"/>
                    </a:cubicBezTo>
                    <a:cubicBezTo>
                      <a:pt x="0" y="5"/>
                      <a:pt x="0" y="5"/>
                      <a:pt x="0" y="5"/>
                    </a:cubicBezTo>
                    <a:cubicBezTo>
                      <a:pt x="18" y="5"/>
                      <a:pt x="18" y="5"/>
                      <a:pt x="18" y="5"/>
                    </a:cubicBezTo>
                    <a:cubicBezTo>
                      <a:pt x="19" y="10"/>
                      <a:pt x="19" y="20"/>
                      <a:pt x="14" y="27"/>
                    </a:cubicBezTo>
                    <a:cubicBezTo>
                      <a:pt x="11" y="30"/>
                      <a:pt x="6" y="32"/>
                      <a:pt x="0" y="32"/>
                    </a:cubicBezTo>
                    <a:lnTo>
                      <a:pt x="0" y="37"/>
                    </a:lnTo>
                    <a:close/>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7" name="Freeform 157"/>
              <p:cNvSpPr/>
              <p:nvPr/>
            </p:nvSpPr>
            <p:spPr bwMode="auto">
              <a:xfrm>
                <a:off x="3805" y="1301"/>
                <a:ext cx="135" cy="157"/>
              </a:xfrm>
              <a:custGeom>
                <a:avLst/>
                <a:gdLst>
                  <a:gd name="T0" fmla="*/ 0 w 57"/>
                  <a:gd name="T1" fmla="*/ 0 h 66"/>
                  <a:gd name="T2" fmla="*/ 0 w 57"/>
                  <a:gd name="T3" fmla="*/ 36 h 66"/>
                  <a:gd name="T4" fmla="*/ 17 w 57"/>
                  <a:gd name="T5" fmla="*/ 62 h 66"/>
                  <a:gd name="T6" fmla="*/ 17 w 57"/>
                  <a:gd name="T7" fmla="*/ 63 h 66"/>
                  <a:gd name="T8" fmla="*/ 17 w 57"/>
                  <a:gd name="T9" fmla="*/ 63 h 66"/>
                  <a:gd name="T10" fmla="*/ 21 w 57"/>
                  <a:gd name="T11" fmla="*/ 66 h 66"/>
                  <a:gd name="T12" fmla="*/ 36 w 57"/>
                  <a:gd name="T13" fmla="*/ 66 h 66"/>
                  <a:gd name="T14" fmla="*/ 40 w 57"/>
                  <a:gd name="T15" fmla="*/ 63 h 66"/>
                  <a:gd name="T16" fmla="*/ 40 w 57"/>
                  <a:gd name="T17" fmla="*/ 63 h 66"/>
                  <a:gd name="T18" fmla="*/ 40 w 57"/>
                  <a:gd name="T19" fmla="*/ 62 h 66"/>
                  <a:gd name="T20" fmla="*/ 57 w 57"/>
                  <a:gd name="T21" fmla="*/ 36 h 66"/>
                  <a:gd name="T22" fmla="*/ 57 w 57"/>
                  <a:gd name="T23" fmla="*/ 0 h 66"/>
                  <a:gd name="T24" fmla="*/ 0 w 57"/>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6">
                    <a:moveTo>
                      <a:pt x="0" y="0"/>
                    </a:moveTo>
                    <a:cubicBezTo>
                      <a:pt x="0" y="36"/>
                      <a:pt x="0" y="36"/>
                      <a:pt x="0" y="36"/>
                    </a:cubicBezTo>
                    <a:cubicBezTo>
                      <a:pt x="0" y="48"/>
                      <a:pt x="7" y="58"/>
                      <a:pt x="17" y="62"/>
                    </a:cubicBezTo>
                    <a:cubicBezTo>
                      <a:pt x="17" y="63"/>
                      <a:pt x="17" y="63"/>
                      <a:pt x="17" y="63"/>
                    </a:cubicBezTo>
                    <a:cubicBezTo>
                      <a:pt x="17" y="63"/>
                      <a:pt x="17" y="63"/>
                      <a:pt x="17" y="63"/>
                    </a:cubicBezTo>
                    <a:cubicBezTo>
                      <a:pt x="17" y="65"/>
                      <a:pt x="19" y="66"/>
                      <a:pt x="21" y="66"/>
                    </a:cubicBezTo>
                    <a:cubicBezTo>
                      <a:pt x="36" y="66"/>
                      <a:pt x="36" y="66"/>
                      <a:pt x="36" y="66"/>
                    </a:cubicBezTo>
                    <a:cubicBezTo>
                      <a:pt x="38" y="66"/>
                      <a:pt x="40" y="65"/>
                      <a:pt x="40" y="63"/>
                    </a:cubicBezTo>
                    <a:cubicBezTo>
                      <a:pt x="40" y="63"/>
                      <a:pt x="40" y="63"/>
                      <a:pt x="40" y="63"/>
                    </a:cubicBezTo>
                    <a:cubicBezTo>
                      <a:pt x="40" y="62"/>
                      <a:pt x="40" y="62"/>
                      <a:pt x="40" y="62"/>
                    </a:cubicBezTo>
                    <a:cubicBezTo>
                      <a:pt x="50" y="58"/>
                      <a:pt x="57" y="48"/>
                      <a:pt x="57" y="36"/>
                    </a:cubicBezTo>
                    <a:cubicBezTo>
                      <a:pt x="57" y="0"/>
                      <a:pt x="57" y="0"/>
                      <a:pt x="57" y="0"/>
                    </a:cubicBezTo>
                    <a:cubicBezTo>
                      <a:pt x="0" y="0"/>
                      <a:pt x="0" y="0"/>
                      <a:pt x="0" y="0"/>
                    </a:cubicBezTo>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8" name="Freeform 158"/>
              <p:cNvSpPr/>
              <p:nvPr/>
            </p:nvSpPr>
            <p:spPr bwMode="auto">
              <a:xfrm>
                <a:off x="3805" y="1526"/>
                <a:ext cx="135" cy="88"/>
              </a:xfrm>
              <a:custGeom>
                <a:avLst/>
                <a:gdLst>
                  <a:gd name="T0" fmla="*/ 0 w 57"/>
                  <a:gd name="T1" fmla="*/ 34 h 37"/>
                  <a:gd name="T2" fmla="*/ 2 w 57"/>
                  <a:gd name="T3" fmla="*/ 37 h 37"/>
                  <a:gd name="T4" fmla="*/ 54 w 57"/>
                  <a:gd name="T5" fmla="*/ 37 h 37"/>
                  <a:gd name="T6" fmla="*/ 57 w 57"/>
                  <a:gd name="T7" fmla="*/ 34 h 37"/>
                  <a:gd name="T8" fmla="*/ 57 w 57"/>
                  <a:gd name="T9" fmla="*/ 3 h 37"/>
                  <a:gd name="T10" fmla="*/ 54 w 57"/>
                  <a:gd name="T11" fmla="*/ 0 h 37"/>
                  <a:gd name="T12" fmla="*/ 2 w 57"/>
                  <a:gd name="T13" fmla="*/ 0 h 37"/>
                  <a:gd name="T14" fmla="*/ 0 w 57"/>
                  <a:gd name="T15" fmla="*/ 3 h 37"/>
                  <a:gd name="T16" fmla="*/ 0 w 57"/>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7">
                    <a:moveTo>
                      <a:pt x="0" y="34"/>
                    </a:moveTo>
                    <a:cubicBezTo>
                      <a:pt x="0" y="36"/>
                      <a:pt x="1" y="37"/>
                      <a:pt x="2" y="37"/>
                    </a:cubicBezTo>
                    <a:cubicBezTo>
                      <a:pt x="54" y="37"/>
                      <a:pt x="54" y="37"/>
                      <a:pt x="54" y="37"/>
                    </a:cubicBezTo>
                    <a:cubicBezTo>
                      <a:pt x="56" y="37"/>
                      <a:pt x="57" y="36"/>
                      <a:pt x="57" y="34"/>
                    </a:cubicBezTo>
                    <a:cubicBezTo>
                      <a:pt x="57" y="3"/>
                      <a:pt x="57" y="3"/>
                      <a:pt x="57" y="3"/>
                    </a:cubicBezTo>
                    <a:cubicBezTo>
                      <a:pt x="57" y="1"/>
                      <a:pt x="56" y="0"/>
                      <a:pt x="54" y="0"/>
                    </a:cubicBezTo>
                    <a:cubicBezTo>
                      <a:pt x="2" y="0"/>
                      <a:pt x="2" y="0"/>
                      <a:pt x="2" y="0"/>
                    </a:cubicBezTo>
                    <a:cubicBezTo>
                      <a:pt x="1" y="0"/>
                      <a:pt x="0" y="1"/>
                      <a:pt x="0" y="3"/>
                    </a:cubicBezTo>
                    <a:cubicBezTo>
                      <a:pt x="0" y="34"/>
                      <a:pt x="0" y="34"/>
                      <a:pt x="0" y="34"/>
                    </a:cubicBezTo>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9" name="Freeform 159"/>
              <p:cNvSpPr/>
              <p:nvPr/>
            </p:nvSpPr>
            <p:spPr bwMode="auto">
              <a:xfrm>
                <a:off x="3797" y="1605"/>
                <a:ext cx="150" cy="11"/>
              </a:xfrm>
              <a:custGeom>
                <a:avLst/>
                <a:gdLst>
                  <a:gd name="T0" fmla="*/ 0 w 63"/>
                  <a:gd name="T1" fmla="*/ 4 h 5"/>
                  <a:gd name="T2" fmla="*/ 1 w 63"/>
                  <a:gd name="T3" fmla="*/ 5 h 5"/>
                  <a:gd name="T4" fmla="*/ 62 w 63"/>
                  <a:gd name="T5" fmla="*/ 5 h 5"/>
                  <a:gd name="T6" fmla="*/ 63 w 63"/>
                  <a:gd name="T7" fmla="*/ 4 h 5"/>
                  <a:gd name="T8" fmla="*/ 63 w 63"/>
                  <a:gd name="T9" fmla="*/ 1 h 5"/>
                  <a:gd name="T10" fmla="*/ 62 w 63"/>
                  <a:gd name="T11" fmla="*/ 0 h 5"/>
                  <a:gd name="T12" fmla="*/ 1 w 63"/>
                  <a:gd name="T13" fmla="*/ 0 h 5"/>
                  <a:gd name="T14" fmla="*/ 0 w 63"/>
                  <a:gd name="T15" fmla="*/ 1 h 5"/>
                  <a:gd name="T16" fmla="*/ 0 w 63"/>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
                    <a:moveTo>
                      <a:pt x="0" y="4"/>
                    </a:moveTo>
                    <a:cubicBezTo>
                      <a:pt x="0" y="5"/>
                      <a:pt x="0" y="5"/>
                      <a:pt x="1" y="5"/>
                    </a:cubicBezTo>
                    <a:cubicBezTo>
                      <a:pt x="62" y="5"/>
                      <a:pt x="62" y="5"/>
                      <a:pt x="62" y="5"/>
                    </a:cubicBezTo>
                    <a:cubicBezTo>
                      <a:pt x="62" y="5"/>
                      <a:pt x="63" y="5"/>
                      <a:pt x="63" y="4"/>
                    </a:cubicBezTo>
                    <a:cubicBezTo>
                      <a:pt x="63" y="1"/>
                      <a:pt x="63" y="1"/>
                      <a:pt x="63" y="1"/>
                    </a:cubicBezTo>
                    <a:cubicBezTo>
                      <a:pt x="63" y="0"/>
                      <a:pt x="62" y="0"/>
                      <a:pt x="62" y="0"/>
                    </a:cubicBezTo>
                    <a:cubicBezTo>
                      <a:pt x="1" y="0"/>
                      <a:pt x="1" y="0"/>
                      <a:pt x="1" y="0"/>
                    </a:cubicBezTo>
                    <a:cubicBezTo>
                      <a:pt x="0" y="0"/>
                      <a:pt x="0" y="0"/>
                      <a:pt x="0" y="1"/>
                    </a:cubicBezTo>
                    <a:lnTo>
                      <a:pt x="0" y="4"/>
                    </a:lnTo>
                    <a:close/>
                  </a:path>
                </a:pathLst>
              </a:custGeom>
              <a:solidFill>
                <a:srgbClr val="393E4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0" name="Rectangle 160"/>
              <p:cNvSpPr>
                <a:spLocks noChangeArrowheads="1"/>
              </p:cNvSpPr>
              <p:nvPr/>
            </p:nvSpPr>
            <p:spPr bwMode="auto">
              <a:xfrm>
                <a:off x="3859" y="1458"/>
                <a:ext cx="26" cy="59"/>
              </a:xfrm>
              <a:prstGeom prst="rect">
                <a:avLst/>
              </a:prstGeom>
              <a:solidFill>
                <a:srgbClr val="FFD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41" name="Rectangle 161"/>
              <p:cNvSpPr>
                <a:spLocks noChangeArrowheads="1"/>
              </p:cNvSpPr>
              <p:nvPr/>
            </p:nvSpPr>
            <p:spPr bwMode="auto">
              <a:xfrm>
                <a:off x="3859" y="1458"/>
                <a:ext cx="26"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42" name="Freeform 162"/>
              <p:cNvSpPr/>
              <p:nvPr/>
            </p:nvSpPr>
            <p:spPr bwMode="auto">
              <a:xfrm>
                <a:off x="3850" y="1517"/>
                <a:ext cx="45" cy="9"/>
              </a:xfrm>
              <a:custGeom>
                <a:avLst/>
                <a:gdLst>
                  <a:gd name="T0" fmla="*/ 40 w 45"/>
                  <a:gd name="T1" fmla="*/ 0 h 9"/>
                  <a:gd name="T2" fmla="*/ 4 w 45"/>
                  <a:gd name="T3" fmla="*/ 0 h 9"/>
                  <a:gd name="T4" fmla="*/ 0 w 45"/>
                  <a:gd name="T5" fmla="*/ 9 h 9"/>
                  <a:gd name="T6" fmla="*/ 45 w 45"/>
                  <a:gd name="T7" fmla="*/ 9 h 9"/>
                  <a:gd name="T8" fmla="*/ 40 w 45"/>
                  <a:gd name="T9" fmla="*/ 0 h 9"/>
                </a:gdLst>
                <a:ahLst/>
                <a:cxnLst>
                  <a:cxn ang="0">
                    <a:pos x="T0" y="T1"/>
                  </a:cxn>
                  <a:cxn ang="0">
                    <a:pos x="T2" y="T3"/>
                  </a:cxn>
                  <a:cxn ang="0">
                    <a:pos x="T4" y="T5"/>
                  </a:cxn>
                  <a:cxn ang="0">
                    <a:pos x="T6" y="T7"/>
                  </a:cxn>
                  <a:cxn ang="0">
                    <a:pos x="T8" y="T9"/>
                  </a:cxn>
                </a:cxnLst>
                <a:rect l="0" t="0" r="r" b="b"/>
                <a:pathLst>
                  <a:path w="45" h="9">
                    <a:moveTo>
                      <a:pt x="40" y="0"/>
                    </a:moveTo>
                    <a:lnTo>
                      <a:pt x="4" y="0"/>
                    </a:lnTo>
                    <a:lnTo>
                      <a:pt x="0" y="9"/>
                    </a:lnTo>
                    <a:lnTo>
                      <a:pt x="45" y="9"/>
                    </a:lnTo>
                    <a:lnTo>
                      <a:pt x="40" y="0"/>
                    </a:lnTo>
                    <a:close/>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3" name="Freeform 163"/>
              <p:cNvSpPr/>
              <p:nvPr/>
            </p:nvSpPr>
            <p:spPr bwMode="auto">
              <a:xfrm>
                <a:off x="3850" y="1517"/>
                <a:ext cx="45" cy="9"/>
              </a:xfrm>
              <a:custGeom>
                <a:avLst/>
                <a:gdLst>
                  <a:gd name="T0" fmla="*/ 40 w 45"/>
                  <a:gd name="T1" fmla="*/ 0 h 9"/>
                  <a:gd name="T2" fmla="*/ 4 w 45"/>
                  <a:gd name="T3" fmla="*/ 0 h 9"/>
                  <a:gd name="T4" fmla="*/ 0 w 45"/>
                  <a:gd name="T5" fmla="*/ 9 h 9"/>
                  <a:gd name="T6" fmla="*/ 45 w 45"/>
                  <a:gd name="T7" fmla="*/ 9 h 9"/>
                  <a:gd name="T8" fmla="*/ 40 w 45"/>
                  <a:gd name="T9" fmla="*/ 0 h 9"/>
                </a:gdLst>
                <a:ahLst/>
                <a:cxnLst>
                  <a:cxn ang="0">
                    <a:pos x="T0" y="T1"/>
                  </a:cxn>
                  <a:cxn ang="0">
                    <a:pos x="T2" y="T3"/>
                  </a:cxn>
                  <a:cxn ang="0">
                    <a:pos x="T4" y="T5"/>
                  </a:cxn>
                  <a:cxn ang="0">
                    <a:pos x="T6" y="T7"/>
                  </a:cxn>
                  <a:cxn ang="0">
                    <a:pos x="T8" y="T9"/>
                  </a:cxn>
                </a:cxnLst>
                <a:rect l="0" t="0" r="r" b="b"/>
                <a:pathLst>
                  <a:path w="45" h="9">
                    <a:moveTo>
                      <a:pt x="40" y="0"/>
                    </a:moveTo>
                    <a:lnTo>
                      <a:pt x="4" y="0"/>
                    </a:lnTo>
                    <a:lnTo>
                      <a:pt x="0" y="9"/>
                    </a:lnTo>
                    <a:lnTo>
                      <a:pt x="45" y="9"/>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4" name="Freeform 164"/>
              <p:cNvSpPr/>
              <p:nvPr/>
            </p:nvSpPr>
            <p:spPr bwMode="auto">
              <a:xfrm>
                <a:off x="3824" y="1545"/>
                <a:ext cx="94" cy="45"/>
              </a:xfrm>
              <a:custGeom>
                <a:avLst/>
                <a:gdLst>
                  <a:gd name="T0" fmla="*/ 0 w 40"/>
                  <a:gd name="T1" fmla="*/ 18 h 19"/>
                  <a:gd name="T2" fmla="*/ 1 w 40"/>
                  <a:gd name="T3" fmla="*/ 19 h 19"/>
                  <a:gd name="T4" fmla="*/ 39 w 40"/>
                  <a:gd name="T5" fmla="*/ 19 h 19"/>
                  <a:gd name="T6" fmla="*/ 40 w 40"/>
                  <a:gd name="T7" fmla="*/ 18 h 19"/>
                  <a:gd name="T8" fmla="*/ 40 w 40"/>
                  <a:gd name="T9" fmla="*/ 2 h 19"/>
                  <a:gd name="T10" fmla="*/ 39 w 40"/>
                  <a:gd name="T11" fmla="*/ 0 h 19"/>
                  <a:gd name="T12" fmla="*/ 1 w 40"/>
                  <a:gd name="T13" fmla="*/ 0 h 19"/>
                  <a:gd name="T14" fmla="*/ 0 w 40"/>
                  <a:gd name="T15" fmla="*/ 2 h 19"/>
                  <a:gd name="T16" fmla="*/ 0 w 40"/>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9">
                    <a:moveTo>
                      <a:pt x="0" y="18"/>
                    </a:moveTo>
                    <a:cubicBezTo>
                      <a:pt x="0" y="19"/>
                      <a:pt x="0" y="19"/>
                      <a:pt x="1" y="19"/>
                    </a:cubicBezTo>
                    <a:cubicBezTo>
                      <a:pt x="39" y="19"/>
                      <a:pt x="39" y="19"/>
                      <a:pt x="39" y="19"/>
                    </a:cubicBezTo>
                    <a:cubicBezTo>
                      <a:pt x="40" y="19"/>
                      <a:pt x="40" y="19"/>
                      <a:pt x="40" y="18"/>
                    </a:cubicBezTo>
                    <a:cubicBezTo>
                      <a:pt x="40" y="2"/>
                      <a:pt x="40" y="2"/>
                      <a:pt x="40" y="2"/>
                    </a:cubicBezTo>
                    <a:cubicBezTo>
                      <a:pt x="40" y="1"/>
                      <a:pt x="40" y="0"/>
                      <a:pt x="39" y="0"/>
                    </a:cubicBezTo>
                    <a:cubicBezTo>
                      <a:pt x="1" y="0"/>
                      <a:pt x="1" y="0"/>
                      <a:pt x="1" y="0"/>
                    </a:cubicBezTo>
                    <a:cubicBezTo>
                      <a:pt x="0" y="0"/>
                      <a:pt x="0" y="1"/>
                      <a:pt x="0" y="2"/>
                    </a:cubicBezTo>
                    <a:cubicBezTo>
                      <a:pt x="0" y="18"/>
                      <a:pt x="0" y="18"/>
                      <a:pt x="0" y="18"/>
                    </a:cubicBezTo>
                  </a:path>
                </a:pathLst>
              </a:custGeom>
              <a:solidFill>
                <a:srgbClr val="FDC9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5" name="Freeform 165"/>
              <p:cNvSpPr/>
              <p:nvPr/>
            </p:nvSpPr>
            <p:spPr bwMode="auto">
              <a:xfrm>
                <a:off x="3805" y="1526"/>
                <a:ext cx="19" cy="79"/>
              </a:xfrm>
              <a:custGeom>
                <a:avLst/>
                <a:gdLst>
                  <a:gd name="T0" fmla="*/ 5 w 8"/>
                  <a:gd name="T1" fmla="*/ 33 h 33"/>
                  <a:gd name="T2" fmla="*/ 5 w 8"/>
                  <a:gd name="T3" fmla="*/ 3 h 33"/>
                  <a:gd name="T4" fmla="*/ 8 w 8"/>
                  <a:gd name="T5" fmla="*/ 0 h 33"/>
                  <a:gd name="T6" fmla="*/ 2 w 8"/>
                  <a:gd name="T7" fmla="*/ 0 h 33"/>
                  <a:gd name="T8" fmla="*/ 0 w 8"/>
                  <a:gd name="T9" fmla="*/ 3 h 33"/>
                  <a:gd name="T10" fmla="*/ 0 w 8"/>
                  <a:gd name="T11" fmla="*/ 33 h 33"/>
                  <a:gd name="T12" fmla="*/ 4 w 8"/>
                  <a:gd name="T13" fmla="*/ 33 h 33"/>
                  <a:gd name="T14" fmla="*/ 5 w 8"/>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3">
                    <a:moveTo>
                      <a:pt x="5" y="33"/>
                    </a:moveTo>
                    <a:cubicBezTo>
                      <a:pt x="5" y="3"/>
                      <a:pt x="5" y="3"/>
                      <a:pt x="5" y="3"/>
                    </a:cubicBezTo>
                    <a:cubicBezTo>
                      <a:pt x="5" y="1"/>
                      <a:pt x="6" y="0"/>
                      <a:pt x="8" y="0"/>
                    </a:cubicBezTo>
                    <a:cubicBezTo>
                      <a:pt x="2" y="0"/>
                      <a:pt x="2" y="0"/>
                      <a:pt x="2" y="0"/>
                    </a:cubicBezTo>
                    <a:cubicBezTo>
                      <a:pt x="1" y="0"/>
                      <a:pt x="0" y="1"/>
                      <a:pt x="0" y="3"/>
                    </a:cubicBezTo>
                    <a:cubicBezTo>
                      <a:pt x="0" y="33"/>
                      <a:pt x="0" y="33"/>
                      <a:pt x="0" y="33"/>
                    </a:cubicBezTo>
                    <a:cubicBezTo>
                      <a:pt x="4" y="33"/>
                      <a:pt x="4" y="33"/>
                      <a:pt x="4" y="33"/>
                    </a:cubicBezTo>
                    <a:cubicBezTo>
                      <a:pt x="5" y="33"/>
                      <a:pt x="5" y="33"/>
                      <a:pt x="5" y="33"/>
                    </a:cubicBezTo>
                  </a:path>
                </a:pathLst>
              </a:custGeom>
              <a:solidFill>
                <a:srgbClr val="34384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6" name="Freeform 166"/>
              <p:cNvSpPr/>
              <p:nvPr/>
            </p:nvSpPr>
            <p:spPr bwMode="auto">
              <a:xfrm>
                <a:off x="3797" y="1605"/>
                <a:ext cx="17" cy="11"/>
              </a:xfrm>
              <a:custGeom>
                <a:avLst/>
                <a:gdLst>
                  <a:gd name="T0" fmla="*/ 5 w 7"/>
                  <a:gd name="T1" fmla="*/ 4 h 5"/>
                  <a:gd name="T2" fmla="*/ 5 w 7"/>
                  <a:gd name="T3" fmla="*/ 1 h 5"/>
                  <a:gd name="T4" fmla="*/ 7 w 7"/>
                  <a:gd name="T5" fmla="*/ 0 h 5"/>
                  <a:gd name="T6" fmla="*/ 3 w 7"/>
                  <a:gd name="T7" fmla="*/ 0 h 5"/>
                  <a:gd name="T8" fmla="*/ 1 w 7"/>
                  <a:gd name="T9" fmla="*/ 0 h 5"/>
                  <a:gd name="T10" fmla="*/ 0 w 7"/>
                  <a:gd name="T11" fmla="*/ 1 h 5"/>
                  <a:gd name="T12" fmla="*/ 0 w 7"/>
                  <a:gd name="T13" fmla="*/ 4 h 5"/>
                  <a:gd name="T14" fmla="*/ 1 w 7"/>
                  <a:gd name="T15" fmla="*/ 5 h 5"/>
                  <a:gd name="T16" fmla="*/ 7 w 7"/>
                  <a:gd name="T17" fmla="*/ 5 h 5"/>
                  <a:gd name="T18" fmla="*/ 5 w 7"/>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5" y="4"/>
                    </a:moveTo>
                    <a:cubicBezTo>
                      <a:pt x="5" y="1"/>
                      <a:pt x="5" y="1"/>
                      <a:pt x="5" y="1"/>
                    </a:cubicBezTo>
                    <a:cubicBezTo>
                      <a:pt x="5" y="0"/>
                      <a:pt x="6" y="0"/>
                      <a:pt x="7" y="0"/>
                    </a:cubicBezTo>
                    <a:cubicBezTo>
                      <a:pt x="3" y="0"/>
                      <a:pt x="3" y="0"/>
                      <a:pt x="3" y="0"/>
                    </a:cubicBezTo>
                    <a:cubicBezTo>
                      <a:pt x="1" y="0"/>
                      <a:pt x="1" y="0"/>
                      <a:pt x="1" y="0"/>
                    </a:cubicBezTo>
                    <a:cubicBezTo>
                      <a:pt x="0" y="0"/>
                      <a:pt x="0" y="0"/>
                      <a:pt x="0" y="1"/>
                    </a:cubicBezTo>
                    <a:cubicBezTo>
                      <a:pt x="0" y="4"/>
                      <a:pt x="0" y="4"/>
                      <a:pt x="0" y="4"/>
                    </a:cubicBezTo>
                    <a:cubicBezTo>
                      <a:pt x="0" y="5"/>
                      <a:pt x="0" y="5"/>
                      <a:pt x="1" y="5"/>
                    </a:cubicBezTo>
                    <a:cubicBezTo>
                      <a:pt x="7" y="5"/>
                      <a:pt x="7" y="5"/>
                      <a:pt x="7" y="5"/>
                    </a:cubicBezTo>
                    <a:cubicBezTo>
                      <a:pt x="6" y="5"/>
                      <a:pt x="5" y="5"/>
                      <a:pt x="5" y="4"/>
                    </a:cubicBezTo>
                    <a:close/>
                  </a:path>
                </a:pathLst>
              </a:custGeom>
              <a:solidFill>
                <a:srgbClr val="30353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7" name="Freeform 167"/>
              <p:cNvSpPr/>
              <p:nvPr/>
            </p:nvSpPr>
            <p:spPr bwMode="auto">
              <a:xfrm>
                <a:off x="3805" y="1301"/>
                <a:ext cx="61" cy="157"/>
              </a:xfrm>
              <a:custGeom>
                <a:avLst/>
                <a:gdLst>
                  <a:gd name="T0" fmla="*/ 5 w 26"/>
                  <a:gd name="T1" fmla="*/ 0 h 66"/>
                  <a:gd name="T2" fmla="*/ 5 w 26"/>
                  <a:gd name="T3" fmla="*/ 0 h 66"/>
                  <a:gd name="T4" fmla="*/ 0 w 26"/>
                  <a:gd name="T5" fmla="*/ 0 h 66"/>
                  <a:gd name="T6" fmla="*/ 0 w 26"/>
                  <a:gd name="T7" fmla="*/ 36 h 66"/>
                  <a:gd name="T8" fmla="*/ 17 w 26"/>
                  <a:gd name="T9" fmla="*/ 62 h 66"/>
                  <a:gd name="T10" fmla="*/ 17 w 26"/>
                  <a:gd name="T11" fmla="*/ 63 h 66"/>
                  <a:gd name="T12" fmla="*/ 17 w 26"/>
                  <a:gd name="T13" fmla="*/ 63 h 66"/>
                  <a:gd name="T14" fmla="*/ 21 w 26"/>
                  <a:gd name="T15" fmla="*/ 66 h 66"/>
                  <a:gd name="T16" fmla="*/ 23 w 26"/>
                  <a:gd name="T17" fmla="*/ 66 h 66"/>
                  <a:gd name="T18" fmla="*/ 26 w 26"/>
                  <a:gd name="T19" fmla="*/ 66 h 66"/>
                  <a:gd name="T20" fmla="*/ 23 w 26"/>
                  <a:gd name="T21" fmla="*/ 63 h 66"/>
                  <a:gd name="T22" fmla="*/ 23 w 26"/>
                  <a:gd name="T23" fmla="*/ 63 h 66"/>
                  <a:gd name="T24" fmla="*/ 23 w 26"/>
                  <a:gd name="T25" fmla="*/ 62 h 66"/>
                  <a:gd name="T26" fmla="*/ 5 w 26"/>
                  <a:gd name="T27" fmla="*/ 36 h 66"/>
                  <a:gd name="T28" fmla="*/ 5 w 26"/>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66">
                    <a:moveTo>
                      <a:pt x="5" y="0"/>
                    </a:moveTo>
                    <a:cubicBezTo>
                      <a:pt x="5" y="0"/>
                      <a:pt x="5" y="0"/>
                      <a:pt x="5" y="0"/>
                    </a:cubicBezTo>
                    <a:cubicBezTo>
                      <a:pt x="0" y="0"/>
                      <a:pt x="0" y="0"/>
                      <a:pt x="0" y="0"/>
                    </a:cubicBezTo>
                    <a:cubicBezTo>
                      <a:pt x="0" y="36"/>
                      <a:pt x="0" y="36"/>
                      <a:pt x="0" y="36"/>
                    </a:cubicBezTo>
                    <a:cubicBezTo>
                      <a:pt x="0" y="48"/>
                      <a:pt x="7" y="58"/>
                      <a:pt x="17" y="62"/>
                    </a:cubicBezTo>
                    <a:cubicBezTo>
                      <a:pt x="17" y="63"/>
                      <a:pt x="17" y="63"/>
                      <a:pt x="17" y="63"/>
                    </a:cubicBezTo>
                    <a:cubicBezTo>
                      <a:pt x="17" y="63"/>
                      <a:pt x="17" y="63"/>
                      <a:pt x="17" y="63"/>
                    </a:cubicBezTo>
                    <a:cubicBezTo>
                      <a:pt x="17" y="65"/>
                      <a:pt x="19" y="66"/>
                      <a:pt x="21" y="66"/>
                    </a:cubicBezTo>
                    <a:cubicBezTo>
                      <a:pt x="23" y="66"/>
                      <a:pt x="23" y="66"/>
                      <a:pt x="23" y="66"/>
                    </a:cubicBezTo>
                    <a:cubicBezTo>
                      <a:pt x="26" y="66"/>
                      <a:pt x="26" y="66"/>
                      <a:pt x="26" y="66"/>
                    </a:cubicBezTo>
                    <a:cubicBezTo>
                      <a:pt x="24" y="66"/>
                      <a:pt x="23" y="65"/>
                      <a:pt x="23" y="63"/>
                    </a:cubicBezTo>
                    <a:cubicBezTo>
                      <a:pt x="23" y="63"/>
                      <a:pt x="23" y="63"/>
                      <a:pt x="23" y="63"/>
                    </a:cubicBezTo>
                    <a:cubicBezTo>
                      <a:pt x="23" y="62"/>
                      <a:pt x="23" y="62"/>
                      <a:pt x="23" y="62"/>
                    </a:cubicBezTo>
                    <a:cubicBezTo>
                      <a:pt x="13" y="58"/>
                      <a:pt x="5" y="48"/>
                      <a:pt x="5" y="36"/>
                    </a:cubicBezTo>
                    <a:cubicBezTo>
                      <a:pt x="5" y="0"/>
                      <a:pt x="5" y="0"/>
                      <a:pt x="5" y="0"/>
                    </a:cubicBezTo>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8" name="Freeform 168"/>
              <p:cNvSpPr/>
              <p:nvPr/>
            </p:nvSpPr>
            <p:spPr bwMode="auto">
              <a:xfrm>
                <a:off x="3859" y="1458"/>
                <a:ext cx="14" cy="0"/>
              </a:xfrm>
              <a:custGeom>
                <a:avLst/>
                <a:gdLst>
                  <a:gd name="T0" fmla="*/ 14 w 14"/>
                  <a:gd name="T1" fmla="*/ 7 w 14"/>
                  <a:gd name="T2" fmla="*/ 0 w 14"/>
                  <a:gd name="T3" fmla="*/ 0 w 14"/>
                  <a:gd name="T4" fmla="*/ 14 w 14"/>
                  <a:gd name="T5" fmla="*/ 14 w 14"/>
                </a:gdLst>
                <a:ahLst/>
                <a:cxnLst>
                  <a:cxn ang="0">
                    <a:pos x="T0" y="0"/>
                  </a:cxn>
                  <a:cxn ang="0">
                    <a:pos x="T1" y="0"/>
                  </a:cxn>
                  <a:cxn ang="0">
                    <a:pos x="T2" y="0"/>
                  </a:cxn>
                  <a:cxn ang="0">
                    <a:pos x="T3" y="0"/>
                  </a:cxn>
                  <a:cxn ang="0">
                    <a:pos x="T4" y="0"/>
                  </a:cxn>
                  <a:cxn ang="0">
                    <a:pos x="T5" y="0"/>
                  </a:cxn>
                </a:cxnLst>
                <a:rect l="0" t="0" r="r" b="b"/>
                <a:pathLst>
                  <a:path w="14">
                    <a:moveTo>
                      <a:pt x="14" y="0"/>
                    </a:moveTo>
                    <a:lnTo>
                      <a:pt x="7" y="0"/>
                    </a:lnTo>
                    <a:lnTo>
                      <a:pt x="0" y="0"/>
                    </a:lnTo>
                    <a:lnTo>
                      <a:pt x="0" y="0"/>
                    </a:lnTo>
                    <a:lnTo>
                      <a:pt x="14" y="0"/>
                    </a:lnTo>
                    <a:lnTo>
                      <a:pt x="14"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9" name="Freeform 169"/>
              <p:cNvSpPr/>
              <p:nvPr/>
            </p:nvSpPr>
            <p:spPr bwMode="auto">
              <a:xfrm>
                <a:off x="3859" y="1458"/>
                <a:ext cx="14" cy="0"/>
              </a:xfrm>
              <a:custGeom>
                <a:avLst/>
                <a:gdLst>
                  <a:gd name="T0" fmla="*/ 14 w 14"/>
                  <a:gd name="T1" fmla="*/ 7 w 14"/>
                  <a:gd name="T2" fmla="*/ 0 w 14"/>
                  <a:gd name="T3" fmla="*/ 0 w 14"/>
                  <a:gd name="T4" fmla="*/ 14 w 14"/>
                  <a:gd name="T5" fmla="*/ 14 w 14"/>
                </a:gdLst>
                <a:ahLst/>
                <a:cxnLst>
                  <a:cxn ang="0">
                    <a:pos x="T0" y="0"/>
                  </a:cxn>
                  <a:cxn ang="0">
                    <a:pos x="T1" y="0"/>
                  </a:cxn>
                  <a:cxn ang="0">
                    <a:pos x="T2" y="0"/>
                  </a:cxn>
                  <a:cxn ang="0">
                    <a:pos x="T3" y="0"/>
                  </a:cxn>
                  <a:cxn ang="0">
                    <a:pos x="T4" y="0"/>
                  </a:cxn>
                  <a:cxn ang="0">
                    <a:pos x="T5" y="0"/>
                  </a:cxn>
                </a:cxnLst>
                <a:rect l="0" t="0" r="r" b="b"/>
                <a:pathLst>
                  <a:path w="14">
                    <a:moveTo>
                      <a:pt x="14" y="0"/>
                    </a:moveTo>
                    <a:lnTo>
                      <a:pt x="7" y="0"/>
                    </a:lnTo>
                    <a:lnTo>
                      <a:pt x="0" y="0"/>
                    </a:lnTo>
                    <a:lnTo>
                      <a:pt x="0" y="0"/>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0" name="Freeform 170"/>
              <p:cNvSpPr/>
              <p:nvPr/>
            </p:nvSpPr>
            <p:spPr bwMode="auto">
              <a:xfrm>
                <a:off x="3859" y="1458"/>
                <a:ext cx="14" cy="59"/>
              </a:xfrm>
              <a:custGeom>
                <a:avLst/>
                <a:gdLst>
                  <a:gd name="T0" fmla="*/ 14 w 14"/>
                  <a:gd name="T1" fmla="*/ 0 h 59"/>
                  <a:gd name="T2" fmla="*/ 0 w 14"/>
                  <a:gd name="T3" fmla="*/ 0 h 59"/>
                  <a:gd name="T4" fmla="*/ 0 w 14"/>
                  <a:gd name="T5" fmla="*/ 59 h 59"/>
                  <a:gd name="T6" fmla="*/ 7 w 14"/>
                  <a:gd name="T7" fmla="*/ 59 h 59"/>
                  <a:gd name="T8" fmla="*/ 14 w 14"/>
                  <a:gd name="T9" fmla="*/ 59 h 59"/>
                  <a:gd name="T10" fmla="*/ 7 w 14"/>
                  <a:gd name="T11" fmla="*/ 59 h 59"/>
                  <a:gd name="T12" fmla="*/ 14 w 14"/>
                  <a:gd name="T13" fmla="*/ 59 h 59"/>
                  <a:gd name="T14" fmla="*/ 14 w 14"/>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9">
                    <a:moveTo>
                      <a:pt x="14" y="0"/>
                    </a:moveTo>
                    <a:lnTo>
                      <a:pt x="0" y="0"/>
                    </a:lnTo>
                    <a:lnTo>
                      <a:pt x="0" y="59"/>
                    </a:lnTo>
                    <a:lnTo>
                      <a:pt x="7" y="59"/>
                    </a:lnTo>
                    <a:lnTo>
                      <a:pt x="14" y="59"/>
                    </a:lnTo>
                    <a:lnTo>
                      <a:pt x="7" y="59"/>
                    </a:lnTo>
                    <a:lnTo>
                      <a:pt x="14" y="59"/>
                    </a:lnTo>
                    <a:lnTo>
                      <a:pt x="14"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1" name="Freeform 171"/>
              <p:cNvSpPr/>
              <p:nvPr/>
            </p:nvSpPr>
            <p:spPr bwMode="auto">
              <a:xfrm>
                <a:off x="3859" y="1458"/>
                <a:ext cx="14" cy="59"/>
              </a:xfrm>
              <a:custGeom>
                <a:avLst/>
                <a:gdLst>
                  <a:gd name="T0" fmla="*/ 14 w 14"/>
                  <a:gd name="T1" fmla="*/ 0 h 59"/>
                  <a:gd name="T2" fmla="*/ 0 w 14"/>
                  <a:gd name="T3" fmla="*/ 0 h 59"/>
                  <a:gd name="T4" fmla="*/ 0 w 14"/>
                  <a:gd name="T5" fmla="*/ 59 h 59"/>
                  <a:gd name="T6" fmla="*/ 7 w 14"/>
                  <a:gd name="T7" fmla="*/ 59 h 59"/>
                  <a:gd name="T8" fmla="*/ 14 w 14"/>
                  <a:gd name="T9" fmla="*/ 59 h 59"/>
                  <a:gd name="T10" fmla="*/ 7 w 14"/>
                  <a:gd name="T11" fmla="*/ 59 h 59"/>
                  <a:gd name="T12" fmla="*/ 14 w 14"/>
                  <a:gd name="T13" fmla="*/ 59 h 59"/>
                  <a:gd name="T14" fmla="*/ 14 w 14"/>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9">
                    <a:moveTo>
                      <a:pt x="14" y="0"/>
                    </a:moveTo>
                    <a:lnTo>
                      <a:pt x="0" y="0"/>
                    </a:lnTo>
                    <a:lnTo>
                      <a:pt x="0" y="59"/>
                    </a:lnTo>
                    <a:lnTo>
                      <a:pt x="7" y="59"/>
                    </a:lnTo>
                    <a:lnTo>
                      <a:pt x="14" y="59"/>
                    </a:lnTo>
                    <a:lnTo>
                      <a:pt x="7" y="59"/>
                    </a:lnTo>
                    <a:lnTo>
                      <a:pt x="14" y="59"/>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2" name="Rectangle 172"/>
              <p:cNvSpPr>
                <a:spLocks noChangeArrowheads="1"/>
              </p:cNvSpPr>
              <p:nvPr/>
            </p:nvSpPr>
            <p:spPr bwMode="auto">
              <a:xfrm>
                <a:off x="3854" y="1517"/>
                <a:ext cx="5" cy="1"/>
              </a:xfrm>
              <a:prstGeom prst="rect">
                <a:avLst/>
              </a:prstGeom>
              <a:solidFill>
                <a:srgbClr val="FDC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53" name="Rectangle 173"/>
              <p:cNvSpPr>
                <a:spLocks noChangeArrowheads="1"/>
              </p:cNvSpPr>
              <p:nvPr/>
            </p:nvSpPr>
            <p:spPr bwMode="auto">
              <a:xfrm>
                <a:off x="3854" y="1517"/>
                <a:ext cx="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54" name="Freeform 174"/>
              <p:cNvSpPr>
                <a:spLocks noEditPoints="1"/>
              </p:cNvSpPr>
              <p:nvPr/>
            </p:nvSpPr>
            <p:spPr bwMode="auto">
              <a:xfrm>
                <a:off x="3859" y="1517"/>
                <a:ext cx="7" cy="0"/>
              </a:xfrm>
              <a:custGeom>
                <a:avLst/>
                <a:gdLst>
                  <a:gd name="T0" fmla="*/ 7 w 7"/>
                  <a:gd name="T1" fmla="*/ 0 w 7"/>
                  <a:gd name="T2" fmla="*/ 0 w 7"/>
                  <a:gd name="T3" fmla="*/ 0 w 7"/>
                  <a:gd name="T4" fmla="*/ 7 w 7"/>
                  <a:gd name="T5" fmla="*/ 7 w 7"/>
                  <a:gd name="T6" fmla="*/ 7 w 7"/>
                  <a:gd name="T7" fmla="*/ 7 w 7"/>
                  <a:gd name="T8" fmla="*/ 7 w 7"/>
                  <a:gd name="T9" fmla="*/ 7 w 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7">
                    <a:moveTo>
                      <a:pt x="7" y="0"/>
                    </a:moveTo>
                    <a:lnTo>
                      <a:pt x="0" y="0"/>
                    </a:lnTo>
                    <a:lnTo>
                      <a:pt x="0" y="0"/>
                    </a:lnTo>
                    <a:lnTo>
                      <a:pt x="0" y="0"/>
                    </a:lnTo>
                    <a:lnTo>
                      <a:pt x="7" y="0"/>
                    </a:lnTo>
                    <a:lnTo>
                      <a:pt x="7" y="0"/>
                    </a:lnTo>
                    <a:close/>
                    <a:moveTo>
                      <a:pt x="7" y="0"/>
                    </a:moveTo>
                    <a:lnTo>
                      <a:pt x="7" y="0"/>
                    </a:lnTo>
                    <a:lnTo>
                      <a:pt x="7" y="0"/>
                    </a:lnTo>
                    <a:lnTo>
                      <a:pt x="7"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5" name="Freeform 175"/>
              <p:cNvSpPr>
                <a:spLocks noEditPoints="1"/>
              </p:cNvSpPr>
              <p:nvPr/>
            </p:nvSpPr>
            <p:spPr bwMode="auto">
              <a:xfrm>
                <a:off x="3859" y="1517"/>
                <a:ext cx="7" cy="0"/>
              </a:xfrm>
              <a:custGeom>
                <a:avLst/>
                <a:gdLst>
                  <a:gd name="T0" fmla="*/ 7 w 7"/>
                  <a:gd name="T1" fmla="*/ 0 w 7"/>
                  <a:gd name="T2" fmla="*/ 0 w 7"/>
                  <a:gd name="T3" fmla="*/ 0 w 7"/>
                  <a:gd name="T4" fmla="*/ 7 w 7"/>
                  <a:gd name="T5" fmla="*/ 7 w 7"/>
                  <a:gd name="T6" fmla="*/ 7 w 7"/>
                  <a:gd name="T7" fmla="*/ 7 w 7"/>
                  <a:gd name="T8" fmla="*/ 7 w 7"/>
                  <a:gd name="T9" fmla="*/ 7 w 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7">
                    <a:moveTo>
                      <a:pt x="7" y="0"/>
                    </a:moveTo>
                    <a:lnTo>
                      <a:pt x="0" y="0"/>
                    </a:lnTo>
                    <a:lnTo>
                      <a:pt x="0" y="0"/>
                    </a:lnTo>
                    <a:lnTo>
                      <a:pt x="0" y="0"/>
                    </a:lnTo>
                    <a:lnTo>
                      <a:pt x="7" y="0"/>
                    </a:lnTo>
                    <a:lnTo>
                      <a:pt x="7" y="0"/>
                    </a:lnTo>
                    <a:moveTo>
                      <a:pt x="7" y="0"/>
                    </a:moveTo>
                    <a:lnTo>
                      <a:pt x="7" y="0"/>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6" name="Freeform 176"/>
              <p:cNvSpPr/>
              <p:nvPr/>
            </p:nvSpPr>
            <p:spPr bwMode="auto">
              <a:xfrm>
                <a:off x="3850" y="1517"/>
                <a:ext cx="16" cy="9"/>
              </a:xfrm>
              <a:custGeom>
                <a:avLst/>
                <a:gdLst>
                  <a:gd name="T0" fmla="*/ 16 w 16"/>
                  <a:gd name="T1" fmla="*/ 0 h 9"/>
                  <a:gd name="T2" fmla="*/ 16 w 16"/>
                  <a:gd name="T3" fmla="*/ 0 h 9"/>
                  <a:gd name="T4" fmla="*/ 14 w 16"/>
                  <a:gd name="T5" fmla="*/ 9 h 9"/>
                  <a:gd name="T6" fmla="*/ 16 w 16"/>
                  <a:gd name="T7" fmla="*/ 0 h 9"/>
                  <a:gd name="T8" fmla="*/ 9 w 16"/>
                  <a:gd name="T9" fmla="*/ 0 h 9"/>
                  <a:gd name="T10" fmla="*/ 4 w 16"/>
                  <a:gd name="T11" fmla="*/ 0 h 9"/>
                  <a:gd name="T12" fmla="*/ 0 w 16"/>
                  <a:gd name="T13" fmla="*/ 9 h 9"/>
                  <a:gd name="T14" fmla="*/ 14 w 16"/>
                  <a:gd name="T15" fmla="*/ 9 h 9"/>
                  <a:gd name="T16" fmla="*/ 16 w 1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6" y="0"/>
                    </a:moveTo>
                    <a:lnTo>
                      <a:pt x="16" y="0"/>
                    </a:lnTo>
                    <a:lnTo>
                      <a:pt x="14" y="9"/>
                    </a:lnTo>
                    <a:lnTo>
                      <a:pt x="16" y="0"/>
                    </a:lnTo>
                    <a:lnTo>
                      <a:pt x="9" y="0"/>
                    </a:lnTo>
                    <a:lnTo>
                      <a:pt x="4" y="0"/>
                    </a:lnTo>
                    <a:lnTo>
                      <a:pt x="0" y="9"/>
                    </a:lnTo>
                    <a:lnTo>
                      <a:pt x="14" y="9"/>
                    </a:lnTo>
                    <a:lnTo>
                      <a:pt x="16"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7" name="Freeform 177"/>
              <p:cNvSpPr/>
              <p:nvPr/>
            </p:nvSpPr>
            <p:spPr bwMode="auto">
              <a:xfrm>
                <a:off x="3850" y="1517"/>
                <a:ext cx="16" cy="9"/>
              </a:xfrm>
              <a:custGeom>
                <a:avLst/>
                <a:gdLst>
                  <a:gd name="T0" fmla="*/ 16 w 16"/>
                  <a:gd name="T1" fmla="*/ 0 h 9"/>
                  <a:gd name="T2" fmla="*/ 16 w 16"/>
                  <a:gd name="T3" fmla="*/ 0 h 9"/>
                  <a:gd name="T4" fmla="*/ 14 w 16"/>
                  <a:gd name="T5" fmla="*/ 9 h 9"/>
                  <a:gd name="T6" fmla="*/ 16 w 16"/>
                  <a:gd name="T7" fmla="*/ 0 h 9"/>
                  <a:gd name="T8" fmla="*/ 9 w 16"/>
                  <a:gd name="T9" fmla="*/ 0 h 9"/>
                  <a:gd name="T10" fmla="*/ 4 w 16"/>
                  <a:gd name="T11" fmla="*/ 0 h 9"/>
                  <a:gd name="T12" fmla="*/ 0 w 16"/>
                  <a:gd name="T13" fmla="*/ 9 h 9"/>
                  <a:gd name="T14" fmla="*/ 14 w 16"/>
                  <a:gd name="T15" fmla="*/ 9 h 9"/>
                  <a:gd name="T16" fmla="*/ 16 w 1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6" y="0"/>
                    </a:moveTo>
                    <a:lnTo>
                      <a:pt x="16" y="0"/>
                    </a:lnTo>
                    <a:lnTo>
                      <a:pt x="14" y="9"/>
                    </a:lnTo>
                    <a:lnTo>
                      <a:pt x="16" y="0"/>
                    </a:lnTo>
                    <a:lnTo>
                      <a:pt x="9" y="0"/>
                    </a:lnTo>
                    <a:lnTo>
                      <a:pt x="4" y="0"/>
                    </a:lnTo>
                    <a:lnTo>
                      <a:pt x="0" y="9"/>
                    </a:lnTo>
                    <a:lnTo>
                      <a:pt x="14" y="9"/>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8" name="Freeform 178"/>
              <p:cNvSpPr/>
              <p:nvPr/>
            </p:nvSpPr>
            <p:spPr bwMode="auto">
              <a:xfrm>
                <a:off x="3866" y="1517"/>
                <a:ext cx="7" cy="0"/>
              </a:xfrm>
              <a:custGeom>
                <a:avLst/>
                <a:gdLst>
                  <a:gd name="T0" fmla="*/ 7 w 7"/>
                  <a:gd name="T1" fmla="*/ 7 w 7"/>
                  <a:gd name="T2" fmla="*/ 0 w 7"/>
                  <a:gd name="T3" fmla="*/ 7 w 7"/>
                </a:gdLst>
                <a:ahLst/>
                <a:cxnLst>
                  <a:cxn ang="0">
                    <a:pos x="T0" y="0"/>
                  </a:cxn>
                  <a:cxn ang="0">
                    <a:pos x="T1" y="0"/>
                  </a:cxn>
                  <a:cxn ang="0">
                    <a:pos x="T2" y="0"/>
                  </a:cxn>
                  <a:cxn ang="0">
                    <a:pos x="T3" y="0"/>
                  </a:cxn>
                </a:cxnLst>
                <a:rect l="0" t="0" r="r" b="b"/>
                <a:pathLst>
                  <a:path w="7">
                    <a:moveTo>
                      <a:pt x="7" y="0"/>
                    </a:moveTo>
                    <a:lnTo>
                      <a:pt x="7" y="0"/>
                    </a:lnTo>
                    <a:lnTo>
                      <a:pt x="0" y="0"/>
                    </a:lnTo>
                    <a:lnTo>
                      <a:pt x="7" y="0"/>
                    </a:lnTo>
                    <a:close/>
                  </a:path>
                </a:pathLst>
              </a:custGeom>
              <a:solidFill>
                <a:srgbClr val="F8DD8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9" name="Freeform 179"/>
              <p:cNvSpPr/>
              <p:nvPr/>
            </p:nvSpPr>
            <p:spPr bwMode="auto">
              <a:xfrm>
                <a:off x="3866" y="1517"/>
                <a:ext cx="7" cy="0"/>
              </a:xfrm>
              <a:custGeom>
                <a:avLst/>
                <a:gdLst>
                  <a:gd name="T0" fmla="*/ 7 w 7"/>
                  <a:gd name="T1" fmla="*/ 7 w 7"/>
                  <a:gd name="T2" fmla="*/ 0 w 7"/>
                  <a:gd name="T3" fmla="*/ 7 w 7"/>
                </a:gdLst>
                <a:ahLst/>
                <a:cxnLst>
                  <a:cxn ang="0">
                    <a:pos x="T0" y="0"/>
                  </a:cxn>
                  <a:cxn ang="0">
                    <a:pos x="T1" y="0"/>
                  </a:cxn>
                  <a:cxn ang="0">
                    <a:pos x="T2" y="0"/>
                  </a:cxn>
                  <a:cxn ang="0">
                    <a:pos x="T3" y="0"/>
                  </a:cxn>
                </a:cxnLst>
                <a:rect l="0" t="0" r="r" b="b"/>
                <a:pathLst>
                  <a:path w="7">
                    <a:moveTo>
                      <a:pt x="7" y="0"/>
                    </a:moveTo>
                    <a:lnTo>
                      <a:pt x="7" y="0"/>
                    </a:lnTo>
                    <a:lnTo>
                      <a:pt x="0"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0" name="Rectangle 180"/>
              <p:cNvSpPr>
                <a:spLocks noChangeArrowheads="1"/>
              </p:cNvSpPr>
              <p:nvPr/>
            </p:nvSpPr>
            <p:spPr bwMode="auto">
              <a:xfrm>
                <a:off x="3866" y="1517"/>
                <a:ext cx="1" cy="1"/>
              </a:xfrm>
              <a:prstGeom prst="rect">
                <a:avLst/>
              </a:prstGeom>
              <a:solidFill>
                <a:srgbClr val="F8DD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61" name="Freeform 181"/>
              <p:cNvSpPr/>
              <p:nvPr/>
            </p:nvSpPr>
            <p:spPr bwMode="auto">
              <a:xfrm>
                <a:off x="3866" y="151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2" name="Freeform 182"/>
              <p:cNvSpPr/>
              <p:nvPr/>
            </p:nvSpPr>
            <p:spPr bwMode="auto">
              <a:xfrm>
                <a:off x="3864" y="1517"/>
                <a:ext cx="2" cy="9"/>
              </a:xfrm>
              <a:custGeom>
                <a:avLst/>
                <a:gdLst>
                  <a:gd name="T0" fmla="*/ 2 w 2"/>
                  <a:gd name="T1" fmla="*/ 0 h 9"/>
                  <a:gd name="T2" fmla="*/ 2 w 2"/>
                  <a:gd name="T3" fmla="*/ 0 h 9"/>
                  <a:gd name="T4" fmla="*/ 0 w 2"/>
                  <a:gd name="T5" fmla="*/ 9 h 9"/>
                  <a:gd name="T6" fmla="*/ 2 w 2"/>
                  <a:gd name="T7" fmla="*/ 0 h 9"/>
                </a:gdLst>
                <a:ahLst/>
                <a:cxnLst>
                  <a:cxn ang="0">
                    <a:pos x="T0" y="T1"/>
                  </a:cxn>
                  <a:cxn ang="0">
                    <a:pos x="T2" y="T3"/>
                  </a:cxn>
                  <a:cxn ang="0">
                    <a:pos x="T4" y="T5"/>
                  </a:cxn>
                  <a:cxn ang="0">
                    <a:pos x="T6" y="T7"/>
                  </a:cxn>
                </a:cxnLst>
                <a:rect l="0" t="0" r="r" b="b"/>
                <a:pathLst>
                  <a:path w="2" h="9">
                    <a:moveTo>
                      <a:pt x="2" y="0"/>
                    </a:moveTo>
                    <a:lnTo>
                      <a:pt x="2" y="0"/>
                    </a:lnTo>
                    <a:lnTo>
                      <a:pt x="0" y="9"/>
                    </a:lnTo>
                    <a:lnTo>
                      <a:pt x="2" y="0"/>
                    </a:lnTo>
                    <a:close/>
                  </a:path>
                </a:pathLst>
              </a:custGeom>
              <a:solidFill>
                <a:srgbClr val="F8DD8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3" name="Freeform 183"/>
              <p:cNvSpPr/>
              <p:nvPr/>
            </p:nvSpPr>
            <p:spPr bwMode="auto">
              <a:xfrm>
                <a:off x="3864" y="1517"/>
                <a:ext cx="2" cy="9"/>
              </a:xfrm>
              <a:custGeom>
                <a:avLst/>
                <a:gdLst>
                  <a:gd name="T0" fmla="*/ 2 w 2"/>
                  <a:gd name="T1" fmla="*/ 0 h 9"/>
                  <a:gd name="T2" fmla="*/ 2 w 2"/>
                  <a:gd name="T3" fmla="*/ 0 h 9"/>
                  <a:gd name="T4" fmla="*/ 0 w 2"/>
                  <a:gd name="T5" fmla="*/ 9 h 9"/>
                  <a:gd name="T6" fmla="*/ 2 w 2"/>
                  <a:gd name="T7" fmla="*/ 0 h 9"/>
                </a:gdLst>
                <a:ahLst/>
                <a:cxnLst>
                  <a:cxn ang="0">
                    <a:pos x="T0" y="T1"/>
                  </a:cxn>
                  <a:cxn ang="0">
                    <a:pos x="T2" y="T3"/>
                  </a:cxn>
                  <a:cxn ang="0">
                    <a:pos x="T4" y="T5"/>
                  </a:cxn>
                  <a:cxn ang="0">
                    <a:pos x="T6" y="T7"/>
                  </a:cxn>
                </a:cxnLst>
                <a:rect l="0" t="0" r="r" b="b"/>
                <a:pathLst>
                  <a:path w="2" h="9">
                    <a:moveTo>
                      <a:pt x="2" y="0"/>
                    </a:moveTo>
                    <a:lnTo>
                      <a:pt x="2" y="0"/>
                    </a:lnTo>
                    <a:lnTo>
                      <a:pt x="0" y="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4" name="Freeform 184"/>
              <p:cNvSpPr/>
              <p:nvPr/>
            </p:nvSpPr>
            <p:spPr bwMode="auto">
              <a:xfrm>
                <a:off x="3793" y="1287"/>
                <a:ext cx="158" cy="17"/>
              </a:xfrm>
              <a:custGeom>
                <a:avLst/>
                <a:gdLst>
                  <a:gd name="T0" fmla="*/ 0 w 67"/>
                  <a:gd name="T1" fmla="*/ 6 h 7"/>
                  <a:gd name="T2" fmla="*/ 1 w 67"/>
                  <a:gd name="T3" fmla="*/ 7 h 7"/>
                  <a:gd name="T4" fmla="*/ 66 w 67"/>
                  <a:gd name="T5" fmla="*/ 7 h 7"/>
                  <a:gd name="T6" fmla="*/ 67 w 67"/>
                  <a:gd name="T7" fmla="*/ 6 h 7"/>
                  <a:gd name="T8" fmla="*/ 67 w 67"/>
                  <a:gd name="T9" fmla="*/ 1 h 7"/>
                  <a:gd name="T10" fmla="*/ 66 w 67"/>
                  <a:gd name="T11" fmla="*/ 0 h 7"/>
                  <a:gd name="T12" fmla="*/ 1 w 67"/>
                  <a:gd name="T13" fmla="*/ 0 h 7"/>
                  <a:gd name="T14" fmla="*/ 0 w 67"/>
                  <a:gd name="T15" fmla="*/ 1 h 7"/>
                  <a:gd name="T16" fmla="*/ 0 w 6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7">
                    <a:moveTo>
                      <a:pt x="0" y="6"/>
                    </a:moveTo>
                    <a:cubicBezTo>
                      <a:pt x="0" y="7"/>
                      <a:pt x="0" y="7"/>
                      <a:pt x="1" y="7"/>
                    </a:cubicBezTo>
                    <a:cubicBezTo>
                      <a:pt x="66" y="7"/>
                      <a:pt x="66" y="7"/>
                      <a:pt x="66" y="7"/>
                    </a:cubicBezTo>
                    <a:cubicBezTo>
                      <a:pt x="67" y="7"/>
                      <a:pt x="67" y="7"/>
                      <a:pt x="67" y="6"/>
                    </a:cubicBezTo>
                    <a:cubicBezTo>
                      <a:pt x="67" y="1"/>
                      <a:pt x="67" y="1"/>
                      <a:pt x="67" y="1"/>
                    </a:cubicBezTo>
                    <a:cubicBezTo>
                      <a:pt x="67" y="1"/>
                      <a:pt x="67" y="0"/>
                      <a:pt x="66" y="0"/>
                    </a:cubicBezTo>
                    <a:cubicBezTo>
                      <a:pt x="1" y="0"/>
                      <a:pt x="1" y="0"/>
                      <a:pt x="1" y="0"/>
                    </a:cubicBezTo>
                    <a:cubicBezTo>
                      <a:pt x="0" y="0"/>
                      <a:pt x="0" y="1"/>
                      <a:pt x="0" y="1"/>
                    </a:cubicBezTo>
                    <a:lnTo>
                      <a:pt x="0" y="6"/>
                    </a:lnTo>
                    <a:close/>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5" name="Rectangle 185"/>
              <p:cNvSpPr>
                <a:spLocks noChangeArrowheads="1"/>
              </p:cNvSpPr>
              <p:nvPr/>
            </p:nvSpPr>
            <p:spPr bwMode="auto">
              <a:xfrm>
                <a:off x="3805" y="1304"/>
                <a:ext cx="135" cy="4"/>
              </a:xfrm>
              <a:prstGeom prst="rect">
                <a:avLst/>
              </a:prstGeom>
              <a:solidFill>
                <a:srgbClr val="FDC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66" name="Oval 186"/>
              <p:cNvSpPr>
                <a:spLocks noChangeArrowheads="1"/>
              </p:cNvSpPr>
              <p:nvPr/>
            </p:nvSpPr>
            <p:spPr bwMode="auto">
              <a:xfrm>
                <a:off x="3826" y="1550"/>
                <a:ext cx="5"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7" name="Oval 187"/>
              <p:cNvSpPr>
                <a:spLocks noChangeArrowheads="1"/>
              </p:cNvSpPr>
              <p:nvPr/>
            </p:nvSpPr>
            <p:spPr bwMode="auto">
              <a:xfrm>
                <a:off x="3826" y="1583"/>
                <a:ext cx="5"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8" name="Oval 188"/>
              <p:cNvSpPr>
                <a:spLocks noChangeArrowheads="1"/>
              </p:cNvSpPr>
              <p:nvPr/>
            </p:nvSpPr>
            <p:spPr bwMode="auto">
              <a:xfrm>
                <a:off x="3909" y="1583"/>
                <a:ext cx="7"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9" name="Oval 189"/>
              <p:cNvSpPr>
                <a:spLocks noChangeArrowheads="1"/>
              </p:cNvSpPr>
              <p:nvPr/>
            </p:nvSpPr>
            <p:spPr bwMode="auto">
              <a:xfrm>
                <a:off x="3909" y="1550"/>
                <a:ext cx="7"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0" name="Freeform 190"/>
              <p:cNvSpPr/>
              <p:nvPr/>
            </p:nvSpPr>
            <p:spPr bwMode="auto">
              <a:xfrm>
                <a:off x="3824" y="1545"/>
                <a:ext cx="94" cy="10"/>
              </a:xfrm>
              <a:custGeom>
                <a:avLst/>
                <a:gdLst>
                  <a:gd name="T0" fmla="*/ 39 w 40"/>
                  <a:gd name="T1" fmla="*/ 0 h 4"/>
                  <a:gd name="T2" fmla="*/ 1 w 40"/>
                  <a:gd name="T3" fmla="*/ 0 h 4"/>
                  <a:gd name="T4" fmla="*/ 0 w 40"/>
                  <a:gd name="T5" fmla="*/ 2 h 4"/>
                  <a:gd name="T6" fmla="*/ 0 w 40"/>
                  <a:gd name="T7" fmla="*/ 2 h 4"/>
                  <a:gd name="T8" fmla="*/ 1 w 40"/>
                  <a:gd name="T9" fmla="*/ 0 h 4"/>
                  <a:gd name="T10" fmla="*/ 39 w 40"/>
                  <a:gd name="T11" fmla="*/ 0 h 4"/>
                  <a:gd name="T12" fmla="*/ 40 w 40"/>
                  <a:gd name="T13" fmla="*/ 2 h 4"/>
                  <a:gd name="T14" fmla="*/ 40 w 40"/>
                  <a:gd name="T15" fmla="*/ 4 h 4"/>
                  <a:gd name="T16" fmla="*/ 40 w 40"/>
                  <a:gd name="T17" fmla="*/ 4 h 4"/>
                  <a:gd name="T18" fmla="*/ 40 w 40"/>
                  <a:gd name="T19" fmla="*/ 2 h 4"/>
                  <a:gd name="T20" fmla="*/ 39 w 40"/>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
                    <a:moveTo>
                      <a:pt x="39" y="0"/>
                    </a:moveTo>
                    <a:cubicBezTo>
                      <a:pt x="1" y="0"/>
                      <a:pt x="1" y="0"/>
                      <a:pt x="1" y="0"/>
                    </a:cubicBezTo>
                    <a:cubicBezTo>
                      <a:pt x="0" y="0"/>
                      <a:pt x="0" y="1"/>
                      <a:pt x="0" y="2"/>
                    </a:cubicBezTo>
                    <a:cubicBezTo>
                      <a:pt x="0" y="2"/>
                      <a:pt x="0" y="2"/>
                      <a:pt x="0" y="2"/>
                    </a:cubicBezTo>
                    <a:cubicBezTo>
                      <a:pt x="0" y="1"/>
                      <a:pt x="0" y="0"/>
                      <a:pt x="1" y="0"/>
                    </a:cubicBezTo>
                    <a:cubicBezTo>
                      <a:pt x="39" y="0"/>
                      <a:pt x="39" y="0"/>
                      <a:pt x="39" y="0"/>
                    </a:cubicBezTo>
                    <a:cubicBezTo>
                      <a:pt x="40" y="0"/>
                      <a:pt x="40" y="1"/>
                      <a:pt x="40" y="2"/>
                    </a:cubicBezTo>
                    <a:cubicBezTo>
                      <a:pt x="40" y="4"/>
                      <a:pt x="40" y="4"/>
                      <a:pt x="40" y="4"/>
                    </a:cubicBezTo>
                    <a:cubicBezTo>
                      <a:pt x="40" y="4"/>
                      <a:pt x="40" y="4"/>
                      <a:pt x="40" y="4"/>
                    </a:cubicBezTo>
                    <a:cubicBezTo>
                      <a:pt x="40" y="2"/>
                      <a:pt x="40" y="2"/>
                      <a:pt x="40" y="2"/>
                    </a:cubicBezTo>
                    <a:cubicBezTo>
                      <a:pt x="40" y="1"/>
                      <a:pt x="40" y="0"/>
                      <a:pt x="39" y="0"/>
                    </a:cubicBezTo>
                  </a:path>
                </a:pathLst>
              </a:custGeom>
              <a:solidFill>
                <a:srgbClr val="52566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1" name="Freeform 191"/>
              <p:cNvSpPr>
                <a:spLocks noEditPoints="1"/>
              </p:cNvSpPr>
              <p:nvPr/>
            </p:nvSpPr>
            <p:spPr bwMode="auto">
              <a:xfrm>
                <a:off x="3824" y="1545"/>
                <a:ext cx="94" cy="41"/>
              </a:xfrm>
              <a:custGeom>
                <a:avLst/>
                <a:gdLst>
                  <a:gd name="T0" fmla="*/ 2 w 40"/>
                  <a:gd name="T1" fmla="*/ 4 h 17"/>
                  <a:gd name="T2" fmla="*/ 1 w 40"/>
                  <a:gd name="T3" fmla="*/ 3 h 17"/>
                  <a:gd name="T4" fmla="*/ 2 w 40"/>
                  <a:gd name="T5" fmla="*/ 2 h 17"/>
                  <a:gd name="T6" fmla="*/ 3 w 40"/>
                  <a:gd name="T7" fmla="*/ 3 h 17"/>
                  <a:gd name="T8" fmla="*/ 2 w 40"/>
                  <a:gd name="T9" fmla="*/ 4 h 17"/>
                  <a:gd name="T10" fmla="*/ 37 w 40"/>
                  <a:gd name="T11" fmla="*/ 4 h 17"/>
                  <a:gd name="T12" fmla="*/ 36 w 40"/>
                  <a:gd name="T13" fmla="*/ 3 h 17"/>
                  <a:gd name="T14" fmla="*/ 37 w 40"/>
                  <a:gd name="T15" fmla="*/ 2 h 17"/>
                  <a:gd name="T16" fmla="*/ 39 w 40"/>
                  <a:gd name="T17" fmla="*/ 3 h 17"/>
                  <a:gd name="T18" fmla="*/ 37 w 40"/>
                  <a:gd name="T19" fmla="*/ 4 h 17"/>
                  <a:gd name="T20" fmla="*/ 39 w 40"/>
                  <a:gd name="T21" fmla="*/ 0 h 17"/>
                  <a:gd name="T22" fmla="*/ 1 w 40"/>
                  <a:gd name="T23" fmla="*/ 0 h 17"/>
                  <a:gd name="T24" fmla="*/ 0 w 40"/>
                  <a:gd name="T25" fmla="*/ 2 h 17"/>
                  <a:gd name="T26" fmla="*/ 0 w 40"/>
                  <a:gd name="T27" fmla="*/ 17 h 17"/>
                  <a:gd name="T28" fmla="*/ 33 w 40"/>
                  <a:gd name="T29" fmla="*/ 4 h 17"/>
                  <a:gd name="T30" fmla="*/ 40 w 40"/>
                  <a:gd name="T31" fmla="*/ 4 h 17"/>
                  <a:gd name="T32" fmla="*/ 40 w 40"/>
                  <a:gd name="T33" fmla="*/ 2 h 17"/>
                  <a:gd name="T34" fmla="*/ 39 w 40"/>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7">
                    <a:moveTo>
                      <a:pt x="2" y="4"/>
                    </a:moveTo>
                    <a:cubicBezTo>
                      <a:pt x="2" y="4"/>
                      <a:pt x="1" y="3"/>
                      <a:pt x="1" y="3"/>
                    </a:cubicBezTo>
                    <a:cubicBezTo>
                      <a:pt x="1" y="2"/>
                      <a:pt x="2" y="2"/>
                      <a:pt x="2" y="2"/>
                    </a:cubicBezTo>
                    <a:cubicBezTo>
                      <a:pt x="3" y="2"/>
                      <a:pt x="3" y="2"/>
                      <a:pt x="3" y="3"/>
                    </a:cubicBezTo>
                    <a:cubicBezTo>
                      <a:pt x="3" y="3"/>
                      <a:pt x="3" y="4"/>
                      <a:pt x="2" y="4"/>
                    </a:cubicBezTo>
                    <a:moveTo>
                      <a:pt x="37" y="4"/>
                    </a:moveTo>
                    <a:cubicBezTo>
                      <a:pt x="37" y="4"/>
                      <a:pt x="36" y="3"/>
                      <a:pt x="36" y="3"/>
                    </a:cubicBezTo>
                    <a:cubicBezTo>
                      <a:pt x="36" y="2"/>
                      <a:pt x="37" y="2"/>
                      <a:pt x="37" y="2"/>
                    </a:cubicBezTo>
                    <a:cubicBezTo>
                      <a:pt x="38" y="2"/>
                      <a:pt x="39" y="2"/>
                      <a:pt x="39" y="3"/>
                    </a:cubicBezTo>
                    <a:cubicBezTo>
                      <a:pt x="39" y="3"/>
                      <a:pt x="38" y="4"/>
                      <a:pt x="37" y="4"/>
                    </a:cubicBezTo>
                    <a:moveTo>
                      <a:pt x="39" y="0"/>
                    </a:moveTo>
                    <a:cubicBezTo>
                      <a:pt x="1" y="0"/>
                      <a:pt x="1" y="0"/>
                      <a:pt x="1" y="0"/>
                    </a:cubicBezTo>
                    <a:cubicBezTo>
                      <a:pt x="0" y="0"/>
                      <a:pt x="0" y="1"/>
                      <a:pt x="0" y="2"/>
                    </a:cubicBezTo>
                    <a:cubicBezTo>
                      <a:pt x="0" y="17"/>
                      <a:pt x="0" y="17"/>
                      <a:pt x="0" y="17"/>
                    </a:cubicBezTo>
                    <a:cubicBezTo>
                      <a:pt x="6" y="9"/>
                      <a:pt x="18" y="4"/>
                      <a:pt x="33" y="4"/>
                    </a:cubicBezTo>
                    <a:cubicBezTo>
                      <a:pt x="35" y="4"/>
                      <a:pt x="38" y="4"/>
                      <a:pt x="40" y="4"/>
                    </a:cubicBezTo>
                    <a:cubicBezTo>
                      <a:pt x="40" y="2"/>
                      <a:pt x="40" y="2"/>
                      <a:pt x="40" y="2"/>
                    </a:cubicBezTo>
                    <a:cubicBezTo>
                      <a:pt x="40" y="1"/>
                      <a:pt x="40" y="0"/>
                      <a:pt x="39" y="0"/>
                    </a:cubicBezTo>
                  </a:path>
                </a:pathLst>
              </a:custGeom>
              <a:solidFill>
                <a:srgbClr val="FDCF4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2" name="Oval 192"/>
              <p:cNvSpPr>
                <a:spLocks noChangeArrowheads="1"/>
              </p:cNvSpPr>
              <p:nvPr/>
            </p:nvSpPr>
            <p:spPr bwMode="auto">
              <a:xfrm>
                <a:off x="3826" y="1550"/>
                <a:ext cx="5" cy="5"/>
              </a:xfrm>
              <a:prstGeom prst="ellipse">
                <a:avLst/>
              </a:prstGeom>
              <a:solidFill>
                <a:srgbClr val="F8AB4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3" name="Oval 193"/>
              <p:cNvSpPr>
                <a:spLocks noChangeArrowheads="1"/>
              </p:cNvSpPr>
              <p:nvPr/>
            </p:nvSpPr>
            <p:spPr bwMode="auto">
              <a:xfrm>
                <a:off x="3909" y="1550"/>
                <a:ext cx="7" cy="5"/>
              </a:xfrm>
              <a:prstGeom prst="ellipse">
                <a:avLst/>
              </a:prstGeom>
              <a:solidFill>
                <a:srgbClr val="F8AB4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4" name="Freeform 194"/>
              <p:cNvSpPr/>
              <p:nvPr/>
            </p:nvSpPr>
            <p:spPr bwMode="auto">
              <a:xfrm>
                <a:off x="1816" y="1147"/>
                <a:ext cx="227" cy="249"/>
              </a:xfrm>
              <a:custGeom>
                <a:avLst/>
                <a:gdLst>
                  <a:gd name="T0" fmla="*/ 96 w 96"/>
                  <a:gd name="T1" fmla="*/ 5 h 105"/>
                  <a:gd name="T2" fmla="*/ 92 w 96"/>
                  <a:gd name="T3" fmla="*/ 0 h 105"/>
                  <a:gd name="T4" fmla="*/ 5 w 96"/>
                  <a:gd name="T5" fmla="*/ 0 h 105"/>
                  <a:gd name="T6" fmla="*/ 0 w 96"/>
                  <a:gd name="T7" fmla="*/ 5 h 105"/>
                  <a:gd name="T8" fmla="*/ 0 w 96"/>
                  <a:gd name="T9" fmla="*/ 105 h 105"/>
                  <a:gd name="T10" fmla="*/ 96 w 96"/>
                  <a:gd name="T11" fmla="*/ 105 h 105"/>
                  <a:gd name="T12" fmla="*/ 96 w 96"/>
                  <a:gd name="T13" fmla="*/ 5 h 105"/>
                </a:gdLst>
                <a:ahLst/>
                <a:cxnLst>
                  <a:cxn ang="0">
                    <a:pos x="T0" y="T1"/>
                  </a:cxn>
                  <a:cxn ang="0">
                    <a:pos x="T2" y="T3"/>
                  </a:cxn>
                  <a:cxn ang="0">
                    <a:pos x="T4" y="T5"/>
                  </a:cxn>
                  <a:cxn ang="0">
                    <a:pos x="T6" y="T7"/>
                  </a:cxn>
                  <a:cxn ang="0">
                    <a:pos x="T8" y="T9"/>
                  </a:cxn>
                  <a:cxn ang="0">
                    <a:pos x="T10" y="T11"/>
                  </a:cxn>
                  <a:cxn ang="0">
                    <a:pos x="T12" y="T13"/>
                  </a:cxn>
                </a:cxnLst>
                <a:rect l="0" t="0" r="r" b="b"/>
                <a:pathLst>
                  <a:path w="96" h="105">
                    <a:moveTo>
                      <a:pt x="96" y="5"/>
                    </a:moveTo>
                    <a:cubicBezTo>
                      <a:pt x="96" y="2"/>
                      <a:pt x="94" y="0"/>
                      <a:pt x="92" y="0"/>
                    </a:cubicBezTo>
                    <a:cubicBezTo>
                      <a:pt x="5" y="0"/>
                      <a:pt x="5" y="0"/>
                      <a:pt x="5" y="0"/>
                    </a:cubicBezTo>
                    <a:cubicBezTo>
                      <a:pt x="2" y="0"/>
                      <a:pt x="0" y="2"/>
                      <a:pt x="0" y="5"/>
                    </a:cubicBezTo>
                    <a:cubicBezTo>
                      <a:pt x="0" y="105"/>
                      <a:pt x="0" y="105"/>
                      <a:pt x="0" y="105"/>
                    </a:cubicBezTo>
                    <a:cubicBezTo>
                      <a:pt x="96" y="105"/>
                      <a:pt x="96" y="105"/>
                      <a:pt x="96" y="105"/>
                    </a:cubicBezTo>
                    <a:cubicBezTo>
                      <a:pt x="96" y="5"/>
                      <a:pt x="96" y="5"/>
                      <a:pt x="96" y="5"/>
                    </a:cubicBezTo>
                  </a:path>
                </a:pathLst>
              </a:custGeom>
              <a:solidFill>
                <a:srgbClr val="2F2E3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5" name="Freeform 195"/>
              <p:cNvSpPr/>
              <p:nvPr/>
            </p:nvSpPr>
            <p:spPr bwMode="auto">
              <a:xfrm>
                <a:off x="1816" y="1396"/>
                <a:ext cx="227" cy="62"/>
              </a:xfrm>
              <a:custGeom>
                <a:avLst/>
                <a:gdLst>
                  <a:gd name="T0" fmla="*/ 0 w 96"/>
                  <a:gd name="T1" fmla="*/ 0 h 26"/>
                  <a:gd name="T2" fmla="*/ 0 w 96"/>
                  <a:gd name="T3" fmla="*/ 22 h 26"/>
                  <a:gd name="T4" fmla="*/ 5 w 96"/>
                  <a:gd name="T5" fmla="*/ 26 h 26"/>
                  <a:gd name="T6" fmla="*/ 92 w 96"/>
                  <a:gd name="T7" fmla="*/ 26 h 26"/>
                  <a:gd name="T8" fmla="*/ 96 w 96"/>
                  <a:gd name="T9" fmla="*/ 22 h 26"/>
                  <a:gd name="T10" fmla="*/ 96 w 96"/>
                  <a:gd name="T11" fmla="*/ 0 h 26"/>
                  <a:gd name="T12" fmla="*/ 0 w 9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96" h="26">
                    <a:moveTo>
                      <a:pt x="0" y="0"/>
                    </a:moveTo>
                    <a:cubicBezTo>
                      <a:pt x="0" y="22"/>
                      <a:pt x="0" y="22"/>
                      <a:pt x="0" y="22"/>
                    </a:cubicBezTo>
                    <a:cubicBezTo>
                      <a:pt x="0" y="24"/>
                      <a:pt x="2" y="26"/>
                      <a:pt x="5" y="26"/>
                    </a:cubicBezTo>
                    <a:cubicBezTo>
                      <a:pt x="92" y="26"/>
                      <a:pt x="92" y="26"/>
                      <a:pt x="92" y="26"/>
                    </a:cubicBezTo>
                    <a:cubicBezTo>
                      <a:pt x="94" y="26"/>
                      <a:pt x="96" y="24"/>
                      <a:pt x="96" y="22"/>
                    </a:cubicBezTo>
                    <a:cubicBezTo>
                      <a:pt x="96" y="0"/>
                      <a:pt x="96" y="0"/>
                      <a:pt x="96" y="0"/>
                    </a:cubicBezTo>
                    <a:lnTo>
                      <a:pt x="0" y="0"/>
                    </a:lnTo>
                    <a:close/>
                  </a:path>
                </a:pathLst>
              </a:custGeom>
              <a:solidFill>
                <a:srgbClr val="28272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6" name="Freeform 196"/>
              <p:cNvSpPr/>
              <p:nvPr/>
            </p:nvSpPr>
            <p:spPr bwMode="auto">
              <a:xfrm>
                <a:off x="1823" y="1403"/>
                <a:ext cx="213" cy="50"/>
              </a:xfrm>
              <a:custGeom>
                <a:avLst/>
                <a:gdLst>
                  <a:gd name="T0" fmla="*/ 0 w 90"/>
                  <a:gd name="T1" fmla="*/ 20 h 21"/>
                  <a:gd name="T2" fmla="*/ 2 w 90"/>
                  <a:gd name="T3" fmla="*/ 21 h 21"/>
                  <a:gd name="T4" fmla="*/ 89 w 90"/>
                  <a:gd name="T5" fmla="*/ 21 h 21"/>
                  <a:gd name="T6" fmla="*/ 90 w 90"/>
                  <a:gd name="T7" fmla="*/ 20 h 21"/>
                  <a:gd name="T8" fmla="*/ 90 w 90"/>
                  <a:gd name="T9" fmla="*/ 1 h 21"/>
                  <a:gd name="T10" fmla="*/ 89 w 90"/>
                  <a:gd name="T11" fmla="*/ 0 h 21"/>
                  <a:gd name="T12" fmla="*/ 2 w 90"/>
                  <a:gd name="T13" fmla="*/ 0 h 21"/>
                  <a:gd name="T14" fmla="*/ 0 w 90"/>
                  <a:gd name="T15" fmla="*/ 1 h 21"/>
                  <a:gd name="T16" fmla="*/ 0 w 90"/>
                  <a:gd name="T1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21">
                    <a:moveTo>
                      <a:pt x="0" y="20"/>
                    </a:moveTo>
                    <a:cubicBezTo>
                      <a:pt x="0" y="20"/>
                      <a:pt x="1" y="21"/>
                      <a:pt x="2" y="21"/>
                    </a:cubicBezTo>
                    <a:cubicBezTo>
                      <a:pt x="89" y="21"/>
                      <a:pt x="89" y="21"/>
                      <a:pt x="89" y="21"/>
                    </a:cubicBezTo>
                    <a:cubicBezTo>
                      <a:pt x="90" y="21"/>
                      <a:pt x="90" y="20"/>
                      <a:pt x="90" y="20"/>
                    </a:cubicBezTo>
                    <a:cubicBezTo>
                      <a:pt x="90" y="1"/>
                      <a:pt x="90" y="1"/>
                      <a:pt x="90" y="1"/>
                    </a:cubicBezTo>
                    <a:cubicBezTo>
                      <a:pt x="90" y="0"/>
                      <a:pt x="90" y="0"/>
                      <a:pt x="89" y="0"/>
                    </a:cubicBezTo>
                    <a:cubicBezTo>
                      <a:pt x="2" y="0"/>
                      <a:pt x="2" y="0"/>
                      <a:pt x="2" y="0"/>
                    </a:cubicBezTo>
                    <a:cubicBezTo>
                      <a:pt x="1" y="0"/>
                      <a:pt x="0" y="0"/>
                      <a:pt x="0" y="1"/>
                    </a:cubicBez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7" name="Rectangle 197"/>
              <p:cNvSpPr>
                <a:spLocks noChangeArrowheads="1"/>
              </p:cNvSpPr>
              <p:nvPr/>
            </p:nvSpPr>
            <p:spPr bwMode="auto">
              <a:xfrm>
                <a:off x="1830" y="1413"/>
                <a:ext cx="128"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78" name="Rectangle 198"/>
              <p:cNvSpPr>
                <a:spLocks noChangeArrowheads="1"/>
              </p:cNvSpPr>
              <p:nvPr/>
            </p:nvSpPr>
            <p:spPr bwMode="auto">
              <a:xfrm>
                <a:off x="1962" y="1413"/>
                <a:ext cx="67"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79" name="Rectangle 199"/>
              <p:cNvSpPr>
                <a:spLocks noChangeArrowheads="1"/>
              </p:cNvSpPr>
              <p:nvPr/>
            </p:nvSpPr>
            <p:spPr bwMode="auto">
              <a:xfrm>
                <a:off x="1901" y="1427"/>
                <a:ext cx="128"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0" name="Rectangle 200"/>
              <p:cNvSpPr>
                <a:spLocks noChangeArrowheads="1"/>
              </p:cNvSpPr>
              <p:nvPr/>
            </p:nvSpPr>
            <p:spPr bwMode="auto">
              <a:xfrm>
                <a:off x="1830" y="1427"/>
                <a:ext cx="68"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1" name="Rectangle 201"/>
              <p:cNvSpPr>
                <a:spLocks noChangeArrowheads="1"/>
              </p:cNvSpPr>
              <p:nvPr/>
            </p:nvSpPr>
            <p:spPr bwMode="auto">
              <a:xfrm>
                <a:off x="1875" y="1441"/>
                <a:ext cx="121" cy="3"/>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2" name="Rectangle 202"/>
              <p:cNvSpPr>
                <a:spLocks noChangeArrowheads="1"/>
              </p:cNvSpPr>
              <p:nvPr/>
            </p:nvSpPr>
            <p:spPr bwMode="auto">
              <a:xfrm>
                <a:off x="1830" y="1441"/>
                <a:ext cx="38" cy="3"/>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3" name="Rectangle 203"/>
              <p:cNvSpPr>
                <a:spLocks noChangeArrowheads="1"/>
              </p:cNvSpPr>
              <p:nvPr/>
            </p:nvSpPr>
            <p:spPr bwMode="auto">
              <a:xfrm>
                <a:off x="2000" y="1441"/>
                <a:ext cx="29" cy="3"/>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4" name="Freeform 204"/>
              <p:cNvSpPr/>
              <p:nvPr/>
            </p:nvSpPr>
            <p:spPr bwMode="auto">
              <a:xfrm>
                <a:off x="1846" y="1173"/>
                <a:ext cx="166" cy="57"/>
              </a:xfrm>
              <a:custGeom>
                <a:avLst/>
                <a:gdLst>
                  <a:gd name="T0" fmla="*/ 0 w 70"/>
                  <a:gd name="T1" fmla="*/ 21 h 24"/>
                  <a:gd name="T2" fmla="*/ 3 w 70"/>
                  <a:gd name="T3" fmla="*/ 24 h 24"/>
                  <a:gd name="T4" fmla="*/ 68 w 70"/>
                  <a:gd name="T5" fmla="*/ 24 h 24"/>
                  <a:gd name="T6" fmla="*/ 70 w 70"/>
                  <a:gd name="T7" fmla="*/ 21 h 24"/>
                  <a:gd name="T8" fmla="*/ 70 w 70"/>
                  <a:gd name="T9" fmla="*/ 2 h 24"/>
                  <a:gd name="T10" fmla="*/ 68 w 70"/>
                  <a:gd name="T11" fmla="*/ 0 h 24"/>
                  <a:gd name="T12" fmla="*/ 3 w 70"/>
                  <a:gd name="T13" fmla="*/ 0 h 24"/>
                  <a:gd name="T14" fmla="*/ 0 w 70"/>
                  <a:gd name="T15" fmla="*/ 2 h 24"/>
                  <a:gd name="T16" fmla="*/ 0 w 70"/>
                  <a:gd name="T1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4">
                    <a:moveTo>
                      <a:pt x="0" y="21"/>
                    </a:moveTo>
                    <a:cubicBezTo>
                      <a:pt x="0" y="23"/>
                      <a:pt x="1" y="24"/>
                      <a:pt x="3" y="24"/>
                    </a:cubicBezTo>
                    <a:cubicBezTo>
                      <a:pt x="68" y="24"/>
                      <a:pt x="68" y="24"/>
                      <a:pt x="68" y="24"/>
                    </a:cubicBezTo>
                    <a:cubicBezTo>
                      <a:pt x="69" y="24"/>
                      <a:pt x="70" y="23"/>
                      <a:pt x="70" y="21"/>
                    </a:cubicBezTo>
                    <a:cubicBezTo>
                      <a:pt x="70" y="2"/>
                      <a:pt x="70" y="2"/>
                      <a:pt x="70" y="2"/>
                    </a:cubicBezTo>
                    <a:cubicBezTo>
                      <a:pt x="70" y="1"/>
                      <a:pt x="69" y="0"/>
                      <a:pt x="68" y="0"/>
                    </a:cubicBezTo>
                    <a:cubicBezTo>
                      <a:pt x="3" y="0"/>
                      <a:pt x="3" y="0"/>
                      <a:pt x="3" y="0"/>
                    </a:cubicBezTo>
                    <a:cubicBezTo>
                      <a:pt x="1" y="0"/>
                      <a:pt x="0" y="1"/>
                      <a:pt x="0" y="2"/>
                    </a:cubicBezTo>
                    <a:cubicBezTo>
                      <a:pt x="0" y="21"/>
                      <a:pt x="0" y="21"/>
                      <a:pt x="0" y="21"/>
                    </a:cubicBezTo>
                  </a:path>
                </a:pathLst>
              </a:custGeom>
              <a:solidFill>
                <a:srgbClr val="26252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85" name="Rectangle 205"/>
              <p:cNvSpPr>
                <a:spLocks noChangeArrowheads="1"/>
              </p:cNvSpPr>
              <p:nvPr/>
            </p:nvSpPr>
            <p:spPr bwMode="auto">
              <a:xfrm>
                <a:off x="1891" y="1249"/>
                <a:ext cx="79" cy="7"/>
              </a:xfrm>
              <a:prstGeom prst="rect">
                <a:avLst/>
              </a:prstGeom>
              <a:solidFill>
                <a:srgbClr val="59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6" name="Rectangle 206"/>
              <p:cNvSpPr>
                <a:spLocks noChangeArrowheads="1"/>
              </p:cNvSpPr>
              <p:nvPr/>
            </p:nvSpPr>
            <p:spPr bwMode="auto">
              <a:xfrm>
                <a:off x="1891" y="1249"/>
                <a:ext cx="79"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7" name="Rectangle 207"/>
              <p:cNvSpPr>
                <a:spLocks noChangeArrowheads="1"/>
              </p:cNvSpPr>
              <p:nvPr/>
            </p:nvSpPr>
            <p:spPr bwMode="auto">
              <a:xfrm>
                <a:off x="1908" y="1263"/>
                <a:ext cx="43" cy="8"/>
              </a:xfrm>
              <a:prstGeom prst="rect">
                <a:avLst/>
              </a:prstGeom>
              <a:solidFill>
                <a:srgbClr val="59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8" name="Rectangle 208"/>
              <p:cNvSpPr>
                <a:spLocks noChangeArrowheads="1"/>
              </p:cNvSpPr>
              <p:nvPr/>
            </p:nvSpPr>
            <p:spPr bwMode="auto">
              <a:xfrm>
                <a:off x="1908" y="1263"/>
                <a:ext cx="43"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9" name="Freeform 209"/>
              <p:cNvSpPr/>
              <p:nvPr/>
            </p:nvSpPr>
            <p:spPr bwMode="auto">
              <a:xfrm>
                <a:off x="1972" y="1147"/>
                <a:ext cx="31" cy="71"/>
              </a:xfrm>
              <a:custGeom>
                <a:avLst/>
                <a:gdLst>
                  <a:gd name="T0" fmla="*/ 16 w 31"/>
                  <a:gd name="T1" fmla="*/ 53 h 71"/>
                  <a:gd name="T2" fmla="*/ 31 w 31"/>
                  <a:gd name="T3" fmla="*/ 71 h 71"/>
                  <a:gd name="T4" fmla="*/ 31 w 31"/>
                  <a:gd name="T5" fmla="*/ 53 h 71"/>
                  <a:gd name="T6" fmla="*/ 31 w 31"/>
                  <a:gd name="T7" fmla="*/ 43 h 71"/>
                  <a:gd name="T8" fmla="*/ 31 w 31"/>
                  <a:gd name="T9" fmla="*/ 0 h 71"/>
                  <a:gd name="T10" fmla="*/ 0 w 31"/>
                  <a:gd name="T11" fmla="*/ 0 h 71"/>
                  <a:gd name="T12" fmla="*/ 0 w 31"/>
                  <a:gd name="T13" fmla="*/ 43 h 71"/>
                  <a:gd name="T14" fmla="*/ 0 w 31"/>
                  <a:gd name="T15" fmla="*/ 53 h 71"/>
                  <a:gd name="T16" fmla="*/ 0 w 31"/>
                  <a:gd name="T17" fmla="*/ 71 h 71"/>
                  <a:gd name="T18" fmla="*/ 16 w 31"/>
                  <a:gd name="T19"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1">
                    <a:moveTo>
                      <a:pt x="16" y="53"/>
                    </a:moveTo>
                    <a:lnTo>
                      <a:pt x="31" y="71"/>
                    </a:lnTo>
                    <a:lnTo>
                      <a:pt x="31" y="53"/>
                    </a:lnTo>
                    <a:lnTo>
                      <a:pt x="31" y="43"/>
                    </a:lnTo>
                    <a:lnTo>
                      <a:pt x="31" y="0"/>
                    </a:lnTo>
                    <a:lnTo>
                      <a:pt x="0" y="0"/>
                    </a:lnTo>
                    <a:lnTo>
                      <a:pt x="0" y="43"/>
                    </a:lnTo>
                    <a:lnTo>
                      <a:pt x="0" y="53"/>
                    </a:lnTo>
                    <a:lnTo>
                      <a:pt x="0" y="71"/>
                    </a:lnTo>
                    <a:lnTo>
                      <a:pt x="16" y="53"/>
                    </a:lnTo>
                    <a:close/>
                  </a:path>
                </a:pathLst>
              </a:custGeom>
              <a:solidFill>
                <a:srgbClr val="FDE05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0" name="Freeform 210"/>
              <p:cNvSpPr/>
              <p:nvPr/>
            </p:nvSpPr>
            <p:spPr bwMode="auto">
              <a:xfrm>
                <a:off x="1972" y="1147"/>
                <a:ext cx="31" cy="71"/>
              </a:xfrm>
              <a:custGeom>
                <a:avLst/>
                <a:gdLst>
                  <a:gd name="T0" fmla="*/ 16 w 31"/>
                  <a:gd name="T1" fmla="*/ 53 h 71"/>
                  <a:gd name="T2" fmla="*/ 31 w 31"/>
                  <a:gd name="T3" fmla="*/ 71 h 71"/>
                  <a:gd name="T4" fmla="*/ 31 w 31"/>
                  <a:gd name="T5" fmla="*/ 53 h 71"/>
                  <a:gd name="T6" fmla="*/ 31 w 31"/>
                  <a:gd name="T7" fmla="*/ 43 h 71"/>
                  <a:gd name="T8" fmla="*/ 31 w 31"/>
                  <a:gd name="T9" fmla="*/ 0 h 71"/>
                  <a:gd name="T10" fmla="*/ 0 w 31"/>
                  <a:gd name="T11" fmla="*/ 0 h 71"/>
                  <a:gd name="T12" fmla="*/ 0 w 31"/>
                  <a:gd name="T13" fmla="*/ 43 h 71"/>
                  <a:gd name="T14" fmla="*/ 0 w 31"/>
                  <a:gd name="T15" fmla="*/ 53 h 71"/>
                  <a:gd name="T16" fmla="*/ 0 w 31"/>
                  <a:gd name="T17" fmla="*/ 71 h 71"/>
                  <a:gd name="T18" fmla="*/ 16 w 31"/>
                  <a:gd name="T19"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1">
                    <a:moveTo>
                      <a:pt x="16" y="53"/>
                    </a:moveTo>
                    <a:lnTo>
                      <a:pt x="31" y="71"/>
                    </a:lnTo>
                    <a:lnTo>
                      <a:pt x="31" y="53"/>
                    </a:lnTo>
                    <a:lnTo>
                      <a:pt x="31" y="43"/>
                    </a:lnTo>
                    <a:lnTo>
                      <a:pt x="31" y="0"/>
                    </a:lnTo>
                    <a:lnTo>
                      <a:pt x="0" y="0"/>
                    </a:lnTo>
                    <a:lnTo>
                      <a:pt x="0" y="43"/>
                    </a:lnTo>
                    <a:lnTo>
                      <a:pt x="0" y="53"/>
                    </a:lnTo>
                    <a:lnTo>
                      <a:pt x="0" y="71"/>
                    </a:lnTo>
                    <a:lnTo>
                      <a:pt x="16" y="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1" name="Freeform 211"/>
              <p:cNvSpPr/>
              <p:nvPr/>
            </p:nvSpPr>
            <p:spPr bwMode="auto">
              <a:xfrm>
                <a:off x="1972" y="1147"/>
                <a:ext cx="5" cy="71"/>
              </a:xfrm>
              <a:custGeom>
                <a:avLst/>
                <a:gdLst>
                  <a:gd name="T0" fmla="*/ 5 w 5"/>
                  <a:gd name="T1" fmla="*/ 43 h 71"/>
                  <a:gd name="T2" fmla="*/ 5 w 5"/>
                  <a:gd name="T3" fmla="*/ 0 h 71"/>
                  <a:gd name="T4" fmla="*/ 0 w 5"/>
                  <a:gd name="T5" fmla="*/ 0 h 71"/>
                  <a:gd name="T6" fmla="*/ 0 w 5"/>
                  <a:gd name="T7" fmla="*/ 43 h 71"/>
                  <a:gd name="T8" fmla="*/ 0 w 5"/>
                  <a:gd name="T9" fmla="*/ 53 h 71"/>
                  <a:gd name="T10" fmla="*/ 0 w 5"/>
                  <a:gd name="T11" fmla="*/ 71 h 71"/>
                  <a:gd name="T12" fmla="*/ 5 w 5"/>
                  <a:gd name="T13" fmla="*/ 67 h 71"/>
                  <a:gd name="T14" fmla="*/ 5 w 5"/>
                  <a:gd name="T15" fmla="*/ 53 h 71"/>
                  <a:gd name="T16" fmla="*/ 5 w 5"/>
                  <a:gd name="T17" fmla="*/ 4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1">
                    <a:moveTo>
                      <a:pt x="5" y="43"/>
                    </a:moveTo>
                    <a:lnTo>
                      <a:pt x="5" y="0"/>
                    </a:lnTo>
                    <a:lnTo>
                      <a:pt x="0" y="0"/>
                    </a:lnTo>
                    <a:lnTo>
                      <a:pt x="0" y="43"/>
                    </a:lnTo>
                    <a:lnTo>
                      <a:pt x="0" y="53"/>
                    </a:lnTo>
                    <a:lnTo>
                      <a:pt x="0" y="71"/>
                    </a:lnTo>
                    <a:lnTo>
                      <a:pt x="5" y="67"/>
                    </a:lnTo>
                    <a:lnTo>
                      <a:pt x="5" y="53"/>
                    </a:lnTo>
                    <a:lnTo>
                      <a:pt x="5" y="43"/>
                    </a:lnTo>
                    <a:close/>
                  </a:path>
                </a:pathLst>
              </a:custGeom>
              <a:solidFill>
                <a:srgbClr val="FAD257"/>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2" name="Freeform 212"/>
              <p:cNvSpPr/>
              <p:nvPr/>
            </p:nvSpPr>
            <p:spPr bwMode="auto">
              <a:xfrm>
                <a:off x="1972" y="1147"/>
                <a:ext cx="5" cy="71"/>
              </a:xfrm>
              <a:custGeom>
                <a:avLst/>
                <a:gdLst>
                  <a:gd name="T0" fmla="*/ 5 w 5"/>
                  <a:gd name="T1" fmla="*/ 43 h 71"/>
                  <a:gd name="T2" fmla="*/ 5 w 5"/>
                  <a:gd name="T3" fmla="*/ 0 h 71"/>
                  <a:gd name="T4" fmla="*/ 0 w 5"/>
                  <a:gd name="T5" fmla="*/ 0 h 71"/>
                  <a:gd name="T6" fmla="*/ 0 w 5"/>
                  <a:gd name="T7" fmla="*/ 43 h 71"/>
                  <a:gd name="T8" fmla="*/ 0 w 5"/>
                  <a:gd name="T9" fmla="*/ 53 h 71"/>
                  <a:gd name="T10" fmla="*/ 0 w 5"/>
                  <a:gd name="T11" fmla="*/ 71 h 71"/>
                  <a:gd name="T12" fmla="*/ 5 w 5"/>
                  <a:gd name="T13" fmla="*/ 67 h 71"/>
                  <a:gd name="T14" fmla="*/ 5 w 5"/>
                  <a:gd name="T15" fmla="*/ 53 h 71"/>
                  <a:gd name="T16" fmla="*/ 5 w 5"/>
                  <a:gd name="T17" fmla="*/ 4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1">
                    <a:moveTo>
                      <a:pt x="5" y="43"/>
                    </a:moveTo>
                    <a:lnTo>
                      <a:pt x="5" y="0"/>
                    </a:lnTo>
                    <a:lnTo>
                      <a:pt x="0" y="0"/>
                    </a:lnTo>
                    <a:lnTo>
                      <a:pt x="0" y="43"/>
                    </a:lnTo>
                    <a:lnTo>
                      <a:pt x="0" y="53"/>
                    </a:lnTo>
                    <a:lnTo>
                      <a:pt x="0" y="71"/>
                    </a:lnTo>
                    <a:lnTo>
                      <a:pt x="5" y="67"/>
                    </a:lnTo>
                    <a:lnTo>
                      <a:pt x="5" y="53"/>
                    </a:lnTo>
                    <a:lnTo>
                      <a:pt x="5"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3" name="Freeform 213"/>
              <p:cNvSpPr>
                <a:spLocks noEditPoints="1"/>
              </p:cNvSpPr>
              <p:nvPr/>
            </p:nvSpPr>
            <p:spPr bwMode="auto">
              <a:xfrm>
                <a:off x="1816" y="1147"/>
                <a:ext cx="217" cy="12"/>
              </a:xfrm>
              <a:custGeom>
                <a:avLst/>
                <a:gdLst>
                  <a:gd name="T0" fmla="*/ 92 w 92"/>
                  <a:gd name="T1" fmla="*/ 0 h 5"/>
                  <a:gd name="T2" fmla="*/ 92 w 92"/>
                  <a:gd name="T3" fmla="*/ 0 h 5"/>
                  <a:gd name="T4" fmla="*/ 92 w 92"/>
                  <a:gd name="T5" fmla="*/ 0 h 5"/>
                  <a:gd name="T6" fmla="*/ 92 w 92"/>
                  <a:gd name="T7" fmla="*/ 0 h 5"/>
                  <a:gd name="T8" fmla="*/ 92 w 92"/>
                  <a:gd name="T9" fmla="*/ 0 h 5"/>
                  <a:gd name="T10" fmla="*/ 92 w 92"/>
                  <a:gd name="T11" fmla="*/ 0 h 5"/>
                  <a:gd name="T12" fmla="*/ 92 w 92"/>
                  <a:gd name="T13" fmla="*/ 0 h 5"/>
                  <a:gd name="T14" fmla="*/ 92 w 92"/>
                  <a:gd name="T15" fmla="*/ 0 h 5"/>
                  <a:gd name="T16" fmla="*/ 92 w 92"/>
                  <a:gd name="T17" fmla="*/ 0 h 5"/>
                  <a:gd name="T18" fmla="*/ 92 w 92"/>
                  <a:gd name="T19" fmla="*/ 0 h 5"/>
                  <a:gd name="T20" fmla="*/ 92 w 92"/>
                  <a:gd name="T21" fmla="*/ 0 h 5"/>
                  <a:gd name="T22" fmla="*/ 92 w 92"/>
                  <a:gd name="T23" fmla="*/ 0 h 5"/>
                  <a:gd name="T24" fmla="*/ 92 w 92"/>
                  <a:gd name="T25" fmla="*/ 0 h 5"/>
                  <a:gd name="T26" fmla="*/ 92 w 92"/>
                  <a:gd name="T27" fmla="*/ 0 h 5"/>
                  <a:gd name="T28" fmla="*/ 92 w 92"/>
                  <a:gd name="T29" fmla="*/ 0 h 5"/>
                  <a:gd name="T30" fmla="*/ 92 w 92"/>
                  <a:gd name="T31" fmla="*/ 0 h 5"/>
                  <a:gd name="T32" fmla="*/ 92 w 92"/>
                  <a:gd name="T33" fmla="*/ 0 h 5"/>
                  <a:gd name="T34" fmla="*/ 92 w 92"/>
                  <a:gd name="T35" fmla="*/ 0 h 5"/>
                  <a:gd name="T36" fmla="*/ 92 w 92"/>
                  <a:gd name="T37" fmla="*/ 0 h 5"/>
                  <a:gd name="T38" fmla="*/ 5 w 92"/>
                  <a:gd name="T39" fmla="*/ 0 h 5"/>
                  <a:gd name="T40" fmla="*/ 0 w 92"/>
                  <a:gd name="T41" fmla="*/ 5 h 5"/>
                  <a:gd name="T42" fmla="*/ 0 w 92"/>
                  <a:gd name="T43" fmla="*/ 5 h 5"/>
                  <a:gd name="T44" fmla="*/ 5 w 92"/>
                  <a:gd name="T45" fmla="*/ 0 h 5"/>
                  <a:gd name="T46" fmla="*/ 66 w 92"/>
                  <a:gd name="T47" fmla="*/ 0 h 5"/>
                  <a:gd name="T48" fmla="*/ 68 w 92"/>
                  <a:gd name="T49" fmla="*/ 0 h 5"/>
                  <a:gd name="T50" fmla="*/ 79 w 92"/>
                  <a:gd name="T51" fmla="*/ 0 h 5"/>
                  <a:gd name="T52" fmla="*/ 92 w 92"/>
                  <a:gd name="T53" fmla="*/ 0 h 5"/>
                  <a:gd name="T54" fmla="*/ 92 w 92"/>
                  <a:gd name="T55" fmla="*/ 0 h 5"/>
                  <a:gd name="T56" fmla="*/ 92 w 92"/>
                  <a:gd name="T5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5">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5" y="0"/>
                      <a:pt x="5" y="0"/>
                      <a:pt x="5" y="0"/>
                    </a:cubicBezTo>
                    <a:cubicBezTo>
                      <a:pt x="2" y="0"/>
                      <a:pt x="0" y="2"/>
                      <a:pt x="0" y="5"/>
                    </a:cubicBezTo>
                    <a:cubicBezTo>
                      <a:pt x="0" y="5"/>
                      <a:pt x="0" y="5"/>
                      <a:pt x="0" y="5"/>
                    </a:cubicBezTo>
                    <a:cubicBezTo>
                      <a:pt x="0" y="2"/>
                      <a:pt x="2" y="0"/>
                      <a:pt x="5" y="0"/>
                    </a:cubicBezTo>
                    <a:cubicBezTo>
                      <a:pt x="66" y="0"/>
                      <a:pt x="66" y="0"/>
                      <a:pt x="66" y="0"/>
                    </a:cubicBezTo>
                    <a:cubicBezTo>
                      <a:pt x="68" y="0"/>
                      <a:pt x="68" y="0"/>
                      <a:pt x="68" y="0"/>
                    </a:cubicBezTo>
                    <a:cubicBezTo>
                      <a:pt x="79" y="0"/>
                      <a:pt x="79" y="0"/>
                      <a:pt x="79" y="0"/>
                    </a:cubicBezTo>
                    <a:cubicBezTo>
                      <a:pt x="92" y="0"/>
                      <a:pt x="92" y="0"/>
                      <a:pt x="92" y="0"/>
                    </a:cubicBezTo>
                    <a:cubicBezTo>
                      <a:pt x="92" y="0"/>
                      <a:pt x="92" y="0"/>
                      <a:pt x="92" y="0"/>
                    </a:cubicBezTo>
                    <a:cubicBezTo>
                      <a:pt x="92" y="0"/>
                      <a:pt x="92" y="0"/>
                      <a:pt x="9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4" name="Freeform 214"/>
              <p:cNvSpPr>
                <a:spLocks noEditPoints="1"/>
              </p:cNvSpPr>
              <p:nvPr/>
            </p:nvSpPr>
            <p:spPr bwMode="auto">
              <a:xfrm>
                <a:off x="1816" y="1147"/>
                <a:ext cx="225" cy="185"/>
              </a:xfrm>
              <a:custGeom>
                <a:avLst/>
                <a:gdLst>
                  <a:gd name="T0" fmla="*/ 66 w 95"/>
                  <a:gd name="T1" fmla="*/ 0 h 78"/>
                  <a:gd name="T2" fmla="*/ 5 w 95"/>
                  <a:gd name="T3" fmla="*/ 0 h 78"/>
                  <a:gd name="T4" fmla="*/ 0 w 95"/>
                  <a:gd name="T5" fmla="*/ 5 h 78"/>
                  <a:gd name="T6" fmla="*/ 0 w 95"/>
                  <a:gd name="T7" fmla="*/ 78 h 78"/>
                  <a:gd name="T8" fmla="*/ 28 w 95"/>
                  <a:gd name="T9" fmla="*/ 35 h 78"/>
                  <a:gd name="T10" fmla="*/ 16 w 95"/>
                  <a:gd name="T11" fmla="*/ 35 h 78"/>
                  <a:gd name="T12" fmla="*/ 13 w 95"/>
                  <a:gd name="T13" fmla="*/ 32 h 78"/>
                  <a:gd name="T14" fmla="*/ 13 w 95"/>
                  <a:gd name="T15" fmla="*/ 13 h 78"/>
                  <a:gd name="T16" fmla="*/ 16 w 95"/>
                  <a:gd name="T17" fmla="*/ 11 h 78"/>
                  <a:gd name="T18" fmla="*/ 61 w 95"/>
                  <a:gd name="T19" fmla="*/ 11 h 78"/>
                  <a:gd name="T20" fmla="*/ 66 w 95"/>
                  <a:gd name="T21" fmla="*/ 9 h 78"/>
                  <a:gd name="T22" fmla="*/ 66 w 95"/>
                  <a:gd name="T23" fmla="*/ 0 h 78"/>
                  <a:gd name="T24" fmla="*/ 92 w 95"/>
                  <a:gd name="T25" fmla="*/ 0 h 78"/>
                  <a:gd name="T26" fmla="*/ 79 w 95"/>
                  <a:gd name="T27" fmla="*/ 0 h 78"/>
                  <a:gd name="T28" fmla="*/ 79 w 95"/>
                  <a:gd name="T29" fmla="*/ 4 h 78"/>
                  <a:gd name="T30" fmla="*/ 95 w 95"/>
                  <a:gd name="T31" fmla="*/ 2 h 78"/>
                  <a:gd name="T32" fmla="*/ 92 w 95"/>
                  <a:gd name="T33" fmla="*/ 0 h 78"/>
                  <a:gd name="T34" fmla="*/ 92 w 95"/>
                  <a:gd name="T35" fmla="*/ 0 h 78"/>
                  <a:gd name="T36" fmla="*/ 92 w 95"/>
                  <a:gd name="T37" fmla="*/ 0 h 78"/>
                  <a:gd name="T38" fmla="*/ 92 w 95"/>
                  <a:gd name="T39" fmla="*/ 0 h 78"/>
                  <a:gd name="T40" fmla="*/ 92 w 95"/>
                  <a:gd name="T41" fmla="*/ 0 h 78"/>
                  <a:gd name="T42" fmla="*/ 92 w 95"/>
                  <a:gd name="T43" fmla="*/ 0 h 78"/>
                  <a:gd name="T44" fmla="*/ 92 w 95"/>
                  <a:gd name="T45" fmla="*/ 0 h 78"/>
                  <a:gd name="T46" fmla="*/ 92 w 95"/>
                  <a:gd name="T47" fmla="*/ 0 h 78"/>
                  <a:gd name="T48" fmla="*/ 92 w 95"/>
                  <a:gd name="T49" fmla="*/ 0 h 78"/>
                  <a:gd name="T50" fmla="*/ 92 w 95"/>
                  <a:gd name="T51" fmla="*/ 0 h 78"/>
                  <a:gd name="T52" fmla="*/ 92 w 95"/>
                  <a:gd name="T53" fmla="*/ 0 h 78"/>
                  <a:gd name="T54" fmla="*/ 92 w 95"/>
                  <a:gd name="T55" fmla="*/ 0 h 78"/>
                  <a:gd name="T56" fmla="*/ 92 w 95"/>
                  <a:gd name="T57" fmla="*/ 0 h 78"/>
                  <a:gd name="T58" fmla="*/ 92 w 95"/>
                  <a:gd name="T5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78">
                    <a:moveTo>
                      <a:pt x="66" y="0"/>
                    </a:moveTo>
                    <a:cubicBezTo>
                      <a:pt x="5" y="0"/>
                      <a:pt x="5" y="0"/>
                      <a:pt x="5" y="0"/>
                    </a:cubicBezTo>
                    <a:cubicBezTo>
                      <a:pt x="2" y="0"/>
                      <a:pt x="0" y="2"/>
                      <a:pt x="0" y="5"/>
                    </a:cubicBezTo>
                    <a:cubicBezTo>
                      <a:pt x="0" y="78"/>
                      <a:pt x="0" y="78"/>
                      <a:pt x="0" y="78"/>
                    </a:cubicBezTo>
                    <a:cubicBezTo>
                      <a:pt x="7" y="61"/>
                      <a:pt x="16" y="47"/>
                      <a:pt x="28" y="35"/>
                    </a:cubicBezTo>
                    <a:cubicBezTo>
                      <a:pt x="16" y="35"/>
                      <a:pt x="16" y="35"/>
                      <a:pt x="16" y="35"/>
                    </a:cubicBezTo>
                    <a:cubicBezTo>
                      <a:pt x="14" y="35"/>
                      <a:pt x="13" y="34"/>
                      <a:pt x="13" y="32"/>
                    </a:cubicBezTo>
                    <a:cubicBezTo>
                      <a:pt x="13" y="13"/>
                      <a:pt x="13" y="13"/>
                      <a:pt x="13" y="13"/>
                    </a:cubicBezTo>
                    <a:cubicBezTo>
                      <a:pt x="13" y="12"/>
                      <a:pt x="14" y="11"/>
                      <a:pt x="16" y="11"/>
                    </a:cubicBezTo>
                    <a:cubicBezTo>
                      <a:pt x="61" y="11"/>
                      <a:pt x="61" y="11"/>
                      <a:pt x="61" y="11"/>
                    </a:cubicBezTo>
                    <a:cubicBezTo>
                      <a:pt x="63" y="10"/>
                      <a:pt x="65" y="9"/>
                      <a:pt x="66" y="9"/>
                    </a:cubicBezTo>
                    <a:cubicBezTo>
                      <a:pt x="66" y="0"/>
                      <a:pt x="66" y="0"/>
                      <a:pt x="66" y="0"/>
                    </a:cubicBezTo>
                    <a:moveTo>
                      <a:pt x="92" y="0"/>
                    </a:moveTo>
                    <a:cubicBezTo>
                      <a:pt x="79" y="0"/>
                      <a:pt x="79" y="0"/>
                      <a:pt x="79" y="0"/>
                    </a:cubicBezTo>
                    <a:cubicBezTo>
                      <a:pt x="79" y="4"/>
                      <a:pt x="79" y="4"/>
                      <a:pt x="79" y="4"/>
                    </a:cubicBezTo>
                    <a:cubicBezTo>
                      <a:pt x="84" y="3"/>
                      <a:pt x="90" y="2"/>
                      <a:pt x="95" y="2"/>
                    </a:cubicBezTo>
                    <a:cubicBezTo>
                      <a:pt x="94" y="1"/>
                      <a:pt x="93"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path>
                </a:pathLst>
              </a:custGeom>
              <a:solidFill>
                <a:srgbClr val="333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5" name="Freeform 215"/>
              <p:cNvSpPr/>
              <p:nvPr/>
            </p:nvSpPr>
            <p:spPr bwMode="auto">
              <a:xfrm>
                <a:off x="1846" y="1173"/>
                <a:ext cx="114" cy="57"/>
              </a:xfrm>
              <a:custGeom>
                <a:avLst/>
                <a:gdLst>
                  <a:gd name="T0" fmla="*/ 48 w 48"/>
                  <a:gd name="T1" fmla="*/ 0 h 24"/>
                  <a:gd name="T2" fmla="*/ 3 w 48"/>
                  <a:gd name="T3" fmla="*/ 0 h 24"/>
                  <a:gd name="T4" fmla="*/ 0 w 48"/>
                  <a:gd name="T5" fmla="*/ 2 h 24"/>
                  <a:gd name="T6" fmla="*/ 0 w 48"/>
                  <a:gd name="T7" fmla="*/ 21 h 24"/>
                  <a:gd name="T8" fmla="*/ 3 w 48"/>
                  <a:gd name="T9" fmla="*/ 24 h 24"/>
                  <a:gd name="T10" fmla="*/ 15 w 48"/>
                  <a:gd name="T11" fmla="*/ 24 h 24"/>
                  <a:gd name="T12" fmla="*/ 48 w 4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48" y="0"/>
                    </a:moveTo>
                    <a:cubicBezTo>
                      <a:pt x="3" y="0"/>
                      <a:pt x="3" y="0"/>
                      <a:pt x="3" y="0"/>
                    </a:cubicBezTo>
                    <a:cubicBezTo>
                      <a:pt x="1" y="0"/>
                      <a:pt x="0" y="1"/>
                      <a:pt x="0" y="2"/>
                    </a:cubicBezTo>
                    <a:cubicBezTo>
                      <a:pt x="0" y="21"/>
                      <a:pt x="0" y="21"/>
                      <a:pt x="0" y="21"/>
                    </a:cubicBezTo>
                    <a:cubicBezTo>
                      <a:pt x="0" y="23"/>
                      <a:pt x="1" y="24"/>
                      <a:pt x="3" y="24"/>
                    </a:cubicBezTo>
                    <a:cubicBezTo>
                      <a:pt x="15" y="24"/>
                      <a:pt x="15" y="24"/>
                      <a:pt x="15" y="24"/>
                    </a:cubicBezTo>
                    <a:cubicBezTo>
                      <a:pt x="24" y="13"/>
                      <a:pt x="36" y="5"/>
                      <a:pt x="48" y="0"/>
                    </a:cubicBezTo>
                  </a:path>
                </a:pathLst>
              </a:custGeom>
              <a:solidFill>
                <a:srgbClr val="2A292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6" name="Freeform 216"/>
              <p:cNvSpPr/>
              <p:nvPr/>
            </p:nvSpPr>
            <p:spPr bwMode="auto">
              <a:xfrm>
                <a:off x="1977" y="1147"/>
                <a:ext cx="26" cy="19"/>
              </a:xfrm>
              <a:custGeom>
                <a:avLst/>
                <a:gdLst>
                  <a:gd name="T0" fmla="*/ 11 w 11"/>
                  <a:gd name="T1" fmla="*/ 0 h 8"/>
                  <a:gd name="T2" fmla="*/ 0 w 11"/>
                  <a:gd name="T3" fmla="*/ 0 h 8"/>
                  <a:gd name="T4" fmla="*/ 0 w 11"/>
                  <a:gd name="T5" fmla="*/ 8 h 8"/>
                  <a:gd name="T6" fmla="*/ 11 w 11"/>
                  <a:gd name="T7" fmla="*/ 4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0" y="0"/>
                      <a:pt x="0" y="0"/>
                      <a:pt x="0" y="0"/>
                    </a:cubicBezTo>
                    <a:cubicBezTo>
                      <a:pt x="0" y="8"/>
                      <a:pt x="0" y="8"/>
                      <a:pt x="0" y="8"/>
                    </a:cubicBezTo>
                    <a:cubicBezTo>
                      <a:pt x="3" y="7"/>
                      <a:pt x="7" y="5"/>
                      <a:pt x="11" y="4"/>
                    </a:cubicBezTo>
                    <a:cubicBezTo>
                      <a:pt x="11" y="0"/>
                      <a:pt x="11" y="0"/>
                      <a:pt x="11" y="0"/>
                    </a:cubicBezTo>
                  </a:path>
                </a:pathLst>
              </a:custGeom>
              <a:solidFill>
                <a:srgbClr val="FDE15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7" name="Freeform 217"/>
              <p:cNvSpPr/>
              <p:nvPr/>
            </p:nvSpPr>
            <p:spPr bwMode="auto">
              <a:xfrm>
                <a:off x="1972" y="1147"/>
                <a:ext cx="5" cy="22"/>
              </a:xfrm>
              <a:custGeom>
                <a:avLst/>
                <a:gdLst>
                  <a:gd name="T0" fmla="*/ 2 w 2"/>
                  <a:gd name="T1" fmla="*/ 0 h 9"/>
                  <a:gd name="T2" fmla="*/ 0 w 2"/>
                  <a:gd name="T3" fmla="*/ 0 h 9"/>
                  <a:gd name="T4" fmla="*/ 0 w 2"/>
                  <a:gd name="T5" fmla="*/ 9 h 9"/>
                  <a:gd name="T6" fmla="*/ 2 w 2"/>
                  <a:gd name="T7" fmla="*/ 8 h 9"/>
                  <a:gd name="T8" fmla="*/ 2 w 2"/>
                  <a:gd name="T9" fmla="*/ 0 h 9"/>
                </a:gdLst>
                <a:ahLst/>
                <a:cxnLst>
                  <a:cxn ang="0">
                    <a:pos x="T0" y="T1"/>
                  </a:cxn>
                  <a:cxn ang="0">
                    <a:pos x="T2" y="T3"/>
                  </a:cxn>
                  <a:cxn ang="0">
                    <a:pos x="T4" y="T5"/>
                  </a:cxn>
                  <a:cxn ang="0">
                    <a:pos x="T6" y="T7"/>
                  </a:cxn>
                  <a:cxn ang="0">
                    <a:pos x="T8" y="T9"/>
                  </a:cxn>
                </a:cxnLst>
                <a:rect l="0" t="0" r="r" b="b"/>
                <a:pathLst>
                  <a:path w="2" h="9">
                    <a:moveTo>
                      <a:pt x="2" y="0"/>
                    </a:moveTo>
                    <a:cubicBezTo>
                      <a:pt x="0" y="0"/>
                      <a:pt x="0" y="0"/>
                      <a:pt x="0" y="0"/>
                    </a:cubicBezTo>
                    <a:cubicBezTo>
                      <a:pt x="0" y="9"/>
                      <a:pt x="0" y="9"/>
                      <a:pt x="0" y="9"/>
                    </a:cubicBezTo>
                    <a:cubicBezTo>
                      <a:pt x="1" y="8"/>
                      <a:pt x="1" y="8"/>
                      <a:pt x="2" y="8"/>
                    </a:cubicBezTo>
                    <a:cubicBezTo>
                      <a:pt x="2" y="0"/>
                      <a:pt x="2" y="0"/>
                      <a:pt x="2" y="0"/>
                    </a:cubicBezTo>
                  </a:path>
                </a:pathLst>
              </a:custGeom>
              <a:solidFill>
                <a:srgbClr val="FAD35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8" name="Rectangle 218"/>
              <p:cNvSpPr>
                <a:spLocks noChangeArrowheads="1"/>
              </p:cNvSpPr>
              <p:nvPr/>
            </p:nvSpPr>
            <p:spPr bwMode="auto">
              <a:xfrm>
                <a:off x="3243" y="2431"/>
                <a:ext cx="787"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99" name="Rectangle 219"/>
              <p:cNvSpPr>
                <a:spLocks noChangeArrowheads="1"/>
              </p:cNvSpPr>
              <p:nvPr/>
            </p:nvSpPr>
            <p:spPr bwMode="auto">
              <a:xfrm>
                <a:off x="3262" y="2448"/>
                <a:ext cx="400"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0" name="Rectangle 220"/>
              <p:cNvSpPr>
                <a:spLocks noChangeArrowheads="1"/>
              </p:cNvSpPr>
              <p:nvPr/>
            </p:nvSpPr>
            <p:spPr bwMode="auto">
              <a:xfrm>
                <a:off x="3679" y="2448"/>
                <a:ext cx="332"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1" name="Rectangle 221"/>
              <p:cNvSpPr>
                <a:spLocks noChangeArrowheads="1"/>
              </p:cNvSpPr>
              <p:nvPr/>
            </p:nvSpPr>
            <p:spPr bwMode="auto">
              <a:xfrm>
                <a:off x="3359" y="2512"/>
                <a:ext cx="332"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2" name="Rectangle 222"/>
              <p:cNvSpPr>
                <a:spLocks noChangeArrowheads="1"/>
              </p:cNvSpPr>
              <p:nvPr/>
            </p:nvSpPr>
            <p:spPr bwMode="auto">
              <a:xfrm>
                <a:off x="3260" y="2512"/>
                <a:ext cx="76"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3" name="Rectangle 223"/>
              <p:cNvSpPr>
                <a:spLocks noChangeArrowheads="1"/>
              </p:cNvSpPr>
              <p:nvPr/>
            </p:nvSpPr>
            <p:spPr bwMode="auto">
              <a:xfrm>
                <a:off x="3260" y="2481"/>
                <a:ext cx="196"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4" name="Rectangle 224"/>
              <p:cNvSpPr>
                <a:spLocks noChangeArrowheads="1"/>
              </p:cNvSpPr>
              <p:nvPr/>
            </p:nvSpPr>
            <p:spPr bwMode="auto">
              <a:xfrm>
                <a:off x="3707" y="2512"/>
                <a:ext cx="304"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5" name="Rectangle 225"/>
              <p:cNvSpPr>
                <a:spLocks noChangeArrowheads="1"/>
              </p:cNvSpPr>
              <p:nvPr/>
            </p:nvSpPr>
            <p:spPr bwMode="auto">
              <a:xfrm>
                <a:off x="3473" y="2481"/>
                <a:ext cx="538"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6" name="Freeform 226"/>
              <p:cNvSpPr/>
              <p:nvPr/>
            </p:nvSpPr>
            <p:spPr bwMode="auto">
              <a:xfrm>
                <a:off x="3229" y="2408"/>
                <a:ext cx="817" cy="23"/>
              </a:xfrm>
              <a:custGeom>
                <a:avLst/>
                <a:gdLst>
                  <a:gd name="T0" fmla="*/ 345 w 345"/>
                  <a:gd name="T1" fmla="*/ 8 h 10"/>
                  <a:gd name="T2" fmla="*/ 338 w 345"/>
                  <a:gd name="T3" fmla="*/ 0 h 10"/>
                  <a:gd name="T4" fmla="*/ 6 w 345"/>
                  <a:gd name="T5" fmla="*/ 0 h 10"/>
                  <a:gd name="T6" fmla="*/ 0 w 345"/>
                  <a:gd name="T7" fmla="*/ 8 h 10"/>
                  <a:gd name="T8" fmla="*/ 0 w 345"/>
                  <a:gd name="T9" fmla="*/ 10 h 10"/>
                  <a:gd name="T10" fmla="*/ 344 w 345"/>
                  <a:gd name="T11" fmla="*/ 10 h 10"/>
                  <a:gd name="T12" fmla="*/ 345 w 34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345" h="10">
                    <a:moveTo>
                      <a:pt x="345" y="8"/>
                    </a:moveTo>
                    <a:cubicBezTo>
                      <a:pt x="345" y="4"/>
                      <a:pt x="342" y="0"/>
                      <a:pt x="338" y="0"/>
                    </a:cubicBezTo>
                    <a:cubicBezTo>
                      <a:pt x="6" y="0"/>
                      <a:pt x="6" y="0"/>
                      <a:pt x="6" y="0"/>
                    </a:cubicBezTo>
                    <a:cubicBezTo>
                      <a:pt x="3" y="0"/>
                      <a:pt x="0" y="4"/>
                      <a:pt x="0" y="8"/>
                    </a:cubicBezTo>
                    <a:cubicBezTo>
                      <a:pt x="0" y="9"/>
                      <a:pt x="0" y="9"/>
                      <a:pt x="0" y="10"/>
                    </a:cubicBezTo>
                    <a:cubicBezTo>
                      <a:pt x="344" y="10"/>
                      <a:pt x="344" y="10"/>
                      <a:pt x="344" y="10"/>
                    </a:cubicBezTo>
                    <a:cubicBezTo>
                      <a:pt x="344" y="9"/>
                      <a:pt x="345" y="9"/>
                      <a:pt x="345" y="8"/>
                    </a:cubicBezTo>
                    <a:close/>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07" name="Freeform 227"/>
              <p:cNvSpPr/>
              <p:nvPr/>
            </p:nvSpPr>
            <p:spPr bwMode="auto">
              <a:xfrm>
                <a:off x="3227" y="2536"/>
                <a:ext cx="817" cy="23"/>
              </a:xfrm>
              <a:custGeom>
                <a:avLst/>
                <a:gdLst>
                  <a:gd name="T0" fmla="*/ 0 w 345"/>
                  <a:gd name="T1" fmla="*/ 3 h 10"/>
                  <a:gd name="T2" fmla="*/ 7 w 345"/>
                  <a:gd name="T3" fmla="*/ 10 h 10"/>
                  <a:gd name="T4" fmla="*/ 339 w 345"/>
                  <a:gd name="T5" fmla="*/ 10 h 10"/>
                  <a:gd name="T6" fmla="*/ 345 w 345"/>
                  <a:gd name="T7" fmla="*/ 3 h 10"/>
                  <a:gd name="T8" fmla="*/ 345 w 345"/>
                  <a:gd name="T9" fmla="*/ 0 h 10"/>
                  <a:gd name="T10" fmla="*/ 1 w 345"/>
                  <a:gd name="T11" fmla="*/ 0 h 10"/>
                  <a:gd name="T12" fmla="*/ 0 w 345"/>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345" h="10">
                    <a:moveTo>
                      <a:pt x="0" y="3"/>
                    </a:moveTo>
                    <a:cubicBezTo>
                      <a:pt x="0" y="7"/>
                      <a:pt x="3" y="10"/>
                      <a:pt x="7" y="10"/>
                    </a:cubicBezTo>
                    <a:cubicBezTo>
                      <a:pt x="339" y="10"/>
                      <a:pt x="339" y="10"/>
                      <a:pt x="339" y="10"/>
                    </a:cubicBezTo>
                    <a:cubicBezTo>
                      <a:pt x="342" y="10"/>
                      <a:pt x="345" y="7"/>
                      <a:pt x="345" y="3"/>
                    </a:cubicBezTo>
                    <a:cubicBezTo>
                      <a:pt x="345" y="2"/>
                      <a:pt x="345" y="1"/>
                      <a:pt x="345" y="0"/>
                    </a:cubicBezTo>
                    <a:cubicBezTo>
                      <a:pt x="1" y="0"/>
                      <a:pt x="1" y="0"/>
                      <a:pt x="1" y="0"/>
                    </a:cubicBezTo>
                    <a:cubicBezTo>
                      <a:pt x="1" y="1"/>
                      <a:pt x="0" y="2"/>
                      <a:pt x="0" y="3"/>
                    </a:cubicBezTo>
                    <a:close/>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08" name="Rectangle 228"/>
              <p:cNvSpPr>
                <a:spLocks noChangeArrowheads="1"/>
              </p:cNvSpPr>
              <p:nvPr/>
            </p:nvSpPr>
            <p:spPr bwMode="auto">
              <a:xfrm>
                <a:off x="3170" y="2583"/>
                <a:ext cx="786"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9" name="Rectangle 229"/>
              <p:cNvSpPr>
                <a:spLocks noChangeArrowheads="1"/>
              </p:cNvSpPr>
              <p:nvPr/>
            </p:nvSpPr>
            <p:spPr bwMode="auto">
              <a:xfrm>
                <a:off x="3189" y="2600"/>
                <a:ext cx="400"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0" name="Rectangle 230"/>
              <p:cNvSpPr>
                <a:spLocks noChangeArrowheads="1"/>
              </p:cNvSpPr>
              <p:nvPr/>
            </p:nvSpPr>
            <p:spPr bwMode="auto">
              <a:xfrm>
                <a:off x="3606" y="2600"/>
                <a:ext cx="334"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1" name="Rectangle 231"/>
              <p:cNvSpPr>
                <a:spLocks noChangeArrowheads="1"/>
              </p:cNvSpPr>
              <p:nvPr/>
            </p:nvSpPr>
            <p:spPr bwMode="auto">
              <a:xfrm>
                <a:off x="3286" y="2664"/>
                <a:ext cx="332"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2" name="Rectangle 232"/>
              <p:cNvSpPr>
                <a:spLocks noChangeArrowheads="1"/>
              </p:cNvSpPr>
              <p:nvPr/>
            </p:nvSpPr>
            <p:spPr bwMode="auto">
              <a:xfrm>
                <a:off x="3189" y="2664"/>
                <a:ext cx="73"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3" name="Rectangle 233"/>
              <p:cNvSpPr>
                <a:spLocks noChangeArrowheads="1"/>
              </p:cNvSpPr>
              <p:nvPr/>
            </p:nvSpPr>
            <p:spPr bwMode="auto">
              <a:xfrm>
                <a:off x="3189" y="2630"/>
                <a:ext cx="194" cy="8"/>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4" name="Rectangle 234"/>
              <p:cNvSpPr>
                <a:spLocks noChangeArrowheads="1"/>
              </p:cNvSpPr>
              <p:nvPr/>
            </p:nvSpPr>
            <p:spPr bwMode="auto">
              <a:xfrm>
                <a:off x="3636" y="2664"/>
                <a:ext cx="304"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5" name="Rectangle 235"/>
              <p:cNvSpPr>
                <a:spLocks noChangeArrowheads="1"/>
              </p:cNvSpPr>
              <p:nvPr/>
            </p:nvSpPr>
            <p:spPr bwMode="auto">
              <a:xfrm>
                <a:off x="3400" y="2630"/>
                <a:ext cx="540" cy="8"/>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6" name="Freeform 236"/>
              <p:cNvSpPr/>
              <p:nvPr/>
            </p:nvSpPr>
            <p:spPr bwMode="auto">
              <a:xfrm>
                <a:off x="3156" y="2559"/>
                <a:ext cx="817" cy="24"/>
              </a:xfrm>
              <a:custGeom>
                <a:avLst/>
                <a:gdLst>
                  <a:gd name="T0" fmla="*/ 345 w 345"/>
                  <a:gd name="T1" fmla="*/ 7 h 10"/>
                  <a:gd name="T2" fmla="*/ 338 w 345"/>
                  <a:gd name="T3" fmla="*/ 0 h 10"/>
                  <a:gd name="T4" fmla="*/ 6 w 345"/>
                  <a:gd name="T5" fmla="*/ 0 h 10"/>
                  <a:gd name="T6" fmla="*/ 0 w 345"/>
                  <a:gd name="T7" fmla="*/ 7 h 10"/>
                  <a:gd name="T8" fmla="*/ 0 w 345"/>
                  <a:gd name="T9" fmla="*/ 10 h 10"/>
                  <a:gd name="T10" fmla="*/ 344 w 345"/>
                  <a:gd name="T11" fmla="*/ 10 h 10"/>
                  <a:gd name="T12" fmla="*/ 345 w 345"/>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345" h="10">
                    <a:moveTo>
                      <a:pt x="345" y="7"/>
                    </a:moveTo>
                    <a:cubicBezTo>
                      <a:pt x="345" y="3"/>
                      <a:pt x="342" y="0"/>
                      <a:pt x="338" y="0"/>
                    </a:cubicBezTo>
                    <a:cubicBezTo>
                      <a:pt x="6" y="0"/>
                      <a:pt x="6" y="0"/>
                      <a:pt x="6" y="0"/>
                    </a:cubicBezTo>
                    <a:cubicBezTo>
                      <a:pt x="3" y="0"/>
                      <a:pt x="0" y="3"/>
                      <a:pt x="0" y="7"/>
                    </a:cubicBezTo>
                    <a:cubicBezTo>
                      <a:pt x="0" y="8"/>
                      <a:pt x="0" y="9"/>
                      <a:pt x="0" y="10"/>
                    </a:cubicBezTo>
                    <a:cubicBezTo>
                      <a:pt x="344" y="10"/>
                      <a:pt x="344" y="10"/>
                      <a:pt x="344" y="10"/>
                    </a:cubicBezTo>
                    <a:cubicBezTo>
                      <a:pt x="345" y="9"/>
                      <a:pt x="345" y="8"/>
                      <a:pt x="345" y="7"/>
                    </a:cubicBezTo>
                    <a:close/>
                  </a:path>
                </a:pathLst>
              </a:custGeom>
              <a:solidFill>
                <a:srgbClr val="5F657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17" name="Freeform 237"/>
              <p:cNvSpPr/>
              <p:nvPr/>
            </p:nvSpPr>
            <p:spPr bwMode="auto">
              <a:xfrm>
                <a:off x="3156" y="2687"/>
                <a:ext cx="814" cy="24"/>
              </a:xfrm>
              <a:custGeom>
                <a:avLst/>
                <a:gdLst>
                  <a:gd name="T0" fmla="*/ 0 w 344"/>
                  <a:gd name="T1" fmla="*/ 3 h 10"/>
                  <a:gd name="T2" fmla="*/ 6 w 344"/>
                  <a:gd name="T3" fmla="*/ 10 h 10"/>
                  <a:gd name="T4" fmla="*/ 338 w 344"/>
                  <a:gd name="T5" fmla="*/ 10 h 10"/>
                  <a:gd name="T6" fmla="*/ 344 w 344"/>
                  <a:gd name="T7" fmla="*/ 3 h 10"/>
                  <a:gd name="T8" fmla="*/ 344 w 344"/>
                  <a:gd name="T9" fmla="*/ 0 h 10"/>
                  <a:gd name="T10" fmla="*/ 0 w 344"/>
                  <a:gd name="T11" fmla="*/ 0 h 10"/>
                  <a:gd name="T12" fmla="*/ 0 w 344"/>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344" h="10">
                    <a:moveTo>
                      <a:pt x="0" y="3"/>
                    </a:moveTo>
                    <a:cubicBezTo>
                      <a:pt x="0" y="7"/>
                      <a:pt x="3" y="10"/>
                      <a:pt x="6" y="10"/>
                    </a:cubicBezTo>
                    <a:cubicBezTo>
                      <a:pt x="338" y="10"/>
                      <a:pt x="338" y="10"/>
                      <a:pt x="338" y="10"/>
                    </a:cubicBezTo>
                    <a:cubicBezTo>
                      <a:pt x="342" y="10"/>
                      <a:pt x="344" y="7"/>
                      <a:pt x="344" y="3"/>
                    </a:cubicBezTo>
                    <a:cubicBezTo>
                      <a:pt x="344" y="2"/>
                      <a:pt x="344" y="1"/>
                      <a:pt x="344" y="0"/>
                    </a:cubicBezTo>
                    <a:cubicBezTo>
                      <a:pt x="0" y="0"/>
                      <a:pt x="0" y="0"/>
                      <a:pt x="0" y="0"/>
                    </a:cubicBezTo>
                    <a:cubicBezTo>
                      <a:pt x="0" y="1"/>
                      <a:pt x="0" y="2"/>
                      <a:pt x="0" y="3"/>
                    </a:cubicBezTo>
                    <a:close/>
                  </a:path>
                </a:pathLst>
              </a:custGeom>
              <a:solidFill>
                <a:srgbClr val="5F657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18" name="Rectangle 238"/>
              <p:cNvSpPr>
                <a:spLocks noChangeArrowheads="1"/>
              </p:cNvSpPr>
              <p:nvPr/>
            </p:nvSpPr>
            <p:spPr bwMode="auto">
              <a:xfrm>
                <a:off x="3182" y="2280"/>
                <a:ext cx="786" cy="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9" name="Rectangle 239"/>
              <p:cNvSpPr>
                <a:spLocks noChangeArrowheads="1"/>
              </p:cNvSpPr>
              <p:nvPr/>
            </p:nvSpPr>
            <p:spPr bwMode="auto">
              <a:xfrm>
                <a:off x="3201" y="2299"/>
                <a:ext cx="400"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0" name="Rectangle 240"/>
              <p:cNvSpPr>
                <a:spLocks noChangeArrowheads="1"/>
              </p:cNvSpPr>
              <p:nvPr/>
            </p:nvSpPr>
            <p:spPr bwMode="auto">
              <a:xfrm>
                <a:off x="3618" y="2299"/>
                <a:ext cx="333"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1" name="Rectangle 241"/>
              <p:cNvSpPr>
                <a:spLocks noChangeArrowheads="1"/>
              </p:cNvSpPr>
              <p:nvPr/>
            </p:nvSpPr>
            <p:spPr bwMode="auto">
              <a:xfrm>
                <a:off x="3298" y="2360"/>
                <a:ext cx="331"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2" name="Rectangle 242"/>
              <p:cNvSpPr>
                <a:spLocks noChangeArrowheads="1"/>
              </p:cNvSpPr>
              <p:nvPr/>
            </p:nvSpPr>
            <p:spPr bwMode="auto">
              <a:xfrm>
                <a:off x="3198" y="2360"/>
                <a:ext cx="76"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3" name="Rectangle 243"/>
              <p:cNvSpPr>
                <a:spLocks noChangeArrowheads="1"/>
              </p:cNvSpPr>
              <p:nvPr/>
            </p:nvSpPr>
            <p:spPr bwMode="auto">
              <a:xfrm>
                <a:off x="3198" y="2330"/>
                <a:ext cx="197"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4" name="Rectangle 244"/>
              <p:cNvSpPr>
                <a:spLocks noChangeArrowheads="1"/>
              </p:cNvSpPr>
              <p:nvPr/>
            </p:nvSpPr>
            <p:spPr bwMode="auto">
              <a:xfrm>
                <a:off x="3646" y="2360"/>
                <a:ext cx="303"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5" name="Rectangle 245"/>
              <p:cNvSpPr>
                <a:spLocks noChangeArrowheads="1"/>
              </p:cNvSpPr>
              <p:nvPr/>
            </p:nvSpPr>
            <p:spPr bwMode="auto">
              <a:xfrm>
                <a:off x="3412" y="2330"/>
                <a:ext cx="537"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6" name="Freeform 246"/>
              <p:cNvSpPr/>
              <p:nvPr/>
            </p:nvSpPr>
            <p:spPr bwMode="auto">
              <a:xfrm>
                <a:off x="3168" y="2259"/>
                <a:ext cx="817" cy="21"/>
              </a:xfrm>
              <a:custGeom>
                <a:avLst/>
                <a:gdLst>
                  <a:gd name="T0" fmla="*/ 345 w 345"/>
                  <a:gd name="T1" fmla="*/ 7 h 9"/>
                  <a:gd name="T2" fmla="*/ 338 w 345"/>
                  <a:gd name="T3" fmla="*/ 0 h 9"/>
                  <a:gd name="T4" fmla="*/ 6 w 345"/>
                  <a:gd name="T5" fmla="*/ 0 h 9"/>
                  <a:gd name="T6" fmla="*/ 0 w 345"/>
                  <a:gd name="T7" fmla="*/ 7 h 9"/>
                  <a:gd name="T8" fmla="*/ 0 w 345"/>
                  <a:gd name="T9" fmla="*/ 9 h 9"/>
                  <a:gd name="T10" fmla="*/ 344 w 345"/>
                  <a:gd name="T11" fmla="*/ 9 h 9"/>
                  <a:gd name="T12" fmla="*/ 345 w 345"/>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345" h="9">
                    <a:moveTo>
                      <a:pt x="345" y="7"/>
                    </a:moveTo>
                    <a:cubicBezTo>
                      <a:pt x="345" y="3"/>
                      <a:pt x="342" y="0"/>
                      <a:pt x="338" y="0"/>
                    </a:cubicBezTo>
                    <a:cubicBezTo>
                      <a:pt x="6" y="0"/>
                      <a:pt x="6" y="0"/>
                      <a:pt x="6" y="0"/>
                    </a:cubicBezTo>
                    <a:cubicBezTo>
                      <a:pt x="3" y="0"/>
                      <a:pt x="0" y="3"/>
                      <a:pt x="0" y="7"/>
                    </a:cubicBezTo>
                    <a:cubicBezTo>
                      <a:pt x="0" y="8"/>
                      <a:pt x="0" y="9"/>
                      <a:pt x="0" y="9"/>
                    </a:cubicBezTo>
                    <a:cubicBezTo>
                      <a:pt x="344" y="9"/>
                      <a:pt x="344" y="9"/>
                      <a:pt x="344" y="9"/>
                    </a:cubicBezTo>
                    <a:cubicBezTo>
                      <a:pt x="344" y="9"/>
                      <a:pt x="345" y="8"/>
                      <a:pt x="345" y="7"/>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7" name="Freeform 247"/>
              <p:cNvSpPr/>
              <p:nvPr/>
            </p:nvSpPr>
            <p:spPr bwMode="auto">
              <a:xfrm>
                <a:off x="3168" y="2386"/>
                <a:ext cx="814" cy="22"/>
              </a:xfrm>
              <a:custGeom>
                <a:avLst/>
                <a:gdLst>
                  <a:gd name="T0" fmla="*/ 0 w 344"/>
                  <a:gd name="T1" fmla="*/ 2 h 9"/>
                  <a:gd name="T2" fmla="*/ 6 w 344"/>
                  <a:gd name="T3" fmla="*/ 9 h 9"/>
                  <a:gd name="T4" fmla="*/ 338 w 344"/>
                  <a:gd name="T5" fmla="*/ 9 h 9"/>
                  <a:gd name="T6" fmla="*/ 344 w 344"/>
                  <a:gd name="T7" fmla="*/ 2 h 9"/>
                  <a:gd name="T8" fmla="*/ 344 w 344"/>
                  <a:gd name="T9" fmla="*/ 0 h 9"/>
                  <a:gd name="T10" fmla="*/ 0 w 344"/>
                  <a:gd name="T11" fmla="*/ 0 h 9"/>
                  <a:gd name="T12" fmla="*/ 0 w 344"/>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344" h="9">
                    <a:moveTo>
                      <a:pt x="0" y="2"/>
                    </a:moveTo>
                    <a:cubicBezTo>
                      <a:pt x="0" y="6"/>
                      <a:pt x="2" y="9"/>
                      <a:pt x="6" y="9"/>
                    </a:cubicBezTo>
                    <a:cubicBezTo>
                      <a:pt x="338" y="9"/>
                      <a:pt x="338" y="9"/>
                      <a:pt x="338" y="9"/>
                    </a:cubicBezTo>
                    <a:cubicBezTo>
                      <a:pt x="341" y="9"/>
                      <a:pt x="344" y="6"/>
                      <a:pt x="344" y="2"/>
                    </a:cubicBezTo>
                    <a:cubicBezTo>
                      <a:pt x="344" y="1"/>
                      <a:pt x="344" y="0"/>
                      <a:pt x="344" y="0"/>
                    </a:cubicBezTo>
                    <a:cubicBezTo>
                      <a:pt x="0" y="0"/>
                      <a:pt x="0" y="0"/>
                      <a:pt x="0" y="0"/>
                    </a:cubicBezTo>
                    <a:cubicBezTo>
                      <a:pt x="0" y="0"/>
                      <a:pt x="0" y="1"/>
                      <a:pt x="0" y="2"/>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8" name="Freeform 248"/>
              <p:cNvSpPr/>
              <p:nvPr/>
            </p:nvSpPr>
            <p:spPr bwMode="auto">
              <a:xfrm>
                <a:off x="2102" y="2199"/>
                <a:ext cx="109" cy="50"/>
              </a:xfrm>
              <a:custGeom>
                <a:avLst/>
                <a:gdLst>
                  <a:gd name="T0" fmla="*/ 23 w 46"/>
                  <a:gd name="T1" fmla="*/ 21 h 21"/>
                  <a:gd name="T2" fmla="*/ 46 w 46"/>
                  <a:gd name="T3" fmla="*/ 0 h 21"/>
                  <a:gd name="T4" fmla="*/ 1 w 46"/>
                  <a:gd name="T5" fmla="*/ 0 h 21"/>
                  <a:gd name="T6" fmla="*/ 23 w 46"/>
                  <a:gd name="T7" fmla="*/ 21 h 21"/>
                </a:gdLst>
                <a:ahLst/>
                <a:cxnLst>
                  <a:cxn ang="0">
                    <a:pos x="T0" y="T1"/>
                  </a:cxn>
                  <a:cxn ang="0">
                    <a:pos x="T2" y="T3"/>
                  </a:cxn>
                  <a:cxn ang="0">
                    <a:pos x="T4" y="T5"/>
                  </a:cxn>
                  <a:cxn ang="0">
                    <a:pos x="T6" y="T7"/>
                  </a:cxn>
                </a:cxnLst>
                <a:rect l="0" t="0" r="r" b="b"/>
                <a:pathLst>
                  <a:path w="46" h="21">
                    <a:moveTo>
                      <a:pt x="23" y="21"/>
                    </a:moveTo>
                    <a:cubicBezTo>
                      <a:pt x="23" y="21"/>
                      <a:pt x="46" y="18"/>
                      <a:pt x="46" y="0"/>
                    </a:cubicBezTo>
                    <a:cubicBezTo>
                      <a:pt x="1" y="0"/>
                      <a:pt x="1" y="0"/>
                      <a:pt x="1" y="0"/>
                    </a:cubicBezTo>
                    <a:cubicBezTo>
                      <a:pt x="1" y="0"/>
                      <a:pt x="0" y="21"/>
                      <a:pt x="23" y="21"/>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9" name="Freeform 249"/>
              <p:cNvSpPr/>
              <p:nvPr/>
            </p:nvSpPr>
            <p:spPr bwMode="auto">
              <a:xfrm>
                <a:off x="2157" y="2199"/>
                <a:ext cx="655" cy="50"/>
              </a:xfrm>
              <a:custGeom>
                <a:avLst/>
                <a:gdLst>
                  <a:gd name="T0" fmla="*/ 0 w 277"/>
                  <a:gd name="T1" fmla="*/ 21 h 21"/>
                  <a:gd name="T2" fmla="*/ 251 w 277"/>
                  <a:gd name="T3" fmla="*/ 21 h 21"/>
                  <a:gd name="T4" fmla="*/ 276 w 277"/>
                  <a:gd name="T5" fmla="*/ 0 h 21"/>
                  <a:gd name="T6" fmla="*/ 23 w 277"/>
                  <a:gd name="T7" fmla="*/ 0 h 21"/>
                  <a:gd name="T8" fmla="*/ 0 w 277"/>
                  <a:gd name="T9" fmla="*/ 21 h 21"/>
                </a:gdLst>
                <a:ahLst/>
                <a:cxnLst>
                  <a:cxn ang="0">
                    <a:pos x="T0" y="T1"/>
                  </a:cxn>
                  <a:cxn ang="0">
                    <a:pos x="T2" y="T3"/>
                  </a:cxn>
                  <a:cxn ang="0">
                    <a:pos x="T4" y="T5"/>
                  </a:cxn>
                  <a:cxn ang="0">
                    <a:pos x="T6" y="T7"/>
                  </a:cxn>
                  <a:cxn ang="0">
                    <a:pos x="T8" y="T9"/>
                  </a:cxn>
                </a:cxnLst>
                <a:rect l="0" t="0" r="r" b="b"/>
                <a:pathLst>
                  <a:path w="277" h="21">
                    <a:moveTo>
                      <a:pt x="0" y="21"/>
                    </a:moveTo>
                    <a:cubicBezTo>
                      <a:pt x="0" y="21"/>
                      <a:pt x="225" y="21"/>
                      <a:pt x="251" y="21"/>
                    </a:cubicBezTo>
                    <a:cubicBezTo>
                      <a:pt x="277" y="21"/>
                      <a:pt x="276" y="0"/>
                      <a:pt x="276" y="0"/>
                    </a:cubicBezTo>
                    <a:cubicBezTo>
                      <a:pt x="23" y="0"/>
                      <a:pt x="23" y="0"/>
                      <a:pt x="23" y="0"/>
                    </a:cubicBezTo>
                    <a:cubicBezTo>
                      <a:pt x="23" y="18"/>
                      <a:pt x="0" y="21"/>
                      <a:pt x="0" y="21"/>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0" name="Rectangle 250"/>
              <p:cNvSpPr>
                <a:spLocks noChangeArrowheads="1"/>
              </p:cNvSpPr>
              <p:nvPr/>
            </p:nvSpPr>
            <p:spPr bwMode="auto">
              <a:xfrm>
                <a:off x="2213" y="785"/>
                <a:ext cx="597" cy="14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1" name="Rectangle 251"/>
              <p:cNvSpPr>
                <a:spLocks noChangeArrowheads="1"/>
              </p:cNvSpPr>
              <p:nvPr/>
            </p:nvSpPr>
            <p:spPr bwMode="auto">
              <a:xfrm>
                <a:off x="2213" y="785"/>
                <a:ext cx="597"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2" name="Freeform 252"/>
              <p:cNvSpPr/>
              <p:nvPr/>
            </p:nvSpPr>
            <p:spPr bwMode="auto">
              <a:xfrm>
                <a:off x="2810" y="735"/>
                <a:ext cx="109" cy="50"/>
              </a:xfrm>
              <a:custGeom>
                <a:avLst/>
                <a:gdLst>
                  <a:gd name="T0" fmla="*/ 23 w 46"/>
                  <a:gd name="T1" fmla="*/ 0 h 21"/>
                  <a:gd name="T2" fmla="*/ 0 w 46"/>
                  <a:gd name="T3" fmla="*/ 21 h 21"/>
                  <a:gd name="T4" fmla="*/ 45 w 46"/>
                  <a:gd name="T5" fmla="*/ 21 h 21"/>
                  <a:gd name="T6" fmla="*/ 23 w 46"/>
                  <a:gd name="T7" fmla="*/ 0 h 21"/>
                </a:gdLst>
                <a:ahLst/>
                <a:cxnLst>
                  <a:cxn ang="0">
                    <a:pos x="T0" y="T1"/>
                  </a:cxn>
                  <a:cxn ang="0">
                    <a:pos x="T2" y="T3"/>
                  </a:cxn>
                  <a:cxn ang="0">
                    <a:pos x="T4" y="T5"/>
                  </a:cxn>
                  <a:cxn ang="0">
                    <a:pos x="T6" y="T7"/>
                  </a:cxn>
                </a:cxnLst>
                <a:rect l="0" t="0" r="r" b="b"/>
                <a:pathLst>
                  <a:path w="46" h="21">
                    <a:moveTo>
                      <a:pt x="23" y="0"/>
                    </a:moveTo>
                    <a:cubicBezTo>
                      <a:pt x="23" y="0"/>
                      <a:pt x="0" y="2"/>
                      <a:pt x="0" y="21"/>
                    </a:cubicBezTo>
                    <a:cubicBezTo>
                      <a:pt x="45" y="21"/>
                      <a:pt x="45" y="21"/>
                      <a:pt x="45" y="21"/>
                    </a:cubicBezTo>
                    <a:cubicBezTo>
                      <a:pt x="45" y="21"/>
                      <a:pt x="46" y="0"/>
                      <a:pt x="23" y="0"/>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3" name="Freeform 253"/>
              <p:cNvSpPr/>
              <p:nvPr/>
            </p:nvSpPr>
            <p:spPr bwMode="auto">
              <a:xfrm>
                <a:off x="2209" y="735"/>
                <a:ext cx="656" cy="50"/>
              </a:xfrm>
              <a:custGeom>
                <a:avLst/>
                <a:gdLst>
                  <a:gd name="T0" fmla="*/ 277 w 277"/>
                  <a:gd name="T1" fmla="*/ 0 h 21"/>
                  <a:gd name="T2" fmla="*/ 26 w 277"/>
                  <a:gd name="T3" fmla="*/ 0 h 21"/>
                  <a:gd name="T4" fmla="*/ 2 w 277"/>
                  <a:gd name="T5" fmla="*/ 21 h 21"/>
                  <a:gd name="T6" fmla="*/ 254 w 277"/>
                  <a:gd name="T7" fmla="*/ 21 h 21"/>
                  <a:gd name="T8" fmla="*/ 277 w 277"/>
                  <a:gd name="T9" fmla="*/ 0 h 21"/>
                </a:gdLst>
                <a:ahLst/>
                <a:cxnLst>
                  <a:cxn ang="0">
                    <a:pos x="T0" y="T1"/>
                  </a:cxn>
                  <a:cxn ang="0">
                    <a:pos x="T2" y="T3"/>
                  </a:cxn>
                  <a:cxn ang="0">
                    <a:pos x="T4" y="T5"/>
                  </a:cxn>
                  <a:cxn ang="0">
                    <a:pos x="T6" y="T7"/>
                  </a:cxn>
                  <a:cxn ang="0">
                    <a:pos x="T8" y="T9"/>
                  </a:cxn>
                </a:cxnLst>
                <a:rect l="0" t="0" r="r" b="b"/>
                <a:pathLst>
                  <a:path w="277" h="21">
                    <a:moveTo>
                      <a:pt x="277" y="0"/>
                    </a:moveTo>
                    <a:cubicBezTo>
                      <a:pt x="277" y="0"/>
                      <a:pt x="53" y="0"/>
                      <a:pt x="26" y="0"/>
                    </a:cubicBezTo>
                    <a:cubicBezTo>
                      <a:pt x="0" y="0"/>
                      <a:pt x="2" y="21"/>
                      <a:pt x="2" y="21"/>
                    </a:cubicBezTo>
                    <a:cubicBezTo>
                      <a:pt x="254" y="21"/>
                      <a:pt x="254" y="21"/>
                      <a:pt x="254" y="21"/>
                    </a:cubicBezTo>
                    <a:cubicBezTo>
                      <a:pt x="254" y="2"/>
                      <a:pt x="277" y="0"/>
                      <a:pt x="277" y="0"/>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4" name="Rectangle 254"/>
              <p:cNvSpPr>
                <a:spLocks noChangeArrowheads="1"/>
              </p:cNvSpPr>
              <p:nvPr/>
            </p:nvSpPr>
            <p:spPr bwMode="auto">
              <a:xfrm>
                <a:off x="2810" y="785"/>
                <a:ext cx="107" cy="1301"/>
              </a:xfrm>
              <a:prstGeom prst="rect">
                <a:avLst/>
              </a:prstGeom>
              <a:solidFill>
                <a:srgbClr val="D9DA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5" name="Freeform 255"/>
              <p:cNvSpPr/>
              <p:nvPr/>
            </p:nvSpPr>
            <p:spPr bwMode="auto">
              <a:xfrm>
                <a:off x="2808" y="2086"/>
                <a:ext cx="109" cy="49"/>
              </a:xfrm>
              <a:custGeom>
                <a:avLst/>
                <a:gdLst>
                  <a:gd name="T0" fmla="*/ 23 w 46"/>
                  <a:gd name="T1" fmla="*/ 21 h 21"/>
                  <a:gd name="T2" fmla="*/ 46 w 46"/>
                  <a:gd name="T3" fmla="*/ 0 h 21"/>
                  <a:gd name="T4" fmla="*/ 1 w 46"/>
                  <a:gd name="T5" fmla="*/ 0 h 21"/>
                  <a:gd name="T6" fmla="*/ 23 w 46"/>
                  <a:gd name="T7" fmla="*/ 21 h 21"/>
                </a:gdLst>
                <a:ahLst/>
                <a:cxnLst>
                  <a:cxn ang="0">
                    <a:pos x="T0" y="T1"/>
                  </a:cxn>
                  <a:cxn ang="0">
                    <a:pos x="T2" y="T3"/>
                  </a:cxn>
                  <a:cxn ang="0">
                    <a:pos x="T4" y="T5"/>
                  </a:cxn>
                  <a:cxn ang="0">
                    <a:pos x="T6" y="T7"/>
                  </a:cxn>
                </a:cxnLst>
                <a:rect l="0" t="0" r="r" b="b"/>
                <a:pathLst>
                  <a:path w="46" h="21">
                    <a:moveTo>
                      <a:pt x="23" y="21"/>
                    </a:moveTo>
                    <a:cubicBezTo>
                      <a:pt x="23" y="21"/>
                      <a:pt x="46" y="18"/>
                      <a:pt x="46" y="0"/>
                    </a:cubicBezTo>
                    <a:cubicBezTo>
                      <a:pt x="1" y="0"/>
                      <a:pt x="1" y="0"/>
                      <a:pt x="1" y="0"/>
                    </a:cubicBezTo>
                    <a:cubicBezTo>
                      <a:pt x="1" y="0"/>
                      <a:pt x="0" y="21"/>
                      <a:pt x="23" y="21"/>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6" name="Freeform 256"/>
              <p:cNvSpPr/>
              <p:nvPr/>
            </p:nvSpPr>
            <p:spPr bwMode="auto">
              <a:xfrm>
                <a:off x="2862" y="2086"/>
                <a:ext cx="656" cy="49"/>
              </a:xfrm>
              <a:custGeom>
                <a:avLst/>
                <a:gdLst>
                  <a:gd name="T0" fmla="*/ 0 w 277"/>
                  <a:gd name="T1" fmla="*/ 21 h 21"/>
                  <a:gd name="T2" fmla="*/ 251 w 277"/>
                  <a:gd name="T3" fmla="*/ 21 h 21"/>
                  <a:gd name="T4" fmla="*/ 275 w 277"/>
                  <a:gd name="T5" fmla="*/ 0 h 21"/>
                  <a:gd name="T6" fmla="*/ 23 w 277"/>
                  <a:gd name="T7" fmla="*/ 0 h 21"/>
                  <a:gd name="T8" fmla="*/ 0 w 277"/>
                  <a:gd name="T9" fmla="*/ 21 h 21"/>
                </a:gdLst>
                <a:ahLst/>
                <a:cxnLst>
                  <a:cxn ang="0">
                    <a:pos x="T0" y="T1"/>
                  </a:cxn>
                  <a:cxn ang="0">
                    <a:pos x="T2" y="T3"/>
                  </a:cxn>
                  <a:cxn ang="0">
                    <a:pos x="T4" y="T5"/>
                  </a:cxn>
                  <a:cxn ang="0">
                    <a:pos x="T6" y="T7"/>
                  </a:cxn>
                  <a:cxn ang="0">
                    <a:pos x="T8" y="T9"/>
                  </a:cxn>
                </a:cxnLst>
                <a:rect l="0" t="0" r="r" b="b"/>
                <a:pathLst>
                  <a:path w="277" h="21">
                    <a:moveTo>
                      <a:pt x="0" y="21"/>
                    </a:moveTo>
                    <a:cubicBezTo>
                      <a:pt x="0" y="21"/>
                      <a:pt x="224" y="21"/>
                      <a:pt x="251" y="21"/>
                    </a:cubicBezTo>
                    <a:cubicBezTo>
                      <a:pt x="277" y="21"/>
                      <a:pt x="275" y="0"/>
                      <a:pt x="275" y="0"/>
                    </a:cubicBezTo>
                    <a:cubicBezTo>
                      <a:pt x="23" y="0"/>
                      <a:pt x="23" y="0"/>
                      <a:pt x="23" y="0"/>
                    </a:cubicBezTo>
                    <a:cubicBezTo>
                      <a:pt x="23" y="18"/>
                      <a:pt x="0" y="21"/>
                      <a:pt x="0" y="21"/>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7" name="Rectangle 257"/>
              <p:cNvSpPr>
                <a:spLocks noChangeArrowheads="1"/>
              </p:cNvSpPr>
              <p:nvPr/>
            </p:nvSpPr>
            <p:spPr bwMode="auto">
              <a:xfrm>
                <a:off x="2917" y="1325"/>
                <a:ext cx="596" cy="76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8" name="Freeform 258"/>
              <p:cNvSpPr/>
              <p:nvPr/>
            </p:nvSpPr>
            <p:spPr bwMode="auto">
              <a:xfrm>
                <a:off x="3513" y="1273"/>
                <a:ext cx="109" cy="52"/>
              </a:xfrm>
              <a:custGeom>
                <a:avLst/>
                <a:gdLst>
                  <a:gd name="T0" fmla="*/ 24 w 46"/>
                  <a:gd name="T1" fmla="*/ 0 h 22"/>
                  <a:gd name="T2" fmla="*/ 0 w 46"/>
                  <a:gd name="T3" fmla="*/ 22 h 22"/>
                  <a:gd name="T4" fmla="*/ 45 w 46"/>
                  <a:gd name="T5" fmla="*/ 22 h 22"/>
                  <a:gd name="T6" fmla="*/ 24 w 46"/>
                  <a:gd name="T7" fmla="*/ 0 h 22"/>
                </a:gdLst>
                <a:ahLst/>
                <a:cxnLst>
                  <a:cxn ang="0">
                    <a:pos x="T0" y="T1"/>
                  </a:cxn>
                  <a:cxn ang="0">
                    <a:pos x="T2" y="T3"/>
                  </a:cxn>
                  <a:cxn ang="0">
                    <a:pos x="T4" y="T5"/>
                  </a:cxn>
                  <a:cxn ang="0">
                    <a:pos x="T6" y="T7"/>
                  </a:cxn>
                </a:cxnLst>
                <a:rect l="0" t="0" r="r" b="b"/>
                <a:pathLst>
                  <a:path w="46" h="22">
                    <a:moveTo>
                      <a:pt x="24" y="0"/>
                    </a:moveTo>
                    <a:cubicBezTo>
                      <a:pt x="24" y="0"/>
                      <a:pt x="0" y="3"/>
                      <a:pt x="0" y="22"/>
                    </a:cubicBezTo>
                    <a:cubicBezTo>
                      <a:pt x="45" y="22"/>
                      <a:pt x="45" y="22"/>
                      <a:pt x="45" y="22"/>
                    </a:cubicBezTo>
                    <a:cubicBezTo>
                      <a:pt x="45" y="22"/>
                      <a:pt x="46" y="0"/>
                      <a:pt x="24" y="0"/>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9" name="Freeform 259"/>
              <p:cNvSpPr/>
              <p:nvPr/>
            </p:nvSpPr>
            <p:spPr bwMode="auto">
              <a:xfrm>
                <a:off x="2914" y="1273"/>
                <a:ext cx="656" cy="52"/>
              </a:xfrm>
              <a:custGeom>
                <a:avLst/>
                <a:gdLst>
                  <a:gd name="T0" fmla="*/ 277 w 277"/>
                  <a:gd name="T1" fmla="*/ 0 h 22"/>
                  <a:gd name="T2" fmla="*/ 26 w 277"/>
                  <a:gd name="T3" fmla="*/ 0 h 22"/>
                  <a:gd name="T4" fmla="*/ 1 w 277"/>
                  <a:gd name="T5" fmla="*/ 22 h 22"/>
                  <a:gd name="T6" fmla="*/ 253 w 277"/>
                  <a:gd name="T7" fmla="*/ 22 h 22"/>
                  <a:gd name="T8" fmla="*/ 277 w 277"/>
                  <a:gd name="T9" fmla="*/ 0 h 22"/>
                </a:gdLst>
                <a:ahLst/>
                <a:cxnLst>
                  <a:cxn ang="0">
                    <a:pos x="T0" y="T1"/>
                  </a:cxn>
                  <a:cxn ang="0">
                    <a:pos x="T2" y="T3"/>
                  </a:cxn>
                  <a:cxn ang="0">
                    <a:pos x="T4" y="T5"/>
                  </a:cxn>
                  <a:cxn ang="0">
                    <a:pos x="T6" y="T7"/>
                  </a:cxn>
                  <a:cxn ang="0">
                    <a:pos x="T8" y="T9"/>
                  </a:cxn>
                </a:cxnLst>
                <a:rect l="0" t="0" r="r" b="b"/>
                <a:pathLst>
                  <a:path w="277" h="22">
                    <a:moveTo>
                      <a:pt x="277" y="0"/>
                    </a:moveTo>
                    <a:cubicBezTo>
                      <a:pt x="277" y="0"/>
                      <a:pt x="52" y="0"/>
                      <a:pt x="26" y="0"/>
                    </a:cubicBezTo>
                    <a:cubicBezTo>
                      <a:pt x="0" y="0"/>
                      <a:pt x="1" y="22"/>
                      <a:pt x="1" y="22"/>
                    </a:cubicBezTo>
                    <a:cubicBezTo>
                      <a:pt x="253" y="22"/>
                      <a:pt x="253" y="22"/>
                      <a:pt x="253" y="22"/>
                    </a:cubicBezTo>
                    <a:cubicBezTo>
                      <a:pt x="253" y="3"/>
                      <a:pt x="277" y="0"/>
                      <a:pt x="277" y="0"/>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40" name="Rectangle 260"/>
              <p:cNvSpPr>
                <a:spLocks noChangeArrowheads="1"/>
              </p:cNvSpPr>
              <p:nvPr/>
            </p:nvSpPr>
            <p:spPr bwMode="auto">
              <a:xfrm>
                <a:off x="2249" y="806"/>
                <a:ext cx="170" cy="24"/>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1" name="Rectangle 261"/>
              <p:cNvSpPr>
                <a:spLocks noChangeArrowheads="1"/>
              </p:cNvSpPr>
              <p:nvPr/>
            </p:nvSpPr>
            <p:spPr bwMode="auto">
              <a:xfrm>
                <a:off x="2249" y="842"/>
                <a:ext cx="137" cy="14"/>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2" name="Rectangle 262"/>
              <p:cNvSpPr>
                <a:spLocks noChangeArrowheads="1"/>
              </p:cNvSpPr>
              <p:nvPr/>
            </p:nvSpPr>
            <p:spPr bwMode="auto">
              <a:xfrm>
                <a:off x="2249" y="868"/>
                <a:ext cx="201" cy="14"/>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3" name="Rectangle 263"/>
              <p:cNvSpPr>
                <a:spLocks noChangeArrowheads="1"/>
              </p:cNvSpPr>
              <p:nvPr/>
            </p:nvSpPr>
            <p:spPr bwMode="auto">
              <a:xfrm>
                <a:off x="2384" y="920"/>
                <a:ext cx="282" cy="19"/>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4" name="Rectangle 264"/>
              <p:cNvSpPr>
                <a:spLocks noChangeArrowheads="1"/>
              </p:cNvSpPr>
              <p:nvPr/>
            </p:nvSpPr>
            <p:spPr bwMode="auto">
              <a:xfrm>
                <a:off x="2384" y="920"/>
                <a:ext cx="282"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5" name="Rectangle 265"/>
              <p:cNvSpPr>
                <a:spLocks noChangeArrowheads="1"/>
              </p:cNvSpPr>
              <p:nvPr/>
            </p:nvSpPr>
            <p:spPr bwMode="auto">
              <a:xfrm>
                <a:off x="2384" y="951"/>
                <a:ext cx="104"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6" name="Rectangle 266"/>
              <p:cNvSpPr>
                <a:spLocks noChangeArrowheads="1"/>
              </p:cNvSpPr>
              <p:nvPr/>
            </p:nvSpPr>
            <p:spPr bwMode="auto">
              <a:xfrm>
                <a:off x="2509" y="951"/>
                <a:ext cx="157"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7" name="Rectangle 267"/>
              <p:cNvSpPr>
                <a:spLocks noChangeArrowheads="1"/>
              </p:cNvSpPr>
              <p:nvPr/>
            </p:nvSpPr>
            <p:spPr bwMode="auto">
              <a:xfrm>
                <a:off x="2370" y="1579"/>
                <a:ext cx="281" cy="19"/>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8" name="Rectangle 268"/>
              <p:cNvSpPr>
                <a:spLocks noChangeArrowheads="1"/>
              </p:cNvSpPr>
              <p:nvPr/>
            </p:nvSpPr>
            <p:spPr bwMode="auto">
              <a:xfrm>
                <a:off x="2370" y="1579"/>
                <a:ext cx="281"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9" name="Rectangle 269"/>
              <p:cNvSpPr>
                <a:spLocks noChangeArrowheads="1"/>
              </p:cNvSpPr>
              <p:nvPr/>
            </p:nvSpPr>
            <p:spPr bwMode="auto">
              <a:xfrm>
                <a:off x="2370" y="1609"/>
                <a:ext cx="104"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0" name="Rectangle 270"/>
              <p:cNvSpPr>
                <a:spLocks noChangeArrowheads="1"/>
              </p:cNvSpPr>
              <p:nvPr/>
            </p:nvSpPr>
            <p:spPr bwMode="auto">
              <a:xfrm>
                <a:off x="2495" y="1609"/>
                <a:ext cx="156"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1" name="Rectangle 271"/>
              <p:cNvSpPr>
                <a:spLocks noChangeArrowheads="1"/>
              </p:cNvSpPr>
              <p:nvPr/>
            </p:nvSpPr>
            <p:spPr bwMode="auto">
              <a:xfrm>
                <a:off x="2287" y="1015"/>
                <a:ext cx="488"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2" name="Rectangle 272"/>
              <p:cNvSpPr>
                <a:spLocks noChangeArrowheads="1"/>
              </p:cNvSpPr>
              <p:nvPr/>
            </p:nvSpPr>
            <p:spPr bwMode="auto">
              <a:xfrm>
                <a:off x="2263" y="1067"/>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3" name="Rectangle 273"/>
              <p:cNvSpPr>
                <a:spLocks noChangeArrowheads="1"/>
              </p:cNvSpPr>
              <p:nvPr/>
            </p:nvSpPr>
            <p:spPr bwMode="auto">
              <a:xfrm>
                <a:off x="2263" y="1121"/>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4" name="Rectangle 274"/>
              <p:cNvSpPr>
                <a:spLocks noChangeArrowheads="1"/>
              </p:cNvSpPr>
              <p:nvPr/>
            </p:nvSpPr>
            <p:spPr bwMode="auto">
              <a:xfrm>
                <a:off x="2287" y="1811"/>
                <a:ext cx="488"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5" name="Rectangle 275"/>
              <p:cNvSpPr>
                <a:spLocks noChangeArrowheads="1"/>
              </p:cNvSpPr>
              <p:nvPr/>
            </p:nvSpPr>
            <p:spPr bwMode="auto">
              <a:xfrm>
                <a:off x="2263" y="1865"/>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6" name="Rectangle 276"/>
              <p:cNvSpPr>
                <a:spLocks noChangeArrowheads="1"/>
              </p:cNvSpPr>
              <p:nvPr/>
            </p:nvSpPr>
            <p:spPr bwMode="auto">
              <a:xfrm>
                <a:off x="2263" y="1920"/>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7" name="Rectangle 277"/>
              <p:cNvSpPr>
                <a:spLocks noChangeArrowheads="1"/>
              </p:cNvSpPr>
              <p:nvPr/>
            </p:nvSpPr>
            <p:spPr bwMode="auto">
              <a:xfrm>
                <a:off x="2263" y="1297"/>
                <a:ext cx="512"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8" name="Rectangle 278"/>
              <p:cNvSpPr>
                <a:spLocks noChangeArrowheads="1"/>
              </p:cNvSpPr>
              <p:nvPr/>
            </p:nvSpPr>
            <p:spPr bwMode="auto">
              <a:xfrm>
                <a:off x="2263" y="1351"/>
                <a:ext cx="512"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9" name="Rectangle 279"/>
              <p:cNvSpPr>
                <a:spLocks noChangeArrowheads="1"/>
              </p:cNvSpPr>
              <p:nvPr/>
            </p:nvSpPr>
            <p:spPr bwMode="auto">
              <a:xfrm>
                <a:off x="2263" y="1410"/>
                <a:ext cx="512"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0" name="Rectangle 280"/>
              <p:cNvSpPr>
                <a:spLocks noChangeArrowheads="1"/>
              </p:cNvSpPr>
              <p:nvPr/>
            </p:nvSpPr>
            <p:spPr bwMode="auto">
              <a:xfrm>
                <a:off x="2263" y="1465"/>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1" name="Rectangle 281"/>
              <p:cNvSpPr>
                <a:spLocks noChangeArrowheads="1"/>
              </p:cNvSpPr>
              <p:nvPr/>
            </p:nvSpPr>
            <p:spPr bwMode="auto">
              <a:xfrm>
                <a:off x="2263" y="1524"/>
                <a:ext cx="37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2" name="Rectangle 282"/>
              <p:cNvSpPr>
                <a:spLocks noChangeArrowheads="1"/>
              </p:cNvSpPr>
              <p:nvPr/>
            </p:nvSpPr>
            <p:spPr bwMode="auto">
              <a:xfrm>
                <a:off x="2263" y="1974"/>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3" name="Rectangle 283"/>
              <p:cNvSpPr>
                <a:spLocks noChangeArrowheads="1"/>
              </p:cNvSpPr>
              <p:nvPr/>
            </p:nvSpPr>
            <p:spPr bwMode="auto">
              <a:xfrm>
                <a:off x="2263" y="2033"/>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4" name="Rectangle 284"/>
              <p:cNvSpPr>
                <a:spLocks noChangeArrowheads="1"/>
              </p:cNvSpPr>
              <p:nvPr/>
            </p:nvSpPr>
            <p:spPr bwMode="auto">
              <a:xfrm>
                <a:off x="2263" y="2088"/>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5" name="Rectangle 285"/>
              <p:cNvSpPr>
                <a:spLocks noChangeArrowheads="1"/>
              </p:cNvSpPr>
              <p:nvPr/>
            </p:nvSpPr>
            <p:spPr bwMode="auto">
              <a:xfrm>
                <a:off x="2263" y="2150"/>
                <a:ext cx="372"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6" name="Rectangle 286"/>
              <p:cNvSpPr>
                <a:spLocks noChangeArrowheads="1"/>
              </p:cNvSpPr>
              <p:nvPr/>
            </p:nvSpPr>
            <p:spPr bwMode="auto">
              <a:xfrm>
                <a:off x="2268" y="1164"/>
                <a:ext cx="507" cy="109"/>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7" name="Rectangle 287"/>
              <p:cNvSpPr>
                <a:spLocks noChangeArrowheads="1"/>
              </p:cNvSpPr>
              <p:nvPr/>
            </p:nvSpPr>
            <p:spPr bwMode="auto">
              <a:xfrm>
                <a:off x="2265" y="1657"/>
                <a:ext cx="507" cy="109"/>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8" name="Rectangle 288"/>
              <p:cNvSpPr>
                <a:spLocks noChangeArrowheads="1"/>
              </p:cNvSpPr>
              <p:nvPr/>
            </p:nvSpPr>
            <p:spPr bwMode="auto">
              <a:xfrm>
                <a:off x="2962" y="1534"/>
                <a:ext cx="480"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9" name="Rectangle 289"/>
              <p:cNvSpPr>
                <a:spLocks noChangeArrowheads="1"/>
              </p:cNvSpPr>
              <p:nvPr/>
            </p:nvSpPr>
            <p:spPr bwMode="auto">
              <a:xfrm>
                <a:off x="2962" y="1586"/>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0" name="Rectangle 290"/>
              <p:cNvSpPr>
                <a:spLocks noChangeArrowheads="1"/>
              </p:cNvSpPr>
              <p:nvPr/>
            </p:nvSpPr>
            <p:spPr bwMode="auto">
              <a:xfrm>
                <a:off x="2962" y="1643"/>
                <a:ext cx="504"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1" name="Rectangle 291"/>
              <p:cNvSpPr>
                <a:spLocks noChangeArrowheads="1"/>
              </p:cNvSpPr>
              <p:nvPr/>
            </p:nvSpPr>
            <p:spPr bwMode="auto">
              <a:xfrm>
                <a:off x="2962" y="1699"/>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2" name="Rectangle 292"/>
              <p:cNvSpPr>
                <a:spLocks noChangeArrowheads="1"/>
              </p:cNvSpPr>
              <p:nvPr/>
            </p:nvSpPr>
            <p:spPr bwMode="auto">
              <a:xfrm>
                <a:off x="2962" y="1754"/>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3" name="Rectangle 293"/>
              <p:cNvSpPr>
                <a:spLocks noChangeArrowheads="1"/>
              </p:cNvSpPr>
              <p:nvPr/>
            </p:nvSpPr>
            <p:spPr bwMode="auto">
              <a:xfrm>
                <a:off x="2962" y="1813"/>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grpSp>
        <p:sp>
          <p:nvSpPr>
            <p:cNvPr id="96" name="Rectangle 295"/>
            <p:cNvSpPr>
              <a:spLocks noChangeArrowheads="1"/>
            </p:cNvSpPr>
            <p:nvPr/>
          </p:nvSpPr>
          <p:spPr bwMode="auto">
            <a:xfrm>
              <a:off x="4702175" y="2968626"/>
              <a:ext cx="800100" cy="26988"/>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97" name="Rectangle 296"/>
            <p:cNvSpPr>
              <a:spLocks noChangeArrowheads="1"/>
            </p:cNvSpPr>
            <p:nvPr/>
          </p:nvSpPr>
          <p:spPr bwMode="auto">
            <a:xfrm>
              <a:off x="4702175" y="3059113"/>
              <a:ext cx="800100" cy="3016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98" name="Rectangle 297"/>
            <p:cNvSpPr>
              <a:spLocks noChangeArrowheads="1"/>
            </p:cNvSpPr>
            <p:nvPr/>
          </p:nvSpPr>
          <p:spPr bwMode="auto">
            <a:xfrm>
              <a:off x="4702175" y="3149601"/>
              <a:ext cx="800100" cy="25400"/>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99" name="Rectangle 298"/>
            <p:cNvSpPr>
              <a:spLocks noChangeArrowheads="1"/>
            </p:cNvSpPr>
            <p:nvPr/>
          </p:nvSpPr>
          <p:spPr bwMode="auto">
            <a:xfrm>
              <a:off x="4919663" y="3243263"/>
              <a:ext cx="582613" cy="3016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100" name="Rectangle 299"/>
            <p:cNvSpPr>
              <a:spLocks noChangeArrowheads="1"/>
            </p:cNvSpPr>
            <p:nvPr/>
          </p:nvSpPr>
          <p:spPr bwMode="auto">
            <a:xfrm>
              <a:off x="4702175" y="2144713"/>
              <a:ext cx="800100" cy="23336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101" name="Freeform 300"/>
            <p:cNvSpPr/>
            <p:nvPr/>
          </p:nvSpPr>
          <p:spPr bwMode="auto">
            <a:xfrm>
              <a:off x="4540250" y="1546226"/>
              <a:ext cx="1149350" cy="501650"/>
            </a:xfrm>
            <a:custGeom>
              <a:avLst/>
              <a:gdLst>
                <a:gd name="T0" fmla="*/ 360 w 724"/>
                <a:gd name="T1" fmla="*/ 0 h 316"/>
                <a:gd name="T2" fmla="*/ 0 w 724"/>
                <a:gd name="T3" fmla="*/ 159 h 316"/>
                <a:gd name="T4" fmla="*/ 360 w 724"/>
                <a:gd name="T5" fmla="*/ 316 h 316"/>
                <a:gd name="T6" fmla="*/ 724 w 724"/>
                <a:gd name="T7" fmla="*/ 159 h 316"/>
                <a:gd name="T8" fmla="*/ 360 w 724"/>
                <a:gd name="T9" fmla="*/ 0 h 316"/>
              </a:gdLst>
              <a:ahLst/>
              <a:cxnLst>
                <a:cxn ang="0">
                  <a:pos x="T0" y="T1"/>
                </a:cxn>
                <a:cxn ang="0">
                  <a:pos x="T2" y="T3"/>
                </a:cxn>
                <a:cxn ang="0">
                  <a:pos x="T4" y="T5"/>
                </a:cxn>
                <a:cxn ang="0">
                  <a:pos x="T6" y="T7"/>
                </a:cxn>
                <a:cxn ang="0">
                  <a:pos x="T8" y="T9"/>
                </a:cxn>
              </a:cxnLst>
              <a:rect l="0" t="0" r="r" b="b"/>
              <a:pathLst>
                <a:path w="724" h="316">
                  <a:moveTo>
                    <a:pt x="360" y="0"/>
                  </a:moveTo>
                  <a:lnTo>
                    <a:pt x="0" y="159"/>
                  </a:lnTo>
                  <a:lnTo>
                    <a:pt x="360" y="316"/>
                  </a:lnTo>
                  <a:lnTo>
                    <a:pt x="724" y="159"/>
                  </a:lnTo>
                  <a:lnTo>
                    <a:pt x="360" y="0"/>
                  </a:lnTo>
                  <a:close/>
                </a:path>
              </a:pathLst>
            </a:custGeom>
            <a:solidFill>
              <a:srgbClr val="29282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2" name="Freeform 301"/>
            <p:cNvSpPr/>
            <p:nvPr/>
          </p:nvSpPr>
          <p:spPr bwMode="auto">
            <a:xfrm>
              <a:off x="4697413" y="1866901"/>
              <a:ext cx="414338" cy="496888"/>
            </a:xfrm>
            <a:custGeom>
              <a:avLst/>
              <a:gdLst>
                <a:gd name="T0" fmla="*/ 0 w 261"/>
                <a:gd name="T1" fmla="*/ 0 h 313"/>
                <a:gd name="T2" fmla="*/ 0 w 261"/>
                <a:gd name="T3" fmla="*/ 161 h 313"/>
                <a:gd name="T4" fmla="*/ 261 w 261"/>
                <a:gd name="T5" fmla="*/ 313 h 313"/>
                <a:gd name="T6" fmla="*/ 261 w 261"/>
                <a:gd name="T7" fmla="*/ 313 h 313"/>
                <a:gd name="T8" fmla="*/ 261 w 261"/>
                <a:gd name="T9" fmla="*/ 114 h 313"/>
                <a:gd name="T10" fmla="*/ 0 w 261"/>
                <a:gd name="T11" fmla="*/ 0 h 313"/>
              </a:gdLst>
              <a:ahLst/>
              <a:cxnLst>
                <a:cxn ang="0">
                  <a:pos x="T0" y="T1"/>
                </a:cxn>
                <a:cxn ang="0">
                  <a:pos x="T2" y="T3"/>
                </a:cxn>
                <a:cxn ang="0">
                  <a:pos x="T4" y="T5"/>
                </a:cxn>
                <a:cxn ang="0">
                  <a:pos x="T6" y="T7"/>
                </a:cxn>
                <a:cxn ang="0">
                  <a:pos x="T8" y="T9"/>
                </a:cxn>
                <a:cxn ang="0">
                  <a:pos x="T10" y="T11"/>
                </a:cxn>
              </a:cxnLst>
              <a:rect l="0" t="0" r="r" b="b"/>
              <a:pathLst>
                <a:path w="261" h="313">
                  <a:moveTo>
                    <a:pt x="0" y="0"/>
                  </a:moveTo>
                  <a:lnTo>
                    <a:pt x="0" y="161"/>
                  </a:lnTo>
                  <a:lnTo>
                    <a:pt x="261" y="313"/>
                  </a:lnTo>
                  <a:lnTo>
                    <a:pt x="261" y="313"/>
                  </a:lnTo>
                  <a:lnTo>
                    <a:pt x="261" y="114"/>
                  </a:lnTo>
                  <a:lnTo>
                    <a:pt x="0" y="0"/>
                  </a:lnTo>
                  <a:close/>
                </a:path>
              </a:pathLst>
            </a:custGeom>
            <a:solidFill>
              <a:srgbClr val="2E2D3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3" name="Freeform 302"/>
            <p:cNvSpPr/>
            <p:nvPr/>
          </p:nvSpPr>
          <p:spPr bwMode="auto">
            <a:xfrm>
              <a:off x="5111750" y="1870076"/>
              <a:ext cx="409575" cy="493713"/>
            </a:xfrm>
            <a:custGeom>
              <a:avLst/>
              <a:gdLst>
                <a:gd name="T0" fmla="*/ 0 w 258"/>
                <a:gd name="T1" fmla="*/ 112 h 311"/>
                <a:gd name="T2" fmla="*/ 0 w 258"/>
                <a:gd name="T3" fmla="*/ 311 h 311"/>
                <a:gd name="T4" fmla="*/ 258 w 258"/>
                <a:gd name="T5" fmla="*/ 154 h 311"/>
                <a:gd name="T6" fmla="*/ 258 w 258"/>
                <a:gd name="T7" fmla="*/ 0 h 311"/>
                <a:gd name="T8" fmla="*/ 0 w 258"/>
                <a:gd name="T9" fmla="*/ 112 h 311"/>
              </a:gdLst>
              <a:ahLst/>
              <a:cxnLst>
                <a:cxn ang="0">
                  <a:pos x="T0" y="T1"/>
                </a:cxn>
                <a:cxn ang="0">
                  <a:pos x="T2" y="T3"/>
                </a:cxn>
                <a:cxn ang="0">
                  <a:pos x="T4" y="T5"/>
                </a:cxn>
                <a:cxn ang="0">
                  <a:pos x="T6" y="T7"/>
                </a:cxn>
                <a:cxn ang="0">
                  <a:pos x="T8" y="T9"/>
                </a:cxn>
              </a:cxnLst>
              <a:rect l="0" t="0" r="r" b="b"/>
              <a:pathLst>
                <a:path w="258" h="311">
                  <a:moveTo>
                    <a:pt x="0" y="112"/>
                  </a:moveTo>
                  <a:lnTo>
                    <a:pt x="0" y="311"/>
                  </a:lnTo>
                  <a:lnTo>
                    <a:pt x="258" y="154"/>
                  </a:lnTo>
                  <a:lnTo>
                    <a:pt x="258" y="0"/>
                  </a:lnTo>
                  <a:lnTo>
                    <a:pt x="0" y="112"/>
                  </a:lnTo>
                  <a:close/>
                </a:path>
              </a:pathLst>
            </a:custGeom>
            <a:solidFill>
              <a:srgbClr val="2C2B2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4" name="Freeform 303"/>
            <p:cNvSpPr/>
            <p:nvPr/>
          </p:nvSpPr>
          <p:spPr bwMode="auto">
            <a:xfrm>
              <a:off x="4540250" y="1546226"/>
              <a:ext cx="904875" cy="334963"/>
            </a:xfrm>
            <a:custGeom>
              <a:avLst/>
              <a:gdLst>
                <a:gd name="T0" fmla="*/ 241 w 241"/>
                <a:gd name="T1" fmla="*/ 38 h 89"/>
                <a:gd name="T2" fmla="*/ 152 w 241"/>
                <a:gd name="T3" fmla="*/ 0 h 89"/>
                <a:gd name="T4" fmla="*/ 0 w 241"/>
                <a:gd name="T5" fmla="*/ 67 h 89"/>
                <a:gd name="T6" fmla="*/ 52 w 241"/>
                <a:gd name="T7" fmla="*/ 89 h 89"/>
                <a:gd name="T8" fmla="*/ 241 w 241"/>
                <a:gd name="T9" fmla="*/ 38 h 89"/>
              </a:gdLst>
              <a:ahLst/>
              <a:cxnLst>
                <a:cxn ang="0">
                  <a:pos x="T0" y="T1"/>
                </a:cxn>
                <a:cxn ang="0">
                  <a:pos x="T2" y="T3"/>
                </a:cxn>
                <a:cxn ang="0">
                  <a:pos x="T4" y="T5"/>
                </a:cxn>
                <a:cxn ang="0">
                  <a:pos x="T6" y="T7"/>
                </a:cxn>
                <a:cxn ang="0">
                  <a:pos x="T8" y="T9"/>
                </a:cxn>
              </a:cxnLst>
              <a:rect l="0" t="0" r="r" b="b"/>
              <a:pathLst>
                <a:path w="241" h="89">
                  <a:moveTo>
                    <a:pt x="241" y="38"/>
                  </a:moveTo>
                  <a:cubicBezTo>
                    <a:pt x="152" y="0"/>
                    <a:pt x="152" y="0"/>
                    <a:pt x="152" y="0"/>
                  </a:cubicBezTo>
                  <a:cubicBezTo>
                    <a:pt x="0" y="67"/>
                    <a:pt x="0" y="67"/>
                    <a:pt x="0" y="67"/>
                  </a:cubicBezTo>
                  <a:cubicBezTo>
                    <a:pt x="52" y="89"/>
                    <a:pt x="52" y="89"/>
                    <a:pt x="52" y="89"/>
                  </a:cubicBezTo>
                  <a:cubicBezTo>
                    <a:pt x="108" y="52"/>
                    <a:pt x="174" y="34"/>
                    <a:pt x="241" y="38"/>
                  </a:cubicBezTo>
                  <a:close/>
                </a:path>
              </a:pathLst>
            </a:custGeom>
            <a:solidFill>
              <a:srgbClr val="28272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5" name="Freeform 304"/>
            <p:cNvSpPr/>
            <p:nvPr/>
          </p:nvSpPr>
          <p:spPr bwMode="auto">
            <a:xfrm>
              <a:off x="5111750" y="1757363"/>
              <a:ext cx="360363" cy="219075"/>
            </a:xfrm>
            <a:custGeom>
              <a:avLst/>
              <a:gdLst>
                <a:gd name="T0" fmla="*/ 93 w 96"/>
                <a:gd name="T1" fmla="*/ 58 h 58"/>
                <a:gd name="T2" fmla="*/ 91 w 96"/>
                <a:gd name="T3" fmla="*/ 56 h 58"/>
                <a:gd name="T4" fmla="*/ 91 w 96"/>
                <a:gd name="T5" fmla="*/ 33 h 58"/>
                <a:gd name="T6" fmla="*/ 2 w 96"/>
                <a:gd name="T7" fmla="*/ 5 h 58"/>
                <a:gd name="T8" fmla="*/ 0 w 96"/>
                <a:gd name="T9" fmla="*/ 2 h 58"/>
                <a:gd name="T10" fmla="*/ 3 w 96"/>
                <a:gd name="T11" fmla="*/ 0 h 58"/>
                <a:gd name="T12" fmla="*/ 94 w 96"/>
                <a:gd name="T13" fmla="*/ 29 h 58"/>
                <a:gd name="T14" fmla="*/ 96 w 96"/>
                <a:gd name="T15" fmla="*/ 31 h 58"/>
                <a:gd name="T16" fmla="*/ 96 w 96"/>
                <a:gd name="T17" fmla="*/ 56 h 58"/>
                <a:gd name="T18" fmla="*/ 93 w 96"/>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58">
                  <a:moveTo>
                    <a:pt x="93" y="58"/>
                  </a:moveTo>
                  <a:cubicBezTo>
                    <a:pt x="92" y="58"/>
                    <a:pt x="91" y="57"/>
                    <a:pt x="91" y="56"/>
                  </a:cubicBezTo>
                  <a:cubicBezTo>
                    <a:pt x="91" y="33"/>
                    <a:pt x="91" y="33"/>
                    <a:pt x="91" y="33"/>
                  </a:cubicBezTo>
                  <a:cubicBezTo>
                    <a:pt x="2" y="5"/>
                    <a:pt x="2" y="5"/>
                    <a:pt x="2" y="5"/>
                  </a:cubicBezTo>
                  <a:cubicBezTo>
                    <a:pt x="0" y="4"/>
                    <a:pt x="0" y="3"/>
                    <a:pt x="0" y="2"/>
                  </a:cubicBezTo>
                  <a:cubicBezTo>
                    <a:pt x="1" y="0"/>
                    <a:pt x="2" y="0"/>
                    <a:pt x="3" y="0"/>
                  </a:cubicBezTo>
                  <a:cubicBezTo>
                    <a:pt x="94" y="29"/>
                    <a:pt x="94" y="29"/>
                    <a:pt x="94" y="29"/>
                  </a:cubicBezTo>
                  <a:cubicBezTo>
                    <a:pt x="95" y="29"/>
                    <a:pt x="96" y="30"/>
                    <a:pt x="96" y="31"/>
                  </a:cubicBezTo>
                  <a:cubicBezTo>
                    <a:pt x="96" y="56"/>
                    <a:pt x="96" y="56"/>
                    <a:pt x="96" y="56"/>
                  </a:cubicBezTo>
                  <a:cubicBezTo>
                    <a:pt x="96" y="57"/>
                    <a:pt x="94" y="58"/>
                    <a:pt x="93" y="58"/>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6" name="Freeform 305"/>
            <p:cNvSpPr/>
            <p:nvPr/>
          </p:nvSpPr>
          <p:spPr bwMode="auto">
            <a:xfrm>
              <a:off x="5430838" y="1957388"/>
              <a:ext cx="60325" cy="127000"/>
            </a:xfrm>
            <a:custGeom>
              <a:avLst/>
              <a:gdLst>
                <a:gd name="T0" fmla="*/ 8 w 16"/>
                <a:gd name="T1" fmla="*/ 0 h 34"/>
                <a:gd name="T2" fmla="*/ 0 w 16"/>
                <a:gd name="T3" fmla="*/ 8 h 34"/>
                <a:gd name="T4" fmla="*/ 0 w 16"/>
                <a:gd name="T5" fmla="*/ 10 h 34"/>
                <a:gd name="T6" fmla="*/ 0 w 16"/>
                <a:gd name="T7" fmla="*/ 34 h 34"/>
                <a:gd name="T8" fmla="*/ 16 w 16"/>
                <a:gd name="T9" fmla="*/ 34 h 34"/>
                <a:gd name="T10" fmla="*/ 16 w 16"/>
                <a:gd name="T11" fmla="*/ 10 h 34"/>
                <a:gd name="T12" fmla="*/ 16 w 16"/>
                <a:gd name="T13" fmla="*/ 8 h 34"/>
                <a:gd name="T14" fmla="*/ 8 w 1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4">
                  <a:moveTo>
                    <a:pt x="8" y="0"/>
                  </a:moveTo>
                  <a:cubicBezTo>
                    <a:pt x="4" y="0"/>
                    <a:pt x="0" y="3"/>
                    <a:pt x="0" y="8"/>
                  </a:cubicBezTo>
                  <a:cubicBezTo>
                    <a:pt x="0" y="10"/>
                    <a:pt x="0" y="10"/>
                    <a:pt x="0" y="10"/>
                  </a:cubicBezTo>
                  <a:cubicBezTo>
                    <a:pt x="0" y="34"/>
                    <a:pt x="0" y="34"/>
                    <a:pt x="0" y="34"/>
                  </a:cubicBezTo>
                  <a:cubicBezTo>
                    <a:pt x="16" y="34"/>
                    <a:pt x="16" y="34"/>
                    <a:pt x="16" y="34"/>
                  </a:cubicBezTo>
                  <a:cubicBezTo>
                    <a:pt x="16" y="10"/>
                    <a:pt x="16" y="10"/>
                    <a:pt x="16" y="10"/>
                  </a:cubicBezTo>
                  <a:cubicBezTo>
                    <a:pt x="16" y="8"/>
                    <a:pt x="16" y="8"/>
                    <a:pt x="16" y="8"/>
                  </a:cubicBezTo>
                  <a:cubicBezTo>
                    <a:pt x="16" y="3"/>
                    <a:pt x="13" y="0"/>
                    <a:pt x="8" y="0"/>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7" name="Freeform 306"/>
            <p:cNvSpPr/>
            <p:nvPr/>
          </p:nvSpPr>
          <p:spPr bwMode="auto">
            <a:xfrm>
              <a:off x="5438775" y="2089151"/>
              <a:ext cx="44450" cy="14288"/>
            </a:xfrm>
            <a:custGeom>
              <a:avLst/>
              <a:gdLst>
                <a:gd name="T0" fmla="*/ 0 w 12"/>
                <a:gd name="T1" fmla="*/ 2 h 4"/>
                <a:gd name="T2" fmla="*/ 0 w 12"/>
                <a:gd name="T3" fmla="*/ 4 h 4"/>
                <a:gd name="T4" fmla="*/ 12 w 12"/>
                <a:gd name="T5" fmla="*/ 4 h 4"/>
                <a:gd name="T6" fmla="*/ 12 w 12"/>
                <a:gd name="T7" fmla="*/ 2 h 4"/>
                <a:gd name="T8" fmla="*/ 12 w 12"/>
                <a:gd name="T9" fmla="*/ 0 h 4"/>
                <a:gd name="T10" fmla="*/ 0 w 12"/>
                <a:gd name="T11" fmla="*/ 0 h 4"/>
                <a:gd name="T12" fmla="*/ 0 w 1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0" y="2"/>
                  </a:moveTo>
                  <a:cubicBezTo>
                    <a:pt x="0" y="4"/>
                    <a:pt x="0" y="4"/>
                    <a:pt x="0" y="4"/>
                  </a:cubicBezTo>
                  <a:cubicBezTo>
                    <a:pt x="12" y="4"/>
                    <a:pt x="12" y="4"/>
                    <a:pt x="12" y="4"/>
                  </a:cubicBezTo>
                  <a:cubicBezTo>
                    <a:pt x="12" y="2"/>
                    <a:pt x="12" y="2"/>
                    <a:pt x="12" y="2"/>
                  </a:cubicBezTo>
                  <a:cubicBezTo>
                    <a:pt x="12" y="1"/>
                    <a:pt x="12" y="0"/>
                    <a:pt x="12" y="0"/>
                  </a:cubicBezTo>
                  <a:cubicBezTo>
                    <a:pt x="0" y="0"/>
                    <a:pt x="0" y="0"/>
                    <a:pt x="0" y="0"/>
                  </a:cubicBezTo>
                  <a:cubicBezTo>
                    <a:pt x="0" y="0"/>
                    <a:pt x="0" y="1"/>
                    <a:pt x="0" y="2"/>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8" name="Freeform 307"/>
            <p:cNvSpPr/>
            <p:nvPr/>
          </p:nvSpPr>
          <p:spPr bwMode="auto">
            <a:xfrm>
              <a:off x="5438775" y="2084388"/>
              <a:ext cx="44450" cy="4763"/>
            </a:xfrm>
            <a:custGeom>
              <a:avLst/>
              <a:gdLst>
                <a:gd name="T0" fmla="*/ 2 w 28"/>
                <a:gd name="T1" fmla="*/ 0 h 3"/>
                <a:gd name="T2" fmla="*/ 0 w 28"/>
                <a:gd name="T3" fmla="*/ 3 h 3"/>
                <a:gd name="T4" fmla="*/ 28 w 28"/>
                <a:gd name="T5" fmla="*/ 3 h 3"/>
                <a:gd name="T6" fmla="*/ 26 w 28"/>
                <a:gd name="T7" fmla="*/ 0 h 3"/>
                <a:gd name="T8" fmla="*/ 2 w 28"/>
                <a:gd name="T9" fmla="*/ 0 h 3"/>
              </a:gdLst>
              <a:ahLst/>
              <a:cxnLst>
                <a:cxn ang="0">
                  <a:pos x="T0" y="T1"/>
                </a:cxn>
                <a:cxn ang="0">
                  <a:pos x="T2" y="T3"/>
                </a:cxn>
                <a:cxn ang="0">
                  <a:pos x="T4" y="T5"/>
                </a:cxn>
                <a:cxn ang="0">
                  <a:pos x="T6" y="T7"/>
                </a:cxn>
                <a:cxn ang="0">
                  <a:pos x="T8" y="T9"/>
                </a:cxn>
              </a:cxnLst>
              <a:rect l="0" t="0" r="r" b="b"/>
              <a:pathLst>
                <a:path w="28" h="3">
                  <a:moveTo>
                    <a:pt x="2" y="0"/>
                  </a:moveTo>
                  <a:lnTo>
                    <a:pt x="0" y="3"/>
                  </a:lnTo>
                  <a:lnTo>
                    <a:pt x="28" y="3"/>
                  </a:lnTo>
                  <a:lnTo>
                    <a:pt x="26" y="0"/>
                  </a:lnTo>
                  <a:lnTo>
                    <a:pt x="2" y="0"/>
                  </a:lnTo>
                  <a:close/>
                </a:path>
              </a:pathLst>
            </a:custGeom>
            <a:solidFill>
              <a:srgbClr val="F9C2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9" name="Freeform 308"/>
            <p:cNvSpPr/>
            <p:nvPr/>
          </p:nvSpPr>
          <p:spPr bwMode="auto">
            <a:xfrm>
              <a:off x="5065713" y="1735138"/>
              <a:ext cx="98425" cy="63500"/>
            </a:xfrm>
            <a:custGeom>
              <a:avLst/>
              <a:gdLst>
                <a:gd name="T0" fmla="*/ 26 w 26"/>
                <a:gd name="T1" fmla="*/ 13 h 17"/>
                <a:gd name="T2" fmla="*/ 13 w 26"/>
                <a:gd name="T3" fmla="*/ 0 h 17"/>
                <a:gd name="T4" fmla="*/ 0 w 26"/>
                <a:gd name="T5" fmla="*/ 13 h 17"/>
                <a:gd name="T6" fmla="*/ 0 w 26"/>
                <a:gd name="T7" fmla="*/ 17 h 17"/>
                <a:gd name="T8" fmla="*/ 26 w 26"/>
                <a:gd name="T9" fmla="*/ 17 h 17"/>
                <a:gd name="T10" fmla="*/ 26 w 26"/>
                <a:gd name="T11" fmla="*/ 13 h 17"/>
              </a:gdLst>
              <a:ahLst/>
              <a:cxnLst>
                <a:cxn ang="0">
                  <a:pos x="T0" y="T1"/>
                </a:cxn>
                <a:cxn ang="0">
                  <a:pos x="T2" y="T3"/>
                </a:cxn>
                <a:cxn ang="0">
                  <a:pos x="T4" y="T5"/>
                </a:cxn>
                <a:cxn ang="0">
                  <a:pos x="T6" y="T7"/>
                </a:cxn>
                <a:cxn ang="0">
                  <a:pos x="T8" y="T9"/>
                </a:cxn>
                <a:cxn ang="0">
                  <a:pos x="T10" y="T11"/>
                </a:cxn>
              </a:cxnLst>
              <a:rect l="0" t="0" r="r" b="b"/>
              <a:pathLst>
                <a:path w="26" h="17">
                  <a:moveTo>
                    <a:pt x="26" y="13"/>
                  </a:moveTo>
                  <a:cubicBezTo>
                    <a:pt x="26" y="6"/>
                    <a:pt x="21" y="0"/>
                    <a:pt x="13" y="0"/>
                  </a:cubicBezTo>
                  <a:cubicBezTo>
                    <a:pt x="6" y="0"/>
                    <a:pt x="0" y="6"/>
                    <a:pt x="0" y="13"/>
                  </a:cubicBezTo>
                  <a:cubicBezTo>
                    <a:pt x="0" y="17"/>
                    <a:pt x="0" y="17"/>
                    <a:pt x="0" y="17"/>
                  </a:cubicBezTo>
                  <a:cubicBezTo>
                    <a:pt x="26" y="17"/>
                    <a:pt x="26" y="17"/>
                    <a:pt x="26" y="17"/>
                  </a:cubicBezTo>
                  <a:lnTo>
                    <a:pt x="26" y="13"/>
                  </a:lnTo>
                  <a:close/>
                </a:path>
              </a:pathLst>
            </a:custGeom>
            <a:solidFill>
              <a:srgbClr val="2C2B2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0" name="Oval 309"/>
            <p:cNvSpPr>
              <a:spLocks noChangeArrowheads="1"/>
            </p:cNvSpPr>
            <p:nvPr/>
          </p:nvSpPr>
          <p:spPr bwMode="auto">
            <a:xfrm>
              <a:off x="6276975" y="2965451"/>
              <a:ext cx="530225" cy="5254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1" name="Freeform 310"/>
            <p:cNvSpPr/>
            <p:nvPr/>
          </p:nvSpPr>
          <p:spPr bwMode="auto">
            <a:xfrm>
              <a:off x="6513513" y="3413126"/>
              <a:ext cx="79375" cy="104775"/>
            </a:xfrm>
            <a:custGeom>
              <a:avLst/>
              <a:gdLst>
                <a:gd name="T0" fmla="*/ 21 w 21"/>
                <a:gd name="T1" fmla="*/ 21 h 28"/>
                <a:gd name="T2" fmla="*/ 15 w 21"/>
                <a:gd name="T3" fmla="*/ 28 h 28"/>
                <a:gd name="T4" fmla="*/ 7 w 21"/>
                <a:gd name="T5" fmla="*/ 28 h 28"/>
                <a:gd name="T6" fmla="*/ 0 w 21"/>
                <a:gd name="T7" fmla="*/ 21 h 28"/>
                <a:gd name="T8" fmla="*/ 0 w 21"/>
                <a:gd name="T9" fmla="*/ 7 h 28"/>
                <a:gd name="T10" fmla="*/ 7 w 21"/>
                <a:gd name="T11" fmla="*/ 0 h 28"/>
                <a:gd name="T12" fmla="*/ 15 w 21"/>
                <a:gd name="T13" fmla="*/ 0 h 28"/>
                <a:gd name="T14" fmla="*/ 21 w 21"/>
                <a:gd name="T15" fmla="*/ 7 h 28"/>
                <a:gd name="T16" fmla="*/ 21 w 21"/>
                <a:gd name="T17"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
                  <a:moveTo>
                    <a:pt x="21" y="21"/>
                  </a:moveTo>
                  <a:cubicBezTo>
                    <a:pt x="21" y="25"/>
                    <a:pt x="18" y="28"/>
                    <a:pt x="15" y="28"/>
                  </a:cubicBezTo>
                  <a:cubicBezTo>
                    <a:pt x="7" y="28"/>
                    <a:pt x="7" y="28"/>
                    <a:pt x="7" y="28"/>
                  </a:cubicBezTo>
                  <a:cubicBezTo>
                    <a:pt x="3" y="28"/>
                    <a:pt x="0" y="25"/>
                    <a:pt x="0" y="21"/>
                  </a:cubicBezTo>
                  <a:cubicBezTo>
                    <a:pt x="0" y="7"/>
                    <a:pt x="0" y="7"/>
                    <a:pt x="0" y="7"/>
                  </a:cubicBezTo>
                  <a:cubicBezTo>
                    <a:pt x="0" y="3"/>
                    <a:pt x="3" y="0"/>
                    <a:pt x="7" y="0"/>
                  </a:cubicBezTo>
                  <a:cubicBezTo>
                    <a:pt x="15" y="0"/>
                    <a:pt x="15" y="0"/>
                    <a:pt x="15" y="0"/>
                  </a:cubicBezTo>
                  <a:cubicBezTo>
                    <a:pt x="18" y="0"/>
                    <a:pt x="21" y="3"/>
                    <a:pt x="21" y="7"/>
                  </a:cubicBezTo>
                  <a:lnTo>
                    <a:pt x="21" y="21"/>
                  </a:ln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2" name="Freeform 311"/>
            <p:cNvSpPr/>
            <p:nvPr/>
          </p:nvSpPr>
          <p:spPr bwMode="auto">
            <a:xfrm>
              <a:off x="6423025" y="3078163"/>
              <a:ext cx="247650" cy="387350"/>
            </a:xfrm>
            <a:custGeom>
              <a:avLst/>
              <a:gdLst>
                <a:gd name="T0" fmla="*/ 0 w 66"/>
                <a:gd name="T1" fmla="*/ 80 h 103"/>
                <a:gd name="T2" fmla="*/ 23 w 66"/>
                <a:gd name="T3" fmla="*/ 103 h 103"/>
                <a:gd name="T4" fmla="*/ 43 w 66"/>
                <a:gd name="T5" fmla="*/ 103 h 103"/>
                <a:gd name="T6" fmla="*/ 66 w 66"/>
                <a:gd name="T7" fmla="*/ 80 h 103"/>
                <a:gd name="T8" fmla="*/ 66 w 66"/>
                <a:gd name="T9" fmla="*/ 23 h 103"/>
                <a:gd name="T10" fmla="*/ 43 w 66"/>
                <a:gd name="T11" fmla="*/ 0 h 103"/>
                <a:gd name="T12" fmla="*/ 23 w 66"/>
                <a:gd name="T13" fmla="*/ 0 h 103"/>
                <a:gd name="T14" fmla="*/ 0 w 66"/>
                <a:gd name="T15" fmla="*/ 23 h 103"/>
                <a:gd name="T16" fmla="*/ 0 w 66"/>
                <a:gd name="T17" fmla="*/ 8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3">
                  <a:moveTo>
                    <a:pt x="0" y="80"/>
                  </a:moveTo>
                  <a:cubicBezTo>
                    <a:pt x="0" y="93"/>
                    <a:pt x="11" y="103"/>
                    <a:pt x="23" y="103"/>
                  </a:cubicBezTo>
                  <a:cubicBezTo>
                    <a:pt x="43" y="103"/>
                    <a:pt x="43" y="103"/>
                    <a:pt x="43" y="103"/>
                  </a:cubicBezTo>
                  <a:cubicBezTo>
                    <a:pt x="56" y="103"/>
                    <a:pt x="66" y="93"/>
                    <a:pt x="66" y="80"/>
                  </a:cubicBezTo>
                  <a:cubicBezTo>
                    <a:pt x="66" y="23"/>
                    <a:pt x="66" y="23"/>
                    <a:pt x="66" y="23"/>
                  </a:cubicBezTo>
                  <a:cubicBezTo>
                    <a:pt x="66" y="10"/>
                    <a:pt x="56" y="0"/>
                    <a:pt x="43" y="0"/>
                  </a:cubicBezTo>
                  <a:cubicBezTo>
                    <a:pt x="23" y="0"/>
                    <a:pt x="23" y="0"/>
                    <a:pt x="23" y="0"/>
                  </a:cubicBezTo>
                  <a:cubicBezTo>
                    <a:pt x="11" y="0"/>
                    <a:pt x="0" y="10"/>
                    <a:pt x="0" y="23"/>
                  </a:cubicBezTo>
                  <a:lnTo>
                    <a:pt x="0" y="80"/>
                  </a:lnTo>
                  <a:close/>
                </a:path>
              </a:pathLst>
            </a:custGeom>
            <a:solidFill>
              <a:srgbClr val="F3BB8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3" name="Freeform 312"/>
            <p:cNvSpPr/>
            <p:nvPr/>
          </p:nvSpPr>
          <p:spPr bwMode="auto">
            <a:xfrm>
              <a:off x="6423025" y="3103563"/>
              <a:ext cx="123825" cy="361950"/>
            </a:xfrm>
            <a:custGeom>
              <a:avLst/>
              <a:gdLst>
                <a:gd name="T0" fmla="*/ 7 w 33"/>
                <a:gd name="T1" fmla="*/ 72 h 96"/>
                <a:gd name="T2" fmla="*/ 7 w 33"/>
                <a:gd name="T3" fmla="*/ 0 h 96"/>
                <a:gd name="T4" fmla="*/ 0 w 33"/>
                <a:gd name="T5" fmla="*/ 16 h 96"/>
                <a:gd name="T6" fmla="*/ 0 w 33"/>
                <a:gd name="T7" fmla="*/ 73 h 96"/>
                <a:gd name="T8" fmla="*/ 23 w 33"/>
                <a:gd name="T9" fmla="*/ 96 h 96"/>
                <a:gd name="T10" fmla="*/ 33 w 33"/>
                <a:gd name="T11" fmla="*/ 96 h 96"/>
                <a:gd name="T12" fmla="*/ 7 w 33"/>
                <a:gd name="T13" fmla="*/ 72 h 96"/>
              </a:gdLst>
              <a:ahLst/>
              <a:cxnLst>
                <a:cxn ang="0">
                  <a:pos x="T0" y="T1"/>
                </a:cxn>
                <a:cxn ang="0">
                  <a:pos x="T2" y="T3"/>
                </a:cxn>
                <a:cxn ang="0">
                  <a:pos x="T4" y="T5"/>
                </a:cxn>
                <a:cxn ang="0">
                  <a:pos x="T6" y="T7"/>
                </a:cxn>
                <a:cxn ang="0">
                  <a:pos x="T8" y="T9"/>
                </a:cxn>
                <a:cxn ang="0">
                  <a:pos x="T10" y="T11"/>
                </a:cxn>
                <a:cxn ang="0">
                  <a:pos x="T12" y="T13"/>
                </a:cxn>
              </a:cxnLst>
              <a:rect l="0" t="0" r="r" b="b"/>
              <a:pathLst>
                <a:path w="33" h="96">
                  <a:moveTo>
                    <a:pt x="7" y="72"/>
                  </a:moveTo>
                  <a:cubicBezTo>
                    <a:pt x="7" y="0"/>
                    <a:pt x="7" y="0"/>
                    <a:pt x="7" y="0"/>
                  </a:cubicBezTo>
                  <a:cubicBezTo>
                    <a:pt x="3" y="4"/>
                    <a:pt x="0" y="10"/>
                    <a:pt x="0" y="16"/>
                  </a:cubicBezTo>
                  <a:cubicBezTo>
                    <a:pt x="0" y="73"/>
                    <a:pt x="0" y="73"/>
                    <a:pt x="0" y="73"/>
                  </a:cubicBezTo>
                  <a:cubicBezTo>
                    <a:pt x="0" y="86"/>
                    <a:pt x="11" y="96"/>
                    <a:pt x="23" y="96"/>
                  </a:cubicBezTo>
                  <a:cubicBezTo>
                    <a:pt x="33" y="96"/>
                    <a:pt x="33" y="96"/>
                    <a:pt x="33" y="96"/>
                  </a:cubicBezTo>
                  <a:cubicBezTo>
                    <a:pt x="7" y="96"/>
                    <a:pt x="7" y="72"/>
                    <a:pt x="7" y="72"/>
                  </a:cubicBez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4" name="Freeform 313"/>
            <p:cNvSpPr/>
            <p:nvPr/>
          </p:nvSpPr>
          <p:spPr bwMode="auto">
            <a:xfrm>
              <a:off x="6491288" y="3201988"/>
              <a:ext cx="55563" cy="74613"/>
            </a:xfrm>
            <a:custGeom>
              <a:avLst/>
              <a:gdLst>
                <a:gd name="T0" fmla="*/ 15 w 15"/>
                <a:gd name="T1" fmla="*/ 14 h 20"/>
                <a:gd name="T2" fmla="*/ 9 w 15"/>
                <a:gd name="T3" fmla="*/ 20 h 20"/>
                <a:gd name="T4" fmla="*/ 6 w 15"/>
                <a:gd name="T5" fmla="*/ 20 h 20"/>
                <a:gd name="T6" fmla="*/ 0 w 15"/>
                <a:gd name="T7" fmla="*/ 14 h 20"/>
                <a:gd name="T8" fmla="*/ 0 w 15"/>
                <a:gd name="T9" fmla="*/ 6 h 20"/>
                <a:gd name="T10" fmla="*/ 6 w 15"/>
                <a:gd name="T11" fmla="*/ 0 h 20"/>
                <a:gd name="T12" fmla="*/ 9 w 15"/>
                <a:gd name="T13" fmla="*/ 0 h 20"/>
                <a:gd name="T14" fmla="*/ 15 w 15"/>
                <a:gd name="T15" fmla="*/ 6 h 20"/>
                <a:gd name="T16" fmla="*/ 15 w 15"/>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15" y="14"/>
                  </a:moveTo>
                  <a:cubicBezTo>
                    <a:pt x="15" y="18"/>
                    <a:pt x="13" y="20"/>
                    <a:pt x="9" y="20"/>
                  </a:cubicBezTo>
                  <a:cubicBezTo>
                    <a:pt x="6" y="20"/>
                    <a:pt x="6" y="20"/>
                    <a:pt x="6" y="20"/>
                  </a:cubicBezTo>
                  <a:cubicBezTo>
                    <a:pt x="2" y="20"/>
                    <a:pt x="0" y="18"/>
                    <a:pt x="0" y="14"/>
                  </a:cubicBezTo>
                  <a:cubicBezTo>
                    <a:pt x="0" y="6"/>
                    <a:pt x="0" y="6"/>
                    <a:pt x="0" y="6"/>
                  </a:cubicBezTo>
                  <a:cubicBezTo>
                    <a:pt x="0" y="2"/>
                    <a:pt x="2" y="0"/>
                    <a:pt x="6" y="0"/>
                  </a:cubicBezTo>
                  <a:cubicBezTo>
                    <a:pt x="9" y="0"/>
                    <a:pt x="9" y="0"/>
                    <a:pt x="9" y="0"/>
                  </a:cubicBezTo>
                  <a:cubicBezTo>
                    <a:pt x="13" y="0"/>
                    <a:pt x="15" y="2"/>
                    <a:pt x="15" y="6"/>
                  </a:cubicBez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5" name="Freeform 314"/>
            <p:cNvSpPr/>
            <p:nvPr/>
          </p:nvSpPr>
          <p:spPr bwMode="auto">
            <a:xfrm>
              <a:off x="6497638" y="3213101"/>
              <a:ext cx="41275" cy="57150"/>
            </a:xfrm>
            <a:custGeom>
              <a:avLst/>
              <a:gdLst>
                <a:gd name="T0" fmla="*/ 11 w 11"/>
                <a:gd name="T1" fmla="*/ 10 h 15"/>
                <a:gd name="T2" fmla="*/ 7 w 11"/>
                <a:gd name="T3" fmla="*/ 15 h 15"/>
                <a:gd name="T4" fmla="*/ 4 w 11"/>
                <a:gd name="T5" fmla="*/ 15 h 15"/>
                <a:gd name="T6" fmla="*/ 0 w 11"/>
                <a:gd name="T7" fmla="*/ 10 h 15"/>
                <a:gd name="T8" fmla="*/ 0 w 11"/>
                <a:gd name="T9" fmla="*/ 4 h 15"/>
                <a:gd name="T10" fmla="*/ 4 w 11"/>
                <a:gd name="T11" fmla="*/ 0 h 15"/>
                <a:gd name="T12" fmla="*/ 7 w 11"/>
                <a:gd name="T13" fmla="*/ 0 h 15"/>
                <a:gd name="T14" fmla="*/ 11 w 11"/>
                <a:gd name="T15" fmla="*/ 4 h 15"/>
                <a:gd name="T16" fmla="*/ 11 w 11"/>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11" y="10"/>
                  </a:moveTo>
                  <a:cubicBezTo>
                    <a:pt x="11" y="13"/>
                    <a:pt x="9" y="15"/>
                    <a:pt x="7" y="15"/>
                  </a:cubicBezTo>
                  <a:cubicBezTo>
                    <a:pt x="4" y="15"/>
                    <a:pt x="4" y="15"/>
                    <a:pt x="4" y="15"/>
                  </a:cubicBezTo>
                  <a:cubicBezTo>
                    <a:pt x="2" y="15"/>
                    <a:pt x="0" y="13"/>
                    <a:pt x="0" y="10"/>
                  </a:cubicBezTo>
                  <a:cubicBezTo>
                    <a:pt x="0" y="4"/>
                    <a:pt x="0" y="4"/>
                    <a:pt x="0" y="4"/>
                  </a:cubicBezTo>
                  <a:cubicBezTo>
                    <a:pt x="0" y="1"/>
                    <a:pt x="2" y="0"/>
                    <a:pt x="4" y="0"/>
                  </a:cubicBezTo>
                  <a:cubicBezTo>
                    <a:pt x="7" y="0"/>
                    <a:pt x="7" y="0"/>
                    <a:pt x="7" y="0"/>
                  </a:cubicBezTo>
                  <a:cubicBezTo>
                    <a:pt x="9" y="0"/>
                    <a:pt x="11" y="1"/>
                    <a:pt x="11" y="4"/>
                  </a:cubicBezTo>
                  <a:lnTo>
                    <a:pt x="11"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6" name="Oval 315"/>
            <p:cNvSpPr>
              <a:spLocks noChangeArrowheads="1"/>
            </p:cNvSpPr>
            <p:nvPr/>
          </p:nvSpPr>
          <p:spPr bwMode="auto">
            <a:xfrm>
              <a:off x="6521450" y="3254376"/>
              <a:ext cx="17463"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7" name="Freeform 316"/>
            <p:cNvSpPr/>
            <p:nvPr/>
          </p:nvSpPr>
          <p:spPr bwMode="auto">
            <a:xfrm>
              <a:off x="6588125" y="3201988"/>
              <a:ext cx="57150" cy="74613"/>
            </a:xfrm>
            <a:custGeom>
              <a:avLst/>
              <a:gdLst>
                <a:gd name="T0" fmla="*/ 15 w 15"/>
                <a:gd name="T1" fmla="*/ 14 h 20"/>
                <a:gd name="T2" fmla="*/ 9 w 15"/>
                <a:gd name="T3" fmla="*/ 20 h 20"/>
                <a:gd name="T4" fmla="*/ 6 w 15"/>
                <a:gd name="T5" fmla="*/ 20 h 20"/>
                <a:gd name="T6" fmla="*/ 0 w 15"/>
                <a:gd name="T7" fmla="*/ 14 h 20"/>
                <a:gd name="T8" fmla="*/ 0 w 15"/>
                <a:gd name="T9" fmla="*/ 6 h 20"/>
                <a:gd name="T10" fmla="*/ 6 w 15"/>
                <a:gd name="T11" fmla="*/ 0 h 20"/>
                <a:gd name="T12" fmla="*/ 9 w 15"/>
                <a:gd name="T13" fmla="*/ 0 h 20"/>
                <a:gd name="T14" fmla="*/ 15 w 15"/>
                <a:gd name="T15" fmla="*/ 6 h 20"/>
                <a:gd name="T16" fmla="*/ 15 w 15"/>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15" y="14"/>
                  </a:moveTo>
                  <a:cubicBezTo>
                    <a:pt x="15" y="18"/>
                    <a:pt x="12" y="20"/>
                    <a:pt x="9" y="20"/>
                  </a:cubicBezTo>
                  <a:cubicBezTo>
                    <a:pt x="6" y="20"/>
                    <a:pt x="6" y="20"/>
                    <a:pt x="6" y="20"/>
                  </a:cubicBezTo>
                  <a:cubicBezTo>
                    <a:pt x="2" y="20"/>
                    <a:pt x="0" y="18"/>
                    <a:pt x="0" y="14"/>
                  </a:cubicBezTo>
                  <a:cubicBezTo>
                    <a:pt x="0" y="6"/>
                    <a:pt x="0" y="6"/>
                    <a:pt x="0" y="6"/>
                  </a:cubicBezTo>
                  <a:cubicBezTo>
                    <a:pt x="0" y="2"/>
                    <a:pt x="2" y="0"/>
                    <a:pt x="6" y="0"/>
                  </a:cubicBezTo>
                  <a:cubicBezTo>
                    <a:pt x="9" y="0"/>
                    <a:pt x="9" y="0"/>
                    <a:pt x="9" y="0"/>
                  </a:cubicBezTo>
                  <a:cubicBezTo>
                    <a:pt x="12" y="0"/>
                    <a:pt x="15" y="2"/>
                    <a:pt x="15" y="6"/>
                  </a:cubicBez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8" name="Freeform 317"/>
            <p:cNvSpPr/>
            <p:nvPr/>
          </p:nvSpPr>
          <p:spPr bwMode="auto">
            <a:xfrm>
              <a:off x="6596063" y="3213101"/>
              <a:ext cx="41275" cy="57150"/>
            </a:xfrm>
            <a:custGeom>
              <a:avLst/>
              <a:gdLst>
                <a:gd name="T0" fmla="*/ 11 w 11"/>
                <a:gd name="T1" fmla="*/ 10 h 15"/>
                <a:gd name="T2" fmla="*/ 7 w 11"/>
                <a:gd name="T3" fmla="*/ 15 h 15"/>
                <a:gd name="T4" fmla="*/ 4 w 11"/>
                <a:gd name="T5" fmla="*/ 15 h 15"/>
                <a:gd name="T6" fmla="*/ 0 w 11"/>
                <a:gd name="T7" fmla="*/ 10 h 15"/>
                <a:gd name="T8" fmla="*/ 0 w 11"/>
                <a:gd name="T9" fmla="*/ 4 h 15"/>
                <a:gd name="T10" fmla="*/ 4 w 11"/>
                <a:gd name="T11" fmla="*/ 0 h 15"/>
                <a:gd name="T12" fmla="*/ 7 w 11"/>
                <a:gd name="T13" fmla="*/ 0 h 15"/>
                <a:gd name="T14" fmla="*/ 11 w 11"/>
                <a:gd name="T15" fmla="*/ 4 h 15"/>
                <a:gd name="T16" fmla="*/ 11 w 11"/>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11" y="10"/>
                  </a:moveTo>
                  <a:cubicBezTo>
                    <a:pt x="11" y="13"/>
                    <a:pt x="9" y="15"/>
                    <a:pt x="7" y="15"/>
                  </a:cubicBezTo>
                  <a:cubicBezTo>
                    <a:pt x="4" y="15"/>
                    <a:pt x="4" y="15"/>
                    <a:pt x="4" y="15"/>
                  </a:cubicBezTo>
                  <a:cubicBezTo>
                    <a:pt x="2" y="15"/>
                    <a:pt x="0" y="13"/>
                    <a:pt x="0" y="10"/>
                  </a:cubicBezTo>
                  <a:cubicBezTo>
                    <a:pt x="0" y="4"/>
                    <a:pt x="0" y="4"/>
                    <a:pt x="0" y="4"/>
                  </a:cubicBezTo>
                  <a:cubicBezTo>
                    <a:pt x="0" y="1"/>
                    <a:pt x="2" y="0"/>
                    <a:pt x="4" y="0"/>
                  </a:cubicBezTo>
                  <a:cubicBezTo>
                    <a:pt x="7" y="0"/>
                    <a:pt x="7" y="0"/>
                    <a:pt x="7" y="0"/>
                  </a:cubicBezTo>
                  <a:cubicBezTo>
                    <a:pt x="9" y="0"/>
                    <a:pt x="11" y="1"/>
                    <a:pt x="11" y="4"/>
                  </a:cubicBezTo>
                  <a:lnTo>
                    <a:pt x="11"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9" name="Oval 318"/>
            <p:cNvSpPr>
              <a:spLocks noChangeArrowheads="1"/>
            </p:cNvSpPr>
            <p:nvPr/>
          </p:nvSpPr>
          <p:spPr bwMode="auto">
            <a:xfrm>
              <a:off x="6618288" y="3254376"/>
              <a:ext cx="19050"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0" name="Freeform 319"/>
            <p:cNvSpPr/>
            <p:nvPr/>
          </p:nvSpPr>
          <p:spPr bwMode="auto">
            <a:xfrm>
              <a:off x="6483350" y="3182938"/>
              <a:ext cx="68263" cy="19050"/>
            </a:xfrm>
            <a:custGeom>
              <a:avLst/>
              <a:gdLst>
                <a:gd name="T0" fmla="*/ 18 w 18"/>
                <a:gd name="T1" fmla="*/ 3 h 5"/>
                <a:gd name="T2" fmla="*/ 16 w 18"/>
                <a:gd name="T3" fmla="*/ 5 h 5"/>
                <a:gd name="T4" fmla="*/ 2 w 18"/>
                <a:gd name="T5" fmla="*/ 5 h 5"/>
                <a:gd name="T6" fmla="*/ 0 w 18"/>
                <a:gd name="T7" fmla="*/ 3 h 5"/>
                <a:gd name="T8" fmla="*/ 2 w 18"/>
                <a:gd name="T9" fmla="*/ 0 h 5"/>
                <a:gd name="T10" fmla="*/ 16 w 18"/>
                <a:gd name="T11" fmla="*/ 0 h 5"/>
                <a:gd name="T12" fmla="*/ 18 w 18"/>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8" y="3"/>
                  </a:moveTo>
                  <a:cubicBezTo>
                    <a:pt x="18" y="4"/>
                    <a:pt x="17" y="5"/>
                    <a:pt x="16" y="5"/>
                  </a:cubicBezTo>
                  <a:cubicBezTo>
                    <a:pt x="2" y="5"/>
                    <a:pt x="2" y="5"/>
                    <a:pt x="2" y="5"/>
                  </a:cubicBezTo>
                  <a:cubicBezTo>
                    <a:pt x="1" y="5"/>
                    <a:pt x="0" y="4"/>
                    <a:pt x="0" y="3"/>
                  </a:cubicBezTo>
                  <a:cubicBezTo>
                    <a:pt x="0" y="1"/>
                    <a:pt x="1" y="0"/>
                    <a:pt x="2" y="0"/>
                  </a:cubicBezTo>
                  <a:cubicBezTo>
                    <a:pt x="16" y="0"/>
                    <a:pt x="16" y="0"/>
                    <a:pt x="16" y="0"/>
                  </a:cubicBezTo>
                  <a:cubicBezTo>
                    <a:pt x="17" y="0"/>
                    <a:pt x="18" y="1"/>
                    <a:pt x="18" y="3"/>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1" name="Freeform 320"/>
            <p:cNvSpPr/>
            <p:nvPr/>
          </p:nvSpPr>
          <p:spPr bwMode="auto">
            <a:xfrm>
              <a:off x="6577013" y="3182938"/>
              <a:ext cx="71438" cy="19050"/>
            </a:xfrm>
            <a:custGeom>
              <a:avLst/>
              <a:gdLst>
                <a:gd name="T0" fmla="*/ 19 w 19"/>
                <a:gd name="T1" fmla="*/ 3 h 5"/>
                <a:gd name="T2" fmla="*/ 16 w 19"/>
                <a:gd name="T3" fmla="*/ 5 h 5"/>
                <a:gd name="T4" fmla="*/ 3 w 19"/>
                <a:gd name="T5" fmla="*/ 5 h 5"/>
                <a:gd name="T6" fmla="*/ 0 w 19"/>
                <a:gd name="T7" fmla="*/ 3 h 5"/>
                <a:gd name="T8" fmla="*/ 3 w 19"/>
                <a:gd name="T9" fmla="*/ 0 h 5"/>
                <a:gd name="T10" fmla="*/ 16 w 19"/>
                <a:gd name="T11" fmla="*/ 0 h 5"/>
                <a:gd name="T12" fmla="*/ 19 w 19"/>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9" y="3"/>
                  </a:moveTo>
                  <a:cubicBezTo>
                    <a:pt x="19" y="4"/>
                    <a:pt x="18" y="5"/>
                    <a:pt x="16" y="5"/>
                  </a:cubicBezTo>
                  <a:cubicBezTo>
                    <a:pt x="3" y="5"/>
                    <a:pt x="3" y="5"/>
                    <a:pt x="3" y="5"/>
                  </a:cubicBezTo>
                  <a:cubicBezTo>
                    <a:pt x="2" y="5"/>
                    <a:pt x="0" y="4"/>
                    <a:pt x="0" y="3"/>
                  </a:cubicBezTo>
                  <a:cubicBezTo>
                    <a:pt x="0" y="1"/>
                    <a:pt x="2" y="0"/>
                    <a:pt x="3" y="0"/>
                  </a:cubicBezTo>
                  <a:cubicBezTo>
                    <a:pt x="16" y="0"/>
                    <a:pt x="16" y="0"/>
                    <a:pt x="16" y="0"/>
                  </a:cubicBezTo>
                  <a:cubicBezTo>
                    <a:pt x="18" y="0"/>
                    <a:pt x="19" y="1"/>
                    <a:pt x="19" y="3"/>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2" name="Freeform 321"/>
            <p:cNvSpPr/>
            <p:nvPr/>
          </p:nvSpPr>
          <p:spPr bwMode="auto">
            <a:xfrm>
              <a:off x="6538913" y="3389313"/>
              <a:ext cx="84138" cy="41275"/>
            </a:xfrm>
            <a:custGeom>
              <a:avLst/>
              <a:gdLst>
                <a:gd name="T0" fmla="*/ 0 w 22"/>
                <a:gd name="T1" fmla="*/ 0 h 11"/>
                <a:gd name="T2" fmla="*/ 22 w 22"/>
                <a:gd name="T3" fmla="*/ 0 h 11"/>
                <a:gd name="T4" fmla="*/ 11 w 22"/>
                <a:gd name="T5" fmla="*/ 11 h 11"/>
                <a:gd name="T6" fmla="*/ 0 w 22"/>
                <a:gd name="T7" fmla="*/ 0 h 11"/>
              </a:gdLst>
              <a:ahLst/>
              <a:cxnLst>
                <a:cxn ang="0">
                  <a:pos x="T0" y="T1"/>
                </a:cxn>
                <a:cxn ang="0">
                  <a:pos x="T2" y="T3"/>
                </a:cxn>
                <a:cxn ang="0">
                  <a:pos x="T4" y="T5"/>
                </a:cxn>
                <a:cxn ang="0">
                  <a:pos x="T6" y="T7"/>
                </a:cxn>
              </a:cxnLst>
              <a:rect l="0" t="0" r="r" b="b"/>
              <a:pathLst>
                <a:path w="22" h="11">
                  <a:moveTo>
                    <a:pt x="0" y="0"/>
                  </a:moveTo>
                  <a:cubicBezTo>
                    <a:pt x="22" y="0"/>
                    <a:pt x="22" y="0"/>
                    <a:pt x="22" y="0"/>
                  </a:cubicBezTo>
                  <a:cubicBezTo>
                    <a:pt x="22" y="0"/>
                    <a:pt x="22" y="11"/>
                    <a:pt x="11" y="11"/>
                  </a:cubicBezTo>
                  <a:cubicBezTo>
                    <a:pt x="0" y="11"/>
                    <a:pt x="0" y="0"/>
                    <a:pt x="0" y="0"/>
                  </a:cubicBez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3" name="Freeform 322"/>
            <p:cNvSpPr/>
            <p:nvPr/>
          </p:nvSpPr>
          <p:spPr bwMode="auto">
            <a:xfrm>
              <a:off x="6565900" y="3281363"/>
              <a:ext cx="38100" cy="82550"/>
            </a:xfrm>
            <a:custGeom>
              <a:avLst/>
              <a:gdLst>
                <a:gd name="T0" fmla="*/ 10 w 10"/>
                <a:gd name="T1" fmla="*/ 18 h 22"/>
                <a:gd name="T2" fmla="*/ 5 w 10"/>
                <a:gd name="T3" fmla="*/ 22 h 22"/>
                <a:gd name="T4" fmla="*/ 0 w 10"/>
                <a:gd name="T5" fmla="*/ 18 h 22"/>
                <a:gd name="T6" fmla="*/ 0 w 10"/>
                <a:gd name="T7" fmla="*/ 5 h 22"/>
                <a:gd name="T8" fmla="*/ 5 w 10"/>
                <a:gd name="T9" fmla="*/ 0 h 22"/>
                <a:gd name="T10" fmla="*/ 10 w 10"/>
                <a:gd name="T11" fmla="*/ 5 h 22"/>
                <a:gd name="T12" fmla="*/ 10 w 10"/>
                <a:gd name="T13" fmla="*/ 18 h 22"/>
              </a:gdLst>
              <a:ahLst/>
              <a:cxnLst>
                <a:cxn ang="0">
                  <a:pos x="T0" y="T1"/>
                </a:cxn>
                <a:cxn ang="0">
                  <a:pos x="T2" y="T3"/>
                </a:cxn>
                <a:cxn ang="0">
                  <a:pos x="T4" y="T5"/>
                </a:cxn>
                <a:cxn ang="0">
                  <a:pos x="T6" y="T7"/>
                </a:cxn>
                <a:cxn ang="0">
                  <a:pos x="T8" y="T9"/>
                </a:cxn>
                <a:cxn ang="0">
                  <a:pos x="T10" y="T11"/>
                </a:cxn>
                <a:cxn ang="0">
                  <a:pos x="T12" y="T13"/>
                </a:cxn>
              </a:cxnLst>
              <a:rect l="0" t="0" r="r" b="b"/>
              <a:pathLst>
                <a:path w="10" h="22">
                  <a:moveTo>
                    <a:pt x="10" y="18"/>
                  </a:moveTo>
                  <a:cubicBezTo>
                    <a:pt x="10" y="20"/>
                    <a:pt x="8" y="22"/>
                    <a:pt x="5" y="22"/>
                  </a:cubicBezTo>
                  <a:cubicBezTo>
                    <a:pt x="3" y="22"/>
                    <a:pt x="0" y="20"/>
                    <a:pt x="0" y="18"/>
                  </a:cubicBezTo>
                  <a:cubicBezTo>
                    <a:pt x="0" y="5"/>
                    <a:pt x="0" y="5"/>
                    <a:pt x="0" y="5"/>
                  </a:cubicBezTo>
                  <a:cubicBezTo>
                    <a:pt x="0" y="2"/>
                    <a:pt x="3" y="0"/>
                    <a:pt x="5" y="0"/>
                  </a:cubicBezTo>
                  <a:cubicBezTo>
                    <a:pt x="8" y="0"/>
                    <a:pt x="10" y="2"/>
                    <a:pt x="10" y="5"/>
                  </a:cubicBezTo>
                  <a:lnTo>
                    <a:pt x="10" y="18"/>
                  </a:ln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4" name="Freeform 323"/>
            <p:cNvSpPr/>
            <p:nvPr/>
          </p:nvSpPr>
          <p:spPr bwMode="auto">
            <a:xfrm>
              <a:off x="6403975" y="3036888"/>
              <a:ext cx="349250" cy="127000"/>
            </a:xfrm>
            <a:custGeom>
              <a:avLst/>
              <a:gdLst>
                <a:gd name="T0" fmla="*/ 0 w 93"/>
                <a:gd name="T1" fmla="*/ 17 h 34"/>
                <a:gd name="T2" fmla="*/ 42 w 93"/>
                <a:gd name="T3" fmla="*/ 34 h 34"/>
                <a:gd name="T4" fmla="*/ 84 w 93"/>
                <a:gd name="T5" fmla="*/ 17 h 34"/>
                <a:gd name="T6" fmla="*/ 42 w 93"/>
                <a:gd name="T7" fmla="*/ 0 h 34"/>
                <a:gd name="T8" fmla="*/ 0 w 93"/>
                <a:gd name="T9" fmla="*/ 17 h 34"/>
              </a:gdLst>
              <a:ahLst/>
              <a:cxnLst>
                <a:cxn ang="0">
                  <a:pos x="T0" y="T1"/>
                </a:cxn>
                <a:cxn ang="0">
                  <a:pos x="T2" y="T3"/>
                </a:cxn>
                <a:cxn ang="0">
                  <a:pos x="T4" y="T5"/>
                </a:cxn>
                <a:cxn ang="0">
                  <a:pos x="T6" y="T7"/>
                </a:cxn>
                <a:cxn ang="0">
                  <a:pos x="T8" y="T9"/>
                </a:cxn>
              </a:cxnLst>
              <a:rect l="0" t="0" r="r" b="b"/>
              <a:pathLst>
                <a:path w="93" h="34">
                  <a:moveTo>
                    <a:pt x="0" y="17"/>
                  </a:moveTo>
                  <a:cubicBezTo>
                    <a:pt x="0" y="26"/>
                    <a:pt x="19" y="34"/>
                    <a:pt x="42" y="34"/>
                  </a:cubicBezTo>
                  <a:cubicBezTo>
                    <a:pt x="66" y="34"/>
                    <a:pt x="93" y="20"/>
                    <a:pt x="84" y="17"/>
                  </a:cubicBezTo>
                  <a:cubicBezTo>
                    <a:pt x="74" y="12"/>
                    <a:pt x="66" y="0"/>
                    <a:pt x="42" y="0"/>
                  </a:cubicBezTo>
                  <a:cubicBezTo>
                    <a:pt x="19" y="0"/>
                    <a:pt x="0" y="7"/>
                    <a:pt x="0" y="17"/>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5" name="Oval 324"/>
            <p:cNvSpPr>
              <a:spLocks noChangeArrowheads="1"/>
            </p:cNvSpPr>
            <p:nvPr/>
          </p:nvSpPr>
          <p:spPr bwMode="auto">
            <a:xfrm>
              <a:off x="6378575" y="3108326"/>
              <a:ext cx="85725" cy="187325"/>
            </a:xfrm>
            <a:prstGeom prst="ellipse">
              <a:avLst/>
            </a:pr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6" name="Freeform 325"/>
            <p:cNvSpPr/>
            <p:nvPr/>
          </p:nvSpPr>
          <p:spPr bwMode="auto">
            <a:xfrm>
              <a:off x="6378575" y="3036888"/>
              <a:ext cx="349250" cy="239713"/>
            </a:xfrm>
            <a:custGeom>
              <a:avLst/>
              <a:gdLst>
                <a:gd name="T0" fmla="*/ 9 w 93"/>
                <a:gd name="T1" fmla="*/ 21 h 64"/>
                <a:gd name="T2" fmla="*/ 10 w 93"/>
                <a:gd name="T3" fmla="*/ 25 h 64"/>
                <a:gd name="T4" fmla="*/ 2 w 93"/>
                <a:gd name="T5" fmla="*/ 49 h 64"/>
                <a:gd name="T6" fmla="*/ 4 w 93"/>
                <a:gd name="T7" fmla="*/ 64 h 64"/>
                <a:gd name="T8" fmla="*/ 0 w 93"/>
                <a:gd name="T9" fmla="*/ 44 h 64"/>
                <a:gd name="T10" fmla="*/ 8 w 93"/>
                <a:gd name="T11" fmla="*/ 20 h 64"/>
                <a:gd name="T12" fmla="*/ 7 w 93"/>
                <a:gd name="T13" fmla="*/ 17 h 64"/>
                <a:gd name="T14" fmla="*/ 49 w 93"/>
                <a:gd name="T15" fmla="*/ 0 h 64"/>
                <a:gd name="T16" fmla="*/ 91 w 93"/>
                <a:gd name="T17" fmla="*/ 17 h 64"/>
                <a:gd name="T18" fmla="*/ 92 w 93"/>
                <a:gd name="T19" fmla="*/ 20 h 64"/>
                <a:gd name="T20" fmla="*/ 51 w 93"/>
                <a:gd name="T21" fmla="*/ 4 h 64"/>
                <a:gd name="T22" fmla="*/ 9 w 93"/>
                <a:gd name="T23"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64">
                  <a:moveTo>
                    <a:pt x="9" y="21"/>
                  </a:moveTo>
                  <a:cubicBezTo>
                    <a:pt x="9" y="22"/>
                    <a:pt x="10" y="23"/>
                    <a:pt x="10" y="25"/>
                  </a:cubicBezTo>
                  <a:cubicBezTo>
                    <a:pt x="5" y="27"/>
                    <a:pt x="2" y="37"/>
                    <a:pt x="2" y="49"/>
                  </a:cubicBezTo>
                  <a:cubicBezTo>
                    <a:pt x="2" y="54"/>
                    <a:pt x="3" y="60"/>
                    <a:pt x="4" y="64"/>
                  </a:cubicBezTo>
                  <a:cubicBezTo>
                    <a:pt x="1" y="59"/>
                    <a:pt x="0" y="52"/>
                    <a:pt x="0" y="44"/>
                  </a:cubicBezTo>
                  <a:cubicBezTo>
                    <a:pt x="0" y="33"/>
                    <a:pt x="3" y="23"/>
                    <a:pt x="8" y="20"/>
                  </a:cubicBezTo>
                  <a:cubicBezTo>
                    <a:pt x="8" y="19"/>
                    <a:pt x="7" y="18"/>
                    <a:pt x="7" y="17"/>
                  </a:cubicBezTo>
                  <a:cubicBezTo>
                    <a:pt x="7" y="7"/>
                    <a:pt x="26" y="0"/>
                    <a:pt x="49" y="0"/>
                  </a:cubicBezTo>
                  <a:cubicBezTo>
                    <a:pt x="73" y="0"/>
                    <a:pt x="81" y="12"/>
                    <a:pt x="91" y="17"/>
                  </a:cubicBezTo>
                  <a:cubicBezTo>
                    <a:pt x="93" y="18"/>
                    <a:pt x="93" y="19"/>
                    <a:pt x="92" y="20"/>
                  </a:cubicBezTo>
                  <a:cubicBezTo>
                    <a:pt x="82" y="16"/>
                    <a:pt x="74" y="4"/>
                    <a:pt x="51" y="4"/>
                  </a:cubicBezTo>
                  <a:cubicBezTo>
                    <a:pt x="28" y="4"/>
                    <a:pt x="9" y="12"/>
                    <a:pt x="9" y="21"/>
                  </a:cubicBezTo>
                  <a:close/>
                </a:path>
              </a:pathLst>
            </a:custGeom>
            <a:solidFill>
              <a:srgbClr val="8A654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7" name="Oval 326"/>
            <p:cNvSpPr>
              <a:spLocks noChangeArrowheads="1"/>
            </p:cNvSpPr>
            <p:nvPr/>
          </p:nvSpPr>
          <p:spPr bwMode="auto">
            <a:xfrm>
              <a:off x="6378575" y="3209926"/>
              <a:ext cx="93663" cy="93663"/>
            </a:xfrm>
            <a:prstGeom prst="ellipse">
              <a:avLst/>
            </a:pr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8" name="Oval 327"/>
            <p:cNvSpPr>
              <a:spLocks noChangeArrowheads="1"/>
            </p:cNvSpPr>
            <p:nvPr/>
          </p:nvSpPr>
          <p:spPr bwMode="auto">
            <a:xfrm>
              <a:off x="6400800" y="3232151"/>
              <a:ext cx="44450" cy="44450"/>
            </a:xfrm>
            <a:prstGeom prst="ellipse">
              <a:avLst/>
            </a:pr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9" name="Freeform 328"/>
            <p:cNvSpPr/>
            <p:nvPr/>
          </p:nvSpPr>
          <p:spPr bwMode="auto">
            <a:xfrm>
              <a:off x="6543675" y="3352801"/>
              <a:ext cx="79375" cy="22225"/>
            </a:xfrm>
            <a:custGeom>
              <a:avLst/>
              <a:gdLst>
                <a:gd name="T0" fmla="*/ 21 w 21"/>
                <a:gd name="T1" fmla="*/ 3 h 6"/>
                <a:gd name="T2" fmla="*/ 18 w 21"/>
                <a:gd name="T3" fmla="*/ 6 h 6"/>
                <a:gd name="T4" fmla="*/ 4 w 21"/>
                <a:gd name="T5" fmla="*/ 6 h 6"/>
                <a:gd name="T6" fmla="*/ 0 w 21"/>
                <a:gd name="T7" fmla="*/ 3 h 6"/>
                <a:gd name="T8" fmla="*/ 4 w 21"/>
                <a:gd name="T9" fmla="*/ 0 h 6"/>
                <a:gd name="T10" fmla="*/ 18 w 21"/>
                <a:gd name="T11" fmla="*/ 0 h 6"/>
                <a:gd name="T12" fmla="*/ 21 w 21"/>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21" h="6">
                  <a:moveTo>
                    <a:pt x="21" y="3"/>
                  </a:moveTo>
                  <a:cubicBezTo>
                    <a:pt x="21" y="5"/>
                    <a:pt x="20" y="6"/>
                    <a:pt x="18" y="6"/>
                  </a:cubicBezTo>
                  <a:cubicBezTo>
                    <a:pt x="4" y="6"/>
                    <a:pt x="4" y="6"/>
                    <a:pt x="4" y="6"/>
                  </a:cubicBezTo>
                  <a:cubicBezTo>
                    <a:pt x="2" y="6"/>
                    <a:pt x="0" y="5"/>
                    <a:pt x="0" y="3"/>
                  </a:cubicBezTo>
                  <a:cubicBezTo>
                    <a:pt x="0" y="1"/>
                    <a:pt x="2" y="0"/>
                    <a:pt x="4" y="0"/>
                  </a:cubicBezTo>
                  <a:cubicBezTo>
                    <a:pt x="18" y="0"/>
                    <a:pt x="18" y="0"/>
                    <a:pt x="18" y="0"/>
                  </a:cubicBezTo>
                  <a:cubicBezTo>
                    <a:pt x="20" y="0"/>
                    <a:pt x="21" y="1"/>
                    <a:pt x="21" y="3"/>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0" name="Freeform 329"/>
            <p:cNvSpPr/>
            <p:nvPr/>
          </p:nvSpPr>
          <p:spPr bwMode="auto">
            <a:xfrm>
              <a:off x="6543675" y="3363913"/>
              <a:ext cx="79375" cy="11113"/>
            </a:xfrm>
            <a:custGeom>
              <a:avLst/>
              <a:gdLst>
                <a:gd name="T0" fmla="*/ 18 w 21"/>
                <a:gd name="T1" fmla="*/ 2 h 3"/>
                <a:gd name="T2" fmla="*/ 4 w 21"/>
                <a:gd name="T3" fmla="*/ 2 h 3"/>
                <a:gd name="T4" fmla="*/ 1 w 21"/>
                <a:gd name="T5" fmla="*/ 0 h 3"/>
                <a:gd name="T6" fmla="*/ 0 w 21"/>
                <a:gd name="T7" fmla="*/ 0 h 3"/>
                <a:gd name="T8" fmla="*/ 4 w 21"/>
                <a:gd name="T9" fmla="*/ 3 h 3"/>
                <a:gd name="T10" fmla="*/ 18 w 21"/>
                <a:gd name="T11" fmla="*/ 3 h 3"/>
                <a:gd name="T12" fmla="*/ 21 w 21"/>
                <a:gd name="T13" fmla="*/ 0 h 3"/>
                <a:gd name="T14" fmla="*/ 21 w 21"/>
                <a:gd name="T15" fmla="*/ 0 h 3"/>
                <a:gd name="T16" fmla="*/ 18 w 2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
                  <a:moveTo>
                    <a:pt x="18" y="2"/>
                  </a:moveTo>
                  <a:cubicBezTo>
                    <a:pt x="4" y="2"/>
                    <a:pt x="4" y="2"/>
                    <a:pt x="4" y="2"/>
                  </a:cubicBezTo>
                  <a:cubicBezTo>
                    <a:pt x="2" y="2"/>
                    <a:pt x="1" y="1"/>
                    <a:pt x="1" y="0"/>
                  </a:cubicBezTo>
                  <a:cubicBezTo>
                    <a:pt x="0" y="0"/>
                    <a:pt x="0" y="0"/>
                    <a:pt x="0" y="0"/>
                  </a:cubicBezTo>
                  <a:cubicBezTo>
                    <a:pt x="0" y="2"/>
                    <a:pt x="2" y="3"/>
                    <a:pt x="4" y="3"/>
                  </a:cubicBezTo>
                  <a:cubicBezTo>
                    <a:pt x="18" y="3"/>
                    <a:pt x="18" y="3"/>
                    <a:pt x="18" y="3"/>
                  </a:cubicBezTo>
                  <a:cubicBezTo>
                    <a:pt x="20" y="3"/>
                    <a:pt x="21" y="2"/>
                    <a:pt x="21" y="0"/>
                  </a:cubicBezTo>
                  <a:cubicBezTo>
                    <a:pt x="21" y="0"/>
                    <a:pt x="21" y="0"/>
                    <a:pt x="21" y="0"/>
                  </a:cubicBezTo>
                  <a:cubicBezTo>
                    <a:pt x="21" y="1"/>
                    <a:pt x="19" y="2"/>
                    <a:pt x="18" y="2"/>
                  </a:cubicBezTo>
                  <a:close/>
                </a:path>
              </a:pathLst>
            </a:custGeom>
            <a:solidFill>
              <a:srgbClr val="8A654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1" name="Oval 330"/>
            <p:cNvSpPr>
              <a:spLocks noChangeArrowheads="1"/>
            </p:cNvSpPr>
            <p:nvPr/>
          </p:nvSpPr>
          <p:spPr bwMode="auto">
            <a:xfrm>
              <a:off x="2336800" y="2822576"/>
              <a:ext cx="568325" cy="5667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2" name="Freeform 331"/>
            <p:cNvSpPr/>
            <p:nvPr/>
          </p:nvSpPr>
          <p:spPr bwMode="auto">
            <a:xfrm>
              <a:off x="2566988" y="3311526"/>
              <a:ext cx="85725" cy="112713"/>
            </a:xfrm>
            <a:custGeom>
              <a:avLst/>
              <a:gdLst>
                <a:gd name="T0" fmla="*/ 0 w 23"/>
                <a:gd name="T1" fmla="*/ 23 h 30"/>
                <a:gd name="T2" fmla="*/ 7 w 23"/>
                <a:gd name="T3" fmla="*/ 30 h 30"/>
                <a:gd name="T4" fmla="*/ 16 w 23"/>
                <a:gd name="T5" fmla="*/ 30 h 30"/>
                <a:gd name="T6" fmla="*/ 23 w 23"/>
                <a:gd name="T7" fmla="*/ 23 h 30"/>
                <a:gd name="T8" fmla="*/ 23 w 23"/>
                <a:gd name="T9" fmla="*/ 7 h 30"/>
                <a:gd name="T10" fmla="*/ 16 w 23"/>
                <a:gd name="T11" fmla="*/ 0 h 30"/>
                <a:gd name="T12" fmla="*/ 7 w 23"/>
                <a:gd name="T13" fmla="*/ 0 h 30"/>
                <a:gd name="T14" fmla="*/ 0 w 23"/>
                <a:gd name="T15" fmla="*/ 7 h 30"/>
                <a:gd name="T16" fmla="*/ 0 w 23"/>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0">
                  <a:moveTo>
                    <a:pt x="0" y="23"/>
                  </a:moveTo>
                  <a:cubicBezTo>
                    <a:pt x="0" y="27"/>
                    <a:pt x="3" y="30"/>
                    <a:pt x="7" y="30"/>
                  </a:cubicBezTo>
                  <a:cubicBezTo>
                    <a:pt x="16" y="30"/>
                    <a:pt x="16" y="30"/>
                    <a:pt x="16" y="30"/>
                  </a:cubicBezTo>
                  <a:cubicBezTo>
                    <a:pt x="20" y="30"/>
                    <a:pt x="23" y="27"/>
                    <a:pt x="23" y="23"/>
                  </a:cubicBezTo>
                  <a:cubicBezTo>
                    <a:pt x="23" y="7"/>
                    <a:pt x="23" y="7"/>
                    <a:pt x="23" y="7"/>
                  </a:cubicBezTo>
                  <a:cubicBezTo>
                    <a:pt x="23" y="3"/>
                    <a:pt x="20" y="0"/>
                    <a:pt x="16" y="0"/>
                  </a:cubicBezTo>
                  <a:cubicBezTo>
                    <a:pt x="7" y="0"/>
                    <a:pt x="7" y="0"/>
                    <a:pt x="7" y="0"/>
                  </a:cubicBezTo>
                  <a:cubicBezTo>
                    <a:pt x="3" y="0"/>
                    <a:pt x="0" y="3"/>
                    <a:pt x="0" y="7"/>
                  </a:cubicBezTo>
                  <a:lnTo>
                    <a:pt x="0" y="23"/>
                  </a:ln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3" name="Freeform 332"/>
            <p:cNvSpPr/>
            <p:nvPr/>
          </p:nvSpPr>
          <p:spPr bwMode="auto">
            <a:xfrm>
              <a:off x="2484438" y="2952751"/>
              <a:ext cx="266700" cy="414338"/>
            </a:xfrm>
            <a:custGeom>
              <a:avLst/>
              <a:gdLst>
                <a:gd name="T0" fmla="*/ 71 w 71"/>
                <a:gd name="T1" fmla="*/ 85 h 110"/>
                <a:gd name="T2" fmla="*/ 46 w 71"/>
                <a:gd name="T3" fmla="*/ 110 h 110"/>
                <a:gd name="T4" fmla="*/ 24 w 71"/>
                <a:gd name="T5" fmla="*/ 110 h 110"/>
                <a:gd name="T6" fmla="*/ 0 w 71"/>
                <a:gd name="T7" fmla="*/ 85 h 110"/>
                <a:gd name="T8" fmla="*/ 0 w 71"/>
                <a:gd name="T9" fmla="*/ 24 h 110"/>
                <a:gd name="T10" fmla="*/ 24 w 71"/>
                <a:gd name="T11" fmla="*/ 0 h 110"/>
                <a:gd name="T12" fmla="*/ 46 w 71"/>
                <a:gd name="T13" fmla="*/ 0 h 110"/>
                <a:gd name="T14" fmla="*/ 71 w 71"/>
                <a:gd name="T15" fmla="*/ 24 h 110"/>
                <a:gd name="T16" fmla="*/ 71 w 71"/>
                <a:gd name="T17" fmla="*/ 8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0">
                  <a:moveTo>
                    <a:pt x="71" y="85"/>
                  </a:moveTo>
                  <a:cubicBezTo>
                    <a:pt x="71" y="99"/>
                    <a:pt x="60" y="110"/>
                    <a:pt x="46" y="110"/>
                  </a:cubicBezTo>
                  <a:cubicBezTo>
                    <a:pt x="24" y="110"/>
                    <a:pt x="24" y="110"/>
                    <a:pt x="24" y="110"/>
                  </a:cubicBezTo>
                  <a:cubicBezTo>
                    <a:pt x="11" y="110"/>
                    <a:pt x="0" y="99"/>
                    <a:pt x="0" y="85"/>
                  </a:cubicBezTo>
                  <a:cubicBezTo>
                    <a:pt x="0" y="24"/>
                    <a:pt x="0" y="24"/>
                    <a:pt x="0" y="24"/>
                  </a:cubicBezTo>
                  <a:cubicBezTo>
                    <a:pt x="0" y="11"/>
                    <a:pt x="11" y="0"/>
                    <a:pt x="24" y="0"/>
                  </a:cubicBezTo>
                  <a:cubicBezTo>
                    <a:pt x="46" y="0"/>
                    <a:pt x="46" y="0"/>
                    <a:pt x="46" y="0"/>
                  </a:cubicBezTo>
                  <a:cubicBezTo>
                    <a:pt x="60" y="0"/>
                    <a:pt x="71" y="11"/>
                    <a:pt x="71" y="24"/>
                  </a:cubicBezTo>
                  <a:lnTo>
                    <a:pt x="71" y="85"/>
                  </a:lnTo>
                  <a:close/>
                </a:path>
              </a:pathLst>
            </a:custGeom>
            <a:solidFill>
              <a:srgbClr val="F3BB8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4" name="Freeform 333"/>
            <p:cNvSpPr/>
            <p:nvPr/>
          </p:nvSpPr>
          <p:spPr bwMode="auto">
            <a:xfrm>
              <a:off x="2619375" y="2979738"/>
              <a:ext cx="131763" cy="387350"/>
            </a:xfrm>
            <a:custGeom>
              <a:avLst/>
              <a:gdLst>
                <a:gd name="T0" fmla="*/ 27 w 35"/>
                <a:gd name="T1" fmla="*/ 78 h 103"/>
                <a:gd name="T2" fmla="*/ 27 w 35"/>
                <a:gd name="T3" fmla="*/ 0 h 103"/>
                <a:gd name="T4" fmla="*/ 35 w 35"/>
                <a:gd name="T5" fmla="*/ 17 h 103"/>
                <a:gd name="T6" fmla="*/ 35 w 35"/>
                <a:gd name="T7" fmla="*/ 78 h 103"/>
                <a:gd name="T8" fmla="*/ 10 w 35"/>
                <a:gd name="T9" fmla="*/ 103 h 103"/>
                <a:gd name="T10" fmla="*/ 0 w 35"/>
                <a:gd name="T11" fmla="*/ 103 h 103"/>
                <a:gd name="T12" fmla="*/ 27 w 35"/>
                <a:gd name="T13" fmla="*/ 78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27" y="78"/>
                  </a:moveTo>
                  <a:cubicBezTo>
                    <a:pt x="27" y="0"/>
                    <a:pt x="27" y="0"/>
                    <a:pt x="27" y="0"/>
                  </a:cubicBezTo>
                  <a:cubicBezTo>
                    <a:pt x="32" y="5"/>
                    <a:pt x="35" y="11"/>
                    <a:pt x="35" y="17"/>
                  </a:cubicBezTo>
                  <a:cubicBezTo>
                    <a:pt x="35" y="78"/>
                    <a:pt x="35" y="78"/>
                    <a:pt x="35" y="78"/>
                  </a:cubicBezTo>
                  <a:cubicBezTo>
                    <a:pt x="35" y="92"/>
                    <a:pt x="24" y="103"/>
                    <a:pt x="10" y="103"/>
                  </a:cubicBezTo>
                  <a:cubicBezTo>
                    <a:pt x="0" y="103"/>
                    <a:pt x="0" y="103"/>
                    <a:pt x="0" y="103"/>
                  </a:cubicBezTo>
                  <a:cubicBezTo>
                    <a:pt x="27" y="103"/>
                    <a:pt x="27" y="78"/>
                    <a:pt x="27" y="78"/>
                  </a:cubicBez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5" name="Freeform 334"/>
            <p:cNvSpPr/>
            <p:nvPr/>
          </p:nvSpPr>
          <p:spPr bwMode="auto">
            <a:xfrm>
              <a:off x="2446338" y="2900363"/>
              <a:ext cx="341313" cy="128588"/>
            </a:xfrm>
            <a:custGeom>
              <a:avLst/>
              <a:gdLst>
                <a:gd name="T0" fmla="*/ 0 w 91"/>
                <a:gd name="T1" fmla="*/ 27 h 34"/>
                <a:gd name="T2" fmla="*/ 7 w 91"/>
                <a:gd name="T3" fmla="*/ 34 h 34"/>
                <a:gd name="T4" fmla="*/ 83 w 91"/>
                <a:gd name="T5" fmla="*/ 34 h 34"/>
                <a:gd name="T6" fmla="*/ 91 w 91"/>
                <a:gd name="T7" fmla="*/ 27 h 34"/>
                <a:gd name="T8" fmla="*/ 91 w 91"/>
                <a:gd name="T9" fmla="*/ 8 h 34"/>
                <a:gd name="T10" fmla="*/ 83 w 91"/>
                <a:gd name="T11" fmla="*/ 0 h 34"/>
                <a:gd name="T12" fmla="*/ 7 w 91"/>
                <a:gd name="T13" fmla="*/ 0 h 34"/>
                <a:gd name="T14" fmla="*/ 0 w 91"/>
                <a:gd name="T15" fmla="*/ 8 h 34"/>
                <a:gd name="T16" fmla="*/ 0 w 91"/>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4">
                  <a:moveTo>
                    <a:pt x="0" y="27"/>
                  </a:moveTo>
                  <a:cubicBezTo>
                    <a:pt x="0" y="31"/>
                    <a:pt x="3" y="34"/>
                    <a:pt x="7" y="34"/>
                  </a:cubicBezTo>
                  <a:cubicBezTo>
                    <a:pt x="83" y="34"/>
                    <a:pt x="83" y="34"/>
                    <a:pt x="83" y="34"/>
                  </a:cubicBezTo>
                  <a:cubicBezTo>
                    <a:pt x="87" y="34"/>
                    <a:pt x="91" y="31"/>
                    <a:pt x="91" y="27"/>
                  </a:cubicBezTo>
                  <a:cubicBezTo>
                    <a:pt x="91" y="8"/>
                    <a:pt x="91" y="8"/>
                    <a:pt x="91" y="8"/>
                  </a:cubicBezTo>
                  <a:cubicBezTo>
                    <a:pt x="91" y="4"/>
                    <a:pt x="87" y="0"/>
                    <a:pt x="83" y="0"/>
                  </a:cubicBezTo>
                  <a:cubicBezTo>
                    <a:pt x="7" y="0"/>
                    <a:pt x="7" y="0"/>
                    <a:pt x="7" y="0"/>
                  </a:cubicBezTo>
                  <a:cubicBezTo>
                    <a:pt x="3" y="0"/>
                    <a:pt x="0" y="4"/>
                    <a:pt x="0" y="8"/>
                  </a:cubicBezTo>
                  <a:lnTo>
                    <a:pt x="0" y="27"/>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6" name="Freeform 335"/>
            <p:cNvSpPr/>
            <p:nvPr/>
          </p:nvSpPr>
          <p:spPr bwMode="auto">
            <a:xfrm>
              <a:off x="2705100" y="2965451"/>
              <a:ext cx="95250" cy="176213"/>
            </a:xfrm>
            <a:custGeom>
              <a:avLst/>
              <a:gdLst>
                <a:gd name="T0" fmla="*/ 6 w 25"/>
                <a:gd name="T1" fmla="*/ 0 h 47"/>
                <a:gd name="T2" fmla="*/ 0 w 25"/>
                <a:gd name="T3" fmla="*/ 4 h 47"/>
                <a:gd name="T4" fmla="*/ 0 w 25"/>
                <a:gd name="T5" fmla="*/ 44 h 47"/>
                <a:gd name="T6" fmla="*/ 6 w 25"/>
                <a:gd name="T7" fmla="*/ 47 h 47"/>
                <a:gd name="T8" fmla="*/ 20 w 25"/>
                <a:gd name="T9" fmla="*/ 47 h 47"/>
                <a:gd name="T10" fmla="*/ 25 w 25"/>
                <a:gd name="T11" fmla="*/ 44 h 47"/>
                <a:gd name="T12" fmla="*/ 25 w 25"/>
                <a:gd name="T13" fmla="*/ 4 h 47"/>
                <a:gd name="T14" fmla="*/ 20 w 25"/>
                <a:gd name="T15" fmla="*/ 0 h 47"/>
                <a:gd name="T16" fmla="*/ 6 w 2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7">
                  <a:moveTo>
                    <a:pt x="6" y="0"/>
                  </a:moveTo>
                  <a:cubicBezTo>
                    <a:pt x="3" y="0"/>
                    <a:pt x="0" y="2"/>
                    <a:pt x="0" y="4"/>
                  </a:cubicBezTo>
                  <a:cubicBezTo>
                    <a:pt x="0" y="44"/>
                    <a:pt x="0" y="44"/>
                    <a:pt x="0" y="44"/>
                  </a:cubicBezTo>
                  <a:cubicBezTo>
                    <a:pt x="0" y="46"/>
                    <a:pt x="3" y="47"/>
                    <a:pt x="6" y="47"/>
                  </a:cubicBezTo>
                  <a:cubicBezTo>
                    <a:pt x="20" y="47"/>
                    <a:pt x="20" y="47"/>
                    <a:pt x="20" y="47"/>
                  </a:cubicBezTo>
                  <a:cubicBezTo>
                    <a:pt x="22" y="47"/>
                    <a:pt x="25" y="46"/>
                    <a:pt x="25" y="44"/>
                  </a:cubicBezTo>
                  <a:cubicBezTo>
                    <a:pt x="25" y="4"/>
                    <a:pt x="25" y="4"/>
                    <a:pt x="25" y="4"/>
                  </a:cubicBezTo>
                  <a:cubicBezTo>
                    <a:pt x="25" y="2"/>
                    <a:pt x="22" y="0"/>
                    <a:pt x="20" y="0"/>
                  </a:cubicBezTo>
                  <a:lnTo>
                    <a:pt x="6" y="0"/>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7" name="Freeform 336"/>
            <p:cNvSpPr/>
            <p:nvPr/>
          </p:nvSpPr>
          <p:spPr bwMode="auto">
            <a:xfrm>
              <a:off x="2614613" y="3084513"/>
              <a:ext cx="65088" cy="84138"/>
            </a:xfrm>
            <a:custGeom>
              <a:avLst/>
              <a:gdLst>
                <a:gd name="T0" fmla="*/ 0 w 17"/>
                <a:gd name="T1" fmla="*/ 16 h 22"/>
                <a:gd name="T2" fmla="*/ 7 w 17"/>
                <a:gd name="T3" fmla="*/ 22 h 22"/>
                <a:gd name="T4" fmla="*/ 11 w 17"/>
                <a:gd name="T5" fmla="*/ 22 h 22"/>
                <a:gd name="T6" fmla="*/ 17 w 17"/>
                <a:gd name="T7" fmla="*/ 16 h 22"/>
                <a:gd name="T8" fmla="*/ 17 w 17"/>
                <a:gd name="T9" fmla="*/ 6 h 22"/>
                <a:gd name="T10" fmla="*/ 11 w 17"/>
                <a:gd name="T11" fmla="*/ 0 h 22"/>
                <a:gd name="T12" fmla="*/ 7 w 17"/>
                <a:gd name="T13" fmla="*/ 0 h 22"/>
                <a:gd name="T14" fmla="*/ 0 w 17"/>
                <a:gd name="T15" fmla="*/ 6 h 22"/>
                <a:gd name="T16" fmla="*/ 0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16"/>
                  </a:moveTo>
                  <a:cubicBezTo>
                    <a:pt x="0" y="19"/>
                    <a:pt x="3" y="22"/>
                    <a:pt x="7" y="22"/>
                  </a:cubicBezTo>
                  <a:cubicBezTo>
                    <a:pt x="11" y="22"/>
                    <a:pt x="11" y="22"/>
                    <a:pt x="11" y="22"/>
                  </a:cubicBezTo>
                  <a:cubicBezTo>
                    <a:pt x="14" y="22"/>
                    <a:pt x="17" y="19"/>
                    <a:pt x="17" y="16"/>
                  </a:cubicBezTo>
                  <a:cubicBezTo>
                    <a:pt x="17" y="6"/>
                    <a:pt x="17" y="6"/>
                    <a:pt x="17" y="6"/>
                  </a:cubicBezTo>
                  <a:cubicBezTo>
                    <a:pt x="17" y="3"/>
                    <a:pt x="14" y="0"/>
                    <a:pt x="11" y="0"/>
                  </a:cubicBezTo>
                  <a:cubicBezTo>
                    <a:pt x="7" y="0"/>
                    <a:pt x="7" y="0"/>
                    <a:pt x="7" y="0"/>
                  </a:cubicBezTo>
                  <a:cubicBezTo>
                    <a:pt x="3" y="0"/>
                    <a:pt x="0" y="3"/>
                    <a:pt x="0" y="6"/>
                  </a:cubicBez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8" name="Freeform 337"/>
            <p:cNvSpPr/>
            <p:nvPr/>
          </p:nvSpPr>
          <p:spPr bwMode="auto">
            <a:xfrm>
              <a:off x="2622550" y="3097213"/>
              <a:ext cx="49213" cy="58738"/>
            </a:xfrm>
            <a:custGeom>
              <a:avLst/>
              <a:gdLst>
                <a:gd name="T0" fmla="*/ 0 w 13"/>
                <a:gd name="T1" fmla="*/ 11 h 16"/>
                <a:gd name="T2" fmla="*/ 5 w 13"/>
                <a:gd name="T3" fmla="*/ 16 h 16"/>
                <a:gd name="T4" fmla="*/ 8 w 13"/>
                <a:gd name="T5" fmla="*/ 16 h 16"/>
                <a:gd name="T6" fmla="*/ 13 w 13"/>
                <a:gd name="T7" fmla="*/ 11 h 16"/>
                <a:gd name="T8" fmla="*/ 13 w 13"/>
                <a:gd name="T9" fmla="*/ 4 h 16"/>
                <a:gd name="T10" fmla="*/ 8 w 13"/>
                <a:gd name="T11" fmla="*/ 0 h 16"/>
                <a:gd name="T12" fmla="*/ 5 w 13"/>
                <a:gd name="T13" fmla="*/ 0 h 16"/>
                <a:gd name="T14" fmla="*/ 0 w 13"/>
                <a:gd name="T15" fmla="*/ 4 h 16"/>
                <a:gd name="T16" fmla="*/ 0 w 13"/>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0" y="11"/>
                  </a:moveTo>
                  <a:cubicBezTo>
                    <a:pt x="0" y="14"/>
                    <a:pt x="3" y="16"/>
                    <a:pt x="5" y="16"/>
                  </a:cubicBezTo>
                  <a:cubicBezTo>
                    <a:pt x="8" y="16"/>
                    <a:pt x="8" y="16"/>
                    <a:pt x="8" y="16"/>
                  </a:cubicBezTo>
                  <a:cubicBezTo>
                    <a:pt x="11" y="16"/>
                    <a:pt x="13" y="14"/>
                    <a:pt x="13" y="11"/>
                  </a:cubicBezTo>
                  <a:cubicBezTo>
                    <a:pt x="13" y="4"/>
                    <a:pt x="13" y="4"/>
                    <a:pt x="13" y="4"/>
                  </a:cubicBezTo>
                  <a:cubicBezTo>
                    <a:pt x="13" y="2"/>
                    <a:pt x="11" y="0"/>
                    <a:pt x="8" y="0"/>
                  </a:cubicBezTo>
                  <a:cubicBezTo>
                    <a:pt x="5" y="0"/>
                    <a:pt x="5" y="0"/>
                    <a:pt x="5" y="0"/>
                  </a:cubicBezTo>
                  <a:cubicBezTo>
                    <a:pt x="3" y="0"/>
                    <a:pt x="0" y="2"/>
                    <a:pt x="0" y="4"/>
                  </a:cubicBezTo>
                  <a:lnTo>
                    <a:pt x="0" y="11"/>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9" name="Oval 338"/>
            <p:cNvSpPr>
              <a:spLocks noChangeArrowheads="1"/>
            </p:cNvSpPr>
            <p:nvPr/>
          </p:nvSpPr>
          <p:spPr bwMode="auto">
            <a:xfrm>
              <a:off x="2622550" y="3141663"/>
              <a:ext cx="22225"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0" name="Freeform 339"/>
            <p:cNvSpPr/>
            <p:nvPr/>
          </p:nvSpPr>
          <p:spPr bwMode="auto">
            <a:xfrm>
              <a:off x="2509838" y="3084513"/>
              <a:ext cx="63500" cy="84138"/>
            </a:xfrm>
            <a:custGeom>
              <a:avLst/>
              <a:gdLst>
                <a:gd name="T0" fmla="*/ 0 w 17"/>
                <a:gd name="T1" fmla="*/ 16 h 22"/>
                <a:gd name="T2" fmla="*/ 7 w 17"/>
                <a:gd name="T3" fmla="*/ 22 h 22"/>
                <a:gd name="T4" fmla="*/ 11 w 17"/>
                <a:gd name="T5" fmla="*/ 22 h 22"/>
                <a:gd name="T6" fmla="*/ 17 w 17"/>
                <a:gd name="T7" fmla="*/ 16 h 22"/>
                <a:gd name="T8" fmla="*/ 17 w 17"/>
                <a:gd name="T9" fmla="*/ 6 h 22"/>
                <a:gd name="T10" fmla="*/ 11 w 17"/>
                <a:gd name="T11" fmla="*/ 0 h 22"/>
                <a:gd name="T12" fmla="*/ 7 w 17"/>
                <a:gd name="T13" fmla="*/ 0 h 22"/>
                <a:gd name="T14" fmla="*/ 0 w 17"/>
                <a:gd name="T15" fmla="*/ 6 h 22"/>
                <a:gd name="T16" fmla="*/ 0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16"/>
                  </a:moveTo>
                  <a:cubicBezTo>
                    <a:pt x="0" y="19"/>
                    <a:pt x="3" y="22"/>
                    <a:pt x="7" y="22"/>
                  </a:cubicBezTo>
                  <a:cubicBezTo>
                    <a:pt x="11" y="22"/>
                    <a:pt x="11" y="22"/>
                    <a:pt x="11" y="22"/>
                  </a:cubicBezTo>
                  <a:cubicBezTo>
                    <a:pt x="14" y="22"/>
                    <a:pt x="17" y="19"/>
                    <a:pt x="17" y="16"/>
                  </a:cubicBezTo>
                  <a:cubicBezTo>
                    <a:pt x="17" y="6"/>
                    <a:pt x="17" y="6"/>
                    <a:pt x="17" y="6"/>
                  </a:cubicBezTo>
                  <a:cubicBezTo>
                    <a:pt x="17" y="3"/>
                    <a:pt x="14" y="0"/>
                    <a:pt x="11" y="0"/>
                  </a:cubicBezTo>
                  <a:cubicBezTo>
                    <a:pt x="7" y="0"/>
                    <a:pt x="7" y="0"/>
                    <a:pt x="7" y="0"/>
                  </a:cubicBezTo>
                  <a:cubicBezTo>
                    <a:pt x="3" y="0"/>
                    <a:pt x="0" y="3"/>
                    <a:pt x="0" y="6"/>
                  </a:cubicBez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1" name="Freeform 340"/>
            <p:cNvSpPr/>
            <p:nvPr/>
          </p:nvSpPr>
          <p:spPr bwMode="auto">
            <a:xfrm>
              <a:off x="2520950" y="3097213"/>
              <a:ext cx="46038" cy="58738"/>
            </a:xfrm>
            <a:custGeom>
              <a:avLst/>
              <a:gdLst>
                <a:gd name="T0" fmla="*/ 0 w 12"/>
                <a:gd name="T1" fmla="*/ 11 h 16"/>
                <a:gd name="T2" fmla="*/ 4 w 12"/>
                <a:gd name="T3" fmla="*/ 16 h 16"/>
                <a:gd name="T4" fmla="*/ 7 w 12"/>
                <a:gd name="T5" fmla="*/ 16 h 16"/>
                <a:gd name="T6" fmla="*/ 12 w 12"/>
                <a:gd name="T7" fmla="*/ 11 h 16"/>
                <a:gd name="T8" fmla="*/ 12 w 12"/>
                <a:gd name="T9" fmla="*/ 4 h 16"/>
                <a:gd name="T10" fmla="*/ 7 w 12"/>
                <a:gd name="T11" fmla="*/ 0 h 16"/>
                <a:gd name="T12" fmla="*/ 4 w 12"/>
                <a:gd name="T13" fmla="*/ 0 h 16"/>
                <a:gd name="T14" fmla="*/ 0 w 12"/>
                <a:gd name="T15" fmla="*/ 4 h 16"/>
                <a:gd name="T16" fmla="*/ 0 w 12"/>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6">
                  <a:moveTo>
                    <a:pt x="0" y="11"/>
                  </a:moveTo>
                  <a:cubicBezTo>
                    <a:pt x="0" y="14"/>
                    <a:pt x="2" y="16"/>
                    <a:pt x="4" y="16"/>
                  </a:cubicBezTo>
                  <a:cubicBezTo>
                    <a:pt x="7" y="16"/>
                    <a:pt x="7" y="16"/>
                    <a:pt x="7" y="16"/>
                  </a:cubicBezTo>
                  <a:cubicBezTo>
                    <a:pt x="10" y="16"/>
                    <a:pt x="12" y="14"/>
                    <a:pt x="12" y="11"/>
                  </a:cubicBezTo>
                  <a:cubicBezTo>
                    <a:pt x="12" y="4"/>
                    <a:pt x="12" y="4"/>
                    <a:pt x="12" y="4"/>
                  </a:cubicBezTo>
                  <a:cubicBezTo>
                    <a:pt x="12" y="2"/>
                    <a:pt x="10" y="0"/>
                    <a:pt x="7" y="0"/>
                  </a:cubicBezTo>
                  <a:cubicBezTo>
                    <a:pt x="4" y="0"/>
                    <a:pt x="4" y="0"/>
                    <a:pt x="4" y="0"/>
                  </a:cubicBezTo>
                  <a:cubicBezTo>
                    <a:pt x="2" y="0"/>
                    <a:pt x="0" y="2"/>
                    <a:pt x="0" y="4"/>
                  </a:cubicBezTo>
                  <a:lnTo>
                    <a:pt x="0" y="11"/>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2" name="Oval 341"/>
            <p:cNvSpPr>
              <a:spLocks noChangeArrowheads="1"/>
            </p:cNvSpPr>
            <p:nvPr/>
          </p:nvSpPr>
          <p:spPr bwMode="auto">
            <a:xfrm>
              <a:off x="2520950" y="3141663"/>
              <a:ext cx="19050"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3" name="Freeform 342"/>
            <p:cNvSpPr/>
            <p:nvPr/>
          </p:nvSpPr>
          <p:spPr bwMode="auto">
            <a:xfrm>
              <a:off x="2611438" y="3067051"/>
              <a:ext cx="74613" cy="17463"/>
            </a:xfrm>
            <a:custGeom>
              <a:avLst/>
              <a:gdLst>
                <a:gd name="T0" fmla="*/ 0 w 20"/>
                <a:gd name="T1" fmla="*/ 3 h 5"/>
                <a:gd name="T2" fmla="*/ 3 w 20"/>
                <a:gd name="T3" fmla="*/ 5 h 5"/>
                <a:gd name="T4" fmla="*/ 17 w 20"/>
                <a:gd name="T5" fmla="*/ 5 h 5"/>
                <a:gd name="T6" fmla="*/ 20 w 20"/>
                <a:gd name="T7" fmla="*/ 3 h 5"/>
                <a:gd name="T8" fmla="*/ 17 w 20"/>
                <a:gd name="T9" fmla="*/ 0 h 5"/>
                <a:gd name="T10" fmla="*/ 3 w 20"/>
                <a:gd name="T11" fmla="*/ 0 h 5"/>
                <a:gd name="T12" fmla="*/ 0 w 20"/>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0" y="3"/>
                  </a:moveTo>
                  <a:cubicBezTo>
                    <a:pt x="0" y="4"/>
                    <a:pt x="1" y="5"/>
                    <a:pt x="3" y="5"/>
                  </a:cubicBezTo>
                  <a:cubicBezTo>
                    <a:pt x="17" y="5"/>
                    <a:pt x="17" y="5"/>
                    <a:pt x="17" y="5"/>
                  </a:cubicBezTo>
                  <a:cubicBezTo>
                    <a:pt x="19" y="5"/>
                    <a:pt x="20" y="4"/>
                    <a:pt x="20" y="3"/>
                  </a:cubicBezTo>
                  <a:cubicBezTo>
                    <a:pt x="20" y="1"/>
                    <a:pt x="19" y="0"/>
                    <a:pt x="17" y="0"/>
                  </a:cubicBezTo>
                  <a:cubicBezTo>
                    <a:pt x="3" y="0"/>
                    <a:pt x="3" y="0"/>
                    <a:pt x="3" y="0"/>
                  </a:cubicBezTo>
                  <a:cubicBezTo>
                    <a:pt x="1" y="0"/>
                    <a:pt x="0" y="1"/>
                    <a:pt x="0" y="3"/>
                  </a:cubicBezTo>
                  <a:close/>
                </a:path>
              </a:pathLst>
            </a:custGeom>
            <a:solidFill>
              <a:srgbClr val="41495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4" name="Freeform 343"/>
            <p:cNvSpPr/>
            <p:nvPr/>
          </p:nvSpPr>
          <p:spPr bwMode="auto">
            <a:xfrm>
              <a:off x="2506663" y="3067051"/>
              <a:ext cx="74613" cy="17463"/>
            </a:xfrm>
            <a:custGeom>
              <a:avLst/>
              <a:gdLst>
                <a:gd name="T0" fmla="*/ 0 w 20"/>
                <a:gd name="T1" fmla="*/ 3 h 5"/>
                <a:gd name="T2" fmla="*/ 3 w 20"/>
                <a:gd name="T3" fmla="*/ 5 h 5"/>
                <a:gd name="T4" fmla="*/ 18 w 20"/>
                <a:gd name="T5" fmla="*/ 5 h 5"/>
                <a:gd name="T6" fmla="*/ 20 w 20"/>
                <a:gd name="T7" fmla="*/ 3 h 5"/>
                <a:gd name="T8" fmla="*/ 18 w 20"/>
                <a:gd name="T9" fmla="*/ 0 h 5"/>
                <a:gd name="T10" fmla="*/ 3 w 20"/>
                <a:gd name="T11" fmla="*/ 0 h 5"/>
                <a:gd name="T12" fmla="*/ 0 w 20"/>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0" y="3"/>
                  </a:moveTo>
                  <a:cubicBezTo>
                    <a:pt x="0" y="4"/>
                    <a:pt x="2" y="5"/>
                    <a:pt x="3" y="5"/>
                  </a:cubicBezTo>
                  <a:cubicBezTo>
                    <a:pt x="18" y="5"/>
                    <a:pt x="18" y="5"/>
                    <a:pt x="18" y="5"/>
                  </a:cubicBezTo>
                  <a:cubicBezTo>
                    <a:pt x="19" y="5"/>
                    <a:pt x="20" y="4"/>
                    <a:pt x="20" y="3"/>
                  </a:cubicBezTo>
                  <a:cubicBezTo>
                    <a:pt x="20" y="1"/>
                    <a:pt x="19" y="0"/>
                    <a:pt x="18" y="0"/>
                  </a:cubicBezTo>
                  <a:cubicBezTo>
                    <a:pt x="3" y="0"/>
                    <a:pt x="3" y="0"/>
                    <a:pt x="3" y="0"/>
                  </a:cubicBezTo>
                  <a:cubicBezTo>
                    <a:pt x="2" y="0"/>
                    <a:pt x="0" y="1"/>
                    <a:pt x="0" y="3"/>
                  </a:cubicBezTo>
                  <a:close/>
                </a:path>
              </a:pathLst>
            </a:custGeom>
            <a:solidFill>
              <a:srgbClr val="41495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5" name="Freeform 344"/>
            <p:cNvSpPr/>
            <p:nvPr/>
          </p:nvSpPr>
          <p:spPr bwMode="auto">
            <a:xfrm>
              <a:off x="2446338" y="2900363"/>
              <a:ext cx="354013" cy="241300"/>
            </a:xfrm>
            <a:custGeom>
              <a:avLst/>
              <a:gdLst>
                <a:gd name="T0" fmla="*/ 7 w 94"/>
                <a:gd name="T1" fmla="*/ 0 h 64"/>
                <a:gd name="T2" fmla="*/ 83 w 94"/>
                <a:gd name="T3" fmla="*/ 0 h 64"/>
                <a:gd name="T4" fmla="*/ 91 w 94"/>
                <a:gd name="T5" fmla="*/ 8 h 64"/>
                <a:gd name="T6" fmla="*/ 91 w 94"/>
                <a:gd name="T7" fmla="*/ 17 h 64"/>
                <a:gd name="T8" fmla="*/ 94 w 94"/>
                <a:gd name="T9" fmla="*/ 21 h 64"/>
                <a:gd name="T10" fmla="*/ 94 w 94"/>
                <a:gd name="T11" fmla="*/ 61 h 64"/>
                <a:gd name="T12" fmla="*/ 89 w 94"/>
                <a:gd name="T13" fmla="*/ 64 h 64"/>
                <a:gd name="T14" fmla="*/ 87 w 94"/>
                <a:gd name="T15" fmla="*/ 64 h 64"/>
                <a:gd name="T16" fmla="*/ 87 w 94"/>
                <a:gd name="T17" fmla="*/ 33 h 64"/>
                <a:gd name="T18" fmla="*/ 87 w 94"/>
                <a:gd name="T19" fmla="*/ 21 h 64"/>
                <a:gd name="T20" fmla="*/ 84 w 94"/>
                <a:gd name="T21" fmla="*/ 18 h 64"/>
                <a:gd name="T22" fmla="*/ 84 w 94"/>
                <a:gd name="T23" fmla="*/ 17 h 64"/>
                <a:gd name="T24" fmla="*/ 84 w 94"/>
                <a:gd name="T25" fmla="*/ 6 h 64"/>
                <a:gd name="T26" fmla="*/ 0 w 94"/>
                <a:gd name="T27" fmla="*/ 6 h 64"/>
                <a:gd name="T28" fmla="*/ 7 w 94"/>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64">
                  <a:moveTo>
                    <a:pt x="7" y="0"/>
                  </a:moveTo>
                  <a:cubicBezTo>
                    <a:pt x="83" y="0"/>
                    <a:pt x="83" y="0"/>
                    <a:pt x="83" y="0"/>
                  </a:cubicBezTo>
                  <a:cubicBezTo>
                    <a:pt x="87" y="0"/>
                    <a:pt x="91" y="4"/>
                    <a:pt x="91" y="8"/>
                  </a:cubicBezTo>
                  <a:cubicBezTo>
                    <a:pt x="91" y="17"/>
                    <a:pt x="91" y="17"/>
                    <a:pt x="91" y="17"/>
                  </a:cubicBezTo>
                  <a:cubicBezTo>
                    <a:pt x="93" y="18"/>
                    <a:pt x="94" y="19"/>
                    <a:pt x="94" y="21"/>
                  </a:cubicBezTo>
                  <a:cubicBezTo>
                    <a:pt x="94" y="61"/>
                    <a:pt x="94" y="61"/>
                    <a:pt x="94" y="61"/>
                  </a:cubicBezTo>
                  <a:cubicBezTo>
                    <a:pt x="94" y="63"/>
                    <a:pt x="91" y="64"/>
                    <a:pt x="89" y="64"/>
                  </a:cubicBezTo>
                  <a:cubicBezTo>
                    <a:pt x="87" y="64"/>
                    <a:pt x="87" y="64"/>
                    <a:pt x="87" y="64"/>
                  </a:cubicBezTo>
                  <a:cubicBezTo>
                    <a:pt x="87" y="33"/>
                    <a:pt x="87" y="33"/>
                    <a:pt x="87" y="33"/>
                  </a:cubicBezTo>
                  <a:cubicBezTo>
                    <a:pt x="87" y="21"/>
                    <a:pt x="87" y="21"/>
                    <a:pt x="87" y="21"/>
                  </a:cubicBezTo>
                  <a:cubicBezTo>
                    <a:pt x="84" y="18"/>
                    <a:pt x="84" y="18"/>
                    <a:pt x="84" y="18"/>
                  </a:cubicBezTo>
                  <a:cubicBezTo>
                    <a:pt x="84" y="17"/>
                    <a:pt x="84" y="17"/>
                    <a:pt x="84" y="17"/>
                  </a:cubicBezTo>
                  <a:cubicBezTo>
                    <a:pt x="84" y="6"/>
                    <a:pt x="84" y="6"/>
                    <a:pt x="84" y="6"/>
                  </a:cubicBezTo>
                  <a:cubicBezTo>
                    <a:pt x="0" y="6"/>
                    <a:pt x="0" y="6"/>
                    <a:pt x="0" y="6"/>
                  </a:cubicBezTo>
                  <a:cubicBezTo>
                    <a:pt x="1" y="3"/>
                    <a:pt x="3" y="0"/>
                    <a:pt x="7" y="0"/>
                  </a:cubicBezTo>
                  <a:close/>
                </a:path>
              </a:pathLst>
            </a:custGeom>
            <a:solidFill>
              <a:srgbClr val="41495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6" name="Oval 345"/>
            <p:cNvSpPr>
              <a:spLocks noChangeArrowheads="1"/>
            </p:cNvSpPr>
            <p:nvPr/>
          </p:nvSpPr>
          <p:spPr bwMode="auto">
            <a:xfrm>
              <a:off x="2698750" y="3097213"/>
              <a:ext cx="101600" cy="96838"/>
            </a:xfrm>
            <a:prstGeom prst="ellipse">
              <a:avLst/>
            </a:pr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7" name="Oval 346"/>
            <p:cNvSpPr>
              <a:spLocks noChangeArrowheads="1"/>
            </p:cNvSpPr>
            <p:nvPr/>
          </p:nvSpPr>
          <p:spPr bwMode="auto">
            <a:xfrm>
              <a:off x="2724150" y="3119438"/>
              <a:ext cx="49213" cy="49213"/>
            </a:xfrm>
            <a:prstGeom prst="ellipse">
              <a:avLst/>
            </a:pr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8" name="Freeform 347"/>
            <p:cNvSpPr/>
            <p:nvPr/>
          </p:nvSpPr>
          <p:spPr bwMode="auto">
            <a:xfrm>
              <a:off x="2536825" y="3287713"/>
              <a:ext cx="90488" cy="41275"/>
            </a:xfrm>
            <a:custGeom>
              <a:avLst/>
              <a:gdLst>
                <a:gd name="T0" fmla="*/ 24 w 24"/>
                <a:gd name="T1" fmla="*/ 0 h 11"/>
                <a:gd name="T2" fmla="*/ 0 w 24"/>
                <a:gd name="T3" fmla="*/ 0 h 11"/>
                <a:gd name="T4" fmla="*/ 12 w 24"/>
                <a:gd name="T5" fmla="*/ 11 h 11"/>
                <a:gd name="T6" fmla="*/ 24 w 24"/>
                <a:gd name="T7" fmla="*/ 0 h 11"/>
              </a:gdLst>
              <a:ahLst/>
              <a:cxnLst>
                <a:cxn ang="0">
                  <a:pos x="T0" y="T1"/>
                </a:cxn>
                <a:cxn ang="0">
                  <a:pos x="T2" y="T3"/>
                </a:cxn>
                <a:cxn ang="0">
                  <a:pos x="T4" y="T5"/>
                </a:cxn>
                <a:cxn ang="0">
                  <a:pos x="T6" y="T7"/>
                </a:cxn>
              </a:cxnLst>
              <a:rect l="0" t="0" r="r" b="b"/>
              <a:pathLst>
                <a:path w="24" h="11">
                  <a:moveTo>
                    <a:pt x="24" y="0"/>
                  </a:moveTo>
                  <a:cubicBezTo>
                    <a:pt x="0" y="0"/>
                    <a:pt x="0" y="0"/>
                    <a:pt x="0" y="0"/>
                  </a:cubicBezTo>
                  <a:cubicBezTo>
                    <a:pt x="0" y="0"/>
                    <a:pt x="0" y="11"/>
                    <a:pt x="12" y="11"/>
                  </a:cubicBezTo>
                  <a:cubicBezTo>
                    <a:pt x="23" y="11"/>
                    <a:pt x="24" y="0"/>
                    <a:pt x="24" y="0"/>
                  </a:cubicBez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9" name="Freeform 348"/>
            <p:cNvSpPr/>
            <p:nvPr/>
          </p:nvSpPr>
          <p:spPr bwMode="auto">
            <a:xfrm>
              <a:off x="2559050" y="3171826"/>
              <a:ext cx="38100" cy="85725"/>
            </a:xfrm>
            <a:custGeom>
              <a:avLst/>
              <a:gdLst>
                <a:gd name="T0" fmla="*/ 0 w 10"/>
                <a:gd name="T1" fmla="*/ 19 h 23"/>
                <a:gd name="T2" fmla="*/ 5 w 10"/>
                <a:gd name="T3" fmla="*/ 23 h 23"/>
                <a:gd name="T4" fmla="*/ 10 w 10"/>
                <a:gd name="T5" fmla="*/ 19 h 23"/>
                <a:gd name="T6" fmla="*/ 10 w 10"/>
                <a:gd name="T7" fmla="*/ 5 h 23"/>
                <a:gd name="T8" fmla="*/ 5 w 10"/>
                <a:gd name="T9" fmla="*/ 0 h 23"/>
                <a:gd name="T10" fmla="*/ 0 w 10"/>
                <a:gd name="T11" fmla="*/ 5 h 23"/>
                <a:gd name="T12" fmla="*/ 0 w 10"/>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0" y="19"/>
                  </a:moveTo>
                  <a:cubicBezTo>
                    <a:pt x="0" y="21"/>
                    <a:pt x="2" y="23"/>
                    <a:pt x="5" y="23"/>
                  </a:cubicBezTo>
                  <a:cubicBezTo>
                    <a:pt x="7" y="23"/>
                    <a:pt x="10" y="21"/>
                    <a:pt x="10" y="19"/>
                  </a:cubicBezTo>
                  <a:cubicBezTo>
                    <a:pt x="10" y="5"/>
                    <a:pt x="10" y="5"/>
                    <a:pt x="10" y="5"/>
                  </a:cubicBezTo>
                  <a:cubicBezTo>
                    <a:pt x="10" y="2"/>
                    <a:pt x="7" y="0"/>
                    <a:pt x="5" y="0"/>
                  </a:cubicBezTo>
                  <a:cubicBezTo>
                    <a:pt x="2" y="0"/>
                    <a:pt x="0" y="2"/>
                    <a:pt x="0" y="5"/>
                  </a:cubicBezTo>
                  <a:lnTo>
                    <a:pt x="0" y="19"/>
                  </a:ln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0" name="Oval 349"/>
            <p:cNvSpPr>
              <a:spLocks noChangeArrowheads="1"/>
            </p:cNvSpPr>
            <p:nvPr/>
          </p:nvSpPr>
          <p:spPr bwMode="auto">
            <a:xfrm>
              <a:off x="4837113" y="842963"/>
              <a:ext cx="560388" cy="557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1" name="Freeform 350"/>
            <p:cNvSpPr/>
            <p:nvPr/>
          </p:nvSpPr>
          <p:spPr bwMode="auto">
            <a:xfrm>
              <a:off x="5084763" y="1320801"/>
              <a:ext cx="74613" cy="95250"/>
            </a:xfrm>
            <a:custGeom>
              <a:avLst/>
              <a:gdLst>
                <a:gd name="T0" fmla="*/ 20 w 20"/>
                <a:gd name="T1" fmla="*/ 19 h 25"/>
                <a:gd name="T2" fmla="*/ 14 w 20"/>
                <a:gd name="T3" fmla="*/ 25 h 25"/>
                <a:gd name="T4" fmla="*/ 6 w 20"/>
                <a:gd name="T5" fmla="*/ 25 h 25"/>
                <a:gd name="T6" fmla="*/ 0 w 20"/>
                <a:gd name="T7" fmla="*/ 19 h 25"/>
                <a:gd name="T8" fmla="*/ 0 w 20"/>
                <a:gd name="T9" fmla="*/ 6 h 25"/>
                <a:gd name="T10" fmla="*/ 6 w 20"/>
                <a:gd name="T11" fmla="*/ 0 h 25"/>
                <a:gd name="T12" fmla="*/ 14 w 20"/>
                <a:gd name="T13" fmla="*/ 0 h 25"/>
                <a:gd name="T14" fmla="*/ 20 w 20"/>
                <a:gd name="T15" fmla="*/ 6 h 25"/>
                <a:gd name="T16" fmla="*/ 20 w 20"/>
                <a:gd name="T1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5">
                  <a:moveTo>
                    <a:pt x="20" y="19"/>
                  </a:moveTo>
                  <a:cubicBezTo>
                    <a:pt x="20" y="22"/>
                    <a:pt x="17" y="25"/>
                    <a:pt x="14" y="25"/>
                  </a:cubicBezTo>
                  <a:cubicBezTo>
                    <a:pt x="6" y="25"/>
                    <a:pt x="6" y="25"/>
                    <a:pt x="6" y="25"/>
                  </a:cubicBezTo>
                  <a:cubicBezTo>
                    <a:pt x="3" y="25"/>
                    <a:pt x="0" y="22"/>
                    <a:pt x="0" y="19"/>
                  </a:cubicBezTo>
                  <a:cubicBezTo>
                    <a:pt x="0" y="6"/>
                    <a:pt x="0" y="6"/>
                    <a:pt x="0" y="6"/>
                  </a:cubicBezTo>
                  <a:cubicBezTo>
                    <a:pt x="0" y="2"/>
                    <a:pt x="3" y="0"/>
                    <a:pt x="6" y="0"/>
                  </a:cubicBezTo>
                  <a:cubicBezTo>
                    <a:pt x="14" y="0"/>
                    <a:pt x="14" y="0"/>
                    <a:pt x="14" y="0"/>
                  </a:cubicBezTo>
                  <a:cubicBezTo>
                    <a:pt x="17" y="0"/>
                    <a:pt x="20" y="2"/>
                    <a:pt x="20" y="6"/>
                  </a:cubicBezTo>
                  <a:lnTo>
                    <a:pt x="20" y="19"/>
                  </a:ln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2" name="Freeform 351"/>
            <p:cNvSpPr/>
            <p:nvPr/>
          </p:nvSpPr>
          <p:spPr bwMode="auto">
            <a:xfrm>
              <a:off x="5005388" y="1016001"/>
              <a:ext cx="225425" cy="350838"/>
            </a:xfrm>
            <a:custGeom>
              <a:avLst/>
              <a:gdLst>
                <a:gd name="T0" fmla="*/ 0 w 60"/>
                <a:gd name="T1" fmla="*/ 72 h 93"/>
                <a:gd name="T2" fmla="*/ 21 w 60"/>
                <a:gd name="T3" fmla="*/ 93 h 93"/>
                <a:gd name="T4" fmla="*/ 39 w 60"/>
                <a:gd name="T5" fmla="*/ 93 h 93"/>
                <a:gd name="T6" fmla="*/ 60 w 60"/>
                <a:gd name="T7" fmla="*/ 72 h 93"/>
                <a:gd name="T8" fmla="*/ 60 w 60"/>
                <a:gd name="T9" fmla="*/ 20 h 93"/>
                <a:gd name="T10" fmla="*/ 39 w 60"/>
                <a:gd name="T11" fmla="*/ 0 h 93"/>
                <a:gd name="T12" fmla="*/ 21 w 60"/>
                <a:gd name="T13" fmla="*/ 0 h 93"/>
                <a:gd name="T14" fmla="*/ 0 w 60"/>
                <a:gd name="T15" fmla="*/ 20 h 93"/>
                <a:gd name="T16" fmla="*/ 0 w 60"/>
                <a:gd name="T17"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3">
                  <a:moveTo>
                    <a:pt x="0" y="72"/>
                  </a:moveTo>
                  <a:cubicBezTo>
                    <a:pt x="0" y="84"/>
                    <a:pt x="9" y="93"/>
                    <a:pt x="21" y="93"/>
                  </a:cubicBezTo>
                  <a:cubicBezTo>
                    <a:pt x="39" y="93"/>
                    <a:pt x="39" y="93"/>
                    <a:pt x="39" y="93"/>
                  </a:cubicBezTo>
                  <a:cubicBezTo>
                    <a:pt x="51" y="93"/>
                    <a:pt x="60" y="84"/>
                    <a:pt x="60" y="72"/>
                  </a:cubicBezTo>
                  <a:cubicBezTo>
                    <a:pt x="60" y="20"/>
                    <a:pt x="60" y="20"/>
                    <a:pt x="60" y="20"/>
                  </a:cubicBezTo>
                  <a:cubicBezTo>
                    <a:pt x="60" y="9"/>
                    <a:pt x="51" y="0"/>
                    <a:pt x="39" y="0"/>
                  </a:cubicBezTo>
                  <a:cubicBezTo>
                    <a:pt x="21" y="0"/>
                    <a:pt x="21" y="0"/>
                    <a:pt x="21" y="0"/>
                  </a:cubicBezTo>
                  <a:cubicBezTo>
                    <a:pt x="9" y="0"/>
                    <a:pt x="0" y="9"/>
                    <a:pt x="0" y="20"/>
                  </a:cubicBezTo>
                  <a:lnTo>
                    <a:pt x="0" y="72"/>
                  </a:lnTo>
                  <a:close/>
                </a:path>
              </a:pathLst>
            </a:custGeom>
            <a:solidFill>
              <a:srgbClr val="F3BB8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3" name="Freeform 352"/>
            <p:cNvSpPr/>
            <p:nvPr/>
          </p:nvSpPr>
          <p:spPr bwMode="auto">
            <a:xfrm>
              <a:off x="5005388" y="1039813"/>
              <a:ext cx="109538" cy="327025"/>
            </a:xfrm>
            <a:custGeom>
              <a:avLst/>
              <a:gdLst>
                <a:gd name="T0" fmla="*/ 6 w 29"/>
                <a:gd name="T1" fmla="*/ 66 h 87"/>
                <a:gd name="T2" fmla="*/ 6 w 29"/>
                <a:gd name="T3" fmla="*/ 0 h 87"/>
                <a:gd name="T4" fmla="*/ 0 w 29"/>
                <a:gd name="T5" fmla="*/ 14 h 87"/>
                <a:gd name="T6" fmla="*/ 0 w 29"/>
                <a:gd name="T7" fmla="*/ 66 h 87"/>
                <a:gd name="T8" fmla="*/ 21 w 29"/>
                <a:gd name="T9" fmla="*/ 87 h 87"/>
                <a:gd name="T10" fmla="*/ 29 w 29"/>
                <a:gd name="T11" fmla="*/ 87 h 87"/>
                <a:gd name="T12" fmla="*/ 6 w 29"/>
                <a:gd name="T13" fmla="*/ 66 h 87"/>
              </a:gdLst>
              <a:ahLst/>
              <a:cxnLst>
                <a:cxn ang="0">
                  <a:pos x="T0" y="T1"/>
                </a:cxn>
                <a:cxn ang="0">
                  <a:pos x="T2" y="T3"/>
                </a:cxn>
                <a:cxn ang="0">
                  <a:pos x="T4" y="T5"/>
                </a:cxn>
                <a:cxn ang="0">
                  <a:pos x="T6" y="T7"/>
                </a:cxn>
                <a:cxn ang="0">
                  <a:pos x="T8" y="T9"/>
                </a:cxn>
                <a:cxn ang="0">
                  <a:pos x="T10" y="T11"/>
                </a:cxn>
                <a:cxn ang="0">
                  <a:pos x="T12" y="T13"/>
                </a:cxn>
              </a:cxnLst>
              <a:rect l="0" t="0" r="r" b="b"/>
              <a:pathLst>
                <a:path w="29" h="87">
                  <a:moveTo>
                    <a:pt x="6" y="66"/>
                  </a:moveTo>
                  <a:cubicBezTo>
                    <a:pt x="6" y="0"/>
                    <a:pt x="6" y="0"/>
                    <a:pt x="6" y="0"/>
                  </a:cubicBezTo>
                  <a:cubicBezTo>
                    <a:pt x="2" y="3"/>
                    <a:pt x="0" y="9"/>
                    <a:pt x="0" y="14"/>
                  </a:cubicBezTo>
                  <a:cubicBezTo>
                    <a:pt x="0" y="66"/>
                    <a:pt x="0" y="66"/>
                    <a:pt x="0" y="66"/>
                  </a:cubicBezTo>
                  <a:cubicBezTo>
                    <a:pt x="0" y="78"/>
                    <a:pt x="9" y="87"/>
                    <a:pt x="21" y="87"/>
                  </a:cubicBezTo>
                  <a:cubicBezTo>
                    <a:pt x="29" y="87"/>
                    <a:pt x="29" y="87"/>
                    <a:pt x="29" y="87"/>
                  </a:cubicBezTo>
                  <a:cubicBezTo>
                    <a:pt x="6" y="87"/>
                    <a:pt x="6" y="66"/>
                    <a:pt x="6" y="66"/>
                  </a:cubicBez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4" name="Freeform 353"/>
            <p:cNvSpPr/>
            <p:nvPr/>
          </p:nvSpPr>
          <p:spPr bwMode="auto">
            <a:xfrm>
              <a:off x="5070475" y="1125538"/>
              <a:ext cx="55563" cy="71438"/>
            </a:xfrm>
            <a:custGeom>
              <a:avLst/>
              <a:gdLst>
                <a:gd name="T0" fmla="*/ 15 w 15"/>
                <a:gd name="T1" fmla="*/ 14 h 19"/>
                <a:gd name="T2" fmla="*/ 9 w 15"/>
                <a:gd name="T3" fmla="*/ 19 h 19"/>
                <a:gd name="T4" fmla="*/ 6 w 15"/>
                <a:gd name="T5" fmla="*/ 19 h 19"/>
                <a:gd name="T6" fmla="*/ 0 w 15"/>
                <a:gd name="T7" fmla="*/ 14 h 19"/>
                <a:gd name="T8" fmla="*/ 0 w 15"/>
                <a:gd name="T9" fmla="*/ 6 h 19"/>
                <a:gd name="T10" fmla="*/ 6 w 15"/>
                <a:gd name="T11" fmla="*/ 0 h 19"/>
                <a:gd name="T12" fmla="*/ 9 w 15"/>
                <a:gd name="T13" fmla="*/ 0 h 19"/>
                <a:gd name="T14" fmla="*/ 15 w 15"/>
                <a:gd name="T15" fmla="*/ 6 h 19"/>
                <a:gd name="T16" fmla="*/ 15 w 15"/>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5" y="14"/>
                  </a:moveTo>
                  <a:cubicBezTo>
                    <a:pt x="15" y="17"/>
                    <a:pt x="12" y="19"/>
                    <a:pt x="9" y="19"/>
                  </a:cubicBezTo>
                  <a:cubicBezTo>
                    <a:pt x="6" y="19"/>
                    <a:pt x="6" y="19"/>
                    <a:pt x="6" y="19"/>
                  </a:cubicBezTo>
                  <a:cubicBezTo>
                    <a:pt x="3" y="19"/>
                    <a:pt x="0" y="17"/>
                    <a:pt x="0" y="14"/>
                  </a:cubicBezTo>
                  <a:cubicBezTo>
                    <a:pt x="0" y="6"/>
                    <a:pt x="0" y="6"/>
                    <a:pt x="0" y="6"/>
                  </a:cubicBezTo>
                  <a:cubicBezTo>
                    <a:pt x="0" y="3"/>
                    <a:pt x="3" y="0"/>
                    <a:pt x="6" y="0"/>
                  </a:cubicBezTo>
                  <a:cubicBezTo>
                    <a:pt x="9" y="0"/>
                    <a:pt x="9" y="0"/>
                    <a:pt x="9" y="0"/>
                  </a:cubicBezTo>
                  <a:cubicBezTo>
                    <a:pt x="12" y="0"/>
                    <a:pt x="15" y="3"/>
                    <a:pt x="15" y="6"/>
                  </a:cubicBez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5" name="Freeform 354"/>
            <p:cNvSpPr/>
            <p:nvPr/>
          </p:nvSpPr>
          <p:spPr bwMode="auto">
            <a:xfrm>
              <a:off x="5076825" y="1136651"/>
              <a:ext cx="41275" cy="52388"/>
            </a:xfrm>
            <a:custGeom>
              <a:avLst/>
              <a:gdLst>
                <a:gd name="T0" fmla="*/ 11 w 11"/>
                <a:gd name="T1" fmla="*/ 10 h 14"/>
                <a:gd name="T2" fmla="*/ 7 w 11"/>
                <a:gd name="T3" fmla="*/ 14 h 14"/>
                <a:gd name="T4" fmla="*/ 4 w 11"/>
                <a:gd name="T5" fmla="*/ 14 h 14"/>
                <a:gd name="T6" fmla="*/ 0 w 11"/>
                <a:gd name="T7" fmla="*/ 10 h 14"/>
                <a:gd name="T8" fmla="*/ 0 w 11"/>
                <a:gd name="T9" fmla="*/ 4 h 14"/>
                <a:gd name="T10" fmla="*/ 4 w 11"/>
                <a:gd name="T11" fmla="*/ 0 h 14"/>
                <a:gd name="T12" fmla="*/ 7 w 11"/>
                <a:gd name="T13" fmla="*/ 0 h 14"/>
                <a:gd name="T14" fmla="*/ 11 w 11"/>
                <a:gd name="T15" fmla="*/ 4 h 14"/>
                <a:gd name="T16" fmla="*/ 11 w 11"/>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1" y="10"/>
                  </a:moveTo>
                  <a:cubicBezTo>
                    <a:pt x="11" y="12"/>
                    <a:pt x="9" y="14"/>
                    <a:pt x="7" y="14"/>
                  </a:cubicBezTo>
                  <a:cubicBezTo>
                    <a:pt x="4" y="14"/>
                    <a:pt x="4" y="14"/>
                    <a:pt x="4" y="14"/>
                  </a:cubicBezTo>
                  <a:cubicBezTo>
                    <a:pt x="2" y="14"/>
                    <a:pt x="0" y="12"/>
                    <a:pt x="0" y="10"/>
                  </a:cubicBezTo>
                  <a:cubicBezTo>
                    <a:pt x="0" y="4"/>
                    <a:pt x="0" y="4"/>
                    <a:pt x="0" y="4"/>
                  </a:cubicBezTo>
                  <a:cubicBezTo>
                    <a:pt x="0" y="2"/>
                    <a:pt x="2" y="0"/>
                    <a:pt x="4" y="0"/>
                  </a:cubicBezTo>
                  <a:cubicBezTo>
                    <a:pt x="7" y="0"/>
                    <a:pt x="7" y="0"/>
                    <a:pt x="7" y="0"/>
                  </a:cubicBezTo>
                  <a:cubicBezTo>
                    <a:pt x="9" y="0"/>
                    <a:pt x="11" y="2"/>
                    <a:pt x="11" y="4"/>
                  </a:cubicBezTo>
                  <a:lnTo>
                    <a:pt x="11"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6" name="Oval 355"/>
            <p:cNvSpPr>
              <a:spLocks noChangeArrowheads="1"/>
            </p:cNvSpPr>
            <p:nvPr/>
          </p:nvSpPr>
          <p:spPr bwMode="auto">
            <a:xfrm>
              <a:off x="5100638" y="1174751"/>
              <a:ext cx="17463"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7" name="Freeform 356"/>
            <p:cNvSpPr/>
            <p:nvPr/>
          </p:nvSpPr>
          <p:spPr bwMode="auto">
            <a:xfrm>
              <a:off x="5159375" y="1125538"/>
              <a:ext cx="53975" cy="71438"/>
            </a:xfrm>
            <a:custGeom>
              <a:avLst/>
              <a:gdLst>
                <a:gd name="T0" fmla="*/ 14 w 14"/>
                <a:gd name="T1" fmla="*/ 14 h 19"/>
                <a:gd name="T2" fmla="*/ 9 w 14"/>
                <a:gd name="T3" fmla="*/ 19 h 19"/>
                <a:gd name="T4" fmla="*/ 6 w 14"/>
                <a:gd name="T5" fmla="*/ 19 h 19"/>
                <a:gd name="T6" fmla="*/ 0 w 14"/>
                <a:gd name="T7" fmla="*/ 14 h 19"/>
                <a:gd name="T8" fmla="*/ 0 w 14"/>
                <a:gd name="T9" fmla="*/ 6 h 19"/>
                <a:gd name="T10" fmla="*/ 6 w 14"/>
                <a:gd name="T11" fmla="*/ 0 h 19"/>
                <a:gd name="T12" fmla="*/ 9 w 14"/>
                <a:gd name="T13" fmla="*/ 0 h 19"/>
                <a:gd name="T14" fmla="*/ 14 w 14"/>
                <a:gd name="T15" fmla="*/ 6 h 19"/>
                <a:gd name="T16" fmla="*/ 14 w 14"/>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14" y="14"/>
                  </a:moveTo>
                  <a:cubicBezTo>
                    <a:pt x="14" y="17"/>
                    <a:pt x="12" y="19"/>
                    <a:pt x="9" y="19"/>
                  </a:cubicBezTo>
                  <a:cubicBezTo>
                    <a:pt x="6" y="19"/>
                    <a:pt x="6" y="19"/>
                    <a:pt x="6" y="19"/>
                  </a:cubicBezTo>
                  <a:cubicBezTo>
                    <a:pt x="3" y="19"/>
                    <a:pt x="0" y="17"/>
                    <a:pt x="0" y="14"/>
                  </a:cubicBezTo>
                  <a:cubicBezTo>
                    <a:pt x="0" y="6"/>
                    <a:pt x="0" y="6"/>
                    <a:pt x="0" y="6"/>
                  </a:cubicBezTo>
                  <a:cubicBezTo>
                    <a:pt x="0" y="3"/>
                    <a:pt x="3" y="0"/>
                    <a:pt x="6" y="0"/>
                  </a:cubicBezTo>
                  <a:cubicBezTo>
                    <a:pt x="9" y="0"/>
                    <a:pt x="9" y="0"/>
                    <a:pt x="9" y="0"/>
                  </a:cubicBezTo>
                  <a:cubicBezTo>
                    <a:pt x="12" y="0"/>
                    <a:pt x="14" y="3"/>
                    <a:pt x="14" y="6"/>
                  </a:cubicBez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8" name="Freeform 357"/>
            <p:cNvSpPr/>
            <p:nvPr/>
          </p:nvSpPr>
          <p:spPr bwMode="auto">
            <a:xfrm>
              <a:off x="5167313" y="1136651"/>
              <a:ext cx="38100" cy="52388"/>
            </a:xfrm>
            <a:custGeom>
              <a:avLst/>
              <a:gdLst>
                <a:gd name="T0" fmla="*/ 10 w 10"/>
                <a:gd name="T1" fmla="*/ 10 h 14"/>
                <a:gd name="T2" fmla="*/ 6 w 10"/>
                <a:gd name="T3" fmla="*/ 14 h 14"/>
                <a:gd name="T4" fmla="*/ 4 w 10"/>
                <a:gd name="T5" fmla="*/ 14 h 14"/>
                <a:gd name="T6" fmla="*/ 0 w 10"/>
                <a:gd name="T7" fmla="*/ 10 h 14"/>
                <a:gd name="T8" fmla="*/ 0 w 10"/>
                <a:gd name="T9" fmla="*/ 4 h 14"/>
                <a:gd name="T10" fmla="*/ 4 w 10"/>
                <a:gd name="T11" fmla="*/ 0 h 14"/>
                <a:gd name="T12" fmla="*/ 6 w 10"/>
                <a:gd name="T13" fmla="*/ 0 h 14"/>
                <a:gd name="T14" fmla="*/ 10 w 10"/>
                <a:gd name="T15" fmla="*/ 4 h 14"/>
                <a:gd name="T16" fmla="*/ 10 w 10"/>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10" y="10"/>
                  </a:moveTo>
                  <a:cubicBezTo>
                    <a:pt x="10" y="12"/>
                    <a:pt x="9" y="14"/>
                    <a:pt x="6" y="14"/>
                  </a:cubicBezTo>
                  <a:cubicBezTo>
                    <a:pt x="4" y="14"/>
                    <a:pt x="4" y="14"/>
                    <a:pt x="4" y="14"/>
                  </a:cubicBezTo>
                  <a:cubicBezTo>
                    <a:pt x="2" y="14"/>
                    <a:pt x="0" y="12"/>
                    <a:pt x="0" y="10"/>
                  </a:cubicBezTo>
                  <a:cubicBezTo>
                    <a:pt x="0" y="4"/>
                    <a:pt x="0" y="4"/>
                    <a:pt x="0" y="4"/>
                  </a:cubicBezTo>
                  <a:cubicBezTo>
                    <a:pt x="0" y="2"/>
                    <a:pt x="2" y="0"/>
                    <a:pt x="4" y="0"/>
                  </a:cubicBezTo>
                  <a:cubicBezTo>
                    <a:pt x="6" y="0"/>
                    <a:pt x="6" y="0"/>
                    <a:pt x="6" y="0"/>
                  </a:cubicBezTo>
                  <a:cubicBezTo>
                    <a:pt x="9" y="0"/>
                    <a:pt x="10" y="2"/>
                    <a:pt x="10" y="4"/>
                  </a:cubicBezTo>
                  <a:lnTo>
                    <a:pt x="10"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9" name="Oval 358"/>
            <p:cNvSpPr>
              <a:spLocks noChangeArrowheads="1"/>
            </p:cNvSpPr>
            <p:nvPr/>
          </p:nvSpPr>
          <p:spPr bwMode="auto">
            <a:xfrm>
              <a:off x="5189538" y="1174751"/>
              <a:ext cx="15875"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0" name="Freeform 359"/>
            <p:cNvSpPr/>
            <p:nvPr/>
          </p:nvSpPr>
          <p:spPr bwMode="auto">
            <a:xfrm>
              <a:off x="5065713" y="1111251"/>
              <a:ext cx="65088" cy="17463"/>
            </a:xfrm>
            <a:custGeom>
              <a:avLst/>
              <a:gdLst>
                <a:gd name="T0" fmla="*/ 17 w 17"/>
                <a:gd name="T1" fmla="*/ 2 h 5"/>
                <a:gd name="T2" fmla="*/ 14 w 17"/>
                <a:gd name="T3" fmla="*/ 5 h 5"/>
                <a:gd name="T4" fmla="*/ 2 w 17"/>
                <a:gd name="T5" fmla="*/ 5 h 5"/>
                <a:gd name="T6" fmla="*/ 0 w 17"/>
                <a:gd name="T7" fmla="*/ 2 h 5"/>
                <a:gd name="T8" fmla="*/ 2 w 17"/>
                <a:gd name="T9" fmla="*/ 0 h 5"/>
                <a:gd name="T10" fmla="*/ 14 w 17"/>
                <a:gd name="T11" fmla="*/ 0 h 5"/>
                <a:gd name="T12" fmla="*/ 17 w 17"/>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7" h="5">
                  <a:moveTo>
                    <a:pt x="17" y="2"/>
                  </a:moveTo>
                  <a:cubicBezTo>
                    <a:pt x="17" y="4"/>
                    <a:pt x="16" y="5"/>
                    <a:pt x="14" y="5"/>
                  </a:cubicBezTo>
                  <a:cubicBezTo>
                    <a:pt x="2" y="5"/>
                    <a:pt x="2" y="5"/>
                    <a:pt x="2" y="5"/>
                  </a:cubicBezTo>
                  <a:cubicBezTo>
                    <a:pt x="1" y="5"/>
                    <a:pt x="0" y="4"/>
                    <a:pt x="0" y="2"/>
                  </a:cubicBezTo>
                  <a:cubicBezTo>
                    <a:pt x="0" y="1"/>
                    <a:pt x="1" y="0"/>
                    <a:pt x="2" y="0"/>
                  </a:cubicBezTo>
                  <a:cubicBezTo>
                    <a:pt x="14" y="0"/>
                    <a:pt x="14" y="0"/>
                    <a:pt x="14" y="0"/>
                  </a:cubicBezTo>
                  <a:cubicBezTo>
                    <a:pt x="16" y="0"/>
                    <a:pt x="17" y="1"/>
                    <a:pt x="17" y="2"/>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1" name="Freeform 360"/>
            <p:cNvSpPr/>
            <p:nvPr/>
          </p:nvSpPr>
          <p:spPr bwMode="auto">
            <a:xfrm>
              <a:off x="5153025" y="1111251"/>
              <a:ext cx="63500" cy="17463"/>
            </a:xfrm>
            <a:custGeom>
              <a:avLst/>
              <a:gdLst>
                <a:gd name="T0" fmla="*/ 17 w 17"/>
                <a:gd name="T1" fmla="*/ 2 h 5"/>
                <a:gd name="T2" fmla="*/ 15 w 17"/>
                <a:gd name="T3" fmla="*/ 5 h 5"/>
                <a:gd name="T4" fmla="*/ 2 w 17"/>
                <a:gd name="T5" fmla="*/ 5 h 5"/>
                <a:gd name="T6" fmla="*/ 0 w 17"/>
                <a:gd name="T7" fmla="*/ 2 h 5"/>
                <a:gd name="T8" fmla="*/ 2 w 17"/>
                <a:gd name="T9" fmla="*/ 0 h 5"/>
                <a:gd name="T10" fmla="*/ 15 w 17"/>
                <a:gd name="T11" fmla="*/ 0 h 5"/>
                <a:gd name="T12" fmla="*/ 17 w 17"/>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7" h="5">
                  <a:moveTo>
                    <a:pt x="17" y="2"/>
                  </a:moveTo>
                  <a:cubicBezTo>
                    <a:pt x="17" y="4"/>
                    <a:pt x="16" y="5"/>
                    <a:pt x="15" y="5"/>
                  </a:cubicBezTo>
                  <a:cubicBezTo>
                    <a:pt x="2" y="5"/>
                    <a:pt x="2" y="5"/>
                    <a:pt x="2" y="5"/>
                  </a:cubicBezTo>
                  <a:cubicBezTo>
                    <a:pt x="1" y="5"/>
                    <a:pt x="0" y="4"/>
                    <a:pt x="0" y="2"/>
                  </a:cubicBezTo>
                  <a:cubicBezTo>
                    <a:pt x="0" y="1"/>
                    <a:pt x="1" y="0"/>
                    <a:pt x="2" y="0"/>
                  </a:cubicBezTo>
                  <a:cubicBezTo>
                    <a:pt x="15" y="0"/>
                    <a:pt x="15" y="0"/>
                    <a:pt x="15" y="0"/>
                  </a:cubicBezTo>
                  <a:cubicBezTo>
                    <a:pt x="16" y="0"/>
                    <a:pt x="17" y="1"/>
                    <a:pt x="17" y="2"/>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2" name="Freeform 361"/>
            <p:cNvSpPr/>
            <p:nvPr/>
          </p:nvSpPr>
          <p:spPr bwMode="auto">
            <a:xfrm>
              <a:off x="4957763" y="914401"/>
              <a:ext cx="292100" cy="166688"/>
            </a:xfrm>
            <a:custGeom>
              <a:avLst/>
              <a:gdLst>
                <a:gd name="T0" fmla="*/ 78 w 78"/>
                <a:gd name="T1" fmla="*/ 34 h 44"/>
                <a:gd name="T2" fmla="*/ 71 w 78"/>
                <a:gd name="T3" fmla="*/ 44 h 44"/>
                <a:gd name="T4" fmla="*/ 6 w 78"/>
                <a:gd name="T5" fmla="*/ 44 h 44"/>
                <a:gd name="T6" fmla="*/ 0 w 78"/>
                <a:gd name="T7" fmla="*/ 34 h 44"/>
                <a:gd name="T8" fmla="*/ 0 w 78"/>
                <a:gd name="T9" fmla="*/ 9 h 44"/>
                <a:gd name="T10" fmla="*/ 6 w 78"/>
                <a:gd name="T11" fmla="*/ 0 h 44"/>
                <a:gd name="T12" fmla="*/ 71 w 78"/>
                <a:gd name="T13" fmla="*/ 0 h 44"/>
                <a:gd name="T14" fmla="*/ 78 w 78"/>
                <a:gd name="T15" fmla="*/ 9 h 44"/>
                <a:gd name="T16" fmla="*/ 78 w 78"/>
                <a:gd name="T1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4">
                  <a:moveTo>
                    <a:pt x="78" y="34"/>
                  </a:moveTo>
                  <a:cubicBezTo>
                    <a:pt x="78" y="40"/>
                    <a:pt x="75" y="44"/>
                    <a:pt x="71" y="44"/>
                  </a:cubicBezTo>
                  <a:cubicBezTo>
                    <a:pt x="6" y="44"/>
                    <a:pt x="6" y="44"/>
                    <a:pt x="6" y="44"/>
                  </a:cubicBezTo>
                  <a:cubicBezTo>
                    <a:pt x="3" y="44"/>
                    <a:pt x="0" y="40"/>
                    <a:pt x="0" y="34"/>
                  </a:cubicBezTo>
                  <a:cubicBezTo>
                    <a:pt x="0" y="9"/>
                    <a:pt x="0" y="9"/>
                    <a:pt x="0" y="9"/>
                  </a:cubicBezTo>
                  <a:cubicBezTo>
                    <a:pt x="0" y="4"/>
                    <a:pt x="3" y="0"/>
                    <a:pt x="6" y="0"/>
                  </a:cubicBezTo>
                  <a:cubicBezTo>
                    <a:pt x="71" y="0"/>
                    <a:pt x="71" y="0"/>
                    <a:pt x="71" y="0"/>
                  </a:cubicBezTo>
                  <a:cubicBezTo>
                    <a:pt x="75" y="0"/>
                    <a:pt x="78" y="4"/>
                    <a:pt x="78" y="9"/>
                  </a:cubicBezTo>
                  <a:lnTo>
                    <a:pt x="78" y="34"/>
                  </a:ln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3" name="Freeform 362"/>
            <p:cNvSpPr/>
            <p:nvPr/>
          </p:nvSpPr>
          <p:spPr bwMode="auto">
            <a:xfrm>
              <a:off x="4946650" y="1023938"/>
              <a:ext cx="77788" cy="150813"/>
            </a:xfrm>
            <a:custGeom>
              <a:avLst/>
              <a:gdLst>
                <a:gd name="T0" fmla="*/ 17 w 21"/>
                <a:gd name="T1" fmla="*/ 0 h 40"/>
                <a:gd name="T2" fmla="*/ 21 w 21"/>
                <a:gd name="T3" fmla="*/ 3 h 40"/>
                <a:gd name="T4" fmla="*/ 21 w 21"/>
                <a:gd name="T5" fmla="*/ 37 h 40"/>
                <a:gd name="T6" fmla="*/ 17 w 21"/>
                <a:gd name="T7" fmla="*/ 40 h 40"/>
                <a:gd name="T8" fmla="*/ 5 w 21"/>
                <a:gd name="T9" fmla="*/ 40 h 40"/>
                <a:gd name="T10" fmla="*/ 0 w 21"/>
                <a:gd name="T11" fmla="*/ 37 h 40"/>
                <a:gd name="T12" fmla="*/ 0 w 21"/>
                <a:gd name="T13" fmla="*/ 3 h 40"/>
                <a:gd name="T14" fmla="*/ 5 w 21"/>
                <a:gd name="T15" fmla="*/ 0 h 40"/>
                <a:gd name="T16" fmla="*/ 17 w 2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0">
                  <a:moveTo>
                    <a:pt x="17" y="0"/>
                  </a:moveTo>
                  <a:cubicBezTo>
                    <a:pt x="19" y="0"/>
                    <a:pt x="21" y="1"/>
                    <a:pt x="21" y="3"/>
                  </a:cubicBezTo>
                  <a:cubicBezTo>
                    <a:pt x="21" y="37"/>
                    <a:pt x="21" y="37"/>
                    <a:pt x="21" y="37"/>
                  </a:cubicBezTo>
                  <a:cubicBezTo>
                    <a:pt x="21" y="39"/>
                    <a:pt x="19" y="40"/>
                    <a:pt x="17" y="40"/>
                  </a:cubicBezTo>
                  <a:cubicBezTo>
                    <a:pt x="5" y="40"/>
                    <a:pt x="5" y="40"/>
                    <a:pt x="5" y="40"/>
                  </a:cubicBezTo>
                  <a:cubicBezTo>
                    <a:pt x="2" y="40"/>
                    <a:pt x="0" y="39"/>
                    <a:pt x="0" y="37"/>
                  </a:cubicBezTo>
                  <a:cubicBezTo>
                    <a:pt x="0" y="3"/>
                    <a:pt x="0" y="3"/>
                    <a:pt x="0" y="3"/>
                  </a:cubicBezTo>
                  <a:cubicBezTo>
                    <a:pt x="0" y="1"/>
                    <a:pt x="2" y="0"/>
                    <a:pt x="5" y="0"/>
                  </a:cubicBezTo>
                  <a:lnTo>
                    <a:pt x="17" y="0"/>
                  </a:ln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4" name="Freeform 363"/>
            <p:cNvSpPr/>
            <p:nvPr/>
          </p:nvSpPr>
          <p:spPr bwMode="auto">
            <a:xfrm>
              <a:off x="4946650" y="914401"/>
              <a:ext cx="300038" cy="260350"/>
            </a:xfrm>
            <a:custGeom>
              <a:avLst/>
              <a:gdLst>
                <a:gd name="T0" fmla="*/ 74 w 80"/>
                <a:gd name="T1" fmla="*/ 0 h 69"/>
                <a:gd name="T2" fmla="*/ 9 w 80"/>
                <a:gd name="T3" fmla="*/ 0 h 69"/>
                <a:gd name="T4" fmla="*/ 3 w 80"/>
                <a:gd name="T5" fmla="*/ 7 h 69"/>
                <a:gd name="T6" fmla="*/ 3 w 80"/>
                <a:gd name="T7" fmla="*/ 18 h 69"/>
                <a:gd name="T8" fmla="*/ 0 w 80"/>
                <a:gd name="T9" fmla="*/ 22 h 69"/>
                <a:gd name="T10" fmla="*/ 0 w 80"/>
                <a:gd name="T11" fmla="*/ 65 h 69"/>
                <a:gd name="T12" fmla="*/ 5 w 80"/>
                <a:gd name="T13" fmla="*/ 69 h 69"/>
                <a:gd name="T14" fmla="*/ 6 w 80"/>
                <a:gd name="T15" fmla="*/ 69 h 69"/>
                <a:gd name="T16" fmla="*/ 6 w 80"/>
                <a:gd name="T17" fmla="*/ 34 h 69"/>
                <a:gd name="T18" fmla="*/ 6 w 80"/>
                <a:gd name="T19" fmla="*/ 22 h 69"/>
                <a:gd name="T20" fmla="*/ 9 w 80"/>
                <a:gd name="T21" fmla="*/ 18 h 69"/>
                <a:gd name="T22" fmla="*/ 9 w 80"/>
                <a:gd name="T23" fmla="*/ 18 h 69"/>
                <a:gd name="T24" fmla="*/ 9 w 80"/>
                <a:gd name="T25" fmla="*/ 5 h 69"/>
                <a:gd name="T26" fmla="*/ 80 w 80"/>
                <a:gd name="T27" fmla="*/ 5 h 69"/>
                <a:gd name="T28" fmla="*/ 74 w 80"/>
                <a:gd name="T2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69">
                  <a:moveTo>
                    <a:pt x="74" y="0"/>
                  </a:moveTo>
                  <a:cubicBezTo>
                    <a:pt x="9" y="0"/>
                    <a:pt x="9" y="0"/>
                    <a:pt x="9" y="0"/>
                  </a:cubicBezTo>
                  <a:cubicBezTo>
                    <a:pt x="6" y="0"/>
                    <a:pt x="3" y="3"/>
                    <a:pt x="3" y="7"/>
                  </a:cubicBezTo>
                  <a:cubicBezTo>
                    <a:pt x="3" y="18"/>
                    <a:pt x="3" y="18"/>
                    <a:pt x="3" y="18"/>
                  </a:cubicBezTo>
                  <a:cubicBezTo>
                    <a:pt x="1" y="19"/>
                    <a:pt x="0" y="20"/>
                    <a:pt x="0" y="22"/>
                  </a:cubicBezTo>
                  <a:cubicBezTo>
                    <a:pt x="0" y="65"/>
                    <a:pt x="0" y="65"/>
                    <a:pt x="0" y="65"/>
                  </a:cubicBezTo>
                  <a:cubicBezTo>
                    <a:pt x="0" y="67"/>
                    <a:pt x="2" y="69"/>
                    <a:pt x="5" y="69"/>
                  </a:cubicBezTo>
                  <a:cubicBezTo>
                    <a:pt x="6" y="69"/>
                    <a:pt x="6" y="69"/>
                    <a:pt x="6" y="69"/>
                  </a:cubicBezTo>
                  <a:cubicBezTo>
                    <a:pt x="6" y="34"/>
                    <a:pt x="6" y="34"/>
                    <a:pt x="6" y="34"/>
                  </a:cubicBezTo>
                  <a:cubicBezTo>
                    <a:pt x="6" y="22"/>
                    <a:pt x="6" y="22"/>
                    <a:pt x="6" y="22"/>
                  </a:cubicBezTo>
                  <a:cubicBezTo>
                    <a:pt x="9" y="18"/>
                    <a:pt x="9" y="18"/>
                    <a:pt x="9" y="18"/>
                  </a:cubicBezTo>
                  <a:cubicBezTo>
                    <a:pt x="9" y="18"/>
                    <a:pt x="9" y="18"/>
                    <a:pt x="9" y="18"/>
                  </a:cubicBezTo>
                  <a:cubicBezTo>
                    <a:pt x="9" y="5"/>
                    <a:pt x="9" y="5"/>
                    <a:pt x="9" y="5"/>
                  </a:cubicBezTo>
                  <a:cubicBezTo>
                    <a:pt x="80" y="5"/>
                    <a:pt x="80" y="5"/>
                    <a:pt x="80" y="5"/>
                  </a:cubicBezTo>
                  <a:cubicBezTo>
                    <a:pt x="80" y="2"/>
                    <a:pt x="77" y="0"/>
                    <a:pt x="74" y="0"/>
                  </a:cubicBezTo>
                  <a:close/>
                </a:path>
              </a:pathLst>
            </a:custGeom>
            <a:solidFill>
              <a:srgbClr val="8A654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5" name="Oval 364"/>
            <p:cNvSpPr>
              <a:spLocks noChangeArrowheads="1"/>
            </p:cNvSpPr>
            <p:nvPr/>
          </p:nvSpPr>
          <p:spPr bwMode="auto">
            <a:xfrm>
              <a:off x="4960938" y="1136651"/>
              <a:ext cx="85725" cy="82550"/>
            </a:xfrm>
            <a:prstGeom prst="ellipse">
              <a:avLst/>
            </a:pr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6" name="Oval 365"/>
            <p:cNvSpPr>
              <a:spLocks noChangeArrowheads="1"/>
            </p:cNvSpPr>
            <p:nvPr/>
          </p:nvSpPr>
          <p:spPr bwMode="auto">
            <a:xfrm>
              <a:off x="4983163" y="1155701"/>
              <a:ext cx="41275" cy="41275"/>
            </a:xfrm>
            <a:prstGeom prst="ellipse">
              <a:avLst/>
            </a:pr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7" name="Freeform 366"/>
            <p:cNvSpPr/>
            <p:nvPr/>
          </p:nvSpPr>
          <p:spPr bwMode="auto">
            <a:xfrm>
              <a:off x="4983163" y="1204913"/>
              <a:ext cx="263525" cy="165100"/>
            </a:xfrm>
            <a:custGeom>
              <a:avLst/>
              <a:gdLst>
                <a:gd name="T0" fmla="*/ 63 w 70"/>
                <a:gd name="T1" fmla="*/ 1 h 44"/>
                <a:gd name="T2" fmla="*/ 57 w 70"/>
                <a:gd name="T3" fmla="*/ 9 h 44"/>
                <a:gd name="T4" fmla="*/ 57 w 70"/>
                <a:gd name="T5" fmla="*/ 19 h 44"/>
                <a:gd name="T6" fmla="*/ 53 w 70"/>
                <a:gd name="T7" fmla="*/ 18 h 44"/>
                <a:gd name="T8" fmla="*/ 25 w 70"/>
                <a:gd name="T9" fmla="*/ 18 h 44"/>
                <a:gd name="T10" fmla="*/ 18 w 70"/>
                <a:gd name="T11" fmla="*/ 21 h 44"/>
                <a:gd name="T12" fmla="*/ 18 w 70"/>
                <a:gd name="T13" fmla="*/ 10 h 44"/>
                <a:gd name="T14" fmla="*/ 9 w 70"/>
                <a:gd name="T15" fmla="*/ 0 h 44"/>
                <a:gd name="T16" fmla="*/ 0 w 70"/>
                <a:gd name="T17" fmla="*/ 10 h 44"/>
                <a:gd name="T18" fmla="*/ 0 w 70"/>
                <a:gd name="T19" fmla="*/ 34 h 44"/>
                <a:gd name="T20" fmla="*/ 0 w 70"/>
                <a:gd name="T21" fmla="*/ 35 h 44"/>
                <a:gd name="T22" fmla="*/ 0 w 70"/>
                <a:gd name="T23" fmla="*/ 36 h 44"/>
                <a:gd name="T24" fmla="*/ 8 w 70"/>
                <a:gd name="T25" fmla="*/ 44 h 44"/>
                <a:gd name="T26" fmla="*/ 9 w 70"/>
                <a:gd name="T27" fmla="*/ 44 h 44"/>
                <a:gd name="T28" fmla="*/ 9 w 70"/>
                <a:gd name="T29" fmla="*/ 44 h 44"/>
                <a:gd name="T30" fmla="*/ 9 w 70"/>
                <a:gd name="T31" fmla="*/ 44 h 44"/>
                <a:gd name="T32" fmla="*/ 33 w 70"/>
                <a:gd name="T33" fmla="*/ 44 h 44"/>
                <a:gd name="T34" fmla="*/ 37 w 70"/>
                <a:gd name="T35" fmla="*/ 44 h 44"/>
                <a:gd name="T36" fmla="*/ 62 w 70"/>
                <a:gd name="T37" fmla="*/ 44 h 44"/>
                <a:gd name="T38" fmla="*/ 63 w 70"/>
                <a:gd name="T39" fmla="*/ 44 h 44"/>
                <a:gd name="T40" fmla="*/ 63 w 70"/>
                <a:gd name="T41" fmla="*/ 44 h 44"/>
                <a:gd name="T42" fmla="*/ 70 w 70"/>
                <a:gd name="T43" fmla="*/ 36 h 44"/>
                <a:gd name="T44" fmla="*/ 70 w 70"/>
                <a:gd name="T45" fmla="*/ 9 h 44"/>
                <a:gd name="T46" fmla="*/ 63 w 70"/>
                <a:gd name="T4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44">
                  <a:moveTo>
                    <a:pt x="63" y="1"/>
                  </a:moveTo>
                  <a:cubicBezTo>
                    <a:pt x="60" y="1"/>
                    <a:pt x="57" y="4"/>
                    <a:pt x="57" y="9"/>
                  </a:cubicBezTo>
                  <a:cubicBezTo>
                    <a:pt x="57" y="19"/>
                    <a:pt x="57" y="19"/>
                    <a:pt x="57" y="19"/>
                  </a:cubicBezTo>
                  <a:cubicBezTo>
                    <a:pt x="56" y="18"/>
                    <a:pt x="54" y="18"/>
                    <a:pt x="53" y="18"/>
                  </a:cubicBezTo>
                  <a:cubicBezTo>
                    <a:pt x="25" y="18"/>
                    <a:pt x="25" y="18"/>
                    <a:pt x="25" y="18"/>
                  </a:cubicBezTo>
                  <a:cubicBezTo>
                    <a:pt x="22" y="18"/>
                    <a:pt x="20" y="19"/>
                    <a:pt x="18" y="21"/>
                  </a:cubicBezTo>
                  <a:cubicBezTo>
                    <a:pt x="18" y="10"/>
                    <a:pt x="18" y="10"/>
                    <a:pt x="18" y="10"/>
                  </a:cubicBezTo>
                  <a:cubicBezTo>
                    <a:pt x="18" y="5"/>
                    <a:pt x="14" y="0"/>
                    <a:pt x="9" y="0"/>
                  </a:cubicBezTo>
                  <a:cubicBezTo>
                    <a:pt x="4" y="0"/>
                    <a:pt x="0" y="5"/>
                    <a:pt x="0" y="10"/>
                  </a:cubicBezTo>
                  <a:cubicBezTo>
                    <a:pt x="0" y="34"/>
                    <a:pt x="0" y="34"/>
                    <a:pt x="0" y="34"/>
                  </a:cubicBezTo>
                  <a:cubicBezTo>
                    <a:pt x="0" y="35"/>
                    <a:pt x="0" y="35"/>
                    <a:pt x="0" y="35"/>
                  </a:cubicBezTo>
                  <a:cubicBezTo>
                    <a:pt x="0" y="36"/>
                    <a:pt x="0" y="36"/>
                    <a:pt x="0" y="36"/>
                  </a:cubicBezTo>
                  <a:cubicBezTo>
                    <a:pt x="0" y="40"/>
                    <a:pt x="4" y="44"/>
                    <a:pt x="8" y="44"/>
                  </a:cubicBezTo>
                  <a:cubicBezTo>
                    <a:pt x="9" y="44"/>
                    <a:pt x="9" y="44"/>
                    <a:pt x="9" y="44"/>
                  </a:cubicBezTo>
                  <a:cubicBezTo>
                    <a:pt x="9" y="44"/>
                    <a:pt x="9" y="44"/>
                    <a:pt x="9" y="44"/>
                  </a:cubicBezTo>
                  <a:cubicBezTo>
                    <a:pt x="9" y="44"/>
                    <a:pt x="9" y="44"/>
                    <a:pt x="9" y="44"/>
                  </a:cubicBezTo>
                  <a:cubicBezTo>
                    <a:pt x="33" y="44"/>
                    <a:pt x="33" y="44"/>
                    <a:pt x="33" y="44"/>
                  </a:cubicBezTo>
                  <a:cubicBezTo>
                    <a:pt x="37" y="44"/>
                    <a:pt x="37" y="44"/>
                    <a:pt x="37" y="44"/>
                  </a:cubicBezTo>
                  <a:cubicBezTo>
                    <a:pt x="62" y="44"/>
                    <a:pt x="62" y="44"/>
                    <a:pt x="62" y="44"/>
                  </a:cubicBezTo>
                  <a:cubicBezTo>
                    <a:pt x="63" y="44"/>
                    <a:pt x="63" y="44"/>
                    <a:pt x="63" y="44"/>
                  </a:cubicBezTo>
                  <a:cubicBezTo>
                    <a:pt x="63" y="44"/>
                    <a:pt x="63" y="44"/>
                    <a:pt x="63" y="44"/>
                  </a:cubicBezTo>
                  <a:cubicBezTo>
                    <a:pt x="67" y="44"/>
                    <a:pt x="70" y="40"/>
                    <a:pt x="70" y="36"/>
                  </a:cubicBezTo>
                  <a:cubicBezTo>
                    <a:pt x="70" y="9"/>
                    <a:pt x="70" y="9"/>
                    <a:pt x="70" y="9"/>
                  </a:cubicBezTo>
                  <a:cubicBezTo>
                    <a:pt x="70" y="4"/>
                    <a:pt x="67" y="1"/>
                    <a:pt x="63" y="1"/>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8" name="Freeform 367"/>
            <p:cNvSpPr/>
            <p:nvPr/>
          </p:nvSpPr>
          <p:spPr bwMode="auto">
            <a:xfrm>
              <a:off x="5106988" y="1298576"/>
              <a:ext cx="79375" cy="38100"/>
            </a:xfrm>
            <a:custGeom>
              <a:avLst/>
              <a:gdLst>
                <a:gd name="T0" fmla="*/ 0 w 21"/>
                <a:gd name="T1" fmla="*/ 0 h 10"/>
                <a:gd name="T2" fmla="*/ 21 w 21"/>
                <a:gd name="T3" fmla="*/ 0 h 10"/>
                <a:gd name="T4" fmla="*/ 11 w 21"/>
                <a:gd name="T5" fmla="*/ 10 h 10"/>
                <a:gd name="T6" fmla="*/ 0 w 21"/>
                <a:gd name="T7" fmla="*/ 0 h 10"/>
              </a:gdLst>
              <a:ahLst/>
              <a:cxnLst>
                <a:cxn ang="0">
                  <a:pos x="T0" y="T1"/>
                </a:cxn>
                <a:cxn ang="0">
                  <a:pos x="T2" y="T3"/>
                </a:cxn>
                <a:cxn ang="0">
                  <a:pos x="T4" y="T5"/>
                </a:cxn>
                <a:cxn ang="0">
                  <a:pos x="T6" y="T7"/>
                </a:cxn>
              </a:cxnLst>
              <a:rect l="0" t="0" r="r" b="b"/>
              <a:pathLst>
                <a:path w="21" h="10">
                  <a:moveTo>
                    <a:pt x="0" y="0"/>
                  </a:moveTo>
                  <a:cubicBezTo>
                    <a:pt x="21" y="0"/>
                    <a:pt x="21" y="0"/>
                    <a:pt x="21" y="0"/>
                  </a:cubicBezTo>
                  <a:cubicBezTo>
                    <a:pt x="21" y="0"/>
                    <a:pt x="21" y="10"/>
                    <a:pt x="11" y="10"/>
                  </a:cubicBezTo>
                  <a:cubicBezTo>
                    <a:pt x="1" y="10"/>
                    <a:pt x="0" y="0"/>
                    <a:pt x="0" y="0"/>
                  </a:cubicBez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9" name="Freeform 368"/>
            <p:cNvSpPr/>
            <p:nvPr/>
          </p:nvSpPr>
          <p:spPr bwMode="auto">
            <a:xfrm>
              <a:off x="5137150" y="1200151"/>
              <a:ext cx="30163" cy="76200"/>
            </a:xfrm>
            <a:custGeom>
              <a:avLst/>
              <a:gdLst>
                <a:gd name="T0" fmla="*/ 8 w 8"/>
                <a:gd name="T1" fmla="*/ 16 h 20"/>
                <a:gd name="T2" fmla="*/ 4 w 8"/>
                <a:gd name="T3" fmla="*/ 20 h 20"/>
                <a:gd name="T4" fmla="*/ 0 w 8"/>
                <a:gd name="T5" fmla="*/ 16 h 20"/>
                <a:gd name="T6" fmla="*/ 0 w 8"/>
                <a:gd name="T7" fmla="*/ 4 h 20"/>
                <a:gd name="T8" fmla="*/ 4 w 8"/>
                <a:gd name="T9" fmla="*/ 0 h 20"/>
                <a:gd name="T10" fmla="*/ 8 w 8"/>
                <a:gd name="T11" fmla="*/ 4 h 20"/>
                <a:gd name="T12" fmla="*/ 8 w 8"/>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8" h="20">
                  <a:moveTo>
                    <a:pt x="8" y="16"/>
                  </a:moveTo>
                  <a:cubicBezTo>
                    <a:pt x="8" y="18"/>
                    <a:pt x="6" y="20"/>
                    <a:pt x="4" y="20"/>
                  </a:cubicBezTo>
                  <a:cubicBezTo>
                    <a:pt x="1" y="20"/>
                    <a:pt x="0" y="18"/>
                    <a:pt x="0" y="16"/>
                  </a:cubicBezTo>
                  <a:cubicBezTo>
                    <a:pt x="0" y="4"/>
                    <a:pt x="0" y="4"/>
                    <a:pt x="0" y="4"/>
                  </a:cubicBezTo>
                  <a:cubicBezTo>
                    <a:pt x="0" y="2"/>
                    <a:pt x="1" y="0"/>
                    <a:pt x="4" y="0"/>
                  </a:cubicBezTo>
                  <a:cubicBezTo>
                    <a:pt x="6" y="0"/>
                    <a:pt x="8" y="2"/>
                    <a:pt x="8" y="4"/>
                  </a:cubicBezTo>
                  <a:lnTo>
                    <a:pt x="8" y="16"/>
                  </a:ln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0" name="Freeform 369"/>
            <p:cNvSpPr/>
            <p:nvPr/>
          </p:nvSpPr>
          <p:spPr bwMode="auto">
            <a:xfrm>
              <a:off x="5126038" y="1128713"/>
              <a:ext cx="26988" cy="15875"/>
            </a:xfrm>
            <a:custGeom>
              <a:avLst/>
              <a:gdLst>
                <a:gd name="T0" fmla="*/ 5 w 7"/>
                <a:gd name="T1" fmla="*/ 4 h 4"/>
                <a:gd name="T2" fmla="*/ 2 w 7"/>
                <a:gd name="T3" fmla="*/ 4 h 4"/>
                <a:gd name="T4" fmla="*/ 1 w 7"/>
                <a:gd name="T5" fmla="*/ 2 h 4"/>
                <a:gd name="T6" fmla="*/ 0 w 7"/>
                <a:gd name="T7" fmla="*/ 0 h 4"/>
                <a:gd name="T8" fmla="*/ 7 w 7"/>
                <a:gd name="T9" fmla="*/ 0 h 4"/>
                <a:gd name="T10" fmla="*/ 6 w 7"/>
                <a:gd name="T11" fmla="*/ 2 h 4"/>
                <a:gd name="T12" fmla="*/ 5 w 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5" y="4"/>
                  </a:moveTo>
                  <a:cubicBezTo>
                    <a:pt x="2" y="4"/>
                    <a:pt x="2" y="4"/>
                    <a:pt x="2" y="4"/>
                  </a:cubicBezTo>
                  <a:cubicBezTo>
                    <a:pt x="1" y="4"/>
                    <a:pt x="1" y="3"/>
                    <a:pt x="1" y="2"/>
                  </a:cubicBezTo>
                  <a:cubicBezTo>
                    <a:pt x="1" y="0"/>
                    <a:pt x="0" y="0"/>
                    <a:pt x="0" y="0"/>
                  </a:cubicBezTo>
                  <a:cubicBezTo>
                    <a:pt x="7" y="0"/>
                    <a:pt x="7" y="0"/>
                    <a:pt x="7" y="0"/>
                  </a:cubicBezTo>
                  <a:cubicBezTo>
                    <a:pt x="7" y="0"/>
                    <a:pt x="6" y="0"/>
                    <a:pt x="6" y="2"/>
                  </a:cubicBezTo>
                  <a:cubicBezTo>
                    <a:pt x="6" y="3"/>
                    <a:pt x="5" y="4"/>
                    <a:pt x="5" y="4"/>
                  </a:cubicBezTo>
                  <a:close/>
                </a:path>
              </a:pathLst>
            </a:custGeom>
            <a:solidFill>
              <a:srgbClr val="FFDF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1" name="Freeform 370"/>
            <p:cNvSpPr>
              <a:spLocks noEditPoints="1"/>
            </p:cNvSpPr>
            <p:nvPr/>
          </p:nvSpPr>
          <p:spPr bwMode="auto">
            <a:xfrm>
              <a:off x="5141913" y="1117601"/>
              <a:ext cx="104775" cy="76200"/>
            </a:xfrm>
            <a:custGeom>
              <a:avLst/>
              <a:gdLst>
                <a:gd name="T0" fmla="*/ 21 w 28"/>
                <a:gd name="T1" fmla="*/ 20 h 20"/>
                <a:gd name="T2" fmla="*/ 7 w 28"/>
                <a:gd name="T3" fmla="*/ 20 h 20"/>
                <a:gd name="T4" fmla="*/ 0 w 28"/>
                <a:gd name="T5" fmla="*/ 11 h 20"/>
                <a:gd name="T6" fmla="*/ 0 w 28"/>
                <a:gd name="T7" fmla="*/ 8 h 20"/>
                <a:gd name="T8" fmla="*/ 7 w 28"/>
                <a:gd name="T9" fmla="*/ 0 h 20"/>
                <a:gd name="T10" fmla="*/ 21 w 28"/>
                <a:gd name="T11" fmla="*/ 0 h 20"/>
                <a:gd name="T12" fmla="*/ 28 w 28"/>
                <a:gd name="T13" fmla="*/ 8 h 20"/>
                <a:gd name="T14" fmla="*/ 28 w 28"/>
                <a:gd name="T15" fmla="*/ 11 h 20"/>
                <a:gd name="T16" fmla="*/ 21 w 28"/>
                <a:gd name="T17" fmla="*/ 20 h 20"/>
                <a:gd name="T18" fmla="*/ 7 w 28"/>
                <a:gd name="T19" fmla="*/ 2 h 20"/>
                <a:gd name="T20" fmla="*/ 1 w 28"/>
                <a:gd name="T21" fmla="*/ 8 h 20"/>
                <a:gd name="T22" fmla="*/ 1 w 28"/>
                <a:gd name="T23" fmla="*/ 11 h 20"/>
                <a:gd name="T24" fmla="*/ 7 w 28"/>
                <a:gd name="T25" fmla="*/ 18 h 20"/>
                <a:gd name="T26" fmla="*/ 21 w 28"/>
                <a:gd name="T27" fmla="*/ 18 h 20"/>
                <a:gd name="T28" fmla="*/ 27 w 28"/>
                <a:gd name="T29" fmla="*/ 11 h 20"/>
                <a:gd name="T30" fmla="*/ 27 w 28"/>
                <a:gd name="T31" fmla="*/ 8 h 20"/>
                <a:gd name="T32" fmla="*/ 21 w 28"/>
                <a:gd name="T33" fmla="*/ 2 h 20"/>
                <a:gd name="T34" fmla="*/ 7 w 28"/>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0">
                  <a:moveTo>
                    <a:pt x="21" y="20"/>
                  </a:moveTo>
                  <a:cubicBezTo>
                    <a:pt x="7" y="20"/>
                    <a:pt x="7" y="20"/>
                    <a:pt x="7" y="20"/>
                  </a:cubicBezTo>
                  <a:cubicBezTo>
                    <a:pt x="3" y="20"/>
                    <a:pt x="0" y="16"/>
                    <a:pt x="0" y="11"/>
                  </a:cubicBezTo>
                  <a:cubicBezTo>
                    <a:pt x="0" y="8"/>
                    <a:pt x="0" y="8"/>
                    <a:pt x="0" y="8"/>
                  </a:cubicBezTo>
                  <a:cubicBezTo>
                    <a:pt x="0" y="4"/>
                    <a:pt x="3" y="0"/>
                    <a:pt x="7" y="0"/>
                  </a:cubicBezTo>
                  <a:cubicBezTo>
                    <a:pt x="21" y="0"/>
                    <a:pt x="21" y="0"/>
                    <a:pt x="21" y="0"/>
                  </a:cubicBezTo>
                  <a:cubicBezTo>
                    <a:pt x="25" y="0"/>
                    <a:pt x="28" y="4"/>
                    <a:pt x="28" y="8"/>
                  </a:cubicBezTo>
                  <a:cubicBezTo>
                    <a:pt x="28" y="11"/>
                    <a:pt x="28" y="11"/>
                    <a:pt x="28" y="11"/>
                  </a:cubicBezTo>
                  <a:cubicBezTo>
                    <a:pt x="28" y="16"/>
                    <a:pt x="25" y="20"/>
                    <a:pt x="21" y="20"/>
                  </a:cubicBezTo>
                  <a:close/>
                  <a:moveTo>
                    <a:pt x="7" y="2"/>
                  </a:moveTo>
                  <a:cubicBezTo>
                    <a:pt x="4" y="2"/>
                    <a:pt x="1" y="5"/>
                    <a:pt x="1" y="8"/>
                  </a:cubicBezTo>
                  <a:cubicBezTo>
                    <a:pt x="1" y="11"/>
                    <a:pt x="1" y="11"/>
                    <a:pt x="1" y="11"/>
                  </a:cubicBezTo>
                  <a:cubicBezTo>
                    <a:pt x="1" y="15"/>
                    <a:pt x="4" y="18"/>
                    <a:pt x="7" y="18"/>
                  </a:cubicBezTo>
                  <a:cubicBezTo>
                    <a:pt x="21" y="18"/>
                    <a:pt x="21" y="18"/>
                    <a:pt x="21" y="18"/>
                  </a:cubicBezTo>
                  <a:cubicBezTo>
                    <a:pt x="24" y="18"/>
                    <a:pt x="27" y="15"/>
                    <a:pt x="27" y="11"/>
                  </a:cubicBezTo>
                  <a:cubicBezTo>
                    <a:pt x="27" y="8"/>
                    <a:pt x="27" y="8"/>
                    <a:pt x="27" y="8"/>
                  </a:cubicBezTo>
                  <a:cubicBezTo>
                    <a:pt x="27" y="5"/>
                    <a:pt x="24" y="2"/>
                    <a:pt x="21" y="2"/>
                  </a:cubicBezTo>
                  <a:lnTo>
                    <a:pt x="7" y="2"/>
                  </a:lnTo>
                  <a:close/>
                </a:path>
              </a:pathLst>
            </a:custGeom>
            <a:solidFill>
              <a:srgbClr val="53525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2" name="Freeform 371"/>
            <p:cNvSpPr>
              <a:spLocks noEditPoints="1"/>
            </p:cNvSpPr>
            <p:nvPr/>
          </p:nvSpPr>
          <p:spPr bwMode="auto">
            <a:xfrm>
              <a:off x="5032375" y="1117601"/>
              <a:ext cx="104775" cy="76200"/>
            </a:xfrm>
            <a:custGeom>
              <a:avLst/>
              <a:gdLst>
                <a:gd name="T0" fmla="*/ 21 w 28"/>
                <a:gd name="T1" fmla="*/ 20 h 20"/>
                <a:gd name="T2" fmla="*/ 7 w 28"/>
                <a:gd name="T3" fmla="*/ 20 h 20"/>
                <a:gd name="T4" fmla="*/ 0 w 28"/>
                <a:gd name="T5" fmla="*/ 11 h 20"/>
                <a:gd name="T6" fmla="*/ 0 w 28"/>
                <a:gd name="T7" fmla="*/ 8 h 20"/>
                <a:gd name="T8" fmla="*/ 7 w 28"/>
                <a:gd name="T9" fmla="*/ 0 h 20"/>
                <a:gd name="T10" fmla="*/ 21 w 28"/>
                <a:gd name="T11" fmla="*/ 0 h 20"/>
                <a:gd name="T12" fmla="*/ 28 w 28"/>
                <a:gd name="T13" fmla="*/ 8 h 20"/>
                <a:gd name="T14" fmla="*/ 28 w 28"/>
                <a:gd name="T15" fmla="*/ 11 h 20"/>
                <a:gd name="T16" fmla="*/ 21 w 28"/>
                <a:gd name="T17" fmla="*/ 20 h 20"/>
                <a:gd name="T18" fmla="*/ 7 w 28"/>
                <a:gd name="T19" fmla="*/ 2 h 20"/>
                <a:gd name="T20" fmla="*/ 1 w 28"/>
                <a:gd name="T21" fmla="*/ 8 h 20"/>
                <a:gd name="T22" fmla="*/ 1 w 28"/>
                <a:gd name="T23" fmla="*/ 11 h 20"/>
                <a:gd name="T24" fmla="*/ 7 w 28"/>
                <a:gd name="T25" fmla="*/ 18 h 20"/>
                <a:gd name="T26" fmla="*/ 21 w 28"/>
                <a:gd name="T27" fmla="*/ 18 h 20"/>
                <a:gd name="T28" fmla="*/ 27 w 28"/>
                <a:gd name="T29" fmla="*/ 11 h 20"/>
                <a:gd name="T30" fmla="*/ 27 w 28"/>
                <a:gd name="T31" fmla="*/ 8 h 20"/>
                <a:gd name="T32" fmla="*/ 21 w 28"/>
                <a:gd name="T33" fmla="*/ 2 h 20"/>
                <a:gd name="T34" fmla="*/ 7 w 28"/>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0">
                  <a:moveTo>
                    <a:pt x="21" y="20"/>
                  </a:moveTo>
                  <a:cubicBezTo>
                    <a:pt x="7" y="20"/>
                    <a:pt x="7" y="20"/>
                    <a:pt x="7" y="20"/>
                  </a:cubicBezTo>
                  <a:cubicBezTo>
                    <a:pt x="3" y="20"/>
                    <a:pt x="0" y="16"/>
                    <a:pt x="0" y="11"/>
                  </a:cubicBezTo>
                  <a:cubicBezTo>
                    <a:pt x="0" y="8"/>
                    <a:pt x="0" y="8"/>
                    <a:pt x="0" y="8"/>
                  </a:cubicBezTo>
                  <a:cubicBezTo>
                    <a:pt x="0" y="4"/>
                    <a:pt x="3" y="0"/>
                    <a:pt x="7" y="0"/>
                  </a:cubicBezTo>
                  <a:cubicBezTo>
                    <a:pt x="21" y="0"/>
                    <a:pt x="21" y="0"/>
                    <a:pt x="21" y="0"/>
                  </a:cubicBezTo>
                  <a:cubicBezTo>
                    <a:pt x="25" y="0"/>
                    <a:pt x="28" y="4"/>
                    <a:pt x="28" y="8"/>
                  </a:cubicBezTo>
                  <a:cubicBezTo>
                    <a:pt x="28" y="11"/>
                    <a:pt x="28" y="11"/>
                    <a:pt x="28" y="11"/>
                  </a:cubicBezTo>
                  <a:cubicBezTo>
                    <a:pt x="28" y="16"/>
                    <a:pt x="25" y="20"/>
                    <a:pt x="21" y="20"/>
                  </a:cubicBezTo>
                  <a:close/>
                  <a:moveTo>
                    <a:pt x="7" y="2"/>
                  </a:moveTo>
                  <a:cubicBezTo>
                    <a:pt x="4" y="2"/>
                    <a:pt x="1" y="5"/>
                    <a:pt x="1" y="8"/>
                  </a:cubicBezTo>
                  <a:cubicBezTo>
                    <a:pt x="1" y="11"/>
                    <a:pt x="1" y="11"/>
                    <a:pt x="1" y="11"/>
                  </a:cubicBezTo>
                  <a:cubicBezTo>
                    <a:pt x="1" y="15"/>
                    <a:pt x="4" y="18"/>
                    <a:pt x="7" y="18"/>
                  </a:cubicBezTo>
                  <a:cubicBezTo>
                    <a:pt x="21" y="18"/>
                    <a:pt x="21" y="18"/>
                    <a:pt x="21" y="18"/>
                  </a:cubicBezTo>
                  <a:cubicBezTo>
                    <a:pt x="24" y="18"/>
                    <a:pt x="27" y="15"/>
                    <a:pt x="27" y="11"/>
                  </a:cubicBezTo>
                  <a:cubicBezTo>
                    <a:pt x="27" y="8"/>
                    <a:pt x="27" y="8"/>
                    <a:pt x="27" y="8"/>
                  </a:cubicBezTo>
                  <a:cubicBezTo>
                    <a:pt x="27" y="5"/>
                    <a:pt x="24" y="2"/>
                    <a:pt x="21" y="2"/>
                  </a:cubicBezTo>
                  <a:lnTo>
                    <a:pt x="7" y="2"/>
                  </a:lnTo>
                  <a:close/>
                </a:path>
              </a:pathLst>
            </a:custGeom>
            <a:solidFill>
              <a:srgbClr val="53525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3" name="Freeform 372"/>
            <p:cNvSpPr/>
            <p:nvPr/>
          </p:nvSpPr>
          <p:spPr bwMode="auto">
            <a:xfrm>
              <a:off x="4949825" y="1128713"/>
              <a:ext cx="85725" cy="49213"/>
            </a:xfrm>
            <a:custGeom>
              <a:avLst/>
              <a:gdLst>
                <a:gd name="T0" fmla="*/ 23 w 23"/>
                <a:gd name="T1" fmla="*/ 1 h 13"/>
                <a:gd name="T2" fmla="*/ 20 w 23"/>
                <a:gd name="T3" fmla="*/ 2 h 13"/>
                <a:gd name="T4" fmla="*/ 10 w 23"/>
                <a:gd name="T5" fmla="*/ 1 h 13"/>
                <a:gd name="T6" fmla="*/ 1 w 23"/>
                <a:gd name="T7" fmla="*/ 10 h 13"/>
                <a:gd name="T8" fmla="*/ 2 w 23"/>
                <a:gd name="T9" fmla="*/ 13 h 13"/>
                <a:gd name="T10" fmla="*/ 3 w 23"/>
                <a:gd name="T11" fmla="*/ 13 h 13"/>
                <a:gd name="T12" fmla="*/ 5 w 23"/>
                <a:gd name="T13" fmla="*/ 12 h 13"/>
                <a:gd name="T14" fmla="*/ 11 w 23"/>
                <a:gd name="T15" fmla="*/ 5 h 13"/>
                <a:gd name="T16" fmla="*/ 18 w 23"/>
                <a:gd name="T17" fmla="*/ 6 h 13"/>
                <a:gd name="T18" fmla="*/ 19 w 23"/>
                <a:gd name="T19" fmla="*/ 6 h 13"/>
                <a:gd name="T20" fmla="*/ 22 w 23"/>
                <a:gd name="T21" fmla="*/ 6 h 13"/>
                <a:gd name="T22" fmla="*/ 22 w 23"/>
                <a:gd name="T23" fmla="*/ 5 h 13"/>
                <a:gd name="T24" fmla="*/ 23 w 23"/>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3">
                  <a:moveTo>
                    <a:pt x="23" y="1"/>
                  </a:moveTo>
                  <a:cubicBezTo>
                    <a:pt x="20" y="2"/>
                    <a:pt x="20" y="2"/>
                    <a:pt x="20" y="2"/>
                  </a:cubicBezTo>
                  <a:cubicBezTo>
                    <a:pt x="18" y="1"/>
                    <a:pt x="14" y="0"/>
                    <a:pt x="10" y="1"/>
                  </a:cubicBezTo>
                  <a:cubicBezTo>
                    <a:pt x="6" y="2"/>
                    <a:pt x="3" y="5"/>
                    <a:pt x="1" y="10"/>
                  </a:cubicBezTo>
                  <a:cubicBezTo>
                    <a:pt x="0" y="11"/>
                    <a:pt x="1" y="13"/>
                    <a:pt x="2" y="13"/>
                  </a:cubicBezTo>
                  <a:cubicBezTo>
                    <a:pt x="3" y="13"/>
                    <a:pt x="3" y="13"/>
                    <a:pt x="3" y="13"/>
                  </a:cubicBezTo>
                  <a:cubicBezTo>
                    <a:pt x="4" y="13"/>
                    <a:pt x="4" y="13"/>
                    <a:pt x="5" y="12"/>
                  </a:cubicBezTo>
                  <a:cubicBezTo>
                    <a:pt x="6" y="8"/>
                    <a:pt x="8" y="6"/>
                    <a:pt x="11" y="5"/>
                  </a:cubicBezTo>
                  <a:cubicBezTo>
                    <a:pt x="15" y="4"/>
                    <a:pt x="18" y="6"/>
                    <a:pt x="18" y="6"/>
                  </a:cubicBezTo>
                  <a:cubicBezTo>
                    <a:pt x="19" y="6"/>
                    <a:pt x="19" y="6"/>
                    <a:pt x="19" y="6"/>
                  </a:cubicBezTo>
                  <a:cubicBezTo>
                    <a:pt x="22" y="6"/>
                    <a:pt x="22" y="6"/>
                    <a:pt x="22" y="6"/>
                  </a:cubicBezTo>
                  <a:cubicBezTo>
                    <a:pt x="22" y="5"/>
                    <a:pt x="22" y="5"/>
                    <a:pt x="22" y="5"/>
                  </a:cubicBezTo>
                  <a:cubicBezTo>
                    <a:pt x="22" y="4"/>
                    <a:pt x="22" y="2"/>
                    <a:pt x="23" y="1"/>
                  </a:cubicBezTo>
                  <a:close/>
                </a:path>
              </a:pathLst>
            </a:custGeom>
            <a:solidFill>
              <a:srgbClr val="FFDF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375" name="矩形 259"/>
          <p:cNvSpPr>
            <a:spLocks noChangeArrowheads="1"/>
          </p:cNvSpPr>
          <p:nvPr/>
        </p:nvSpPr>
        <p:spPr bwMode="auto">
          <a:xfrm>
            <a:off x="6357367" y="3681571"/>
            <a:ext cx="543742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600" dirty="0">
                <a:solidFill>
                  <a:schemeClr val="bg1"/>
                </a:solidFill>
                <a:latin typeface="Arial" panose="020B0604020202020204" pitchFamily="34" charset="0"/>
                <a:cs typeface="Arial" panose="020B0604020202020204" pitchFamily="34" charset="0"/>
              </a:rPr>
              <a:t>Job interview </a:t>
            </a:r>
            <a:r>
              <a:rPr lang="en-US" altLang="zh-CN" sz="1600" dirty="0">
                <a:solidFill>
                  <a:schemeClr val="bg1"/>
                </a:solidFill>
                <a:latin typeface="Arial" panose="020B0604020202020204" pitchFamily="34" charset="0"/>
                <a:cs typeface="Arial" panose="020B0604020202020204" pitchFamily="34" charset="0"/>
              </a:rPr>
              <a:t>/ </a:t>
            </a:r>
            <a:r>
              <a:rPr lang="zh-CN" altLang="en-US" sz="1600" dirty="0">
                <a:solidFill>
                  <a:schemeClr val="bg1"/>
                </a:solidFill>
                <a:latin typeface="Arial" panose="020B0604020202020204" pitchFamily="34" charset="0"/>
                <a:cs typeface="Arial" panose="020B0604020202020204" pitchFamily="34" charset="0"/>
              </a:rPr>
              <a:t>Bid for </a:t>
            </a:r>
            <a:r>
              <a:rPr lang="en-US" altLang="zh-CN" sz="1600" dirty="0">
                <a:solidFill>
                  <a:schemeClr val="bg1"/>
                </a:solidFill>
                <a:latin typeface="Arial" panose="020B0604020202020204" pitchFamily="34" charset="0"/>
                <a:cs typeface="Arial" panose="020B0604020202020204" pitchFamily="34" charset="0"/>
              </a:rPr>
              <a:t>/ </a:t>
            </a:r>
            <a:r>
              <a:rPr lang="zh-CN" altLang="en-US" sz="1600" dirty="0">
                <a:solidFill>
                  <a:schemeClr val="bg1"/>
                </a:solidFill>
                <a:latin typeface="Arial" panose="020B0604020202020204" pitchFamily="34" charset="0"/>
                <a:cs typeface="Arial" panose="020B0604020202020204" pitchFamily="34" charset="0"/>
              </a:rPr>
              <a:t>Self-evaluation </a:t>
            </a:r>
            <a:r>
              <a:rPr lang="en-US" altLang="zh-CN" sz="1600" dirty="0">
                <a:solidFill>
                  <a:schemeClr val="bg1"/>
                </a:solidFill>
                <a:latin typeface="Arial" panose="020B0604020202020204" pitchFamily="34" charset="0"/>
                <a:cs typeface="Arial" panose="020B0604020202020204" pitchFamily="34" charset="0"/>
              </a:rPr>
              <a:t>/ </a:t>
            </a:r>
            <a:r>
              <a:rPr lang="zh-CN" altLang="en-US" sz="1600" dirty="0">
                <a:solidFill>
                  <a:schemeClr val="bg1"/>
                </a:solidFill>
                <a:latin typeface="Arial" panose="020B0604020202020204" pitchFamily="34" charset="0"/>
                <a:cs typeface="Arial" panose="020B0604020202020204" pitchFamily="34" charset="0"/>
              </a:rPr>
              <a:t>Graduates </a:t>
            </a:r>
            <a:r>
              <a:rPr lang="en-US" altLang="zh-CN" sz="1600" dirty="0">
                <a:solidFill>
                  <a:schemeClr val="bg1"/>
                </a:solidFill>
                <a:latin typeface="Arial" panose="020B0604020202020204" pitchFamily="34" charset="0"/>
                <a:cs typeface="Arial" panose="020B0604020202020204" pitchFamily="34" charset="0"/>
              </a:rPr>
              <a:t>/</a:t>
            </a:r>
            <a:r>
              <a:rPr lang="zh-CN" altLang="en-US" sz="1600" dirty="0">
                <a:solidFill>
                  <a:schemeClr val="bg1"/>
                </a:solidFill>
                <a:latin typeface="Arial" panose="020B0604020202020204" pitchFamily="34" charset="0"/>
                <a:cs typeface="Arial" panose="020B0604020202020204" pitchFamily="34" charset="0"/>
              </a:rPr>
              <a:t>Speech</a:t>
            </a:r>
            <a:endParaRPr lang="en-US" altLang="zh-CN" sz="1600" dirty="0">
              <a:solidFill>
                <a:schemeClr val="bg1"/>
              </a:solidFill>
              <a:latin typeface="Arial" panose="020B0604020202020204" pitchFamily="34" charset="0"/>
              <a:cs typeface="Arial" panose="020B0604020202020204" pitchFamily="34" charset="0"/>
            </a:endParaRPr>
          </a:p>
        </p:txBody>
      </p:sp>
      <p:sp>
        <p:nvSpPr>
          <p:cNvPr id="376" name="矩形 259"/>
          <p:cNvSpPr>
            <a:spLocks noChangeArrowheads="1"/>
          </p:cNvSpPr>
          <p:nvPr/>
        </p:nvSpPr>
        <p:spPr bwMode="auto">
          <a:xfrm>
            <a:off x="6416518" y="1672109"/>
            <a:ext cx="5675244" cy="1883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3600" b="1" dirty="0">
                <a:solidFill>
                  <a:schemeClr val="bg1"/>
                </a:solidFill>
                <a:latin typeface="Arial" panose="020B0604020202020204" pitchFamily="34" charset="0"/>
                <a:cs typeface="Arial" panose="020B0604020202020204" pitchFamily="34" charset="0"/>
              </a:rPr>
              <a:t>Free</a:t>
            </a:r>
          </a:p>
          <a:p>
            <a:pPr>
              <a:buNone/>
            </a:pPr>
            <a:r>
              <a:rPr lang="zh-CN" altLang="en-US" sz="3600" b="1" dirty="0">
                <a:solidFill>
                  <a:schemeClr val="bg1"/>
                </a:solidFill>
                <a:latin typeface="Arial" panose="020B0604020202020204" pitchFamily="34" charset="0"/>
                <a:cs typeface="Arial" panose="020B0604020202020204" pitchFamily="34" charset="0"/>
              </a:rPr>
              <a:t>Biographie</a:t>
            </a:r>
            <a:endParaRPr lang="en-US" altLang="zh-CN" sz="3600" b="1" dirty="0">
              <a:solidFill>
                <a:schemeClr val="bg1"/>
              </a:solidFill>
              <a:latin typeface="Arial" panose="020B0604020202020204" pitchFamily="34" charset="0"/>
              <a:cs typeface="Arial" panose="020B0604020202020204" pitchFamily="34" charset="0"/>
            </a:endParaRPr>
          </a:p>
          <a:p>
            <a:pPr>
              <a:buNone/>
            </a:pPr>
            <a:r>
              <a:rPr lang="en-US" altLang="zh-CN" sz="3600" b="1" dirty="0">
                <a:solidFill>
                  <a:schemeClr val="bg1"/>
                </a:solidFill>
                <a:latin typeface="Arial" panose="020B0604020202020204" pitchFamily="34" charset="0"/>
                <a:cs typeface="Arial" panose="020B0604020202020204" pitchFamily="34" charset="0"/>
              </a:rPr>
              <a:t>PPT  template</a:t>
            </a:r>
          </a:p>
        </p:txBody>
      </p:sp>
      <p:sp>
        <p:nvSpPr>
          <p:cNvPr id="377" name="矩形 259"/>
          <p:cNvSpPr>
            <a:spLocks noChangeArrowheads="1"/>
          </p:cNvSpPr>
          <p:nvPr/>
        </p:nvSpPr>
        <p:spPr bwMode="auto">
          <a:xfrm>
            <a:off x="6429375" y="4715988"/>
            <a:ext cx="3981677"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chemeClr val="bg1"/>
                </a:solidFill>
                <a:cs typeface="Arial" panose="020B0604020202020204" pitchFamily="34" charset="0"/>
              </a:rPr>
              <a:t>Reporter:  </a:t>
            </a:r>
            <a:r>
              <a:rPr lang="en-US" altLang="zh-CN" sz="1400" dirty="0" err="1">
                <a:solidFill>
                  <a:schemeClr val="bg1"/>
                </a:solidFill>
                <a:cs typeface="Arial" panose="020B0604020202020204" pitchFamily="34" charset="0"/>
              </a:rPr>
              <a:t>Jhon</a:t>
            </a:r>
            <a:endParaRPr lang="en-US" altLang="zh-CN" sz="1400" dirty="0">
              <a:solidFill>
                <a:schemeClr val="bg1"/>
              </a:solidFill>
              <a:cs typeface="Arial" panose="020B0604020202020204" pitchFamily="34" charset="0"/>
            </a:endParaRPr>
          </a:p>
        </p:txBody>
      </p:sp>
      <p:pic>
        <p:nvPicPr>
          <p:cNvPr id="2"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24575" y="-1575319"/>
            <a:ext cx="609600" cy="609600"/>
          </a:xfrm>
          <a:prstGeom prst="rect">
            <a:avLst/>
          </a:prstGeom>
        </p:spPr>
      </p:pic>
      <p:sp>
        <p:nvSpPr>
          <p:cNvPr id="378" name="矩形 259">
            <a:extLst>
              <a:ext uri="{FF2B5EF4-FFF2-40B4-BE49-F238E27FC236}">
                <a16:creationId xmlns:a16="http://schemas.microsoft.com/office/drawing/2014/main" id="{37B5B577-85ED-4A7D-B2DE-511726D1FEF9}"/>
              </a:ext>
            </a:extLst>
          </p:cNvPr>
          <p:cNvSpPr>
            <a:spLocks noChangeArrowheads="1"/>
          </p:cNvSpPr>
          <p:nvPr/>
        </p:nvSpPr>
        <p:spPr bwMode="auto">
          <a:xfrm>
            <a:off x="4885579" y="6417143"/>
            <a:ext cx="3981677"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400" dirty="0">
                <a:solidFill>
                  <a:schemeClr val="bg1">
                    <a:lumMod val="85000"/>
                  </a:schemeClr>
                </a:solidFill>
                <a:cs typeface="Open Sans Light" panose="020B0306030504020204" pitchFamily="34" charset="0"/>
                <a:sym typeface="+mn-ea"/>
                <a:hlinkClick r:id="rId6">
                  <a:extLst>
                    <a:ext uri="{A12FA001-AC4F-418D-AE19-62706E023703}">
                      <ahyp:hlinkClr xmlns:ahyp="http://schemas.microsoft.com/office/drawing/2018/hyperlinkcolor" val="tx"/>
                    </a:ext>
                  </a:extLst>
                </a:hlinkClick>
              </a:rPr>
              <a:t>https://www.freeppt7.com</a:t>
            </a:r>
            <a:endParaRPr lang="zh-CN" altLang="en-US" sz="1400" dirty="0">
              <a:solidFill>
                <a:schemeClr val="bg1">
                  <a:lumMod val="85000"/>
                </a:schemeClr>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p14="http://schemas.microsoft.com/office/powerpoint/2010/main" xmlns:ahyp="http://schemas.microsoft.com/office/drawing/2018/hyperlinkcolor"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left)">
                                      <p:cBhvr>
                                        <p:cTn id="16" dur="500"/>
                                        <p:tgtEl>
                                          <p:spTgt spid="9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4"/>
                                        </p:tgtEl>
                                        <p:attrNameLst>
                                          <p:attrName>style.visibility</p:attrName>
                                        </p:attrNameLst>
                                      </p:cBhvr>
                                      <p:to>
                                        <p:strVal val="visible"/>
                                      </p:to>
                                    </p:set>
                                    <p:animEffect transition="in" filter="fade">
                                      <p:cBhvr>
                                        <p:cTn id="21" dur="1000"/>
                                        <p:tgtEl>
                                          <p:spTgt spid="374"/>
                                        </p:tgtEl>
                                      </p:cBhvr>
                                    </p:animEffect>
                                    <p:anim calcmode="lin" valueType="num">
                                      <p:cBhvr>
                                        <p:cTn id="22" dur="1000" fill="hold"/>
                                        <p:tgtEl>
                                          <p:spTgt spid="374"/>
                                        </p:tgtEl>
                                        <p:attrNameLst>
                                          <p:attrName>ppt_x</p:attrName>
                                        </p:attrNameLst>
                                      </p:cBhvr>
                                      <p:tavLst>
                                        <p:tav tm="0">
                                          <p:val>
                                            <p:strVal val="#ppt_x"/>
                                          </p:val>
                                        </p:tav>
                                        <p:tav tm="100000">
                                          <p:val>
                                            <p:strVal val="#ppt_x"/>
                                          </p:val>
                                        </p:tav>
                                      </p:tavLst>
                                    </p:anim>
                                    <p:anim calcmode="lin" valueType="num">
                                      <p:cBhvr>
                                        <p:cTn id="23" dur="1000" fill="hold"/>
                                        <p:tgtEl>
                                          <p:spTgt spid="3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376"/>
                                        </p:tgtEl>
                                        <p:attrNameLst>
                                          <p:attrName>style.visibility</p:attrName>
                                        </p:attrNameLst>
                                      </p:cBhvr>
                                      <p:to>
                                        <p:strVal val="visible"/>
                                      </p:to>
                                    </p:set>
                                    <p:anim calcmode="lin" valueType="num">
                                      <p:cBhvr>
                                        <p:cTn id="28" dur="500" fill="hold"/>
                                        <p:tgtEl>
                                          <p:spTgt spid="37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76"/>
                                        </p:tgtEl>
                                        <p:attrNameLst>
                                          <p:attrName>ppt_y</p:attrName>
                                        </p:attrNameLst>
                                      </p:cBhvr>
                                      <p:tavLst>
                                        <p:tav tm="0">
                                          <p:val>
                                            <p:strVal val="#ppt_y"/>
                                          </p:val>
                                        </p:tav>
                                        <p:tav tm="100000">
                                          <p:val>
                                            <p:strVal val="#ppt_y"/>
                                          </p:val>
                                        </p:tav>
                                      </p:tavLst>
                                    </p:anim>
                                    <p:anim calcmode="lin" valueType="num">
                                      <p:cBhvr>
                                        <p:cTn id="30" dur="500" fill="hold"/>
                                        <p:tgtEl>
                                          <p:spTgt spid="37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7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76"/>
                                        </p:tgtEl>
                                      </p:cBhvr>
                                    </p:animEffect>
                                  </p:childTnLst>
                                </p:cTn>
                              </p:par>
                            </p:childTnLst>
                          </p:cTn>
                        </p:par>
                        <p:par>
                          <p:cTn id="33" fill="hold">
                            <p:stCondLst>
                              <p:cond delay="170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376"/>
                                        </p:tgtEl>
                                      </p:cBhvr>
                                    </p:animEffect>
                                    <p:animScale>
                                      <p:cBhvr>
                                        <p:cTn id="36" dur="250" autoRev="1" fill="hold"/>
                                        <p:tgtEl>
                                          <p:spTgt spid="376"/>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375"/>
                                        </p:tgtEl>
                                        <p:attrNameLst>
                                          <p:attrName>style.visibility</p:attrName>
                                        </p:attrNameLst>
                                      </p:cBhvr>
                                      <p:to>
                                        <p:strVal val="visible"/>
                                      </p:to>
                                    </p:set>
                                    <p:anim calcmode="lin" valueType="num">
                                      <p:cBhvr>
                                        <p:cTn id="41" dur="500" fill="hold"/>
                                        <p:tgtEl>
                                          <p:spTgt spid="375"/>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75"/>
                                        </p:tgtEl>
                                        <p:attrNameLst>
                                          <p:attrName>ppt_y</p:attrName>
                                        </p:attrNameLst>
                                      </p:cBhvr>
                                      <p:tavLst>
                                        <p:tav tm="0">
                                          <p:val>
                                            <p:strVal val="#ppt_y"/>
                                          </p:val>
                                        </p:tav>
                                        <p:tav tm="100000">
                                          <p:val>
                                            <p:strVal val="#ppt_y"/>
                                          </p:val>
                                        </p:tav>
                                      </p:tavLst>
                                    </p:anim>
                                    <p:anim calcmode="lin" valueType="num">
                                      <p:cBhvr>
                                        <p:cTn id="43" dur="500" fill="hold"/>
                                        <p:tgtEl>
                                          <p:spTgt spid="375"/>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75"/>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75"/>
                                        </p:tgtEl>
                                      </p:cBhvr>
                                    </p:animEffect>
                                  </p:childTnLst>
                                </p:cTn>
                              </p:par>
                            </p:childTnLst>
                          </p:cTn>
                        </p:par>
                        <p:par>
                          <p:cTn id="46" fill="hold">
                            <p:stCondLst>
                              <p:cond delay="1950"/>
                            </p:stCondLst>
                            <p:childTnLst>
                              <p:par>
                                <p:cTn id="47" presetID="26" presetClass="emph" presetSubtype="0" fill="hold" grpId="1" nodeType="afterEffect">
                                  <p:stCondLst>
                                    <p:cond delay="0"/>
                                  </p:stCondLst>
                                  <p:iterate type="lt">
                                    <p:tmPct val="0"/>
                                  </p:iterate>
                                  <p:childTnLst>
                                    <p:animEffect transition="out" filter="fade">
                                      <p:cBhvr>
                                        <p:cTn id="48" dur="500" tmFilter="0, 0; .2, .5; .8, .5; 1, 0"/>
                                        <p:tgtEl>
                                          <p:spTgt spid="375"/>
                                        </p:tgtEl>
                                      </p:cBhvr>
                                    </p:animEffect>
                                    <p:animScale>
                                      <p:cBhvr>
                                        <p:cTn id="49" dur="250" autoRev="1" fill="hold"/>
                                        <p:tgtEl>
                                          <p:spTgt spid="375"/>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377"/>
                                        </p:tgtEl>
                                        <p:attrNameLst>
                                          <p:attrName>style.visibility</p:attrName>
                                        </p:attrNameLst>
                                      </p:cBhvr>
                                      <p:to>
                                        <p:strVal val="visible"/>
                                      </p:to>
                                    </p:set>
                                    <p:anim calcmode="lin" valueType="num">
                                      <p:cBhvr>
                                        <p:cTn id="54" dur="500" fill="hold"/>
                                        <p:tgtEl>
                                          <p:spTgt spid="377"/>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377"/>
                                        </p:tgtEl>
                                        <p:attrNameLst>
                                          <p:attrName>ppt_y</p:attrName>
                                        </p:attrNameLst>
                                      </p:cBhvr>
                                      <p:tavLst>
                                        <p:tav tm="0">
                                          <p:val>
                                            <p:strVal val="#ppt_y"/>
                                          </p:val>
                                        </p:tav>
                                        <p:tav tm="100000">
                                          <p:val>
                                            <p:strVal val="#ppt_y"/>
                                          </p:val>
                                        </p:tav>
                                      </p:tavLst>
                                    </p:anim>
                                    <p:anim calcmode="lin" valueType="num">
                                      <p:cBhvr>
                                        <p:cTn id="56" dur="500" fill="hold"/>
                                        <p:tgtEl>
                                          <p:spTgt spid="377"/>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377"/>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377"/>
                                        </p:tgtEl>
                                      </p:cBhvr>
                                    </p:animEffect>
                                  </p:childTnLst>
                                </p:cTn>
                              </p:par>
                            </p:childTnLst>
                          </p:cTn>
                        </p:par>
                        <p:par>
                          <p:cTn id="59" fill="hold">
                            <p:stCondLst>
                              <p:cond delay="1100"/>
                            </p:stCondLst>
                            <p:childTnLst>
                              <p:par>
                                <p:cTn id="60" presetID="26" presetClass="emph" presetSubtype="0" fill="hold" grpId="1" nodeType="afterEffect">
                                  <p:stCondLst>
                                    <p:cond delay="0"/>
                                  </p:stCondLst>
                                  <p:iterate type="lt">
                                    <p:tmPct val="0"/>
                                  </p:iterate>
                                  <p:childTnLst>
                                    <p:animEffect transition="out" filter="fade">
                                      <p:cBhvr>
                                        <p:cTn id="61" dur="500" tmFilter="0, 0; .2, .5; .8, .5; 1, 0"/>
                                        <p:tgtEl>
                                          <p:spTgt spid="377"/>
                                        </p:tgtEl>
                                      </p:cBhvr>
                                    </p:animEffect>
                                    <p:animScale>
                                      <p:cBhvr>
                                        <p:cTn id="62" dur="250" autoRev="1" fill="hold"/>
                                        <p:tgtEl>
                                          <p:spTgt spid="377"/>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378"/>
                                        </p:tgtEl>
                                        <p:attrNameLst>
                                          <p:attrName>ppt_y</p:attrName>
                                        </p:attrNameLst>
                                      </p:cBhvr>
                                      <p:tavLst>
                                        <p:tav tm="0">
                                          <p:val>
                                            <p:strVal val="#ppt_y"/>
                                          </p:val>
                                        </p:tav>
                                        <p:tav tm="100000">
                                          <p:val>
                                            <p:strVal val="#ppt_y"/>
                                          </p:val>
                                        </p:tav>
                                      </p:tavLst>
                                    </p:anim>
                                    <p:anim calcmode="lin" valueType="num">
                                      <p:cBhvr>
                                        <p:cTn id="69" dur="500" fill="hold"/>
                                        <p:tgtEl>
                                          <p:spTgt spid="378"/>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378"/>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378"/>
                                        </p:tgtEl>
                                      </p:cBhvr>
                                    </p:animEffect>
                                  </p:childTnLst>
                                </p:cTn>
                              </p:par>
                            </p:childTnLst>
                          </p:cTn>
                        </p:par>
                        <p:par>
                          <p:cTn id="72" fill="hold">
                            <p:stCondLst>
                              <p:cond delay="1650"/>
                            </p:stCondLst>
                            <p:childTnLst>
                              <p:par>
                                <p:cTn id="73" presetID="26" presetClass="emph" presetSubtype="0" fill="hold" grpId="1" nodeType="afterEffect">
                                  <p:stCondLst>
                                    <p:cond delay="0"/>
                                  </p:stCondLst>
                                  <p:iterate type="lt">
                                    <p:tmPct val="0"/>
                                  </p:iterate>
                                  <p:childTnLst>
                                    <p:animEffect transition="out" filter="fade">
                                      <p:cBhvr>
                                        <p:cTn id="74" dur="500" tmFilter="0, 0; .2, .5; .8, .5; 1, 0"/>
                                        <p:tgtEl>
                                          <p:spTgt spid="378"/>
                                        </p:tgtEl>
                                      </p:cBhvr>
                                    </p:animEffect>
                                    <p:animScale>
                                      <p:cBhvr>
                                        <p:cTn id="75" dur="250" autoRev="1" fill="hold"/>
                                        <p:tgtEl>
                                          <p:spTgt spid="3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6" repeatCount="indefinite" fill="remove" display="0">
                  <p:stCondLst>
                    <p:cond delay="indefinite"/>
                  </p:stCondLst>
                  <p:endCondLst>
                    <p:cond evt="onStopAudio" delay="0">
                      <p:tgtEl>
                        <p:sldTgt/>
                      </p:tgtEl>
                    </p:cond>
                  </p:endCondLst>
                </p:cTn>
                <p:tgtEl>
                  <p:spTgt spid="2"/>
                </p:tgtEl>
              </p:cMediaNode>
            </p:audio>
          </p:childTnLst>
        </p:cTn>
      </p:par>
    </p:tnLst>
    <p:bldLst>
      <p:bldP spid="5" grpId="0" animBg="1"/>
      <p:bldP spid="375" grpId="0"/>
      <p:bldP spid="375" grpId="1"/>
      <p:bldP spid="376" grpId="0"/>
      <p:bldP spid="376" grpId="1"/>
      <p:bldP spid="377" grpId="0" bldLvl="0"/>
      <p:bldP spid="377" grpId="1" bldLvl="0"/>
      <p:bldP spid="378" grpId="0" bldLvl="0"/>
      <p:bldP spid="378" grpId="1"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任意多边形 178"/>
          <p:cNvSpPr/>
          <p:nvPr/>
        </p:nvSpPr>
        <p:spPr bwMode="auto">
          <a:xfrm>
            <a:off x="2815005" y="1735551"/>
            <a:ext cx="1361345" cy="2999495"/>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任意多边形 187"/>
          <p:cNvSpPr>
            <a:spLocks noChangeArrowheads="1"/>
          </p:cNvSpPr>
          <p:nvPr/>
        </p:nvSpPr>
        <p:spPr bwMode="auto">
          <a:xfrm>
            <a:off x="4828312" y="1735551"/>
            <a:ext cx="1361344" cy="2999495"/>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任意多边形 168"/>
          <p:cNvSpPr/>
          <p:nvPr/>
        </p:nvSpPr>
        <p:spPr bwMode="auto">
          <a:xfrm>
            <a:off x="8910649" y="1735551"/>
            <a:ext cx="1170755" cy="2999495"/>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任意多边形 198"/>
          <p:cNvSpPr>
            <a:spLocks noChangeArrowheads="1"/>
          </p:cNvSpPr>
          <p:nvPr/>
        </p:nvSpPr>
        <p:spPr bwMode="auto">
          <a:xfrm>
            <a:off x="6895829" y="1735551"/>
            <a:ext cx="1362857" cy="2999495"/>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chemeClr val="accent3"/>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组合 8"/>
          <p:cNvGrpSpPr/>
          <p:nvPr/>
        </p:nvGrpSpPr>
        <p:grpSpPr>
          <a:xfrm>
            <a:off x="8910649" y="1935217"/>
            <a:ext cx="568739" cy="1692604"/>
            <a:chOff x="9286715" y="1680422"/>
            <a:chExt cx="654939" cy="1949140"/>
          </a:xfrm>
          <a:solidFill>
            <a:schemeClr val="accent4"/>
          </a:solidFill>
        </p:grpSpPr>
        <p:sp>
          <p:nvSpPr>
            <p:cNvPr id="171"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9380775" y="2482548"/>
              <a:ext cx="362307" cy="344889"/>
              <a:chOff x="8289913" y="3162328"/>
              <a:chExt cx="362307" cy="344889"/>
            </a:xfrm>
            <a:grpFill/>
          </p:grpSpPr>
          <p:sp>
            <p:nvSpPr>
              <p:cNvPr id="177"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 name="组合 5"/>
          <p:cNvGrpSpPr/>
          <p:nvPr/>
        </p:nvGrpSpPr>
        <p:grpSpPr>
          <a:xfrm>
            <a:off x="2815007" y="1935217"/>
            <a:ext cx="571765" cy="1692604"/>
            <a:chOff x="2267202" y="1680422"/>
            <a:chExt cx="658423" cy="1949140"/>
          </a:xfrm>
          <a:solidFill>
            <a:schemeClr val="accent1"/>
          </a:solidFill>
        </p:grpSpPr>
        <p:sp>
          <p:nvSpPr>
            <p:cNvPr id="180"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2462290" y="2482548"/>
              <a:ext cx="165477" cy="344888"/>
              <a:chOff x="3505027" y="3162328"/>
              <a:chExt cx="165477" cy="344888"/>
            </a:xfrm>
            <a:grpFill/>
          </p:grpSpPr>
          <p:sp>
            <p:nvSpPr>
              <p:cNvPr id="186"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 name="组合 6"/>
          <p:cNvGrpSpPr/>
          <p:nvPr/>
        </p:nvGrpSpPr>
        <p:grpSpPr>
          <a:xfrm>
            <a:off x="4828313" y="1935217"/>
            <a:ext cx="570252" cy="1692604"/>
            <a:chOff x="4585650" y="1680422"/>
            <a:chExt cx="656681" cy="1949140"/>
          </a:xfrm>
          <a:solidFill>
            <a:schemeClr val="accent2"/>
          </a:solidFill>
        </p:grpSpPr>
        <p:sp>
          <p:nvSpPr>
            <p:cNvPr id="189"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2"/>
            <p:cNvGrpSpPr/>
            <p:nvPr/>
          </p:nvGrpSpPr>
          <p:grpSpPr>
            <a:xfrm>
              <a:off x="4745901" y="2482548"/>
              <a:ext cx="224700" cy="344888"/>
              <a:chOff x="5098828" y="3162328"/>
              <a:chExt cx="224700" cy="344888"/>
            </a:xfrm>
            <a:grpFill/>
          </p:grpSpPr>
          <p:sp>
            <p:nvSpPr>
              <p:cNvPr id="196"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组合 9"/>
          <p:cNvGrpSpPr/>
          <p:nvPr/>
        </p:nvGrpSpPr>
        <p:grpSpPr>
          <a:xfrm>
            <a:off x="3184715" y="4033200"/>
            <a:ext cx="6547582" cy="570252"/>
            <a:chOff x="2692946" y="4096380"/>
            <a:chExt cx="7539950" cy="656681"/>
          </a:xfrm>
          <a:solidFill>
            <a:schemeClr val="bg1"/>
          </a:solidFill>
        </p:grpSpPr>
        <p:grpSp>
          <p:nvGrpSpPr>
            <p:cNvPr id="207" name="组合 206"/>
            <p:cNvGrpSpPr/>
            <p:nvPr/>
          </p:nvGrpSpPr>
          <p:grpSpPr>
            <a:xfrm>
              <a:off x="9717306" y="4108573"/>
              <a:ext cx="515590" cy="606167"/>
              <a:chOff x="8418513" y="4619626"/>
              <a:chExt cx="469900" cy="552450"/>
            </a:xfrm>
            <a:grpFill/>
          </p:grpSpPr>
          <p:sp>
            <p:nvSpPr>
              <p:cNvPr id="172"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组合 208"/>
            <p:cNvGrpSpPr/>
            <p:nvPr/>
          </p:nvGrpSpPr>
          <p:grpSpPr>
            <a:xfrm>
              <a:off x="2692946" y="4096380"/>
              <a:ext cx="496430" cy="656681"/>
              <a:chOff x="3883026" y="4608513"/>
              <a:chExt cx="452438" cy="598488"/>
            </a:xfrm>
            <a:grpFill/>
          </p:grpSpPr>
          <p:sp>
            <p:nvSpPr>
              <p:cNvPr id="181"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组合 209"/>
            <p:cNvGrpSpPr/>
            <p:nvPr/>
          </p:nvGrpSpPr>
          <p:grpSpPr>
            <a:xfrm>
              <a:off x="4969565" y="4232245"/>
              <a:ext cx="531267" cy="400627"/>
              <a:chOff x="5394326" y="4732338"/>
              <a:chExt cx="484188" cy="365125"/>
            </a:xfrm>
            <a:grpFill/>
          </p:grpSpPr>
          <p:sp>
            <p:nvSpPr>
              <p:cNvPr id="190"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组合 207"/>
            <p:cNvGrpSpPr/>
            <p:nvPr/>
          </p:nvGrpSpPr>
          <p:grpSpPr>
            <a:xfrm>
              <a:off x="7326383" y="4173021"/>
              <a:ext cx="607909" cy="538235"/>
              <a:chOff x="6907213" y="4678363"/>
              <a:chExt cx="554038" cy="490538"/>
            </a:xfrm>
            <a:grpFill/>
          </p:grpSpPr>
          <p:sp>
            <p:nvSpPr>
              <p:cNvPr id="201"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组合 7"/>
          <p:cNvGrpSpPr/>
          <p:nvPr/>
        </p:nvGrpSpPr>
        <p:grpSpPr>
          <a:xfrm>
            <a:off x="6895830" y="1935217"/>
            <a:ext cx="571765" cy="1692604"/>
            <a:chOff x="6966525" y="1680422"/>
            <a:chExt cx="658423" cy="1949140"/>
          </a:xfrm>
          <a:solidFill>
            <a:schemeClr val="accent3"/>
          </a:solidFill>
        </p:grpSpPr>
        <p:sp>
          <p:nvSpPr>
            <p:cNvPr id="200" name="Freeform 107"/>
            <p:cNvSpPr/>
            <p:nvPr/>
          </p:nvSpPr>
          <p:spPr bwMode="auto">
            <a:xfrm>
              <a:off x="6966525" y="1680422"/>
              <a:ext cx="658423" cy="194914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7095423" y="2482548"/>
              <a:ext cx="214247" cy="344888"/>
              <a:chOff x="6694371" y="3162328"/>
              <a:chExt cx="214247" cy="344888"/>
            </a:xfrm>
            <a:grpFill/>
          </p:grpSpPr>
          <p:sp>
            <p:nvSpPr>
              <p:cNvPr id="204"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7" name="TextBox 23"/>
          <p:cNvSpPr txBox="1"/>
          <p:nvPr/>
        </p:nvSpPr>
        <p:spPr>
          <a:xfrm>
            <a:off x="1991506" y="5323990"/>
            <a:ext cx="2135561" cy="535531"/>
          </a:xfrm>
          <a:prstGeom prst="rect">
            <a:avLst/>
          </a:prstGeom>
          <a:noFill/>
        </p:spPr>
        <p:txBody>
          <a:bodyPr wrap="square"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24"/>
          <p:cNvSpPr txBox="1"/>
          <p:nvPr/>
        </p:nvSpPr>
        <p:spPr>
          <a:xfrm>
            <a:off x="1991509"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23"/>
          <p:cNvSpPr txBox="1"/>
          <p:nvPr/>
        </p:nvSpPr>
        <p:spPr>
          <a:xfrm>
            <a:off x="4233049" y="5323990"/>
            <a:ext cx="2135561" cy="535531"/>
          </a:xfrm>
          <a:prstGeom prst="rect">
            <a:avLst/>
          </a:prstGeom>
          <a:noFill/>
        </p:spPr>
        <p:txBody>
          <a:bodyPr wrap="square"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24"/>
          <p:cNvSpPr txBox="1"/>
          <p:nvPr/>
        </p:nvSpPr>
        <p:spPr>
          <a:xfrm>
            <a:off x="4233049"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23"/>
          <p:cNvSpPr txBox="1"/>
          <p:nvPr/>
        </p:nvSpPr>
        <p:spPr>
          <a:xfrm>
            <a:off x="6482860" y="5323990"/>
            <a:ext cx="2135561" cy="535531"/>
          </a:xfrm>
          <a:prstGeom prst="rect">
            <a:avLst/>
          </a:prstGeom>
          <a:noFill/>
        </p:spPr>
        <p:txBody>
          <a:bodyPr wrap="square"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24"/>
          <p:cNvSpPr txBox="1"/>
          <p:nvPr/>
        </p:nvSpPr>
        <p:spPr>
          <a:xfrm>
            <a:off x="6482863"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23"/>
          <p:cNvSpPr txBox="1"/>
          <p:nvPr/>
        </p:nvSpPr>
        <p:spPr>
          <a:xfrm>
            <a:off x="8724402" y="5323990"/>
            <a:ext cx="2135561" cy="535531"/>
          </a:xfrm>
          <a:prstGeom prst="rect">
            <a:avLst/>
          </a:prstGeom>
          <a:noFill/>
        </p:spPr>
        <p:txBody>
          <a:bodyPr wrap="square"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24"/>
          <p:cNvSpPr txBox="1"/>
          <p:nvPr/>
        </p:nvSpPr>
        <p:spPr>
          <a:xfrm>
            <a:off x="8724403"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8"/>
          <p:cNvSpPr txBox="1"/>
          <p:nvPr/>
        </p:nvSpPr>
        <p:spPr>
          <a:xfrm>
            <a:off x="857250" y="666583"/>
            <a:ext cx="4732514" cy="369332"/>
          </a:xfrm>
          <a:prstGeom prst="rect">
            <a:avLst/>
          </a:prstGeom>
          <a:noFill/>
        </p:spPr>
        <p:txBody>
          <a:bodyPr wrap="square" lIns="0" tIns="0" rIns="0" bIns="0" rtlCol="0" anchor="ctr">
            <a:spAutoFit/>
          </a:bodyPr>
          <a:lstStyle/>
          <a:p>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ppt_x</p:attrName>
                                        </p:attrNameLst>
                                      </p:cBhvr>
                                      <p:tavLst>
                                        <p:tav tm="0">
                                          <p:val>
                                            <p:strVal val="#ppt_x+#ppt_w*1.125000"/>
                                          </p:val>
                                        </p:tav>
                                        <p:tav tm="100000">
                                          <p:val>
                                            <p:strVal val="#ppt_x"/>
                                          </p:val>
                                        </p:tav>
                                      </p:tavLst>
                                    </p:anim>
                                    <p:animEffect transition="in" filter="wipe(left)">
                                      <p:cBhvr>
                                        <p:cTn id="8" dur="500"/>
                                        <p:tgtEl>
                                          <p:spTgt spid="17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p:tgtEl>
                                          <p:spTgt spid="188"/>
                                        </p:tgtEl>
                                        <p:attrNameLst>
                                          <p:attrName>ppt_x</p:attrName>
                                        </p:attrNameLst>
                                      </p:cBhvr>
                                      <p:tavLst>
                                        <p:tav tm="0">
                                          <p:val>
                                            <p:strVal val="#ppt_x+#ppt_w*1.125000"/>
                                          </p:val>
                                        </p:tav>
                                        <p:tav tm="100000">
                                          <p:val>
                                            <p:strVal val="#ppt_x"/>
                                          </p:val>
                                        </p:tav>
                                      </p:tavLst>
                                    </p:anim>
                                    <p:animEffect transition="in" filter="wipe(left)">
                                      <p:cBhvr>
                                        <p:cTn id="12" dur="500"/>
                                        <p:tgtEl>
                                          <p:spTgt spid="18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additive="base">
                                        <p:cTn id="15" dur="500"/>
                                        <p:tgtEl>
                                          <p:spTgt spid="199"/>
                                        </p:tgtEl>
                                        <p:attrNameLst>
                                          <p:attrName>ppt_x</p:attrName>
                                        </p:attrNameLst>
                                      </p:cBhvr>
                                      <p:tavLst>
                                        <p:tav tm="0">
                                          <p:val>
                                            <p:strVal val="#ppt_x+#ppt_w*1.125000"/>
                                          </p:val>
                                        </p:tav>
                                        <p:tav tm="100000">
                                          <p:val>
                                            <p:strVal val="#ppt_x"/>
                                          </p:val>
                                        </p:tav>
                                      </p:tavLst>
                                    </p:anim>
                                    <p:animEffect transition="in" filter="wipe(left)">
                                      <p:cBhvr>
                                        <p:cTn id="16" dur="500"/>
                                        <p:tgtEl>
                                          <p:spTgt spid="19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additive="base">
                                        <p:cTn id="19" dur="500"/>
                                        <p:tgtEl>
                                          <p:spTgt spid="169"/>
                                        </p:tgtEl>
                                        <p:attrNameLst>
                                          <p:attrName>ppt_x</p:attrName>
                                        </p:attrNameLst>
                                      </p:cBhvr>
                                      <p:tavLst>
                                        <p:tav tm="0">
                                          <p:val>
                                            <p:strVal val="#ppt_x+#ppt_w*1.125000"/>
                                          </p:val>
                                        </p:tav>
                                        <p:tav tm="100000">
                                          <p:val>
                                            <p:strVal val="#ppt_x"/>
                                          </p:val>
                                        </p:tav>
                                      </p:tavLst>
                                    </p:anim>
                                    <p:animEffect transition="in" filter="wipe(left)">
                                      <p:cBhvr>
                                        <p:cTn id="20" dur="500"/>
                                        <p:tgtEl>
                                          <p:spTgt spid="16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1500"/>
                            </p:stCondLst>
                            <p:childTnLst>
                              <p:par>
                                <p:cTn id="41" presetID="1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p:tgtEl>
                                          <p:spTgt spid="47"/>
                                        </p:tgtEl>
                                        <p:attrNameLst>
                                          <p:attrName>ppt_y</p:attrName>
                                        </p:attrNameLst>
                                      </p:cBhvr>
                                      <p:tavLst>
                                        <p:tav tm="0">
                                          <p:val>
                                            <p:strVal val="#ppt_y+#ppt_h*1.125000"/>
                                          </p:val>
                                        </p:tav>
                                        <p:tav tm="100000">
                                          <p:val>
                                            <p:strVal val="#ppt_y"/>
                                          </p:val>
                                        </p:tav>
                                      </p:tavLst>
                                    </p:anim>
                                    <p:animEffect transition="in" filter="wipe(up)">
                                      <p:cBhvr>
                                        <p:cTn id="44" dur="500"/>
                                        <p:tgtEl>
                                          <p:spTgt spid="47"/>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ppt_y</p:attrName>
                                        </p:attrNameLst>
                                      </p:cBhvr>
                                      <p:tavLst>
                                        <p:tav tm="0">
                                          <p:val>
                                            <p:strVal val="#ppt_y-#ppt_h*1.125000"/>
                                          </p:val>
                                        </p:tav>
                                        <p:tav tm="100000">
                                          <p:val>
                                            <p:strVal val="#ppt_y"/>
                                          </p:val>
                                        </p:tav>
                                      </p:tavLst>
                                    </p:anim>
                                    <p:animEffect transition="in" filter="wipe(down)">
                                      <p:cBhvr>
                                        <p:cTn id="48" dur="500"/>
                                        <p:tgtEl>
                                          <p:spTgt spid="48"/>
                                        </p:tgtEl>
                                      </p:cBhvr>
                                    </p:animEffect>
                                  </p:childTnLst>
                                </p:cTn>
                              </p:par>
                            </p:childTnLst>
                          </p:cTn>
                        </p:par>
                        <p:par>
                          <p:cTn id="49" fill="hold">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p:tgtEl>
                                          <p:spTgt spid="49"/>
                                        </p:tgtEl>
                                        <p:attrNameLst>
                                          <p:attrName>ppt_y</p:attrName>
                                        </p:attrNameLst>
                                      </p:cBhvr>
                                      <p:tavLst>
                                        <p:tav tm="0">
                                          <p:val>
                                            <p:strVal val="#ppt_y+#ppt_h*1.125000"/>
                                          </p:val>
                                        </p:tav>
                                        <p:tav tm="100000">
                                          <p:val>
                                            <p:strVal val="#ppt_y"/>
                                          </p:val>
                                        </p:tav>
                                      </p:tavLst>
                                    </p:anim>
                                    <p:animEffect transition="in" filter="wipe(up)">
                                      <p:cBhvr>
                                        <p:cTn id="53" dur="500"/>
                                        <p:tgtEl>
                                          <p:spTgt spid="49"/>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p:tgtEl>
                                          <p:spTgt spid="50"/>
                                        </p:tgtEl>
                                        <p:attrNameLst>
                                          <p:attrName>ppt_y</p:attrName>
                                        </p:attrNameLst>
                                      </p:cBhvr>
                                      <p:tavLst>
                                        <p:tav tm="0">
                                          <p:val>
                                            <p:strVal val="#ppt_y-#ppt_h*1.125000"/>
                                          </p:val>
                                        </p:tav>
                                        <p:tav tm="100000">
                                          <p:val>
                                            <p:strVal val="#ppt_y"/>
                                          </p:val>
                                        </p:tav>
                                      </p:tavLst>
                                    </p:anim>
                                    <p:animEffect transition="in" filter="wipe(down)">
                                      <p:cBhvr>
                                        <p:cTn id="57" dur="500"/>
                                        <p:tgtEl>
                                          <p:spTgt spid="50"/>
                                        </p:tgtEl>
                                      </p:cBhvr>
                                    </p:animEffect>
                                  </p:childTnLst>
                                </p:cTn>
                              </p:par>
                            </p:childTnLst>
                          </p:cTn>
                        </p:par>
                        <p:par>
                          <p:cTn id="58" fill="hold">
                            <p:stCondLst>
                              <p:cond delay="2500"/>
                            </p:stCondLst>
                            <p:childTnLst>
                              <p:par>
                                <p:cTn id="59" presetID="12" presetClass="entr" presetSubtype="4"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ppt_y</p:attrName>
                                        </p:attrNameLst>
                                      </p:cBhvr>
                                      <p:tavLst>
                                        <p:tav tm="0">
                                          <p:val>
                                            <p:strVal val="#ppt_y+#ppt_h*1.125000"/>
                                          </p:val>
                                        </p:tav>
                                        <p:tav tm="100000">
                                          <p:val>
                                            <p:strVal val="#ppt_y"/>
                                          </p:val>
                                        </p:tav>
                                      </p:tavLst>
                                    </p:anim>
                                    <p:animEffect transition="in" filter="wipe(up)">
                                      <p:cBhvr>
                                        <p:cTn id="62" dur="500"/>
                                        <p:tgtEl>
                                          <p:spTgt spid="51"/>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p:tgtEl>
                                          <p:spTgt spid="52"/>
                                        </p:tgtEl>
                                        <p:attrNameLst>
                                          <p:attrName>ppt_y</p:attrName>
                                        </p:attrNameLst>
                                      </p:cBhvr>
                                      <p:tavLst>
                                        <p:tav tm="0">
                                          <p:val>
                                            <p:strVal val="#ppt_y-#ppt_h*1.125000"/>
                                          </p:val>
                                        </p:tav>
                                        <p:tav tm="100000">
                                          <p:val>
                                            <p:strVal val="#ppt_y"/>
                                          </p:val>
                                        </p:tav>
                                      </p:tavLst>
                                    </p:anim>
                                    <p:animEffect transition="in" filter="wipe(down)">
                                      <p:cBhvr>
                                        <p:cTn id="66" dur="500"/>
                                        <p:tgtEl>
                                          <p:spTgt spid="52"/>
                                        </p:tgtEl>
                                      </p:cBhvr>
                                    </p:animEffect>
                                  </p:childTnLst>
                                </p:cTn>
                              </p:par>
                            </p:childTnLst>
                          </p:cTn>
                        </p:par>
                        <p:par>
                          <p:cTn id="67" fill="hold">
                            <p:stCondLst>
                              <p:cond delay="3000"/>
                            </p:stCondLst>
                            <p:childTnLst>
                              <p:par>
                                <p:cTn id="68" presetID="12" presetClass="entr" presetSubtype="4"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p:tgtEl>
                                          <p:spTgt spid="53"/>
                                        </p:tgtEl>
                                        <p:attrNameLst>
                                          <p:attrName>ppt_y</p:attrName>
                                        </p:attrNameLst>
                                      </p:cBhvr>
                                      <p:tavLst>
                                        <p:tav tm="0">
                                          <p:val>
                                            <p:strVal val="#ppt_y+#ppt_h*1.125000"/>
                                          </p:val>
                                        </p:tav>
                                        <p:tav tm="100000">
                                          <p:val>
                                            <p:strVal val="#ppt_y"/>
                                          </p:val>
                                        </p:tav>
                                      </p:tavLst>
                                    </p:anim>
                                    <p:animEffect transition="in" filter="wipe(up)">
                                      <p:cBhvr>
                                        <p:cTn id="71" dur="500"/>
                                        <p:tgtEl>
                                          <p:spTgt spid="53"/>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p:tgtEl>
                                          <p:spTgt spid="54"/>
                                        </p:tgtEl>
                                        <p:attrNameLst>
                                          <p:attrName>ppt_y</p:attrName>
                                        </p:attrNameLst>
                                      </p:cBhvr>
                                      <p:tavLst>
                                        <p:tav tm="0">
                                          <p:val>
                                            <p:strVal val="#ppt_y-#ppt_h*1.125000"/>
                                          </p:val>
                                        </p:tav>
                                        <p:tav tm="100000">
                                          <p:val>
                                            <p:strVal val="#ppt_y"/>
                                          </p:val>
                                        </p:tav>
                                      </p:tavLst>
                                    </p:anim>
                                    <p:animEffect transition="in" filter="wipe(down)">
                                      <p:cBhvr>
                                        <p:cTn id="7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8" grpId="0" animBg="1"/>
      <p:bldP spid="169" grpId="0" animBg="1"/>
      <p:bldP spid="199" grpId="0" animBg="1"/>
      <p:bldP spid="47" grpId="0"/>
      <p:bldP spid="48" grpId="0"/>
      <p:bldP spid="49" grpId="0"/>
      <p:bldP spid="50" grpId="0"/>
      <p:bldP spid="51" grpId="0"/>
      <p:bldP spid="52"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5"/>
          <p:cNvGrpSpPr/>
          <p:nvPr/>
        </p:nvGrpSpPr>
        <p:grpSpPr>
          <a:xfrm>
            <a:off x="1575380" y="2616525"/>
            <a:ext cx="5176130" cy="2982307"/>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p:nvGrpSpPr>
        <p:grpSpPr>
          <a:xfrm>
            <a:off x="2028556" y="3174810"/>
            <a:ext cx="678703" cy="678698"/>
            <a:chOff x="846989" y="1401020"/>
            <a:chExt cx="877416" cy="877416"/>
          </a:xfrm>
          <a:effectLst/>
        </p:grpSpPr>
        <p:sp>
          <p:nvSpPr>
            <p:cNvPr id="102"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p>
          </p:txBody>
        </p:sp>
      </p:grpSp>
      <p:grpSp>
        <p:nvGrpSpPr>
          <p:cNvPr id="6" name="Group 279"/>
          <p:cNvGrpSpPr/>
          <p:nvPr/>
        </p:nvGrpSpPr>
        <p:grpSpPr>
          <a:xfrm>
            <a:off x="2819507" y="2236715"/>
            <a:ext cx="678703" cy="678698"/>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grpSp>
        <p:nvGrpSpPr>
          <p:cNvPr id="7" name="Group 279"/>
          <p:cNvGrpSpPr/>
          <p:nvPr/>
        </p:nvGrpSpPr>
        <p:grpSpPr>
          <a:xfrm>
            <a:off x="3750035" y="1899397"/>
            <a:ext cx="678703" cy="678698"/>
            <a:chOff x="846989" y="1401020"/>
            <a:chExt cx="877416" cy="877416"/>
          </a:xfrm>
          <a:effectLst/>
        </p:grpSpPr>
        <p:sp>
          <p:nvSpPr>
            <p:cNvPr id="118"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grpSp>
      <p:sp>
        <p:nvSpPr>
          <p:cNvPr id="65" name="TextBox 64"/>
          <p:cNvSpPr txBox="1"/>
          <p:nvPr/>
        </p:nvSpPr>
        <p:spPr>
          <a:xfrm>
            <a:off x="2064895" y="5741859"/>
            <a:ext cx="615553" cy="221599"/>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2931779"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3798662"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Freeform 6"/>
          <p:cNvSpPr/>
          <p:nvPr/>
        </p:nvSpPr>
        <p:spPr bwMode="auto">
          <a:xfrm>
            <a:off x="2242485" y="3027263"/>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6"/>
          <p:cNvSpPr/>
          <p:nvPr/>
        </p:nvSpPr>
        <p:spPr bwMode="auto">
          <a:xfrm>
            <a:off x="3998369" y="3027263"/>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6"/>
          <p:cNvSpPr/>
          <p:nvPr/>
        </p:nvSpPr>
        <p:spPr bwMode="auto">
          <a:xfrm>
            <a:off x="1678340" y="3987021"/>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6"/>
          <p:cNvSpPr/>
          <p:nvPr/>
        </p:nvSpPr>
        <p:spPr bwMode="auto">
          <a:xfrm>
            <a:off x="3066998" y="2707344"/>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6"/>
          <p:cNvSpPr/>
          <p:nvPr/>
        </p:nvSpPr>
        <p:spPr bwMode="auto">
          <a:xfrm>
            <a:off x="4928898" y="3471760"/>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6" name="Group 279"/>
          <p:cNvGrpSpPr/>
          <p:nvPr/>
        </p:nvGrpSpPr>
        <p:grpSpPr>
          <a:xfrm>
            <a:off x="4577914" y="2232646"/>
            <a:ext cx="678703" cy="678697"/>
            <a:chOff x="846989" y="1401020"/>
            <a:chExt cx="877416" cy="877416"/>
          </a:xfrm>
          <a:effectLst/>
        </p:grpSpPr>
        <p:sp>
          <p:nvSpPr>
            <p:cNvPr id="167" name="Teardrop 166"/>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grpSp>
      <p:grpSp>
        <p:nvGrpSpPr>
          <p:cNvPr id="170" name="Group 279"/>
          <p:cNvGrpSpPr/>
          <p:nvPr/>
        </p:nvGrpSpPr>
        <p:grpSpPr>
          <a:xfrm>
            <a:off x="5506410" y="2639753"/>
            <a:ext cx="678703" cy="678697"/>
            <a:chOff x="846989" y="1401020"/>
            <a:chExt cx="877416" cy="877416"/>
          </a:xfrm>
          <a:effectLst/>
        </p:grpSpPr>
        <p:sp>
          <p:nvSpPr>
            <p:cNvPr id="171" name="Teardrop 170"/>
            <p:cNvSpPr/>
            <p:nvPr/>
          </p:nvSpPr>
          <p:spPr>
            <a:xfrm rot="8100000">
              <a:off x="846989" y="1401020"/>
              <a:ext cx="877416" cy="877416"/>
            </a:xfrm>
            <a:prstGeom prst="teardrop">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grpSp>
      <p:sp>
        <p:nvSpPr>
          <p:cNvPr id="173" name="TextBox 172"/>
          <p:cNvSpPr txBox="1"/>
          <p:nvPr/>
        </p:nvSpPr>
        <p:spPr>
          <a:xfrm>
            <a:off x="4665545"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TextBox 173"/>
          <p:cNvSpPr txBox="1"/>
          <p:nvPr/>
        </p:nvSpPr>
        <p:spPr>
          <a:xfrm>
            <a:off x="5532430"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Rectangle 164"/>
          <p:cNvSpPr/>
          <p:nvPr/>
        </p:nvSpPr>
        <p:spPr>
          <a:xfrm>
            <a:off x="10350845" y="5198226"/>
            <a:ext cx="714939" cy="513217"/>
          </a:xfrm>
          <a:prstGeom prst="rect">
            <a:avLst/>
          </a:prstGeom>
        </p:spPr>
        <p:txBody>
          <a:bodyPr wrap="none" lIns="0" tIns="0" rIns="0" bIns="0">
            <a:spAutoFit/>
          </a:bodyPr>
          <a:lstStyle/>
          <a:p>
            <a:pPr>
              <a:lnSpc>
                <a:spcPct val="120000"/>
              </a:lnSpc>
            </a:pPr>
            <a:r>
              <a:rPr 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169" name="Rectangle 165"/>
          <p:cNvSpPr/>
          <p:nvPr/>
        </p:nvSpPr>
        <p:spPr>
          <a:xfrm>
            <a:off x="10350845" y="4267697"/>
            <a:ext cx="714939" cy="513217"/>
          </a:xfrm>
          <a:prstGeom prst="rect">
            <a:avLst/>
          </a:prstGeom>
        </p:spPr>
        <p:txBody>
          <a:bodyPr wrap="none" lIns="0" tIns="0" rIns="0" bIns="0">
            <a:spAutoFit/>
          </a:bodyPr>
          <a:lstStyle/>
          <a:p>
            <a:pPr>
              <a:lnSpc>
                <a:spcPct val="120000"/>
              </a:lnSpc>
            </a:pPr>
            <a:r>
              <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p>
        </p:txBody>
      </p:sp>
      <p:grpSp>
        <p:nvGrpSpPr>
          <p:cNvPr id="175" name="Group 87"/>
          <p:cNvGrpSpPr/>
          <p:nvPr/>
        </p:nvGrpSpPr>
        <p:grpSpPr>
          <a:xfrm>
            <a:off x="7009043" y="5097283"/>
            <a:ext cx="3133741" cy="659261"/>
            <a:chOff x="609600" y="2841943"/>
            <a:chExt cx="2660838" cy="559774"/>
          </a:xfrm>
        </p:grpSpPr>
        <p:grpSp>
          <p:nvGrpSpPr>
            <p:cNvPr id="176" name="Group 184"/>
            <p:cNvGrpSpPr/>
            <p:nvPr/>
          </p:nvGrpSpPr>
          <p:grpSpPr>
            <a:xfrm>
              <a:off x="609600" y="2841943"/>
              <a:ext cx="260742" cy="559774"/>
              <a:chOff x="6213475" y="1668463"/>
              <a:chExt cx="227013" cy="487362"/>
            </a:xfrm>
            <a:solidFill>
              <a:schemeClr val="accent1"/>
            </a:solidFill>
          </p:grpSpPr>
          <p:sp>
            <p:nvSpPr>
              <p:cNvPr id="20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7" name="Group 184"/>
            <p:cNvGrpSpPr/>
            <p:nvPr/>
          </p:nvGrpSpPr>
          <p:grpSpPr>
            <a:xfrm>
              <a:off x="876277" y="2841943"/>
              <a:ext cx="260742" cy="559774"/>
              <a:chOff x="6213475" y="1668463"/>
              <a:chExt cx="227013" cy="487362"/>
            </a:xfrm>
            <a:solidFill>
              <a:schemeClr val="accent1"/>
            </a:solidFill>
          </p:grpSpPr>
          <p:sp>
            <p:nvSpPr>
              <p:cNvPr id="20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8" name="Group 184"/>
            <p:cNvGrpSpPr/>
            <p:nvPr/>
          </p:nvGrpSpPr>
          <p:grpSpPr>
            <a:xfrm>
              <a:off x="1142954" y="2841943"/>
              <a:ext cx="260742" cy="559774"/>
              <a:chOff x="6213475" y="1668463"/>
              <a:chExt cx="227013" cy="487362"/>
            </a:xfrm>
            <a:solidFill>
              <a:schemeClr val="accent1"/>
            </a:solidFill>
          </p:grpSpPr>
          <p:sp>
            <p:nvSpPr>
              <p:cNvPr id="20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9" name="Group 184"/>
            <p:cNvGrpSpPr/>
            <p:nvPr/>
          </p:nvGrpSpPr>
          <p:grpSpPr>
            <a:xfrm>
              <a:off x="1409631" y="2841943"/>
              <a:ext cx="260742" cy="559774"/>
              <a:chOff x="6213475" y="1668463"/>
              <a:chExt cx="227013" cy="487362"/>
            </a:xfrm>
            <a:solidFill>
              <a:schemeClr val="accent1"/>
            </a:solidFill>
          </p:grpSpPr>
          <p:sp>
            <p:nvSpPr>
              <p:cNvPr id="19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0" name="Group 184"/>
            <p:cNvGrpSpPr/>
            <p:nvPr/>
          </p:nvGrpSpPr>
          <p:grpSpPr>
            <a:xfrm>
              <a:off x="1676308" y="2841943"/>
              <a:ext cx="260742" cy="559774"/>
              <a:chOff x="6213475" y="1668463"/>
              <a:chExt cx="227013" cy="487362"/>
            </a:xfrm>
            <a:solidFill>
              <a:schemeClr val="accent1"/>
            </a:solidFill>
          </p:grpSpPr>
          <p:sp>
            <p:nvSpPr>
              <p:cNvPr id="19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1" name="Group 184"/>
            <p:cNvGrpSpPr/>
            <p:nvPr/>
          </p:nvGrpSpPr>
          <p:grpSpPr>
            <a:xfrm>
              <a:off x="1942985" y="2841943"/>
              <a:ext cx="260742" cy="559774"/>
              <a:chOff x="6213475" y="1668463"/>
              <a:chExt cx="227013" cy="487362"/>
            </a:xfrm>
            <a:solidFill>
              <a:schemeClr val="accent1"/>
            </a:solidFill>
          </p:grpSpPr>
          <p:sp>
            <p:nvSpPr>
              <p:cNvPr id="19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2" name="Group 184"/>
            <p:cNvGrpSpPr/>
            <p:nvPr/>
          </p:nvGrpSpPr>
          <p:grpSpPr>
            <a:xfrm>
              <a:off x="2209662" y="2841943"/>
              <a:ext cx="260742" cy="559774"/>
              <a:chOff x="6213475" y="1668463"/>
              <a:chExt cx="227013" cy="487362"/>
            </a:xfrm>
            <a:solidFill>
              <a:schemeClr val="accent1"/>
            </a:solidFill>
          </p:grpSpPr>
          <p:sp>
            <p:nvSpPr>
              <p:cNvPr id="19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3" name="Group 184"/>
            <p:cNvGrpSpPr/>
            <p:nvPr/>
          </p:nvGrpSpPr>
          <p:grpSpPr>
            <a:xfrm>
              <a:off x="2476339" y="2841943"/>
              <a:ext cx="260742" cy="559774"/>
              <a:chOff x="6213475" y="1668463"/>
              <a:chExt cx="227013" cy="487362"/>
            </a:xfrm>
            <a:solidFill>
              <a:schemeClr val="accent1"/>
            </a:solidFill>
          </p:grpSpPr>
          <p:sp>
            <p:nvSpPr>
              <p:cNvPr id="19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4" name="Group 184"/>
            <p:cNvGrpSpPr/>
            <p:nvPr/>
          </p:nvGrpSpPr>
          <p:grpSpPr>
            <a:xfrm>
              <a:off x="2743016" y="2841943"/>
              <a:ext cx="260742" cy="559774"/>
              <a:chOff x="6213475" y="1668463"/>
              <a:chExt cx="227013" cy="487362"/>
            </a:xfrm>
            <a:solidFill>
              <a:schemeClr val="bg1">
                <a:lumMod val="75000"/>
              </a:schemeClr>
            </a:solidFill>
          </p:grpSpPr>
          <p:sp>
            <p:nvSpPr>
              <p:cNvPr id="188"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5" name="Group 184"/>
            <p:cNvGrpSpPr/>
            <p:nvPr/>
          </p:nvGrpSpPr>
          <p:grpSpPr>
            <a:xfrm>
              <a:off x="3009696" y="2841943"/>
              <a:ext cx="260742" cy="559774"/>
              <a:chOff x="6213475" y="1668463"/>
              <a:chExt cx="227013" cy="487362"/>
            </a:xfrm>
            <a:solidFill>
              <a:schemeClr val="bg1">
                <a:lumMod val="75000"/>
              </a:schemeClr>
            </a:solidFill>
          </p:grpSpPr>
          <p:sp>
            <p:nvSpPr>
              <p:cNvPr id="186"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06" name="Group 212"/>
          <p:cNvGrpSpPr/>
          <p:nvPr/>
        </p:nvGrpSpPr>
        <p:grpSpPr>
          <a:xfrm>
            <a:off x="7054050" y="4174643"/>
            <a:ext cx="3030666" cy="697708"/>
            <a:chOff x="5932686" y="2855964"/>
            <a:chExt cx="2449314" cy="563870"/>
          </a:xfrm>
        </p:grpSpPr>
        <p:grpSp>
          <p:nvGrpSpPr>
            <p:cNvPr id="207" name="Group 179"/>
            <p:cNvGrpSpPr/>
            <p:nvPr/>
          </p:nvGrpSpPr>
          <p:grpSpPr>
            <a:xfrm>
              <a:off x="5932686" y="2855964"/>
              <a:ext cx="220321" cy="563870"/>
              <a:chOff x="5054600" y="1652588"/>
              <a:chExt cx="187325" cy="479424"/>
            </a:xfrm>
            <a:solidFill>
              <a:schemeClr val="accent4"/>
            </a:solidFill>
          </p:grpSpPr>
          <p:sp>
            <p:nvSpPr>
              <p:cNvPr id="23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6"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Group 179"/>
            <p:cNvGrpSpPr/>
            <p:nvPr/>
          </p:nvGrpSpPr>
          <p:grpSpPr>
            <a:xfrm>
              <a:off x="6180352" y="2855964"/>
              <a:ext cx="220321" cy="563870"/>
              <a:chOff x="5054600" y="1652588"/>
              <a:chExt cx="187325" cy="479424"/>
            </a:xfrm>
            <a:solidFill>
              <a:schemeClr val="accent4"/>
            </a:solidFill>
          </p:grpSpPr>
          <p:sp>
            <p:nvSpPr>
              <p:cNvPr id="23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4"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Group 179"/>
            <p:cNvGrpSpPr/>
            <p:nvPr/>
          </p:nvGrpSpPr>
          <p:grpSpPr>
            <a:xfrm>
              <a:off x="6428018" y="2855964"/>
              <a:ext cx="220321" cy="563870"/>
              <a:chOff x="5054600" y="1652588"/>
              <a:chExt cx="187325" cy="479424"/>
            </a:xfrm>
            <a:solidFill>
              <a:schemeClr val="accent4"/>
            </a:solidFill>
          </p:grpSpPr>
          <p:sp>
            <p:nvSpPr>
              <p:cNvPr id="23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2"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Group 179"/>
            <p:cNvGrpSpPr/>
            <p:nvPr/>
          </p:nvGrpSpPr>
          <p:grpSpPr>
            <a:xfrm>
              <a:off x="6675684" y="2855964"/>
              <a:ext cx="220321" cy="563870"/>
              <a:chOff x="5054600" y="1652588"/>
              <a:chExt cx="187325" cy="479424"/>
            </a:xfrm>
            <a:solidFill>
              <a:schemeClr val="accent4"/>
            </a:solidFill>
          </p:grpSpPr>
          <p:sp>
            <p:nvSpPr>
              <p:cNvPr id="22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1" name="Group 179"/>
            <p:cNvGrpSpPr/>
            <p:nvPr/>
          </p:nvGrpSpPr>
          <p:grpSpPr>
            <a:xfrm>
              <a:off x="6923350" y="2855964"/>
              <a:ext cx="220321" cy="563870"/>
              <a:chOff x="5054600" y="1652588"/>
              <a:chExt cx="187325" cy="479424"/>
            </a:xfrm>
            <a:solidFill>
              <a:schemeClr val="accent4"/>
            </a:solidFill>
          </p:grpSpPr>
          <p:sp>
            <p:nvSpPr>
              <p:cNvPr id="22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8"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2" name="Group 179"/>
            <p:cNvGrpSpPr/>
            <p:nvPr/>
          </p:nvGrpSpPr>
          <p:grpSpPr>
            <a:xfrm>
              <a:off x="7171017" y="2855964"/>
              <a:ext cx="220321" cy="563870"/>
              <a:chOff x="5054600" y="1652588"/>
              <a:chExt cx="187325" cy="479424"/>
            </a:xfrm>
            <a:solidFill>
              <a:schemeClr val="bg1">
                <a:lumMod val="75000"/>
              </a:schemeClr>
            </a:solidFill>
          </p:grpSpPr>
          <p:sp>
            <p:nvSpPr>
              <p:cNvPr id="22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6"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3" name="Group 179"/>
            <p:cNvGrpSpPr/>
            <p:nvPr/>
          </p:nvGrpSpPr>
          <p:grpSpPr>
            <a:xfrm>
              <a:off x="7418683" y="2855964"/>
              <a:ext cx="220321" cy="563870"/>
              <a:chOff x="5054600" y="1652588"/>
              <a:chExt cx="187325" cy="479424"/>
            </a:xfrm>
            <a:solidFill>
              <a:schemeClr val="bg1">
                <a:lumMod val="75000"/>
              </a:schemeClr>
            </a:solidFill>
          </p:grpSpPr>
          <p:sp>
            <p:nvSpPr>
              <p:cNvPr id="22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4"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4" name="Group 179"/>
            <p:cNvGrpSpPr/>
            <p:nvPr/>
          </p:nvGrpSpPr>
          <p:grpSpPr>
            <a:xfrm>
              <a:off x="7666349" y="2855964"/>
              <a:ext cx="220321" cy="563870"/>
              <a:chOff x="5054600" y="1652588"/>
              <a:chExt cx="187325" cy="479424"/>
            </a:xfrm>
            <a:solidFill>
              <a:schemeClr val="bg1">
                <a:lumMod val="75000"/>
              </a:schemeClr>
            </a:solidFill>
          </p:grpSpPr>
          <p:sp>
            <p:nvSpPr>
              <p:cNvPr id="22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5" name="Group 179"/>
            <p:cNvGrpSpPr/>
            <p:nvPr/>
          </p:nvGrpSpPr>
          <p:grpSpPr>
            <a:xfrm>
              <a:off x="7914015" y="2855964"/>
              <a:ext cx="220321" cy="563870"/>
              <a:chOff x="5054600" y="1652588"/>
              <a:chExt cx="187325" cy="479424"/>
            </a:xfrm>
            <a:solidFill>
              <a:schemeClr val="bg1">
                <a:lumMod val="75000"/>
              </a:schemeClr>
            </a:solidFill>
          </p:grpSpPr>
          <p:sp>
            <p:nvSpPr>
              <p:cNvPr id="21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6" name="Group 179"/>
            <p:cNvGrpSpPr/>
            <p:nvPr/>
          </p:nvGrpSpPr>
          <p:grpSpPr>
            <a:xfrm>
              <a:off x="8161679" y="2855964"/>
              <a:ext cx="220321" cy="563870"/>
              <a:chOff x="5054600" y="1652588"/>
              <a:chExt cx="187325" cy="479424"/>
            </a:xfrm>
            <a:solidFill>
              <a:schemeClr val="bg1">
                <a:lumMod val="75000"/>
              </a:schemeClr>
            </a:solidFill>
          </p:grpSpPr>
          <p:sp>
            <p:nvSpPr>
              <p:cNvPr id="21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37" name="TextBox 228"/>
          <p:cNvSpPr txBox="1"/>
          <p:nvPr/>
        </p:nvSpPr>
        <p:spPr>
          <a:xfrm>
            <a:off x="7749855" y="2547483"/>
            <a:ext cx="3527513" cy="429605"/>
          </a:xfrm>
          <a:prstGeom prst="rect">
            <a:avLst/>
          </a:prstGeom>
          <a:noFill/>
        </p:spPr>
        <p:txBody>
          <a:bodyPr wrap="square" lIns="0" tIns="0" rIns="0" bIns="0" rtlCol="0">
            <a:spAutoFit/>
          </a:bodyPr>
          <a:lstStyle/>
          <a:p>
            <a:pPr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about, click add the text content, also can copy your content to this directly ly.</a:t>
            </a:r>
          </a:p>
        </p:txBody>
      </p:sp>
      <p:sp>
        <p:nvSpPr>
          <p:cNvPr id="238" name="TextBox 229"/>
          <p:cNvSpPr txBox="1"/>
          <p:nvPr/>
        </p:nvSpPr>
        <p:spPr>
          <a:xfrm>
            <a:off x="7033656" y="2196931"/>
            <a:ext cx="1883658" cy="258532"/>
          </a:xfrm>
          <a:prstGeom prst="rect">
            <a:avLst/>
          </a:prstGeom>
          <a:noFill/>
        </p:spPr>
        <p:txBody>
          <a:bodyPr wrap="square" lIns="0" tIns="0" rIns="0" bIns="0" rtlCol="0" anchor="t">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9" name="Rectangle 230"/>
          <p:cNvSpPr/>
          <p:nvPr/>
        </p:nvSpPr>
        <p:spPr>
          <a:xfrm>
            <a:off x="7011955" y="2537846"/>
            <a:ext cx="714939" cy="513217"/>
          </a:xfrm>
          <a:prstGeom prst="rect">
            <a:avLst/>
          </a:prstGeom>
        </p:spPr>
        <p:txBody>
          <a:bodyPr wrap="none" lIns="0" tIns="0" rIns="0" bIns="0">
            <a:spAutoFit/>
          </a:bodyPr>
          <a:lstStyle/>
          <a:p>
            <a:pPr>
              <a:lnSpc>
                <a:spcPct val="120000"/>
              </a:lnSpc>
            </a:pPr>
            <a:r>
              <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240" name="TextBox 231"/>
          <p:cNvSpPr txBox="1"/>
          <p:nvPr/>
        </p:nvSpPr>
        <p:spPr>
          <a:xfrm>
            <a:off x="7011955" y="3295994"/>
            <a:ext cx="4265413" cy="578235"/>
          </a:xfrm>
          <a:prstGeom prst="rect">
            <a:avLst/>
          </a:prstGeom>
          <a:noFill/>
        </p:spPr>
        <p:txBody>
          <a:bodyPr wrap="square" lIns="0" tIns="0" rIns="0" bIns="0" rtlCol="0">
            <a:spAutoFit/>
          </a:bodyPr>
          <a:lstStyle/>
          <a:p>
            <a:pPr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click add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about, click add the text content, also can copy your content to this directly ly.</a:t>
            </a:r>
          </a:p>
        </p:txBody>
      </p:sp>
      <p:sp>
        <p:nvSpPr>
          <p:cNvPr id="104" name="TextBox 8"/>
          <p:cNvSpPr txBox="1"/>
          <p:nvPr/>
        </p:nvSpPr>
        <p:spPr>
          <a:xfrm>
            <a:off x="857249" y="666583"/>
            <a:ext cx="3824679" cy="369332"/>
          </a:xfrm>
          <a:prstGeom prst="rect">
            <a:avLst/>
          </a:prstGeom>
          <a:noFill/>
        </p:spPr>
        <p:txBody>
          <a:bodyPr wrap="square" lIns="0" tIns="0" rIns="0" bIns="0" rtlCol="0" anchor="ctr">
            <a:spAutoFit/>
          </a:bodyPr>
          <a:lstStyle/>
          <a:p>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163"/>
                                        </p:tgtEl>
                                        <p:attrNameLst>
                                          <p:attrName>style.visibility</p:attrName>
                                        </p:attrNameLst>
                                      </p:cBhvr>
                                      <p:to>
                                        <p:strVal val="visible"/>
                                      </p:to>
                                    </p:set>
                                    <p:anim calcmode="lin" valueType="num">
                                      <p:cBhvr additive="base">
                                        <p:cTn id="11" dur="500" fill="hold"/>
                                        <p:tgtEl>
                                          <p:spTgt spid="163"/>
                                        </p:tgtEl>
                                        <p:attrNameLst>
                                          <p:attrName>ppt_x</p:attrName>
                                        </p:attrNameLst>
                                      </p:cBhvr>
                                      <p:tavLst>
                                        <p:tav tm="0">
                                          <p:val>
                                            <p:strVal val="#ppt_x"/>
                                          </p:val>
                                        </p:tav>
                                        <p:tav tm="100000">
                                          <p:val>
                                            <p:strVal val="#ppt_x"/>
                                          </p:val>
                                        </p:tav>
                                      </p:tavLst>
                                    </p:anim>
                                    <p:anim calcmode="lin" valueType="num">
                                      <p:cBhvr additive="base">
                                        <p:cTn id="12" dur="500" fill="hold"/>
                                        <p:tgtEl>
                                          <p:spTgt spid="16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childTnLst>
                          </p:cTn>
                        </p:par>
                        <p:par>
                          <p:cTn id="23" fill="hold">
                            <p:stCondLst>
                              <p:cond delay="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161"/>
                                        </p:tgtEl>
                                        <p:attrNameLst>
                                          <p:attrName>style.visibility</p:attrName>
                                        </p:attrNameLst>
                                      </p:cBhvr>
                                      <p:to>
                                        <p:strVal val="visible"/>
                                      </p:to>
                                    </p:set>
                                    <p:anim calcmode="lin" valueType="num">
                                      <p:cBhvr additive="base">
                                        <p:cTn id="26" dur="500" fill="hold"/>
                                        <p:tgtEl>
                                          <p:spTgt spid="161"/>
                                        </p:tgtEl>
                                        <p:attrNameLst>
                                          <p:attrName>ppt_x</p:attrName>
                                        </p:attrNameLst>
                                      </p:cBhvr>
                                      <p:tavLst>
                                        <p:tav tm="0">
                                          <p:val>
                                            <p:strVal val="#ppt_x"/>
                                          </p:val>
                                        </p:tav>
                                        <p:tav tm="100000">
                                          <p:val>
                                            <p:strVal val="#ppt_x"/>
                                          </p:val>
                                        </p:tav>
                                      </p:tavLst>
                                    </p:anim>
                                    <p:anim calcmode="lin" valueType="num">
                                      <p:cBhvr additive="base">
                                        <p:cTn id="27" dur="500" fill="hold"/>
                                        <p:tgtEl>
                                          <p:spTgt spid="161"/>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1" accel="50000" decel="5000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down)">
                                      <p:cBhvr>
                                        <p:cTn id="37" dur="500"/>
                                        <p:tgtEl>
                                          <p:spTgt spid="73"/>
                                        </p:tgtEl>
                                      </p:cBhvr>
                                    </p:animEffect>
                                  </p:childTnLst>
                                </p:cTn>
                              </p:par>
                            </p:childTnLst>
                          </p:cTn>
                        </p:par>
                        <p:par>
                          <p:cTn id="38" fill="hold">
                            <p:stCondLst>
                              <p:cond delay="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4"/>
                                        </p:tgtEl>
                                        <p:attrNameLst>
                                          <p:attrName>style.visibility</p:attrName>
                                        </p:attrNameLst>
                                      </p:cBhvr>
                                      <p:to>
                                        <p:strVal val="visible"/>
                                      </p:to>
                                    </p:set>
                                    <p:anim calcmode="lin" valueType="num">
                                      <p:cBhvr additive="base">
                                        <p:cTn id="41" dur="500" fill="hold"/>
                                        <p:tgtEl>
                                          <p:spTgt spid="164"/>
                                        </p:tgtEl>
                                        <p:attrNameLst>
                                          <p:attrName>ppt_x</p:attrName>
                                        </p:attrNameLst>
                                      </p:cBhvr>
                                      <p:tavLst>
                                        <p:tav tm="0">
                                          <p:val>
                                            <p:strVal val="#ppt_x"/>
                                          </p:val>
                                        </p:tav>
                                        <p:tav tm="100000">
                                          <p:val>
                                            <p:strVal val="#ppt_x"/>
                                          </p:val>
                                        </p:tav>
                                      </p:tavLst>
                                    </p:anim>
                                    <p:anim calcmode="lin" valueType="num">
                                      <p:cBhvr additive="base">
                                        <p:cTn id="42" dur="500" fill="hold"/>
                                        <p:tgtEl>
                                          <p:spTgt spid="164"/>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 presetClass="entr" presetSubtype="1" accel="50000" decel="5000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down)">
                                      <p:cBhvr>
                                        <p:cTn id="52" dur="500"/>
                                        <p:tgtEl>
                                          <p:spTgt spid="77"/>
                                        </p:tgtEl>
                                      </p:cBhvr>
                                    </p:animEffect>
                                  </p:childTnLst>
                                </p:cTn>
                              </p:par>
                            </p:childTnLst>
                          </p:cTn>
                        </p:par>
                        <p:par>
                          <p:cTn id="53" fill="hold">
                            <p:stCondLst>
                              <p:cond delay="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62"/>
                                        </p:tgtEl>
                                        <p:attrNameLst>
                                          <p:attrName>style.visibility</p:attrName>
                                        </p:attrNameLst>
                                      </p:cBhvr>
                                      <p:to>
                                        <p:strVal val="visible"/>
                                      </p:to>
                                    </p:set>
                                    <p:anim calcmode="lin" valueType="num">
                                      <p:cBhvr additive="base">
                                        <p:cTn id="56" dur="500" fill="hold"/>
                                        <p:tgtEl>
                                          <p:spTgt spid="162"/>
                                        </p:tgtEl>
                                        <p:attrNameLst>
                                          <p:attrName>ppt_x</p:attrName>
                                        </p:attrNameLst>
                                      </p:cBhvr>
                                      <p:tavLst>
                                        <p:tav tm="0">
                                          <p:val>
                                            <p:strVal val="#ppt_x"/>
                                          </p:val>
                                        </p:tav>
                                        <p:tav tm="100000">
                                          <p:val>
                                            <p:strVal val="#ppt_x"/>
                                          </p:val>
                                        </p:tav>
                                      </p:tavLst>
                                    </p:anim>
                                    <p:anim calcmode="lin" valueType="num">
                                      <p:cBhvr additive="base">
                                        <p:cTn id="57" dur="500" fill="hold"/>
                                        <p:tgtEl>
                                          <p:spTgt spid="162"/>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1" accel="50000" decel="50000" fill="hold" nodeType="afterEffect">
                                  <p:stCondLst>
                                    <p:cond delay="0"/>
                                  </p:stCondLst>
                                  <p:childTnLst>
                                    <p:set>
                                      <p:cBhvr>
                                        <p:cTn id="60" dur="1" fill="hold">
                                          <p:stCondLst>
                                            <p:cond delay="0"/>
                                          </p:stCondLst>
                                        </p:cTn>
                                        <p:tgtEl>
                                          <p:spTgt spid="166"/>
                                        </p:tgtEl>
                                        <p:attrNameLst>
                                          <p:attrName>style.visibility</p:attrName>
                                        </p:attrNameLst>
                                      </p:cBhvr>
                                      <p:to>
                                        <p:strVal val="visible"/>
                                      </p:to>
                                    </p:set>
                                    <p:anim calcmode="lin" valueType="num">
                                      <p:cBhvr additive="base">
                                        <p:cTn id="61" dur="500" fill="hold"/>
                                        <p:tgtEl>
                                          <p:spTgt spid="166"/>
                                        </p:tgtEl>
                                        <p:attrNameLst>
                                          <p:attrName>ppt_x</p:attrName>
                                        </p:attrNameLst>
                                      </p:cBhvr>
                                      <p:tavLst>
                                        <p:tav tm="0">
                                          <p:val>
                                            <p:strVal val="#ppt_x"/>
                                          </p:val>
                                        </p:tav>
                                        <p:tav tm="100000">
                                          <p:val>
                                            <p:strVal val="#ppt_x"/>
                                          </p:val>
                                        </p:tav>
                                      </p:tavLst>
                                    </p:anim>
                                    <p:anim calcmode="lin" valueType="num">
                                      <p:cBhvr additive="base">
                                        <p:cTn id="62" dur="500" fill="hold"/>
                                        <p:tgtEl>
                                          <p:spTgt spid="166"/>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wipe(down)">
                                      <p:cBhvr>
                                        <p:cTn id="67" dur="500"/>
                                        <p:tgtEl>
                                          <p:spTgt spid="173"/>
                                        </p:tgtEl>
                                      </p:cBhvr>
                                    </p:animEffect>
                                  </p:childTnLst>
                                </p:cTn>
                              </p:par>
                            </p:childTnLst>
                          </p:cTn>
                        </p:par>
                        <p:par>
                          <p:cTn id="68" fill="hold">
                            <p:stCondLst>
                              <p:cond delay="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165"/>
                                        </p:tgtEl>
                                        <p:attrNameLst>
                                          <p:attrName>style.visibility</p:attrName>
                                        </p:attrNameLst>
                                      </p:cBhvr>
                                      <p:to>
                                        <p:strVal val="visible"/>
                                      </p:to>
                                    </p:set>
                                    <p:anim calcmode="lin" valueType="num">
                                      <p:cBhvr additive="base">
                                        <p:cTn id="71" dur="500" fill="hold"/>
                                        <p:tgtEl>
                                          <p:spTgt spid="165"/>
                                        </p:tgtEl>
                                        <p:attrNameLst>
                                          <p:attrName>ppt_x</p:attrName>
                                        </p:attrNameLst>
                                      </p:cBhvr>
                                      <p:tavLst>
                                        <p:tav tm="0">
                                          <p:val>
                                            <p:strVal val="#ppt_x"/>
                                          </p:val>
                                        </p:tav>
                                        <p:tav tm="100000">
                                          <p:val>
                                            <p:strVal val="#ppt_x"/>
                                          </p:val>
                                        </p:tav>
                                      </p:tavLst>
                                    </p:anim>
                                    <p:anim calcmode="lin" valueType="num">
                                      <p:cBhvr additive="base">
                                        <p:cTn id="72" dur="500" fill="hold"/>
                                        <p:tgtEl>
                                          <p:spTgt spid="165"/>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2" presetClass="entr" presetSubtype="1" accel="50000" decel="50000" fill="hold" nodeType="afterEffect">
                                  <p:stCondLst>
                                    <p:cond delay="0"/>
                                  </p:stCondLst>
                                  <p:childTnLst>
                                    <p:set>
                                      <p:cBhvr>
                                        <p:cTn id="75" dur="1" fill="hold">
                                          <p:stCondLst>
                                            <p:cond delay="0"/>
                                          </p:stCondLst>
                                        </p:cTn>
                                        <p:tgtEl>
                                          <p:spTgt spid="170"/>
                                        </p:tgtEl>
                                        <p:attrNameLst>
                                          <p:attrName>style.visibility</p:attrName>
                                        </p:attrNameLst>
                                      </p:cBhvr>
                                      <p:to>
                                        <p:strVal val="visible"/>
                                      </p:to>
                                    </p:set>
                                    <p:anim calcmode="lin" valueType="num">
                                      <p:cBhvr additive="base">
                                        <p:cTn id="76" dur="500" fill="hold"/>
                                        <p:tgtEl>
                                          <p:spTgt spid="170"/>
                                        </p:tgtEl>
                                        <p:attrNameLst>
                                          <p:attrName>ppt_x</p:attrName>
                                        </p:attrNameLst>
                                      </p:cBhvr>
                                      <p:tavLst>
                                        <p:tav tm="0">
                                          <p:val>
                                            <p:strVal val="#ppt_x"/>
                                          </p:val>
                                        </p:tav>
                                        <p:tav tm="100000">
                                          <p:val>
                                            <p:strVal val="#ppt_x"/>
                                          </p:val>
                                        </p:tav>
                                      </p:tavLst>
                                    </p:anim>
                                    <p:anim calcmode="lin" valueType="num">
                                      <p:cBhvr additive="base">
                                        <p:cTn id="77" dur="500" fill="hold"/>
                                        <p:tgtEl>
                                          <p:spTgt spid="170"/>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74"/>
                                        </p:tgtEl>
                                        <p:attrNameLst>
                                          <p:attrName>style.visibility</p:attrName>
                                        </p:attrNameLst>
                                      </p:cBhvr>
                                      <p:to>
                                        <p:strVal val="visible"/>
                                      </p:to>
                                    </p:set>
                                    <p:animEffect transition="in" filter="wipe(down)">
                                      <p:cBhvr>
                                        <p:cTn id="82" dur="500"/>
                                        <p:tgtEl>
                                          <p:spTgt spid="174"/>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38"/>
                                        </p:tgtEl>
                                        <p:attrNameLst>
                                          <p:attrName>style.visibility</p:attrName>
                                        </p:attrNameLst>
                                      </p:cBhvr>
                                      <p:to>
                                        <p:strVal val="visible"/>
                                      </p:to>
                                    </p:set>
                                    <p:animEffect transition="in" filter="wipe(left)">
                                      <p:cBhvr>
                                        <p:cTn id="86" dur="500"/>
                                        <p:tgtEl>
                                          <p:spTgt spid="238"/>
                                        </p:tgtEl>
                                      </p:cBhvr>
                                    </p:animEffect>
                                  </p:childTnLst>
                                </p:cTn>
                              </p:par>
                            </p:childTnLst>
                          </p:cTn>
                        </p:par>
                        <p:par>
                          <p:cTn id="87" fill="hold">
                            <p:stCondLst>
                              <p:cond delay="1000"/>
                            </p:stCondLst>
                            <p:childTnLst>
                              <p:par>
                                <p:cTn id="88" presetID="22" presetClass="entr" presetSubtype="4" fill="hold" grpId="0" nodeType="afterEffect">
                                  <p:stCondLst>
                                    <p:cond delay="0"/>
                                  </p:stCondLst>
                                  <p:childTnLst>
                                    <p:set>
                                      <p:cBhvr>
                                        <p:cTn id="89" dur="1" fill="hold">
                                          <p:stCondLst>
                                            <p:cond delay="0"/>
                                          </p:stCondLst>
                                        </p:cTn>
                                        <p:tgtEl>
                                          <p:spTgt spid="239"/>
                                        </p:tgtEl>
                                        <p:attrNameLst>
                                          <p:attrName>style.visibility</p:attrName>
                                        </p:attrNameLst>
                                      </p:cBhvr>
                                      <p:to>
                                        <p:strVal val="visible"/>
                                      </p:to>
                                    </p:set>
                                    <p:animEffect transition="in" filter="wipe(down)">
                                      <p:cBhvr>
                                        <p:cTn id="90" dur="500"/>
                                        <p:tgtEl>
                                          <p:spTgt spid="239"/>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237"/>
                                        </p:tgtEl>
                                        <p:attrNameLst>
                                          <p:attrName>style.visibility</p:attrName>
                                        </p:attrNameLst>
                                      </p:cBhvr>
                                      <p:to>
                                        <p:strVal val="visible"/>
                                      </p:to>
                                    </p:set>
                                    <p:animEffect transition="in" filter="wipe(left)">
                                      <p:cBhvr>
                                        <p:cTn id="94" dur="500"/>
                                        <p:tgtEl>
                                          <p:spTgt spid="23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40"/>
                                        </p:tgtEl>
                                        <p:attrNameLst>
                                          <p:attrName>style.visibility</p:attrName>
                                        </p:attrNameLst>
                                      </p:cBhvr>
                                      <p:to>
                                        <p:strVal val="visible"/>
                                      </p:to>
                                    </p:set>
                                    <p:animEffect transition="in" filter="wipe(left)">
                                      <p:cBhvr>
                                        <p:cTn id="98" dur="500"/>
                                        <p:tgtEl>
                                          <p:spTgt spid="240"/>
                                        </p:tgtEl>
                                      </p:cBhvr>
                                    </p:animEffect>
                                  </p:childTnLst>
                                </p:cTn>
                              </p:par>
                            </p:childTnLst>
                          </p:cTn>
                        </p:par>
                        <p:par>
                          <p:cTn id="99" fill="hold">
                            <p:stCondLst>
                              <p:cond delay="2500"/>
                            </p:stCondLst>
                            <p:childTnLst>
                              <p:par>
                                <p:cTn id="100" presetID="22" presetClass="entr" presetSubtype="4" fill="hold" nodeType="afterEffect">
                                  <p:stCondLst>
                                    <p:cond delay="0"/>
                                  </p:stCondLst>
                                  <p:childTnLst>
                                    <p:set>
                                      <p:cBhvr>
                                        <p:cTn id="101" dur="1" fill="hold">
                                          <p:stCondLst>
                                            <p:cond delay="0"/>
                                          </p:stCondLst>
                                        </p:cTn>
                                        <p:tgtEl>
                                          <p:spTgt spid="206"/>
                                        </p:tgtEl>
                                        <p:attrNameLst>
                                          <p:attrName>style.visibility</p:attrName>
                                        </p:attrNameLst>
                                      </p:cBhvr>
                                      <p:to>
                                        <p:strVal val="visible"/>
                                      </p:to>
                                    </p:set>
                                    <p:animEffect transition="in" filter="wipe(down)">
                                      <p:cBhvr>
                                        <p:cTn id="102" dur="500"/>
                                        <p:tgtEl>
                                          <p:spTgt spid="206"/>
                                        </p:tgtEl>
                                      </p:cBhvr>
                                    </p:animEffect>
                                  </p:childTnLst>
                                </p:cTn>
                              </p:par>
                            </p:childTnLst>
                          </p:cTn>
                        </p:par>
                        <p:par>
                          <p:cTn id="103" fill="hold">
                            <p:stCondLst>
                              <p:cond delay="3000"/>
                            </p:stCondLst>
                            <p:childTnLst>
                              <p:par>
                                <p:cTn id="104" presetID="22" presetClass="entr" presetSubtype="4" fill="hold" grpId="0" nodeType="after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wipe(down)">
                                      <p:cBhvr>
                                        <p:cTn id="106" dur="500"/>
                                        <p:tgtEl>
                                          <p:spTgt spid="169"/>
                                        </p:tgtEl>
                                      </p:cBhvr>
                                    </p:animEffect>
                                  </p:childTnLst>
                                </p:cTn>
                              </p:par>
                            </p:childTnLst>
                          </p:cTn>
                        </p:par>
                        <p:par>
                          <p:cTn id="107" fill="hold">
                            <p:stCondLst>
                              <p:cond delay="3500"/>
                            </p:stCondLst>
                            <p:childTnLst>
                              <p:par>
                                <p:cTn id="108" presetID="22" presetClass="entr" presetSubtype="4" fill="hold" nodeType="afterEffect">
                                  <p:stCondLst>
                                    <p:cond delay="0"/>
                                  </p:stCondLst>
                                  <p:childTnLst>
                                    <p:set>
                                      <p:cBhvr>
                                        <p:cTn id="109" dur="1" fill="hold">
                                          <p:stCondLst>
                                            <p:cond delay="0"/>
                                          </p:stCondLst>
                                        </p:cTn>
                                        <p:tgtEl>
                                          <p:spTgt spid="175"/>
                                        </p:tgtEl>
                                        <p:attrNameLst>
                                          <p:attrName>style.visibility</p:attrName>
                                        </p:attrNameLst>
                                      </p:cBhvr>
                                      <p:to>
                                        <p:strVal val="visible"/>
                                      </p:to>
                                    </p:set>
                                    <p:animEffect transition="in" filter="wipe(down)">
                                      <p:cBhvr>
                                        <p:cTn id="110" dur="500"/>
                                        <p:tgtEl>
                                          <p:spTgt spid="175"/>
                                        </p:tgtEl>
                                      </p:cBhvr>
                                    </p:animEffect>
                                  </p:childTnLst>
                                </p:cTn>
                              </p:par>
                            </p:childTnLst>
                          </p:cTn>
                        </p:par>
                        <p:par>
                          <p:cTn id="111" fill="hold">
                            <p:stCondLst>
                              <p:cond delay="4000"/>
                            </p:stCondLst>
                            <p:childTnLst>
                              <p:par>
                                <p:cTn id="112" presetID="22" presetClass="entr" presetSubtype="4" fill="hold" grpId="0" nodeType="afterEffect">
                                  <p:stCondLst>
                                    <p:cond delay="0"/>
                                  </p:stCondLst>
                                  <p:childTnLst>
                                    <p:set>
                                      <p:cBhvr>
                                        <p:cTn id="113" dur="1" fill="hold">
                                          <p:stCondLst>
                                            <p:cond delay="0"/>
                                          </p:stCondLst>
                                        </p:cTn>
                                        <p:tgtEl>
                                          <p:spTgt spid="157"/>
                                        </p:tgtEl>
                                        <p:attrNameLst>
                                          <p:attrName>style.visibility</p:attrName>
                                        </p:attrNameLst>
                                      </p:cBhvr>
                                      <p:to>
                                        <p:strVal val="visible"/>
                                      </p:to>
                                    </p:set>
                                    <p:animEffect transition="in" filter="wipe(down)">
                                      <p:cBhvr>
                                        <p:cTn id="11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3" grpId="0"/>
      <p:bldP spid="77" grpId="0"/>
      <p:bldP spid="161" grpId="0" animBg="1"/>
      <p:bldP spid="162" grpId="0" animBg="1"/>
      <p:bldP spid="163" grpId="0" animBg="1"/>
      <p:bldP spid="164" grpId="0" animBg="1"/>
      <p:bldP spid="165" grpId="0" animBg="1"/>
      <p:bldP spid="173" grpId="0"/>
      <p:bldP spid="174" grpId="0"/>
      <p:bldP spid="157" grpId="0"/>
      <p:bldP spid="169" grpId="0"/>
      <p:bldP spid="237" grpId="0"/>
      <p:bldP spid="238" grpId="0"/>
      <p:bldP spid="239" grpId="0"/>
      <p:bldP spid="2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373818" y="2512896"/>
          <a:ext cx="1244037" cy="22157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051207" y="2512896"/>
          <a:ext cx="1244037" cy="22157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5713471" y="2512896"/>
          <a:ext cx="1244037" cy="22157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nvGraphicFramePr>
        <p:xfrm>
          <a:off x="7359199" y="2512896"/>
          <a:ext cx="1244037" cy="221575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nvGraphicFramePr>
        <p:xfrm>
          <a:off x="8987625" y="2512896"/>
          <a:ext cx="1244037" cy="2215758"/>
        </p:xfrm>
        <a:graphic>
          <a:graphicData uri="http://schemas.openxmlformats.org/drawingml/2006/chart">
            <c:chart xmlns:c="http://schemas.openxmlformats.org/drawingml/2006/chart" xmlns:r="http://schemas.openxmlformats.org/officeDocument/2006/relationships" r:id="rId7"/>
          </a:graphicData>
        </a:graphic>
      </p:graphicFrame>
      <p:grpSp>
        <p:nvGrpSpPr>
          <p:cNvPr id="10" name="Group 9"/>
          <p:cNvGrpSpPr/>
          <p:nvPr/>
        </p:nvGrpSpPr>
        <p:grpSpPr>
          <a:xfrm>
            <a:off x="2123438" y="5193479"/>
            <a:ext cx="8844018" cy="900765"/>
            <a:chOff x="1591107" y="4749236"/>
            <a:chExt cx="9656357" cy="983501"/>
          </a:xfrm>
        </p:grpSpPr>
        <p:sp>
          <p:nvSpPr>
            <p:cNvPr id="11" name="Text Placeholder 32"/>
            <p:cNvSpPr txBox="1"/>
            <p:nvPr/>
          </p:nvSpPr>
          <p:spPr>
            <a:xfrm>
              <a:off x="2320119" y="5102367"/>
              <a:ext cx="1501310" cy="63036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33"/>
            <p:cNvSpPr txBox="1"/>
            <p:nvPr/>
          </p:nvSpPr>
          <p:spPr>
            <a:xfrm>
              <a:off x="2320121" y="4799961"/>
              <a:ext cx="1501308" cy="2822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12"/>
            <p:cNvSpPr>
              <a:spLocks noChangeAspect="1"/>
            </p:cNvSpPr>
            <p:nvPr/>
          </p:nvSpPr>
          <p:spPr>
            <a:xfrm>
              <a:off x="1591107" y="4890375"/>
              <a:ext cx="556087" cy="556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en-AU" sz="16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 Placeholder 32"/>
            <p:cNvSpPr txBox="1"/>
            <p:nvPr/>
          </p:nvSpPr>
          <p:spPr>
            <a:xfrm>
              <a:off x="4795464" y="5102370"/>
              <a:ext cx="1501310" cy="63036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33"/>
            <p:cNvSpPr txBox="1"/>
            <p:nvPr/>
          </p:nvSpPr>
          <p:spPr>
            <a:xfrm>
              <a:off x="4795466" y="4770657"/>
              <a:ext cx="1501308" cy="2822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15"/>
            <p:cNvSpPr>
              <a:spLocks noChangeAspect="1"/>
            </p:cNvSpPr>
            <p:nvPr/>
          </p:nvSpPr>
          <p:spPr>
            <a:xfrm>
              <a:off x="4066452" y="4890375"/>
              <a:ext cx="556087" cy="556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lnSpc>
                  <a:spcPct val="120000"/>
                </a:lnSpc>
              </a:pPr>
              <a:r>
                <a:rPr lang="en-AU" sz="16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Text Placeholder 32"/>
            <p:cNvSpPr txBox="1"/>
            <p:nvPr/>
          </p:nvSpPr>
          <p:spPr>
            <a:xfrm>
              <a:off x="7270809" y="5102367"/>
              <a:ext cx="1501310" cy="63036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 Placeholder 33"/>
            <p:cNvSpPr txBox="1"/>
            <p:nvPr/>
          </p:nvSpPr>
          <p:spPr>
            <a:xfrm>
              <a:off x="7270811" y="4770658"/>
              <a:ext cx="1501308" cy="2822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18"/>
            <p:cNvSpPr>
              <a:spLocks noChangeAspect="1"/>
            </p:cNvSpPr>
            <p:nvPr/>
          </p:nvSpPr>
          <p:spPr>
            <a:xfrm>
              <a:off x="6541797" y="4890375"/>
              <a:ext cx="556087" cy="5560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lnSpc>
                  <a:spcPct val="120000"/>
                </a:lnSpc>
              </a:pPr>
              <a:r>
                <a:rPr lang="en-AU" sz="16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Text Placeholder 32"/>
            <p:cNvSpPr txBox="1"/>
            <p:nvPr/>
          </p:nvSpPr>
          <p:spPr>
            <a:xfrm>
              <a:off x="9746154" y="5102368"/>
              <a:ext cx="1501310" cy="63036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33"/>
            <p:cNvSpPr txBox="1"/>
            <p:nvPr/>
          </p:nvSpPr>
          <p:spPr>
            <a:xfrm>
              <a:off x="9746156" y="4749236"/>
              <a:ext cx="1501308" cy="2822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21"/>
            <p:cNvSpPr>
              <a:spLocks noChangeAspect="1"/>
            </p:cNvSpPr>
            <p:nvPr/>
          </p:nvSpPr>
          <p:spPr>
            <a:xfrm>
              <a:off x="9017142" y="4890375"/>
              <a:ext cx="556087" cy="5560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en-AU" sz="16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TextBox 8"/>
          <p:cNvSpPr txBox="1"/>
          <p:nvPr/>
        </p:nvSpPr>
        <p:spPr>
          <a:xfrm>
            <a:off x="857249" y="666583"/>
            <a:ext cx="3627909" cy="369332"/>
          </a:xfrm>
          <a:prstGeom prst="rect">
            <a:avLst/>
          </a:prstGeom>
          <a:noFill/>
        </p:spPr>
        <p:txBody>
          <a:bodyPr wrap="square" lIns="0" tIns="0" rIns="0" bIns="0" rtlCol="0" anchor="ctr">
            <a:spAutoFit/>
          </a:bodyPr>
          <a:lstStyle/>
          <a:p>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c="http://schemas.openxmlformats.org/drawingml/2006/chart"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2951" y="2395301"/>
            <a:ext cx="2727310" cy="2442048"/>
            <a:chOff x="3714751" y="1835150"/>
            <a:chExt cx="1624013" cy="1454150"/>
          </a:xfrm>
          <a:solidFill>
            <a:schemeClr val="accent1"/>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 name="Freeform 8"/>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 name="Freeform 9"/>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grpSp>
      <p:sp>
        <p:nvSpPr>
          <p:cNvPr id="21" name="矩形 20"/>
          <p:cNvSpPr/>
          <p:nvPr/>
        </p:nvSpPr>
        <p:spPr>
          <a:xfrm>
            <a:off x="6329001" y="1836860"/>
            <a:ext cx="3371354" cy="677108"/>
          </a:xfrm>
          <a:prstGeom prst="rect">
            <a:avLst/>
          </a:prstGeom>
        </p:spPr>
        <p:txBody>
          <a:bodyPr wrap="square" lIns="0" tIns="0" rIns="0" bIns="0">
            <a:spAutoFit/>
          </a:bodyPr>
          <a:lstStyle/>
          <a:p>
            <a:r>
              <a:rPr lang="zh-CN" altLang="en-US" sz="4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Successful Project Showcase</a:t>
            </a:r>
          </a:p>
        </p:txBody>
      </p:sp>
      <p:sp>
        <p:nvSpPr>
          <p:cNvPr id="22" name="TextBox 11"/>
          <p:cNvSpPr txBox="1"/>
          <p:nvPr/>
        </p:nvSpPr>
        <p:spPr>
          <a:xfrm>
            <a:off x="6136971"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8014678"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6136971"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8014678"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s_1"/>
          <p:cNvSpPr txBox="1"/>
          <p:nvPr>
            <p:custDataLst>
              <p:tags r:id="rId1"/>
            </p:custDataLst>
          </p:nvPr>
        </p:nvSpPr>
        <p:spPr>
          <a:xfrm>
            <a:off x="3119955" y="2687688"/>
            <a:ext cx="1713302" cy="1354217"/>
          </a:xfrm>
          <a:prstGeom prst="rect">
            <a:avLst/>
          </a:prstGeom>
          <a:noFill/>
        </p:spPr>
        <p:txBody>
          <a:bodyPr wrap="square" lIns="0" tIns="0" rIns="0" bIns="0" rtlCol="0" anchor="ctr" anchorCtr="0">
            <a:spAutoFit/>
          </a:bodyPr>
          <a:lstStyle/>
          <a:p>
            <a:pPr algn="ctr"/>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03</a:t>
            </a:r>
          </a:p>
          <a:p>
            <a:pPr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CHAPTER</a:t>
            </a:r>
            <a:endParaRPr lang="zh-CN" altLang="en-US" sz="2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rot="10836226" flipV="1">
            <a:off x="3342637" y="4562035"/>
            <a:ext cx="105978" cy="1059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rot="10836226">
            <a:off x="9024928" y="4406304"/>
            <a:ext cx="271782" cy="271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rot="21388349">
            <a:off x="8774583" y="4182747"/>
            <a:ext cx="147986" cy="1479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rot="21388349">
            <a:off x="1018846" y="2573762"/>
            <a:ext cx="211958" cy="2133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rot="21388349">
            <a:off x="3753409" y="3590017"/>
            <a:ext cx="330826" cy="3322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rot="21388349">
            <a:off x="3774628" y="4217186"/>
            <a:ext cx="264948" cy="2649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rot="21388349">
            <a:off x="4769784" y="4288169"/>
            <a:ext cx="332258" cy="3322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rot="21388349">
            <a:off x="1016727" y="4041493"/>
            <a:ext cx="246330" cy="246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rot="21388349">
            <a:off x="742197" y="3201073"/>
            <a:ext cx="405298" cy="4052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rot="21388349">
            <a:off x="3493459" y="2040792"/>
            <a:ext cx="127462" cy="1274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rot="10836226" flipV="1">
            <a:off x="4903015" y="4130085"/>
            <a:ext cx="105978" cy="105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rot="21388349">
            <a:off x="7649330" y="2017920"/>
            <a:ext cx="330826" cy="3322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rot="21388349">
            <a:off x="7864881" y="4051558"/>
            <a:ext cx="266380" cy="2663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rot="21388349">
            <a:off x="7973735" y="3835613"/>
            <a:ext cx="102246" cy="1022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rot="10836226">
            <a:off x="11859924" y="3224302"/>
            <a:ext cx="270358" cy="271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rot="21388349">
            <a:off x="11701787" y="3780933"/>
            <a:ext cx="147986" cy="1479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rot="10836226">
            <a:off x="10306369" y="1382654"/>
            <a:ext cx="271782" cy="271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rot="10836226" flipH="1">
            <a:off x="9849128" y="1618542"/>
            <a:ext cx="61186" cy="611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rot="21388349">
            <a:off x="11572996" y="2382955"/>
            <a:ext cx="149410" cy="147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rot="21388349">
            <a:off x="4677801" y="3936681"/>
            <a:ext cx="194774" cy="194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p:nvPr/>
        </p:nvGrpSpPr>
        <p:grpSpPr bwMode="auto">
          <a:xfrm>
            <a:off x="1136831" y="5064803"/>
            <a:ext cx="2439880" cy="769308"/>
            <a:chOff x="1069049" y="4125511"/>
            <a:chExt cx="1989370" cy="729501"/>
          </a:xfrm>
        </p:grpSpPr>
        <p:sp>
          <p:nvSpPr>
            <p:cNvPr id="38" name="文本框 37"/>
            <p:cNvSpPr txBox="1"/>
            <p:nvPr/>
          </p:nvSpPr>
          <p:spPr>
            <a:xfrm>
              <a:off x="1298191" y="4125511"/>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41" name="矩形 40"/>
            <p:cNvSpPr/>
            <p:nvPr/>
          </p:nvSpPr>
          <p:spPr>
            <a:xfrm>
              <a:off x="1069049" y="4525585"/>
              <a:ext cx="1989370" cy="329427"/>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grpSp>
      <p:grpSp>
        <p:nvGrpSpPr>
          <p:cNvPr id="51" name="组合 50"/>
          <p:cNvGrpSpPr/>
          <p:nvPr/>
        </p:nvGrpSpPr>
        <p:grpSpPr bwMode="auto">
          <a:xfrm>
            <a:off x="5196825" y="5084893"/>
            <a:ext cx="2439880" cy="769308"/>
            <a:chOff x="4918779" y="4144213"/>
            <a:chExt cx="1989370" cy="729501"/>
          </a:xfrm>
        </p:grpSpPr>
        <p:sp>
          <p:nvSpPr>
            <p:cNvPr id="39" name="文本框 38"/>
            <p:cNvSpPr txBox="1"/>
            <p:nvPr/>
          </p:nvSpPr>
          <p:spPr>
            <a:xfrm>
              <a:off x="5199480" y="4144213"/>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42" name="矩形 41"/>
            <p:cNvSpPr/>
            <p:nvPr/>
          </p:nvSpPr>
          <p:spPr>
            <a:xfrm>
              <a:off x="4918779" y="4544287"/>
              <a:ext cx="1989370" cy="329427"/>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grpSp>
      <p:grpSp>
        <p:nvGrpSpPr>
          <p:cNvPr id="52" name="组合 51"/>
          <p:cNvGrpSpPr/>
          <p:nvPr/>
        </p:nvGrpSpPr>
        <p:grpSpPr bwMode="auto">
          <a:xfrm>
            <a:off x="9256820" y="5084893"/>
            <a:ext cx="2439880" cy="769308"/>
            <a:chOff x="8768509" y="4144213"/>
            <a:chExt cx="1989370" cy="729501"/>
          </a:xfrm>
        </p:grpSpPr>
        <p:sp>
          <p:nvSpPr>
            <p:cNvPr id="40" name="文本框 39"/>
            <p:cNvSpPr txBox="1"/>
            <p:nvPr/>
          </p:nvSpPr>
          <p:spPr>
            <a:xfrm>
              <a:off x="8997651" y="4144213"/>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43" name="矩形 42"/>
            <p:cNvSpPr/>
            <p:nvPr/>
          </p:nvSpPr>
          <p:spPr>
            <a:xfrm>
              <a:off x="8768509" y="4544287"/>
              <a:ext cx="1989370" cy="329427"/>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grpSp>
      <p:grpSp>
        <p:nvGrpSpPr>
          <p:cNvPr id="46" name="组合 45"/>
          <p:cNvGrpSpPr/>
          <p:nvPr/>
        </p:nvGrpSpPr>
        <p:grpSpPr>
          <a:xfrm>
            <a:off x="1071418" y="2002727"/>
            <a:ext cx="2570706" cy="2569274"/>
            <a:chOff x="728641" y="1205442"/>
            <a:chExt cx="3005233" cy="3003559"/>
          </a:xfrm>
        </p:grpSpPr>
        <p:sp>
          <p:nvSpPr>
            <p:cNvPr id="6" name="椭圆 5"/>
            <p:cNvSpPr/>
            <p:nvPr/>
          </p:nvSpPr>
          <p:spPr bwMode="auto">
            <a:xfrm>
              <a:off x="728641" y="1205442"/>
              <a:ext cx="3005233" cy="30035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椭圆 1"/>
            <p:cNvSpPr/>
            <p:nvPr/>
          </p:nvSpPr>
          <p:spPr>
            <a:xfrm>
              <a:off x="859852" y="1296963"/>
              <a:ext cx="2788466" cy="278846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5131412" y="2002727"/>
            <a:ext cx="2570706" cy="2569274"/>
            <a:chOff x="4788635" y="1205442"/>
            <a:chExt cx="3005234" cy="3003559"/>
          </a:xfrm>
        </p:grpSpPr>
        <p:sp>
          <p:nvSpPr>
            <p:cNvPr id="11" name="椭圆 10"/>
            <p:cNvSpPr/>
            <p:nvPr/>
          </p:nvSpPr>
          <p:spPr bwMode="auto">
            <a:xfrm>
              <a:off x="4788635" y="1205442"/>
              <a:ext cx="3005234" cy="30035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4924858" y="1296963"/>
              <a:ext cx="2788466" cy="2788466"/>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9199669" y="2010984"/>
            <a:ext cx="2554182" cy="2552760"/>
            <a:chOff x="8848630" y="1205442"/>
            <a:chExt cx="3005233" cy="3003559"/>
          </a:xfrm>
        </p:grpSpPr>
        <p:sp>
          <p:nvSpPr>
            <p:cNvPr id="15" name="椭圆 14"/>
            <p:cNvSpPr/>
            <p:nvPr/>
          </p:nvSpPr>
          <p:spPr bwMode="auto">
            <a:xfrm>
              <a:off x="8848630" y="1205442"/>
              <a:ext cx="3005233" cy="30035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8971757" y="1296963"/>
              <a:ext cx="2788466" cy="2788466"/>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TextBox 8"/>
          <p:cNvSpPr txBox="1"/>
          <p:nvPr/>
        </p:nvSpPr>
        <p:spPr>
          <a:xfrm>
            <a:off x="857249" y="666583"/>
            <a:ext cx="4339575" cy="369332"/>
          </a:xfrm>
          <a:prstGeom prst="rect">
            <a:avLst/>
          </a:prstGeom>
          <a:noFill/>
        </p:spPr>
        <p:txBody>
          <a:bodyPr wrap="square" lIns="0" tIns="0" rIns="0" bIns="0" rtlCol="0" anchor="ctr">
            <a:spAutoFit/>
          </a:bodyPr>
          <a:lstStyle/>
          <a:p>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2000"/>
                            </p:stCondLst>
                            <p:childTnLst>
                              <p:par>
                                <p:cTn id="87" presetID="10" presetClass="entr" presetSubtype="0" fill="hold"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childTnLst>
                          </p:cTn>
                        </p:par>
                        <p:par>
                          <p:cTn id="90" fill="hold">
                            <p:stCondLst>
                              <p:cond delay="2500"/>
                            </p:stCondLst>
                            <p:childTnLst>
                              <p:par>
                                <p:cTn id="91" presetID="53" presetClass="entr" presetSubtype="16" fill="hold"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p:cTn id="98" dur="500" fill="hold"/>
                                        <p:tgtEl>
                                          <p:spTgt spid="20"/>
                                        </p:tgtEl>
                                        <p:attrNameLst>
                                          <p:attrName>ppt_w</p:attrName>
                                        </p:attrNameLst>
                                      </p:cBhvr>
                                      <p:tavLst>
                                        <p:tav tm="0">
                                          <p:val>
                                            <p:fltVal val="0"/>
                                          </p:val>
                                        </p:tav>
                                        <p:tav tm="100000">
                                          <p:val>
                                            <p:strVal val="#ppt_w"/>
                                          </p:val>
                                        </p:tav>
                                      </p:tavLst>
                                    </p:anim>
                                    <p:anim calcmode="lin" valueType="num">
                                      <p:cBhvr>
                                        <p:cTn id="99" dur="500" fill="hold"/>
                                        <p:tgtEl>
                                          <p:spTgt spid="20"/>
                                        </p:tgtEl>
                                        <p:attrNameLst>
                                          <p:attrName>ppt_h</p:attrName>
                                        </p:attrNameLst>
                                      </p:cBhvr>
                                      <p:tavLst>
                                        <p:tav tm="0">
                                          <p:val>
                                            <p:fltVal val="0"/>
                                          </p:val>
                                        </p:tav>
                                        <p:tav tm="100000">
                                          <p:val>
                                            <p:strVal val="#ppt_h"/>
                                          </p:val>
                                        </p:tav>
                                      </p:tavLst>
                                    </p:anim>
                                    <p:animEffect transition="in" filter="fade">
                                      <p:cBhvr>
                                        <p:cTn id="100" dur="500"/>
                                        <p:tgtEl>
                                          <p:spTgt spid="2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fltVal val="0"/>
                                          </p:val>
                                        </p:tav>
                                        <p:tav tm="100000">
                                          <p:val>
                                            <p:strVal val="#ppt_w"/>
                                          </p:val>
                                        </p:tav>
                                      </p:tavLst>
                                    </p:anim>
                                    <p:anim calcmode="lin" valueType="num">
                                      <p:cBhvr>
                                        <p:cTn id="104" dur="500" fill="hold"/>
                                        <p:tgtEl>
                                          <p:spTgt spid="19"/>
                                        </p:tgtEl>
                                        <p:attrNameLst>
                                          <p:attrName>ppt_h</p:attrName>
                                        </p:attrNameLst>
                                      </p:cBhvr>
                                      <p:tavLst>
                                        <p:tav tm="0">
                                          <p:val>
                                            <p:fltVal val="0"/>
                                          </p:val>
                                        </p:tav>
                                        <p:tav tm="100000">
                                          <p:val>
                                            <p:strVal val="#ppt_h"/>
                                          </p:val>
                                        </p:tav>
                                      </p:tavLst>
                                    </p:anim>
                                    <p:animEffect transition="in" filter="fade">
                                      <p:cBhvr>
                                        <p:cTn id="105" dur="500"/>
                                        <p:tgtEl>
                                          <p:spTgt spid="1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animEffect transition="in" filter="fade">
                                      <p:cBhvr>
                                        <p:cTn id="110" dur="500"/>
                                        <p:tgtEl>
                                          <p:spTgt spid="32"/>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500" fill="hold"/>
                                        <p:tgtEl>
                                          <p:spTgt spid="34"/>
                                        </p:tgtEl>
                                        <p:attrNameLst>
                                          <p:attrName>ppt_w</p:attrName>
                                        </p:attrNameLst>
                                      </p:cBhvr>
                                      <p:tavLst>
                                        <p:tav tm="0">
                                          <p:val>
                                            <p:fltVal val="0"/>
                                          </p:val>
                                        </p:tav>
                                        <p:tav tm="100000">
                                          <p:val>
                                            <p:strVal val="#ppt_w"/>
                                          </p:val>
                                        </p:tav>
                                      </p:tavLst>
                                    </p:anim>
                                    <p:anim calcmode="lin" valueType="num">
                                      <p:cBhvr>
                                        <p:cTn id="119" dur="500" fill="hold"/>
                                        <p:tgtEl>
                                          <p:spTgt spid="34"/>
                                        </p:tgtEl>
                                        <p:attrNameLst>
                                          <p:attrName>ppt_h</p:attrName>
                                        </p:attrNameLst>
                                      </p:cBhvr>
                                      <p:tavLst>
                                        <p:tav tm="0">
                                          <p:val>
                                            <p:fltVal val="0"/>
                                          </p:val>
                                        </p:tav>
                                        <p:tav tm="100000">
                                          <p:val>
                                            <p:strVal val="#ppt_h"/>
                                          </p:val>
                                        </p:tav>
                                      </p:tavLst>
                                    </p:anim>
                                    <p:animEffect transition="in" filter="fade">
                                      <p:cBhvr>
                                        <p:cTn id="120" dur="500"/>
                                        <p:tgtEl>
                                          <p:spTgt spid="34"/>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500" fill="hold"/>
                                        <p:tgtEl>
                                          <p:spTgt spid="36"/>
                                        </p:tgtEl>
                                        <p:attrNameLst>
                                          <p:attrName>ppt_w</p:attrName>
                                        </p:attrNameLst>
                                      </p:cBhvr>
                                      <p:tavLst>
                                        <p:tav tm="0">
                                          <p:val>
                                            <p:fltVal val="0"/>
                                          </p:val>
                                        </p:tav>
                                        <p:tav tm="100000">
                                          <p:val>
                                            <p:strVal val="#ppt_w"/>
                                          </p:val>
                                        </p:tav>
                                      </p:tavLst>
                                    </p:anim>
                                    <p:anim calcmode="lin" valueType="num">
                                      <p:cBhvr>
                                        <p:cTn id="129" dur="500" fill="hold"/>
                                        <p:tgtEl>
                                          <p:spTgt spid="36"/>
                                        </p:tgtEl>
                                        <p:attrNameLst>
                                          <p:attrName>ppt_h</p:attrName>
                                        </p:attrNameLst>
                                      </p:cBhvr>
                                      <p:tavLst>
                                        <p:tav tm="0">
                                          <p:val>
                                            <p:fltVal val="0"/>
                                          </p:val>
                                        </p:tav>
                                        <p:tav tm="100000">
                                          <p:val>
                                            <p:strVal val="#ppt_h"/>
                                          </p:val>
                                        </p:tav>
                                      </p:tavLst>
                                    </p:anim>
                                    <p:animEffect transition="in" filter="fade">
                                      <p:cBhvr>
                                        <p:cTn id="130" dur="500"/>
                                        <p:tgtEl>
                                          <p:spTgt spid="36"/>
                                        </p:tgtEl>
                                      </p:cBhvr>
                                    </p:animEffect>
                                  </p:childTnLst>
                                </p:cTn>
                              </p:par>
                            </p:childTnLst>
                          </p:cTn>
                        </p:par>
                        <p:par>
                          <p:cTn id="131" fill="hold">
                            <p:stCondLst>
                              <p:cond delay="3000"/>
                            </p:stCondLst>
                            <p:childTnLst>
                              <p:par>
                                <p:cTn id="132" presetID="10" presetClass="entr" presetSubtype="0" fill="hold" nodeType="after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fade">
                                      <p:cBhvr>
                                        <p:cTn id="1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47093" y="2807005"/>
            <a:ext cx="3964564" cy="2552816"/>
            <a:chOff x="4368418" y="2523549"/>
            <a:chExt cx="3626941" cy="2335418"/>
          </a:xfrm>
        </p:grpSpPr>
        <p:sp>
          <p:nvSpPr>
            <p:cNvPr id="3" name="Freeform 69"/>
            <p:cNvSpPr/>
            <p:nvPr/>
          </p:nvSpPr>
          <p:spPr bwMode="auto">
            <a:xfrm rot="5400000">
              <a:off x="4570041" y="3489636"/>
              <a:ext cx="1059798" cy="404382"/>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1">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70"/>
            <p:cNvSpPr/>
            <p:nvPr/>
          </p:nvSpPr>
          <p:spPr bwMode="auto">
            <a:xfrm rot="5400000">
              <a:off x="4470082" y="3060265"/>
              <a:ext cx="528195" cy="73152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chemeClr val="accent1">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1"/>
            <p:cNvSpPr/>
            <p:nvPr/>
          </p:nvSpPr>
          <p:spPr bwMode="auto">
            <a:xfrm rot="5400000">
              <a:off x="4468378" y="3590164"/>
              <a:ext cx="531603" cy="731522"/>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chemeClr val="accent1"/>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2"/>
            <p:cNvSpPr/>
            <p:nvPr/>
          </p:nvSpPr>
          <p:spPr bwMode="auto">
            <a:xfrm rot="5400000">
              <a:off x="4931827" y="3564038"/>
              <a:ext cx="1697039" cy="254442"/>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3">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3"/>
            <p:cNvSpPr/>
            <p:nvPr/>
          </p:nvSpPr>
          <p:spPr bwMode="auto">
            <a:xfrm rot="5400000">
              <a:off x="5005661" y="2915437"/>
              <a:ext cx="847384" cy="701988"/>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3">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4"/>
            <p:cNvSpPr/>
            <p:nvPr/>
          </p:nvSpPr>
          <p:spPr bwMode="auto">
            <a:xfrm rot="5400000">
              <a:off x="5004524" y="3763957"/>
              <a:ext cx="849656" cy="701988"/>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3"/>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5"/>
            <p:cNvSpPr/>
            <p:nvPr/>
          </p:nvSpPr>
          <p:spPr bwMode="auto">
            <a:xfrm rot="5400000">
              <a:off x="6733368" y="3490203"/>
              <a:ext cx="1059798" cy="403246"/>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6">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76"/>
            <p:cNvSpPr/>
            <p:nvPr/>
          </p:nvSpPr>
          <p:spPr bwMode="auto">
            <a:xfrm rot="5400000">
              <a:off x="7365499" y="3060265"/>
              <a:ext cx="528195" cy="73152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6">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77"/>
            <p:cNvSpPr/>
            <p:nvPr/>
          </p:nvSpPr>
          <p:spPr bwMode="auto">
            <a:xfrm rot="5400000">
              <a:off x="7363796" y="3590164"/>
              <a:ext cx="531603" cy="731522"/>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6"/>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8"/>
            <p:cNvSpPr/>
            <p:nvPr/>
          </p:nvSpPr>
          <p:spPr bwMode="auto">
            <a:xfrm rot="5400000">
              <a:off x="5733774" y="3564038"/>
              <a:ext cx="1697039" cy="254442"/>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5">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79"/>
            <p:cNvSpPr/>
            <p:nvPr/>
          </p:nvSpPr>
          <p:spPr bwMode="auto">
            <a:xfrm rot="5400000">
              <a:off x="6510164" y="2916005"/>
              <a:ext cx="847384" cy="700853"/>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accent5">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0"/>
            <p:cNvSpPr/>
            <p:nvPr/>
          </p:nvSpPr>
          <p:spPr bwMode="auto">
            <a:xfrm rot="5400000">
              <a:off x="6509028" y="3764525"/>
              <a:ext cx="849656" cy="700853"/>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accent5"/>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81"/>
            <p:cNvSpPr/>
            <p:nvPr/>
          </p:nvSpPr>
          <p:spPr bwMode="auto">
            <a:xfrm rot="5400000">
              <a:off x="5594058" y="2742779"/>
              <a:ext cx="1166573" cy="728114"/>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chemeClr val="accent4">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82"/>
            <p:cNvSpPr/>
            <p:nvPr/>
          </p:nvSpPr>
          <p:spPr bwMode="auto">
            <a:xfrm rot="5400000">
              <a:off x="5592922" y="3910488"/>
              <a:ext cx="1168845" cy="728114"/>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chemeClr val="accent4"/>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3"/>
            <p:cNvSpPr/>
            <p:nvPr/>
          </p:nvSpPr>
          <p:spPr bwMode="auto">
            <a:xfrm rot="5400000">
              <a:off x="7725013" y="3425457"/>
              <a:ext cx="9087" cy="531603"/>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84"/>
            <p:cNvSpPr/>
            <p:nvPr/>
          </p:nvSpPr>
          <p:spPr bwMode="auto">
            <a:xfrm rot="5400000">
              <a:off x="6992355" y="3403875"/>
              <a:ext cx="9087" cy="574767"/>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85"/>
            <p:cNvSpPr/>
            <p:nvPr/>
          </p:nvSpPr>
          <p:spPr bwMode="auto">
            <a:xfrm rot="5400000">
              <a:off x="4629676" y="3425457"/>
              <a:ext cx="9087" cy="531603"/>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p:nvPr/>
          </p:nvSpPr>
          <p:spPr bwMode="auto">
            <a:xfrm rot="5400000">
              <a:off x="5361198" y="3403875"/>
              <a:ext cx="9087" cy="574767"/>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87"/>
            <p:cNvSpPr/>
            <p:nvPr/>
          </p:nvSpPr>
          <p:spPr bwMode="auto">
            <a:xfrm rot="5400000">
              <a:off x="6172801" y="3327202"/>
              <a:ext cx="9087" cy="728114"/>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88"/>
            <p:cNvSpPr/>
            <p:nvPr/>
          </p:nvSpPr>
          <p:spPr bwMode="auto">
            <a:xfrm rot="5400000">
              <a:off x="7303593" y="3529960"/>
              <a:ext cx="1059798" cy="323733"/>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89"/>
            <p:cNvSpPr/>
            <p:nvPr/>
          </p:nvSpPr>
          <p:spPr bwMode="auto">
            <a:xfrm rot="5400000">
              <a:off x="6837871" y="3587891"/>
              <a:ext cx="1059798" cy="207871"/>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90"/>
            <p:cNvSpPr/>
            <p:nvPr/>
          </p:nvSpPr>
          <p:spPr bwMode="auto">
            <a:xfrm rot="5400000">
              <a:off x="6303998" y="3559494"/>
              <a:ext cx="1697039" cy="26353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91"/>
            <p:cNvSpPr/>
            <p:nvPr/>
          </p:nvSpPr>
          <p:spPr bwMode="auto">
            <a:xfrm rot="5400000">
              <a:off x="5804200" y="3621969"/>
              <a:ext cx="1697039" cy="138580"/>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92"/>
            <p:cNvSpPr/>
            <p:nvPr/>
          </p:nvSpPr>
          <p:spPr bwMode="auto">
            <a:xfrm rot="5400000">
              <a:off x="4000386" y="3529960"/>
              <a:ext cx="1059798" cy="323733"/>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93"/>
            <p:cNvSpPr/>
            <p:nvPr/>
          </p:nvSpPr>
          <p:spPr bwMode="auto">
            <a:xfrm rot="5400000">
              <a:off x="4466105" y="3587891"/>
              <a:ext cx="1059798" cy="207871"/>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94"/>
            <p:cNvSpPr/>
            <p:nvPr/>
          </p:nvSpPr>
          <p:spPr bwMode="auto">
            <a:xfrm rot="5400000">
              <a:off x="4362170" y="3558926"/>
              <a:ext cx="1697039" cy="26466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95"/>
            <p:cNvSpPr/>
            <p:nvPr/>
          </p:nvSpPr>
          <p:spPr bwMode="auto">
            <a:xfrm rot="5400000">
              <a:off x="4862537" y="3621969"/>
              <a:ext cx="1697039" cy="138580"/>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96"/>
            <p:cNvSpPr/>
            <p:nvPr/>
          </p:nvSpPr>
          <p:spPr bwMode="auto">
            <a:xfrm rot="5400000">
              <a:off x="5303835" y="3621400"/>
              <a:ext cx="2335417" cy="139716"/>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rot="5400000">
              <a:off x="4713165" y="3623672"/>
              <a:ext cx="2335417" cy="13517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31"/>
          <p:cNvSpPr txBox="1"/>
          <p:nvPr/>
        </p:nvSpPr>
        <p:spPr>
          <a:xfrm>
            <a:off x="1672555" y="2929373"/>
            <a:ext cx="2308531"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1672555" y="2650487"/>
            <a:ext cx="2527046" cy="328551"/>
          </a:xfrm>
          <a:prstGeom prst="rect">
            <a:avLst/>
          </a:prstGeom>
          <a:noFill/>
        </p:spPr>
        <p:txBody>
          <a:bodyPr wrap="square" rtlCol="0">
            <a:spAutoFit/>
          </a:body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672555" y="4785629"/>
            <a:ext cx="2308531"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1672555" y="4506743"/>
            <a:ext cx="2527046" cy="328551"/>
          </a:xfrm>
          <a:prstGeom prst="rect">
            <a:avLst/>
          </a:prstGeom>
          <a:noFill/>
        </p:spPr>
        <p:txBody>
          <a:bodyPr wrap="square"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8755706" y="2125461"/>
            <a:ext cx="2282182"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8755707" y="1846574"/>
            <a:ext cx="2498204" cy="328551"/>
          </a:xfrm>
          <a:prstGeom prst="rect">
            <a:avLst/>
          </a:prstGeom>
          <a:noFill/>
        </p:spPr>
        <p:txBody>
          <a:bodyPr wrap="square"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8755706" y="5740306"/>
            <a:ext cx="2282182"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8755707" y="5461420"/>
            <a:ext cx="2498204" cy="328551"/>
          </a:xfrm>
          <a:prstGeom prst="rect">
            <a:avLst/>
          </a:prstGeom>
          <a:noFill/>
        </p:spPr>
        <p:txBody>
          <a:bodyPr wrap="square"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8755706" y="3869317"/>
            <a:ext cx="2282182"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8755707" y="3590431"/>
            <a:ext cx="2498204" cy="328551"/>
          </a:xfrm>
          <a:prstGeom prst="rect">
            <a:avLst/>
          </a:prstGeom>
          <a:noFill/>
        </p:spPr>
        <p:txBody>
          <a:bodyPr wrap="square" rtlCol="0">
            <a:spAutoFit/>
          </a:body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2" name="Elbow Connector 41"/>
          <p:cNvCxnSpPr/>
          <p:nvPr/>
        </p:nvCxnSpPr>
        <p:spPr>
          <a:xfrm rot="10800000">
            <a:off x="3735603" y="2806055"/>
            <a:ext cx="834769" cy="762468"/>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3773079" y="4718355"/>
            <a:ext cx="1588294" cy="292563"/>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10800000" flipV="1">
            <a:off x="6822358" y="1939728"/>
            <a:ext cx="1931960" cy="968015"/>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0800000">
            <a:off x="7882937" y="3435358"/>
            <a:ext cx="824223" cy="295429"/>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Elbow Connector 45"/>
          <p:cNvCxnSpPr>
            <a:cxnSpLocks/>
            <a:stCxn id="39" idx="1"/>
          </p:cNvCxnSpPr>
          <p:nvPr/>
        </p:nvCxnSpPr>
        <p:spPr>
          <a:xfrm rot="10800000">
            <a:off x="7027321" y="5248566"/>
            <a:ext cx="1728387" cy="377131"/>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8" name="TextBox 8"/>
          <p:cNvSpPr txBox="1"/>
          <p:nvPr/>
        </p:nvSpPr>
        <p:spPr>
          <a:xfrm>
            <a:off x="857249" y="666583"/>
            <a:ext cx="3943713" cy="369332"/>
          </a:xfrm>
          <a:prstGeom prst="rect">
            <a:avLst/>
          </a:prstGeom>
          <a:noFill/>
        </p:spPr>
        <p:txBody>
          <a:bodyPr wrap="square" lIns="0" tIns="0" rIns="0" bIns="0" rtlCol="0" anchor="ctr">
            <a:spAutoFit/>
          </a:bodyPr>
          <a:lstStyle/>
          <a:p>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par>
                          <p:cTn id="50" fill="hold">
                            <p:stCondLst>
                              <p:cond delay="6000"/>
                            </p:stCondLst>
                            <p:childTnLst>
                              <p:par>
                                <p:cTn id="51" presetID="22" presetClass="entr" presetSubtype="2"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right)">
                                      <p:cBhvr>
                                        <p:cTn id="53" dur="500"/>
                                        <p:tgtEl>
                                          <p:spTgt spid="42"/>
                                        </p:tgtEl>
                                      </p:cBhvr>
                                    </p:animEffect>
                                  </p:childTnLst>
                                </p:cTn>
                              </p:par>
                            </p:childTnLst>
                          </p:cTn>
                        </p:par>
                        <p:par>
                          <p:cTn id="54" fill="hold">
                            <p:stCondLst>
                              <p:cond delay="6500"/>
                            </p:stCondLst>
                            <p:childTnLst>
                              <p:par>
                                <p:cTn id="55" presetID="2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right)">
                                      <p:cBhvr>
                                        <p:cTn id="57" dur="500"/>
                                        <p:tgtEl>
                                          <p:spTgt spid="43"/>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75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par>
                          <p:cTn id="66" fill="hold">
                            <p:stCondLst>
                              <p:cond delay="8000"/>
                            </p:stCondLst>
                            <p:childTnLst>
                              <p:par>
                                <p:cTn id="67" presetID="22" presetClass="entr" presetSubtype="8"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a:spLocks noChangeAspect="1"/>
          </p:cNvSpPr>
          <p:nvPr/>
        </p:nvSpPr>
        <p:spPr>
          <a:xfrm>
            <a:off x="5794845" y="3422115"/>
            <a:ext cx="591001" cy="591002"/>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ounded Rectangle 11"/>
          <p:cNvSpPr>
            <a:spLocks noChangeAspect="1"/>
          </p:cNvSpPr>
          <p:nvPr/>
        </p:nvSpPr>
        <p:spPr>
          <a:xfrm>
            <a:off x="5793170" y="4175517"/>
            <a:ext cx="592675" cy="592675"/>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05</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ounded Rectangle 14"/>
          <p:cNvSpPr>
            <a:spLocks noChangeAspect="1"/>
          </p:cNvSpPr>
          <p:nvPr/>
        </p:nvSpPr>
        <p:spPr>
          <a:xfrm>
            <a:off x="5806564" y="2662018"/>
            <a:ext cx="592675" cy="592675"/>
          </a:xfrm>
          <a:prstGeom prst="round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ounded Rectangle 16"/>
          <p:cNvSpPr>
            <a:spLocks noChangeAspect="1"/>
          </p:cNvSpPr>
          <p:nvPr/>
        </p:nvSpPr>
        <p:spPr>
          <a:xfrm>
            <a:off x="9242073" y="3425463"/>
            <a:ext cx="592675" cy="591002"/>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a:spLocks noChangeAspect="1"/>
          </p:cNvSpPr>
          <p:nvPr/>
        </p:nvSpPr>
        <p:spPr>
          <a:xfrm>
            <a:off x="9240399" y="4178865"/>
            <a:ext cx="592675" cy="592675"/>
          </a:xfrm>
          <a:prstGeom prst="roundRect">
            <a:avLst/>
          </a:prstGeom>
          <a:solidFill>
            <a:schemeClr val="accent6"/>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06</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ounded Rectangle 23"/>
          <p:cNvSpPr>
            <a:spLocks noChangeAspect="1"/>
          </p:cNvSpPr>
          <p:nvPr/>
        </p:nvSpPr>
        <p:spPr>
          <a:xfrm>
            <a:off x="9253793" y="2665366"/>
            <a:ext cx="592675" cy="592675"/>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120000"/>
              </a:lnSpc>
              <a:spcBef>
                <a:spcPts val="0"/>
              </a:spcBef>
              <a:spcAft>
                <a:spcPts val="0"/>
              </a:spcAft>
              <a:defRPr/>
            </a:pPr>
            <a:r>
              <a:rPr lang="en-US"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25"/>
          <p:cNvGrpSpPr/>
          <p:nvPr/>
        </p:nvGrpSpPr>
        <p:grpSpPr bwMode="auto">
          <a:xfrm>
            <a:off x="6466208" y="2646645"/>
            <a:ext cx="2123407" cy="2236563"/>
            <a:chOff x="7045224" y="2078155"/>
            <a:chExt cx="4137667" cy="2121840"/>
          </a:xfrm>
        </p:grpSpPr>
        <p:sp>
          <p:nvSpPr>
            <p:cNvPr id="33816" name="TextBox 26"/>
            <p:cNvSpPr txBox="1">
              <a:spLocks noChangeArrowheads="1"/>
            </p:cNvSpPr>
            <p:nvPr/>
          </p:nvSpPr>
          <p:spPr bwMode="auto">
            <a:xfrm>
              <a:off x="7045224" y="2078155"/>
              <a:ext cx="4137667"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7" name="TextBox 27"/>
            <p:cNvSpPr txBox="1">
              <a:spLocks noChangeArrowheads="1"/>
            </p:cNvSpPr>
            <p:nvPr/>
          </p:nvSpPr>
          <p:spPr bwMode="auto">
            <a:xfrm>
              <a:off x="7045224" y="3534259"/>
              <a:ext cx="4137667"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8" name="TextBox 29"/>
            <p:cNvSpPr txBox="1">
              <a:spLocks noChangeArrowheads="1"/>
            </p:cNvSpPr>
            <p:nvPr/>
          </p:nvSpPr>
          <p:spPr bwMode="auto">
            <a:xfrm>
              <a:off x="7045224" y="2827643"/>
              <a:ext cx="4137667" cy="6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0"/>
          <p:cNvGrpSpPr/>
          <p:nvPr/>
        </p:nvGrpSpPr>
        <p:grpSpPr bwMode="auto">
          <a:xfrm>
            <a:off x="9903391" y="2653341"/>
            <a:ext cx="2142559" cy="2236662"/>
            <a:chOff x="7045224" y="2078155"/>
            <a:chExt cx="4137667" cy="2121798"/>
          </a:xfrm>
        </p:grpSpPr>
        <p:sp>
          <p:nvSpPr>
            <p:cNvPr id="33813" name="TextBox 31"/>
            <p:cNvSpPr txBox="1">
              <a:spLocks noChangeArrowheads="1"/>
            </p:cNvSpPr>
            <p:nvPr/>
          </p:nvSpPr>
          <p:spPr bwMode="auto">
            <a:xfrm>
              <a:off x="7045224" y="2078155"/>
              <a:ext cx="4137667"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4" name="TextBox 32"/>
            <p:cNvSpPr txBox="1">
              <a:spLocks noChangeArrowheads="1"/>
            </p:cNvSpPr>
            <p:nvPr/>
          </p:nvSpPr>
          <p:spPr bwMode="auto">
            <a:xfrm>
              <a:off x="7045224" y="3534259"/>
              <a:ext cx="4137667"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15" name="TextBox 34"/>
            <p:cNvSpPr txBox="1">
              <a:spLocks noChangeArrowheads="1"/>
            </p:cNvSpPr>
            <p:nvPr/>
          </p:nvSpPr>
          <p:spPr bwMode="auto">
            <a:xfrm>
              <a:off x="7045224" y="2827643"/>
              <a:ext cx="4137667" cy="66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eaLnBrk="1" hangingPunct="1">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2"/>
          <p:cNvGrpSpPr/>
          <p:nvPr/>
        </p:nvGrpSpPr>
        <p:grpSpPr bwMode="auto">
          <a:xfrm>
            <a:off x="728641" y="2134637"/>
            <a:ext cx="4880364" cy="3986328"/>
            <a:chOff x="3785121" y="1812417"/>
            <a:chExt cx="4627889" cy="3779783"/>
          </a:xfrm>
        </p:grpSpPr>
        <p:pic>
          <p:nvPicPr>
            <p:cNvPr id="3381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5121" y="1812417"/>
              <a:ext cx="4627889" cy="37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21695" y="1998151"/>
              <a:ext cx="3959505" cy="2484403"/>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spcBef>
                  <a:spcPts val="0"/>
                </a:spcBef>
                <a:spcAft>
                  <a:spcPts val="0"/>
                </a:spcAft>
                <a:defRPr/>
              </a:pPr>
              <a:endParaRPr lang="zh-CN" altLang="zh-CN" sz="8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 name="TextBox 8"/>
          <p:cNvSpPr txBox="1"/>
          <p:nvPr/>
        </p:nvSpPr>
        <p:spPr>
          <a:xfrm>
            <a:off x="857249" y="666583"/>
            <a:ext cx="3915941" cy="369332"/>
          </a:xfrm>
          <a:prstGeom prst="rect">
            <a:avLst/>
          </a:prstGeom>
          <a:noFill/>
        </p:spPr>
        <p:txBody>
          <a:bodyPr wrap="square" lIns="0" tIns="0" rIns="0" bIns="0" rtlCol="0" anchor="ctr">
            <a:spAutoFit/>
          </a:bodyPr>
          <a:lstStyle/>
          <a:p>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14" presetClass="entr" presetSubtype="10" fill="hold" grpId="0" nodeType="withEffect">
                                  <p:stCondLst>
                                    <p:cond delay="350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1500"/>
                                        <p:tgtEl>
                                          <p:spTgt spid="11"/>
                                        </p:tgtEl>
                                      </p:cBhvr>
                                    </p:animEffect>
                                  </p:childTnLst>
                                </p:cTn>
                              </p:par>
                              <p:par>
                                <p:cTn id="11" presetID="14" presetClass="entr" presetSubtype="10" fill="hold" grpId="0" nodeType="withEffect">
                                  <p:stCondLst>
                                    <p:cond delay="350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1500"/>
                                        <p:tgtEl>
                                          <p:spTgt spid="12"/>
                                        </p:tgtEl>
                                      </p:cBhvr>
                                    </p:animEffect>
                                  </p:childTnLst>
                                </p:cTn>
                              </p:par>
                              <p:par>
                                <p:cTn id="14" presetID="14" presetClass="entr" presetSubtype="10" fill="hold" grpId="0" nodeType="withEffect">
                                  <p:stCondLst>
                                    <p:cond delay="350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1500"/>
                                        <p:tgtEl>
                                          <p:spTgt spid="15"/>
                                        </p:tgtEl>
                                      </p:cBhvr>
                                    </p:animEffect>
                                  </p:childTnLst>
                                </p:cTn>
                              </p:par>
                              <p:par>
                                <p:cTn id="17" presetID="14" presetClass="entr" presetSubtype="10" fill="hold" grpId="0" nodeType="withEffect">
                                  <p:stCondLst>
                                    <p:cond delay="350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1500"/>
                                        <p:tgtEl>
                                          <p:spTgt spid="17"/>
                                        </p:tgtEl>
                                      </p:cBhvr>
                                    </p:animEffect>
                                  </p:childTnLst>
                                </p:cTn>
                              </p:par>
                              <p:par>
                                <p:cTn id="20" presetID="14" presetClass="entr" presetSubtype="10" fill="hold" grpId="0" nodeType="withEffect">
                                  <p:stCondLst>
                                    <p:cond delay="350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1500"/>
                                        <p:tgtEl>
                                          <p:spTgt spid="18"/>
                                        </p:tgtEl>
                                      </p:cBhvr>
                                    </p:animEffect>
                                  </p:childTnLst>
                                </p:cTn>
                              </p:par>
                              <p:par>
                                <p:cTn id="23" presetID="14" presetClass="entr" presetSubtype="10" fill="hold" grpId="0" nodeType="withEffect">
                                  <p:stCondLst>
                                    <p:cond delay="350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1500"/>
                                        <p:tgtEl>
                                          <p:spTgt spid="24"/>
                                        </p:tgtEl>
                                      </p:cBhvr>
                                    </p:animEffect>
                                  </p:childTnLst>
                                </p:cTn>
                              </p:par>
                              <p:par>
                                <p:cTn id="26" presetID="2" presetClass="entr" presetSubtype="2" fill="hold" nodeType="withEffect">
                                  <p:stCondLst>
                                    <p:cond delay="550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5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7" grpId="0" animBg="1"/>
      <p:bldP spid="18"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145"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146"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147"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148"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149"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10" name="Group 149"/>
          <p:cNvGrpSpPr/>
          <p:nvPr/>
        </p:nvGrpSpPr>
        <p:grpSpPr>
          <a:xfrm>
            <a:off x="6389434" y="2305418"/>
            <a:ext cx="2090836" cy="701095"/>
            <a:chOff x="4597686" y="3155872"/>
            <a:chExt cx="1583966" cy="498584"/>
          </a:xfrm>
        </p:grpSpPr>
        <p:sp>
          <p:nvSpPr>
            <p:cNvPr id="151" name="TextBox 150"/>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305514"/>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386634" y="2305418"/>
            <a:ext cx="2036110" cy="701095"/>
            <a:chOff x="6978976" y="3155872"/>
            <a:chExt cx="1542507" cy="498584"/>
          </a:xfrm>
        </p:grpSpPr>
        <p:sp>
          <p:nvSpPr>
            <p:cNvPr id="154" name="TextBox 153"/>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305514"/>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389434" y="3213449"/>
            <a:ext cx="2036110" cy="701095"/>
            <a:chOff x="4597685" y="3914331"/>
            <a:chExt cx="1542507" cy="498583"/>
          </a:xfrm>
        </p:grpSpPr>
        <p:sp>
          <p:nvSpPr>
            <p:cNvPr id="157" name="TextBox 156"/>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386634" y="3213449"/>
            <a:ext cx="2036110" cy="701095"/>
            <a:chOff x="6978976" y="3914331"/>
            <a:chExt cx="1542507" cy="498583"/>
          </a:xfrm>
        </p:grpSpPr>
        <p:sp>
          <p:nvSpPr>
            <p:cNvPr id="160" name="TextBox 159"/>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14" name="Group 161"/>
          <p:cNvGrpSpPr/>
          <p:nvPr/>
        </p:nvGrpSpPr>
        <p:grpSpPr>
          <a:xfrm>
            <a:off x="6389434" y="4239172"/>
            <a:ext cx="2036110" cy="701095"/>
            <a:chOff x="4597685" y="3914331"/>
            <a:chExt cx="1542507" cy="498583"/>
          </a:xfrm>
        </p:grpSpPr>
        <p:sp>
          <p:nvSpPr>
            <p:cNvPr id="163" name="TextBox 162"/>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386634" y="4239172"/>
            <a:ext cx="2036110" cy="701095"/>
            <a:chOff x="6978976" y="3914331"/>
            <a:chExt cx="1542507" cy="498583"/>
          </a:xfrm>
        </p:grpSpPr>
        <p:sp>
          <p:nvSpPr>
            <p:cNvPr id="166" name="TextBox 165"/>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about, click add the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6" name="TextBox 8"/>
          <p:cNvSpPr txBox="1"/>
          <p:nvPr/>
        </p:nvSpPr>
        <p:spPr>
          <a:xfrm>
            <a:off x="857250" y="666583"/>
            <a:ext cx="3907936" cy="369332"/>
          </a:xfrm>
          <a:prstGeom prst="rect">
            <a:avLst/>
          </a:prstGeom>
          <a:noFill/>
        </p:spPr>
        <p:txBody>
          <a:bodyPr wrap="square" lIns="0" tIns="0" rIns="0" bIns="0" rtlCol="0" anchor="ctr">
            <a:spAutoFit/>
          </a:bodyPr>
          <a:lstStyle/>
          <a:p>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2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30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53" presetClass="entr" presetSubtype="16"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6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2951" y="2395301"/>
            <a:ext cx="2727310" cy="2442048"/>
            <a:chOff x="3714751" y="1835150"/>
            <a:chExt cx="1624013" cy="1454150"/>
          </a:xfrm>
          <a:solidFill>
            <a:schemeClr val="accent2"/>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 name="Freeform 8"/>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 name="Freeform 9"/>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grpSp>
      <p:sp>
        <p:nvSpPr>
          <p:cNvPr id="21" name="矩形 20"/>
          <p:cNvSpPr/>
          <p:nvPr/>
        </p:nvSpPr>
        <p:spPr>
          <a:xfrm>
            <a:off x="6329001" y="2513968"/>
            <a:ext cx="3371354" cy="677108"/>
          </a:xfrm>
          <a:prstGeom prst="rect">
            <a:avLst/>
          </a:prstGeom>
        </p:spPr>
        <p:txBody>
          <a:bodyPr wrap="square" lIns="0" tIns="0" rIns="0" bIns="0">
            <a:spAutoFit/>
          </a:bodyPr>
          <a:lstStyle/>
          <a:p>
            <a:r>
              <a:rPr lang="zh-CN" altLang="en-US" sz="4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Next year's work plan</a:t>
            </a:r>
          </a:p>
        </p:txBody>
      </p:sp>
      <p:sp>
        <p:nvSpPr>
          <p:cNvPr id="22" name="TextBox 11"/>
          <p:cNvSpPr txBox="1"/>
          <p:nvPr/>
        </p:nvSpPr>
        <p:spPr>
          <a:xfrm>
            <a:off x="6136971"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8014678"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6136971"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8014678"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s_1"/>
          <p:cNvSpPr txBox="1"/>
          <p:nvPr>
            <p:custDataLst>
              <p:tags r:id="rId1"/>
            </p:custDataLst>
          </p:nvPr>
        </p:nvSpPr>
        <p:spPr>
          <a:xfrm>
            <a:off x="3119955" y="2687688"/>
            <a:ext cx="1713302" cy="1354217"/>
          </a:xfrm>
          <a:prstGeom prst="rect">
            <a:avLst/>
          </a:prstGeom>
          <a:noFill/>
        </p:spPr>
        <p:txBody>
          <a:bodyPr wrap="square" lIns="0" tIns="0" rIns="0" bIns="0" rtlCol="0" anchor="ctr" anchorCtr="0">
            <a:spAutoFit/>
          </a:bodyPr>
          <a:lstStyle/>
          <a:p>
            <a:pPr algn="ctr"/>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04</a:t>
            </a:r>
          </a:p>
          <a:p>
            <a:pPr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CHAPTER</a:t>
            </a:r>
            <a:endParaRPr lang="zh-CN" altLang="en-US" sz="2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a:stretch>
            <a:fillRect/>
          </a:stretch>
        </p:blipFill>
        <p:spPr>
          <a:xfrm>
            <a:off x="3854871" y="963538"/>
            <a:ext cx="2903265" cy="1928706"/>
          </a:xfrm>
        </p:spPr>
      </p:pic>
      <p:pic>
        <p:nvPicPr>
          <p:cNvPr id="13" name="图片占位符 12"/>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a:stretch>
            <a:fillRect/>
          </a:stretch>
        </p:blipFill>
        <p:spPr>
          <a:xfrm>
            <a:off x="9862320" y="963538"/>
            <a:ext cx="2996430" cy="3952844"/>
          </a:xfrm>
        </p:spPr>
      </p:pic>
      <p:pic>
        <p:nvPicPr>
          <p:cNvPr id="8" name="图片占位符 7"/>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a:stretch>
            <a:fillRect/>
          </a:stretch>
        </p:blipFill>
        <p:spPr>
          <a:xfrm>
            <a:off x="849473" y="963538"/>
            <a:ext cx="2904938" cy="3952844"/>
          </a:xfrm>
        </p:spPr>
      </p:pic>
      <p:pic>
        <p:nvPicPr>
          <p:cNvPr id="10" name="图片占位符 9"/>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a:stretch>
            <a:fillRect/>
          </a:stretch>
        </p:blipFill>
        <p:spPr>
          <a:xfrm>
            <a:off x="6858597" y="963538"/>
            <a:ext cx="2904938" cy="1928706"/>
          </a:xfrm>
        </p:spPr>
      </p:pic>
      <p:pic>
        <p:nvPicPr>
          <p:cNvPr id="11" name="图片占位符 10"/>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a:stretch>
            <a:fillRect/>
          </a:stretch>
        </p:blipFill>
        <p:spPr>
          <a:xfrm>
            <a:off x="6858597" y="2987674"/>
            <a:ext cx="2904938" cy="1928706"/>
          </a:xfrm>
        </p:spPr>
      </p:pic>
      <p:pic>
        <p:nvPicPr>
          <p:cNvPr id="9" name="图片占位符 8"/>
          <p:cNvPicPr>
            <a:picLocks noGrp="1" noChangeAspect="1"/>
          </p:cNvPicPr>
          <p:nvPr>
            <p:ph type="pic" sz="quarter" idx="15"/>
          </p:nvPr>
        </p:nvPicPr>
        <p:blipFill>
          <a:blip r:embed="rId8" cstate="print">
            <a:extLst>
              <a:ext uri="{28A0092B-C50C-407E-A947-70E740481C1C}">
                <a14:useLocalDpi xmlns:a14="http://schemas.microsoft.com/office/drawing/2010/main" val="0"/>
              </a:ext>
            </a:extLst>
          </a:blip>
          <a:srcRect/>
          <a:stretch>
            <a:fillRect/>
          </a:stretch>
        </p:blipFill>
        <p:spPr>
          <a:xfrm>
            <a:off x="3853196" y="2987674"/>
            <a:ext cx="2904938" cy="1928706"/>
          </a:xfrm>
        </p:spPr>
      </p:pic>
      <p:sp>
        <p:nvSpPr>
          <p:cNvPr id="15" name="TextBox 5"/>
          <p:cNvSpPr txBox="1"/>
          <p:nvPr/>
        </p:nvSpPr>
        <p:spPr>
          <a:xfrm>
            <a:off x="849473" y="5230217"/>
            <a:ext cx="2564805" cy="307777"/>
          </a:xfrm>
          <a:prstGeom prst="rect">
            <a:avLst/>
          </a:prstGeom>
          <a:noFill/>
        </p:spPr>
        <p:txBody>
          <a:bodyPr wrap="none" lIns="0" tIns="0" rIns="0" bIns="0" rtlCol="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Copy your content directly to this point</a:t>
            </a:r>
            <a:endParaRPr lang="en-GB"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8"/>
          <p:cNvSpPr/>
          <p:nvPr/>
        </p:nvSpPr>
        <p:spPr>
          <a:xfrm>
            <a:off x="849473" y="5651500"/>
            <a:ext cx="11268534" cy="347403"/>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8"/>
          <p:cNvSpPr txBox="1"/>
          <p:nvPr/>
        </p:nvSpPr>
        <p:spPr>
          <a:xfrm>
            <a:off x="898081" y="383797"/>
            <a:ext cx="4019125" cy="369332"/>
          </a:xfrm>
          <a:prstGeom prst="rect">
            <a:avLst/>
          </a:prstGeom>
          <a:noFill/>
        </p:spPr>
        <p:txBody>
          <a:bodyPr wrap="square" lIns="0" tIns="0" rIns="0" bIns="0" rtlCol="0" anchor="ctr">
            <a:spAutoFit/>
          </a:bodyPr>
          <a:lstStyle/>
          <a:p>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prism isContent="1"/>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4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6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8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stCondLst>
                                    <p:cond delay="9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98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0-#ppt_h/2"/>
                                          </p:val>
                                        </p:tav>
                                        <p:tav tm="100000">
                                          <p:val>
                                            <p:strVal val="#ppt_y"/>
                                          </p:val>
                                        </p:tav>
                                      </p:tavLst>
                                    </p:anim>
                                  </p:childTnLst>
                                </p:cTn>
                              </p:par>
                            </p:childTnLst>
                          </p:cTn>
                        </p:par>
                        <p:par>
                          <p:cTn id="29" fill="hold">
                            <p:stCondLst>
                              <p:cond delay="12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17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36"/>
          <p:cNvSpPr/>
          <p:nvPr/>
        </p:nvSpPr>
        <p:spPr bwMode="auto">
          <a:xfrm>
            <a:off x="0" y="1840924"/>
            <a:ext cx="5254752" cy="3808859"/>
          </a:xfrm>
          <a:custGeom>
            <a:avLst/>
            <a:gdLst>
              <a:gd name="connsiteX0" fmla="*/ 0 w 5254752"/>
              <a:gd name="connsiteY0" fmla="*/ 0 h 3808859"/>
              <a:gd name="connsiteX1" fmla="*/ 2094866 w 5254752"/>
              <a:gd name="connsiteY1" fmla="*/ 0 h 3808859"/>
              <a:gd name="connsiteX2" fmla="*/ 3657269 w 5254752"/>
              <a:gd name="connsiteY2" fmla="*/ 0 h 3808859"/>
              <a:gd name="connsiteX3" fmla="*/ 3693071 w 5254752"/>
              <a:gd name="connsiteY3" fmla="*/ 0 h 3808859"/>
              <a:gd name="connsiteX4" fmla="*/ 3793929 w 5254752"/>
              <a:gd name="connsiteY4" fmla="*/ 0 h 3808859"/>
              <a:gd name="connsiteX5" fmla="*/ 4797400 w 5254752"/>
              <a:gd name="connsiteY5" fmla="*/ 0 h 3808859"/>
              <a:gd name="connsiteX6" fmla="*/ 5254752 w 5254752"/>
              <a:gd name="connsiteY6" fmla="*/ 457896 h 3808859"/>
              <a:gd name="connsiteX7" fmla="*/ 5254752 w 5254752"/>
              <a:gd name="connsiteY7" fmla="*/ 3350964 h 3808859"/>
              <a:gd name="connsiteX8" fmla="*/ 4797400 w 5254752"/>
              <a:gd name="connsiteY8" fmla="*/ 3808859 h 3808859"/>
              <a:gd name="connsiteX9" fmla="*/ 3718218 w 5254752"/>
              <a:gd name="connsiteY9" fmla="*/ 3808859 h 3808859"/>
              <a:gd name="connsiteX10" fmla="*/ 3693071 w 5254752"/>
              <a:gd name="connsiteY10" fmla="*/ 3808859 h 3808859"/>
              <a:gd name="connsiteX11" fmla="*/ 3544443 w 5254752"/>
              <a:gd name="connsiteY11" fmla="*/ 3808859 h 3808859"/>
              <a:gd name="connsiteX12" fmla="*/ 2094866 w 5254752"/>
              <a:gd name="connsiteY12" fmla="*/ 3808859 h 3808859"/>
              <a:gd name="connsiteX13" fmla="*/ 0 w 5254752"/>
              <a:gd name="connsiteY13" fmla="*/ 3808859 h 380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4752" h="3808859">
                <a:moveTo>
                  <a:pt x="0" y="0"/>
                </a:moveTo>
                <a:lnTo>
                  <a:pt x="2094866" y="0"/>
                </a:lnTo>
                <a:cubicBezTo>
                  <a:pt x="2770500" y="0"/>
                  <a:pt x="3277225" y="0"/>
                  <a:pt x="3657269" y="0"/>
                </a:cubicBezTo>
                <a:lnTo>
                  <a:pt x="3693071" y="0"/>
                </a:lnTo>
                <a:lnTo>
                  <a:pt x="3793929" y="0"/>
                </a:lnTo>
                <a:cubicBezTo>
                  <a:pt x="4797400" y="0"/>
                  <a:pt x="4797400" y="0"/>
                  <a:pt x="4797400" y="0"/>
                </a:cubicBezTo>
                <a:cubicBezTo>
                  <a:pt x="5046865" y="0"/>
                  <a:pt x="5254752" y="208134"/>
                  <a:pt x="5254752" y="457896"/>
                </a:cubicBezTo>
                <a:lnTo>
                  <a:pt x="5254752" y="3350964"/>
                </a:lnTo>
                <a:cubicBezTo>
                  <a:pt x="5254752" y="3611131"/>
                  <a:pt x="5046865" y="3808859"/>
                  <a:pt x="4797400" y="3808859"/>
                </a:cubicBezTo>
                <a:cubicBezTo>
                  <a:pt x="4375129" y="3808859"/>
                  <a:pt x="4018838" y="3808859"/>
                  <a:pt x="3718218" y="3808859"/>
                </a:cubicBezTo>
                <a:lnTo>
                  <a:pt x="3693071" y="3808859"/>
                </a:lnTo>
                <a:lnTo>
                  <a:pt x="3544443" y="3808859"/>
                </a:lnTo>
                <a:cubicBezTo>
                  <a:pt x="2094866" y="3808859"/>
                  <a:pt x="2094866" y="3808859"/>
                  <a:pt x="2094866" y="3808859"/>
                </a:cubicBezTo>
                <a:lnTo>
                  <a:pt x="0" y="3808859"/>
                </a:lnTo>
                <a:close/>
              </a:path>
            </a:pathLst>
          </a:custGeom>
          <a:solidFill>
            <a:schemeClr val="accent1"/>
          </a:solidFill>
          <a:ln>
            <a:noFill/>
          </a:ln>
        </p:spPr>
        <p:txBody>
          <a:bodyPr vert="horz" wrap="square" lIns="128580" tIns="64290" rIns="128580" bIns="64290" numCol="1" anchor="t" anchorCtr="0" compatLnSpc="1">
            <a:noAutofit/>
          </a:bodyPr>
          <a:lstStyle/>
          <a:p>
            <a:endParaRPr lang="zh-CN" altLang="en-US"/>
          </a:p>
        </p:txBody>
      </p:sp>
      <p:sp>
        <p:nvSpPr>
          <p:cNvPr id="12" name="MH_SubTitle_1"/>
          <p:cNvSpPr/>
          <p:nvPr>
            <p:custDataLst>
              <p:tags r:id="rId2"/>
            </p:custDataLst>
          </p:nvPr>
        </p:nvSpPr>
        <p:spPr>
          <a:xfrm>
            <a:off x="6546439" y="1840924"/>
            <a:ext cx="4090131" cy="8053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1"/>
          </a:solidFill>
          <a:ln w="25400" cap="flat" cmpd="sng" algn="ctr">
            <a:noFill/>
            <a:prstDash val="solid"/>
          </a:ln>
          <a:effectLst/>
        </p:spPr>
        <p:txBody>
          <a:bodyPr lIns="0" tIns="0" rIns="0" bIns="0" anchor="ctr">
            <a:noAutofit/>
          </a:bodyPr>
          <a:lstStyle/>
          <a:p>
            <a:pPr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MH_Other_1"/>
          <p:cNvSpPr/>
          <p:nvPr>
            <p:custDataLst>
              <p:tags r:id="rId3"/>
            </p:custDataLst>
          </p:nvPr>
        </p:nvSpPr>
        <p:spPr>
          <a:xfrm>
            <a:off x="5841590" y="1840924"/>
            <a:ext cx="803628" cy="805301"/>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20"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3" name="MH_SubTitle_2"/>
          <p:cNvSpPr/>
          <p:nvPr>
            <p:custDataLst>
              <p:tags r:id="rId4"/>
            </p:custDataLst>
          </p:nvPr>
        </p:nvSpPr>
        <p:spPr>
          <a:xfrm>
            <a:off x="6546439" y="2842110"/>
            <a:ext cx="4090131" cy="8053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2"/>
          </a:solidFill>
          <a:ln w="25400" cap="flat" cmpd="sng" algn="ctr">
            <a:noFill/>
            <a:prstDash val="solid"/>
          </a:ln>
          <a:effectLst/>
        </p:spPr>
        <p:txBody>
          <a:bodyPr lIns="0" tIns="0" rIns="0" bIns="0" anchor="ctr">
            <a:noAutofit/>
          </a:bodyPr>
          <a:lstStyle/>
          <a:p>
            <a:pPr lvl="0"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WORK OF THE UPS</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_2"/>
          <p:cNvSpPr/>
          <p:nvPr>
            <p:custDataLst>
              <p:tags r:id="rId5"/>
            </p:custDataLst>
          </p:nvPr>
        </p:nvSpPr>
        <p:spPr>
          <a:xfrm>
            <a:off x="5841590" y="2842110"/>
            <a:ext cx="803628" cy="805301"/>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220"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2</a:t>
            </a:r>
          </a:p>
        </p:txBody>
      </p:sp>
      <p:sp>
        <p:nvSpPr>
          <p:cNvPr id="15" name="MH_SubTitle_3"/>
          <p:cNvSpPr/>
          <p:nvPr>
            <p:custDataLst>
              <p:tags r:id="rId6"/>
            </p:custDataLst>
          </p:nvPr>
        </p:nvSpPr>
        <p:spPr>
          <a:xfrm>
            <a:off x="6546439" y="3843296"/>
            <a:ext cx="4090131" cy="8053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3"/>
          </a:solidFill>
          <a:ln w="25400" cap="flat" cmpd="sng" algn="ctr">
            <a:noFill/>
            <a:prstDash val="solid"/>
          </a:ln>
          <a:effectLst/>
        </p:spPr>
        <p:txBody>
          <a:bodyPr lIns="0" tIns="0" rIns="0" bIns="0" anchor="ctr">
            <a:noAutofit/>
          </a:bodyPr>
          <a:lstStyle/>
          <a:p>
            <a:pPr lvl="0"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PROJECT PROJECT </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_3"/>
          <p:cNvSpPr/>
          <p:nvPr>
            <p:custDataLst>
              <p:tags r:id="rId7"/>
            </p:custDataLst>
          </p:nvPr>
        </p:nvSpPr>
        <p:spPr>
          <a:xfrm>
            <a:off x="5841590" y="3843296"/>
            <a:ext cx="803628" cy="805301"/>
          </a:xfrm>
          <a:prstGeom prst="ellipse">
            <a:avLst/>
          </a:prstGeom>
          <a:solidFill>
            <a:srgbClr val="FFFFFF"/>
          </a:solidFill>
          <a:ln w="57150" cap="flat" cmpd="sng" algn="ctr">
            <a:solidFill>
              <a:schemeClr val="accent3"/>
            </a:solidFill>
            <a:prstDash val="solid"/>
          </a:ln>
          <a:effectLst/>
        </p:spPr>
        <p:txBody>
          <a:bodyPr lIns="0" tIns="0" rIns="0" bIns="0" anchor="ctr"/>
          <a:lstStyle/>
          <a:p>
            <a:pPr algn="ctr">
              <a:defRPr/>
            </a:pPr>
            <a:r>
              <a:rPr lang="en-US" altLang="zh-CN" sz="4220" kern="0" dirty="0">
                <a:solidFill>
                  <a:schemeClr val="accent3"/>
                </a:solidFill>
                <a:latin typeface="Arial" panose="020B0604020202020204" pitchFamily="34" charset="0"/>
                <a:ea typeface="微软雅黑" panose="020B0503020204020204" pitchFamily="34" charset="-122"/>
                <a:sym typeface="Arial" panose="020B0604020202020204" pitchFamily="34" charset="0"/>
              </a:rPr>
              <a:t>3</a:t>
            </a:r>
          </a:p>
        </p:txBody>
      </p:sp>
      <p:sp>
        <p:nvSpPr>
          <p:cNvPr id="9" name="MH_SubTitle_4"/>
          <p:cNvSpPr/>
          <p:nvPr>
            <p:custDataLst>
              <p:tags r:id="rId8"/>
            </p:custDataLst>
          </p:nvPr>
        </p:nvSpPr>
        <p:spPr>
          <a:xfrm>
            <a:off x="6546439" y="4844482"/>
            <a:ext cx="4090131" cy="8053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0" tIns="0" rIns="0" bIns="0" anchor="ctr">
            <a:noAutofit/>
          </a:bodyPr>
          <a:lstStyle/>
          <a:p>
            <a:pPr lvl="0"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Other_4"/>
          <p:cNvSpPr/>
          <p:nvPr>
            <p:custDataLst>
              <p:tags r:id="rId9"/>
            </p:custDataLst>
          </p:nvPr>
        </p:nvSpPr>
        <p:spPr>
          <a:xfrm>
            <a:off x="5841590" y="4844482"/>
            <a:ext cx="803628" cy="805301"/>
          </a:xfrm>
          <a:prstGeom prst="ellipse">
            <a:avLst/>
          </a:prstGeom>
          <a:solidFill>
            <a:srgbClr val="FFFFFF"/>
          </a:solidFill>
          <a:ln w="57150" cap="flat" cmpd="sng" algn="ctr">
            <a:solidFill>
              <a:schemeClr val="accent4"/>
            </a:solidFill>
            <a:prstDash val="solid"/>
          </a:ln>
          <a:effectLst/>
        </p:spPr>
        <p:txBody>
          <a:bodyPr lIns="0" tIns="0" rIns="0" bIns="0" anchor="ctr"/>
          <a:lstStyle/>
          <a:p>
            <a:pPr algn="ctr">
              <a:defRPr/>
            </a:pPr>
            <a:r>
              <a:rPr lang="en-US" altLang="zh-CN" sz="4220" kern="0" dirty="0">
                <a:solidFill>
                  <a:schemeClr val="accent4"/>
                </a:solidFill>
                <a:latin typeface="Arial" panose="020B0604020202020204" pitchFamily="34" charset="0"/>
                <a:ea typeface="微软雅黑" panose="020B0503020204020204" pitchFamily="34" charset="-122"/>
                <a:sym typeface="Arial" panose="020B0604020202020204" pitchFamily="34" charset="0"/>
              </a:rPr>
              <a:t>4</a:t>
            </a:r>
          </a:p>
        </p:txBody>
      </p:sp>
      <p:sp>
        <p:nvSpPr>
          <p:cNvPr id="17" name="MH_Others_2"/>
          <p:cNvSpPr txBox="1"/>
          <p:nvPr>
            <p:custDataLst>
              <p:tags r:id="rId10"/>
            </p:custDataLst>
          </p:nvPr>
        </p:nvSpPr>
        <p:spPr>
          <a:xfrm>
            <a:off x="1172791" y="3412409"/>
            <a:ext cx="3524638" cy="738664"/>
          </a:xfrm>
          <a:prstGeom prst="rect">
            <a:avLst/>
          </a:prstGeom>
          <a:noFill/>
        </p:spPr>
        <p:txBody>
          <a:bodyPr wrap="square" lIns="0" tIns="0" rIns="0" bIns="0">
            <a:spAutoFit/>
          </a:bodyPr>
          <a:lstStyle/>
          <a:p>
            <a:pPr algn="ctr">
              <a:defRPr/>
            </a:pPr>
            <a:r>
              <a:rPr lang="en-US" altLang="zh-CN" sz="48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4="http://schemas.microsoft.com/office/powerpoint/2010/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7"/>
                                            </p:tgtEl>
                                            <p:attrNameLst>
                                              <p:attrName>style.visibility</p:attrName>
                                            </p:attrNameLst>
                                          </p:cBhvr>
                                          <p:to>
                                            <p:strVal val="visible"/>
                                          </p:to>
                                        </p:set>
                                        <p:anim by="(-#ppt_w*2)" calcmode="lin" valueType="num">
                                          <p:cBhvr rctx="PPT">
                                            <p:cTn id="10" dur="500" autoRev="1" fill="hold">
                                              <p:stCondLst>
                                                <p:cond delay="0"/>
                                              </p:stCondLst>
                                            </p:cTn>
                                            <p:tgtEl>
                                              <p:spTgt spid="17"/>
                                            </p:tgtEl>
                                            <p:attrNameLst>
                                              <p:attrName>ppt_w</p:attrName>
                                            </p:attrNameLst>
                                          </p:cBhvr>
                                        </p:anim>
                                        <p:anim by="(#ppt_w*0.50)" calcmode="lin" valueType="num">
                                          <p:cBhvr>
                                            <p:cTn id="11" dur="500" decel="50000" autoRev="1" fill="hold">
                                              <p:stCondLst>
                                                <p:cond delay="0"/>
                                              </p:stCondLst>
                                            </p:cTn>
                                            <p:tgtEl>
                                              <p:spTgt spid="17"/>
                                            </p:tgtEl>
                                            <p:attrNameLst>
                                              <p:attrName>ppt_x</p:attrName>
                                            </p:attrNameLst>
                                          </p:cBhvr>
                                        </p:anim>
                                        <p:anim from="(-#ppt_h/2)" to="(#ppt_y)" calcmode="lin" valueType="num">
                                          <p:cBhvr>
                                            <p:cTn id="12" dur="1000" fill="hold">
                                              <p:stCondLst>
                                                <p:cond delay="0"/>
                                              </p:stCondLst>
                                            </p:cTn>
                                            <p:tgtEl>
                                              <p:spTgt spid="17"/>
                                            </p:tgtEl>
                                            <p:attrNameLst>
                                              <p:attrName>ppt_y</p:attrName>
                                            </p:attrNameLst>
                                          </p:cBhvr>
                                        </p:anim>
                                        <p:animRot by="21600000">
                                          <p:cBhvr>
                                            <p:cTn id="13" dur="1000" fill="hold">
                                              <p:stCondLst>
                                                <p:cond delay="0"/>
                                              </p:stCondLst>
                                            </p:cTn>
                                            <p:tgtEl>
                                              <p:spTgt spid="17"/>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42"/>
                                            </p:tgtEl>
                                            <p:attrNameLst>
                                              <p:attrName>style.visibility</p:attrName>
                                            </p:attrNameLst>
                                          </p:cBhvr>
                                          <p:to>
                                            <p:strVal val="visible"/>
                                          </p:to>
                                        </p:set>
                                        <p:anim by="(-#ppt_w*2)" calcmode="lin" valueType="num">
                                          <p:cBhvr rctx="PPT">
                                            <p:cTn id="18" dur="500" autoRev="1" fill="hold">
                                              <p:stCondLst>
                                                <p:cond delay="0"/>
                                              </p:stCondLst>
                                            </p:cTn>
                                            <p:tgtEl>
                                              <p:spTgt spid="42"/>
                                            </p:tgtEl>
                                            <p:attrNameLst>
                                              <p:attrName>ppt_w</p:attrName>
                                            </p:attrNameLst>
                                          </p:cBhvr>
                                        </p:anim>
                                        <p:anim by="(#ppt_w*0.50)" calcmode="lin" valueType="num">
                                          <p:cBhvr>
                                            <p:cTn id="19" dur="500" decel="50000" autoRev="1" fill="hold">
                                              <p:stCondLst>
                                                <p:cond delay="0"/>
                                              </p:stCondLst>
                                            </p:cTn>
                                            <p:tgtEl>
                                              <p:spTgt spid="42"/>
                                            </p:tgtEl>
                                            <p:attrNameLst>
                                              <p:attrName>ppt_x</p:attrName>
                                            </p:attrNameLst>
                                          </p:cBhvr>
                                        </p:anim>
                                        <p:anim from="(-#ppt_h/2)" to="(#ppt_y)" calcmode="lin" valueType="num">
                                          <p:cBhvr>
                                            <p:cTn id="20" dur="1000" fill="hold">
                                              <p:stCondLst>
                                                <p:cond delay="0"/>
                                              </p:stCondLst>
                                            </p:cTn>
                                            <p:tgtEl>
                                              <p:spTgt spid="42"/>
                                            </p:tgtEl>
                                            <p:attrNameLst>
                                              <p:attrName>ppt_y</p:attrName>
                                            </p:attrNameLst>
                                          </p:cBhvr>
                                        </p:anim>
                                        <p:animRot by="21600000">
                                          <p:cBhvr>
                                            <p:cTn id="21" dur="1000" fill="hold">
                                              <p:stCondLst>
                                                <p:cond delay="0"/>
                                              </p:stCondLst>
                                            </p:cTn>
                                            <p:tgtEl>
                                              <p:spTgt spid="4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8" accel="40000" fill="hold" grpId="0" nodeType="clickEffect" p14:presetBounceEnd="40000">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14:bounceEnd="40000">
                                          <p:cBhvr additive="base">
                                            <p:cTn id="26" dur="125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27"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by="(-#ppt_w*2)" calcmode="lin" valueType="num">
                                          <p:cBhvr rctx="PPT">
                                            <p:cTn id="32" dur="500" autoRev="1" fill="hold">
                                              <p:stCondLst>
                                                <p:cond delay="0"/>
                                              </p:stCondLst>
                                            </p:cTn>
                                            <p:tgtEl>
                                              <p:spTgt spid="14"/>
                                            </p:tgtEl>
                                            <p:attrNameLst>
                                              <p:attrName>ppt_w</p:attrName>
                                            </p:attrNameLst>
                                          </p:cBhvr>
                                        </p:anim>
                                        <p:anim by="(#ppt_w*0.50)" calcmode="lin" valueType="num">
                                          <p:cBhvr>
                                            <p:cTn id="33" dur="500" decel="50000" autoRev="1" fill="hold">
                                              <p:stCondLst>
                                                <p:cond delay="0"/>
                                              </p:stCondLst>
                                            </p:cTn>
                                            <p:tgtEl>
                                              <p:spTgt spid="14"/>
                                            </p:tgtEl>
                                            <p:attrNameLst>
                                              <p:attrName>ppt_x</p:attrName>
                                            </p:attrNameLst>
                                          </p:cBhvr>
                                        </p:anim>
                                        <p:anim from="(-#ppt_h/2)" to="(#ppt_y)" calcmode="lin" valueType="num">
                                          <p:cBhvr>
                                            <p:cTn id="34" dur="1000" fill="hold">
                                              <p:stCondLst>
                                                <p:cond delay="0"/>
                                              </p:stCondLst>
                                            </p:cTn>
                                            <p:tgtEl>
                                              <p:spTgt spid="14"/>
                                            </p:tgtEl>
                                            <p:attrNameLst>
                                              <p:attrName>ppt_y</p:attrName>
                                            </p:attrNameLst>
                                          </p:cBhvr>
                                        </p:anim>
                                        <p:animRot by="21600000">
                                          <p:cBhvr>
                                            <p:cTn id="35" dur="1000" fill="hold">
                                              <p:stCondLst>
                                                <p:cond delay="0"/>
                                              </p:stCondLst>
                                            </p:cTn>
                                            <p:tgtEl>
                                              <p:spTgt spid="14"/>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2" presetClass="entr" presetSubtype="8" accel="40000" fill="hold" grpId="0" nodeType="clickEffect" p14:presetBounceEnd="40000">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14:bounceEnd="40000">
                                          <p:cBhvr additive="base">
                                            <p:cTn id="40" dur="125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41"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16"/>
                                            </p:tgtEl>
                                            <p:attrNameLst>
                                              <p:attrName>style.visibility</p:attrName>
                                            </p:attrNameLst>
                                          </p:cBhvr>
                                          <p:to>
                                            <p:strVal val="visible"/>
                                          </p:to>
                                        </p:set>
                                        <p:anim by="(-#ppt_w*2)" calcmode="lin" valueType="num">
                                          <p:cBhvr rctx="PPT">
                                            <p:cTn id="46" dur="500" autoRev="1" fill="hold">
                                              <p:stCondLst>
                                                <p:cond delay="0"/>
                                              </p:stCondLst>
                                            </p:cTn>
                                            <p:tgtEl>
                                              <p:spTgt spid="16"/>
                                            </p:tgtEl>
                                            <p:attrNameLst>
                                              <p:attrName>ppt_w</p:attrName>
                                            </p:attrNameLst>
                                          </p:cBhvr>
                                        </p:anim>
                                        <p:anim by="(#ppt_w*0.50)" calcmode="lin" valueType="num">
                                          <p:cBhvr>
                                            <p:cTn id="47" dur="500" decel="50000" autoRev="1" fill="hold">
                                              <p:stCondLst>
                                                <p:cond delay="0"/>
                                              </p:stCondLst>
                                            </p:cTn>
                                            <p:tgtEl>
                                              <p:spTgt spid="16"/>
                                            </p:tgtEl>
                                            <p:attrNameLst>
                                              <p:attrName>ppt_x</p:attrName>
                                            </p:attrNameLst>
                                          </p:cBhvr>
                                        </p:anim>
                                        <p:anim from="(-#ppt_h/2)" to="(#ppt_y)" calcmode="lin" valueType="num">
                                          <p:cBhvr>
                                            <p:cTn id="48" dur="1000" fill="hold">
                                              <p:stCondLst>
                                                <p:cond delay="0"/>
                                              </p:stCondLst>
                                            </p:cTn>
                                            <p:tgtEl>
                                              <p:spTgt spid="16"/>
                                            </p:tgtEl>
                                            <p:attrNameLst>
                                              <p:attrName>ppt_y</p:attrName>
                                            </p:attrNameLst>
                                          </p:cBhvr>
                                        </p:anim>
                                        <p:animRot by="21600000">
                                          <p:cBhvr>
                                            <p:cTn id="49" dur="1000" fill="hold">
                                              <p:stCondLst>
                                                <p:cond delay="0"/>
                                              </p:stCondLst>
                                            </p:cTn>
                                            <p:tgtEl>
                                              <p:spTgt spid="1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 presetClass="entr" presetSubtype="8" accel="40000" fill="hold" grpId="0" nodeType="clickEffect" p14:presetBounceEnd="40000">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14:bounceEnd="40000">
                                          <p:cBhvr additive="base">
                                            <p:cTn id="54" dur="125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55" dur="1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10"/>
                                            </p:tgtEl>
                                            <p:attrNameLst>
                                              <p:attrName>style.visibility</p:attrName>
                                            </p:attrNameLst>
                                          </p:cBhvr>
                                          <p:to>
                                            <p:strVal val="visible"/>
                                          </p:to>
                                        </p:set>
                                        <p:anim by="(-#ppt_w*2)" calcmode="lin" valueType="num">
                                          <p:cBhvr rctx="PPT">
                                            <p:cTn id="60" dur="500" autoRev="1" fill="hold">
                                              <p:stCondLst>
                                                <p:cond delay="0"/>
                                              </p:stCondLst>
                                            </p:cTn>
                                            <p:tgtEl>
                                              <p:spTgt spid="10"/>
                                            </p:tgtEl>
                                            <p:attrNameLst>
                                              <p:attrName>ppt_w</p:attrName>
                                            </p:attrNameLst>
                                          </p:cBhvr>
                                        </p:anim>
                                        <p:anim by="(#ppt_w*0.50)" calcmode="lin" valueType="num">
                                          <p:cBhvr>
                                            <p:cTn id="61" dur="500" decel="50000" autoRev="1" fill="hold">
                                              <p:stCondLst>
                                                <p:cond delay="0"/>
                                              </p:stCondLst>
                                            </p:cTn>
                                            <p:tgtEl>
                                              <p:spTgt spid="10"/>
                                            </p:tgtEl>
                                            <p:attrNameLst>
                                              <p:attrName>ppt_x</p:attrName>
                                            </p:attrNameLst>
                                          </p:cBhvr>
                                        </p:anim>
                                        <p:anim from="(-#ppt_h/2)" to="(#ppt_y)" calcmode="lin" valueType="num">
                                          <p:cBhvr>
                                            <p:cTn id="62" dur="1000" fill="hold">
                                              <p:stCondLst>
                                                <p:cond delay="0"/>
                                              </p:stCondLst>
                                            </p:cTn>
                                            <p:tgtEl>
                                              <p:spTgt spid="10"/>
                                            </p:tgtEl>
                                            <p:attrNameLst>
                                              <p:attrName>ppt_y</p:attrName>
                                            </p:attrNameLst>
                                          </p:cBhvr>
                                        </p:anim>
                                        <p:animRot by="21600000">
                                          <p:cBhvr>
                                            <p:cTn id="63" dur="1000" fill="hold">
                                              <p:stCondLst>
                                                <p:cond delay="0"/>
                                              </p:stCondLst>
                                            </p:cTn>
                                            <p:tgtEl>
                                              <p:spTgt spid="10"/>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2" presetClass="entr" presetSubtype="8" accel="40000" fill="hold" grpId="0" nodeType="clickEffect" p14:presetBounceEnd="40000">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14:bounceEnd="40000">
                                          <p:cBhvr additive="base">
                                            <p:cTn id="68" dur="125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69"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42" grpId="0" animBg="1"/>
          <p:bldP spid="13" grpId="0" animBg="1"/>
          <p:bldP spid="14" grpId="0" animBg="1"/>
          <p:bldP spid="15" grpId="0" animBg="1"/>
          <p:bldP spid="16" grpId="0" animBg="1"/>
          <p:bldP spid="9" grpId="0" animBg="1"/>
          <p:bldP spid="10" grpId="0" animBg="1"/>
          <p:bldP spid="17" grpId="0"/>
        </p:bldLst>
      </p:timing>
    </mc:Choice>
    <mc:Fallback xmlns:p15="http://schemas.microsoft.com/office/powerpoint/2012/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7"/>
                                            </p:tgtEl>
                                            <p:attrNameLst>
                                              <p:attrName>style.visibility</p:attrName>
                                            </p:attrNameLst>
                                          </p:cBhvr>
                                          <p:to>
                                            <p:strVal val="visible"/>
                                          </p:to>
                                        </p:set>
                                        <p:anim by="(-#ppt_w*2)" calcmode="lin" valueType="num">
                                          <p:cBhvr rctx="PPT">
                                            <p:cTn id="10" dur="500" autoRev="1" fill="hold">
                                              <p:stCondLst>
                                                <p:cond delay="0"/>
                                              </p:stCondLst>
                                            </p:cTn>
                                            <p:tgtEl>
                                              <p:spTgt spid="17"/>
                                            </p:tgtEl>
                                            <p:attrNameLst>
                                              <p:attrName>ppt_w</p:attrName>
                                            </p:attrNameLst>
                                          </p:cBhvr>
                                        </p:anim>
                                        <p:anim by="(#ppt_w*0.50)" calcmode="lin" valueType="num">
                                          <p:cBhvr>
                                            <p:cTn id="11" dur="500" decel="50000" autoRev="1" fill="hold">
                                              <p:stCondLst>
                                                <p:cond delay="0"/>
                                              </p:stCondLst>
                                            </p:cTn>
                                            <p:tgtEl>
                                              <p:spTgt spid="17"/>
                                            </p:tgtEl>
                                            <p:attrNameLst>
                                              <p:attrName>ppt_x</p:attrName>
                                            </p:attrNameLst>
                                          </p:cBhvr>
                                        </p:anim>
                                        <p:anim from="(-#ppt_h/2)" to="(#ppt_y)" calcmode="lin" valueType="num">
                                          <p:cBhvr>
                                            <p:cTn id="12" dur="1000" fill="hold">
                                              <p:stCondLst>
                                                <p:cond delay="0"/>
                                              </p:stCondLst>
                                            </p:cTn>
                                            <p:tgtEl>
                                              <p:spTgt spid="17"/>
                                            </p:tgtEl>
                                            <p:attrNameLst>
                                              <p:attrName>ppt_y</p:attrName>
                                            </p:attrNameLst>
                                          </p:cBhvr>
                                        </p:anim>
                                        <p:animRot by="21600000">
                                          <p:cBhvr>
                                            <p:cTn id="13" dur="1000" fill="hold">
                                              <p:stCondLst>
                                                <p:cond delay="0"/>
                                              </p:stCondLst>
                                            </p:cTn>
                                            <p:tgtEl>
                                              <p:spTgt spid="17"/>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42"/>
                                            </p:tgtEl>
                                            <p:attrNameLst>
                                              <p:attrName>style.visibility</p:attrName>
                                            </p:attrNameLst>
                                          </p:cBhvr>
                                          <p:to>
                                            <p:strVal val="visible"/>
                                          </p:to>
                                        </p:set>
                                        <p:anim by="(-#ppt_w*2)" calcmode="lin" valueType="num">
                                          <p:cBhvr rctx="PPT">
                                            <p:cTn id="18" dur="500" autoRev="1" fill="hold">
                                              <p:stCondLst>
                                                <p:cond delay="0"/>
                                              </p:stCondLst>
                                            </p:cTn>
                                            <p:tgtEl>
                                              <p:spTgt spid="42"/>
                                            </p:tgtEl>
                                            <p:attrNameLst>
                                              <p:attrName>ppt_w</p:attrName>
                                            </p:attrNameLst>
                                          </p:cBhvr>
                                        </p:anim>
                                        <p:anim by="(#ppt_w*0.50)" calcmode="lin" valueType="num">
                                          <p:cBhvr>
                                            <p:cTn id="19" dur="500" decel="50000" autoRev="1" fill="hold">
                                              <p:stCondLst>
                                                <p:cond delay="0"/>
                                              </p:stCondLst>
                                            </p:cTn>
                                            <p:tgtEl>
                                              <p:spTgt spid="42"/>
                                            </p:tgtEl>
                                            <p:attrNameLst>
                                              <p:attrName>ppt_x</p:attrName>
                                            </p:attrNameLst>
                                          </p:cBhvr>
                                        </p:anim>
                                        <p:anim from="(-#ppt_h/2)" to="(#ppt_y)" calcmode="lin" valueType="num">
                                          <p:cBhvr>
                                            <p:cTn id="20" dur="1000" fill="hold">
                                              <p:stCondLst>
                                                <p:cond delay="0"/>
                                              </p:stCondLst>
                                            </p:cTn>
                                            <p:tgtEl>
                                              <p:spTgt spid="42"/>
                                            </p:tgtEl>
                                            <p:attrNameLst>
                                              <p:attrName>ppt_y</p:attrName>
                                            </p:attrNameLst>
                                          </p:cBhvr>
                                        </p:anim>
                                        <p:animRot by="21600000">
                                          <p:cBhvr>
                                            <p:cTn id="21" dur="1000" fill="hold">
                                              <p:stCondLst>
                                                <p:cond delay="0"/>
                                              </p:stCondLst>
                                            </p:cTn>
                                            <p:tgtEl>
                                              <p:spTgt spid="4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8" accel="4000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250" fill="hold"/>
                                            <p:tgtEl>
                                              <p:spTgt spid="12"/>
                                            </p:tgtEl>
                                            <p:attrNameLst>
                                              <p:attrName>ppt_x</p:attrName>
                                            </p:attrNameLst>
                                          </p:cBhvr>
                                          <p:tavLst>
                                            <p:tav tm="0">
                                              <p:val>
                                                <p:strVal val="0-#ppt_w/2"/>
                                              </p:val>
                                            </p:tav>
                                            <p:tav tm="100000">
                                              <p:val>
                                                <p:strVal val="#ppt_x"/>
                                              </p:val>
                                            </p:tav>
                                          </p:tavLst>
                                        </p:anim>
                                        <p:anim calcmode="lin" valueType="num">
                                          <p:cBhvr additive="base">
                                            <p:cTn id="27"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by="(-#ppt_w*2)" calcmode="lin" valueType="num">
                                          <p:cBhvr rctx="PPT">
                                            <p:cTn id="32" dur="500" autoRev="1" fill="hold">
                                              <p:stCondLst>
                                                <p:cond delay="0"/>
                                              </p:stCondLst>
                                            </p:cTn>
                                            <p:tgtEl>
                                              <p:spTgt spid="14"/>
                                            </p:tgtEl>
                                            <p:attrNameLst>
                                              <p:attrName>ppt_w</p:attrName>
                                            </p:attrNameLst>
                                          </p:cBhvr>
                                        </p:anim>
                                        <p:anim by="(#ppt_w*0.50)" calcmode="lin" valueType="num">
                                          <p:cBhvr>
                                            <p:cTn id="33" dur="500" decel="50000" autoRev="1" fill="hold">
                                              <p:stCondLst>
                                                <p:cond delay="0"/>
                                              </p:stCondLst>
                                            </p:cTn>
                                            <p:tgtEl>
                                              <p:spTgt spid="14"/>
                                            </p:tgtEl>
                                            <p:attrNameLst>
                                              <p:attrName>ppt_x</p:attrName>
                                            </p:attrNameLst>
                                          </p:cBhvr>
                                        </p:anim>
                                        <p:anim from="(-#ppt_h/2)" to="(#ppt_y)" calcmode="lin" valueType="num">
                                          <p:cBhvr>
                                            <p:cTn id="34" dur="1000" fill="hold">
                                              <p:stCondLst>
                                                <p:cond delay="0"/>
                                              </p:stCondLst>
                                            </p:cTn>
                                            <p:tgtEl>
                                              <p:spTgt spid="14"/>
                                            </p:tgtEl>
                                            <p:attrNameLst>
                                              <p:attrName>ppt_y</p:attrName>
                                            </p:attrNameLst>
                                          </p:cBhvr>
                                        </p:anim>
                                        <p:animRot by="21600000">
                                          <p:cBhvr>
                                            <p:cTn id="35" dur="1000" fill="hold">
                                              <p:stCondLst>
                                                <p:cond delay="0"/>
                                              </p:stCondLst>
                                            </p:cTn>
                                            <p:tgtEl>
                                              <p:spTgt spid="14"/>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2" presetClass="entr" presetSubtype="8" accel="4000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250" fill="hold"/>
                                            <p:tgtEl>
                                              <p:spTgt spid="13"/>
                                            </p:tgtEl>
                                            <p:attrNameLst>
                                              <p:attrName>ppt_x</p:attrName>
                                            </p:attrNameLst>
                                          </p:cBhvr>
                                          <p:tavLst>
                                            <p:tav tm="0">
                                              <p:val>
                                                <p:strVal val="0-#ppt_w/2"/>
                                              </p:val>
                                            </p:tav>
                                            <p:tav tm="100000">
                                              <p:val>
                                                <p:strVal val="#ppt_x"/>
                                              </p:val>
                                            </p:tav>
                                          </p:tavLst>
                                        </p:anim>
                                        <p:anim calcmode="lin" valueType="num">
                                          <p:cBhvr additive="base">
                                            <p:cTn id="41"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16"/>
                                            </p:tgtEl>
                                            <p:attrNameLst>
                                              <p:attrName>style.visibility</p:attrName>
                                            </p:attrNameLst>
                                          </p:cBhvr>
                                          <p:to>
                                            <p:strVal val="visible"/>
                                          </p:to>
                                        </p:set>
                                        <p:anim by="(-#ppt_w*2)" calcmode="lin" valueType="num">
                                          <p:cBhvr rctx="PPT">
                                            <p:cTn id="46" dur="500" autoRev="1" fill="hold">
                                              <p:stCondLst>
                                                <p:cond delay="0"/>
                                              </p:stCondLst>
                                            </p:cTn>
                                            <p:tgtEl>
                                              <p:spTgt spid="16"/>
                                            </p:tgtEl>
                                            <p:attrNameLst>
                                              <p:attrName>ppt_w</p:attrName>
                                            </p:attrNameLst>
                                          </p:cBhvr>
                                        </p:anim>
                                        <p:anim by="(#ppt_w*0.50)" calcmode="lin" valueType="num">
                                          <p:cBhvr>
                                            <p:cTn id="47" dur="500" decel="50000" autoRev="1" fill="hold">
                                              <p:stCondLst>
                                                <p:cond delay="0"/>
                                              </p:stCondLst>
                                            </p:cTn>
                                            <p:tgtEl>
                                              <p:spTgt spid="16"/>
                                            </p:tgtEl>
                                            <p:attrNameLst>
                                              <p:attrName>ppt_x</p:attrName>
                                            </p:attrNameLst>
                                          </p:cBhvr>
                                        </p:anim>
                                        <p:anim from="(-#ppt_h/2)" to="(#ppt_y)" calcmode="lin" valueType="num">
                                          <p:cBhvr>
                                            <p:cTn id="48" dur="1000" fill="hold">
                                              <p:stCondLst>
                                                <p:cond delay="0"/>
                                              </p:stCondLst>
                                            </p:cTn>
                                            <p:tgtEl>
                                              <p:spTgt spid="16"/>
                                            </p:tgtEl>
                                            <p:attrNameLst>
                                              <p:attrName>ppt_y</p:attrName>
                                            </p:attrNameLst>
                                          </p:cBhvr>
                                        </p:anim>
                                        <p:animRot by="21600000">
                                          <p:cBhvr>
                                            <p:cTn id="49" dur="1000" fill="hold">
                                              <p:stCondLst>
                                                <p:cond delay="0"/>
                                              </p:stCondLst>
                                            </p:cTn>
                                            <p:tgtEl>
                                              <p:spTgt spid="1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 presetClass="entr" presetSubtype="8" accel="4000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1250" fill="hold"/>
                                            <p:tgtEl>
                                              <p:spTgt spid="15"/>
                                            </p:tgtEl>
                                            <p:attrNameLst>
                                              <p:attrName>ppt_x</p:attrName>
                                            </p:attrNameLst>
                                          </p:cBhvr>
                                          <p:tavLst>
                                            <p:tav tm="0">
                                              <p:val>
                                                <p:strVal val="0-#ppt_w/2"/>
                                              </p:val>
                                            </p:tav>
                                            <p:tav tm="100000">
                                              <p:val>
                                                <p:strVal val="#ppt_x"/>
                                              </p:val>
                                            </p:tav>
                                          </p:tavLst>
                                        </p:anim>
                                        <p:anim calcmode="lin" valueType="num">
                                          <p:cBhvr additive="base">
                                            <p:cTn id="55" dur="1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10"/>
                                            </p:tgtEl>
                                            <p:attrNameLst>
                                              <p:attrName>style.visibility</p:attrName>
                                            </p:attrNameLst>
                                          </p:cBhvr>
                                          <p:to>
                                            <p:strVal val="visible"/>
                                          </p:to>
                                        </p:set>
                                        <p:anim by="(-#ppt_w*2)" calcmode="lin" valueType="num">
                                          <p:cBhvr rctx="PPT">
                                            <p:cTn id="60" dur="500" autoRev="1" fill="hold">
                                              <p:stCondLst>
                                                <p:cond delay="0"/>
                                              </p:stCondLst>
                                            </p:cTn>
                                            <p:tgtEl>
                                              <p:spTgt spid="10"/>
                                            </p:tgtEl>
                                            <p:attrNameLst>
                                              <p:attrName>ppt_w</p:attrName>
                                            </p:attrNameLst>
                                          </p:cBhvr>
                                        </p:anim>
                                        <p:anim by="(#ppt_w*0.50)" calcmode="lin" valueType="num">
                                          <p:cBhvr>
                                            <p:cTn id="61" dur="500" decel="50000" autoRev="1" fill="hold">
                                              <p:stCondLst>
                                                <p:cond delay="0"/>
                                              </p:stCondLst>
                                            </p:cTn>
                                            <p:tgtEl>
                                              <p:spTgt spid="10"/>
                                            </p:tgtEl>
                                            <p:attrNameLst>
                                              <p:attrName>ppt_x</p:attrName>
                                            </p:attrNameLst>
                                          </p:cBhvr>
                                        </p:anim>
                                        <p:anim from="(-#ppt_h/2)" to="(#ppt_y)" calcmode="lin" valueType="num">
                                          <p:cBhvr>
                                            <p:cTn id="62" dur="1000" fill="hold">
                                              <p:stCondLst>
                                                <p:cond delay="0"/>
                                              </p:stCondLst>
                                            </p:cTn>
                                            <p:tgtEl>
                                              <p:spTgt spid="10"/>
                                            </p:tgtEl>
                                            <p:attrNameLst>
                                              <p:attrName>ppt_y</p:attrName>
                                            </p:attrNameLst>
                                          </p:cBhvr>
                                        </p:anim>
                                        <p:animRot by="21600000">
                                          <p:cBhvr>
                                            <p:cTn id="63" dur="1000" fill="hold">
                                              <p:stCondLst>
                                                <p:cond delay="0"/>
                                              </p:stCondLst>
                                            </p:cTn>
                                            <p:tgtEl>
                                              <p:spTgt spid="10"/>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2" presetClass="entr" presetSubtype="8" accel="4000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1250" fill="hold"/>
                                            <p:tgtEl>
                                              <p:spTgt spid="9"/>
                                            </p:tgtEl>
                                            <p:attrNameLst>
                                              <p:attrName>ppt_x</p:attrName>
                                            </p:attrNameLst>
                                          </p:cBhvr>
                                          <p:tavLst>
                                            <p:tav tm="0">
                                              <p:val>
                                                <p:strVal val="0-#ppt_w/2"/>
                                              </p:val>
                                            </p:tav>
                                            <p:tav tm="100000">
                                              <p:val>
                                                <p:strVal val="#ppt_x"/>
                                              </p:val>
                                            </p:tav>
                                          </p:tavLst>
                                        </p:anim>
                                        <p:anim calcmode="lin" valueType="num">
                                          <p:cBhvr additive="base">
                                            <p:cTn id="69"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42" grpId="0" animBg="1"/>
          <p:bldP spid="13" grpId="0" animBg="1"/>
          <p:bldP spid="14" grpId="0" animBg="1"/>
          <p:bldP spid="15" grpId="0" animBg="1"/>
          <p:bldP spid="16" grpId="0" animBg="1"/>
          <p:bldP spid="9" grpId="0" animBg="1"/>
          <p:bldP spid="10" grpId="0" animBg="1"/>
          <p:bldP spid="1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a:solidFill>
            <a:schemeClr val="accent1"/>
          </a:solidFill>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3" name="TextBox 8"/>
          <p:cNvSpPr txBox="1"/>
          <p:nvPr/>
        </p:nvSpPr>
        <p:spPr>
          <a:xfrm>
            <a:off x="857249" y="666583"/>
            <a:ext cx="3915941" cy="369332"/>
          </a:xfrm>
          <a:prstGeom prst="rect">
            <a:avLst/>
          </a:prstGeom>
          <a:noFill/>
        </p:spPr>
        <p:txBody>
          <a:bodyPr wrap="square" lIns="0" tIns="0" rIns="0" bIns="0" rtlCol="0" anchor="ctr">
            <a:spAutoFit/>
          </a:bodyPr>
          <a:lstStyle/>
          <a:p>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prism isContent="1"/>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2411026" y="1732905"/>
            <a:ext cx="1970313" cy="422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2015</a:t>
            </a:r>
          </a:p>
        </p:txBody>
      </p:sp>
      <p:sp>
        <p:nvSpPr>
          <p:cNvPr id="78" name="Rounded Rectangle 77"/>
          <p:cNvSpPr/>
          <p:nvPr/>
        </p:nvSpPr>
        <p:spPr>
          <a:xfrm>
            <a:off x="2411026" y="2637311"/>
            <a:ext cx="1970313" cy="4220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2016</a:t>
            </a:r>
          </a:p>
        </p:txBody>
      </p:sp>
      <p:sp>
        <p:nvSpPr>
          <p:cNvPr id="81" name="Rounded Rectangle 80"/>
          <p:cNvSpPr/>
          <p:nvPr/>
        </p:nvSpPr>
        <p:spPr>
          <a:xfrm>
            <a:off x="2411026" y="3532109"/>
            <a:ext cx="1970313" cy="4220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2017</a:t>
            </a:r>
          </a:p>
        </p:txBody>
      </p:sp>
      <p:sp>
        <p:nvSpPr>
          <p:cNvPr id="84" name="Rounded Rectangle 83"/>
          <p:cNvSpPr/>
          <p:nvPr/>
        </p:nvSpPr>
        <p:spPr>
          <a:xfrm>
            <a:off x="2411026" y="4415275"/>
            <a:ext cx="1970313" cy="4220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2018</a:t>
            </a:r>
          </a:p>
        </p:txBody>
      </p:sp>
      <p:sp>
        <p:nvSpPr>
          <p:cNvPr id="89" name="Rounded Rectangle 88"/>
          <p:cNvSpPr/>
          <p:nvPr/>
        </p:nvSpPr>
        <p:spPr>
          <a:xfrm>
            <a:off x="2411026" y="5298439"/>
            <a:ext cx="1970313" cy="42208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Arial" panose="020B0604020202020204" pitchFamily="34" charset="0"/>
                <a:ea typeface="微软雅黑" panose="020B0503020204020204" pitchFamily="34" charset="-122"/>
                <a:sym typeface="Arial" panose="020B0604020202020204" pitchFamily="34" charset="0"/>
              </a:rPr>
              <a:t>2019</a:t>
            </a:r>
          </a:p>
        </p:txBody>
      </p:sp>
      <p:cxnSp>
        <p:nvCxnSpPr>
          <p:cNvPr id="92" name="Straight Connector 91"/>
          <p:cNvCxnSpPr/>
          <p:nvPr/>
        </p:nvCxnSpPr>
        <p:spPr>
          <a:xfrm rot="5400000">
            <a:off x="3136975" y="2370404"/>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356792" y="2362866"/>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3356792" y="3289519"/>
            <a:ext cx="6188738"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3356792" y="4150257"/>
            <a:ext cx="6188738"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356792" y="5034260"/>
            <a:ext cx="6188738"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p:nvPr/>
        </p:nvSpPr>
        <p:spPr>
          <a:xfrm>
            <a:off x="4827400" y="1702872"/>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headline about, click add the text content, also can copy your content to this directly ly.</a:t>
            </a:r>
          </a:p>
        </p:txBody>
      </p:sp>
      <p:sp>
        <p:nvSpPr>
          <p:cNvPr id="114" name="Text Placeholder 3"/>
          <p:cNvSpPr txBox="1"/>
          <p:nvPr/>
        </p:nvSpPr>
        <p:spPr>
          <a:xfrm>
            <a:off x="4827400" y="2573220"/>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headline about, click add the text content, also can copy your content to this directly ly.</a:t>
            </a:r>
          </a:p>
        </p:txBody>
      </p:sp>
      <p:sp>
        <p:nvSpPr>
          <p:cNvPr id="117" name="Text Placeholder 3"/>
          <p:cNvSpPr txBox="1"/>
          <p:nvPr/>
        </p:nvSpPr>
        <p:spPr>
          <a:xfrm>
            <a:off x="4827400" y="3410481"/>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headline about, click add the text content, also can copy your content to this directly ly.</a:t>
            </a:r>
          </a:p>
        </p:txBody>
      </p:sp>
      <p:sp>
        <p:nvSpPr>
          <p:cNvPr id="120" name="Text Placeholder 3"/>
          <p:cNvSpPr txBox="1"/>
          <p:nvPr/>
        </p:nvSpPr>
        <p:spPr>
          <a:xfrm>
            <a:off x="4827400" y="430527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headline about, click add the text content, also can copy your content to this directly ly.</a:t>
            </a:r>
          </a:p>
        </p:txBody>
      </p:sp>
      <p:sp>
        <p:nvSpPr>
          <p:cNvPr id="121" name="Text Placeholder 3"/>
          <p:cNvSpPr txBox="1"/>
          <p:nvPr/>
        </p:nvSpPr>
        <p:spPr>
          <a:xfrm>
            <a:off x="4827400" y="523058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headline about, click add the text content, also can copy your content to this directly ly.</a:t>
            </a:r>
          </a:p>
        </p:txBody>
      </p:sp>
      <p:sp>
        <p:nvSpPr>
          <p:cNvPr id="122" name="Text Placeholder 3"/>
          <p:cNvSpPr txBox="1"/>
          <p:nvPr/>
        </p:nvSpPr>
        <p:spPr>
          <a:xfrm>
            <a:off x="9725819" y="1914996"/>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50%</a:t>
            </a:r>
          </a:p>
        </p:txBody>
      </p:sp>
      <p:sp>
        <p:nvSpPr>
          <p:cNvPr id="123" name="Text Placeholder 3"/>
          <p:cNvSpPr txBox="1"/>
          <p:nvPr/>
        </p:nvSpPr>
        <p:spPr>
          <a:xfrm>
            <a:off x="9725819" y="2804815"/>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70%</a:t>
            </a:r>
          </a:p>
        </p:txBody>
      </p:sp>
      <p:sp>
        <p:nvSpPr>
          <p:cNvPr id="124" name="Text Placeholder 3"/>
          <p:cNvSpPr txBox="1"/>
          <p:nvPr/>
        </p:nvSpPr>
        <p:spPr>
          <a:xfrm>
            <a:off x="9725819" y="3694632"/>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3"/>
                </a:solidFill>
                <a:latin typeface="Arial" panose="020B0604020202020204" pitchFamily="34" charset="0"/>
                <a:ea typeface="微软雅黑" panose="020B0503020204020204" pitchFamily="34" charset="-122"/>
                <a:sym typeface="Arial" panose="020B0604020202020204" pitchFamily="34" charset="0"/>
              </a:rPr>
              <a:t>60%</a:t>
            </a:r>
          </a:p>
        </p:txBody>
      </p:sp>
      <p:sp>
        <p:nvSpPr>
          <p:cNvPr id="125" name="Text Placeholder 3"/>
          <p:cNvSpPr txBox="1"/>
          <p:nvPr/>
        </p:nvSpPr>
        <p:spPr>
          <a:xfrm>
            <a:off x="9725819" y="4584451"/>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4"/>
                </a:solidFill>
                <a:latin typeface="Arial" panose="020B0604020202020204" pitchFamily="34" charset="0"/>
                <a:ea typeface="微软雅黑" panose="020B0503020204020204" pitchFamily="34" charset="-122"/>
                <a:sym typeface="Arial" panose="020B0604020202020204" pitchFamily="34" charset="0"/>
              </a:rPr>
              <a:t>30%</a:t>
            </a:r>
          </a:p>
        </p:txBody>
      </p:sp>
      <p:sp>
        <p:nvSpPr>
          <p:cNvPr id="126" name="Text Placeholder 3"/>
          <p:cNvSpPr txBox="1"/>
          <p:nvPr/>
        </p:nvSpPr>
        <p:spPr>
          <a:xfrm>
            <a:off x="9620027" y="5474270"/>
            <a:ext cx="909645"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40000"/>
              </a:lnSpc>
              <a:spcBef>
                <a:spcPct val="20000"/>
              </a:spcBef>
              <a:defRPr/>
            </a:pPr>
            <a:r>
              <a:rPr lang="en-US" sz="28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100%</a:t>
            </a:r>
          </a:p>
        </p:txBody>
      </p:sp>
      <p:cxnSp>
        <p:nvCxnSpPr>
          <p:cNvPr id="128" name="Straight Connector 127"/>
          <p:cNvCxnSpPr/>
          <p:nvPr/>
        </p:nvCxnSpPr>
        <p:spPr>
          <a:xfrm flipH="1">
            <a:off x="3356793" y="5925629"/>
            <a:ext cx="6188738"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3136975" y="3273841"/>
            <a:ext cx="437686" cy="194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3136975" y="4163009"/>
            <a:ext cx="437686" cy="194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3136975" y="5049011"/>
            <a:ext cx="437686" cy="194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3136975" y="5938396"/>
            <a:ext cx="437686" cy="194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8" name="TextBox 8"/>
          <p:cNvSpPr txBox="1"/>
          <p:nvPr/>
        </p:nvSpPr>
        <p:spPr>
          <a:xfrm>
            <a:off x="857249" y="666584"/>
            <a:ext cx="4636021" cy="369332"/>
          </a:xfrm>
          <a:prstGeom prst="rect">
            <a:avLst/>
          </a:prstGeom>
          <a:noFill/>
        </p:spPr>
        <p:txBody>
          <a:bodyPr wrap="square" lIns="0" tIns="0" rIns="0" bIns="0" rtlCol="0" anchor="ctr">
            <a:spAutoFit/>
          </a:bodyPr>
          <a:lstStyle/>
          <a:p>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prism isContent="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up)">
                                      <p:cBhvr>
                                        <p:cTn id="41" dur="500"/>
                                        <p:tgtEl>
                                          <p:spTgt spid="13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p:cTn id="49" dur="500" fill="hold"/>
                                        <p:tgtEl>
                                          <p:spTgt spid="123"/>
                                        </p:tgtEl>
                                        <p:attrNameLst>
                                          <p:attrName>ppt_w</p:attrName>
                                        </p:attrNameLst>
                                      </p:cBhvr>
                                      <p:tavLst>
                                        <p:tav tm="0">
                                          <p:val>
                                            <p:fltVal val="0"/>
                                          </p:val>
                                        </p:tav>
                                        <p:tav tm="100000">
                                          <p:val>
                                            <p:strVal val="#ppt_w"/>
                                          </p:val>
                                        </p:tav>
                                      </p:tavLst>
                                    </p:anim>
                                    <p:anim calcmode="lin" valueType="num">
                                      <p:cBhvr>
                                        <p:cTn id="50" dur="500" fill="hold"/>
                                        <p:tgtEl>
                                          <p:spTgt spid="123"/>
                                        </p:tgtEl>
                                        <p:attrNameLst>
                                          <p:attrName>ppt_h</p:attrName>
                                        </p:attrNameLst>
                                      </p:cBhvr>
                                      <p:tavLst>
                                        <p:tav tm="0">
                                          <p:val>
                                            <p:fltVal val="0"/>
                                          </p:val>
                                        </p:tav>
                                        <p:tav tm="100000">
                                          <p:val>
                                            <p:strVal val="#ppt_h"/>
                                          </p:val>
                                        </p:tav>
                                      </p:tavLst>
                                    </p:anim>
                                    <p:animEffect transition="in" filter="fade">
                                      <p:cBhvr>
                                        <p:cTn id="51" dur="500"/>
                                        <p:tgtEl>
                                          <p:spTgt spid="12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up)">
                                      <p:cBhvr>
                                        <p:cTn id="65" dur="500"/>
                                        <p:tgtEl>
                                          <p:spTgt spid="134"/>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500" fill="hold"/>
                                        <p:tgtEl>
                                          <p:spTgt spid="124"/>
                                        </p:tgtEl>
                                        <p:attrNameLst>
                                          <p:attrName>ppt_w</p:attrName>
                                        </p:attrNameLst>
                                      </p:cBhvr>
                                      <p:tavLst>
                                        <p:tav tm="0">
                                          <p:val>
                                            <p:fltVal val="0"/>
                                          </p:val>
                                        </p:tav>
                                        <p:tav tm="100000">
                                          <p:val>
                                            <p:strVal val="#ppt_w"/>
                                          </p:val>
                                        </p:tav>
                                      </p:tavLst>
                                    </p:anim>
                                    <p:anim calcmode="lin" valueType="num">
                                      <p:cBhvr>
                                        <p:cTn id="74" dur="500" fill="hold"/>
                                        <p:tgtEl>
                                          <p:spTgt spid="124"/>
                                        </p:tgtEl>
                                        <p:attrNameLst>
                                          <p:attrName>ppt_h</p:attrName>
                                        </p:attrNameLst>
                                      </p:cBhvr>
                                      <p:tavLst>
                                        <p:tav tm="0">
                                          <p:val>
                                            <p:fltVal val="0"/>
                                          </p:val>
                                        </p:tav>
                                        <p:tav tm="100000">
                                          <p:val>
                                            <p:strVal val="#ppt_h"/>
                                          </p:val>
                                        </p:tav>
                                      </p:tavLst>
                                    </p:anim>
                                    <p:animEffect transition="in" filter="fade">
                                      <p:cBhvr>
                                        <p:cTn id="75" dur="500"/>
                                        <p:tgtEl>
                                          <p:spTgt spid="12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Effect transition="in" filter="fade">
                                      <p:cBhvr>
                                        <p:cTn id="81" dur="500"/>
                                        <p:tgtEl>
                                          <p:spTgt spid="84"/>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up)">
                                      <p:cBhvr>
                                        <p:cTn id="89" dur="500"/>
                                        <p:tgtEl>
                                          <p:spTgt spid="135"/>
                                        </p:tgtEl>
                                      </p:cBhvr>
                                    </p:animEffect>
                                  </p:childTnLst>
                                </p:cTn>
                              </p:par>
                            </p:childTnLst>
                          </p:cTn>
                        </p:par>
                        <p:par>
                          <p:cTn id="90" fill="hold">
                            <p:stCondLst>
                              <p:cond delay="9000"/>
                            </p:stCondLst>
                            <p:childTnLst>
                              <p:par>
                                <p:cTn id="91" presetID="22" presetClass="entr" presetSubtype="8"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500"/>
                                        <p:tgtEl>
                                          <p:spTgt spid="10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childTnLst>
                          </p:cTn>
                        </p:par>
                        <p:par>
                          <p:cTn id="100" fill="hold">
                            <p:stCondLst>
                              <p:cond delay="10000"/>
                            </p:stCondLst>
                            <p:childTnLst>
                              <p:par>
                                <p:cTn id="101" presetID="53" presetClass="entr" presetSubtype="16" fill="hold" grpId="0" nodeType="after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p:cTn id="103" dur="500" fill="hold"/>
                                        <p:tgtEl>
                                          <p:spTgt spid="89"/>
                                        </p:tgtEl>
                                        <p:attrNameLst>
                                          <p:attrName>ppt_w</p:attrName>
                                        </p:attrNameLst>
                                      </p:cBhvr>
                                      <p:tavLst>
                                        <p:tav tm="0">
                                          <p:val>
                                            <p:fltVal val="0"/>
                                          </p:val>
                                        </p:tav>
                                        <p:tav tm="100000">
                                          <p:val>
                                            <p:strVal val="#ppt_w"/>
                                          </p:val>
                                        </p:tav>
                                      </p:tavLst>
                                    </p:anim>
                                    <p:anim calcmode="lin" valueType="num">
                                      <p:cBhvr>
                                        <p:cTn id="104" dur="500" fill="hold"/>
                                        <p:tgtEl>
                                          <p:spTgt spid="89"/>
                                        </p:tgtEl>
                                        <p:attrNameLst>
                                          <p:attrName>ppt_h</p:attrName>
                                        </p:attrNameLst>
                                      </p:cBhvr>
                                      <p:tavLst>
                                        <p:tav tm="0">
                                          <p:val>
                                            <p:fltVal val="0"/>
                                          </p:val>
                                        </p:tav>
                                        <p:tav tm="100000">
                                          <p:val>
                                            <p:strVal val="#ppt_h"/>
                                          </p:val>
                                        </p:tav>
                                      </p:tavLst>
                                    </p:anim>
                                    <p:animEffect transition="in" filter="fade">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left)">
                                      <p:cBhvr>
                                        <p:cTn id="109" dur="500"/>
                                        <p:tgtEl>
                                          <p:spTgt spid="121"/>
                                        </p:tgtEl>
                                      </p:cBhvr>
                                    </p:animEffect>
                                  </p:childTnLst>
                                </p:cTn>
                              </p:par>
                            </p:childTnLst>
                          </p:cTn>
                        </p:par>
                        <p:par>
                          <p:cTn id="110" fill="hold">
                            <p:stCondLst>
                              <p:cond delay="11000"/>
                            </p:stCondLst>
                            <p:childTnLst>
                              <p:par>
                                <p:cTn id="111" presetID="22" presetClass="entr" presetSubtype="1" fill="hold" nodeType="after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up)">
                                      <p:cBhvr>
                                        <p:cTn id="113" dur="500"/>
                                        <p:tgtEl>
                                          <p:spTgt spid="136"/>
                                        </p:tgtEl>
                                      </p:cBhvr>
                                    </p:animEffect>
                                  </p:childTnLst>
                                </p:cTn>
                              </p:par>
                            </p:childTnLst>
                          </p:cTn>
                        </p:par>
                        <p:par>
                          <p:cTn id="114" fill="hold">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wipe(left)">
                                      <p:cBhvr>
                                        <p:cTn id="117" dur="500"/>
                                        <p:tgtEl>
                                          <p:spTgt spid="128"/>
                                        </p:tgtEl>
                                      </p:cBhvr>
                                    </p:animEffect>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500" fill="hold"/>
                                        <p:tgtEl>
                                          <p:spTgt spid="126"/>
                                        </p:tgtEl>
                                        <p:attrNameLst>
                                          <p:attrName>ppt_w</p:attrName>
                                        </p:attrNameLst>
                                      </p:cBhvr>
                                      <p:tavLst>
                                        <p:tav tm="0">
                                          <p:val>
                                            <p:fltVal val="0"/>
                                          </p:val>
                                        </p:tav>
                                        <p:tav tm="100000">
                                          <p:val>
                                            <p:strVal val="#ppt_w"/>
                                          </p:val>
                                        </p:tav>
                                      </p:tavLst>
                                    </p:anim>
                                    <p:anim calcmode="lin" valueType="num">
                                      <p:cBhvr>
                                        <p:cTn id="122" dur="500" fill="hold"/>
                                        <p:tgtEl>
                                          <p:spTgt spid="126"/>
                                        </p:tgtEl>
                                        <p:attrNameLst>
                                          <p:attrName>ppt_h</p:attrName>
                                        </p:attrNameLst>
                                      </p:cBhvr>
                                      <p:tavLst>
                                        <p:tav tm="0">
                                          <p:val>
                                            <p:fltVal val="0"/>
                                          </p:val>
                                        </p:tav>
                                        <p:tav tm="100000">
                                          <p:val>
                                            <p:strVal val="#ppt_h"/>
                                          </p:val>
                                        </p:tav>
                                      </p:tavLst>
                                    </p:anim>
                                    <p:animEffect transition="in" filter="fade">
                                      <p:cBhvr>
                                        <p:cTn id="1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4" grpId="0" animBg="1"/>
      <p:bldP spid="89" grpId="0" animBg="1"/>
      <p:bldP spid="111" grpId="0"/>
      <p:bldP spid="114" grpId="0"/>
      <p:bldP spid="117" grpId="0"/>
      <p:bldP spid="120" grpId="0"/>
      <p:bldP spid="121" grpId="0"/>
      <p:bldP spid="122" grpId="0"/>
      <p:bldP spid="123" grpId="0"/>
      <p:bldP spid="124" grpId="0"/>
      <p:bldP spid="125" grpId="0"/>
      <p:bldP spid="1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2700" y="0"/>
            <a:ext cx="12871450" cy="7232650"/>
          </a:xfrm>
          <a:prstGeom prst="rect">
            <a:avLst/>
          </a:prstGeom>
          <a:solidFill>
            <a:schemeClr val="accent1"/>
          </a:solidFill>
          <a:ln w="9525">
            <a:noFill/>
            <a:miter lim="800000"/>
          </a:ln>
        </p:spPr>
        <p:txBody>
          <a:bodyPr vert="horz" wrap="square" lIns="128580" tIns="64290" rIns="128580" bIns="64290" numCol="1" anchor="t" anchorCtr="0" compatLnSpc="1"/>
          <a:lstStyle/>
          <a:p>
            <a:endParaRPr lang="zh-CN" altLang="en-US"/>
          </a:p>
        </p:txBody>
      </p:sp>
      <p:grpSp>
        <p:nvGrpSpPr>
          <p:cNvPr id="91" name="组合 90"/>
          <p:cNvGrpSpPr/>
          <p:nvPr/>
        </p:nvGrpSpPr>
        <p:grpSpPr>
          <a:xfrm>
            <a:off x="433673" y="1537582"/>
            <a:ext cx="8443973" cy="4157487"/>
            <a:chOff x="-973138" y="1079501"/>
            <a:chExt cx="6338888" cy="3121025"/>
          </a:xfrm>
          <a:solidFill>
            <a:schemeClr val="bg1">
              <a:alpha val="20000"/>
            </a:schemeClr>
          </a:solidFill>
        </p:grpSpPr>
        <p:sp>
          <p:nvSpPr>
            <p:cNvPr id="6" name="Freeform 6"/>
            <p:cNvSpPr/>
            <p:nvPr/>
          </p:nvSpPr>
          <p:spPr bwMode="auto">
            <a:xfrm>
              <a:off x="374650" y="1398588"/>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 name="Freeform 7"/>
            <p:cNvSpPr/>
            <p:nvPr/>
          </p:nvSpPr>
          <p:spPr bwMode="auto">
            <a:xfrm>
              <a:off x="377825" y="1398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 name="Freeform 8"/>
            <p:cNvSpPr/>
            <p:nvPr/>
          </p:nvSpPr>
          <p:spPr bwMode="auto">
            <a:xfrm>
              <a:off x="284163" y="14954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9" name="Freeform 9"/>
            <p:cNvSpPr/>
            <p:nvPr/>
          </p:nvSpPr>
          <p:spPr bwMode="auto">
            <a:xfrm>
              <a:off x="163513" y="1417638"/>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 name="Freeform 10"/>
            <p:cNvSpPr/>
            <p:nvPr/>
          </p:nvSpPr>
          <p:spPr bwMode="auto">
            <a:xfrm>
              <a:off x="284163" y="14954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 name="Freeform 11"/>
            <p:cNvSpPr/>
            <p:nvPr/>
          </p:nvSpPr>
          <p:spPr bwMode="auto">
            <a:xfrm>
              <a:off x="163513" y="1420813"/>
              <a:ext cx="476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 name="Freeform 12"/>
            <p:cNvSpPr/>
            <p:nvPr/>
          </p:nvSpPr>
          <p:spPr bwMode="auto">
            <a:xfrm>
              <a:off x="1612900" y="1228726"/>
              <a:ext cx="3568700" cy="2343150"/>
            </a:xfrm>
            <a:custGeom>
              <a:avLst/>
              <a:gdLst>
                <a:gd name="T0" fmla="*/ 886 w 951"/>
                <a:gd name="T1" fmla="*/ 77 h 623"/>
                <a:gd name="T2" fmla="*/ 763 w 951"/>
                <a:gd name="T3" fmla="*/ 48 h 623"/>
                <a:gd name="T4" fmla="*/ 678 w 951"/>
                <a:gd name="T5" fmla="*/ 40 h 623"/>
                <a:gd name="T6" fmla="*/ 570 w 951"/>
                <a:gd name="T7" fmla="*/ 7 h 623"/>
                <a:gd name="T8" fmla="*/ 501 w 951"/>
                <a:gd name="T9" fmla="*/ 38 h 623"/>
                <a:gd name="T10" fmla="*/ 446 w 951"/>
                <a:gd name="T11" fmla="*/ 60 h 623"/>
                <a:gd name="T12" fmla="*/ 444 w 951"/>
                <a:gd name="T13" fmla="*/ 75 h 623"/>
                <a:gd name="T14" fmla="*/ 443 w 951"/>
                <a:gd name="T15" fmla="*/ 94 h 623"/>
                <a:gd name="T16" fmla="*/ 432 w 951"/>
                <a:gd name="T17" fmla="*/ 60 h 623"/>
                <a:gd name="T18" fmla="*/ 409 w 951"/>
                <a:gd name="T19" fmla="*/ 66 h 623"/>
                <a:gd name="T20" fmla="*/ 374 w 951"/>
                <a:gd name="T21" fmla="*/ 82 h 623"/>
                <a:gd name="T22" fmla="*/ 317 w 951"/>
                <a:gd name="T23" fmla="*/ 89 h 623"/>
                <a:gd name="T24" fmla="*/ 295 w 951"/>
                <a:gd name="T25" fmla="*/ 85 h 623"/>
                <a:gd name="T26" fmla="*/ 249 w 951"/>
                <a:gd name="T27" fmla="*/ 109 h 623"/>
                <a:gd name="T28" fmla="*/ 253 w 951"/>
                <a:gd name="T29" fmla="*/ 76 h 623"/>
                <a:gd name="T30" fmla="*/ 148 w 951"/>
                <a:gd name="T31" fmla="*/ 99 h 623"/>
                <a:gd name="T32" fmla="*/ 110 w 951"/>
                <a:gd name="T33" fmla="*/ 149 h 623"/>
                <a:gd name="T34" fmla="*/ 156 w 951"/>
                <a:gd name="T35" fmla="*/ 172 h 623"/>
                <a:gd name="T36" fmla="*/ 183 w 951"/>
                <a:gd name="T37" fmla="*/ 112 h 623"/>
                <a:gd name="T38" fmla="*/ 184 w 951"/>
                <a:gd name="T39" fmla="*/ 137 h 623"/>
                <a:gd name="T40" fmla="*/ 200 w 951"/>
                <a:gd name="T41" fmla="*/ 168 h 623"/>
                <a:gd name="T42" fmla="*/ 147 w 951"/>
                <a:gd name="T43" fmla="*/ 185 h 623"/>
                <a:gd name="T44" fmla="*/ 124 w 951"/>
                <a:gd name="T45" fmla="*/ 184 h 623"/>
                <a:gd name="T46" fmla="*/ 77 w 951"/>
                <a:gd name="T47" fmla="*/ 209 h 623"/>
                <a:gd name="T48" fmla="*/ 41 w 951"/>
                <a:gd name="T49" fmla="*/ 254 h 623"/>
                <a:gd name="T50" fmla="*/ 78 w 951"/>
                <a:gd name="T51" fmla="*/ 277 h 623"/>
                <a:gd name="T52" fmla="*/ 111 w 951"/>
                <a:gd name="T53" fmla="*/ 245 h 623"/>
                <a:gd name="T54" fmla="*/ 153 w 951"/>
                <a:gd name="T55" fmla="*/ 264 h 623"/>
                <a:gd name="T56" fmla="*/ 152 w 951"/>
                <a:gd name="T57" fmla="*/ 255 h 623"/>
                <a:gd name="T58" fmla="*/ 175 w 951"/>
                <a:gd name="T59" fmla="*/ 257 h 623"/>
                <a:gd name="T60" fmla="*/ 196 w 951"/>
                <a:gd name="T61" fmla="*/ 259 h 623"/>
                <a:gd name="T62" fmla="*/ 241 w 951"/>
                <a:gd name="T63" fmla="*/ 287 h 623"/>
                <a:gd name="T64" fmla="*/ 217 w 951"/>
                <a:gd name="T65" fmla="*/ 310 h 623"/>
                <a:gd name="T66" fmla="*/ 162 w 951"/>
                <a:gd name="T67" fmla="*/ 311 h 623"/>
                <a:gd name="T68" fmla="*/ 118 w 951"/>
                <a:gd name="T69" fmla="*/ 284 h 623"/>
                <a:gd name="T70" fmla="*/ 73 w 951"/>
                <a:gd name="T71" fmla="*/ 291 h 623"/>
                <a:gd name="T72" fmla="*/ 23 w 951"/>
                <a:gd name="T73" fmla="*/ 328 h 623"/>
                <a:gd name="T74" fmla="*/ 3 w 951"/>
                <a:gd name="T75" fmla="*/ 389 h 623"/>
                <a:gd name="T76" fmla="*/ 42 w 951"/>
                <a:gd name="T77" fmla="*/ 436 h 623"/>
                <a:gd name="T78" fmla="*/ 113 w 951"/>
                <a:gd name="T79" fmla="*/ 435 h 623"/>
                <a:gd name="T80" fmla="*/ 146 w 951"/>
                <a:gd name="T81" fmla="*/ 492 h 623"/>
                <a:gd name="T82" fmla="*/ 151 w 951"/>
                <a:gd name="T83" fmla="*/ 555 h 623"/>
                <a:gd name="T84" fmla="*/ 183 w 951"/>
                <a:gd name="T85" fmla="*/ 622 h 623"/>
                <a:gd name="T86" fmla="*/ 243 w 951"/>
                <a:gd name="T87" fmla="*/ 586 h 623"/>
                <a:gd name="T88" fmla="*/ 278 w 951"/>
                <a:gd name="T89" fmla="*/ 529 h 623"/>
                <a:gd name="T90" fmla="*/ 286 w 951"/>
                <a:gd name="T91" fmla="*/ 461 h 623"/>
                <a:gd name="T92" fmla="*/ 324 w 951"/>
                <a:gd name="T93" fmla="*/ 419 h 623"/>
                <a:gd name="T94" fmla="*/ 279 w 951"/>
                <a:gd name="T95" fmla="*/ 389 h 623"/>
                <a:gd name="T96" fmla="*/ 242 w 951"/>
                <a:gd name="T97" fmla="*/ 327 h 623"/>
                <a:gd name="T98" fmla="*/ 281 w 951"/>
                <a:gd name="T99" fmla="*/ 367 h 623"/>
                <a:gd name="T100" fmla="*/ 342 w 951"/>
                <a:gd name="T101" fmla="*/ 379 h 623"/>
                <a:gd name="T102" fmla="*/ 338 w 951"/>
                <a:gd name="T103" fmla="*/ 345 h 623"/>
                <a:gd name="T104" fmla="*/ 332 w 951"/>
                <a:gd name="T105" fmla="*/ 325 h 623"/>
                <a:gd name="T106" fmla="*/ 414 w 951"/>
                <a:gd name="T107" fmla="*/ 349 h 623"/>
                <a:gd name="T108" fmla="*/ 490 w 951"/>
                <a:gd name="T109" fmla="*/ 364 h 623"/>
                <a:gd name="T110" fmla="*/ 564 w 951"/>
                <a:gd name="T111" fmla="*/ 429 h 623"/>
                <a:gd name="T112" fmla="*/ 610 w 951"/>
                <a:gd name="T113" fmla="*/ 391 h 623"/>
                <a:gd name="T114" fmla="*/ 658 w 951"/>
                <a:gd name="T115" fmla="*/ 290 h 623"/>
                <a:gd name="T116" fmla="*/ 687 w 951"/>
                <a:gd name="T117" fmla="*/ 283 h 623"/>
                <a:gd name="T118" fmla="*/ 758 w 951"/>
                <a:gd name="T119" fmla="*/ 201 h 623"/>
                <a:gd name="T120" fmla="*/ 798 w 951"/>
                <a:gd name="T121" fmla="*/ 149 h 623"/>
                <a:gd name="T122" fmla="*/ 869 w 951"/>
                <a:gd name="T123" fmla="*/ 141 h 623"/>
                <a:gd name="T124" fmla="*/ 867 w 951"/>
                <a:gd name="T125" fmla="*/ 17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1" h="623">
                  <a:moveTo>
                    <a:pt x="943" y="115"/>
                  </a:moveTo>
                  <a:cubicBezTo>
                    <a:pt x="941" y="114"/>
                    <a:pt x="934" y="113"/>
                    <a:pt x="933" y="112"/>
                  </a:cubicBezTo>
                  <a:cubicBezTo>
                    <a:pt x="928" y="107"/>
                    <a:pt x="947" y="113"/>
                    <a:pt x="949" y="108"/>
                  </a:cubicBezTo>
                  <a:cubicBezTo>
                    <a:pt x="951" y="105"/>
                    <a:pt x="947" y="94"/>
                    <a:pt x="947" y="91"/>
                  </a:cubicBezTo>
                  <a:cubicBezTo>
                    <a:pt x="946" y="85"/>
                    <a:pt x="945" y="78"/>
                    <a:pt x="938" y="75"/>
                  </a:cubicBezTo>
                  <a:cubicBezTo>
                    <a:pt x="933" y="73"/>
                    <a:pt x="927" y="74"/>
                    <a:pt x="921" y="73"/>
                  </a:cubicBezTo>
                  <a:cubicBezTo>
                    <a:pt x="912" y="72"/>
                    <a:pt x="906" y="64"/>
                    <a:pt x="905" y="78"/>
                  </a:cubicBezTo>
                  <a:cubicBezTo>
                    <a:pt x="900" y="79"/>
                    <a:pt x="898" y="77"/>
                    <a:pt x="893" y="76"/>
                  </a:cubicBezTo>
                  <a:cubicBezTo>
                    <a:pt x="890" y="75"/>
                    <a:pt x="889" y="76"/>
                    <a:pt x="886" y="77"/>
                  </a:cubicBezTo>
                  <a:cubicBezTo>
                    <a:pt x="881" y="77"/>
                    <a:pt x="877" y="76"/>
                    <a:pt x="872" y="77"/>
                  </a:cubicBezTo>
                  <a:cubicBezTo>
                    <a:pt x="867" y="77"/>
                    <a:pt x="863" y="80"/>
                    <a:pt x="858" y="77"/>
                  </a:cubicBezTo>
                  <a:cubicBezTo>
                    <a:pt x="855" y="75"/>
                    <a:pt x="852" y="71"/>
                    <a:pt x="849" y="68"/>
                  </a:cubicBezTo>
                  <a:cubicBezTo>
                    <a:pt x="845" y="63"/>
                    <a:pt x="844" y="63"/>
                    <a:pt x="836" y="63"/>
                  </a:cubicBezTo>
                  <a:cubicBezTo>
                    <a:pt x="831" y="63"/>
                    <a:pt x="827" y="65"/>
                    <a:pt x="822" y="65"/>
                  </a:cubicBezTo>
                  <a:cubicBezTo>
                    <a:pt x="810" y="66"/>
                    <a:pt x="811" y="55"/>
                    <a:pt x="803" y="50"/>
                  </a:cubicBezTo>
                  <a:cubicBezTo>
                    <a:pt x="800" y="49"/>
                    <a:pt x="790" y="49"/>
                    <a:pt x="787" y="50"/>
                  </a:cubicBezTo>
                  <a:cubicBezTo>
                    <a:pt x="783" y="51"/>
                    <a:pt x="781" y="55"/>
                    <a:pt x="777" y="54"/>
                  </a:cubicBezTo>
                  <a:cubicBezTo>
                    <a:pt x="769" y="53"/>
                    <a:pt x="774" y="44"/>
                    <a:pt x="763" y="48"/>
                  </a:cubicBezTo>
                  <a:cubicBezTo>
                    <a:pt x="760" y="48"/>
                    <a:pt x="756" y="50"/>
                    <a:pt x="754" y="53"/>
                  </a:cubicBezTo>
                  <a:cubicBezTo>
                    <a:pt x="752" y="56"/>
                    <a:pt x="754" y="58"/>
                    <a:pt x="750" y="60"/>
                  </a:cubicBezTo>
                  <a:cubicBezTo>
                    <a:pt x="746" y="62"/>
                    <a:pt x="745" y="59"/>
                    <a:pt x="741" y="58"/>
                  </a:cubicBezTo>
                  <a:cubicBezTo>
                    <a:pt x="739" y="57"/>
                    <a:pt x="736" y="58"/>
                    <a:pt x="733" y="58"/>
                  </a:cubicBezTo>
                  <a:cubicBezTo>
                    <a:pt x="729" y="57"/>
                    <a:pt x="723" y="54"/>
                    <a:pt x="719" y="56"/>
                  </a:cubicBezTo>
                  <a:cubicBezTo>
                    <a:pt x="714" y="59"/>
                    <a:pt x="717" y="61"/>
                    <a:pt x="711" y="60"/>
                  </a:cubicBezTo>
                  <a:cubicBezTo>
                    <a:pt x="708" y="59"/>
                    <a:pt x="702" y="56"/>
                    <a:pt x="700" y="53"/>
                  </a:cubicBezTo>
                  <a:cubicBezTo>
                    <a:pt x="698" y="50"/>
                    <a:pt x="701" y="46"/>
                    <a:pt x="699" y="43"/>
                  </a:cubicBezTo>
                  <a:cubicBezTo>
                    <a:pt x="697" y="38"/>
                    <a:pt x="682" y="38"/>
                    <a:pt x="678" y="40"/>
                  </a:cubicBezTo>
                  <a:cubicBezTo>
                    <a:pt x="675" y="41"/>
                    <a:pt x="674" y="44"/>
                    <a:pt x="671" y="45"/>
                  </a:cubicBezTo>
                  <a:cubicBezTo>
                    <a:pt x="668" y="46"/>
                    <a:pt x="665" y="44"/>
                    <a:pt x="663" y="44"/>
                  </a:cubicBezTo>
                  <a:cubicBezTo>
                    <a:pt x="656" y="43"/>
                    <a:pt x="650" y="39"/>
                    <a:pt x="643" y="39"/>
                  </a:cubicBezTo>
                  <a:cubicBezTo>
                    <a:pt x="637" y="38"/>
                    <a:pt x="629" y="42"/>
                    <a:pt x="626" y="35"/>
                  </a:cubicBezTo>
                  <a:cubicBezTo>
                    <a:pt x="624" y="29"/>
                    <a:pt x="629" y="21"/>
                    <a:pt x="625" y="16"/>
                  </a:cubicBezTo>
                  <a:cubicBezTo>
                    <a:pt x="621" y="9"/>
                    <a:pt x="611" y="15"/>
                    <a:pt x="605" y="15"/>
                  </a:cubicBezTo>
                  <a:cubicBezTo>
                    <a:pt x="600" y="14"/>
                    <a:pt x="596" y="13"/>
                    <a:pt x="593" y="9"/>
                  </a:cubicBezTo>
                  <a:cubicBezTo>
                    <a:pt x="589" y="4"/>
                    <a:pt x="586" y="0"/>
                    <a:pt x="578" y="2"/>
                  </a:cubicBezTo>
                  <a:cubicBezTo>
                    <a:pt x="575" y="3"/>
                    <a:pt x="571" y="5"/>
                    <a:pt x="570" y="7"/>
                  </a:cubicBezTo>
                  <a:cubicBezTo>
                    <a:pt x="569" y="8"/>
                    <a:pt x="570" y="11"/>
                    <a:pt x="570" y="11"/>
                  </a:cubicBezTo>
                  <a:cubicBezTo>
                    <a:pt x="568" y="13"/>
                    <a:pt x="567" y="12"/>
                    <a:pt x="566" y="13"/>
                  </a:cubicBezTo>
                  <a:cubicBezTo>
                    <a:pt x="561" y="17"/>
                    <a:pt x="558" y="20"/>
                    <a:pt x="550" y="19"/>
                  </a:cubicBezTo>
                  <a:cubicBezTo>
                    <a:pt x="545" y="18"/>
                    <a:pt x="544" y="15"/>
                    <a:pt x="539" y="16"/>
                  </a:cubicBezTo>
                  <a:cubicBezTo>
                    <a:pt x="537" y="16"/>
                    <a:pt x="535" y="17"/>
                    <a:pt x="533" y="18"/>
                  </a:cubicBezTo>
                  <a:cubicBezTo>
                    <a:pt x="531" y="19"/>
                    <a:pt x="529" y="19"/>
                    <a:pt x="526" y="20"/>
                  </a:cubicBezTo>
                  <a:cubicBezTo>
                    <a:pt x="521" y="21"/>
                    <a:pt x="518" y="23"/>
                    <a:pt x="512" y="24"/>
                  </a:cubicBezTo>
                  <a:cubicBezTo>
                    <a:pt x="506" y="25"/>
                    <a:pt x="503" y="27"/>
                    <a:pt x="501" y="32"/>
                  </a:cubicBezTo>
                  <a:cubicBezTo>
                    <a:pt x="501" y="35"/>
                    <a:pt x="503" y="36"/>
                    <a:pt x="501" y="38"/>
                  </a:cubicBezTo>
                  <a:cubicBezTo>
                    <a:pt x="498" y="40"/>
                    <a:pt x="495" y="37"/>
                    <a:pt x="493" y="37"/>
                  </a:cubicBezTo>
                  <a:cubicBezTo>
                    <a:pt x="487" y="36"/>
                    <a:pt x="484" y="38"/>
                    <a:pt x="479" y="40"/>
                  </a:cubicBezTo>
                  <a:cubicBezTo>
                    <a:pt x="476" y="41"/>
                    <a:pt x="469" y="42"/>
                    <a:pt x="472" y="47"/>
                  </a:cubicBezTo>
                  <a:cubicBezTo>
                    <a:pt x="474" y="52"/>
                    <a:pt x="481" y="49"/>
                    <a:pt x="480" y="57"/>
                  </a:cubicBezTo>
                  <a:cubicBezTo>
                    <a:pt x="472" y="58"/>
                    <a:pt x="468" y="54"/>
                    <a:pt x="462" y="53"/>
                  </a:cubicBezTo>
                  <a:cubicBezTo>
                    <a:pt x="461" y="53"/>
                    <a:pt x="455" y="54"/>
                    <a:pt x="454" y="55"/>
                  </a:cubicBezTo>
                  <a:cubicBezTo>
                    <a:pt x="451" y="57"/>
                    <a:pt x="452" y="58"/>
                    <a:pt x="451" y="62"/>
                  </a:cubicBezTo>
                  <a:cubicBezTo>
                    <a:pt x="451" y="62"/>
                    <a:pt x="451" y="62"/>
                    <a:pt x="451" y="62"/>
                  </a:cubicBezTo>
                  <a:cubicBezTo>
                    <a:pt x="449" y="63"/>
                    <a:pt x="447" y="62"/>
                    <a:pt x="446" y="60"/>
                  </a:cubicBezTo>
                  <a:cubicBezTo>
                    <a:pt x="446" y="59"/>
                    <a:pt x="445" y="57"/>
                    <a:pt x="445" y="56"/>
                  </a:cubicBezTo>
                  <a:cubicBezTo>
                    <a:pt x="445" y="54"/>
                    <a:pt x="446" y="53"/>
                    <a:pt x="447" y="51"/>
                  </a:cubicBezTo>
                  <a:cubicBezTo>
                    <a:pt x="447" y="50"/>
                    <a:pt x="446" y="49"/>
                    <a:pt x="446" y="48"/>
                  </a:cubicBezTo>
                  <a:cubicBezTo>
                    <a:pt x="443" y="43"/>
                    <a:pt x="443" y="53"/>
                    <a:pt x="442" y="54"/>
                  </a:cubicBezTo>
                  <a:cubicBezTo>
                    <a:pt x="440" y="56"/>
                    <a:pt x="438" y="54"/>
                    <a:pt x="438" y="56"/>
                  </a:cubicBezTo>
                  <a:cubicBezTo>
                    <a:pt x="437" y="59"/>
                    <a:pt x="439" y="61"/>
                    <a:pt x="439" y="64"/>
                  </a:cubicBezTo>
                  <a:cubicBezTo>
                    <a:pt x="439" y="65"/>
                    <a:pt x="439" y="66"/>
                    <a:pt x="439" y="67"/>
                  </a:cubicBezTo>
                  <a:cubicBezTo>
                    <a:pt x="438" y="69"/>
                    <a:pt x="440" y="70"/>
                    <a:pt x="441" y="71"/>
                  </a:cubicBezTo>
                  <a:cubicBezTo>
                    <a:pt x="442" y="73"/>
                    <a:pt x="443" y="74"/>
                    <a:pt x="444" y="75"/>
                  </a:cubicBezTo>
                  <a:cubicBezTo>
                    <a:pt x="448" y="77"/>
                    <a:pt x="452" y="75"/>
                    <a:pt x="455" y="76"/>
                  </a:cubicBezTo>
                  <a:cubicBezTo>
                    <a:pt x="457" y="78"/>
                    <a:pt x="460" y="81"/>
                    <a:pt x="460" y="83"/>
                  </a:cubicBezTo>
                  <a:cubicBezTo>
                    <a:pt x="461" y="84"/>
                    <a:pt x="461" y="86"/>
                    <a:pt x="461" y="87"/>
                  </a:cubicBezTo>
                  <a:cubicBezTo>
                    <a:pt x="460" y="88"/>
                    <a:pt x="458" y="88"/>
                    <a:pt x="457" y="88"/>
                  </a:cubicBezTo>
                  <a:cubicBezTo>
                    <a:pt x="455" y="87"/>
                    <a:pt x="456" y="87"/>
                    <a:pt x="455" y="85"/>
                  </a:cubicBezTo>
                  <a:cubicBezTo>
                    <a:pt x="455" y="84"/>
                    <a:pt x="454" y="82"/>
                    <a:pt x="453" y="82"/>
                  </a:cubicBezTo>
                  <a:cubicBezTo>
                    <a:pt x="450" y="80"/>
                    <a:pt x="442" y="79"/>
                    <a:pt x="440" y="83"/>
                  </a:cubicBezTo>
                  <a:cubicBezTo>
                    <a:pt x="439" y="85"/>
                    <a:pt x="441" y="86"/>
                    <a:pt x="441" y="88"/>
                  </a:cubicBezTo>
                  <a:cubicBezTo>
                    <a:pt x="442" y="90"/>
                    <a:pt x="443" y="92"/>
                    <a:pt x="443" y="94"/>
                  </a:cubicBezTo>
                  <a:cubicBezTo>
                    <a:pt x="441" y="99"/>
                    <a:pt x="432" y="99"/>
                    <a:pt x="428" y="99"/>
                  </a:cubicBezTo>
                  <a:cubicBezTo>
                    <a:pt x="426" y="99"/>
                    <a:pt x="423" y="99"/>
                    <a:pt x="421" y="99"/>
                  </a:cubicBezTo>
                  <a:cubicBezTo>
                    <a:pt x="420" y="95"/>
                    <a:pt x="425" y="94"/>
                    <a:pt x="427" y="93"/>
                  </a:cubicBezTo>
                  <a:cubicBezTo>
                    <a:pt x="430" y="92"/>
                    <a:pt x="432" y="89"/>
                    <a:pt x="432" y="86"/>
                  </a:cubicBezTo>
                  <a:cubicBezTo>
                    <a:pt x="433" y="84"/>
                    <a:pt x="434" y="81"/>
                    <a:pt x="432" y="79"/>
                  </a:cubicBezTo>
                  <a:cubicBezTo>
                    <a:pt x="432" y="78"/>
                    <a:pt x="431" y="77"/>
                    <a:pt x="431" y="76"/>
                  </a:cubicBezTo>
                  <a:cubicBezTo>
                    <a:pt x="430" y="75"/>
                    <a:pt x="431" y="74"/>
                    <a:pt x="431" y="72"/>
                  </a:cubicBezTo>
                  <a:cubicBezTo>
                    <a:pt x="431" y="70"/>
                    <a:pt x="430" y="68"/>
                    <a:pt x="431" y="66"/>
                  </a:cubicBezTo>
                  <a:cubicBezTo>
                    <a:pt x="431" y="64"/>
                    <a:pt x="433" y="62"/>
                    <a:pt x="432" y="60"/>
                  </a:cubicBezTo>
                  <a:cubicBezTo>
                    <a:pt x="431" y="59"/>
                    <a:pt x="430" y="60"/>
                    <a:pt x="430" y="59"/>
                  </a:cubicBezTo>
                  <a:cubicBezTo>
                    <a:pt x="428" y="56"/>
                    <a:pt x="436" y="51"/>
                    <a:pt x="431" y="49"/>
                  </a:cubicBezTo>
                  <a:cubicBezTo>
                    <a:pt x="431" y="48"/>
                    <a:pt x="429" y="49"/>
                    <a:pt x="429" y="48"/>
                  </a:cubicBezTo>
                  <a:cubicBezTo>
                    <a:pt x="428" y="48"/>
                    <a:pt x="427" y="48"/>
                    <a:pt x="426" y="47"/>
                  </a:cubicBezTo>
                  <a:cubicBezTo>
                    <a:pt x="424" y="47"/>
                    <a:pt x="422" y="47"/>
                    <a:pt x="421" y="48"/>
                  </a:cubicBezTo>
                  <a:cubicBezTo>
                    <a:pt x="418" y="49"/>
                    <a:pt x="417" y="50"/>
                    <a:pt x="416" y="53"/>
                  </a:cubicBezTo>
                  <a:cubicBezTo>
                    <a:pt x="416" y="55"/>
                    <a:pt x="415" y="56"/>
                    <a:pt x="414" y="57"/>
                  </a:cubicBezTo>
                  <a:cubicBezTo>
                    <a:pt x="413" y="57"/>
                    <a:pt x="412" y="58"/>
                    <a:pt x="411" y="58"/>
                  </a:cubicBezTo>
                  <a:cubicBezTo>
                    <a:pt x="409" y="60"/>
                    <a:pt x="409" y="63"/>
                    <a:pt x="409" y="66"/>
                  </a:cubicBezTo>
                  <a:cubicBezTo>
                    <a:pt x="409" y="70"/>
                    <a:pt x="412" y="71"/>
                    <a:pt x="415" y="74"/>
                  </a:cubicBezTo>
                  <a:cubicBezTo>
                    <a:pt x="416" y="76"/>
                    <a:pt x="416" y="78"/>
                    <a:pt x="415" y="80"/>
                  </a:cubicBezTo>
                  <a:cubicBezTo>
                    <a:pt x="415" y="82"/>
                    <a:pt x="415" y="81"/>
                    <a:pt x="415" y="83"/>
                  </a:cubicBezTo>
                  <a:cubicBezTo>
                    <a:pt x="416" y="88"/>
                    <a:pt x="408" y="82"/>
                    <a:pt x="406" y="81"/>
                  </a:cubicBezTo>
                  <a:cubicBezTo>
                    <a:pt x="402" y="80"/>
                    <a:pt x="397" y="80"/>
                    <a:pt x="393" y="77"/>
                  </a:cubicBezTo>
                  <a:cubicBezTo>
                    <a:pt x="392" y="76"/>
                    <a:pt x="391" y="72"/>
                    <a:pt x="390" y="71"/>
                  </a:cubicBezTo>
                  <a:cubicBezTo>
                    <a:pt x="388" y="70"/>
                    <a:pt x="383" y="71"/>
                    <a:pt x="381" y="71"/>
                  </a:cubicBezTo>
                  <a:cubicBezTo>
                    <a:pt x="378" y="70"/>
                    <a:pt x="374" y="70"/>
                    <a:pt x="373" y="74"/>
                  </a:cubicBezTo>
                  <a:cubicBezTo>
                    <a:pt x="373" y="78"/>
                    <a:pt x="381" y="80"/>
                    <a:pt x="374" y="82"/>
                  </a:cubicBezTo>
                  <a:cubicBezTo>
                    <a:pt x="370" y="83"/>
                    <a:pt x="369" y="80"/>
                    <a:pt x="366" y="79"/>
                  </a:cubicBezTo>
                  <a:cubicBezTo>
                    <a:pt x="363" y="79"/>
                    <a:pt x="361" y="83"/>
                    <a:pt x="358" y="84"/>
                  </a:cubicBezTo>
                  <a:cubicBezTo>
                    <a:pt x="356" y="84"/>
                    <a:pt x="354" y="84"/>
                    <a:pt x="352" y="84"/>
                  </a:cubicBezTo>
                  <a:cubicBezTo>
                    <a:pt x="349" y="84"/>
                    <a:pt x="343" y="87"/>
                    <a:pt x="340" y="85"/>
                  </a:cubicBezTo>
                  <a:cubicBezTo>
                    <a:pt x="337" y="84"/>
                    <a:pt x="340" y="84"/>
                    <a:pt x="340" y="82"/>
                  </a:cubicBezTo>
                  <a:cubicBezTo>
                    <a:pt x="338" y="81"/>
                    <a:pt x="337" y="81"/>
                    <a:pt x="335" y="80"/>
                  </a:cubicBezTo>
                  <a:cubicBezTo>
                    <a:pt x="333" y="80"/>
                    <a:pt x="330" y="82"/>
                    <a:pt x="327" y="83"/>
                  </a:cubicBezTo>
                  <a:cubicBezTo>
                    <a:pt x="325" y="84"/>
                    <a:pt x="324" y="85"/>
                    <a:pt x="322" y="86"/>
                  </a:cubicBezTo>
                  <a:cubicBezTo>
                    <a:pt x="320" y="87"/>
                    <a:pt x="319" y="87"/>
                    <a:pt x="317" y="89"/>
                  </a:cubicBezTo>
                  <a:cubicBezTo>
                    <a:pt x="316" y="91"/>
                    <a:pt x="316" y="94"/>
                    <a:pt x="313" y="96"/>
                  </a:cubicBezTo>
                  <a:cubicBezTo>
                    <a:pt x="311" y="97"/>
                    <a:pt x="307" y="96"/>
                    <a:pt x="305" y="96"/>
                  </a:cubicBezTo>
                  <a:cubicBezTo>
                    <a:pt x="303" y="95"/>
                    <a:pt x="302" y="95"/>
                    <a:pt x="301" y="93"/>
                  </a:cubicBezTo>
                  <a:cubicBezTo>
                    <a:pt x="301" y="90"/>
                    <a:pt x="303" y="91"/>
                    <a:pt x="304" y="90"/>
                  </a:cubicBezTo>
                  <a:cubicBezTo>
                    <a:pt x="306" y="89"/>
                    <a:pt x="306" y="90"/>
                    <a:pt x="306" y="87"/>
                  </a:cubicBezTo>
                  <a:cubicBezTo>
                    <a:pt x="306" y="86"/>
                    <a:pt x="305" y="86"/>
                    <a:pt x="305" y="85"/>
                  </a:cubicBezTo>
                  <a:cubicBezTo>
                    <a:pt x="305" y="84"/>
                    <a:pt x="305" y="83"/>
                    <a:pt x="304" y="82"/>
                  </a:cubicBezTo>
                  <a:cubicBezTo>
                    <a:pt x="303" y="80"/>
                    <a:pt x="299" y="80"/>
                    <a:pt x="298" y="80"/>
                  </a:cubicBezTo>
                  <a:cubicBezTo>
                    <a:pt x="295" y="81"/>
                    <a:pt x="295" y="82"/>
                    <a:pt x="295" y="85"/>
                  </a:cubicBezTo>
                  <a:cubicBezTo>
                    <a:pt x="295" y="88"/>
                    <a:pt x="301" y="97"/>
                    <a:pt x="294" y="98"/>
                  </a:cubicBezTo>
                  <a:cubicBezTo>
                    <a:pt x="292" y="98"/>
                    <a:pt x="291" y="96"/>
                    <a:pt x="289" y="96"/>
                  </a:cubicBezTo>
                  <a:cubicBezTo>
                    <a:pt x="287" y="97"/>
                    <a:pt x="285" y="100"/>
                    <a:pt x="283" y="101"/>
                  </a:cubicBezTo>
                  <a:cubicBezTo>
                    <a:pt x="281" y="102"/>
                    <a:pt x="280" y="101"/>
                    <a:pt x="279" y="104"/>
                  </a:cubicBezTo>
                  <a:cubicBezTo>
                    <a:pt x="277" y="106"/>
                    <a:pt x="278" y="109"/>
                    <a:pt x="276" y="111"/>
                  </a:cubicBezTo>
                  <a:cubicBezTo>
                    <a:pt x="271" y="115"/>
                    <a:pt x="268" y="107"/>
                    <a:pt x="264" y="109"/>
                  </a:cubicBezTo>
                  <a:cubicBezTo>
                    <a:pt x="261" y="110"/>
                    <a:pt x="265" y="117"/>
                    <a:pt x="259" y="114"/>
                  </a:cubicBezTo>
                  <a:cubicBezTo>
                    <a:pt x="257" y="114"/>
                    <a:pt x="257" y="113"/>
                    <a:pt x="255" y="112"/>
                  </a:cubicBezTo>
                  <a:cubicBezTo>
                    <a:pt x="251" y="111"/>
                    <a:pt x="250" y="113"/>
                    <a:pt x="249" y="109"/>
                  </a:cubicBezTo>
                  <a:cubicBezTo>
                    <a:pt x="248" y="107"/>
                    <a:pt x="250" y="103"/>
                    <a:pt x="248" y="101"/>
                  </a:cubicBezTo>
                  <a:cubicBezTo>
                    <a:pt x="245" y="98"/>
                    <a:pt x="237" y="99"/>
                    <a:pt x="237" y="93"/>
                  </a:cubicBezTo>
                  <a:cubicBezTo>
                    <a:pt x="242" y="91"/>
                    <a:pt x="244" y="96"/>
                    <a:pt x="248" y="97"/>
                  </a:cubicBezTo>
                  <a:cubicBezTo>
                    <a:pt x="251" y="99"/>
                    <a:pt x="255" y="98"/>
                    <a:pt x="258" y="98"/>
                  </a:cubicBezTo>
                  <a:cubicBezTo>
                    <a:pt x="263" y="100"/>
                    <a:pt x="269" y="99"/>
                    <a:pt x="275" y="98"/>
                  </a:cubicBezTo>
                  <a:cubicBezTo>
                    <a:pt x="277" y="97"/>
                    <a:pt x="281" y="96"/>
                    <a:pt x="282" y="93"/>
                  </a:cubicBezTo>
                  <a:cubicBezTo>
                    <a:pt x="282" y="89"/>
                    <a:pt x="276" y="88"/>
                    <a:pt x="274" y="87"/>
                  </a:cubicBezTo>
                  <a:cubicBezTo>
                    <a:pt x="269" y="85"/>
                    <a:pt x="263" y="87"/>
                    <a:pt x="261" y="82"/>
                  </a:cubicBezTo>
                  <a:cubicBezTo>
                    <a:pt x="259" y="78"/>
                    <a:pt x="258" y="77"/>
                    <a:pt x="253" y="76"/>
                  </a:cubicBezTo>
                  <a:cubicBezTo>
                    <a:pt x="244" y="74"/>
                    <a:pt x="235" y="78"/>
                    <a:pt x="229" y="69"/>
                  </a:cubicBezTo>
                  <a:cubicBezTo>
                    <a:pt x="226" y="64"/>
                    <a:pt x="218" y="63"/>
                    <a:pt x="213" y="64"/>
                  </a:cubicBezTo>
                  <a:cubicBezTo>
                    <a:pt x="210" y="64"/>
                    <a:pt x="207" y="65"/>
                    <a:pt x="205" y="66"/>
                  </a:cubicBezTo>
                  <a:cubicBezTo>
                    <a:pt x="203" y="66"/>
                    <a:pt x="201" y="68"/>
                    <a:pt x="199" y="69"/>
                  </a:cubicBezTo>
                  <a:cubicBezTo>
                    <a:pt x="197" y="69"/>
                    <a:pt x="196" y="68"/>
                    <a:pt x="194" y="68"/>
                  </a:cubicBezTo>
                  <a:cubicBezTo>
                    <a:pt x="189" y="68"/>
                    <a:pt x="188" y="71"/>
                    <a:pt x="185" y="73"/>
                  </a:cubicBezTo>
                  <a:cubicBezTo>
                    <a:pt x="182" y="76"/>
                    <a:pt x="179" y="76"/>
                    <a:pt x="176" y="77"/>
                  </a:cubicBezTo>
                  <a:cubicBezTo>
                    <a:pt x="169" y="79"/>
                    <a:pt x="169" y="87"/>
                    <a:pt x="163" y="90"/>
                  </a:cubicBezTo>
                  <a:cubicBezTo>
                    <a:pt x="157" y="93"/>
                    <a:pt x="153" y="98"/>
                    <a:pt x="148" y="99"/>
                  </a:cubicBezTo>
                  <a:cubicBezTo>
                    <a:pt x="144" y="100"/>
                    <a:pt x="139" y="103"/>
                    <a:pt x="137" y="107"/>
                  </a:cubicBezTo>
                  <a:cubicBezTo>
                    <a:pt x="137" y="109"/>
                    <a:pt x="137" y="111"/>
                    <a:pt x="136" y="112"/>
                  </a:cubicBezTo>
                  <a:cubicBezTo>
                    <a:pt x="135" y="115"/>
                    <a:pt x="131" y="115"/>
                    <a:pt x="129" y="117"/>
                  </a:cubicBezTo>
                  <a:cubicBezTo>
                    <a:pt x="129" y="118"/>
                    <a:pt x="129" y="120"/>
                    <a:pt x="128" y="121"/>
                  </a:cubicBezTo>
                  <a:cubicBezTo>
                    <a:pt x="127" y="123"/>
                    <a:pt x="123" y="122"/>
                    <a:pt x="121" y="124"/>
                  </a:cubicBezTo>
                  <a:cubicBezTo>
                    <a:pt x="118" y="125"/>
                    <a:pt x="116" y="128"/>
                    <a:pt x="113" y="129"/>
                  </a:cubicBezTo>
                  <a:cubicBezTo>
                    <a:pt x="109" y="131"/>
                    <a:pt x="107" y="133"/>
                    <a:pt x="107" y="137"/>
                  </a:cubicBezTo>
                  <a:cubicBezTo>
                    <a:pt x="107" y="139"/>
                    <a:pt x="108" y="142"/>
                    <a:pt x="108" y="144"/>
                  </a:cubicBezTo>
                  <a:cubicBezTo>
                    <a:pt x="108" y="148"/>
                    <a:pt x="108" y="147"/>
                    <a:pt x="110" y="149"/>
                  </a:cubicBezTo>
                  <a:cubicBezTo>
                    <a:pt x="112" y="150"/>
                    <a:pt x="112" y="152"/>
                    <a:pt x="113" y="154"/>
                  </a:cubicBezTo>
                  <a:cubicBezTo>
                    <a:pt x="115" y="157"/>
                    <a:pt x="118" y="159"/>
                    <a:pt x="121" y="158"/>
                  </a:cubicBezTo>
                  <a:cubicBezTo>
                    <a:pt x="127" y="157"/>
                    <a:pt x="127" y="151"/>
                    <a:pt x="132" y="148"/>
                  </a:cubicBezTo>
                  <a:cubicBezTo>
                    <a:pt x="136" y="146"/>
                    <a:pt x="137" y="150"/>
                    <a:pt x="137" y="153"/>
                  </a:cubicBezTo>
                  <a:cubicBezTo>
                    <a:pt x="138" y="154"/>
                    <a:pt x="138" y="157"/>
                    <a:pt x="138" y="157"/>
                  </a:cubicBezTo>
                  <a:cubicBezTo>
                    <a:pt x="140" y="159"/>
                    <a:pt x="143" y="159"/>
                    <a:pt x="144" y="162"/>
                  </a:cubicBezTo>
                  <a:cubicBezTo>
                    <a:pt x="145" y="165"/>
                    <a:pt x="143" y="170"/>
                    <a:pt x="145" y="173"/>
                  </a:cubicBezTo>
                  <a:cubicBezTo>
                    <a:pt x="146" y="173"/>
                    <a:pt x="150" y="175"/>
                    <a:pt x="151" y="175"/>
                  </a:cubicBezTo>
                  <a:cubicBezTo>
                    <a:pt x="153" y="175"/>
                    <a:pt x="155" y="174"/>
                    <a:pt x="156" y="172"/>
                  </a:cubicBezTo>
                  <a:cubicBezTo>
                    <a:pt x="158" y="171"/>
                    <a:pt x="160" y="170"/>
                    <a:pt x="161" y="168"/>
                  </a:cubicBezTo>
                  <a:cubicBezTo>
                    <a:pt x="161" y="166"/>
                    <a:pt x="160" y="166"/>
                    <a:pt x="160" y="164"/>
                  </a:cubicBezTo>
                  <a:cubicBezTo>
                    <a:pt x="159" y="160"/>
                    <a:pt x="164" y="158"/>
                    <a:pt x="166" y="155"/>
                  </a:cubicBezTo>
                  <a:cubicBezTo>
                    <a:pt x="168" y="152"/>
                    <a:pt x="170" y="146"/>
                    <a:pt x="170" y="143"/>
                  </a:cubicBezTo>
                  <a:cubicBezTo>
                    <a:pt x="169" y="140"/>
                    <a:pt x="165" y="141"/>
                    <a:pt x="165" y="137"/>
                  </a:cubicBezTo>
                  <a:cubicBezTo>
                    <a:pt x="164" y="132"/>
                    <a:pt x="167" y="128"/>
                    <a:pt x="171" y="126"/>
                  </a:cubicBezTo>
                  <a:cubicBezTo>
                    <a:pt x="173" y="125"/>
                    <a:pt x="176" y="124"/>
                    <a:pt x="177" y="122"/>
                  </a:cubicBezTo>
                  <a:cubicBezTo>
                    <a:pt x="178" y="120"/>
                    <a:pt x="176" y="117"/>
                    <a:pt x="177" y="116"/>
                  </a:cubicBezTo>
                  <a:cubicBezTo>
                    <a:pt x="179" y="114"/>
                    <a:pt x="182" y="113"/>
                    <a:pt x="183" y="112"/>
                  </a:cubicBezTo>
                  <a:cubicBezTo>
                    <a:pt x="186" y="110"/>
                    <a:pt x="186" y="108"/>
                    <a:pt x="187" y="105"/>
                  </a:cubicBezTo>
                  <a:cubicBezTo>
                    <a:pt x="189" y="103"/>
                    <a:pt x="191" y="102"/>
                    <a:pt x="194" y="102"/>
                  </a:cubicBezTo>
                  <a:cubicBezTo>
                    <a:pt x="195" y="102"/>
                    <a:pt x="196" y="102"/>
                    <a:pt x="197" y="103"/>
                  </a:cubicBezTo>
                  <a:cubicBezTo>
                    <a:pt x="198" y="103"/>
                    <a:pt x="199" y="105"/>
                    <a:pt x="200" y="105"/>
                  </a:cubicBezTo>
                  <a:cubicBezTo>
                    <a:pt x="201" y="106"/>
                    <a:pt x="202" y="105"/>
                    <a:pt x="203" y="106"/>
                  </a:cubicBezTo>
                  <a:cubicBezTo>
                    <a:pt x="210" y="111"/>
                    <a:pt x="197" y="116"/>
                    <a:pt x="195" y="118"/>
                  </a:cubicBezTo>
                  <a:cubicBezTo>
                    <a:pt x="192" y="120"/>
                    <a:pt x="188" y="122"/>
                    <a:pt x="187" y="125"/>
                  </a:cubicBezTo>
                  <a:cubicBezTo>
                    <a:pt x="186" y="127"/>
                    <a:pt x="188" y="129"/>
                    <a:pt x="187" y="130"/>
                  </a:cubicBezTo>
                  <a:cubicBezTo>
                    <a:pt x="186" y="133"/>
                    <a:pt x="183" y="134"/>
                    <a:pt x="184" y="137"/>
                  </a:cubicBezTo>
                  <a:cubicBezTo>
                    <a:pt x="185" y="139"/>
                    <a:pt x="187" y="140"/>
                    <a:pt x="187" y="142"/>
                  </a:cubicBezTo>
                  <a:cubicBezTo>
                    <a:pt x="193" y="144"/>
                    <a:pt x="195" y="145"/>
                    <a:pt x="201" y="142"/>
                  </a:cubicBezTo>
                  <a:cubicBezTo>
                    <a:pt x="205" y="140"/>
                    <a:pt x="206" y="142"/>
                    <a:pt x="210" y="142"/>
                  </a:cubicBezTo>
                  <a:cubicBezTo>
                    <a:pt x="214" y="142"/>
                    <a:pt x="228" y="141"/>
                    <a:pt x="224" y="147"/>
                  </a:cubicBezTo>
                  <a:cubicBezTo>
                    <a:pt x="223" y="151"/>
                    <a:pt x="216" y="152"/>
                    <a:pt x="212" y="150"/>
                  </a:cubicBezTo>
                  <a:cubicBezTo>
                    <a:pt x="210" y="149"/>
                    <a:pt x="210" y="148"/>
                    <a:pt x="207" y="148"/>
                  </a:cubicBezTo>
                  <a:cubicBezTo>
                    <a:pt x="205" y="148"/>
                    <a:pt x="203" y="148"/>
                    <a:pt x="201" y="148"/>
                  </a:cubicBezTo>
                  <a:cubicBezTo>
                    <a:pt x="195" y="149"/>
                    <a:pt x="196" y="153"/>
                    <a:pt x="200" y="156"/>
                  </a:cubicBezTo>
                  <a:cubicBezTo>
                    <a:pt x="204" y="159"/>
                    <a:pt x="204" y="165"/>
                    <a:pt x="200" y="168"/>
                  </a:cubicBezTo>
                  <a:cubicBezTo>
                    <a:pt x="199" y="169"/>
                    <a:pt x="196" y="169"/>
                    <a:pt x="195" y="168"/>
                  </a:cubicBezTo>
                  <a:cubicBezTo>
                    <a:pt x="192" y="167"/>
                    <a:pt x="194" y="164"/>
                    <a:pt x="193" y="162"/>
                  </a:cubicBezTo>
                  <a:cubicBezTo>
                    <a:pt x="190" y="158"/>
                    <a:pt x="186" y="162"/>
                    <a:pt x="185" y="165"/>
                  </a:cubicBezTo>
                  <a:cubicBezTo>
                    <a:pt x="185" y="168"/>
                    <a:pt x="187" y="171"/>
                    <a:pt x="185" y="174"/>
                  </a:cubicBezTo>
                  <a:cubicBezTo>
                    <a:pt x="183" y="177"/>
                    <a:pt x="179" y="178"/>
                    <a:pt x="176" y="179"/>
                  </a:cubicBezTo>
                  <a:cubicBezTo>
                    <a:pt x="173" y="181"/>
                    <a:pt x="170" y="182"/>
                    <a:pt x="166" y="181"/>
                  </a:cubicBezTo>
                  <a:cubicBezTo>
                    <a:pt x="164" y="181"/>
                    <a:pt x="162" y="180"/>
                    <a:pt x="159" y="181"/>
                  </a:cubicBezTo>
                  <a:cubicBezTo>
                    <a:pt x="157" y="182"/>
                    <a:pt x="156" y="184"/>
                    <a:pt x="154" y="184"/>
                  </a:cubicBezTo>
                  <a:cubicBezTo>
                    <a:pt x="152" y="185"/>
                    <a:pt x="149" y="185"/>
                    <a:pt x="147" y="185"/>
                  </a:cubicBezTo>
                  <a:cubicBezTo>
                    <a:pt x="145" y="184"/>
                    <a:pt x="144" y="183"/>
                    <a:pt x="142" y="183"/>
                  </a:cubicBezTo>
                  <a:cubicBezTo>
                    <a:pt x="139" y="183"/>
                    <a:pt x="135" y="186"/>
                    <a:pt x="132" y="184"/>
                  </a:cubicBezTo>
                  <a:cubicBezTo>
                    <a:pt x="131" y="183"/>
                    <a:pt x="129" y="178"/>
                    <a:pt x="129" y="176"/>
                  </a:cubicBezTo>
                  <a:cubicBezTo>
                    <a:pt x="129" y="173"/>
                    <a:pt x="130" y="175"/>
                    <a:pt x="131" y="173"/>
                  </a:cubicBezTo>
                  <a:cubicBezTo>
                    <a:pt x="131" y="172"/>
                    <a:pt x="132" y="172"/>
                    <a:pt x="131" y="171"/>
                  </a:cubicBezTo>
                  <a:cubicBezTo>
                    <a:pt x="130" y="170"/>
                    <a:pt x="128" y="171"/>
                    <a:pt x="127" y="171"/>
                  </a:cubicBezTo>
                  <a:cubicBezTo>
                    <a:pt x="125" y="173"/>
                    <a:pt x="125" y="175"/>
                    <a:pt x="124" y="177"/>
                  </a:cubicBezTo>
                  <a:cubicBezTo>
                    <a:pt x="124" y="178"/>
                    <a:pt x="123" y="179"/>
                    <a:pt x="123" y="181"/>
                  </a:cubicBezTo>
                  <a:cubicBezTo>
                    <a:pt x="123" y="182"/>
                    <a:pt x="124" y="183"/>
                    <a:pt x="124" y="184"/>
                  </a:cubicBezTo>
                  <a:cubicBezTo>
                    <a:pt x="123" y="186"/>
                    <a:pt x="122" y="185"/>
                    <a:pt x="121" y="187"/>
                  </a:cubicBezTo>
                  <a:cubicBezTo>
                    <a:pt x="120" y="188"/>
                    <a:pt x="119" y="189"/>
                    <a:pt x="118" y="190"/>
                  </a:cubicBezTo>
                  <a:cubicBezTo>
                    <a:pt x="116" y="190"/>
                    <a:pt x="114" y="188"/>
                    <a:pt x="112" y="189"/>
                  </a:cubicBezTo>
                  <a:cubicBezTo>
                    <a:pt x="108" y="190"/>
                    <a:pt x="106" y="196"/>
                    <a:pt x="103" y="198"/>
                  </a:cubicBezTo>
                  <a:cubicBezTo>
                    <a:pt x="101" y="200"/>
                    <a:pt x="98" y="201"/>
                    <a:pt x="95" y="202"/>
                  </a:cubicBezTo>
                  <a:cubicBezTo>
                    <a:pt x="93" y="203"/>
                    <a:pt x="91" y="203"/>
                    <a:pt x="89" y="204"/>
                  </a:cubicBezTo>
                  <a:cubicBezTo>
                    <a:pt x="86" y="205"/>
                    <a:pt x="87" y="207"/>
                    <a:pt x="85" y="210"/>
                  </a:cubicBezTo>
                  <a:cubicBezTo>
                    <a:pt x="84" y="211"/>
                    <a:pt x="80" y="214"/>
                    <a:pt x="79" y="213"/>
                  </a:cubicBezTo>
                  <a:cubicBezTo>
                    <a:pt x="77" y="212"/>
                    <a:pt x="78" y="209"/>
                    <a:pt x="77" y="209"/>
                  </a:cubicBezTo>
                  <a:cubicBezTo>
                    <a:pt x="72" y="207"/>
                    <a:pt x="76" y="215"/>
                    <a:pt x="74" y="216"/>
                  </a:cubicBezTo>
                  <a:cubicBezTo>
                    <a:pt x="72" y="217"/>
                    <a:pt x="70" y="216"/>
                    <a:pt x="68" y="215"/>
                  </a:cubicBezTo>
                  <a:cubicBezTo>
                    <a:pt x="66" y="215"/>
                    <a:pt x="64" y="216"/>
                    <a:pt x="62" y="216"/>
                  </a:cubicBezTo>
                  <a:cubicBezTo>
                    <a:pt x="60" y="222"/>
                    <a:pt x="72" y="226"/>
                    <a:pt x="75" y="229"/>
                  </a:cubicBezTo>
                  <a:cubicBezTo>
                    <a:pt x="77" y="234"/>
                    <a:pt x="77" y="242"/>
                    <a:pt x="71" y="242"/>
                  </a:cubicBezTo>
                  <a:cubicBezTo>
                    <a:pt x="66" y="243"/>
                    <a:pt x="61" y="243"/>
                    <a:pt x="57" y="244"/>
                  </a:cubicBezTo>
                  <a:cubicBezTo>
                    <a:pt x="54" y="245"/>
                    <a:pt x="53" y="247"/>
                    <a:pt x="50" y="247"/>
                  </a:cubicBezTo>
                  <a:cubicBezTo>
                    <a:pt x="46" y="246"/>
                    <a:pt x="44" y="244"/>
                    <a:pt x="42" y="248"/>
                  </a:cubicBezTo>
                  <a:cubicBezTo>
                    <a:pt x="41" y="250"/>
                    <a:pt x="41" y="252"/>
                    <a:pt x="41" y="254"/>
                  </a:cubicBezTo>
                  <a:cubicBezTo>
                    <a:pt x="40" y="257"/>
                    <a:pt x="39" y="260"/>
                    <a:pt x="39" y="263"/>
                  </a:cubicBezTo>
                  <a:cubicBezTo>
                    <a:pt x="39" y="266"/>
                    <a:pt x="40" y="267"/>
                    <a:pt x="41" y="270"/>
                  </a:cubicBezTo>
                  <a:cubicBezTo>
                    <a:pt x="41" y="272"/>
                    <a:pt x="40" y="276"/>
                    <a:pt x="41" y="278"/>
                  </a:cubicBezTo>
                  <a:cubicBezTo>
                    <a:pt x="42" y="280"/>
                    <a:pt x="46" y="281"/>
                    <a:pt x="48" y="280"/>
                  </a:cubicBezTo>
                  <a:cubicBezTo>
                    <a:pt x="49" y="280"/>
                    <a:pt x="50" y="280"/>
                    <a:pt x="51" y="280"/>
                  </a:cubicBezTo>
                  <a:cubicBezTo>
                    <a:pt x="52" y="280"/>
                    <a:pt x="52" y="281"/>
                    <a:pt x="52" y="281"/>
                  </a:cubicBezTo>
                  <a:cubicBezTo>
                    <a:pt x="55" y="282"/>
                    <a:pt x="55" y="281"/>
                    <a:pt x="57" y="281"/>
                  </a:cubicBezTo>
                  <a:cubicBezTo>
                    <a:pt x="60" y="281"/>
                    <a:pt x="63" y="282"/>
                    <a:pt x="66" y="282"/>
                  </a:cubicBezTo>
                  <a:cubicBezTo>
                    <a:pt x="71" y="281"/>
                    <a:pt x="74" y="279"/>
                    <a:pt x="78" y="277"/>
                  </a:cubicBezTo>
                  <a:cubicBezTo>
                    <a:pt x="79" y="276"/>
                    <a:pt x="83" y="274"/>
                    <a:pt x="83" y="273"/>
                  </a:cubicBezTo>
                  <a:cubicBezTo>
                    <a:pt x="84" y="271"/>
                    <a:pt x="81" y="270"/>
                    <a:pt x="81" y="268"/>
                  </a:cubicBezTo>
                  <a:cubicBezTo>
                    <a:pt x="80" y="263"/>
                    <a:pt x="87" y="264"/>
                    <a:pt x="89" y="261"/>
                  </a:cubicBezTo>
                  <a:cubicBezTo>
                    <a:pt x="90" y="260"/>
                    <a:pt x="90" y="258"/>
                    <a:pt x="91" y="257"/>
                  </a:cubicBezTo>
                  <a:cubicBezTo>
                    <a:pt x="93" y="256"/>
                    <a:pt x="94" y="256"/>
                    <a:pt x="95" y="256"/>
                  </a:cubicBezTo>
                  <a:cubicBezTo>
                    <a:pt x="95" y="255"/>
                    <a:pt x="97" y="255"/>
                    <a:pt x="97" y="254"/>
                  </a:cubicBezTo>
                  <a:cubicBezTo>
                    <a:pt x="99" y="250"/>
                    <a:pt x="93" y="247"/>
                    <a:pt x="100" y="246"/>
                  </a:cubicBezTo>
                  <a:cubicBezTo>
                    <a:pt x="102" y="246"/>
                    <a:pt x="103" y="248"/>
                    <a:pt x="105" y="248"/>
                  </a:cubicBezTo>
                  <a:cubicBezTo>
                    <a:pt x="107" y="248"/>
                    <a:pt x="110" y="245"/>
                    <a:pt x="111" y="245"/>
                  </a:cubicBezTo>
                  <a:cubicBezTo>
                    <a:pt x="114" y="243"/>
                    <a:pt x="114" y="244"/>
                    <a:pt x="118" y="244"/>
                  </a:cubicBezTo>
                  <a:cubicBezTo>
                    <a:pt x="120" y="244"/>
                    <a:pt x="121" y="244"/>
                    <a:pt x="123" y="242"/>
                  </a:cubicBezTo>
                  <a:cubicBezTo>
                    <a:pt x="126" y="241"/>
                    <a:pt x="129" y="239"/>
                    <a:pt x="131" y="243"/>
                  </a:cubicBezTo>
                  <a:cubicBezTo>
                    <a:pt x="132" y="245"/>
                    <a:pt x="132" y="248"/>
                    <a:pt x="135" y="249"/>
                  </a:cubicBezTo>
                  <a:cubicBezTo>
                    <a:pt x="136" y="250"/>
                    <a:pt x="137" y="249"/>
                    <a:pt x="138" y="249"/>
                  </a:cubicBezTo>
                  <a:cubicBezTo>
                    <a:pt x="139" y="250"/>
                    <a:pt x="139" y="252"/>
                    <a:pt x="140" y="253"/>
                  </a:cubicBezTo>
                  <a:cubicBezTo>
                    <a:pt x="141" y="255"/>
                    <a:pt x="144" y="257"/>
                    <a:pt x="146" y="258"/>
                  </a:cubicBezTo>
                  <a:cubicBezTo>
                    <a:pt x="148" y="259"/>
                    <a:pt x="151" y="258"/>
                    <a:pt x="153" y="260"/>
                  </a:cubicBezTo>
                  <a:cubicBezTo>
                    <a:pt x="153" y="261"/>
                    <a:pt x="153" y="263"/>
                    <a:pt x="153" y="264"/>
                  </a:cubicBezTo>
                  <a:cubicBezTo>
                    <a:pt x="154" y="265"/>
                    <a:pt x="157" y="267"/>
                    <a:pt x="158" y="268"/>
                  </a:cubicBezTo>
                  <a:cubicBezTo>
                    <a:pt x="159" y="269"/>
                    <a:pt x="160" y="268"/>
                    <a:pt x="161" y="271"/>
                  </a:cubicBezTo>
                  <a:cubicBezTo>
                    <a:pt x="161" y="272"/>
                    <a:pt x="160" y="275"/>
                    <a:pt x="160" y="276"/>
                  </a:cubicBezTo>
                  <a:cubicBezTo>
                    <a:pt x="163" y="278"/>
                    <a:pt x="163" y="278"/>
                    <a:pt x="165" y="275"/>
                  </a:cubicBezTo>
                  <a:cubicBezTo>
                    <a:pt x="166" y="274"/>
                    <a:pt x="167" y="272"/>
                    <a:pt x="167" y="271"/>
                  </a:cubicBezTo>
                  <a:cubicBezTo>
                    <a:pt x="166" y="269"/>
                    <a:pt x="164" y="269"/>
                    <a:pt x="163" y="267"/>
                  </a:cubicBezTo>
                  <a:cubicBezTo>
                    <a:pt x="159" y="262"/>
                    <a:pt x="170" y="267"/>
                    <a:pt x="171" y="263"/>
                  </a:cubicBezTo>
                  <a:cubicBezTo>
                    <a:pt x="172" y="259"/>
                    <a:pt x="160" y="257"/>
                    <a:pt x="158" y="256"/>
                  </a:cubicBezTo>
                  <a:cubicBezTo>
                    <a:pt x="156" y="256"/>
                    <a:pt x="153" y="256"/>
                    <a:pt x="152" y="255"/>
                  </a:cubicBezTo>
                  <a:cubicBezTo>
                    <a:pt x="151" y="254"/>
                    <a:pt x="151" y="252"/>
                    <a:pt x="151" y="250"/>
                  </a:cubicBezTo>
                  <a:cubicBezTo>
                    <a:pt x="150" y="247"/>
                    <a:pt x="148" y="248"/>
                    <a:pt x="146" y="246"/>
                  </a:cubicBezTo>
                  <a:cubicBezTo>
                    <a:pt x="143" y="243"/>
                    <a:pt x="142" y="240"/>
                    <a:pt x="143" y="237"/>
                  </a:cubicBezTo>
                  <a:cubicBezTo>
                    <a:pt x="143" y="233"/>
                    <a:pt x="147" y="232"/>
                    <a:pt x="151" y="234"/>
                  </a:cubicBezTo>
                  <a:cubicBezTo>
                    <a:pt x="156" y="236"/>
                    <a:pt x="158" y="243"/>
                    <a:pt x="163" y="245"/>
                  </a:cubicBezTo>
                  <a:cubicBezTo>
                    <a:pt x="166" y="246"/>
                    <a:pt x="166" y="245"/>
                    <a:pt x="168" y="247"/>
                  </a:cubicBezTo>
                  <a:cubicBezTo>
                    <a:pt x="169" y="249"/>
                    <a:pt x="170" y="250"/>
                    <a:pt x="171" y="251"/>
                  </a:cubicBezTo>
                  <a:cubicBezTo>
                    <a:pt x="172" y="252"/>
                    <a:pt x="174" y="253"/>
                    <a:pt x="174" y="254"/>
                  </a:cubicBezTo>
                  <a:cubicBezTo>
                    <a:pt x="175" y="255"/>
                    <a:pt x="175" y="256"/>
                    <a:pt x="175" y="257"/>
                  </a:cubicBezTo>
                  <a:cubicBezTo>
                    <a:pt x="176" y="258"/>
                    <a:pt x="177" y="258"/>
                    <a:pt x="177" y="258"/>
                  </a:cubicBezTo>
                  <a:cubicBezTo>
                    <a:pt x="180" y="263"/>
                    <a:pt x="176" y="268"/>
                    <a:pt x="180" y="272"/>
                  </a:cubicBezTo>
                  <a:cubicBezTo>
                    <a:pt x="182" y="274"/>
                    <a:pt x="185" y="274"/>
                    <a:pt x="186" y="277"/>
                  </a:cubicBezTo>
                  <a:cubicBezTo>
                    <a:pt x="187" y="278"/>
                    <a:pt x="186" y="279"/>
                    <a:pt x="187" y="280"/>
                  </a:cubicBezTo>
                  <a:cubicBezTo>
                    <a:pt x="187" y="280"/>
                    <a:pt x="190" y="282"/>
                    <a:pt x="191" y="282"/>
                  </a:cubicBezTo>
                  <a:cubicBezTo>
                    <a:pt x="196" y="284"/>
                    <a:pt x="196" y="279"/>
                    <a:pt x="195" y="276"/>
                  </a:cubicBezTo>
                  <a:cubicBezTo>
                    <a:pt x="194" y="272"/>
                    <a:pt x="190" y="272"/>
                    <a:pt x="192" y="267"/>
                  </a:cubicBezTo>
                  <a:cubicBezTo>
                    <a:pt x="193" y="266"/>
                    <a:pt x="194" y="265"/>
                    <a:pt x="195" y="264"/>
                  </a:cubicBezTo>
                  <a:cubicBezTo>
                    <a:pt x="195" y="262"/>
                    <a:pt x="194" y="261"/>
                    <a:pt x="196" y="259"/>
                  </a:cubicBezTo>
                  <a:cubicBezTo>
                    <a:pt x="199" y="257"/>
                    <a:pt x="202" y="260"/>
                    <a:pt x="204" y="261"/>
                  </a:cubicBezTo>
                  <a:cubicBezTo>
                    <a:pt x="206" y="261"/>
                    <a:pt x="207" y="261"/>
                    <a:pt x="208" y="263"/>
                  </a:cubicBezTo>
                  <a:cubicBezTo>
                    <a:pt x="209" y="264"/>
                    <a:pt x="212" y="266"/>
                    <a:pt x="212" y="268"/>
                  </a:cubicBezTo>
                  <a:cubicBezTo>
                    <a:pt x="212" y="270"/>
                    <a:pt x="210" y="271"/>
                    <a:pt x="210" y="273"/>
                  </a:cubicBezTo>
                  <a:cubicBezTo>
                    <a:pt x="210" y="274"/>
                    <a:pt x="211" y="274"/>
                    <a:pt x="212" y="275"/>
                  </a:cubicBezTo>
                  <a:cubicBezTo>
                    <a:pt x="212" y="277"/>
                    <a:pt x="212" y="278"/>
                    <a:pt x="212" y="279"/>
                  </a:cubicBezTo>
                  <a:cubicBezTo>
                    <a:pt x="215" y="281"/>
                    <a:pt x="219" y="281"/>
                    <a:pt x="222" y="282"/>
                  </a:cubicBezTo>
                  <a:cubicBezTo>
                    <a:pt x="226" y="283"/>
                    <a:pt x="228" y="284"/>
                    <a:pt x="231" y="286"/>
                  </a:cubicBezTo>
                  <a:cubicBezTo>
                    <a:pt x="236" y="288"/>
                    <a:pt x="236" y="289"/>
                    <a:pt x="241" y="287"/>
                  </a:cubicBezTo>
                  <a:cubicBezTo>
                    <a:pt x="245" y="285"/>
                    <a:pt x="247" y="286"/>
                    <a:pt x="251" y="286"/>
                  </a:cubicBezTo>
                  <a:cubicBezTo>
                    <a:pt x="253" y="286"/>
                    <a:pt x="258" y="284"/>
                    <a:pt x="259" y="286"/>
                  </a:cubicBezTo>
                  <a:cubicBezTo>
                    <a:pt x="261" y="288"/>
                    <a:pt x="256" y="294"/>
                    <a:pt x="255" y="295"/>
                  </a:cubicBezTo>
                  <a:cubicBezTo>
                    <a:pt x="253" y="298"/>
                    <a:pt x="252" y="299"/>
                    <a:pt x="252" y="303"/>
                  </a:cubicBezTo>
                  <a:cubicBezTo>
                    <a:pt x="253" y="307"/>
                    <a:pt x="253" y="309"/>
                    <a:pt x="249" y="312"/>
                  </a:cubicBezTo>
                  <a:cubicBezTo>
                    <a:pt x="245" y="314"/>
                    <a:pt x="246" y="313"/>
                    <a:pt x="243" y="311"/>
                  </a:cubicBezTo>
                  <a:cubicBezTo>
                    <a:pt x="241" y="311"/>
                    <a:pt x="239" y="312"/>
                    <a:pt x="238" y="311"/>
                  </a:cubicBezTo>
                  <a:cubicBezTo>
                    <a:pt x="233" y="311"/>
                    <a:pt x="229" y="309"/>
                    <a:pt x="224" y="310"/>
                  </a:cubicBezTo>
                  <a:cubicBezTo>
                    <a:pt x="222" y="310"/>
                    <a:pt x="220" y="311"/>
                    <a:pt x="217" y="310"/>
                  </a:cubicBezTo>
                  <a:cubicBezTo>
                    <a:pt x="215" y="310"/>
                    <a:pt x="213" y="309"/>
                    <a:pt x="210" y="309"/>
                  </a:cubicBezTo>
                  <a:cubicBezTo>
                    <a:pt x="208" y="309"/>
                    <a:pt x="206" y="310"/>
                    <a:pt x="204" y="310"/>
                  </a:cubicBezTo>
                  <a:cubicBezTo>
                    <a:pt x="201" y="309"/>
                    <a:pt x="200" y="308"/>
                    <a:pt x="198" y="308"/>
                  </a:cubicBezTo>
                  <a:cubicBezTo>
                    <a:pt x="196" y="307"/>
                    <a:pt x="196" y="308"/>
                    <a:pt x="195" y="307"/>
                  </a:cubicBezTo>
                  <a:cubicBezTo>
                    <a:pt x="194" y="306"/>
                    <a:pt x="194" y="304"/>
                    <a:pt x="193" y="303"/>
                  </a:cubicBezTo>
                  <a:cubicBezTo>
                    <a:pt x="190" y="302"/>
                    <a:pt x="185" y="303"/>
                    <a:pt x="183" y="304"/>
                  </a:cubicBezTo>
                  <a:cubicBezTo>
                    <a:pt x="178" y="309"/>
                    <a:pt x="184" y="316"/>
                    <a:pt x="174" y="316"/>
                  </a:cubicBezTo>
                  <a:cubicBezTo>
                    <a:pt x="171" y="316"/>
                    <a:pt x="169" y="315"/>
                    <a:pt x="166" y="314"/>
                  </a:cubicBezTo>
                  <a:cubicBezTo>
                    <a:pt x="165" y="312"/>
                    <a:pt x="164" y="312"/>
                    <a:pt x="162" y="311"/>
                  </a:cubicBezTo>
                  <a:cubicBezTo>
                    <a:pt x="160" y="310"/>
                    <a:pt x="159" y="309"/>
                    <a:pt x="158" y="308"/>
                  </a:cubicBezTo>
                  <a:cubicBezTo>
                    <a:pt x="155" y="307"/>
                    <a:pt x="151" y="307"/>
                    <a:pt x="148" y="306"/>
                  </a:cubicBezTo>
                  <a:cubicBezTo>
                    <a:pt x="146" y="305"/>
                    <a:pt x="143" y="305"/>
                    <a:pt x="140" y="304"/>
                  </a:cubicBezTo>
                  <a:cubicBezTo>
                    <a:pt x="138" y="304"/>
                    <a:pt x="137" y="302"/>
                    <a:pt x="135" y="301"/>
                  </a:cubicBezTo>
                  <a:cubicBezTo>
                    <a:pt x="134" y="300"/>
                    <a:pt x="133" y="300"/>
                    <a:pt x="132" y="300"/>
                  </a:cubicBezTo>
                  <a:cubicBezTo>
                    <a:pt x="127" y="298"/>
                    <a:pt x="130" y="296"/>
                    <a:pt x="133" y="293"/>
                  </a:cubicBezTo>
                  <a:cubicBezTo>
                    <a:pt x="134" y="290"/>
                    <a:pt x="135" y="283"/>
                    <a:pt x="132" y="281"/>
                  </a:cubicBezTo>
                  <a:cubicBezTo>
                    <a:pt x="130" y="280"/>
                    <a:pt x="127" y="280"/>
                    <a:pt x="126" y="280"/>
                  </a:cubicBezTo>
                  <a:cubicBezTo>
                    <a:pt x="123" y="281"/>
                    <a:pt x="121" y="283"/>
                    <a:pt x="118" y="284"/>
                  </a:cubicBezTo>
                  <a:cubicBezTo>
                    <a:pt x="116" y="284"/>
                    <a:pt x="114" y="284"/>
                    <a:pt x="112" y="283"/>
                  </a:cubicBezTo>
                  <a:cubicBezTo>
                    <a:pt x="109" y="282"/>
                    <a:pt x="109" y="282"/>
                    <a:pt x="106" y="282"/>
                  </a:cubicBezTo>
                  <a:cubicBezTo>
                    <a:pt x="105" y="283"/>
                    <a:pt x="103" y="283"/>
                    <a:pt x="101" y="283"/>
                  </a:cubicBezTo>
                  <a:cubicBezTo>
                    <a:pt x="99" y="283"/>
                    <a:pt x="99" y="282"/>
                    <a:pt x="97" y="282"/>
                  </a:cubicBezTo>
                  <a:cubicBezTo>
                    <a:pt x="95" y="282"/>
                    <a:pt x="94" y="283"/>
                    <a:pt x="93" y="283"/>
                  </a:cubicBezTo>
                  <a:cubicBezTo>
                    <a:pt x="91" y="284"/>
                    <a:pt x="89" y="283"/>
                    <a:pt x="88" y="284"/>
                  </a:cubicBezTo>
                  <a:cubicBezTo>
                    <a:pt x="85" y="284"/>
                    <a:pt x="86" y="287"/>
                    <a:pt x="85" y="288"/>
                  </a:cubicBezTo>
                  <a:cubicBezTo>
                    <a:pt x="83" y="290"/>
                    <a:pt x="80" y="290"/>
                    <a:pt x="78" y="290"/>
                  </a:cubicBezTo>
                  <a:cubicBezTo>
                    <a:pt x="77" y="290"/>
                    <a:pt x="75" y="291"/>
                    <a:pt x="73" y="291"/>
                  </a:cubicBezTo>
                  <a:cubicBezTo>
                    <a:pt x="71" y="291"/>
                    <a:pt x="70" y="290"/>
                    <a:pt x="68" y="290"/>
                  </a:cubicBezTo>
                  <a:cubicBezTo>
                    <a:pt x="66" y="290"/>
                    <a:pt x="65" y="290"/>
                    <a:pt x="63" y="290"/>
                  </a:cubicBezTo>
                  <a:cubicBezTo>
                    <a:pt x="61" y="289"/>
                    <a:pt x="61" y="288"/>
                    <a:pt x="59" y="287"/>
                  </a:cubicBezTo>
                  <a:cubicBezTo>
                    <a:pt x="52" y="283"/>
                    <a:pt x="53" y="294"/>
                    <a:pt x="52" y="297"/>
                  </a:cubicBezTo>
                  <a:cubicBezTo>
                    <a:pt x="50" y="300"/>
                    <a:pt x="46" y="300"/>
                    <a:pt x="43" y="302"/>
                  </a:cubicBezTo>
                  <a:cubicBezTo>
                    <a:pt x="39" y="305"/>
                    <a:pt x="39" y="308"/>
                    <a:pt x="38" y="312"/>
                  </a:cubicBezTo>
                  <a:cubicBezTo>
                    <a:pt x="37" y="315"/>
                    <a:pt x="36" y="317"/>
                    <a:pt x="35" y="319"/>
                  </a:cubicBezTo>
                  <a:cubicBezTo>
                    <a:pt x="33" y="323"/>
                    <a:pt x="33" y="325"/>
                    <a:pt x="30" y="327"/>
                  </a:cubicBezTo>
                  <a:cubicBezTo>
                    <a:pt x="27" y="328"/>
                    <a:pt x="25" y="327"/>
                    <a:pt x="23" y="328"/>
                  </a:cubicBezTo>
                  <a:cubicBezTo>
                    <a:pt x="19" y="329"/>
                    <a:pt x="18" y="332"/>
                    <a:pt x="15" y="335"/>
                  </a:cubicBezTo>
                  <a:cubicBezTo>
                    <a:pt x="12" y="338"/>
                    <a:pt x="10" y="336"/>
                    <a:pt x="10" y="340"/>
                  </a:cubicBezTo>
                  <a:cubicBezTo>
                    <a:pt x="9" y="344"/>
                    <a:pt x="8" y="347"/>
                    <a:pt x="6" y="350"/>
                  </a:cubicBezTo>
                  <a:cubicBezTo>
                    <a:pt x="4" y="353"/>
                    <a:pt x="4" y="354"/>
                    <a:pt x="3" y="357"/>
                  </a:cubicBezTo>
                  <a:cubicBezTo>
                    <a:pt x="3" y="361"/>
                    <a:pt x="3" y="361"/>
                    <a:pt x="4" y="365"/>
                  </a:cubicBezTo>
                  <a:cubicBezTo>
                    <a:pt x="5" y="368"/>
                    <a:pt x="4" y="371"/>
                    <a:pt x="4" y="374"/>
                  </a:cubicBezTo>
                  <a:cubicBezTo>
                    <a:pt x="4" y="376"/>
                    <a:pt x="5" y="377"/>
                    <a:pt x="5" y="378"/>
                  </a:cubicBezTo>
                  <a:cubicBezTo>
                    <a:pt x="4" y="380"/>
                    <a:pt x="3" y="382"/>
                    <a:pt x="3" y="383"/>
                  </a:cubicBezTo>
                  <a:cubicBezTo>
                    <a:pt x="3" y="385"/>
                    <a:pt x="3" y="387"/>
                    <a:pt x="3" y="389"/>
                  </a:cubicBezTo>
                  <a:cubicBezTo>
                    <a:pt x="3" y="391"/>
                    <a:pt x="2" y="390"/>
                    <a:pt x="2" y="391"/>
                  </a:cubicBezTo>
                  <a:cubicBezTo>
                    <a:pt x="0" y="396"/>
                    <a:pt x="2" y="398"/>
                    <a:pt x="5" y="401"/>
                  </a:cubicBezTo>
                  <a:cubicBezTo>
                    <a:pt x="8" y="404"/>
                    <a:pt x="10" y="407"/>
                    <a:pt x="12" y="411"/>
                  </a:cubicBezTo>
                  <a:cubicBezTo>
                    <a:pt x="13" y="414"/>
                    <a:pt x="15" y="418"/>
                    <a:pt x="18" y="420"/>
                  </a:cubicBezTo>
                  <a:cubicBezTo>
                    <a:pt x="20" y="422"/>
                    <a:pt x="24" y="423"/>
                    <a:pt x="25" y="425"/>
                  </a:cubicBezTo>
                  <a:cubicBezTo>
                    <a:pt x="27" y="426"/>
                    <a:pt x="27" y="429"/>
                    <a:pt x="28" y="431"/>
                  </a:cubicBezTo>
                  <a:cubicBezTo>
                    <a:pt x="30" y="433"/>
                    <a:pt x="30" y="432"/>
                    <a:pt x="33" y="433"/>
                  </a:cubicBezTo>
                  <a:cubicBezTo>
                    <a:pt x="35" y="433"/>
                    <a:pt x="35" y="434"/>
                    <a:pt x="37" y="435"/>
                  </a:cubicBezTo>
                  <a:cubicBezTo>
                    <a:pt x="39" y="436"/>
                    <a:pt x="40" y="436"/>
                    <a:pt x="42" y="436"/>
                  </a:cubicBezTo>
                  <a:cubicBezTo>
                    <a:pt x="44" y="437"/>
                    <a:pt x="46" y="441"/>
                    <a:pt x="49" y="440"/>
                  </a:cubicBezTo>
                  <a:cubicBezTo>
                    <a:pt x="50" y="440"/>
                    <a:pt x="52" y="438"/>
                    <a:pt x="53" y="438"/>
                  </a:cubicBezTo>
                  <a:cubicBezTo>
                    <a:pt x="55" y="437"/>
                    <a:pt x="55" y="436"/>
                    <a:pt x="57" y="436"/>
                  </a:cubicBezTo>
                  <a:cubicBezTo>
                    <a:pt x="61" y="436"/>
                    <a:pt x="64" y="437"/>
                    <a:pt x="67" y="437"/>
                  </a:cubicBezTo>
                  <a:cubicBezTo>
                    <a:pt x="71" y="437"/>
                    <a:pt x="75" y="438"/>
                    <a:pt x="78" y="437"/>
                  </a:cubicBezTo>
                  <a:cubicBezTo>
                    <a:pt x="81" y="436"/>
                    <a:pt x="84" y="434"/>
                    <a:pt x="86" y="432"/>
                  </a:cubicBezTo>
                  <a:cubicBezTo>
                    <a:pt x="90" y="429"/>
                    <a:pt x="98" y="428"/>
                    <a:pt x="102" y="431"/>
                  </a:cubicBezTo>
                  <a:cubicBezTo>
                    <a:pt x="103" y="432"/>
                    <a:pt x="104" y="434"/>
                    <a:pt x="106" y="435"/>
                  </a:cubicBezTo>
                  <a:cubicBezTo>
                    <a:pt x="108" y="436"/>
                    <a:pt x="111" y="435"/>
                    <a:pt x="113" y="435"/>
                  </a:cubicBezTo>
                  <a:cubicBezTo>
                    <a:pt x="116" y="436"/>
                    <a:pt x="117" y="439"/>
                    <a:pt x="121" y="440"/>
                  </a:cubicBezTo>
                  <a:cubicBezTo>
                    <a:pt x="128" y="440"/>
                    <a:pt x="132" y="443"/>
                    <a:pt x="130" y="451"/>
                  </a:cubicBezTo>
                  <a:cubicBezTo>
                    <a:pt x="129" y="452"/>
                    <a:pt x="129" y="453"/>
                    <a:pt x="129" y="454"/>
                  </a:cubicBezTo>
                  <a:cubicBezTo>
                    <a:pt x="129" y="455"/>
                    <a:pt x="129" y="455"/>
                    <a:pt x="129" y="456"/>
                  </a:cubicBezTo>
                  <a:cubicBezTo>
                    <a:pt x="129" y="457"/>
                    <a:pt x="128" y="457"/>
                    <a:pt x="128" y="458"/>
                  </a:cubicBezTo>
                  <a:cubicBezTo>
                    <a:pt x="123" y="466"/>
                    <a:pt x="134" y="470"/>
                    <a:pt x="137" y="475"/>
                  </a:cubicBezTo>
                  <a:cubicBezTo>
                    <a:pt x="139" y="478"/>
                    <a:pt x="139" y="483"/>
                    <a:pt x="141" y="485"/>
                  </a:cubicBezTo>
                  <a:cubicBezTo>
                    <a:pt x="142" y="486"/>
                    <a:pt x="143" y="486"/>
                    <a:pt x="144" y="487"/>
                  </a:cubicBezTo>
                  <a:cubicBezTo>
                    <a:pt x="146" y="488"/>
                    <a:pt x="146" y="490"/>
                    <a:pt x="146" y="492"/>
                  </a:cubicBezTo>
                  <a:cubicBezTo>
                    <a:pt x="149" y="498"/>
                    <a:pt x="148" y="505"/>
                    <a:pt x="148" y="512"/>
                  </a:cubicBezTo>
                  <a:cubicBezTo>
                    <a:pt x="148" y="516"/>
                    <a:pt x="145" y="517"/>
                    <a:pt x="144" y="520"/>
                  </a:cubicBezTo>
                  <a:cubicBezTo>
                    <a:pt x="142" y="523"/>
                    <a:pt x="143" y="526"/>
                    <a:pt x="142" y="529"/>
                  </a:cubicBezTo>
                  <a:cubicBezTo>
                    <a:pt x="141" y="532"/>
                    <a:pt x="138" y="534"/>
                    <a:pt x="138" y="537"/>
                  </a:cubicBezTo>
                  <a:cubicBezTo>
                    <a:pt x="139" y="540"/>
                    <a:pt x="140" y="541"/>
                    <a:pt x="141" y="542"/>
                  </a:cubicBezTo>
                  <a:cubicBezTo>
                    <a:pt x="142" y="544"/>
                    <a:pt x="142" y="546"/>
                    <a:pt x="143" y="548"/>
                  </a:cubicBezTo>
                  <a:cubicBezTo>
                    <a:pt x="144" y="550"/>
                    <a:pt x="145" y="552"/>
                    <a:pt x="147" y="553"/>
                  </a:cubicBezTo>
                  <a:cubicBezTo>
                    <a:pt x="148" y="554"/>
                    <a:pt x="148" y="554"/>
                    <a:pt x="149" y="554"/>
                  </a:cubicBezTo>
                  <a:cubicBezTo>
                    <a:pt x="149" y="555"/>
                    <a:pt x="151" y="554"/>
                    <a:pt x="151" y="555"/>
                  </a:cubicBezTo>
                  <a:cubicBezTo>
                    <a:pt x="154" y="556"/>
                    <a:pt x="152" y="561"/>
                    <a:pt x="154" y="563"/>
                  </a:cubicBezTo>
                  <a:cubicBezTo>
                    <a:pt x="155" y="566"/>
                    <a:pt x="157" y="569"/>
                    <a:pt x="158" y="572"/>
                  </a:cubicBezTo>
                  <a:cubicBezTo>
                    <a:pt x="158" y="575"/>
                    <a:pt x="158" y="579"/>
                    <a:pt x="158" y="582"/>
                  </a:cubicBezTo>
                  <a:cubicBezTo>
                    <a:pt x="159" y="584"/>
                    <a:pt x="159" y="586"/>
                    <a:pt x="159" y="588"/>
                  </a:cubicBezTo>
                  <a:cubicBezTo>
                    <a:pt x="160" y="590"/>
                    <a:pt x="160" y="590"/>
                    <a:pt x="162" y="591"/>
                  </a:cubicBezTo>
                  <a:cubicBezTo>
                    <a:pt x="164" y="593"/>
                    <a:pt x="164" y="596"/>
                    <a:pt x="164" y="599"/>
                  </a:cubicBezTo>
                  <a:cubicBezTo>
                    <a:pt x="165" y="602"/>
                    <a:pt x="168" y="605"/>
                    <a:pt x="169" y="608"/>
                  </a:cubicBezTo>
                  <a:cubicBezTo>
                    <a:pt x="171" y="612"/>
                    <a:pt x="172" y="620"/>
                    <a:pt x="177" y="622"/>
                  </a:cubicBezTo>
                  <a:cubicBezTo>
                    <a:pt x="179" y="623"/>
                    <a:pt x="181" y="622"/>
                    <a:pt x="183" y="622"/>
                  </a:cubicBezTo>
                  <a:cubicBezTo>
                    <a:pt x="185" y="621"/>
                    <a:pt x="188" y="621"/>
                    <a:pt x="191" y="621"/>
                  </a:cubicBezTo>
                  <a:cubicBezTo>
                    <a:pt x="192" y="621"/>
                    <a:pt x="194" y="622"/>
                    <a:pt x="196" y="622"/>
                  </a:cubicBezTo>
                  <a:cubicBezTo>
                    <a:pt x="198" y="622"/>
                    <a:pt x="199" y="621"/>
                    <a:pt x="201" y="620"/>
                  </a:cubicBezTo>
                  <a:cubicBezTo>
                    <a:pt x="202" y="620"/>
                    <a:pt x="204" y="620"/>
                    <a:pt x="206" y="620"/>
                  </a:cubicBezTo>
                  <a:cubicBezTo>
                    <a:pt x="208" y="619"/>
                    <a:pt x="208" y="615"/>
                    <a:pt x="210" y="615"/>
                  </a:cubicBezTo>
                  <a:cubicBezTo>
                    <a:pt x="213" y="614"/>
                    <a:pt x="215" y="615"/>
                    <a:pt x="218" y="614"/>
                  </a:cubicBezTo>
                  <a:cubicBezTo>
                    <a:pt x="222" y="612"/>
                    <a:pt x="224" y="608"/>
                    <a:pt x="227" y="605"/>
                  </a:cubicBezTo>
                  <a:cubicBezTo>
                    <a:pt x="230" y="602"/>
                    <a:pt x="233" y="598"/>
                    <a:pt x="236" y="595"/>
                  </a:cubicBezTo>
                  <a:cubicBezTo>
                    <a:pt x="238" y="593"/>
                    <a:pt x="243" y="590"/>
                    <a:pt x="243" y="586"/>
                  </a:cubicBezTo>
                  <a:cubicBezTo>
                    <a:pt x="243" y="584"/>
                    <a:pt x="238" y="582"/>
                    <a:pt x="239" y="579"/>
                  </a:cubicBezTo>
                  <a:cubicBezTo>
                    <a:pt x="240" y="577"/>
                    <a:pt x="245" y="579"/>
                    <a:pt x="247" y="577"/>
                  </a:cubicBezTo>
                  <a:cubicBezTo>
                    <a:pt x="250" y="576"/>
                    <a:pt x="255" y="570"/>
                    <a:pt x="254" y="566"/>
                  </a:cubicBezTo>
                  <a:cubicBezTo>
                    <a:pt x="254" y="564"/>
                    <a:pt x="253" y="565"/>
                    <a:pt x="252" y="564"/>
                  </a:cubicBezTo>
                  <a:cubicBezTo>
                    <a:pt x="251" y="562"/>
                    <a:pt x="251" y="560"/>
                    <a:pt x="251" y="558"/>
                  </a:cubicBezTo>
                  <a:cubicBezTo>
                    <a:pt x="250" y="555"/>
                    <a:pt x="252" y="554"/>
                    <a:pt x="253" y="552"/>
                  </a:cubicBezTo>
                  <a:cubicBezTo>
                    <a:pt x="244" y="552"/>
                    <a:pt x="261" y="541"/>
                    <a:pt x="262" y="540"/>
                  </a:cubicBezTo>
                  <a:cubicBezTo>
                    <a:pt x="265" y="538"/>
                    <a:pt x="268" y="535"/>
                    <a:pt x="272" y="533"/>
                  </a:cubicBezTo>
                  <a:cubicBezTo>
                    <a:pt x="274" y="532"/>
                    <a:pt x="276" y="531"/>
                    <a:pt x="278" y="529"/>
                  </a:cubicBezTo>
                  <a:cubicBezTo>
                    <a:pt x="282" y="524"/>
                    <a:pt x="280" y="518"/>
                    <a:pt x="279" y="512"/>
                  </a:cubicBezTo>
                  <a:cubicBezTo>
                    <a:pt x="278" y="510"/>
                    <a:pt x="278" y="509"/>
                    <a:pt x="278" y="508"/>
                  </a:cubicBezTo>
                  <a:cubicBezTo>
                    <a:pt x="277" y="505"/>
                    <a:pt x="276" y="503"/>
                    <a:pt x="275" y="501"/>
                  </a:cubicBezTo>
                  <a:cubicBezTo>
                    <a:pt x="274" y="496"/>
                    <a:pt x="276" y="490"/>
                    <a:pt x="272" y="488"/>
                  </a:cubicBezTo>
                  <a:cubicBezTo>
                    <a:pt x="270" y="487"/>
                    <a:pt x="269" y="488"/>
                    <a:pt x="268" y="486"/>
                  </a:cubicBezTo>
                  <a:cubicBezTo>
                    <a:pt x="268" y="485"/>
                    <a:pt x="269" y="483"/>
                    <a:pt x="270" y="483"/>
                  </a:cubicBezTo>
                  <a:cubicBezTo>
                    <a:pt x="272" y="480"/>
                    <a:pt x="275" y="479"/>
                    <a:pt x="277" y="477"/>
                  </a:cubicBezTo>
                  <a:cubicBezTo>
                    <a:pt x="280" y="474"/>
                    <a:pt x="280" y="470"/>
                    <a:pt x="282" y="466"/>
                  </a:cubicBezTo>
                  <a:cubicBezTo>
                    <a:pt x="284" y="465"/>
                    <a:pt x="285" y="463"/>
                    <a:pt x="286" y="461"/>
                  </a:cubicBezTo>
                  <a:cubicBezTo>
                    <a:pt x="287" y="458"/>
                    <a:pt x="286" y="457"/>
                    <a:pt x="289" y="456"/>
                  </a:cubicBezTo>
                  <a:cubicBezTo>
                    <a:pt x="291" y="455"/>
                    <a:pt x="294" y="455"/>
                    <a:pt x="296" y="454"/>
                  </a:cubicBezTo>
                  <a:cubicBezTo>
                    <a:pt x="298" y="453"/>
                    <a:pt x="302" y="453"/>
                    <a:pt x="304" y="451"/>
                  </a:cubicBezTo>
                  <a:cubicBezTo>
                    <a:pt x="304" y="450"/>
                    <a:pt x="303" y="448"/>
                    <a:pt x="304" y="447"/>
                  </a:cubicBezTo>
                  <a:cubicBezTo>
                    <a:pt x="304" y="445"/>
                    <a:pt x="306" y="444"/>
                    <a:pt x="307" y="443"/>
                  </a:cubicBezTo>
                  <a:cubicBezTo>
                    <a:pt x="309" y="440"/>
                    <a:pt x="310" y="438"/>
                    <a:pt x="313" y="436"/>
                  </a:cubicBezTo>
                  <a:cubicBezTo>
                    <a:pt x="316" y="435"/>
                    <a:pt x="318" y="434"/>
                    <a:pt x="320" y="431"/>
                  </a:cubicBezTo>
                  <a:cubicBezTo>
                    <a:pt x="322" y="429"/>
                    <a:pt x="324" y="427"/>
                    <a:pt x="324" y="424"/>
                  </a:cubicBezTo>
                  <a:cubicBezTo>
                    <a:pt x="324" y="422"/>
                    <a:pt x="324" y="420"/>
                    <a:pt x="324" y="419"/>
                  </a:cubicBezTo>
                  <a:cubicBezTo>
                    <a:pt x="325" y="414"/>
                    <a:pt x="329" y="411"/>
                    <a:pt x="330" y="407"/>
                  </a:cubicBezTo>
                  <a:cubicBezTo>
                    <a:pt x="331" y="400"/>
                    <a:pt x="324" y="405"/>
                    <a:pt x="321" y="406"/>
                  </a:cubicBezTo>
                  <a:cubicBezTo>
                    <a:pt x="318" y="408"/>
                    <a:pt x="316" y="408"/>
                    <a:pt x="312" y="407"/>
                  </a:cubicBezTo>
                  <a:cubicBezTo>
                    <a:pt x="309" y="407"/>
                    <a:pt x="310" y="407"/>
                    <a:pt x="308" y="408"/>
                  </a:cubicBezTo>
                  <a:cubicBezTo>
                    <a:pt x="306" y="409"/>
                    <a:pt x="303" y="410"/>
                    <a:pt x="301" y="409"/>
                  </a:cubicBezTo>
                  <a:cubicBezTo>
                    <a:pt x="298" y="409"/>
                    <a:pt x="297" y="407"/>
                    <a:pt x="295" y="406"/>
                  </a:cubicBezTo>
                  <a:cubicBezTo>
                    <a:pt x="291" y="403"/>
                    <a:pt x="291" y="400"/>
                    <a:pt x="288" y="396"/>
                  </a:cubicBezTo>
                  <a:cubicBezTo>
                    <a:pt x="286" y="393"/>
                    <a:pt x="283" y="396"/>
                    <a:pt x="280" y="393"/>
                  </a:cubicBezTo>
                  <a:cubicBezTo>
                    <a:pt x="279" y="392"/>
                    <a:pt x="280" y="390"/>
                    <a:pt x="279" y="389"/>
                  </a:cubicBezTo>
                  <a:cubicBezTo>
                    <a:pt x="277" y="388"/>
                    <a:pt x="276" y="389"/>
                    <a:pt x="275" y="388"/>
                  </a:cubicBezTo>
                  <a:cubicBezTo>
                    <a:pt x="273" y="387"/>
                    <a:pt x="273" y="383"/>
                    <a:pt x="273" y="381"/>
                  </a:cubicBezTo>
                  <a:cubicBezTo>
                    <a:pt x="270" y="380"/>
                    <a:pt x="268" y="379"/>
                    <a:pt x="267" y="375"/>
                  </a:cubicBezTo>
                  <a:cubicBezTo>
                    <a:pt x="267" y="374"/>
                    <a:pt x="267" y="372"/>
                    <a:pt x="266" y="371"/>
                  </a:cubicBezTo>
                  <a:cubicBezTo>
                    <a:pt x="266" y="370"/>
                    <a:pt x="263" y="370"/>
                    <a:pt x="262" y="369"/>
                  </a:cubicBezTo>
                  <a:cubicBezTo>
                    <a:pt x="258" y="364"/>
                    <a:pt x="259" y="357"/>
                    <a:pt x="255" y="353"/>
                  </a:cubicBezTo>
                  <a:cubicBezTo>
                    <a:pt x="252" y="349"/>
                    <a:pt x="252" y="345"/>
                    <a:pt x="249" y="342"/>
                  </a:cubicBezTo>
                  <a:cubicBezTo>
                    <a:pt x="247" y="339"/>
                    <a:pt x="245" y="338"/>
                    <a:pt x="244" y="333"/>
                  </a:cubicBezTo>
                  <a:cubicBezTo>
                    <a:pt x="244" y="331"/>
                    <a:pt x="242" y="329"/>
                    <a:pt x="242" y="327"/>
                  </a:cubicBezTo>
                  <a:cubicBezTo>
                    <a:pt x="242" y="323"/>
                    <a:pt x="248" y="323"/>
                    <a:pt x="252" y="323"/>
                  </a:cubicBezTo>
                  <a:cubicBezTo>
                    <a:pt x="252" y="325"/>
                    <a:pt x="253" y="327"/>
                    <a:pt x="253" y="329"/>
                  </a:cubicBezTo>
                  <a:cubicBezTo>
                    <a:pt x="254" y="331"/>
                    <a:pt x="256" y="332"/>
                    <a:pt x="257" y="333"/>
                  </a:cubicBezTo>
                  <a:cubicBezTo>
                    <a:pt x="260" y="336"/>
                    <a:pt x="260" y="337"/>
                    <a:pt x="261" y="340"/>
                  </a:cubicBezTo>
                  <a:cubicBezTo>
                    <a:pt x="261" y="342"/>
                    <a:pt x="263" y="344"/>
                    <a:pt x="265" y="346"/>
                  </a:cubicBezTo>
                  <a:cubicBezTo>
                    <a:pt x="266" y="348"/>
                    <a:pt x="268" y="350"/>
                    <a:pt x="270" y="352"/>
                  </a:cubicBezTo>
                  <a:cubicBezTo>
                    <a:pt x="272" y="354"/>
                    <a:pt x="274" y="355"/>
                    <a:pt x="275" y="358"/>
                  </a:cubicBezTo>
                  <a:cubicBezTo>
                    <a:pt x="276" y="360"/>
                    <a:pt x="276" y="363"/>
                    <a:pt x="278" y="365"/>
                  </a:cubicBezTo>
                  <a:cubicBezTo>
                    <a:pt x="279" y="366"/>
                    <a:pt x="280" y="366"/>
                    <a:pt x="281" y="367"/>
                  </a:cubicBezTo>
                  <a:cubicBezTo>
                    <a:pt x="283" y="369"/>
                    <a:pt x="283" y="372"/>
                    <a:pt x="285" y="375"/>
                  </a:cubicBezTo>
                  <a:cubicBezTo>
                    <a:pt x="286" y="377"/>
                    <a:pt x="287" y="377"/>
                    <a:pt x="287" y="379"/>
                  </a:cubicBezTo>
                  <a:cubicBezTo>
                    <a:pt x="288" y="382"/>
                    <a:pt x="287" y="383"/>
                    <a:pt x="290" y="385"/>
                  </a:cubicBezTo>
                  <a:cubicBezTo>
                    <a:pt x="293" y="388"/>
                    <a:pt x="292" y="388"/>
                    <a:pt x="292" y="393"/>
                  </a:cubicBezTo>
                  <a:cubicBezTo>
                    <a:pt x="293" y="395"/>
                    <a:pt x="293" y="396"/>
                    <a:pt x="296" y="397"/>
                  </a:cubicBezTo>
                  <a:cubicBezTo>
                    <a:pt x="299" y="399"/>
                    <a:pt x="302" y="397"/>
                    <a:pt x="305" y="395"/>
                  </a:cubicBezTo>
                  <a:cubicBezTo>
                    <a:pt x="309" y="393"/>
                    <a:pt x="313" y="393"/>
                    <a:pt x="317" y="392"/>
                  </a:cubicBezTo>
                  <a:cubicBezTo>
                    <a:pt x="322" y="390"/>
                    <a:pt x="327" y="388"/>
                    <a:pt x="331" y="385"/>
                  </a:cubicBezTo>
                  <a:cubicBezTo>
                    <a:pt x="335" y="382"/>
                    <a:pt x="337" y="379"/>
                    <a:pt x="342" y="379"/>
                  </a:cubicBezTo>
                  <a:cubicBezTo>
                    <a:pt x="350" y="378"/>
                    <a:pt x="355" y="376"/>
                    <a:pt x="361" y="369"/>
                  </a:cubicBezTo>
                  <a:cubicBezTo>
                    <a:pt x="362" y="368"/>
                    <a:pt x="364" y="367"/>
                    <a:pt x="366" y="366"/>
                  </a:cubicBezTo>
                  <a:cubicBezTo>
                    <a:pt x="367" y="365"/>
                    <a:pt x="367" y="363"/>
                    <a:pt x="368" y="361"/>
                  </a:cubicBezTo>
                  <a:cubicBezTo>
                    <a:pt x="369" y="359"/>
                    <a:pt x="370" y="358"/>
                    <a:pt x="370" y="356"/>
                  </a:cubicBezTo>
                  <a:cubicBezTo>
                    <a:pt x="369" y="355"/>
                    <a:pt x="368" y="355"/>
                    <a:pt x="367" y="354"/>
                  </a:cubicBezTo>
                  <a:cubicBezTo>
                    <a:pt x="365" y="353"/>
                    <a:pt x="365" y="352"/>
                    <a:pt x="364" y="351"/>
                  </a:cubicBezTo>
                  <a:cubicBezTo>
                    <a:pt x="362" y="348"/>
                    <a:pt x="362" y="348"/>
                    <a:pt x="359" y="346"/>
                  </a:cubicBezTo>
                  <a:cubicBezTo>
                    <a:pt x="355" y="344"/>
                    <a:pt x="358" y="339"/>
                    <a:pt x="352" y="339"/>
                  </a:cubicBezTo>
                  <a:cubicBezTo>
                    <a:pt x="347" y="338"/>
                    <a:pt x="343" y="347"/>
                    <a:pt x="338" y="345"/>
                  </a:cubicBezTo>
                  <a:cubicBezTo>
                    <a:pt x="336" y="344"/>
                    <a:pt x="336" y="341"/>
                    <a:pt x="335" y="340"/>
                  </a:cubicBezTo>
                  <a:cubicBezTo>
                    <a:pt x="333" y="337"/>
                    <a:pt x="331" y="338"/>
                    <a:pt x="327" y="338"/>
                  </a:cubicBezTo>
                  <a:cubicBezTo>
                    <a:pt x="327" y="335"/>
                    <a:pt x="327" y="335"/>
                    <a:pt x="326" y="333"/>
                  </a:cubicBezTo>
                  <a:cubicBezTo>
                    <a:pt x="324" y="332"/>
                    <a:pt x="322" y="332"/>
                    <a:pt x="321" y="329"/>
                  </a:cubicBezTo>
                  <a:cubicBezTo>
                    <a:pt x="319" y="327"/>
                    <a:pt x="320" y="325"/>
                    <a:pt x="319" y="323"/>
                  </a:cubicBezTo>
                  <a:cubicBezTo>
                    <a:pt x="318" y="320"/>
                    <a:pt x="316" y="322"/>
                    <a:pt x="314" y="320"/>
                  </a:cubicBezTo>
                  <a:cubicBezTo>
                    <a:pt x="310" y="315"/>
                    <a:pt x="319" y="313"/>
                    <a:pt x="322" y="316"/>
                  </a:cubicBezTo>
                  <a:cubicBezTo>
                    <a:pt x="324" y="318"/>
                    <a:pt x="324" y="319"/>
                    <a:pt x="326" y="321"/>
                  </a:cubicBezTo>
                  <a:cubicBezTo>
                    <a:pt x="328" y="322"/>
                    <a:pt x="330" y="323"/>
                    <a:pt x="332" y="325"/>
                  </a:cubicBezTo>
                  <a:cubicBezTo>
                    <a:pt x="333" y="325"/>
                    <a:pt x="334" y="327"/>
                    <a:pt x="335" y="328"/>
                  </a:cubicBezTo>
                  <a:cubicBezTo>
                    <a:pt x="337" y="329"/>
                    <a:pt x="339" y="328"/>
                    <a:pt x="340" y="330"/>
                  </a:cubicBezTo>
                  <a:cubicBezTo>
                    <a:pt x="342" y="332"/>
                    <a:pt x="341" y="332"/>
                    <a:pt x="344" y="332"/>
                  </a:cubicBezTo>
                  <a:cubicBezTo>
                    <a:pt x="348" y="333"/>
                    <a:pt x="351" y="330"/>
                    <a:pt x="355" y="331"/>
                  </a:cubicBezTo>
                  <a:cubicBezTo>
                    <a:pt x="358" y="332"/>
                    <a:pt x="357" y="335"/>
                    <a:pt x="360" y="337"/>
                  </a:cubicBezTo>
                  <a:cubicBezTo>
                    <a:pt x="367" y="338"/>
                    <a:pt x="367" y="338"/>
                    <a:pt x="367" y="338"/>
                  </a:cubicBezTo>
                  <a:cubicBezTo>
                    <a:pt x="378" y="348"/>
                    <a:pt x="394" y="331"/>
                    <a:pt x="405" y="342"/>
                  </a:cubicBezTo>
                  <a:cubicBezTo>
                    <a:pt x="406" y="344"/>
                    <a:pt x="408" y="346"/>
                    <a:pt x="410" y="347"/>
                  </a:cubicBezTo>
                  <a:cubicBezTo>
                    <a:pt x="411" y="348"/>
                    <a:pt x="413" y="348"/>
                    <a:pt x="414" y="349"/>
                  </a:cubicBezTo>
                  <a:cubicBezTo>
                    <a:pt x="415" y="350"/>
                    <a:pt x="413" y="352"/>
                    <a:pt x="414" y="354"/>
                  </a:cubicBezTo>
                  <a:cubicBezTo>
                    <a:pt x="416" y="358"/>
                    <a:pt x="427" y="362"/>
                    <a:pt x="430" y="356"/>
                  </a:cubicBezTo>
                  <a:cubicBezTo>
                    <a:pt x="434" y="361"/>
                    <a:pt x="433" y="368"/>
                    <a:pt x="435" y="373"/>
                  </a:cubicBezTo>
                  <a:cubicBezTo>
                    <a:pt x="436" y="379"/>
                    <a:pt x="439" y="384"/>
                    <a:pt x="441" y="389"/>
                  </a:cubicBezTo>
                  <a:cubicBezTo>
                    <a:pt x="444" y="396"/>
                    <a:pt x="445" y="404"/>
                    <a:pt x="450" y="410"/>
                  </a:cubicBezTo>
                  <a:cubicBezTo>
                    <a:pt x="454" y="415"/>
                    <a:pt x="456" y="420"/>
                    <a:pt x="462" y="414"/>
                  </a:cubicBezTo>
                  <a:cubicBezTo>
                    <a:pt x="468" y="407"/>
                    <a:pt x="466" y="401"/>
                    <a:pt x="467" y="392"/>
                  </a:cubicBezTo>
                  <a:cubicBezTo>
                    <a:pt x="468" y="388"/>
                    <a:pt x="471" y="386"/>
                    <a:pt x="474" y="383"/>
                  </a:cubicBezTo>
                  <a:cubicBezTo>
                    <a:pt x="480" y="378"/>
                    <a:pt x="484" y="369"/>
                    <a:pt x="490" y="364"/>
                  </a:cubicBezTo>
                  <a:cubicBezTo>
                    <a:pt x="493" y="361"/>
                    <a:pt x="500" y="358"/>
                    <a:pt x="504" y="357"/>
                  </a:cubicBezTo>
                  <a:cubicBezTo>
                    <a:pt x="506" y="356"/>
                    <a:pt x="509" y="357"/>
                    <a:pt x="511" y="356"/>
                  </a:cubicBezTo>
                  <a:cubicBezTo>
                    <a:pt x="514" y="356"/>
                    <a:pt x="516" y="353"/>
                    <a:pt x="519" y="353"/>
                  </a:cubicBezTo>
                  <a:cubicBezTo>
                    <a:pt x="531" y="351"/>
                    <a:pt x="521" y="383"/>
                    <a:pt x="540" y="380"/>
                  </a:cubicBezTo>
                  <a:cubicBezTo>
                    <a:pt x="542" y="380"/>
                    <a:pt x="548" y="377"/>
                    <a:pt x="550" y="378"/>
                  </a:cubicBezTo>
                  <a:cubicBezTo>
                    <a:pt x="554" y="379"/>
                    <a:pt x="555" y="385"/>
                    <a:pt x="556" y="389"/>
                  </a:cubicBezTo>
                  <a:cubicBezTo>
                    <a:pt x="557" y="392"/>
                    <a:pt x="559" y="394"/>
                    <a:pt x="560" y="397"/>
                  </a:cubicBezTo>
                  <a:cubicBezTo>
                    <a:pt x="562" y="402"/>
                    <a:pt x="561" y="408"/>
                    <a:pt x="559" y="413"/>
                  </a:cubicBezTo>
                  <a:cubicBezTo>
                    <a:pt x="558" y="421"/>
                    <a:pt x="562" y="422"/>
                    <a:pt x="564" y="429"/>
                  </a:cubicBezTo>
                  <a:cubicBezTo>
                    <a:pt x="567" y="436"/>
                    <a:pt x="569" y="444"/>
                    <a:pt x="575" y="449"/>
                  </a:cubicBezTo>
                  <a:cubicBezTo>
                    <a:pt x="580" y="454"/>
                    <a:pt x="586" y="454"/>
                    <a:pt x="587" y="447"/>
                  </a:cubicBezTo>
                  <a:cubicBezTo>
                    <a:pt x="587" y="438"/>
                    <a:pt x="585" y="433"/>
                    <a:pt x="578" y="429"/>
                  </a:cubicBezTo>
                  <a:cubicBezTo>
                    <a:pt x="572" y="425"/>
                    <a:pt x="568" y="423"/>
                    <a:pt x="566" y="416"/>
                  </a:cubicBezTo>
                  <a:cubicBezTo>
                    <a:pt x="565" y="413"/>
                    <a:pt x="563" y="402"/>
                    <a:pt x="566" y="399"/>
                  </a:cubicBezTo>
                  <a:cubicBezTo>
                    <a:pt x="569" y="396"/>
                    <a:pt x="576" y="402"/>
                    <a:pt x="578" y="404"/>
                  </a:cubicBezTo>
                  <a:cubicBezTo>
                    <a:pt x="583" y="408"/>
                    <a:pt x="582" y="411"/>
                    <a:pt x="585" y="416"/>
                  </a:cubicBezTo>
                  <a:cubicBezTo>
                    <a:pt x="591" y="423"/>
                    <a:pt x="597" y="414"/>
                    <a:pt x="602" y="410"/>
                  </a:cubicBezTo>
                  <a:cubicBezTo>
                    <a:pt x="607" y="405"/>
                    <a:pt x="613" y="399"/>
                    <a:pt x="610" y="391"/>
                  </a:cubicBezTo>
                  <a:cubicBezTo>
                    <a:pt x="607" y="384"/>
                    <a:pt x="598" y="384"/>
                    <a:pt x="595" y="377"/>
                  </a:cubicBezTo>
                  <a:cubicBezTo>
                    <a:pt x="591" y="370"/>
                    <a:pt x="592" y="360"/>
                    <a:pt x="601" y="358"/>
                  </a:cubicBezTo>
                  <a:cubicBezTo>
                    <a:pt x="605" y="357"/>
                    <a:pt x="611" y="358"/>
                    <a:pt x="616" y="358"/>
                  </a:cubicBezTo>
                  <a:cubicBezTo>
                    <a:pt x="622" y="358"/>
                    <a:pt x="627" y="356"/>
                    <a:pt x="632" y="353"/>
                  </a:cubicBezTo>
                  <a:cubicBezTo>
                    <a:pt x="642" y="348"/>
                    <a:pt x="656" y="345"/>
                    <a:pt x="665" y="338"/>
                  </a:cubicBezTo>
                  <a:cubicBezTo>
                    <a:pt x="671" y="332"/>
                    <a:pt x="672" y="327"/>
                    <a:pt x="671" y="319"/>
                  </a:cubicBezTo>
                  <a:cubicBezTo>
                    <a:pt x="671" y="315"/>
                    <a:pt x="670" y="314"/>
                    <a:pt x="669" y="312"/>
                  </a:cubicBezTo>
                  <a:cubicBezTo>
                    <a:pt x="667" y="308"/>
                    <a:pt x="668" y="305"/>
                    <a:pt x="667" y="302"/>
                  </a:cubicBezTo>
                  <a:cubicBezTo>
                    <a:pt x="665" y="297"/>
                    <a:pt x="657" y="295"/>
                    <a:pt x="658" y="290"/>
                  </a:cubicBezTo>
                  <a:cubicBezTo>
                    <a:pt x="659" y="285"/>
                    <a:pt x="666" y="285"/>
                    <a:pt x="668" y="284"/>
                  </a:cubicBezTo>
                  <a:cubicBezTo>
                    <a:pt x="677" y="279"/>
                    <a:pt x="668" y="281"/>
                    <a:pt x="667" y="276"/>
                  </a:cubicBezTo>
                  <a:cubicBezTo>
                    <a:pt x="662" y="275"/>
                    <a:pt x="650" y="279"/>
                    <a:pt x="649" y="271"/>
                  </a:cubicBezTo>
                  <a:cubicBezTo>
                    <a:pt x="649" y="269"/>
                    <a:pt x="655" y="262"/>
                    <a:pt x="657" y="260"/>
                  </a:cubicBezTo>
                  <a:cubicBezTo>
                    <a:pt x="661" y="258"/>
                    <a:pt x="663" y="257"/>
                    <a:pt x="667" y="257"/>
                  </a:cubicBezTo>
                  <a:cubicBezTo>
                    <a:pt x="668" y="260"/>
                    <a:pt x="668" y="264"/>
                    <a:pt x="668" y="267"/>
                  </a:cubicBezTo>
                  <a:cubicBezTo>
                    <a:pt x="674" y="273"/>
                    <a:pt x="677" y="263"/>
                    <a:pt x="682" y="267"/>
                  </a:cubicBezTo>
                  <a:cubicBezTo>
                    <a:pt x="682" y="267"/>
                    <a:pt x="686" y="273"/>
                    <a:pt x="686" y="274"/>
                  </a:cubicBezTo>
                  <a:cubicBezTo>
                    <a:pt x="687" y="277"/>
                    <a:pt x="687" y="279"/>
                    <a:pt x="687" y="283"/>
                  </a:cubicBezTo>
                  <a:cubicBezTo>
                    <a:pt x="688" y="286"/>
                    <a:pt x="690" y="294"/>
                    <a:pt x="693" y="295"/>
                  </a:cubicBezTo>
                  <a:cubicBezTo>
                    <a:pt x="697" y="296"/>
                    <a:pt x="704" y="288"/>
                    <a:pt x="705" y="285"/>
                  </a:cubicBezTo>
                  <a:cubicBezTo>
                    <a:pt x="707" y="279"/>
                    <a:pt x="702" y="275"/>
                    <a:pt x="701" y="270"/>
                  </a:cubicBezTo>
                  <a:cubicBezTo>
                    <a:pt x="700" y="264"/>
                    <a:pt x="702" y="264"/>
                    <a:pt x="705" y="260"/>
                  </a:cubicBezTo>
                  <a:cubicBezTo>
                    <a:pt x="710" y="254"/>
                    <a:pt x="713" y="248"/>
                    <a:pt x="721" y="248"/>
                  </a:cubicBezTo>
                  <a:cubicBezTo>
                    <a:pt x="730" y="248"/>
                    <a:pt x="733" y="247"/>
                    <a:pt x="738" y="239"/>
                  </a:cubicBezTo>
                  <a:cubicBezTo>
                    <a:pt x="741" y="235"/>
                    <a:pt x="743" y="231"/>
                    <a:pt x="746" y="227"/>
                  </a:cubicBezTo>
                  <a:cubicBezTo>
                    <a:pt x="749" y="223"/>
                    <a:pt x="754" y="220"/>
                    <a:pt x="756" y="213"/>
                  </a:cubicBezTo>
                  <a:cubicBezTo>
                    <a:pt x="757" y="209"/>
                    <a:pt x="757" y="206"/>
                    <a:pt x="758" y="201"/>
                  </a:cubicBezTo>
                  <a:cubicBezTo>
                    <a:pt x="760" y="198"/>
                    <a:pt x="761" y="194"/>
                    <a:pt x="761" y="190"/>
                  </a:cubicBezTo>
                  <a:cubicBezTo>
                    <a:pt x="760" y="187"/>
                    <a:pt x="759" y="184"/>
                    <a:pt x="755" y="183"/>
                  </a:cubicBezTo>
                  <a:cubicBezTo>
                    <a:pt x="751" y="182"/>
                    <a:pt x="751" y="185"/>
                    <a:pt x="748" y="187"/>
                  </a:cubicBezTo>
                  <a:cubicBezTo>
                    <a:pt x="748" y="186"/>
                    <a:pt x="747" y="185"/>
                    <a:pt x="747" y="184"/>
                  </a:cubicBezTo>
                  <a:cubicBezTo>
                    <a:pt x="741" y="185"/>
                    <a:pt x="740" y="180"/>
                    <a:pt x="734" y="180"/>
                  </a:cubicBezTo>
                  <a:cubicBezTo>
                    <a:pt x="731" y="169"/>
                    <a:pt x="753" y="163"/>
                    <a:pt x="759" y="158"/>
                  </a:cubicBezTo>
                  <a:cubicBezTo>
                    <a:pt x="763" y="154"/>
                    <a:pt x="765" y="150"/>
                    <a:pt x="771" y="149"/>
                  </a:cubicBezTo>
                  <a:cubicBezTo>
                    <a:pt x="776" y="148"/>
                    <a:pt x="783" y="148"/>
                    <a:pt x="788" y="148"/>
                  </a:cubicBezTo>
                  <a:cubicBezTo>
                    <a:pt x="791" y="148"/>
                    <a:pt x="794" y="151"/>
                    <a:pt x="798" y="149"/>
                  </a:cubicBezTo>
                  <a:cubicBezTo>
                    <a:pt x="803" y="147"/>
                    <a:pt x="805" y="144"/>
                    <a:pt x="811" y="147"/>
                  </a:cubicBezTo>
                  <a:cubicBezTo>
                    <a:pt x="815" y="148"/>
                    <a:pt x="816" y="152"/>
                    <a:pt x="822" y="152"/>
                  </a:cubicBezTo>
                  <a:cubicBezTo>
                    <a:pt x="829" y="151"/>
                    <a:pt x="825" y="147"/>
                    <a:pt x="826" y="142"/>
                  </a:cubicBezTo>
                  <a:cubicBezTo>
                    <a:pt x="828" y="137"/>
                    <a:pt x="838" y="131"/>
                    <a:pt x="843" y="130"/>
                  </a:cubicBezTo>
                  <a:cubicBezTo>
                    <a:pt x="844" y="129"/>
                    <a:pt x="849" y="129"/>
                    <a:pt x="851" y="130"/>
                  </a:cubicBezTo>
                  <a:cubicBezTo>
                    <a:pt x="853" y="131"/>
                    <a:pt x="852" y="134"/>
                    <a:pt x="854" y="135"/>
                  </a:cubicBezTo>
                  <a:cubicBezTo>
                    <a:pt x="860" y="138"/>
                    <a:pt x="862" y="131"/>
                    <a:pt x="865" y="128"/>
                  </a:cubicBezTo>
                  <a:cubicBezTo>
                    <a:pt x="868" y="125"/>
                    <a:pt x="874" y="124"/>
                    <a:pt x="878" y="126"/>
                  </a:cubicBezTo>
                  <a:cubicBezTo>
                    <a:pt x="872" y="130"/>
                    <a:pt x="872" y="137"/>
                    <a:pt x="869" y="141"/>
                  </a:cubicBezTo>
                  <a:cubicBezTo>
                    <a:pt x="866" y="143"/>
                    <a:pt x="861" y="145"/>
                    <a:pt x="858" y="148"/>
                  </a:cubicBezTo>
                  <a:cubicBezTo>
                    <a:pt x="855" y="150"/>
                    <a:pt x="853" y="153"/>
                    <a:pt x="850" y="155"/>
                  </a:cubicBezTo>
                  <a:cubicBezTo>
                    <a:pt x="847" y="156"/>
                    <a:pt x="843" y="157"/>
                    <a:pt x="842" y="160"/>
                  </a:cubicBezTo>
                  <a:cubicBezTo>
                    <a:pt x="839" y="163"/>
                    <a:pt x="838" y="167"/>
                    <a:pt x="837" y="169"/>
                  </a:cubicBezTo>
                  <a:cubicBezTo>
                    <a:pt x="834" y="173"/>
                    <a:pt x="833" y="175"/>
                    <a:pt x="834" y="181"/>
                  </a:cubicBezTo>
                  <a:cubicBezTo>
                    <a:pt x="834" y="184"/>
                    <a:pt x="835" y="191"/>
                    <a:pt x="837" y="195"/>
                  </a:cubicBezTo>
                  <a:cubicBezTo>
                    <a:pt x="843" y="207"/>
                    <a:pt x="845" y="193"/>
                    <a:pt x="848" y="188"/>
                  </a:cubicBezTo>
                  <a:cubicBezTo>
                    <a:pt x="851" y="183"/>
                    <a:pt x="857" y="184"/>
                    <a:pt x="861" y="181"/>
                  </a:cubicBezTo>
                  <a:cubicBezTo>
                    <a:pt x="863" y="178"/>
                    <a:pt x="865" y="173"/>
                    <a:pt x="867" y="170"/>
                  </a:cubicBezTo>
                  <a:cubicBezTo>
                    <a:pt x="872" y="161"/>
                    <a:pt x="864" y="156"/>
                    <a:pt x="867" y="149"/>
                  </a:cubicBezTo>
                  <a:cubicBezTo>
                    <a:pt x="873" y="137"/>
                    <a:pt x="877" y="146"/>
                    <a:pt x="886" y="145"/>
                  </a:cubicBezTo>
                  <a:cubicBezTo>
                    <a:pt x="895" y="145"/>
                    <a:pt x="901" y="137"/>
                    <a:pt x="909" y="135"/>
                  </a:cubicBezTo>
                  <a:cubicBezTo>
                    <a:pt x="917" y="132"/>
                    <a:pt x="922" y="129"/>
                    <a:pt x="931" y="129"/>
                  </a:cubicBezTo>
                  <a:cubicBezTo>
                    <a:pt x="937" y="130"/>
                    <a:pt x="944" y="132"/>
                    <a:pt x="946" y="124"/>
                  </a:cubicBezTo>
                  <a:cubicBezTo>
                    <a:pt x="947" y="120"/>
                    <a:pt x="946" y="118"/>
                    <a:pt x="943"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 name="Freeform 13"/>
            <p:cNvSpPr/>
            <p:nvPr/>
          </p:nvSpPr>
          <p:spPr bwMode="auto">
            <a:xfrm>
              <a:off x="3913188" y="2827338"/>
              <a:ext cx="165100" cy="112713"/>
            </a:xfrm>
            <a:custGeom>
              <a:avLst/>
              <a:gdLst>
                <a:gd name="T0" fmla="*/ 7 w 44"/>
                <a:gd name="T1" fmla="*/ 29 h 30"/>
                <a:gd name="T2" fmla="*/ 13 w 44"/>
                <a:gd name="T3" fmla="*/ 27 h 30"/>
                <a:gd name="T4" fmla="*/ 16 w 44"/>
                <a:gd name="T5" fmla="*/ 28 h 30"/>
                <a:gd name="T6" fmla="*/ 22 w 44"/>
                <a:gd name="T7" fmla="*/ 24 h 30"/>
                <a:gd name="T8" fmla="*/ 23 w 44"/>
                <a:gd name="T9" fmla="*/ 20 h 30"/>
                <a:gd name="T10" fmla="*/ 25 w 44"/>
                <a:gd name="T11" fmla="*/ 16 h 30"/>
                <a:gd name="T12" fmla="*/ 33 w 44"/>
                <a:gd name="T13" fmla="*/ 15 h 30"/>
                <a:gd name="T14" fmla="*/ 39 w 44"/>
                <a:gd name="T15" fmla="*/ 11 h 30"/>
                <a:gd name="T16" fmla="*/ 44 w 44"/>
                <a:gd name="T17" fmla="*/ 8 h 30"/>
                <a:gd name="T18" fmla="*/ 40 w 44"/>
                <a:gd name="T19" fmla="*/ 6 h 30"/>
                <a:gd name="T20" fmla="*/ 37 w 44"/>
                <a:gd name="T21" fmla="*/ 3 h 30"/>
                <a:gd name="T22" fmla="*/ 35 w 44"/>
                <a:gd name="T23" fmla="*/ 0 h 30"/>
                <a:gd name="T24" fmla="*/ 35 w 44"/>
                <a:gd name="T25" fmla="*/ 0 h 30"/>
                <a:gd name="T26" fmla="*/ 30 w 44"/>
                <a:gd name="T27" fmla="*/ 2 h 30"/>
                <a:gd name="T28" fmla="*/ 25 w 44"/>
                <a:gd name="T29" fmla="*/ 8 h 30"/>
                <a:gd name="T30" fmla="*/ 21 w 44"/>
                <a:gd name="T31" fmla="*/ 11 h 30"/>
                <a:gd name="T32" fmla="*/ 19 w 44"/>
                <a:gd name="T33" fmla="*/ 14 h 30"/>
                <a:gd name="T34" fmla="*/ 16 w 44"/>
                <a:gd name="T35" fmla="*/ 15 h 30"/>
                <a:gd name="T36" fmla="*/ 12 w 44"/>
                <a:gd name="T37" fmla="*/ 18 h 30"/>
                <a:gd name="T38" fmla="*/ 7 w 44"/>
                <a:gd name="T39" fmla="*/ 19 h 30"/>
                <a:gd name="T40" fmla="*/ 4 w 44"/>
                <a:gd name="T41" fmla="*/ 24 h 30"/>
                <a:gd name="T42" fmla="*/ 1 w 44"/>
                <a:gd name="T43" fmla="*/ 27 h 30"/>
                <a:gd name="T44" fmla="*/ 7 w 44"/>
                <a:gd name="T4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0">
                  <a:moveTo>
                    <a:pt x="7" y="29"/>
                  </a:moveTo>
                  <a:cubicBezTo>
                    <a:pt x="9" y="28"/>
                    <a:pt x="11" y="27"/>
                    <a:pt x="13" y="27"/>
                  </a:cubicBezTo>
                  <a:cubicBezTo>
                    <a:pt x="14" y="27"/>
                    <a:pt x="15" y="28"/>
                    <a:pt x="16" y="28"/>
                  </a:cubicBezTo>
                  <a:cubicBezTo>
                    <a:pt x="19" y="28"/>
                    <a:pt x="20" y="26"/>
                    <a:pt x="22" y="24"/>
                  </a:cubicBezTo>
                  <a:cubicBezTo>
                    <a:pt x="23" y="22"/>
                    <a:pt x="23" y="21"/>
                    <a:pt x="23" y="20"/>
                  </a:cubicBezTo>
                  <a:cubicBezTo>
                    <a:pt x="24" y="19"/>
                    <a:pt x="24" y="17"/>
                    <a:pt x="25" y="16"/>
                  </a:cubicBezTo>
                  <a:cubicBezTo>
                    <a:pt x="26" y="15"/>
                    <a:pt x="31" y="16"/>
                    <a:pt x="33" y="15"/>
                  </a:cubicBezTo>
                  <a:cubicBezTo>
                    <a:pt x="35" y="14"/>
                    <a:pt x="36" y="11"/>
                    <a:pt x="39" y="11"/>
                  </a:cubicBezTo>
                  <a:cubicBezTo>
                    <a:pt x="41" y="10"/>
                    <a:pt x="43" y="11"/>
                    <a:pt x="44" y="8"/>
                  </a:cubicBezTo>
                  <a:cubicBezTo>
                    <a:pt x="44" y="6"/>
                    <a:pt x="42" y="6"/>
                    <a:pt x="40" y="6"/>
                  </a:cubicBezTo>
                  <a:cubicBezTo>
                    <a:pt x="37" y="5"/>
                    <a:pt x="38" y="5"/>
                    <a:pt x="37" y="3"/>
                  </a:cubicBezTo>
                  <a:cubicBezTo>
                    <a:pt x="37" y="1"/>
                    <a:pt x="36" y="0"/>
                    <a:pt x="35" y="0"/>
                  </a:cubicBezTo>
                  <a:cubicBezTo>
                    <a:pt x="35" y="0"/>
                    <a:pt x="35" y="0"/>
                    <a:pt x="35" y="0"/>
                  </a:cubicBezTo>
                  <a:cubicBezTo>
                    <a:pt x="33" y="1"/>
                    <a:pt x="31" y="0"/>
                    <a:pt x="30" y="2"/>
                  </a:cubicBezTo>
                  <a:cubicBezTo>
                    <a:pt x="28" y="5"/>
                    <a:pt x="28" y="6"/>
                    <a:pt x="25" y="8"/>
                  </a:cubicBezTo>
                  <a:cubicBezTo>
                    <a:pt x="24" y="9"/>
                    <a:pt x="22" y="10"/>
                    <a:pt x="21" y="11"/>
                  </a:cubicBezTo>
                  <a:cubicBezTo>
                    <a:pt x="20" y="12"/>
                    <a:pt x="20" y="13"/>
                    <a:pt x="19" y="14"/>
                  </a:cubicBezTo>
                  <a:cubicBezTo>
                    <a:pt x="18" y="14"/>
                    <a:pt x="17" y="14"/>
                    <a:pt x="16" y="15"/>
                  </a:cubicBezTo>
                  <a:cubicBezTo>
                    <a:pt x="14" y="16"/>
                    <a:pt x="13" y="18"/>
                    <a:pt x="12" y="18"/>
                  </a:cubicBezTo>
                  <a:cubicBezTo>
                    <a:pt x="10" y="19"/>
                    <a:pt x="8" y="18"/>
                    <a:pt x="7" y="19"/>
                  </a:cubicBezTo>
                  <a:cubicBezTo>
                    <a:pt x="5" y="20"/>
                    <a:pt x="5" y="23"/>
                    <a:pt x="4" y="24"/>
                  </a:cubicBezTo>
                  <a:cubicBezTo>
                    <a:pt x="3" y="25"/>
                    <a:pt x="0" y="25"/>
                    <a:pt x="1" y="27"/>
                  </a:cubicBezTo>
                  <a:cubicBezTo>
                    <a:pt x="1" y="30"/>
                    <a:pt x="5" y="29"/>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 name="Freeform 14"/>
            <p:cNvSpPr/>
            <p:nvPr/>
          </p:nvSpPr>
          <p:spPr bwMode="auto">
            <a:xfrm>
              <a:off x="4100513" y="2508251"/>
              <a:ext cx="30163" cy="63500"/>
            </a:xfrm>
            <a:custGeom>
              <a:avLst/>
              <a:gdLst>
                <a:gd name="T0" fmla="*/ 8 w 8"/>
                <a:gd name="T1" fmla="*/ 4 h 17"/>
                <a:gd name="T2" fmla="*/ 4 w 8"/>
                <a:gd name="T3" fmla="*/ 0 h 17"/>
                <a:gd name="T4" fmla="*/ 4 w 8"/>
                <a:gd name="T5" fmla="*/ 0 h 17"/>
                <a:gd name="T6" fmla="*/ 0 w 8"/>
                <a:gd name="T7" fmla="*/ 9 h 17"/>
                <a:gd name="T8" fmla="*/ 0 w 8"/>
                <a:gd name="T9" fmla="*/ 14 h 17"/>
                <a:gd name="T10" fmla="*/ 5 w 8"/>
                <a:gd name="T11" fmla="*/ 13 h 17"/>
                <a:gd name="T12" fmla="*/ 5 w 8"/>
                <a:gd name="T13" fmla="*/ 8 h 17"/>
                <a:gd name="T14" fmla="*/ 8 w 8"/>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7">
                  <a:moveTo>
                    <a:pt x="8" y="4"/>
                  </a:moveTo>
                  <a:cubicBezTo>
                    <a:pt x="8" y="1"/>
                    <a:pt x="7" y="0"/>
                    <a:pt x="4" y="0"/>
                  </a:cubicBezTo>
                  <a:cubicBezTo>
                    <a:pt x="4" y="0"/>
                    <a:pt x="4" y="0"/>
                    <a:pt x="4" y="0"/>
                  </a:cubicBezTo>
                  <a:cubicBezTo>
                    <a:pt x="2" y="2"/>
                    <a:pt x="0" y="6"/>
                    <a:pt x="0" y="9"/>
                  </a:cubicBezTo>
                  <a:cubicBezTo>
                    <a:pt x="0" y="10"/>
                    <a:pt x="0" y="13"/>
                    <a:pt x="0" y="14"/>
                  </a:cubicBezTo>
                  <a:cubicBezTo>
                    <a:pt x="1" y="17"/>
                    <a:pt x="4" y="16"/>
                    <a:pt x="5" y="13"/>
                  </a:cubicBezTo>
                  <a:cubicBezTo>
                    <a:pt x="6" y="11"/>
                    <a:pt x="5" y="10"/>
                    <a:pt x="5" y="8"/>
                  </a:cubicBezTo>
                  <a:cubicBezTo>
                    <a:pt x="6" y="6"/>
                    <a:pt x="7"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 name="Freeform 15"/>
            <p:cNvSpPr/>
            <p:nvPr/>
          </p:nvSpPr>
          <p:spPr bwMode="auto">
            <a:xfrm>
              <a:off x="4086225" y="2620963"/>
              <a:ext cx="90488" cy="115888"/>
            </a:xfrm>
            <a:custGeom>
              <a:avLst/>
              <a:gdLst>
                <a:gd name="T0" fmla="*/ 0 w 24"/>
                <a:gd name="T1" fmla="*/ 14 h 31"/>
                <a:gd name="T2" fmla="*/ 3 w 24"/>
                <a:gd name="T3" fmla="*/ 17 h 31"/>
                <a:gd name="T4" fmla="*/ 4 w 24"/>
                <a:gd name="T5" fmla="*/ 20 h 31"/>
                <a:gd name="T6" fmla="*/ 6 w 24"/>
                <a:gd name="T7" fmla="*/ 22 h 31"/>
                <a:gd name="T8" fmla="*/ 7 w 24"/>
                <a:gd name="T9" fmla="*/ 27 h 31"/>
                <a:gd name="T10" fmla="*/ 10 w 24"/>
                <a:gd name="T11" fmla="*/ 30 h 31"/>
                <a:gd name="T12" fmla="*/ 13 w 24"/>
                <a:gd name="T13" fmla="*/ 27 h 31"/>
                <a:gd name="T14" fmla="*/ 17 w 24"/>
                <a:gd name="T15" fmla="*/ 27 h 31"/>
                <a:gd name="T16" fmla="*/ 22 w 24"/>
                <a:gd name="T17" fmla="*/ 30 h 31"/>
                <a:gd name="T18" fmla="*/ 19 w 24"/>
                <a:gd name="T19" fmla="*/ 24 h 31"/>
                <a:gd name="T20" fmla="*/ 15 w 24"/>
                <a:gd name="T21" fmla="*/ 23 h 31"/>
                <a:gd name="T22" fmla="*/ 13 w 24"/>
                <a:gd name="T23" fmla="*/ 19 h 31"/>
                <a:gd name="T24" fmla="*/ 11 w 24"/>
                <a:gd name="T25" fmla="*/ 15 h 31"/>
                <a:gd name="T26" fmla="*/ 15 w 24"/>
                <a:gd name="T27" fmla="*/ 9 h 31"/>
                <a:gd name="T28" fmla="*/ 14 w 24"/>
                <a:gd name="T29" fmla="*/ 7 h 31"/>
                <a:gd name="T30" fmla="*/ 13 w 24"/>
                <a:gd name="T31" fmla="*/ 6 h 31"/>
                <a:gd name="T32" fmla="*/ 12 w 24"/>
                <a:gd name="T33" fmla="*/ 4 h 31"/>
                <a:gd name="T34" fmla="*/ 10 w 24"/>
                <a:gd name="T35" fmla="*/ 1 h 31"/>
                <a:gd name="T36" fmla="*/ 5 w 24"/>
                <a:gd name="T37" fmla="*/ 0 h 31"/>
                <a:gd name="T38" fmla="*/ 5 w 24"/>
                <a:gd name="T39" fmla="*/ 0 h 31"/>
                <a:gd name="T40" fmla="*/ 5 w 24"/>
                <a:gd name="T41" fmla="*/ 5 h 31"/>
                <a:gd name="T42" fmla="*/ 2 w 24"/>
                <a:gd name="T43" fmla="*/ 10 h 31"/>
                <a:gd name="T44" fmla="*/ 0 w 24"/>
                <a:gd name="T45"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1">
                  <a:moveTo>
                    <a:pt x="0" y="14"/>
                  </a:moveTo>
                  <a:cubicBezTo>
                    <a:pt x="1" y="16"/>
                    <a:pt x="3" y="16"/>
                    <a:pt x="3" y="17"/>
                  </a:cubicBezTo>
                  <a:cubicBezTo>
                    <a:pt x="4" y="18"/>
                    <a:pt x="3" y="19"/>
                    <a:pt x="4" y="20"/>
                  </a:cubicBezTo>
                  <a:cubicBezTo>
                    <a:pt x="4" y="21"/>
                    <a:pt x="6" y="21"/>
                    <a:pt x="6" y="22"/>
                  </a:cubicBezTo>
                  <a:cubicBezTo>
                    <a:pt x="7" y="23"/>
                    <a:pt x="6" y="25"/>
                    <a:pt x="7" y="27"/>
                  </a:cubicBezTo>
                  <a:cubicBezTo>
                    <a:pt x="7" y="28"/>
                    <a:pt x="8" y="31"/>
                    <a:pt x="10" y="30"/>
                  </a:cubicBezTo>
                  <a:cubicBezTo>
                    <a:pt x="11" y="30"/>
                    <a:pt x="12" y="28"/>
                    <a:pt x="13" y="27"/>
                  </a:cubicBezTo>
                  <a:cubicBezTo>
                    <a:pt x="14" y="27"/>
                    <a:pt x="16" y="26"/>
                    <a:pt x="17" y="27"/>
                  </a:cubicBezTo>
                  <a:cubicBezTo>
                    <a:pt x="19" y="27"/>
                    <a:pt x="20" y="30"/>
                    <a:pt x="22" y="30"/>
                  </a:cubicBezTo>
                  <a:cubicBezTo>
                    <a:pt x="24" y="27"/>
                    <a:pt x="22" y="25"/>
                    <a:pt x="19" y="24"/>
                  </a:cubicBezTo>
                  <a:cubicBezTo>
                    <a:pt x="18" y="24"/>
                    <a:pt x="16" y="24"/>
                    <a:pt x="15" y="23"/>
                  </a:cubicBezTo>
                  <a:cubicBezTo>
                    <a:pt x="15" y="22"/>
                    <a:pt x="14" y="20"/>
                    <a:pt x="13" y="19"/>
                  </a:cubicBezTo>
                  <a:cubicBezTo>
                    <a:pt x="12" y="18"/>
                    <a:pt x="11" y="17"/>
                    <a:pt x="11" y="15"/>
                  </a:cubicBezTo>
                  <a:cubicBezTo>
                    <a:pt x="11" y="13"/>
                    <a:pt x="14" y="12"/>
                    <a:pt x="15" y="9"/>
                  </a:cubicBezTo>
                  <a:cubicBezTo>
                    <a:pt x="15" y="8"/>
                    <a:pt x="14" y="7"/>
                    <a:pt x="14" y="7"/>
                  </a:cubicBezTo>
                  <a:cubicBezTo>
                    <a:pt x="14" y="6"/>
                    <a:pt x="13" y="6"/>
                    <a:pt x="13" y="6"/>
                  </a:cubicBezTo>
                  <a:cubicBezTo>
                    <a:pt x="12" y="5"/>
                    <a:pt x="13" y="5"/>
                    <a:pt x="12" y="4"/>
                  </a:cubicBezTo>
                  <a:cubicBezTo>
                    <a:pt x="12" y="3"/>
                    <a:pt x="11" y="2"/>
                    <a:pt x="10" y="1"/>
                  </a:cubicBezTo>
                  <a:cubicBezTo>
                    <a:pt x="8" y="0"/>
                    <a:pt x="6" y="1"/>
                    <a:pt x="5" y="0"/>
                  </a:cubicBezTo>
                  <a:cubicBezTo>
                    <a:pt x="5" y="0"/>
                    <a:pt x="5" y="0"/>
                    <a:pt x="5" y="0"/>
                  </a:cubicBezTo>
                  <a:cubicBezTo>
                    <a:pt x="5" y="2"/>
                    <a:pt x="5" y="4"/>
                    <a:pt x="5" y="5"/>
                  </a:cubicBezTo>
                  <a:cubicBezTo>
                    <a:pt x="4" y="7"/>
                    <a:pt x="3" y="8"/>
                    <a:pt x="2" y="10"/>
                  </a:cubicBezTo>
                  <a:cubicBezTo>
                    <a:pt x="2" y="11"/>
                    <a:pt x="0" y="1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 name="Freeform 16"/>
            <p:cNvSpPr/>
            <p:nvPr/>
          </p:nvSpPr>
          <p:spPr bwMode="auto">
            <a:xfrm>
              <a:off x="4127500" y="2744788"/>
              <a:ext cx="85725" cy="109538"/>
            </a:xfrm>
            <a:custGeom>
              <a:avLst/>
              <a:gdLst>
                <a:gd name="T0" fmla="*/ 20 w 23"/>
                <a:gd name="T1" fmla="*/ 12 h 29"/>
                <a:gd name="T2" fmla="*/ 15 w 23"/>
                <a:gd name="T3" fmla="*/ 12 h 29"/>
                <a:gd name="T4" fmla="*/ 10 w 23"/>
                <a:gd name="T5" fmla="*/ 15 h 29"/>
                <a:gd name="T6" fmla="*/ 9 w 23"/>
                <a:gd name="T7" fmla="*/ 7 h 29"/>
                <a:gd name="T8" fmla="*/ 8 w 23"/>
                <a:gd name="T9" fmla="*/ 3 h 29"/>
                <a:gd name="T10" fmla="*/ 5 w 23"/>
                <a:gd name="T11" fmla="*/ 1 h 29"/>
                <a:gd name="T12" fmla="*/ 0 w 23"/>
                <a:gd name="T13" fmla="*/ 2 h 29"/>
                <a:gd name="T14" fmla="*/ 2 w 23"/>
                <a:gd name="T15" fmla="*/ 7 h 29"/>
                <a:gd name="T16" fmla="*/ 2 w 23"/>
                <a:gd name="T17" fmla="*/ 10 h 29"/>
                <a:gd name="T18" fmla="*/ 5 w 23"/>
                <a:gd name="T19" fmla="*/ 13 h 29"/>
                <a:gd name="T20" fmla="*/ 2 w 23"/>
                <a:gd name="T21" fmla="*/ 19 h 29"/>
                <a:gd name="T22" fmla="*/ 2 w 23"/>
                <a:gd name="T23" fmla="*/ 23 h 29"/>
                <a:gd name="T24" fmla="*/ 9 w 23"/>
                <a:gd name="T25" fmla="*/ 20 h 29"/>
                <a:gd name="T26" fmla="*/ 13 w 23"/>
                <a:gd name="T27" fmla="*/ 26 h 29"/>
                <a:gd name="T28" fmla="*/ 18 w 23"/>
                <a:gd name="T29" fmla="*/ 29 h 29"/>
                <a:gd name="T30" fmla="*/ 20 w 23"/>
                <a:gd name="T31" fmla="*/ 24 h 29"/>
                <a:gd name="T32" fmla="*/ 23 w 23"/>
                <a:gd name="T33" fmla="*/ 17 h 29"/>
                <a:gd name="T34" fmla="*/ 20 w 23"/>
                <a:gd name="T35"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9">
                  <a:moveTo>
                    <a:pt x="20" y="12"/>
                  </a:moveTo>
                  <a:cubicBezTo>
                    <a:pt x="19" y="12"/>
                    <a:pt x="16" y="12"/>
                    <a:pt x="15" y="12"/>
                  </a:cubicBezTo>
                  <a:cubicBezTo>
                    <a:pt x="13" y="13"/>
                    <a:pt x="12" y="17"/>
                    <a:pt x="10" y="15"/>
                  </a:cubicBezTo>
                  <a:cubicBezTo>
                    <a:pt x="8" y="14"/>
                    <a:pt x="8" y="9"/>
                    <a:pt x="9" y="7"/>
                  </a:cubicBezTo>
                  <a:cubicBezTo>
                    <a:pt x="7" y="7"/>
                    <a:pt x="8" y="5"/>
                    <a:pt x="8" y="3"/>
                  </a:cubicBezTo>
                  <a:cubicBezTo>
                    <a:pt x="7" y="2"/>
                    <a:pt x="6" y="2"/>
                    <a:pt x="5" y="1"/>
                  </a:cubicBezTo>
                  <a:cubicBezTo>
                    <a:pt x="3" y="1"/>
                    <a:pt x="1" y="0"/>
                    <a:pt x="0" y="2"/>
                  </a:cubicBezTo>
                  <a:cubicBezTo>
                    <a:pt x="0" y="4"/>
                    <a:pt x="2" y="5"/>
                    <a:pt x="2" y="7"/>
                  </a:cubicBezTo>
                  <a:cubicBezTo>
                    <a:pt x="3" y="8"/>
                    <a:pt x="2" y="9"/>
                    <a:pt x="2" y="10"/>
                  </a:cubicBezTo>
                  <a:cubicBezTo>
                    <a:pt x="3" y="11"/>
                    <a:pt x="4" y="12"/>
                    <a:pt x="5" y="13"/>
                  </a:cubicBezTo>
                  <a:cubicBezTo>
                    <a:pt x="6" y="16"/>
                    <a:pt x="4" y="17"/>
                    <a:pt x="2" y="19"/>
                  </a:cubicBezTo>
                  <a:cubicBezTo>
                    <a:pt x="1" y="21"/>
                    <a:pt x="0" y="22"/>
                    <a:pt x="2" y="23"/>
                  </a:cubicBezTo>
                  <a:cubicBezTo>
                    <a:pt x="5" y="24"/>
                    <a:pt x="7" y="19"/>
                    <a:pt x="9" y="20"/>
                  </a:cubicBezTo>
                  <a:cubicBezTo>
                    <a:pt x="12" y="20"/>
                    <a:pt x="12" y="24"/>
                    <a:pt x="13" y="26"/>
                  </a:cubicBezTo>
                  <a:cubicBezTo>
                    <a:pt x="14" y="27"/>
                    <a:pt x="16" y="29"/>
                    <a:pt x="18" y="29"/>
                  </a:cubicBezTo>
                  <a:cubicBezTo>
                    <a:pt x="20" y="29"/>
                    <a:pt x="20" y="26"/>
                    <a:pt x="20" y="24"/>
                  </a:cubicBezTo>
                  <a:cubicBezTo>
                    <a:pt x="23" y="24"/>
                    <a:pt x="23" y="19"/>
                    <a:pt x="23" y="17"/>
                  </a:cubicBezTo>
                  <a:cubicBezTo>
                    <a:pt x="23" y="15"/>
                    <a:pt x="22" y="13"/>
                    <a:pt x="2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 name="Freeform 17"/>
            <p:cNvSpPr/>
            <p:nvPr/>
          </p:nvSpPr>
          <p:spPr bwMode="auto">
            <a:xfrm>
              <a:off x="4127500" y="2752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 name="Freeform 18"/>
            <p:cNvSpPr/>
            <p:nvPr/>
          </p:nvSpPr>
          <p:spPr bwMode="auto">
            <a:xfrm>
              <a:off x="3857625" y="2978151"/>
              <a:ext cx="195263" cy="206375"/>
            </a:xfrm>
            <a:custGeom>
              <a:avLst/>
              <a:gdLst>
                <a:gd name="T0" fmla="*/ 51 w 52"/>
                <a:gd name="T1" fmla="*/ 43 h 55"/>
                <a:gd name="T2" fmla="*/ 51 w 52"/>
                <a:gd name="T3" fmla="*/ 41 h 55"/>
                <a:gd name="T4" fmla="*/ 52 w 52"/>
                <a:gd name="T5" fmla="*/ 38 h 55"/>
                <a:gd name="T6" fmla="*/ 42 w 52"/>
                <a:gd name="T7" fmla="*/ 31 h 55"/>
                <a:gd name="T8" fmla="*/ 39 w 52"/>
                <a:gd name="T9" fmla="*/ 23 h 55"/>
                <a:gd name="T10" fmla="*/ 33 w 52"/>
                <a:gd name="T11" fmla="*/ 20 h 55"/>
                <a:gd name="T12" fmla="*/ 26 w 52"/>
                <a:gd name="T13" fmla="*/ 12 h 55"/>
                <a:gd name="T14" fmla="*/ 19 w 52"/>
                <a:gd name="T15" fmla="*/ 8 h 55"/>
                <a:gd name="T16" fmla="*/ 17 w 52"/>
                <a:gd name="T17" fmla="*/ 4 h 55"/>
                <a:gd name="T18" fmla="*/ 14 w 52"/>
                <a:gd name="T19" fmla="*/ 2 h 55"/>
                <a:gd name="T20" fmla="*/ 4 w 52"/>
                <a:gd name="T21" fmla="*/ 0 h 55"/>
                <a:gd name="T22" fmla="*/ 0 w 52"/>
                <a:gd name="T23" fmla="*/ 0 h 55"/>
                <a:gd name="T24" fmla="*/ 3 w 52"/>
                <a:gd name="T25" fmla="*/ 4 h 55"/>
                <a:gd name="T26" fmla="*/ 6 w 52"/>
                <a:gd name="T27" fmla="*/ 7 h 55"/>
                <a:gd name="T28" fmla="*/ 9 w 52"/>
                <a:gd name="T29" fmla="*/ 11 h 55"/>
                <a:gd name="T30" fmla="*/ 18 w 52"/>
                <a:gd name="T31" fmla="*/ 17 h 55"/>
                <a:gd name="T32" fmla="*/ 21 w 52"/>
                <a:gd name="T33" fmla="*/ 28 h 55"/>
                <a:gd name="T34" fmla="*/ 22 w 52"/>
                <a:gd name="T35" fmla="*/ 31 h 55"/>
                <a:gd name="T36" fmla="*/ 24 w 52"/>
                <a:gd name="T37" fmla="*/ 32 h 55"/>
                <a:gd name="T38" fmla="*/ 29 w 52"/>
                <a:gd name="T39" fmla="*/ 39 h 55"/>
                <a:gd name="T40" fmla="*/ 40 w 52"/>
                <a:gd name="T41" fmla="*/ 49 h 55"/>
                <a:gd name="T42" fmla="*/ 44 w 52"/>
                <a:gd name="T43" fmla="*/ 53 h 55"/>
                <a:gd name="T44" fmla="*/ 50 w 52"/>
                <a:gd name="T45" fmla="*/ 50 h 55"/>
                <a:gd name="T46" fmla="*/ 51 w 52"/>
                <a:gd name="T47"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5">
                  <a:moveTo>
                    <a:pt x="51" y="43"/>
                  </a:moveTo>
                  <a:cubicBezTo>
                    <a:pt x="51" y="42"/>
                    <a:pt x="50" y="42"/>
                    <a:pt x="51" y="41"/>
                  </a:cubicBezTo>
                  <a:cubicBezTo>
                    <a:pt x="51" y="40"/>
                    <a:pt x="52" y="39"/>
                    <a:pt x="52" y="38"/>
                  </a:cubicBezTo>
                  <a:cubicBezTo>
                    <a:pt x="52" y="33"/>
                    <a:pt x="45" y="34"/>
                    <a:pt x="42" y="31"/>
                  </a:cubicBezTo>
                  <a:cubicBezTo>
                    <a:pt x="40" y="29"/>
                    <a:pt x="41" y="26"/>
                    <a:pt x="39" y="23"/>
                  </a:cubicBezTo>
                  <a:cubicBezTo>
                    <a:pt x="38" y="21"/>
                    <a:pt x="35" y="21"/>
                    <a:pt x="33" y="20"/>
                  </a:cubicBezTo>
                  <a:cubicBezTo>
                    <a:pt x="28" y="18"/>
                    <a:pt x="28" y="16"/>
                    <a:pt x="26" y="12"/>
                  </a:cubicBezTo>
                  <a:cubicBezTo>
                    <a:pt x="24" y="9"/>
                    <a:pt x="21" y="10"/>
                    <a:pt x="19" y="8"/>
                  </a:cubicBezTo>
                  <a:cubicBezTo>
                    <a:pt x="17" y="7"/>
                    <a:pt x="18" y="5"/>
                    <a:pt x="17" y="4"/>
                  </a:cubicBezTo>
                  <a:cubicBezTo>
                    <a:pt x="16" y="3"/>
                    <a:pt x="15" y="3"/>
                    <a:pt x="14" y="2"/>
                  </a:cubicBezTo>
                  <a:cubicBezTo>
                    <a:pt x="11" y="1"/>
                    <a:pt x="7" y="1"/>
                    <a:pt x="4" y="0"/>
                  </a:cubicBezTo>
                  <a:cubicBezTo>
                    <a:pt x="0" y="0"/>
                    <a:pt x="0" y="0"/>
                    <a:pt x="0" y="0"/>
                  </a:cubicBezTo>
                  <a:cubicBezTo>
                    <a:pt x="1" y="2"/>
                    <a:pt x="0" y="3"/>
                    <a:pt x="3" y="4"/>
                  </a:cubicBezTo>
                  <a:cubicBezTo>
                    <a:pt x="5" y="5"/>
                    <a:pt x="5" y="5"/>
                    <a:pt x="6" y="7"/>
                  </a:cubicBezTo>
                  <a:cubicBezTo>
                    <a:pt x="7" y="8"/>
                    <a:pt x="7" y="9"/>
                    <a:pt x="9" y="11"/>
                  </a:cubicBezTo>
                  <a:cubicBezTo>
                    <a:pt x="11" y="13"/>
                    <a:pt x="15" y="15"/>
                    <a:pt x="18" y="17"/>
                  </a:cubicBezTo>
                  <a:cubicBezTo>
                    <a:pt x="20" y="19"/>
                    <a:pt x="20" y="25"/>
                    <a:pt x="21" y="28"/>
                  </a:cubicBezTo>
                  <a:cubicBezTo>
                    <a:pt x="21" y="29"/>
                    <a:pt x="21" y="30"/>
                    <a:pt x="22" y="31"/>
                  </a:cubicBezTo>
                  <a:cubicBezTo>
                    <a:pt x="22" y="32"/>
                    <a:pt x="23" y="32"/>
                    <a:pt x="24" y="32"/>
                  </a:cubicBezTo>
                  <a:cubicBezTo>
                    <a:pt x="26" y="34"/>
                    <a:pt x="27" y="37"/>
                    <a:pt x="29" y="39"/>
                  </a:cubicBezTo>
                  <a:cubicBezTo>
                    <a:pt x="32" y="43"/>
                    <a:pt x="37" y="45"/>
                    <a:pt x="40" y="49"/>
                  </a:cubicBezTo>
                  <a:cubicBezTo>
                    <a:pt x="41" y="51"/>
                    <a:pt x="42" y="52"/>
                    <a:pt x="44" y="53"/>
                  </a:cubicBezTo>
                  <a:cubicBezTo>
                    <a:pt x="46" y="55"/>
                    <a:pt x="49" y="53"/>
                    <a:pt x="50" y="50"/>
                  </a:cubicBezTo>
                  <a:cubicBezTo>
                    <a:pt x="51" y="48"/>
                    <a:pt x="51" y="45"/>
                    <a:pt x="5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 name="Freeform 19"/>
            <p:cNvSpPr/>
            <p:nvPr/>
          </p:nvSpPr>
          <p:spPr bwMode="auto">
            <a:xfrm>
              <a:off x="4040188" y="3165476"/>
              <a:ext cx="319088" cy="90488"/>
            </a:xfrm>
            <a:custGeom>
              <a:avLst/>
              <a:gdLst>
                <a:gd name="T0" fmla="*/ 45 w 85"/>
                <a:gd name="T1" fmla="*/ 16 h 24"/>
                <a:gd name="T2" fmla="*/ 48 w 85"/>
                <a:gd name="T3" fmla="*/ 18 h 24"/>
                <a:gd name="T4" fmla="*/ 51 w 85"/>
                <a:gd name="T5" fmla="*/ 18 h 24"/>
                <a:gd name="T6" fmla="*/ 56 w 85"/>
                <a:gd name="T7" fmla="*/ 18 h 24"/>
                <a:gd name="T8" fmla="*/ 64 w 85"/>
                <a:gd name="T9" fmla="*/ 19 h 24"/>
                <a:gd name="T10" fmla="*/ 66 w 85"/>
                <a:gd name="T11" fmla="*/ 22 h 24"/>
                <a:gd name="T12" fmla="*/ 72 w 85"/>
                <a:gd name="T13" fmla="*/ 23 h 24"/>
                <a:gd name="T14" fmla="*/ 72 w 85"/>
                <a:gd name="T15" fmla="*/ 19 h 24"/>
                <a:gd name="T16" fmla="*/ 78 w 85"/>
                <a:gd name="T17" fmla="*/ 16 h 24"/>
                <a:gd name="T18" fmla="*/ 83 w 85"/>
                <a:gd name="T19" fmla="*/ 13 h 24"/>
                <a:gd name="T20" fmla="*/ 84 w 85"/>
                <a:gd name="T21" fmla="*/ 12 h 24"/>
                <a:gd name="T22" fmla="*/ 69 w 85"/>
                <a:gd name="T23" fmla="*/ 12 h 24"/>
                <a:gd name="T24" fmla="*/ 62 w 85"/>
                <a:gd name="T25" fmla="*/ 13 h 24"/>
                <a:gd name="T26" fmla="*/ 46 w 85"/>
                <a:gd name="T27" fmla="*/ 12 h 24"/>
                <a:gd name="T28" fmla="*/ 36 w 85"/>
                <a:gd name="T29" fmla="*/ 10 h 24"/>
                <a:gd name="T30" fmla="*/ 34 w 85"/>
                <a:gd name="T31" fmla="*/ 8 h 24"/>
                <a:gd name="T32" fmla="*/ 31 w 85"/>
                <a:gd name="T33" fmla="*/ 7 h 24"/>
                <a:gd name="T34" fmla="*/ 27 w 85"/>
                <a:gd name="T35" fmla="*/ 6 h 24"/>
                <a:gd name="T36" fmla="*/ 17 w 85"/>
                <a:gd name="T37" fmla="*/ 5 h 24"/>
                <a:gd name="T38" fmla="*/ 5 w 85"/>
                <a:gd name="T39" fmla="*/ 2 h 24"/>
                <a:gd name="T40" fmla="*/ 6 w 85"/>
                <a:gd name="T41" fmla="*/ 3 h 24"/>
                <a:gd name="T42" fmla="*/ 2 w 85"/>
                <a:gd name="T43" fmla="*/ 8 h 24"/>
                <a:gd name="T44" fmla="*/ 19 w 85"/>
                <a:gd name="T45" fmla="*/ 9 h 24"/>
                <a:gd name="T46" fmla="*/ 27 w 85"/>
                <a:gd name="T47" fmla="*/ 13 h 24"/>
                <a:gd name="T48" fmla="*/ 35 w 85"/>
                <a:gd name="T49" fmla="*/ 15 h 24"/>
                <a:gd name="T50" fmla="*/ 41 w 85"/>
                <a:gd name="T51" fmla="*/ 16 h 24"/>
                <a:gd name="T52" fmla="*/ 45 w 85"/>
                <a:gd name="T5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24">
                  <a:moveTo>
                    <a:pt x="45" y="16"/>
                  </a:moveTo>
                  <a:cubicBezTo>
                    <a:pt x="46" y="17"/>
                    <a:pt x="47" y="17"/>
                    <a:pt x="48" y="18"/>
                  </a:cubicBezTo>
                  <a:cubicBezTo>
                    <a:pt x="49" y="18"/>
                    <a:pt x="50" y="18"/>
                    <a:pt x="51" y="18"/>
                  </a:cubicBezTo>
                  <a:cubicBezTo>
                    <a:pt x="53" y="18"/>
                    <a:pt x="54" y="18"/>
                    <a:pt x="56" y="18"/>
                  </a:cubicBezTo>
                  <a:cubicBezTo>
                    <a:pt x="58" y="18"/>
                    <a:pt x="62" y="18"/>
                    <a:pt x="64" y="19"/>
                  </a:cubicBezTo>
                  <a:cubicBezTo>
                    <a:pt x="65" y="19"/>
                    <a:pt x="65" y="21"/>
                    <a:pt x="66" y="22"/>
                  </a:cubicBezTo>
                  <a:cubicBezTo>
                    <a:pt x="67" y="23"/>
                    <a:pt x="71" y="24"/>
                    <a:pt x="72" y="23"/>
                  </a:cubicBezTo>
                  <a:cubicBezTo>
                    <a:pt x="75" y="22"/>
                    <a:pt x="72" y="20"/>
                    <a:pt x="72" y="19"/>
                  </a:cubicBezTo>
                  <a:cubicBezTo>
                    <a:pt x="72" y="17"/>
                    <a:pt x="77" y="17"/>
                    <a:pt x="78" y="16"/>
                  </a:cubicBezTo>
                  <a:cubicBezTo>
                    <a:pt x="80" y="16"/>
                    <a:pt x="82" y="14"/>
                    <a:pt x="83" y="13"/>
                  </a:cubicBezTo>
                  <a:cubicBezTo>
                    <a:pt x="84" y="13"/>
                    <a:pt x="85" y="13"/>
                    <a:pt x="84" y="12"/>
                  </a:cubicBezTo>
                  <a:cubicBezTo>
                    <a:pt x="82" y="9"/>
                    <a:pt x="72" y="12"/>
                    <a:pt x="69" y="12"/>
                  </a:cubicBezTo>
                  <a:cubicBezTo>
                    <a:pt x="67" y="12"/>
                    <a:pt x="65" y="13"/>
                    <a:pt x="62" y="13"/>
                  </a:cubicBezTo>
                  <a:cubicBezTo>
                    <a:pt x="57" y="15"/>
                    <a:pt x="50" y="14"/>
                    <a:pt x="46" y="12"/>
                  </a:cubicBezTo>
                  <a:cubicBezTo>
                    <a:pt x="43" y="10"/>
                    <a:pt x="39" y="11"/>
                    <a:pt x="36" y="10"/>
                  </a:cubicBezTo>
                  <a:cubicBezTo>
                    <a:pt x="35" y="9"/>
                    <a:pt x="35" y="8"/>
                    <a:pt x="34" y="8"/>
                  </a:cubicBezTo>
                  <a:cubicBezTo>
                    <a:pt x="33" y="7"/>
                    <a:pt x="32" y="8"/>
                    <a:pt x="31" y="7"/>
                  </a:cubicBezTo>
                  <a:cubicBezTo>
                    <a:pt x="29" y="7"/>
                    <a:pt x="29" y="6"/>
                    <a:pt x="27" y="6"/>
                  </a:cubicBezTo>
                  <a:cubicBezTo>
                    <a:pt x="24" y="5"/>
                    <a:pt x="20" y="6"/>
                    <a:pt x="17" y="5"/>
                  </a:cubicBezTo>
                  <a:cubicBezTo>
                    <a:pt x="13" y="4"/>
                    <a:pt x="9" y="0"/>
                    <a:pt x="5" y="2"/>
                  </a:cubicBezTo>
                  <a:cubicBezTo>
                    <a:pt x="6" y="3"/>
                    <a:pt x="6" y="3"/>
                    <a:pt x="6" y="3"/>
                  </a:cubicBezTo>
                  <a:cubicBezTo>
                    <a:pt x="3" y="0"/>
                    <a:pt x="0" y="5"/>
                    <a:pt x="2" y="8"/>
                  </a:cubicBezTo>
                  <a:cubicBezTo>
                    <a:pt x="5" y="12"/>
                    <a:pt x="15" y="8"/>
                    <a:pt x="19" y="9"/>
                  </a:cubicBezTo>
                  <a:cubicBezTo>
                    <a:pt x="22" y="9"/>
                    <a:pt x="24" y="12"/>
                    <a:pt x="27" y="13"/>
                  </a:cubicBezTo>
                  <a:cubicBezTo>
                    <a:pt x="30" y="14"/>
                    <a:pt x="32" y="14"/>
                    <a:pt x="35" y="15"/>
                  </a:cubicBezTo>
                  <a:cubicBezTo>
                    <a:pt x="37" y="15"/>
                    <a:pt x="39" y="16"/>
                    <a:pt x="41" y="16"/>
                  </a:cubicBezTo>
                  <a:cubicBezTo>
                    <a:pt x="42" y="16"/>
                    <a:pt x="44" y="16"/>
                    <a:pt x="4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 name="Freeform 20"/>
            <p:cNvSpPr/>
            <p:nvPr/>
          </p:nvSpPr>
          <p:spPr bwMode="auto">
            <a:xfrm>
              <a:off x="4100513" y="2997201"/>
              <a:ext cx="192088" cy="149225"/>
            </a:xfrm>
            <a:custGeom>
              <a:avLst/>
              <a:gdLst>
                <a:gd name="T0" fmla="*/ 42 w 51"/>
                <a:gd name="T1" fmla="*/ 3 h 40"/>
                <a:gd name="T2" fmla="*/ 37 w 51"/>
                <a:gd name="T3" fmla="*/ 1 h 40"/>
                <a:gd name="T4" fmla="*/ 31 w 51"/>
                <a:gd name="T5" fmla="*/ 8 h 40"/>
                <a:gd name="T6" fmla="*/ 26 w 51"/>
                <a:gd name="T7" fmla="*/ 13 h 40"/>
                <a:gd name="T8" fmla="*/ 23 w 51"/>
                <a:gd name="T9" fmla="*/ 13 h 40"/>
                <a:gd name="T10" fmla="*/ 20 w 51"/>
                <a:gd name="T11" fmla="*/ 15 h 40"/>
                <a:gd name="T12" fmla="*/ 15 w 51"/>
                <a:gd name="T13" fmla="*/ 15 h 40"/>
                <a:gd name="T14" fmla="*/ 13 w 51"/>
                <a:gd name="T15" fmla="*/ 16 h 40"/>
                <a:gd name="T16" fmla="*/ 8 w 51"/>
                <a:gd name="T17" fmla="*/ 14 h 40"/>
                <a:gd name="T18" fmla="*/ 7 w 51"/>
                <a:gd name="T19" fmla="*/ 15 h 40"/>
                <a:gd name="T20" fmla="*/ 0 w 51"/>
                <a:gd name="T21" fmla="*/ 18 h 40"/>
                <a:gd name="T22" fmla="*/ 3 w 51"/>
                <a:gd name="T23" fmla="*/ 25 h 40"/>
                <a:gd name="T24" fmla="*/ 4 w 51"/>
                <a:gd name="T25" fmla="*/ 28 h 40"/>
                <a:gd name="T26" fmla="*/ 6 w 51"/>
                <a:gd name="T27" fmla="*/ 32 h 40"/>
                <a:gd name="T28" fmla="*/ 6 w 51"/>
                <a:gd name="T29" fmla="*/ 35 h 40"/>
                <a:gd name="T30" fmla="*/ 12 w 51"/>
                <a:gd name="T31" fmla="*/ 35 h 40"/>
                <a:gd name="T32" fmla="*/ 19 w 51"/>
                <a:gd name="T33" fmla="*/ 35 h 40"/>
                <a:gd name="T34" fmla="*/ 24 w 51"/>
                <a:gd name="T35" fmla="*/ 37 h 40"/>
                <a:gd name="T36" fmla="*/ 36 w 51"/>
                <a:gd name="T37" fmla="*/ 34 h 40"/>
                <a:gd name="T38" fmla="*/ 37 w 51"/>
                <a:gd name="T39" fmla="*/ 29 h 40"/>
                <a:gd name="T40" fmla="*/ 41 w 51"/>
                <a:gd name="T41" fmla="*/ 26 h 40"/>
                <a:gd name="T42" fmla="*/ 42 w 51"/>
                <a:gd name="T43" fmla="*/ 21 h 40"/>
                <a:gd name="T44" fmla="*/ 46 w 51"/>
                <a:gd name="T45" fmla="*/ 18 h 40"/>
                <a:gd name="T46" fmla="*/ 42 w 51"/>
                <a:gd name="T47" fmla="*/ 7 h 40"/>
                <a:gd name="T48" fmla="*/ 42 w 51"/>
                <a:gd name="T49"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40">
                  <a:moveTo>
                    <a:pt x="42" y="3"/>
                  </a:moveTo>
                  <a:cubicBezTo>
                    <a:pt x="42" y="1"/>
                    <a:pt x="39" y="1"/>
                    <a:pt x="37" y="1"/>
                  </a:cubicBezTo>
                  <a:cubicBezTo>
                    <a:pt x="33" y="0"/>
                    <a:pt x="32" y="5"/>
                    <a:pt x="31" y="8"/>
                  </a:cubicBezTo>
                  <a:cubicBezTo>
                    <a:pt x="30" y="11"/>
                    <a:pt x="29" y="13"/>
                    <a:pt x="26" y="13"/>
                  </a:cubicBezTo>
                  <a:cubicBezTo>
                    <a:pt x="25" y="13"/>
                    <a:pt x="24" y="13"/>
                    <a:pt x="23" y="13"/>
                  </a:cubicBezTo>
                  <a:cubicBezTo>
                    <a:pt x="22" y="13"/>
                    <a:pt x="21" y="14"/>
                    <a:pt x="20" y="15"/>
                  </a:cubicBezTo>
                  <a:cubicBezTo>
                    <a:pt x="18" y="15"/>
                    <a:pt x="17" y="14"/>
                    <a:pt x="15" y="15"/>
                  </a:cubicBezTo>
                  <a:cubicBezTo>
                    <a:pt x="14" y="15"/>
                    <a:pt x="14" y="16"/>
                    <a:pt x="13" y="16"/>
                  </a:cubicBezTo>
                  <a:cubicBezTo>
                    <a:pt x="11" y="16"/>
                    <a:pt x="9" y="15"/>
                    <a:pt x="8" y="14"/>
                  </a:cubicBezTo>
                  <a:cubicBezTo>
                    <a:pt x="7" y="15"/>
                    <a:pt x="7" y="15"/>
                    <a:pt x="7" y="15"/>
                  </a:cubicBezTo>
                  <a:cubicBezTo>
                    <a:pt x="5" y="10"/>
                    <a:pt x="0" y="14"/>
                    <a:pt x="0" y="18"/>
                  </a:cubicBezTo>
                  <a:cubicBezTo>
                    <a:pt x="0" y="21"/>
                    <a:pt x="3" y="22"/>
                    <a:pt x="3" y="25"/>
                  </a:cubicBezTo>
                  <a:cubicBezTo>
                    <a:pt x="4" y="26"/>
                    <a:pt x="3" y="27"/>
                    <a:pt x="4" y="28"/>
                  </a:cubicBezTo>
                  <a:cubicBezTo>
                    <a:pt x="4" y="29"/>
                    <a:pt x="6" y="30"/>
                    <a:pt x="6" y="32"/>
                  </a:cubicBezTo>
                  <a:cubicBezTo>
                    <a:pt x="7" y="33"/>
                    <a:pt x="6" y="34"/>
                    <a:pt x="6" y="35"/>
                  </a:cubicBezTo>
                  <a:cubicBezTo>
                    <a:pt x="8" y="36"/>
                    <a:pt x="11" y="35"/>
                    <a:pt x="12" y="35"/>
                  </a:cubicBezTo>
                  <a:cubicBezTo>
                    <a:pt x="14" y="35"/>
                    <a:pt x="17" y="35"/>
                    <a:pt x="19" y="35"/>
                  </a:cubicBezTo>
                  <a:cubicBezTo>
                    <a:pt x="21" y="36"/>
                    <a:pt x="23" y="37"/>
                    <a:pt x="24" y="37"/>
                  </a:cubicBezTo>
                  <a:cubicBezTo>
                    <a:pt x="29" y="39"/>
                    <a:pt x="34" y="40"/>
                    <a:pt x="36" y="34"/>
                  </a:cubicBezTo>
                  <a:cubicBezTo>
                    <a:pt x="36" y="33"/>
                    <a:pt x="36" y="30"/>
                    <a:pt x="37" y="29"/>
                  </a:cubicBezTo>
                  <a:cubicBezTo>
                    <a:pt x="37" y="27"/>
                    <a:pt x="40" y="28"/>
                    <a:pt x="41" y="26"/>
                  </a:cubicBezTo>
                  <a:cubicBezTo>
                    <a:pt x="42" y="25"/>
                    <a:pt x="42" y="23"/>
                    <a:pt x="42" y="21"/>
                  </a:cubicBezTo>
                  <a:cubicBezTo>
                    <a:pt x="43" y="18"/>
                    <a:pt x="45" y="19"/>
                    <a:pt x="46" y="18"/>
                  </a:cubicBezTo>
                  <a:cubicBezTo>
                    <a:pt x="51" y="16"/>
                    <a:pt x="42" y="9"/>
                    <a:pt x="42" y="7"/>
                  </a:cubicBezTo>
                  <a:cubicBezTo>
                    <a:pt x="42" y="6"/>
                    <a:pt x="42" y="4"/>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 name="Freeform 21"/>
            <p:cNvSpPr/>
            <p:nvPr/>
          </p:nvSpPr>
          <p:spPr bwMode="auto">
            <a:xfrm>
              <a:off x="4284663" y="3052763"/>
              <a:ext cx="104775" cy="120650"/>
            </a:xfrm>
            <a:custGeom>
              <a:avLst/>
              <a:gdLst>
                <a:gd name="T0" fmla="*/ 14 w 28"/>
                <a:gd name="T1" fmla="*/ 9 h 32"/>
                <a:gd name="T2" fmla="*/ 21 w 28"/>
                <a:gd name="T3" fmla="*/ 6 h 32"/>
                <a:gd name="T4" fmla="*/ 26 w 28"/>
                <a:gd name="T5" fmla="*/ 5 h 32"/>
                <a:gd name="T6" fmla="*/ 28 w 28"/>
                <a:gd name="T7" fmla="*/ 1 h 32"/>
                <a:gd name="T8" fmla="*/ 27 w 28"/>
                <a:gd name="T9" fmla="*/ 0 h 32"/>
                <a:gd name="T10" fmla="*/ 20 w 28"/>
                <a:gd name="T11" fmla="*/ 1 h 32"/>
                <a:gd name="T12" fmla="*/ 18 w 28"/>
                <a:gd name="T13" fmla="*/ 0 h 32"/>
                <a:gd name="T14" fmla="*/ 14 w 28"/>
                <a:gd name="T15" fmla="*/ 2 h 32"/>
                <a:gd name="T16" fmla="*/ 8 w 28"/>
                <a:gd name="T17" fmla="*/ 1 h 32"/>
                <a:gd name="T18" fmla="*/ 5 w 28"/>
                <a:gd name="T19" fmla="*/ 6 h 32"/>
                <a:gd name="T20" fmla="*/ 3 w 28"/>
                <a:gd name="T21" fmla="*/ 12 h 32"/>
                <a:gd name="T22" fmla="*/ 1 w 28"/>
                <a:gd name="T23" fmla="*/ 17 h 32"/>
                <a:gd name="T24" fmla="*/ 2 w 28"/>
                <a:gd name="T25" fmla="*/ 21 h 32"/>
                <a:gd name="T26" fmla="*/ 3 w 28"/>
                <a:gd name="T27" fmla="*/ 25 h 32"/>
                <a:gd name="T28" fmla="*/ 4 w 28"/>
                <a:gd name="T29" fmla="*/ 31 h 32"/>
                <a:gd name="T30" fmla="*/ 6 w 28"/>
                <a:gd name="T31" fmla="*/ 31 h 32"/>
                <a:gd name="T32" fmla="*/ 7 w 28"/>
                <a:gd name="T33" fmla="*/ 24 h 32"/>
                <a:gd name="T34" fmla="*/ 8 w 28"/>
                <a:gd name="T35" fmla="*/ 20 h 32"/>
                <a:gd name="T36" fmla="*/ 12 w 28"/>
                <a:gd name="T37" fmla="*/ 23 h 32"/>
                <a:gd name="T38" fmla="*/ 14 w 28"/>
                <a:gd name="T39" fmla="*/ 25 h 32"/>
                <a:gd name="T40" fmla="*/ 16 w 28"/>
                <a:gd name="T41" fmla="*/ 22 h 32"/>
                <a:gd name="T42" fmla="*/ 15 w 28"/>
                <a:gd name="T43" fmla="*/ 18 h 32"/>
                <a:gd name="T44" fmla="*/ 12 w 28"/>
                <a:gd name="T45" fmla="*/ 15 h 32"/>
                <a:gd name="T46" fmla="*/ 14 w 28"/>
                <a:gd name="T4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2">
                  <a:moveTo>
                    <a:pt x="14" y="9"/>
                  </a:moveTo>
                  <a:cubicBezTo>
                    <a:pt x="16" y="8"/>
                    <a:pt x="19" y="6"/>
                    <a:pt x="21" y="6"/>
                  </a:cubicBezTo>
                  <a:cubicBezTo>
                    <a:pt x="23" y="5"/>
                    <a:pt x="25" y="6"/>
                    <a:pt x="26" y="5"/>
                  </a:cubicBezTo>
                  <a:cubicBezTo>
                    <a:pt x="27" y="4"/>
                    <a:pt x="28" y="2"/>
                    <a:pt x="28" y="1"/>
                  </a:cubicBezTo>
                  <a:cubicBezTo>
                    <a:pt x="28" y="1"/>
                    <a:pt x="28" y="0"/>
                    <a:pt x="27" y="0"/>
                  </a:cubicBezTo>
                  <a:cubicBezTo>
                    <a:pt x="25" y="0"/>
                    <a:pt x="23" y="2"/>
                    <a:pt x="20" y="1"/>
                  </a:cubicBezTo>
                  <a:cubicBezTo>
                    <a:pt x="19" y="1"/>
                    <a:pt x="18" y="0"/>
                    <a:pt x="18" y="0"/>
                  </a:cubicBezTo>
                  <a:cubicBezTo>
                    <a:pt x="16" y="0"/>
                    <a:pt x="15" y="2"/>
                    <a:pt x="14" y="2"/>
                  </a:cubicBezTo>
                  <a:cubicBezTo>
                    <a:pt x="12" y="2"/>
                    <a:pt x="10" y="0"/>
                    <a:pt x="8" y="1"/>
                  </a:cubicBezTo>
                  <a:cubicBezTo>
                    <a:pt x="7" y="2"/>
                    <a:pt x="6" y="5"/>
                    <a:pt x="5" y="6"/>
                  </a:cubicBezTo>
                  <a:cubicBezTo>
                    <a:pt x="4" y="8"/>
                    <a:pt x="3" y="9"/>
                    <a:pt x="3" y="12"/>
                  </a:cubicBezTo>
                  <a:cubicBezTo>
                    <a:pt x="2" y="14"/>
                    <a:pt x="1" y="15"/>
                    <a:pt x="1" y="17"/>
                  </a:cubicBezTo>
                  <a:cubicBezTo>
                    <a:pt x="0" y="20"/>
                    <a:pt x="1" y="19"/>
                    <a:pt x="2" y="21"/>
                  </a:cubicBezTo>
                  <a:cubicBezTo>
                    <a:pt x="3" y="22"/>
                    <a:pt x="3" y="23"/>
                    <a:pt x="3" y="25"/>
                  </a:cubicBezTo>
                  <a:cubicBezTo>
                    <a:pt x="3" y="27"/>
                    <a:pt x="2" y="30"/>
                    <a:pt x="4" y="31"/>
                  </a:cubicBezTo>
                  <a:cubicBezTo>
                    <a:pt x="5" y="31"/>
                    <a:pt x="5" y="32"/>
                    <a:pt x="6" y="31"/>
                  </a:cubicBezTo>
                  <a:cubicBezTo>
                    <a:pt x="8" y="30"/>
                    <a:pt x="7" y="25"/>
                    <a:pt x="7" y="24"/>
                  </a:cubicBezTo>
                  <a:cubicBezTo>
                    <a:pt x="7" y="22"/>
                    <a:pt x="7" y="20"/>
                    <a:pt x="8" y="20"/>
                  </a:cubicBezTo>
                  <a:cubicBezTo>
                    <a:pt x="10" y="19"/>
                    <a:pt x="11" y="21"/>
                    <a:pt x="12" y="23"/>
                  </a:cubicBezTo>
                  <a:cubicBezTo>
                    <a:pt x="12" y="24"/>
                    <a:pt x="12" y="25"/>
                    <a:pt x="14" y="25"/>
                  </a:cubicBezTo>
                  <a:cubicBezTo>
                    <a:pt x="15" y="25"/>
                    <a:pt x="16" y="24"/>
                    <a:pt x="16" y="22"/>
                  </a:cubicBezTo>
                  <a:cubicBezTo>
                    <a:pt x="16" y="21"/>
                    <a:pt x="16" y="19"/>
                    <a:pt x="15" y="18"/>
                  </a:cubicBezTo>
                  <a:cubicBezTo>
                    <a:pt x="14" y="16"/>
                    <a:pt x="12" y="16"/>
                    <a:pt x="12" y="15"/>
                  </a:cubicBezTo>
                  <a:cubicBezTo>
                    <a:pt x="10" y="13"/>
                    <a:pt x="13" y="10"/>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 name="Freeform 22"/>
            <p:cNvSpPr/>
            <p:nvPr/>
          </p:nvSpPr>
          <p:spPr bwMode="auto">
            <a:xfrm>
              <a:off x="4386263" y="305276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 name="Freeform 23"/>
            <p:cNvSpPr/>
            <p:nvPr/>
          </p:nvSpPr>
          <p:spPr bwMode="auto">
            <a:xfrm>
              <a:off x="4438650" y="3038476"/>
              <a:ext cx="26988" cy="63500"/>
            </a:xfrm>
            <a:custGeom>
              <a:avLst/>
              <a:gdLst>
                <a:gd name="T0" fmla="*/ 0 w 7"/>
                <a:gd name="T1" fmla="*/ 11 h 17"/>
                <a:gd name="T2" fmla="*/ 6 w 7"/>
                <a:gd name="T3" fmla="*/ 14 h 17"/>
                <a:gd name="T4" fmla="*/ 4 w 7"/>
                <a:gd name="T5" fmla="*/ 8 h 17"/>
                <a:gd name="T6" fmla="*/ 6 w 7"/>
                <a:gd name="T7" fmla="*/ 5 h 17"/>
                <a:gd name="T8" fmla="*/ 0 w 7"/>
                <a:gd name="T9" fmla="*/ 2 h 17"/>
                <a:gd name="T10" fmla="*/ 0 w 7"/>
                <a:gd name="T11" fmla="*/ 2 h 17"/>
                <a:gd name="T12" fmla="*/ 0 w 7"/>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7" h="17">
                  <a:moveTo>
                    <a:pt x="0" y="11"/>
                  </a:moveTo>
                  <a:cubicBezTo>
                    <a:pt x="1" y="13"/>
                    <a:pt x="4" y="17"/>
                    <a:pt x="6" y="14"/>
                  </a:cubicBezTo>
                  <a:cubicBezTo>
                    <a:pt x="7" y="12"/>
                    <a:pt x="4" y="10"/>
                    <a:pt x="4" y="8"/>
                  </a:cubicBezTo>
                  <a:cubicBezTo>
                    <a:pt x="4" y="7"/>
                    <a:pt x="7" y="7"/>
                    <a:pt x="6" y="5"/>
                  </a:cubicBezTo>
                  <a:cubicBezTo>
                    <a:pt x="6" y="2"/>
                    <a:pt x="2" y="0"/>
                    <a:pt x="0" y="2"/>
                  </a:cubicBezTo>
                  <a:cubicBezTo>
                    <a:pt x="0" y="2"/>
                    <a:pt x="0" y="2"/>
                    <a:pt x="0" y="2"/>
                  </a:cubicBezTo>
                  <a:cubicBezTo>
                    <a:pt x="0" y="5"/>
                    <a:pt x="0" y="8"/>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 name="Freeform 24"/>
            <p:cNvSpPr/>
            <p:nvPr/>
          </p:nvSpPr>
          <p:spPr bwMode="auto">
            <a:xfrm>
              <a:off x="4371975" y="3217863"/>
              <a:ext cx="66675" cy="46038"/>
            </a:xfrm>
            <a:custGeom>
              <a:avLst/>
              <a:gdLst>
                <a:gd name="T0" fmla="*/ 6 w 18"/>
                <a:gd name="T1" fmla="*/ 7 h 12"/>
                <a:gd name="T2" fmla="*/ 14 w 18"/>
                <a:gd name="T3" fmla="*/ 6 h 12"/>
                <a:gd name="T4" fmla="*/ 11 w 18"/>
                <a:gd name="T5" fmla="*/ 0 h 12"/>
                <a:gd name="T6" fmla="*/ 13 w 18"/>
                <a:gd name="T7" fmla="*/ 0 h 12"/>
                <a:gd name="T8" fmla="*/ 6 w 18"/>
                <a:gd name="T9" fmla="*/ 1 h 12"/>
                <a:gd name="T10" fmla="*/ 5 w 18"/>
                <a:gd name="T11" fmla="*/ 3 h 12"/>
                <a:gd name="T12" fmla="*/ 3 w 18"/>
                <a:gd name="T13" fmla="*/ 4 h 12"/>
                <a:gd name="T14" fmla="*/ 0 w 18"/>
                <a:gd name="T15" fmla="*/ 12 h 12"/>
                <a:gd name="T16" fmla="*/ 6 w 18"/>
                <a:gd name="T1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2">
                  <a:moveTo>
                    <a:pt x="6" y="7"/>
                  </a:moveTo>
                  <a:cubicBezTo>
                    <a:pt x="9" y="6"/>
                    <a:pt x="12" y="7"/>
                    <a:pt x="14" y="6"/>
                  </a:cubicBezTo>
                  <a:cubicBezTo>
                    <a:pt x="18" y="3"/>
                    <a:pt x="14" y="0"/>
                    <a:pt x="11" y="0"/>
                  </a:cubicBezTo>
                  <a:cubicBezTo>
                    <a:pt x="13" y="0"/>
                    <a:pt x="13" y="0"/>
                    <a:pt x="13" y="0"/>
                  </a:cubicBezTo>
                  <a:cubicBezTo>
                    <a:pt x="11" y="0"/>
                    <a:pt x="7" y="0"/>
                    <a:pt x="6" y="1"/>
                  </a:cubicBezTo>
                  <a:cubicBezTo>
                    <a:pt x="5" y="2"/>
                    <a:pt x="5" y="2"/>
                    <a:pt x="5" y="3"/>
                  </a:cubicBezTo>
                  <a:cubicBezTo>
                    <a:pt x="4" y="3"/>
                    <a:pt x="4" y="4"/>
                    <a:pt x="3" y="4"/>
                  </a:cubicBezTo>
                  <a:cubicBezTo>
                    <a:pt x="1" y="7"/>
                    <a:pt x="0" y="8"/>
                    <a:pt x="0" y="12"/>
                  </a:cubicBezTo>
                  <a:cubicBezTo>
                    <a:pt x="3" y="12"/>
                    <a:pt x="4" y="8"/>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 name="Freeform 25"/>
            <p:cNvSpPr/>
            <p:nvPr/>
          </p:nvSpPr>
          <p:spPr bwMode="auto">
            <a:xfrm>
              <a:off x="4419600" y="3113088"/>
              <a:ext cx="79375" cy="41275"/>
            </a:xfrm>
            <a:custGeom>
              <a:avLst/>
              <a:gdLst>
                <a:gd name="T0" fmla="*/ 13 w 21"/>
                <a:gd name="T1" fmla="*/ 3 h 11"/>
                <a:gd name="T2" fmla="*/ 6 w 21"/>
                <a:gd name="T3" fmla="*/ 2 h 11"/>
                <a:gd name="T4" fmla="*/ 2 w 21"/>
                <a:gd name="T5" fmla="*/ 4 h 11"/>
                <a:gd name="T6" fmla="*/ 0 w 21"/>
                <a:gd name="T7" fmla="*/ 5 h 11"/>
                <a:gd name="T8" fmla="*/ 0 w 21"/>
                <a:gd name="T9" fmla="*/ 9 h 11"/>
                <a:gd name="T10" fmla="*/ 9 w 21"/>
                <a:gd name="T11" fmla="*/ 8 h 11"/>
                <a:gd name="T12" fmla="*/ 17 w 21"/>
                <a:gd name="T13" fmla="*/ 10 h 11"/>
                <a:gd name="T14" fmla="*/ 19 w 21"/>
                <a:gd name="T15" fmla="*/ 4 h 11"/>
                <a:gd name="T16" fmla="*/ 21 w 21"/>
                <a:gd name="T17" fmla="*/ 4 h 11"/>
                <a:gd name="T18" fmla="*/ 13 w 21"/>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13" y="3"/>
                  </a:moveTo>
                  <a:cubicBezTo>
                    <a:pt x="10" y="2"/>
                    <a:pt x="9" y="0"/>
                    <a:pt x="6" y="2"/>
                  </a:cubicBezTo>
                  <a:cubicBezTo>
                    <a:pt x="5" y="3"/>
                    <a:pt x="4" y="4"/>
                    <a:pt x="2" y="4"/>
                  </a:cubicBezTo>
                  <a:cubicBezTo>
                    <a:pt x="2" y="5"/>
                    <a:pt x="1" y="4"/>
                    <a:pt x="0" y="5"/>
                  </a:cubicBezTo>
                  <a:cubicBezTo>
                    <a:pt x="0" y="5"/>
                    <a:pt x="0" y="9"/>
                    <a:pt x="0" y="9"/>
                  </a:cubicBezTo>
                  <a:cubicBezTo>
                    <a:pt x="2" y="11"/>
                    <a:pt x="7" y="8"/>
                    <a:pt x="9" y="8"/>
                  </a:cubicBezTo>
                  <a:cubicBezTo>
                    <a:pt x="12" y="8"/>
                    <a:pt x="13" y="11"/>
                    <a:pt x="17" y="10"/>
                  </a:cubicBezTo>
                  <a:cubicBezTo>
                    <a:pt x="20" y="9"/>
                    <a:pt x="21" y="7"/>
                    <a:pt x="19" y="4"/>
                  </a:cubicBezTo>
                  <a:cubicBezTo>
                    <a:pt x="21" y="4"/>
                    <a:pt x="21" y="4"/>
                    <a:pt x="21" y="4"/>
                  </a:cubicBezTo>
                  <a:cubicBezTo>
                    <a:pt x="20" y="1"/>
                    <a:pt x="15" y="3"/>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 name="Freeform 26"/>
            <p:cNvSpPr/>
            <p:nvPr/>
          </p:nvSpPr>
          <p:spPr bwMode="auto">
            <a:xfrm>
              <a:off x="4510088" y="3079751"/>
              <a:ext cx="349250" cy="184150"/>
            </a:xfrm>
            <a:custGeom>
              <a:avLst/>
              <a:gdLst>
                <a:gd name="T0" fmla="*/ 80 w 93"/>
                <a:gd name="T1" fmla="*/ 35 h 49"/>
                <a:gd name="T2" fmla="*/ 78 w 93"/>
                <a:gd name="T3" fmla="*/ 30 h 49"/>
                <a:gd name="T4" fmla="*/ 72 w 93"/>
                <a:gd name="T5" fmla="*/ 26 h 49"/>
                <a:gd name="T6" fmla="*/ 69 w 93"/>
                <a:gd name="T7" fmla="*/ 23 h 49"/>
                <a:gd name="T8" fmla="*/ 60 w 93"/>
                <a:gd name="T9" fmla="*/ 15 h 49"/>
                <a:gd name="T10" fmla="*/ 52 w 93"/>
                <a:gd name="T11" fmla="*/ 13 h 49"/>
                <a:gd name="T12" fmla="*/ 43 w 93"/>
                <a:gd name="T13" fmla="*/ 8 h 49"/>
                <a:gd name="T14" fmla="*/ 39 w 93"/>
                <a:gd name="T15" fmla="*/ 8 h 49"/>
                <a:gd name="T16" fmla="*/ 31 w 93"/>
                <a:gd name="T17" fmla="*/ 6 h 49"/>
                <a:gd name="T18" fmla="*/ 21 w 93"/>
                <a:gd name="T19" fmla="*/ 10 h 49"/>
                <a:gd name="T20" fmla="*/ 16 w 93"/>
                <a:gd name="T21" fmla="*/ 11 h 49"/>
                <a:gd name="T22" fmla="*/ 13 w 93"/>
                <a:gd name="T23" fmla="*/ 3 h 49"/>
                <a:gd name="T24" fmla="*/ 5 w 93"/>
                <a:gd name="T25" fmla="*/ 0 h 49"/>
                <a:gd name="T26" fmla="*/ 0 w 93"/>
                <a:gd name="T27" fmla="*/ 4 h 49"/>
                <a:gd name="T28" fmla="*/ 0 w 93"/>
                <a:gd name="T29" fmla="*/ 4 h 49"/>
                <a:gd name="T30" fmla="*/ 4 w 93"/>
                <a:gd name="T31" fmla="*/ 13 h 49"/>
                <a:gd name="T32" fmla="*/ 7 w 93"/>
                <a:gd name="T33" fmla="*/ 17 h 49"/>
                <a:gd name="T34" fmla="*/ 13 w 93"/>
                <a:gd name="T35" fmla="*/ 18 h 49"/>
                <a:gd name="T36" fmla="*/ 18 w 93"/>
                <a:gd name="T37" fmla="*/ 18 h 49"/>
                <a:gd name="T38" fmla="*/ 25 w 93"/>
                <a:gd name="T39" fmla="*/ 19 h 49"/>
                <a:gd name="T40" fmla="*/ 32 w 93"/>
                <a:gd name="T41" fmla="*/ 25 h 49"/>
                <a:gd name="T42" fmla="*/ 33 w 93"/>
                <a:gd name="T43" fmla="*/ 29 h 49"/>
                <a:gd name="T44" fmla="*/ 36 w 93"/>
                <a:gd name="T45" fmla="*/ 33 h 49"/>
                <a:gd name="T46" fmla="*/ 34 w 93"/>
                <a:gd name="T47" fmla="*/ 39 h 49"/>
                <a:gd name="T48" fmla="*/ 37 w 93"/>
                <a:gd name="T49" fmla="*/ 37 h 49"/>
                <a:gd name="T50" fmla="*/ 41 w 93"/>
                <a:gd name="T51" fmla="*/ 37 h 49"/>
                <a:gd name="T52" fmla="*/ 42 w 93"/>
                <a:gd name="T53" fmla="*/ 41 h 49"/>
                <a:gd name="T54" fmla="*/ 49 w 93"/>
                <a:gd name="T55" fmla="*/ 41 h 49"/>
                <a:gd name="T56" fmla="*/ 49 w 93"/>
                <a:gd name="T57" fmla="*/ 42 h 49"/>
                <a:gd name="T58" fmla="*/ 56 w 93"/>
                <a:gd name="T59" fmla="*/ 40 h 49"/>
                <a:gd name="T60" fmla="*/ 60 w 93"/>
                <a:gd name="T61" fmla="*/ 35 h 49"/>
                <a:gd name="T62" fmla="*/ 68 w 93"/>
                <a:gd name="T63" fmla="*/ 39 h 49"/>
                <a:gd name="T64" fmla="*/ 77 w 93"/>
                <a:gd name="T65" fmla="*/ 41 h 49"/>
                <a:gd name="T66" fmla="*/ 81 w 93"/>
                <a:gd name="T67" fmla="*/ 47 h 49"/>
                <a:gd name="T68" fmla="*/ 91 w 93"/>
                <a:gd name="T69" fmla="*/ 48 h 49"/>
                <a:gd name="T70" fmla="*/ 91 w 93"/>
                <a:gd name="T71" fmla="*/ 49 h 49"/>
                <a:gd name="T72" fmla="*/ 92 w 93"/>
                <a:gd name="T73" fmla="*/ 49 h 49"/>
                <a:gd name="T74" fmla="*/ 86 w 93"/>
                <a:gd name="T75" fmla="*/ 42 h 49"/>
                <a:gd name="T76" fmla="*/ 86 w 93"/>
                <a:gd name="T77" fmla="*/ 40 h 49"/>
                <a:gd name="T78" fmla="*/ 83 w 93"/>
                <a:gd name="T79" fmla="*/ 39 h 49"/>
                <a:gd name="T80" fmla="*/ 80 w 93"/>
                <a:gd name="T8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49">
                  <a:moveTo>
                    <a:pt x="80" y="35"/>
                  </a:moveTo>
                  <a:cubicBezTo>
                    <a:pt x="79" y="33"/>
                    <a:pt x="78" y="32"/>
                    <a:pt x="78" y="30"/>
                  </a:cubicBezTo>
                  <a:cubicBezTo>
                    <a:pt x="77" y="27"/>
                    <a:pt x="75" y="27"/>
                    <a:pt x="72" y="26"/>
                  </a:cubicBezTo>
                  <a:cubicBezTo>
                    <a:pt x="70" y="25"/>
                    <a:pt x="70" y="24"/>
                    <a:pt x="69" y="23"/>
                  </a:cubicBezTo>
                  <a:cubicBezTo>
                    <a:pt x="67" y="20"/>
                    <a:pt x="64" y="16"/>
                    <a:pt x="60" y="15"/>
                  </a:cubicBezTo>
                  <a:cubicBezTo>
                    <a:pt x="57" y="15"/>
                    <a:pt x="55" y="14"/>
                    <a:pt x="52" y="13"/>
                  </a:cubicBezTo>
                  <a:cubicBezTo>
                    <a:pt x="48" y="12"/>
                    <a:pt x="47" y="9"/>
                    <a:pt x="43" y="8"/>
                  </a:cubicBezTo>
                  <a:cubicBezTo>
                    <a:pt x="43" y="10"/>
                    <a:pt x="40" y="9"/>
                    <a:pt x="39" y="8"/>
                  </a:cubicBezTo>
                  <a:cubicBezTo>
                    <a:pt x="36" y="7"/>
                    <a:pt x="34" y="6"/>
                    <a:pt x="31" y="6"/>
                  </a:cubicBezTo>
                  <a:cubicBezTo>
                    <a:pt x="27" y="6"/>
                    <a:pt x="24" y="8"/>
                    <a:pt x="21" y="10"/>
                  </a:cubicBezTo>
                  <a:cubicBezTo>
                    <a:pt x="19" y="11"/>
                    <a:pt x="17" y="12"/>
                    <a:pt x="16" y="11"/>
                  </a:cubicBezTo>
                  <a:cubicBezTo>
                    <a:pt x="14" y="9"/>
                    <a:pt x="15" y="5"/>
                    <a:pt x="13" y="3"/>
                  </a:cubicBezTo>
                  <a:cubicBezTo>
                    <a:pt x="11" y="1"/>
                    <a:pt x="8" y="0"/>
                    <a:pt x="5" y="0"/>
                  </a:cubicBezTo>
                  <a:cubicBezTo>
                    <a:pt x="2" y="1"/>
                    <a:pt x="2" y="2"/>
                    <a:pt x="0" y="4"/>
                  </a:cubicBezTo>
                  <a:cubicBezTo>
                    <a:pt x="0" y="4"/>
                    <a:pt x="0" y="4"/>
                    <a:pt x="0" y="4"/>
                  </a:cubicBezTo>
                  <a:cubicBezTo>
                    <a:pt x="0" y="7"/>
                    <a:pt x="2" y="10"/>
                    <a:pt x="4" y="13"/>
                  </a:cubicBezTo>
                  <a:cubicBezTo>
                    <a:pt x="4" y="14"/>
                    <a:pt x="6" y="17"/>
                    <a:pt x="7" y="17"/>
                  </a:cubicBezTo>
                  <a:cubicBezTo>
                    <a:pt x="8" y="18"/>
                    <a:pt x="12" y="18"/>
                    <a:pt x="13" y="18"/>
                  </a:cubicBezTo>
                  <a:cubicBezTo>
                    <a:pt x="15" y="18"/>
                    <a:pt x="17" y="18"/>
                    <a:pt x="18" y="18"/>
                  </a:cubicBezTo>
                  <a:cubicBezTo>
                    <a:pt x="20" y="18"/>
                    <a:pt x="24" y="18"/>
                    <a:pt x="25" y="19"/>
                  </a:cubicBezTo>
                  <a:cubicBezTo>
                    <a:pt x="27" y="20"/>
                    <a:pt x="31" y="24"/>
                    <a:pt x="32" y="25"/>
                  </a:cubicBezTo>
                  <a:cubicBezTo>
                    <a:pt x="33" y="26"/>
                    <a:pt x="32" y="28"/>
                    <a:pt x="33" y="29"/>
                  </a:cubicBezTo>
                  <a:cubicBezTo>
                    <a:pt x="34" y="31"/>
                    <a:pt x="36" y="32"/>
                    <a:pt x="36" y="33"/>
                  </a:cubicBezTo>
                  <a:cubicBezTo>
                    <a:pt x="35" y="34"/>
                    <a:pt x="29" y="38"/>
                    <a:pt x="34" y="39"/>
                  </a:cubicBezTo>
                  <a:cubicBezTo>
                    <a:pt x="34" y="39"/>
                    <a:pt x="36" y="38"/>
                    <a:pt x="37" y="37"/>
                  </a:cubicBezTo>
                  <a:cubicBezTo>
                    <a:pt x="38" y="37"/>
                    <a:pt x="40" y="37"/>
                    <a:pt x="41" y="37"/>
                  </a:cubicBezTo>
                  <a:cubicBezTo>
                    <a:pt x="42" y="38"/>
                    <a:pt x="41" y="40"/>
                    <a:pt x="42" y="41"/>
                  </a:cubicBezTo>
                  <a:cubicBezTo>
                    <a:pt x="44" y="42"/>
                    <a:pt x="47" y="41"/>
                    <a:pt x="49" y="41"/>
                  </a:cubicBezTo>
                  <a:cubicBezTo>
                    <a:pt x="49" y="41"/>
                    <a:pt x="49" y="42"/>
                    <a:pt x="49" y="42"/>
                  </a:cubicBezTo>
                  <a:cubicBezTo>
                    <a:pt x="50" y="42"/>
                    <a:pt x="54" y="41"/>
                    <a:pt x="56" y="40"/>
                  </a:cubicBezTo>
                  <a:cubicBezTo>
                    <a:pt x="58" y="38"/>
                    <a:pt x="58" y="36"/>
                    <a:pt x="60" y="35"/>
                  </a:cubicBezTo>
                  <a:cubicBezTo>
                    <a:pt x="64" y="32"/>
                    <a:pt x="66" y="38"/>
                    <a:pt x="68" y="39"/>
                  </a:cubicBezTo>
                  <a:cubicBezTo>
                    <a:pt x="71" y="40"/>
                    <a:pt x="74" y="40"/>
                    <a:pt x="77" y="41"/>
                  </a:cubicBezTo>
                  <a:cubicBezTo>
                    <a:pt x="77" y="43"/>
                    <a:pt x="79" y="46"/>
                    <a:pt x="81" y="47"/>
                  </a:cubicBezTo>
                  <a:cubicBezTo>
                    <a:pt x="84" y="49"/>
                    <a:pt x="88" y="48"/>
                    <a:pt x="91" y="48"/>
                  </a:cubicBezTo>
                  <a:cubicBezTo>
                    <a:pt x="91" y="48"/>
                    <a:pt x="91" y="48"/>
                    <a:pt x="91" y="49"/>
                  </a:cubicBezTo>
                  <a:cubicBezTo>
                    <a:pt x="91" y="49"/>
                    <a:pt x="92" y="49"/>
                    <a:pt x="92" y="49"/>
                  </a:cubicBezTo>
                  <a:cubicBezTo>
                    <a:pt x="93" y="45"/>
                    <a:pt x="88" y="44"/>
                    <a:pt x="86" y="42"/>
                  </a:cubicBezTo>
                  <a:cubicBezTo>
                    <a:pt x="86" y="41"/>
                    <a:pt x="86" y="40"/>
                    <a:pt x="86" y="40"/>
                  </a:cubicBezTo>
                  <a:cubicBezTo>
                    <a:pt x="85" y="39"/>
                    <a:pt x="84" y="39"/>
                    <a:pt x="83" y="39"/>
                  </a:cubicBezTo>
                  <a:cubicBezTo>
                    <a:pt x="81" y="38"/>
                    <a:pt x="81" y="36"/>
                    <a:pt x="8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 name="Freeform 27"/>
            <p:cNvSpPr/>
            <p:nvPr/>
          </p:nvSpPr>
          <p:spPr bwMode="auto">
            <a:xfrm>
              <a:off x="4851400" y="3165476"/>
              <a:ext cx="476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8" name="Freeform 28"/>
            <p:cNvSpPr/>
            <p:nvPr/>
          </p:nvSpPr>
          <p:spPr bwMode="auto">
            <a:xfrm>
              <a:off x="4806950" y="3143251"/>
              <a:ext cx="96838" cy="41275"/>
            </a:xfrm>
            <a:custGeom>
              <a:avLst/>
              <a:gdLst>
                <a:gd name="T0" fmla="*/ 5 w 26"/>
                <a:gd name="T1" fmla="*/ 10 h 11"/>
                <a:gd name="T2" fmla="*/ 13 w 26"/>
                <a:gd name="T3" fmla="*/ 11 h 11"/>
                <a:gd name="T4" fmla="*/ 18 w 26"/>
                <a:gd name="T5" fmla="*/ 9 h 11"/>
                <a:gd name="T6" fmla="*/ 22 w 26"/>
                <a:gd name="T7" fmla="*/ 2 h 11"/>
                <a:gd name="T8" fmla="*/ 16 w 26"/>
                <a:gd name="T9" fmla="*/ 5 h 11"/>
                <a:gd name="T10" fmla="*/ 13 w 26"/>
                <a:gd name="T11" fmla="*/ 6 h 11"/>
                <a:gd name="T12" fmla="*/ 5 w 26"/>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5" y="10"/>
                  </a:moveTo>
                  <a:cubicBezTo>
                    <a:pt x="7" y="11"/>
                    <a:pt x="11" y="11"/>
                    <a:pt x="13" y="11"/>
                  </a:cubicBezTo>
                  <a:cubicBezTo>
                    <a:pt x="15" y="10"/>
                    <a:pt x="17" y="10"/>
                    <a:pt x="18" y="9"/>
                  </a:cubicBezTo>
                  <a:cubicBezTo>
                    <a:pt x="20" y="8"/>
                    <a:pt x="26" y="4"/>
                    <a:pt x="22" y="2"/>
                  </a:cubicBezTo>
                  <a:cubicBezTo>
                    <a:pt x="19" y="0"/>
                    <a:pt x="18" y="4"/>
                    <a:pt x="16" y="5"/>
                  </a:cubicBezTo>
                  <a:cubicBezTo>
                    <a:pt x="15" y="6"/>
                    <a:pt x="14" y="6"/>
                    <a:pt x="13" y="6"/>
                  </a:cubicBezTo>
                  <a:cubicBezTo>
                    <a:pt x="10" y="6"/>
                    <a:pt x="0" y="7"/>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 name="Freeform 29"/>
            <p:cNvSpPr/>
            <p:nvPr/>
          </p:nvSpPr>
          <p:spPr bwMode="auto">
            <a:xfrm>
              <a:off x="4176713" y="3267076"/>
              <a:ext cx="735013" cy="519113"/>
            </a:xfrm>
            <a:custGeom>
              <a:avLst/>
              <a:gdLst>
                <a:gd name="T0" fmla="*/ 193 w 196"/>
                <a:gd name="T1" fmla="*/ 69 h 138"/>
                <a:gd name="T2" fmla="*/ 189 w 196"/>
                <a:gd name="T3" fmla="*/ 63 h 138"/>
                <a:gd name="T4" fmla="*/ 182 w 196"/>
                <a:gd name="T5" fmla="*/ 55 h 138"/>
                <a:gd name="T6" fmla="*/ 170 w 196"/>
                <a:gd name="T7" fmla="*/ 43 h 138"/>
                <a:gd name="T8" fmla="*/ 163 w 196"/>
                <a:gd name="T9" fmla="*/ 31 h 138"/>
                <a:gd name="T10" fmla="*/ 158 w 196"/>
                <a:gd name="T11" fmla="*/ 20 h 138"/>
                <a:gd name="T12" fmla="*/ 149 w 196"/>
                <a:gd name="T13" fmla="*/ 12 h 138"/>
                <a:gd name="T14" fmla="*/ 145 w 196"/>
                <a:gd name="T15" fmla="*/ 1 h 138"/>
                <a:gd name="T16" fmla="*/ 140 w 196"/>
                <a:gd name="T17" fmla="*/ 7 h 138"/>
                <a:gd name="T18" fmla="*/ 141 w 196"/>
                <a:gd name="T19" fmla="*/ 17 h 138"/>
                <a:gd name="T20" fmla="*/ 123 w 196"/>
                <a:gd name="T21" fmla="*/ 28 h 138"/>
                <a:gd name="T22" fmla="*/ 111 w 196"/>
                <a:gd name="T23" fmla="*/ 18 h 138"/>
                <a:gd name="T24" fmla="*/ 116 w 196"/>
                <a:gd name="T25" fmla="*/ 5 h 138"/>
                <a:gd name="T26" fmla="*/ 102 w 196"/>
                <a:gd name="T27" fmla="*/ 6 h 138"/>
                <a:gd name="T28" fmla="*/ 83 w 196"/>
                <a:gd name="T29" fmla="*/ 12 h 138"/>
                <a:gd name="T30" fmla="*/ 79 w 196"/>
                <a:gd name="T31" fmla="*/ 17 h 138"/>
                <a:gd name="T32" fmla="*/ 70 w 196"/>
                <a:gd name="T33" fmla="*/ 15 h 138"/>
                <a:gd name="T34" fmla="*/ 58 w 196"/>
                <a:gd name="T35" fmla="*/ 20 h 138"/>
                <a:gd name="T36" fmla="*/ 45 w 196"/>
                <a:gd name="T37" fmla="*/ 27 h 138"/>
                <a:gd name="T38" fmla="*/ 39 w 196"/>
                <a:gd name="T39" fmla="*/ 38 h 138"/>
                <a:gd name="T40" fmla="*/ 37 w 196"/>
                <a:gd name="T41" fmla="*/ 40 h 138"/>
                <a:gd name="T42" fmla="*/ 15 w 196"/>
                <a:gd name="T43" fmla="*/ 50 h 138"/>
                <a:gd name="T44" fmla="*/ 2 w 196"/>
                <a:gd name="T45" fmla="*/ 60 h 138"/>
                <a:gd name="T46" fmla="*/ 4 w 196"/>
                <a:gd name="T47" fmla="*/ 73 h 138"/>
                <a:gd name="T48" fmla="*/ 2 w 196"/>
                <a:gd name="T49" fmla="*/ 77 h 138"/>
                <a:gd name="T50" fmla="*/ 9 w 196"/>
                <a:gd name="T51" fmla="*/ 91 h 138"/>
                <a:gd name="T52" fmla="*/ 13 w 196"/>
                <a:gd name="T53" fmla="*/ 104 h 138"/>
                <a:gd name="T54" fmla="*/ 22 w 196"/>
                <a:gd name="T55" fmla="*/ 118 h 138"/>
                <a:gd name="T56" fmla="*/ 38 w 196"/>
                <a:gd name="T57" fmla="*/ 114 h 138"/>
                <a:gd name="T58" fmla="*/ 51 w 196"/>
                <a:gd name="T59" fmla="*/ 110 h 138"/>
                <a:gd name="T60" fmla="*/ 64 w 196"/>
                <a:gd name="T61" fmla="*/ 104 h 138"/>
                <a:gd name="T62" fmla="*/ 80 w 196"/>
                <a:gd name="T63" fmla="*/ 99 h 138"/>
                <a:gd name="T64" fmla="*/ 92 w 196"/>
                <a:gd name="T65" fmla="*/ 99 h 138"/>
                <a:gd name="T66" fmla="*/ 100 w 196"/>
                <a:gd name="T67" fmla="*/ 104 h 138"/>
                <a:gd name="T68" fmla="*/ 104 w 196"/>
                <a:gd name="T69" fmla="*/ 107 h 138"/>
                <a:gd name="T70" fmla="*/ 114 w 196"/>
                <a:gd name="T71" fmla="*/ 108 h 138"/>
                <a:gd name="T72" fmla="*/ 116 w 196"/>
                <a:gd name="T73" fmla="*/ 114 h 138"/>
                <a:gd name="T74" fmla="*/ 126 w 196"/>
                <a:gd name="T75" fmla="*/ 120 h 138"/>
                <a:gd name="T76" fmla="*/ 132 w 196"/>
                <a:gd name="T77" fmla="*/ 129 h 138"/>
                <a:gd name="T78" fmla="*/ 144 w 196"/>
                <a:gd name="T79" fmla="*/ 134 h 138"/>
                <a:gd name="T80" fmla="*/ 154 w 196"/>
                <a:gd name="T81" fmla="*/ 133 h 138"/>
                <a:gd name="T82" fmla="*/ 160 w 196"/>
                <a:gd name="T83" fmla="*/ 138 h 138"/>
                <a:gd name="T84" fmla="*/ 180 w 196"/>
                <a:gd name="T85" fmla="*/ 124 h 138"/>
                <a:gd name="T86" fmla="*/ 188 w 196"/>
                <a:gd name="T87" fmla="*/ 104 h 138"/>
                <a:gd name="T88" fmla="*/ 195 w 196"/>
                <a:gd name="T89" fmla="*/ 86 h 138"/>
                <a:gd name="T90" fmla="*/ 196 w 196"/>
                <a:gd name="T91"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 h="138">
                  <a:moveTo>
                    <a:pt x="196" y="72"/>
                  </a:moveTo>
                  <a:cubicBezTo>
                    <a:pt x="195" y="70"/>
                    <a:pt x="194" y="70"/>
                    <a:pt x="193" y="69"/>
                  </a:cubicBezTo>
                  <a:cubicBezTo>
                    <a:pt x="192" y="68"/>
                    <a:pt x="192" y="66"/>
                    <a:pt x="191" y="65"/>
                  </a:cubicBezTo>
                  <a:cubicBezTo>
                    <a:pt x="191" y="64"/>
                    <a:pt x="189" y="64"/>
                    <a:pt x="189" y="63"/>
                  </a:cubicBezTo>
                  <a:cubicBezTo>
                    <a:pt x="188" y="62"/>
                    <a:pt x="189" y="60"/>
                    <a:pt x="188" y="58"/>
                  </a:cubicBezTo>
                  <a:cubicBezTo>
                    <a:pt x="187" y="56"/>
                    <a:pt x="183" y="58"/>
                    <a:pt x="182" y="55"/>
                  </a:cubicBezTo>
                  <a:cubicBezTo>
                    <a:pt x="181" y="52"/>
                    <a:pt x="181" y="49"/>
                    <a:pt x="180" y="47"/>
                  </a:cubicBezTo>
                  <a:cubicBezTo>
                    <a:pt x="177" y="44"/>
                    <a:pt x="173" y="44"/>
                    <a:pt x="170" y="43"/>
                  </a:cubicBezTo>
                  <a:cubicBezTo>
                    <a:pt x="167" y="41"/>
                    <a:pt x="167" y="40"/>
                    <a:pt x="165" y="37"/>
                  </a:cubicBezTo>
                  <a:cubicBezTo>
                    <a:pt x="164" y="35"/>
                    <a:pt x="163" y="33"/>
                    <a:pt x="163" y="31"/>
                  </a:cubicBezTo>
                  <a:cubicBezTo>
                    <a:pt x="162" y="29"/>
                    <a:pt x="162" y="27"/>
                    <a:pt x="162" y="25"/>
                  </a:cubicBezTo>
                  <a:cubicBezTo>
                    <a:pt x="159" y="23"/>
                    <a:pt x="158" y="24"/>
                    <a:pt x="158" y="20"/>
                  </a:cubicBezTo>
                  <a:cubicBezTo>
                    <a:pt x="158" y="17"/>
                    <a:pt x="159" y="16"/>
                    <a:pt x="156" y="15"/>
                  </a:cubicBezTo>
                  <a:cubicBezTo>
                    <a:pt x="154" y="14"/>
                    <a:pt x="151" y="14"/>
                    <a:pt x="149" y="12"/>
                  </a:cubicBezTo>
                  <a:cubicBezTo>
                    <a:pt x="147" y="9"/>
                    <a:pt x="151" y="4"/>
                    <a:pt x="148" y="2"/>
                  </a:cubicBezTo>
                  <a:cubicBezTo>
                    <a:pt x="147" y="1"/>
                    <a:pt x="146" y="2"/>
                    <a:pt x="145" y="1"/>
                  </a:cubicBezTo>
                  <a:cubicBezTo>
                    <a:pt x="145" y="1"/>
                    <a:pt x="144" y="0"/>
                    <a:pt x="144" y="0"/>
                  </a:cubicBezTo>
                  <a:cubicBezTo>
                    <a:pt x="141" y="0"/>
                    <a:pt x="139" y="5"/>
                    <a:pt x="140" y="7"/>
                  </a:cubicBezTo>
                  <a:cubicBezTo>
                    <a:pt x="141" y="9"/>
                    <a:pt x="142" y="10"/>
                    <a:pt x="142" y="12"/>
                  </a:cubicBezTo>
                  <a:cubicBezTo>
                    <a:pt x="141" y="15"/>
                    <a:pt x="141" y="15"/>
                    <a:pt x="141" y="17"/>
                  </a:cubicBezTo>
                  <a:cubicBezTo>
                    <a:pt x="142" y="21"/>
                    <a:pt x="140" y="24"/>
                    <a:pt x="137" y="26"/>
                  </a:cubicBezTo>
                  <a:cubicBezTo>
                    <a:pt x="133" y="29"/>
                    <a:pt x="128" y="29"/>
                    <a:pt x="123" y="28"/>
                  </a:cubicBezTo>
                  <a:cubicBezTo>
                    <a:pt x="119" y="26"/>
                    <a:pt x="119" y="22"/>
                    <a:pt x="116" y="20"/>
                  </a:cubicBezTo>
                  <a:cubicBezTo>
                    <a:pt x="114" y="18"/>
                    <a:pt x="112" y="19"/>
                    <a:pt x="111" y="18"/>
                  </a:cubicBezTo>
                  <a:cubicBezTo>
                    <a:pt x="109" y="17"/>
                    <a:pt x="109" y="15"/>
                    <a:pt x="110" y="13"/>
                  </a:cubicBezTo>
                  <a:cubicBezTo>
                    <a:pt x="112" y="11"/>
                    <a:pt x="117" y="8"/>
                    <a:pt x="116" y="5"/>
                  </a:cubicBezTo>
                  <a:cubicBezTo>
                    <a:pt x="114" y="4"/>
                    <a:pt x="112" y="3"/>
                    <a:pt x="109" y="4"/>
                  </a:cubicBezTo>
                  <a:cubicBezTo>
                    <a:pt x="107" y="5"/>
                    <a:pt x="105" y="6"/>
                    <a:pt x="102" y="6"/>
                  </a:cubicBezTo>
                  <a:cubicBezTo>
                    <a:pt x="96" y="6"/>
                    <a:pt x="90" y="2"/>
                    <a:pt x="85" y="8"/>
                  </a:cubicBezTo>
                  <a:cubicBezTo>
                    <a:pt x="84" y="9"/>
                    <a:pt x="83" y="11"/>
                    <a:pt x="83" y="12"/>
                  </a:cubicBezTo>
                  <a:cubicBezTo>
                    <a:pt x="83" y="14"/>
                    <a:pt x="83" y="14"/>
                    <a:pt x="82" y="16"/>
                  </a:cubicBezTo>
                  <a:cubicBezTo>
                    <a:pt x="81" y="16"/>
                    <a:pt x="80" y="16"/>
                    <a:pt x="79" y="17"/>
                  </a:cubicBezTo>
                  <a:cubicBezTo>
                    <a:pt x="78" y="17"/>
                    <a:pt x="78" y="18"/>
                    <a:pt x="77" y="18"/>
                  </a:cubicBezTo>
                  <a:cubicBezTo>
                    <a:pt x="74" y="19"/>
                    <a:pt x="72" y="17"/>
                    <a:pt x="70" y="15"/>
                  </a:cubicBezTo>
                  <a:cubicBezTo>
                    <a:pt x="68" y="12"/>
                    <a:pt x="66" y="12"/>
                    <a:pt x="63" y="13"/>
                  </a:cubicBezTo>
                  <a:cubicBezTo>
                    <a:pt x="60" y="15"/>
                    <a:pt x="60" y="18"/>
                    <a:pt x="58" y="20"/>
                  </a:cubicBezTo>
                  <a:cubicBezTo>
                    <a:pt x="55" y="23"/>
                    <a:pt x="52" y="28"/>
                    <a:pt x="50" y="32"/>
                  </a:cubicBezTo>
                  <a:cubicBezTo>
                    <a:pt x="47" y="32"/>
                    <a:pt x="48" y="27"/>
                    <a:pt x="45" y="27"/>
                  </a:cubicBezTo>
                  <a:cubicBezTo>
                    <a:pt x="41" y="27"/>
                    <a:pt x="40" y="31"/>
                    <a:pt x="40" y="33"/>
                  </a:cubicBezTo>
                  <a:cubicBezTo>
                    <a:pt x="40" y="36"/>
                    <a:pt x="40" y="36"/>
                    <a:pt x="39" y="38"/>
                  </a:cubicBezTo>
                  <a:cubicBezTo>
                    <a:pt x="39" y="38"/>
                    <a:pt x="39" y="39"/>
                    <a:pt x="39" y="39"/>
                  </a:cubicBezTo>
                  <a:cubicBezTo>
                    <a:pt x="38" y="40"/>
                    <a:pt x="38" y="40"/>
                    <a:pt x="37" y="40"/>
                  </a:cubicBezTo>
                  <a:cubicBezTo>
                    <a:pt x="33" y="41"/>
                    <a:pt x="29" y="43"/>
                    <a:pt x="25" y="45"/>
                  </a:cubicBezTo>
                  <a:cubicBezTo>
                    <a:pt x="21" y="46"/>
                    <a:pt x="18" y="49"/>
                    <a:pt x="15" y="50"/>
                  </a:cubicBezTo>
                  <a:cubicBezTo>
                    <a:pt x="12" y="51"/>
                    <a:pt x="9" y="51"/>
                    <a:pt x="7" y="53"/>
                  </a:cubicBezTo>
                  <a:cubicBezTo>
                    <a:pt x="5" y="55"/>
                    <a:pt x="4" y="57"/>
                    <a:pt x="2" y="60"/>
                  </a:cubicBezTo>
                  <a:cubicBezTo>
                    <a:pt x="1" y="62"/>
                    <a:pt x="0" y="64"/>
                    <a:pt x="1" y="66"/>
                  </a:cubicBezTo>
                  <a:cubicBezTo>
                    <a:pt x="1" y="69"/>
                    <a:pt x="3" y="70"/>
                    <a:pt x="4" y="73"/>
                  </a:cubicBezTo>
                  <a:cubicBezTo>
                    <a:pt x="4" y="73"/>
                    <a:pt x="4" y="75"/>
                    <a:pt x="4" y="76"/>
                  </a:cubicBezTo>
                  <a:cubicBezTo>
                    <a:pt x="4" y="76"/>
                    <a:pt x="2" y="77"/>
                    <a:pt x="2" y="77"/>
                  </a:cubicBezTo>
                  <a:cubicBezTo>
                    <a:pt x="2" y="79"/>
                    <a:pt x="6" y="81"/>
                    <a:pt x="7" y="84"/>
                  </a:cubicBezTo>
                  <a:cubicBezTo>
                    <a:pt x="8" y="86"/>
                    <a:pt x="8" y="88"/>
                    <a:pt x="9" y="91"/>
                  </a:cubicBezTo>
                  <a:cubicBezTo>
                    <a:pt x="11" y="93"/>
                    <a:pt x="10" y="95"/>
                    <a:pt x="11" y="98"/>
                  </a:cubicBezTo>
                  <a:cubicBezTo>
                    <a:pt x="11" y="100"/>
                    <a:pt x="13" y="101"/>
                    <a:pt x="13" y="104"/>
                  </a:cubicBezTo>
                  <a:cubicBezTo>
                    <a:pt x="13" y="107"/>
                    <a:pt x="12" y="109"/>
                    <a:pt x="12" y="112"/>
                  </a:cubicBezTo>
                  <a:cubicBezTo>
                    <a:pt x="13" y="116"/>
                    <a:pt x="18" y="119"/>
                    <a:pt x="22" y="118"/>
                  </a:cubicBezTo>
                  <a:cubicBezTo>
                    <a:pt x="26" y="118"/>
                    <a:pt x="28" y="116"/>
                    <a:pt x="31" y="115"/>
                  </a:cubicBezTo>
                  <a:cubicBezTo>
                    <a:pt x="33" y="114"/>
                    <a:pt x="36" y="114"/>
                    <a:pt x="38" y="114"/>
                  </a:cubicBezTo>
                  <a:cubicBezTo>
                    <a:pt x="39" y="113"/>
                    <a:pt x="41" y="112"/>
                    <a:pt x="43" y="111"/>
                  </a:cubicBezTo>
                  <a:cubicBezTo>
                    <a:pt x="45" y="111"/>
                    <a:pt x="48" y="110"/>
                    <a:pt x="51" y="110"/>
                  </a:cubicBezTo>
                  <a:cubicBezTo>
                    <a:pt x="53" y="110"/>
                    <a:pt x="52" y="111"/>
                    <a:pt x="54" y="108"/>
                  </a:cubicBezTo>
                  <a:cubicBezTo>
                    <a:pt x="56" y="105"/>
                    <a:pt x="61" y="106"/>
                    <a:pt x="64" y="104"/>
                  </a:cubicBezTo>
                  <a:cubicBezTo>
                    <a:pt x="66" y="102"/>
                    <a:pt x="67" y="101"/>
                    <a:pt x="70" y="100"/>
                  </a:cubicBezTo>
                  <a:cubicBezTo>
                    <a:pt x="73" y="99"/>
                    <a:pt x="76" y="100"/>
                    <a:pt x="80" y="99"/>
                  </a:cubicBezTo>
                  <a:cubicBezTo>
                    <a:pt x="83" y="99"/>
                    <a:pt x="86" y="97"/>
                    <a:pt x="90" y="98"/>
                  </a:cubicBezTo>
                  <a:cubicBezTo>
                    <a:pt x="91" y="99"/>
                    <a:pt x="91" y="99"/>
                    <a:pt x="92" y="99"/>
                  </a:cubicBezTo>
                  <a:cubicBezTo>
                    <a:pt x="93" y="99"/>
                    <a:pt x="94" y="99"/>
                    <a:pt x="95" y="100"/>
                  </a:cubicBezTo>
                  <a:cubicBezTo>
                    <a:pt x="97" y="101"/>
                    <a:pt x="97" y="103"/>
                    <a:pt x="100" y="104"/>
                  </a:cubicBezTo>
                  <a:cubicBezTo>
                    <a:pt x="100" y="104"/>
                    <a:pt x="102" y="104"/>
                    <a:pt x="103" y="104"/>
                  </a:cubicBezTo>
                  <a:cubicBezTo>
                    <a:pt x="104" y="105"/>
                    <a:pt x="104" y="106"/>
                    <a:pt x="104" y="107"/>
                  </a:cubicBezTo>
                  <a:cubicBezTo>
                    <a:pt x="105" y="108"/>
                    <a:pt x="106" y="113"/>
                    <a:pt x="108" y="113"/>
                  </a:cubicBezTo>
                  <a:cubicBezTo>
                    <a:pt x="111" y="114"/>
                    <a:pt x="112" y="109"/>
                    <a:pt x="114" y="108"/>
                  </a:cubicBezTo>
                  <a:cubicBezTo>
                    <a:pt x="115" y="107"/>
                    <a:pt x="118" y="106"/>
                    <a:pt x="119" y="107"/>
                  </a:cubicBezTo>
                  <a:cubicBezTo>
                    <a:pt x="121" y="109"/>
                    <a:pt x="117" y="112"/>
                    <a:pt x="116" y="114"/>
                  </a:cubicBezTo>
                  <a:cubicBezTo>
                    <a:pt x="118" y="115"/>
                    <a:pt x="121" y="113"/>
                    <a:pt x="123" y="114"/>
                  </a:cubicBezTo>
                  <a:cubicBezTo>
                    <a:pt x="125" y="115"/>
                    <a:pt x="123" y="118"/>
                    <a:pt x="126" y="120"/>
                  </a:cubicBezTo>
                  <a:cubicBezTo>
                    <a:pt x="128" y="121"/>
                    <a:pt x="130" y="119"/>
                    <a:pt x="132" y="123"/>
                  </a:cubicBezTo>
                  <a:cubicBezTo>
                    <a:pt x="133" y="125"/>
                    <a:pt x="131" y="127"/>
                    <a:pt x="132" y="129"/>
                  </a:cubicBezTo>
                  <a:cubicBezTo>
                    <a:pt x="132" y="133"/>
                    <a:pt x="138" y="134"/>
                    <a:pt x="141" y="134"/>
                  </a:cubicBezTo>
                  <a:cubicBezTo>
                    <a:pt x="142" y="134"/>
                    <a:pt x="143" y="134"/>
                    <a:pt x="144" y="134"/>
                  </a:cubicBezTo>
                  <a:cubicBezTo>
                    <a:pt x="146" y="135"/>
                    <a:pt x="148" y="137"/>
                    <a:pt x="150" y="135"/>
                  </a:cubicBezTo>
                  <a:cubicBezTo>
                    <a:pt x="152" y="134"/>
                    <a:pt x="151" y="132"/>
                    <a:pt x="154" y="133"/>
                  </a:cubicBezTo>
                  <a:cubicBezTo>
                    <a:pt x="156" y="134"/>
                    <a:pt x="156" y="134"/>
                    <a:pt x="157" y="136"/>
                  </a:cubicBezTo>
                  <a:cubicBezTo>
                    <a:pt x="157" y="138"/>
                    <a:pt x="158" y="138"/>
                    <a:pt x="160" y="138"/>
                  </a:cubicBezTo>
                  <a:cubicBezTo>
                    <a:pt x="164" y="138"/>
                    <a:pt x="166" y="135"/>
                    <a:pt x="169" y="134"/>
                  </a:cubicBezTo>
                  <a:cubicBezTo>
                    <a:pt x="174" y="133"/>
                    <a:pt x="178" y="128"/>
                    <a:pt x="180" y="124"/>
                  </a:cubicBezTo>
                  <a:cubicBezTo>
                    <a:pt x="182" y="118"/>
                    <a:pt x="185" y="112"/>
                    <a:pt x="188" y="107"/>
                  </a:cubicBezTo>
                  <a:cubicBezTo>
                    <a:pt x="190" y="105"/>
                    <a:pt x="188" y="106"/>
                    <a:pt x="188" y="104"/>
                  </a:cubicBezTo>
                  <a:cubicBezTo>
                    <a:pt x="188" y="102"/>
                    <a:pt x="190" y="100"/>
                    <a:pt x="191" y="99"/>
                  </a:cubicBezTo>
                  <a:cubicBezTo>
                    <a:pt x="194" y="95"/>
                    <a:pt x="195" y="90"/>
                    <a:pt x="195" y="86"/>
                  </a:cubicBezTo>
                  <a:cubicBezTo>
                    <a:pt x="195" y="84"/>
                    <a:pt x="195" y="82"/>
                    <a:pt x="195" y="80"/>
                  </a:cubicBezTo>
                  <a:cubicBezTo>
                    <a:pt x="195" y="77"/>
                    <a:pt x="196" y="74"/>
                    <a:pt x="19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0" name="Freeform 30"/>
            <p:cNvSpPr/>
            <p:nvPr/>
          </p:nvSpPr>
          <p:spPr bwMode="auto">
            <a:xfrm>
              <a:off x="4746625" y="3813176"/>
              <a:ext cx="79375" cy="85725"/>
            </a:xfrm>
            <a:custGeom>
              <a:avLst/>
              <a:gdLst>
                <a:gd name="T0" fmla="*/ 18 w 21"/>
                <a:gd name="T1" fmla="*/ 4 h 23"/>
                <a:gd name="T2" fmla="*/ 16 w 21"/>
                <a:gd name="T3" fmla="*/ 2 h 23"/>
                <a:gd name="T4" fmla="*/ 9 w 21"/>
                <a:gd name="T5" fmla="*/ 2 h 23"/>
                <a:gd name="T6" fmla="*/ 6 w 21"/>
                <a:gd name="T7" fmla="*/ 2 h 23"/>
                <a:gd name="T8" fmla="*/ 5 w 21"/>
                <a:gd name="T9" fmla="*/ 2 h 23"/>
                <a:gd name="T10" fmla="*/ 1 w 21"/>
                <a:gd name="T11" fmla="*/ 5 h 23"/>
                <a:gd name="T12" fmla="*/ 2 w 21"/>
                <a:gd name="T13" fmla="*/ 7 h 23"/>
                <a:gd name="T14" fmla="*/ 3 w 21"/>
                <a:gd name="T15" fmla="*/ 12 h 23"/>
                <a:gd name="T16" fmla="*/ 8 w 21"/>
                <a:gd name="T17" fmla="*/ 14 h 23"/>
                <a:gd name="T18" fmla="*/ 8 w 21"/>
                <a:gd name="T19" fmla="*/ 19 h 23"/>
                <a:gd name="T20" fmla="*/ 19 w 21"/>
                <a:gd name="T21" fmla="*/ 16 h 23"/>
                <a:gd name="T22" fmla="*/ 19 w 21"/>
                <a:gd name="T23" fmla="*/ 12 h 23"/>
                <a:gd name="T24" fmla="*/ 20 w 21"/>
                <a:gd name="T25" fmla="*/ 8 h 23"/>
                <a:gd name="T26" fmla="*/ 18 w 2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18" y="4"/>
                  </a:moveTo>
                  <a:cubicBezTo>
                    <a:pt x="17" y="3"/>
                    <a:pt x="18" y="2"/>
                    <a:pt x="16" y="2"/>
                  </a:cubicBezTo>
                  <a:cubicBezTo>
                    <a:pt x="14" y="1"/>
                    <a:pt x="11" y="2"/>
                    <a:pt x="9" y="2"/>
                  </a:cubicBezTo>
                  <a:cubicBezTo>
                    <a:pt x="8" y="2"/>
                    <a:pt x="7" y="2"/>
                    <a:pt x="6" y="2"/>
                  </a:cubicBezTo>
                  <a:cubicBezTo>
                    <a:pt x="5" y="2"/>
                    <a:pt x="5" y="2"/>
                    <a:pt x="5" y="2"/>
                  </a:cubicBezTo>
                  <a:cubicBezTo>
                    <a:pt x="3" y="0"/>
                    <a:pt x="0" y="2"/>
                    <a:pt x="1" y="5"/>
                  </a:cubicBezTo>
                  <a:cubicBezTo>
                    <a:pt x="1" y="6"/>
                    <a:pt x="1" y="6"/>
                    <a:pt x="2" y="7"/>
                  </a:cubicBezTo>
                  <a:cubicBezTo>
                    <a:pt x="2" y="8"/>
                    <a:pt x="2" y="10"/>
                    <a:pt x="3" y="12"/>
                  </a:cubicBezTo>
                  <a:cubicBezTo>
                    <a:pt x="4" y="13"/>
                    <a:pt x="6" y="13"/>
                    <a:pt x="8" y="14"/>
                  </a:cubicBezTo>
                  <a:cubicBezTo>
                    <a:pt x="9" y="16"/>
                    <a:pt x="7" y="18"/>
                    <a:pt x="8" y="19"/>
                  </a:cubicBezTo>
                  <a:cubicBezTo>
                    <a:pt x="9" y="23"/>
                    <a:pt x="18" y="20"/>
                    <a:pt x="19" y="16"/>
                  </a:cubicBezTo>
                  <a:cubicBezTo>
                    <a:pt x="19" y="15"/>
                    <a:pt x="19" y="13"/>
                    <a:pt x="19" y="12"/>
                  </a:cubicBezTo>
                  <a:cubicBezTo>
                    <a:pt x="19" y="11"/>
                    <a:pt x="21" y="9"/>
                    <a:pt x="20" y="8"/>
                  </a:cubicBezTo>
                  <a:cubicBezTo>
                    <a:pt x="20" y="6"/>
                    <a:pt x="18" y="6"/>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1" name="Freeform 31"/>
            <p:cNvSpPr/>
            <p:nvPr/>
          </p:nvSpPr>
          <p:spPr bwMode="auto">
            <a:xfrm>
              <a:off x="5156200" y="3813176"/>
              <a:ext cx="127000" cy="138113"/>
            </a:xfrm>
            <a:custGeom>
              <a:avLst/>
              <a:gdLst>
                <a:gd name="T0" fmla="*/ 30 w 34"/>
                <a:gd name="T1" fmla="*/ 2 h 37"/>
                <a:gd name="T2" fmla="*/ 25 w 34"/>
                <a:gd name="T3" fmla="*/ 1 h 37"/>
                <a:gd name="T4" fmla="*/ 25 w 34"/>
                <a:gd name="T5" fmla="*/ 1 h 37"/>
                <a:gd name="T6" fmla="*/ 23 w 34"/>
                <a:gd name="T7" fmla="*/ 7 h 37"/>
                <a:gd name="T8" fmla="*/ 20 w 34"/>
                <a:gd name="T9" fmla="*/ 9 h 37"/>
                <a:gd name="T10" fmla="*/ 19 w 34"/>
                <a:gd name="T11" fmla="*/ 12 h 37"/>
                <a:gd name="T12" fmla="*/ 13 w 34"/>
                <a:gd name="T13" fmla="*/ 16 h 37"/>
                <a:gd name="T14" fmla="*/ 8 w 34"/>
                <a:gd name="T15" fmla="*/ 22 h 37"/>
                <a:gd name="T16" fmla="*/ 2 w 34"/>
                <a:gd name="T17" fmla="*/ 25 h 37"/>
                <a:gd name="T18" fmla="*/ 1 w 34"/>
                <a:gd name="T19" fmla="*/ 31 h 37"/>
                <a:gd name="T20" fmla="*/ 3 w 34"/>
                <a:gd name="T21" fmla="*/ 35 h 37"/>
                <a:gd name="T22" fmla="*/ 11 w 34"/>
                <a:gd name="T23" fmla="*/ 36 h 37"/>
                <a:gd name="T24" fmla="*/ 16 w 34"/>
                <a:gd name="T25" fmla="*/ 32 h 37"/>
                <a:gd name="T26" fmla="*/ 18 w 34"/>
                <a:gd name="T27" fmla="*/ 25 h 37"/>
                <a:gd name="T28" fmla="*/ 21 w 34"/>
                <a:gd name="T29" fmla="*/ 23 h 37"/>
                <a:gd name="T30" fmla="*/ 24 w 34"/>
                <a:gd name="T31" fmla="*/ 20 h 37"/>
                <a:gd name="T32" fmla="*/ 30 w 34"/>
                <a:gd name="T33" fmla="*/ 16 h 37"/>
                <a:gd name="T34" fmla="*/ 31 w 34"/>
                <a:gd name="T35" fmla="*/ 13 h 37"/>
                <a:gd name="T36" fmla="*/ 34 w 34"/>
                <a:gd name="T37" fmla="*/ 11 h 37"/>
                <a:gd name="T38" fmla="*/ 34 w 34"/>
                <a:gd name="T39" fmla="*/ 6 h 37"/>
                <a:gd name="T40" fmla="*/ 30 w 34"/>
                <a:gd name="T4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7">
                  <a:moveTo>
                    <a:pt x="30" y="2"/>
                  </a:moveTo>
                  <a:cubicBezTo>
                    <a:pt x="29" y="2"/>
                    <a:pt x="26" y="0"/>
                    <a:pt x="25" y="1"/>
                  </a:cubicBezTo>
                  <a:cubicBezTo>
                    <a:pt x="25" y="1"/>
                    <a:pt x="25" y="1"/>
                    <a:pt x="25" y="1"/>
                  </a:cubicBezTo>
                  <a:cubicBezTo>
                    <a:pt x="26" y="4"/>
                    <a:pt x="25" y="5"/>
                    <a:pt x="23" y="7"/>
                  </a:cubicBezTo>
                  <a:cubicBezTo>
                    <a:pt x="22" y="8"/>
                    <a:pt x="21" y="8"/>
                    <a:pt x="20" y="9"/>
                  </a:cubicBezTo>
                  <a:cubicBezTo>
                    <a:pt x="19" y="10"/>
                    <a:pt x="19" y="11"/>
                    <a:pt x="19" y="12"/>
                  </a:cubicBezTo>
                  <a:cubicBezTo>
                    <a:pt x="17" y="14"/>
                    <a:pt x="15" y="15"/>
                    <a:pt x="13" y="16"/>
                  </a:cubicBezTo>
                  <a:cubicBezTo>
                    <a:pt x="10" y="17"/>
                    <a:pt x="10" y="20"/>
                    <a:pt x="8" y="22"/>
                  </a:cubicBezTo>
                  <a:cubicBezTo>
                    <a:pt x="6" y="24"/>
                    <a:pt x="4" y="23"/>
                    <a:pt x="2" y="25"/>
                  </a:cubicBezTo>
                  <a:cubicBezTo>
                    <a:pt x="0" y="27"/>
                    <a:pt x="1" y="29"/>
                    <a:pt x="1" y="31"/>
                  </a:cubicBezTo>
                  <a:cubicBezTo>
                    <a:pt x="1" y="34"/>
                    <a:pt x="1" y="35"/>
                    <a:pt x="3" y="35"/>
                  </a:cubicBezTo>
                  <a:cubicBezTo>
                    <a:pt x="6" y="36"/>
                    <a:pt x="9" y="37"/>
                    <a:pt x="11" y="36"/>
                  </a:cubicBezTo>
                  <a:cubicBezTo>
                    <a:pt x="13" y="36"/>
                    <a:pt x="15" y="34"/>
                    <a:pt x="16" y="32"/>
                  </a:cubicBezTo>
                  <a:cubicBezTo>
                    <a:pt x="17" y="30"/>
                    <a:pt x="17" y="26"/>
                    <a:pt x="18" y="25"/>
                  </a:cubicBezTo>
                  <a:cubicBezTo>
                    <a:pt x="19" y="24"/>
                    <a:pt x="20" y="24"/>
                    <a:pt x="21" y="23"/>
                  </a:cubicBezTo>
                  <a:cubicBezTo>
                    <a:pt x="23" y="22"/>
                    <a:pt x="23" y="21"/>
                    <a:pt x="24" y="20"/>
                  </a:cubicBezTo>
                  <a:cubicBezTo>
                    <a:pt x="26" y="18"/>
                    <a:pt x="28" y="18"/>
                    <a:pt x="30" y="16"/>
                  </a:cubicBezTo>
                  <a:cubicBezTo>
                    <a:pt x="30" y="15"/>
                    <a:pt x="31" y="14"/>
                    <a:pt x="31" y="13"/>
                  </a:cubicBezTo>
                  <a:cubicBezTo>
                    <a:pt x="32" y="12"/>
                    <a:pt x="33" y="12"/>
                    <a:pt x="34" y="11"/>
                  </a:cubicBezTo>
                  <a:cubicBezTo>
                    <a:pt x="34" y="9"/>
                    <a:pt x="34" y="7"/>
                    <a:pt x="34" y="6"/>
                  </a:cubicBezTo>
                  <a:cubicBezTo>
                    <a:pt x="33" y="3"/>
                    <a:pt x="33"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 name="Freeform 32"/>
            <p:cNvSpPr/>
            <p:nvPr/>
          </p:nvSpPr>
          <p:spPr bwMode="auto">
            <a:xfrm>
              <a:off x="5241925" y="3692526"/>
              <a:ext cx="123825" cy="146050"/>
            </a:xfrm>
            <a:custGeom>
              <a:avLst/>
              <a:gdLst>
                <a:gd name="T0" fmla="*/ 32 w 33"/>
                <a:gd name="T1" fmla="*/ 19 h 39"/>
                <a:gd name="T2" fmla="*/ 25 w 33"/>
                <a:gd name="T3" fmla="*/ 18 h 39"/>
                <a:gd name="T4" fmla="*/ 21 w 33"/>
                <a:gd name="T5" fmla="*/ 14 h 39"/>
                <a:gd name="T6" fmla="*/ 15 w 33"/>
                <a:gd name="T7" fmla="*/ 7 h 39"/>
                <a:gd name="T8" fmla="*/ 12 w 33"/>
                <a:gd name="T9" fmla="*/ 6 h 39"/>
                <a:gd name="T10" fmla="*/ 10 w 33"/>
                <a:gd name="T11" fmla="*/ 3 h 39"/>
                <a:gd name="T12" fmla="*/ 7 w 33"/>
                <a:gd name="T13" fmla="*/ 8 h 39"/>
                <a:gd name="T14" fmla="*/ 13 w 33"/>
                <a:gd name="T15" fmla="*/ 13 h 39"/>
                <a:gd name="T16" fmla="*/ 17 w 33"/>
                <a:gd name="T17" fmla="*/ 15 h 39"/>
                <a:gd name="T18" fmla="*/ 15 w 33"/>
                <a:gd name="T19" fmla="*/ 16 h 39"/>
                <a:gd name="T20" fmla="*/ 11 w 33"/>
                <a:gd name="T21" fmla="*/ 21 h 39"/>
                <a:gd name="T22" fmla="*/ 12 w 33"/>
                <a:gd name="T23" fmla="*/ 25 h 39"/>
                <a:gd name="T24" fmla="*/ 17 w 33"/>
                <a:gd name="T25" fmla="*/ 33 h 39"/>
                <a:gd name="T26" fmla="*/ 18 w 33"/>
                <a:gd name="T27" fmla="*/ 37 h 39"/>
                <a:gd name="T28" fmla="*/ 23 w 33"/>
                <a:gd name="T29" fmla="*/ 30 h 39"/>
                <a:gd name="T30" fmla="*/ 28 w 33"/>
                <a:gd name="T31" fmla="*/ 26 h 39"/>
                <a:gd name="T32" fmla="*/ 32 w 33"/>
                <a:gd name="T3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9">
                  <a:moveTo>
                    <a:pt x="32" y="19"/>
                  </a:moveTo>
                  <a:cubicBezTo>
                    <a:pt x="31" y="17"/>
                    <a:pt x="27" y="18"/>
                    <a:pt x="25" y="18"/>
                  </a:cubicBezTo>
                  <a:cubicBezTo>
                    <a:pt x="22" y="17"/>
                    <a:pt x="22" y="16"/>
                    <a:pt x="21" y="14"/>
                  </a:cubicBezTo>
                  <a:cubicBezTo>
                    <a:pt x="20" y="11"/>
                    <a:pt x="17" y="9"/>
                    <a:pt x="15" y="7"/>
                  </a:cubicBezTo>
                  <a:cubicBezTo>
                    <a:pt x="14" y="7"/>
                    <a:pt x="13" y="7"/>
                    <a:pt x="12" y="6"/>
                  </a:cubicBezTo>
                  <a:cubicBezTo>
                    <a:pt x="11" y="5"/>
                    <a:pt x="11" y="4"/>
                    <a:pt x="10" y="3"/>
                  </a:cubicBezTo>
                  <a:cubicBezTo>
                    <a:pt x="6" y="0"/>
                    <a:pt x="0" y="5"/>
                    <a:pt x="7" y="8"/>
                  </a:cubicBezTo>
                  <a:cubicBezTo>
                    <a:pt x="10" y="9"/>
                    <a:pt x="10" y="11"/>
                    <a:pt x="13" y="13"/>
                  </a:cubicBezTo>
                  <a:cubicBezTo>
                    <a:pt x="14" y="13"/>
                    <a:pt x="15" y="14"/>
                    <a:pt x="17" y="15"/>
                  </a:cubicBezTo>
                  <a:cubicBezTo>
                    <a:pt x="16" y="15"/>
                    <a:pt x="15" y="15"/>
                    <a:pt x="15" y="16"/>
                  </a:cubicBezTo>
                  <a:cubicBezTo>
                    <a:pt x="14" y="18"/>
                    <a:pt x="12" y="19"/>
                    <a:pt x="11" y="21"/>
                  </a:cubicBezTo>
                  <a:cubicBezTo>
                    <a:pt x="10" y="23"/>
                    <a:pt x="11" y="24"/>
                    <a:pt x="12" y="25"/>
                  </a:cubicBezTo>
                  <a:cubicBezTo>
                    <a:pt x="15" y="27"/>
                    <a:pt x="17" y="30"/>
                    <a:pt x="17" y="33"/>
                  </a:cubicBezTo>
                  <a:cubicBezTo>
                    <a:pt x="17" y="35"/>
                    <a:pt x="16" y="37"/>
                    <a:pt x="18" y="37"/>
                  </a:cubicBezTo>
                  <a:cubicBezTo>
                    <a:pt x="21" y="39"/>
                    <a:pt x="23" y="32"/>
                    <a:pt x="23" y="30"/>
                  </a:cubicBezTo>
                  <a:cubicBezTo>
                    <a:pt x="24" y="27"/>
                    <a:pt x="25" y="27"/>
                    <a:pt x="28" y="26"/>
                  </a:cubicBezTo>
                  <a:cubicBezTo>
                    <a:pt x="30" y="25"/>
                    <a:pt x="33" y="22"/>
                    <a:pt x="3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 name="Freeform 33"/>
            <p:cNvSpPr/>
            <p:nvPr/>
          </p:nvSpPr>
          <p:spPr bwMode="auto">
            <a:xfrm>
              <a:off x="5294313" y="3752851"/>
              <a:ext cx="3175" cy="317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4" name="Freeform 34"/>
            <p:cNvSpPr/>
            <p:nvPr/>
          </p:nvSpPr>
          <p:spPr bwMode="auto">
            <a:xfrm>
              <a:off x="3365500" y="2782888"/>
              <a:ext cx="66675" cy="66675"/>
            </a:xfrm>
            <a:custGeom>
              <a:avLst/>
              <a:gdLst>
                <a:gd name="T0" fmla="*/ 10 w 18"/>
                <a:gd name="T1" fmla="*/ 8 h 18"/>
                <a:gd name="T2" fmla="*/ 8 w 18"/>
                <a:gd name="T3" fmla="*/ 5 h 18"/>
                <a:gd name="T4" fmla="*/ 5 w 18"/>
                <a:gd name="T5" fmla="*/ 2 h 18"/>
                <a:gd name="T6" fmla="*/ 1 w 18"/>
                <a:gd name="T7" fmla="*/ 1 h 18"/>
                <a:gd name="T8" fmla="*/ 1 w 18"/>
                <a:gd name="T9" fmla="*/ 1 h 18"/>
                <a:gd name="T10" fmla="*/ 0 w 18"/>
                <a:gd name="T11" fmla="*/ 4 h 18"/>
                <a:gd name="T12" fmla="*/ 1 w 18"/>
                <a:gd name="T13" fmla="*/ 6 h 18"/>
                <a:gd name="T14" fmla="*/ 2 w 18"/>
                <a:gd name="T15" fmla="*/ 12 h 18"/>
                <a:gd name="T16" fmla="*/ 4 w 18"/>
                <a:gd name="T17" fmla="*/ 14 h 18"/>
                <a:gd name="T18" fmla="*/ 6 w 18"/>
                <a:gd name="T19" fmla="*/ 16 h 18"/>
                <a:gd name="T20" fmla="*/ 15 w 18"/>
                <a:gd name="T21" fmla="*/ 10 h 18"/>
                <a:gd name="T22" fmla="*/ 10 w 18"/>
                <a:gd name="T2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
                  <a:moveTo>
                    <a:pt x="10" y="8"/>
                  </a:moveTo>
                  <a:cubicBezTo>
                    <a:pt x="8" y="7"/>
                    <a:pt x="9" y="7"/>
                    <a:pt x="8" y="5"/>
                  </a:cubicBezTo>
                  <a:cubicBezTo>
                    <a:pt x="8" y="3"/>
                    <a:pt x="7" y="3"/>
                    <a:pt x="5" y="2"/>
                  </a:cubicBezTo>
                  <a:cubicBezTo>
                    <a:pt x="5" y="1"/>
                    <a:pt x="2" y="0"/>
                    <a:pt x="1" y="1"/>
                  </a:cubicBezTo>
                  <a:cubicBezTo>
                    <a:pt x="1" y="1"/>
                    <a:pt x="1" y="1"/>
                    <a:pt x="1" y="1"/>
                  </a:cubicBezTo>
                  <a:cubicBezTo>
                    <a:pt x="1" y="2"/>
                    <a:pt x="0" y="3"/>
                    <a:pt x="0" y="4"/>
                  </a:cubicBezTo>
                  <a:cubicBezTo>
                    <a:pt x="0" y="5"/>
                    <a:pt x="1" y="5"/>
                    <a:pt x="1" y="6"/>
                  </a:cubicBezTo>
                  <a:cubicBezTo>
                    <a:pt x="1" y="8"/>
                    <a:pt x="0" y="11"/>
                    <a:pt x="2" y="12"/>
                  </a:cubicBezTo>
                  <a:cubicBezTo>
                    <a:pt x="3" y="13"/>
                    <a:pt x="4" y="12"/>
                    <a:pt x="4" y="14"/>
                  </a:cubicBezTo>
                  <a:cubicBezTo>
                    <a:pt x="5" y="15"/>
                    <a:pt x="5" y="16"/>
                    <a:pt x="6" y="16"/>
                  </a:cubicBezTo>
                  <a:cubicBezTo>
                    <a:pt x="10" y="18"/>
                    <a:pt x="18" y="14"/>
                    <a:pt x="15" y="10"/>
                  </a:cubicBezTo>
                  <a:cubicBezTo>
                    <a:pt x="14" y="8"/>
                    <a:pt x="11" y="9"/>
                    <a:pt x="1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5" name="Freeform 35"/>
            <p:cNvSpPr/>
            <p:nvPr/>
          </p:nvSpPr>
          <p:spPr bwMode="auto">
            <a:xfrm>
              <a:off x="2700338" y="3159126"/>
              <a:ext cx="131763" cy="239713"/>
            </a:xfrm>
            <a:custGeom>
              <a:avLst/>
              <a:gdLst>
                <a:gd name="T0" fmla="*/ 33 w 35"/>
                <a:gd name="T1" fmla="*/ 11 h 64"/>
                <a:gd name="T2" fmla="*/ 33 w 35"/>
                <a:gd name="T3" fmla="*/ 5 h 64"/>
                <a:gd name="T4" fmla="*/ 30 w 35"/>
                <a:gd name="T5" fmla="*/ 0 h 64"/>
                <a:gd name="T6" fmla="*/ 30 w 35"/>
                <a:gd name="T7" fmla="*/ 1 h 64"/>
                <a:gd name="T8" fmla="*/ 26 w 35"/>
                <a:gd name="T9" fmla="*/ 6 h 64"/>
                <a:gd name="T10" fmla="*/ 22 w 35"/>
                <a:gd name="T11" fmla="*/ 10 h 64"/>
                <a:gd name="T12" fmla="*/ 17 w 35"/>
                <a:gd name="T13" fmla="*/ 13 h 64"/>
                <a:gd name="T14" fmla="*/ 14 w 35"/>
                <a:gd name="T15" fmla="*/ 16 h 64"/>
                <a:gd name="T16" fmla="*/ 8 w 35"/>
                <a:gd name="T17" fmla="*/ 18 h 64"/>
                <a:gd name="T18" fmla="*/ 4 w 35"/>
                <a:gd name="T19" fmla="*/ 24 h 64"/>
                <a:gd name="T20" fmla="*/ 5 w 35"/>
                <a:gd name="T21" fmla="*/ 30 h 64"/>
                <a:gd name="T22" fmla="*/ 10 w 35"/>
                <a:gd name="T23" fmla="*/ 36 h 64"/>
                <a:gd name="T24" fmla="*/ 6 w 35"/>
                <a:gd name="T25" fmla="*/ 41 h 64"/>
                <a:gd name="T26" fmla="*/ 3 w 35"/>
                <a:gd name="T27" fmla="*/ 42 h 64"/>
                <a:gd name="T28" fmla="*/ 4 w 35"/>
                <a:gd name="T29" fmla="*/ 49 h 64"/>
                <a:gd name="T30" fmla="*/ 5 w 35"/>
                <a:gd name="T31" fmla="*/ 54 h 64"/>
                <a:gd name="T32" fmla="*/ 5 w 35"/>
                <a:gd name="T33" fmla="*/ 57 h 64"/>
                <a:gd name="T34" fmla="*/ 11 w 35"/>
                <a:gd name="T35" fmla="*/ 63 h 64"/>
                <a:gd name="T36" fmla="*/ 20 w 35"/>
                <a:gd name="T37" fmla="*/ 57 h 64"/>
                <a:gd name="T38" fmla="*/ 23 w 35"/>
                <a:gd name="T39" fmla="*/ 37 h 64"/>
                <a:gd name="T40" fmla="*/ 26 w 35"/>
                <a:gd name="T41" fmla="*/ 33 h 64"/>
                <a:gd name="T42" fmla="*/ 30 w 35"/>
                <a:gd name="T43" fmla="*/ 28 h 64"/>
                <a:gd name="T44" fmla="*/ 34 w 35"/>
                <a:gd name="T45" fmla="*/ 18 h 64"/>
                <a:gd name="T46" fmla="*/ 34 w 35"/>
                <a:gd name="T47" fmla="*/ 14 h 64"/>
                <a:gd name="T48" fmla="*/ 33 w 35"/>
                <a:gd name="T49"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4">
                  <a:moveTo>
                    <a:pt x="33" y="11"/>
                  </a:moveTo>
                  <a:cubicBezTo>
                    <a:pt x="33" y="9"/>
                    <a:pt x="34" y="7"/>
                    <a:pt x="33" y="5"/>
                  </a:cubicBezTo>
                  <a:cubicBezTo>
                    <a:pt x="33" y="3"/>
                    <a:pt x="31" y="1"/>
                    <a:pt x="30" y="0"/>
                  </a:cubicBezTo>
                  <a:cubicBezTo>
                    <a:pt x="30" y="1"/>
                    <a:pt x="30" y="1"/>
                    <a:pt x="30" y="1"/>
                  </a:cubicBezTo>
                  <a:cubicBezTo>
                    <a:pt x="27" y="0"/>
                    <a:pt x="27" y="5"/>
                    <a:pt x="26" y="6"/>
                  </a:cubicBezTo>
                  <a:cubicBezTo>
                    <a:pt x="25" y="8"/>
                    <a:pt x="23" y="9"/>
                    <a:pt x="22" y="10"/>
                  </a:cubicBezTo>
                  <a:cubicBezTo>
                    <a:pt x="20" y="11"/>
                    <a:pt x="18" y="11"/>
                    <a:pt x="17" y="13"/>
                  </a:cubicBezTo>
                  <a:cubicBezTo>
                    <a:pt x="16" y="15"/>
                    <a:pt x="17" y="16"/>
                    <a:pt x="14" y="16"/>
                  </a:cubicBezTo>
                  <a:cubicBezTo>
                    <a:pt x="12" y="17"/>
                    <a:pt x="10" y="17"/>
                    <a:pt x="8" y="18"/>
                  </a:cubicBezTo>
                  <a:cubicBezTo>
                    <a:pt x="7" y="20"/>
                    <a:pt x="4" y="23"/>
                    <a:pt x="4" y="24"/>
                  </a:cubicBezTo>
                  <a:cubicBezTo>
                    <a:pt x="3" y="26"/>
                    <a:pt x="4" y="29"/>
                    <a:pt x="5" y="30"/>
                  </a:cubicBezTo>
                  <a:cubicBezTo>
                    <a:pt x="7" y="32"/>
                    <a:pt x="10" y="34"/>
                    <a:pt x="10" y="36"/>
                  </a:cubicBezTo>
                  <a:cubicBezTo>
                    <a:pt x="9" y="38"/>
                    <a:pt x="7" y="40"/>
                    <a:pt x="6" y="41"/>
                  </a:cubicBezTo>
                  <a:cubicBezTo>
                    <a:pt x="5" y="41"/>
                    <a:pt x="4" y="41"/>
                    <a:pt x="3" y="42"/>
                  </a:cubicBezTo>
                  <a:cubicBezTo>
                    <a:pt x="0" y="44"/>
                    <a:pt x="3" y="47"/>
                    <a:pt x="4" y="49"/>
                  </a:cubicBezTo>
                  <a:cubicBezTo>
                    <a:pt x="5" y="51"/>
                    <a:pt x="6" y="52"/>
                    <a:pt x="5" y="54"/>
                  </a:cubicBezTo>
                  <a:cubicBezTo>
                    <a:pt x="5" y="55"/>
                    <a:pt x="4" y="56"/>
                    <a:pt x="5" y="57"/>
                  </a:cubicBezTo>
                  <a:cubicBezTo>
                    <a:pt x="5" y="59"/>
                    <a:pt x="9" y="62"/>
                    <a:pt x="11" y="63"/>
                  </a:cubicBezTo>
                  <a:cubicBezTo>
                    <a:pt x="15" y="64"/>
                    <a:pt x="18" y="60"/>
                    <a:pt x="20" y="57"/>
                  </a:cubicBezTo>
                  <a:cubicBezTo>
                    <a:pt x="24" y="51"/>
                    <a:pt x="22" y="44"/>
                    <a:pt x="23" y="37"/>
                  </a:cubicBezTo>
                  <a:cubicBezTo>
                    <a:pt x="23" y="35"/>
                    <a:pt x="24" y="35"/>
                    <a:pt x="26" y="33"/>
                  </a:cubicBezTo>
                  <a:cubicBezTo>
                    <a:pt x="27" y="32"/>
                    <a:pt x="29" y="30"/>
                    <a:pt x="30" y="28"/>
                  </a:cubicBezTo>
                  <a:cubicBezTo>
                    <a:pt x="32" y="25"/>
                    <a:pt x="33" y="21"/>
                    <a:pt x="34" y="18"/>
                  </a:cubicBezTo>
                  <a:cubicBezTo>
                    <a:pt x="34" y="17"/>
                    <a:pt x="35" y="15"/>
                    <a:pt x="34" y="14"/>
                  </a:cubicBezTo>
                  <a:cubicBezTo>
                    <a:pt x="34" y="12"/>
                    <a:pt x="33" y="12"/>
                    <a:pt x="3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6" name="Freeform 36"/>
            <p:cNvSpPr/>
            <p:nvPr/>
          </p:nvSpPr>
          <p:spPr bwMode="auto">
            <a:xfrm>
              <a:off x="4270375" y="2112963"/>
              <a:ext cx="277813" cy="293688"/>
            </a:xfrm>
            <a:custGeom>
              <a:avLst/>
              <a:gdLst>
                <a:gd name="T0" fmla="*/ 46 w 74"/>
                <a:gd name="T1" fmla="*/ 35 h 78"/>
                <a:gd name="T2" fmla="*/ 45 w 74"/>
                <a:gd name="T3" fmla="*/ 38 h 78"/>
                <a:gd name="T4" fmla="*/ 44 w 74"/>
                <a:gd name="T5" fmla="*/ 42 h 78"/>
                <a:gd name="T6" fmla="*/ 40 w 74"/>
                <a:gd name="T7" fmla="*/ 45 h 78"/>
                <a:gd name="T8" fmla="*/ 35 w 74"/>
                <a:gd name="T9" fmla="*/ 44 h 78"/>
                <a:gd name="T10" fmla="*/ 33 w 74"/>
                <a:gd name="T11" fmla="*/ 43 h 78"/>
                <a:gd name="T12" fmla="*/ 31 w 74"/>
                <a:gd name="T13" fmla="*/ 50 h 78"/>
                <a:gd name="T14" fmla="*/ 26 w 74"/>
                <a:gd name="T15" fmla="*/ 52 h 78"/>
                <a:gd name="T16" fmla="*/ 23 w 74"/>
                <a:gd name="T17" fmla="*/ 52 h 78"/>
                <a:gd name="T18" fmla="*/ 21 w 74"/>
                <a:gd name="T19" fmla="*/ 53 h 78"/>
                <a:gd name="T20" fmla="*/ 16 w 74"/>
                <a:gd name="T21" fmla="*/ 54 h 78"/>
                <a:gd name="T22" fmla="*/ 12 w 74"/>
                <a:gd name="T23" fmla="*/ 58 h 78"/>
                <a:gd name="T24" fmla="*/ 7 w 74"/>
                <a:gd name="T25" fmla="*/ 60 h 78"/>
                <a:gd name="T26" fmla="*/ 4 w 74"/>
                <a:gd name="T27" fmla="*/ 62 h 78"/>
                <a:gd name="T28" fmla="*/ 3 w 74"/>
                <a:gd name="T29" fmla="*/ 65 h 78"/>
                <a:gd name="T30" fmla="*/ 0 w 74"/>
                <a:gd name="T31" fmla="*/ 69 h 78"/>
                <a:gd name="T32" fmla="*/ 1 w 74"/>
                <a:gd name="T33" fmla="*/ 71 h 78"/>
                <a:gd name="T34" fmla="*/ 2 w 74"/>
                <a:gd name="T35" fmla="*/ 74 h 78"/>
                <a:gd name="T36" fmla="*/ 9 w 74"/>
                <a:gd name="T37" fmla="*/ 70 h 78"/>
                <a:gd name="T38" fmla="*/ 9 w 74"/>
                <a:gd name="T39" fmla="*/ 67 h 78"/>
                <a:gd name="T40" fmla="*/ 13 w 74"/>
                <a:gd name="T41" fmla="*/ 65 h 78"/>
                <a:gd name="T42" fmla="*/ 16 w 74"/>
                <a:gd name="T43" fmla="*/ 65 h 78"/>
                <a:gd name="T44" fmla="*/ 18 w 74"/>
                <a:gd name="T45" fmla="*/ 64 h 78"/>
                <a:gd name="T46" fmla="*/ 24 w 74"/>
                <a:gd name="T47" fmla="*/ 62 h 78"/>
                <a:gd name="T48" fmla="*/ 27 w 74"/>
                <a:gd name="T49" fmla="*/ 60 h 78"/>
                <a:gd name="T50" fmla="*/ 29 w 74"/>
                <a:gd name="T51" fmla="*/ 61 h 78"/>
                <a:gd name="T52" fmla="*/ 36 w 74"/>
                <a:gd name="T53" fmla="*/ 59 h 78"/>
                <a:gd name="T54" fmla="*/ 40 w 74"/>
                <a:gd name="T55" fmla="*/ 57 h 78"/>
                <a:gd name="T56" fmla="*/ 43 w 74"/>
                <a:gd name="T57" fmla="*/ 57 h 78"/>
                <a:gd name="T58" fmla="*/ 48 w 74"/>
                <a:gd name="T59" fmla="*/ 55 h 78"/>
                <a:gd name="T60" fmla="*/ 51 w 74"/>
                <a:gd name="T61" fmla="*/ 49 h 78"/>
                <a:gd name="T62" fmla="*/ 54 w 74"/>
                <a:gd name="T63" fmla="*/ 46 h 78"/>
                <a:gd name="T64" fmla="*/ 56 w 74"/>
                <a:gd name="T65" fmla="*/ 40 h 78"/>
                <a:gd name="T66" fmla="*/ 58 w 74"/>
                <a:gd name="T67" fmla="*/ 33 h 78"/>
                <a:gd name="T68" fmla="*/ 59 w 74"/>
                <a:gd name="T69" fmla="*/ 29 h 78"/>
                <a:gd name="T70" fmla="*/ 58 w 74"/>
                <a:gd name="T71" fmla="*/ 25 h 78"/>
                <a:gd name="T72" fmla="*/ 55 w 74"/>
                <a:gd name="T73" fmla="*/ 23 h 78"/>
                <a:gd name="T74" fmla="*/ 56 w 74"/>
                <a:gd name="T75" fmla="*/ 19 h 78"/>
                <a:gd name="T76" fmla="*/ 61 w 74"/>
                <a:gd name="T77" fmla="*/ 19 h 78"/>
                <a:gd name="T78" fmla="*/ 65 w 74"/>
                <a:gd name="T79" fmla="*/ 20 h 78"/>
                <a:gd name="T80" fmla="*/ 71 w 74"/>
                <a:gd name="T81" fmla="*/ 14 h 78"/>
                <a:gd name="T82" fmla="*/ 74 w 74"/>
                <a:gd name="T83" fmla="*/ 11 h 78"/>
                <a:gd name="T84" fmla="*/ 73 w 74"/>
                <a:gd name="T85" fmla="*/ 9 h 78"/>
                <a:gd name="T86" fmla="*/ 66 w 74"/>
                <a:gd name="T87" fmla="*/ 7 h 78"/>
                <a:gd name="T88" fmla="*/ 65 w 74"/>
                <a:gd name="T89" fmla="*/ 4 h 78"/>
                <a:gd name="T90" fmla="*/ 62 w 74"/>
                <a:gd name="T91" fmla="*/ 3 h 78"/>
                <a:gd name="T92" fmla="*/ 59 w 74"/>
                <a:gd name="T93" fmla="*/ 0 h 78"/>
                <a:gd name="T94" fmla="*/ 56 w 74"/>
                <a:gd name="T95" fmla="*/ 3 h 78"/>
                <a:gd name="T96" fmla="*/ 55 w 74"/>
                <a:gd name="T97" fmla="*/ 8 h 78"/>
                <a:gd name="T98" fmla="*/ 52 w 74"/>
                <a:gd name="T99" fmla="*/ 11 h 78"/>
                <a:gd name="T100" fmla="*/ 51 w 74"/>
                <a:gd name="T101" fmla="*/ 19 h 78"/>
                <a:gd name="T102" fmla="*/ 50 w 74"/>
                <a:gd name="T103" fmla="*/ 24 h 78"/>
                <a:gd name="T104" fmla="*/ 49 w 74"/>
                <a:gd name="T105" fmla="*/ 25 h 78"/>
                <a:gd name="T106" fmla="*/ 48 w 74"/>
                <a:gd name="T107" fmla="*/ 31 h 78"/>
                <a:gd name="T108" fmla="*/ 46 w 74"/>
                <a:gd name="T109"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 h="78">
                  <a:moveTo>
                    <a:pt x="46" y="35"/>
                  </a:moveTo>
                  <a:cubicBezTo>
                    <a:pt x="46" y="36"/>
                    <a:pt x="45" y="37"/>
                    <a:pt x="45" y="38"/>
                  </a:cubicBezTo>
                  <a:cubicBezTo>
                    <a:pt x="44" y="39"/>
                    <a:pt x="45" y="40"/>
                    <a:pt x="44" y="42"/>
                  </a:cubicBezTo>
                  <a:cubicBezTo>
                    <a:pt x="43" y="43"/>
                    <a:pt x="41" y="44"/>
                    <a:pt x="40" y="45"/>
                  </a:cubicBezTo>
                  <a:cubicBezTo>
                    <a:pt x="38" y="46"/>
                    <a:pt x="36" y="47"/>
                    <a:pt x="35" y="44"/>
                  </a:cubicBezTo>
                  <a:cubicBezTo>
                    <a:pt x="35" y="43"/>
                    <a:pt x="35" y="42"/>
                    <a:pt x="33" y="43"/>
                  </a:cubicBezTo>
                  <a:cubicBezTo>
                    <a:pt x="30" y="44"/>
                    <a:pt x="31" y="48"/>
                    <a:pt x="31" y="50"/>
                  </a:cubicBezTo>
                  <a:cubicBezTo>
                    <a:pt x="30" y="52"/>
                    <a:pt x="28" y="52"/>
                    <a:pt x="26" y="52"/>
                  </a:cubicBezTo>
                  <a:cubicBezTo>
                    <a:pt x="25" y="52"/>
                    <a:pt x="24" y="52"/>
                    <a:pt x="23" y="52"/>
                  </a:cubicBezTo>
                  <a:cubicBezTo>
                    <a:pt x="22" y="52"/>
                    <a:pt x="22" y="53"/>
                    <a:pt x="21" y="53"/>
                  </a:cubicBezTo>
                  <a:cubicBezTo>
                    <a:pt x="19" y="54"/>
                    <a:pt x="17" y="53"/>
                    <a:pt x="16" y="54"/>
                  </a:cubicBezTo>
                  <a:cubicBezTo>
                    <a:pt x="14" y="55"/>
                    <a:pt x="13" y="57"/>
                    <a:pt x="12" y="58"/>
                  </a:cubicBezTo>
                  <a:cubicBezTo>
                    <a:pt x="11" y="60"/>
                    <a:pt x="8" y="60"/>
                    <a:pt x="7" y="60"/>
                  </a:cubicBezTo>
                  <a:cubicBezTo>
                    <a:pt x="6" y="61"/>
                    <a:pt x="5" y="62"/>
                    <a:pt x="4" y="62"/>
                  </a:cubicBezTo>
                  <a:cubicBezTo>
                    <a:pt x="3" y="63"/>
                    <a:pt x="3" y="64"/>
                    <a:pt x="3" y="65"/>
                  </a:cubicBezTo>
                  <a:cubicBezTo>
                    <a:pt x="1" y="66"/>
                    <a:pt x="0" y="66"/>
                    <a:pt x="0" y="69"/>
                  </a:cubicBezTo>
                  <a:cubicBezTo>
                    <a:pt x="1" y="70"/>
                    <a:pt x="1" y="70"/>
                    <a:pt x="1" y="71"/>
                  </a:cubicBezTo>
                  <a:cubicBezTo>
                    <a:pt x="2" y="72"/>
                    <a:pt x="1" y="73"/>
                    <a:pt x="2" y="74"/>
                  </a:cubicBezTo>
                  <a:cubicBezTo>
                    <a:pt x="3" y="78"/>
                    <a:pt x="9" y="74"/>
                    <a:pt x="9" y="70"/>
                  </a:cubicBezTo>
                  <a:cubicBezTo>
                    <a:pt x="9" y="69"/>
                    <a:pt x="8" y="68"/>
                    <a:pt x="9" y="67"/>
                  </a:cubicBezTo>
                  <a:cubicBezTo>
                    <a:pt x="9" y="66"/>
                    <a:pt x="11" y="65"/>
                    <a:pt x="13" y="65"/>
                  </a:cubicBezTo>
                  <a:cubicBezTo>
                    <a:pt x="14" y="65"/>
                    <a:pt x="15" y="65"/>
                    <a:pt x="16" y="65"/>
                  </a:cubicBezTo>
                  <a:cubicBezTo>
                    <a:pt x="17" y="65"/>
                    <a:pt x="18" y="65"/>
                    <a:pt x="18" y="64"/>
                  </a:cubicBezTo>
                  <a:cubicBezTo>
                    <a:pt x="20" y="64"/>
                    <a:pt x="22" y="63"/>
                    <a:pt x="24" y="62"/>
                  </a:cubicBezTo>
                  <a:cubicBezTo>
                    <a:pt x="25" y="62"/>
                    <a:pt x="26" y="60"/>
                    <a:pt x="27" y="60"/>
                  </a:cubicBezTo>
                  <a:cubicBezTo>
                    <a:pt x="28" y="61"/>
                    <a:pt x="28" y="61"/>
                    <a:pt x="29" y="61"/>
                  </a:cubicBezTo>
                  <a:cubicBezTo>
                    <a:pt x="31" y="62"/>
                    <a:pt x="33" y="61"/>
                    <a:pt x="36" y="59"/>
                  </a:cubicBezTo>
                  <a:cubicBezTo>
                    <a:pt x="37" y="59"/>
                    <a:pt x="38" y="58"/>
                    <a:pt x="40" y="57"/>
                  </a:cubicBezTo>
                  <a:cubicBezTo>
                    <a:pt x="41" y="57"/>
                    <a:pt x="42" y="57"/>
                    <a:pt x="43" y="57"/>
                  </a:cubicBezTo>
                  <a:cubicBezTo>
                    <a:pt x="45" y="57"/>
                    <a:pt x="47" y="56"/>
                    <a:pt x="48" y="55"/>
                  </a:cubicBezTo>
                  <a:cubicBezTo>
                    <a:pt x="50" y="53"/>
                    <a:pt x="50" y="51"/>
                    <a:pt x="51" y="49"/>
                  </a:cubicBezTo>
                  <a:cubicBezTo>
                    <a:pt x="52" y="48"/>
                    <a:pt x="53" y="47"/>
                    <a:pt x="54" y="46"/>
                  </a:cubicBezTo>
                  <a:cubicBezTo>
                    <a:pt x="55" y="44"/>
                    <a:pt x="56" y="42"/>
                    <a:pt x="56" y="40"/>
                  </a:cubicBezTo>
                  <a:cubicBezTo>
                    <a:pt x="57" y="38"/>
                    <a:pt x="58" y="36"/>
                    <a:pt x="58" y="33"/>
                  </a:cubicBezTo>
                  <a:cubicBezTo>
                    <a:pt x="58" y="32"/>
                    <a:pt x="58" y="31"/>
                    <a:pt x="59" y="29"/>
                  </a:cubicBezTo>
                  <a:cubicBezTo>
                    <a:pt x="59" y="28"/>
                    <a:pt x="59" y="26"/>
                    <a:pt x="58" y="25"/>
                  </a:cubicBezTo>
                  <a:cubicBezTo>
                    <a:pt x="57" y="24"/>
                    <a:pt x="55" y="24"/>
                    <a:pt x="55" y="23"/>
                  </a:cubicBezTo>
                  <a:cubicBezTo>
                    <a:pt x="54" y="21"/>
                    <a:pt x="55" y="20"/>
                    <a:pt x="56" y="19"/>
                  </a:cubicBezTo>
                  <a:cubicBezTo>
                    <a:pt x="57" y="17"/>
                    <a:pt x="59" y="17"/>
                    <a:pt x="61" y="19"/>
                  </a:cubicBezTo>
                  <a:cubicBezTo>
                    <a:pt x="63" y="19"/>
                    <a:pt x="63" y="21"/>
                    <a:pt x="65" y="20"/>
                  </a:cubicBezTo>
                  <a:cubicBezTo>
                    <a:pt x="67" y="19"/>
                    <a:pt x="68" y="16"/>
                    <a:pt x="71" y="14"/>
                  </a:cubicBezTo>
                  <a:cubicBezTo>
                    <a:pt x="73" y="13"/>
                    <a:pt x="74" y="14"/>
                    <a:pt x="74" y="11"/>
                  </a:cubicBezTo>
                  <a:cubicBezTo>
                    <a:pt x="74" y="9"/>
                    <a:pt x="74" y="9"/>
                    <a:pt x="73" y="9"/>
                  </a:cubicBezTo>
                  <a:cubicBezTo>
                    <a:pt x="71" y="7"/>
                    <a:pt x="68" y="9"/>
                    <a:pt x="66" y="7"/>
                  </a:cubicBezTo>
                  <a:cubicBezTo>
                    <a:pt x="66" y="6"/>
                    <a:pt x="66" y="5"/>
                    <a:pt x="65" y="4"/>
                  </a:cubicBezTo>
                  <a:cubicBezTo>
                    <a:pt x="64" y="4"/>
                    <a:pt x="63" y="3"/>
                    <a:pt x="62" y="3"/>
                  </a:cubicBezTo>
                  <a:cubicBezTo>
                    <a:pt x="61" y="2"/>
                    <a:pt x="60" y="0"/>
                    <a:pt x="59" y="0"/>
                  </a:cubicBezTo>
                  <a:cubicBezTo>
                    <a:pt x="58" y="0"/>
                    <a:pt x="56" y="2"/>
                    <a:pt x="56" y="3"/>
                  </a:cubicBezTo>
                  <a:cubicBezTo>
                    <a:pt x="55" y="5"/>
                    <a:pt x="56" y="7"/>
                    <a:pt x="55" y="8"/>
                  </a:cubicBezTo>
                  <a:cubicBezTo>
                    <a:pt x="55" y="10"/>
                    <a:pt x="53" y="10"/>
                    <a:pt x="52" y="11"/>
                  </a:cubicBezTo>
                  <a:cubicBezTo>
                    <a:pt x="49" y="14"/>
                    <a:pt x="51" y="16"/>
                    <a:pt x="51" y="19"/>
                  </a:cubicBezTo>
                  <a:cubicBezTo>
                    <a:pt x="52" y="20"/>
                    <a:pt x="51" y="22"/>
                    <a:pt x="50" y="24"/>
                  </a:cubicBezTo>
                  <a:cubicBezTo>
                    <a:pt x="50" y="25"/>
                    <a:pt x="50" y="25"/>
                    <a:pt x="49" y="25"/>
                  </a:cubicBezTo>
                  <a:cubicBezTo>
                    <a:pt x="48" y="26"/>
                    <a:pt x="48" y="30"/>
                    <a:pt x="48" y="31"/>
                  </a:cubicBezTo>
                  <a:cubicBezTo>
                    <a:pt x="48" y="33"/>
                    <a:pt x="48" y="34"/>
                    <a:pt x="4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7" name="Freeform 37"/>
            <p:cNvSpPr/>
            <p:nvPr/>
          </p:nvSpPr>
          <p:spPr bwMode="auto">
            <a:xfrm>
              <a:off x="4454525" y="22066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8" name="Freeform 38"/>
            <p:cNvSpPr/>
            <p:nvPr/>
          </p:nvSpPr>
          <p:spPr bwMode="auto">
            <a:xfrm>
              <a:off x="4483100" y="1928813"/>
              <a:ext cx="41275" cy="153988"/>
            </a:xfrm>
            <a:custGeom>
              <a:avLst/>
              <a:gdLst>
                <a:gd name="T0" fmla="*/ 2 w 11"/>
                <a:gd name="T1" fmla="*/ 9 h 41"/>
                <a:gd name="T2" fmla="*/ 3 w 11"/>
                <a:gd name="T3" fmla="*/ 12 h 41"/>
                <a:gd name="T4" fmla="*/ 1 w 11"/>
                <a:gd name="T5" fmla="*/ 17 h 41"/>
                <a:gd name="T6" fmla="*/ 2 w 11"/>
                <a:gd name="T7" fmla="*/ 26 h 41"/>
                <a:gd name="T8" fmla="*/ 2 w 11"/>
                <a:gd name="T9" fmla="*/ 29 h 41"/>
                <a:gd name="T10" fmla="*/ 2 w 11"/>
                <a:gd name="T11" fmla="*/ 32 h 41"/>
                <a:gd name="T12" fmla="*/ 3 w 11"/>
                <a:gd name="T13" fmla="*/ 40 h 41"/>
                <a:gd name="T14" fmla="*/ 8 w 11"/>
                <a:gd name="T15" fmla="*/ 40 h 41"/>
                <a:gd name="T16" fmla="*/ 7 w 11"/>
                <a:gd name="T17" fmla="*/ 36 h 41"/>
                <a:gd name="T18" fmla="*/ 5 w 11"/>
                <a:gd name="T19" fmla="*/ 32 h 41"/>
                <a:gd name="T20" fmla="*/ 6 w 11"/>
                <a:gd name="T21" fmla="*/ 30 h 41"/>
                <a:gd name="T22" fmla="*/ 9 w 11"/>
                <a:gd name="T23" fmla="*/ 30 h 41"/>
                <a:gd name="T24" fmla="*/ 10 w 11"/>
                <a:gd name="T25" fmla="*/ 29 h 41"/>
                <a:gd name="T26" fmla="*/ 11 w 11"/>
                <a:gd name="T27" fmla="*/ 24 h 41"/>
                <a:gd name="T28" fmla="*/ 7 w 11"/>
                <a:gd name="T29" fmla="*/ 19 h 41"/>
                <a:gd name="T30" fmla="*/ 10 w 11"/>
                <a:gd name="T31" fmla="*/ 12 h 41"/>
                <a:gd name="T32" fmla="*/ 9 w 11"/>
                <a:gd name="T33" fmla="*/ 5 h 41"/>
                <a:gd name="T34" fmla="*/ 6 w 11"/>
                <a:gd name="T35" fmla="*/ 0 h 41"/>
                <a:gd name="T36" fmla="*/ 2 w 11"/>
                <a:gd name="T37" fmla="*/ 2 h 41"/>
                <a:gd name="T38" fmla="*/ 2 w 11"/>
                <a:gd name="T39" fmla="*/ 2 h 41"/>
                <a:gd name="T40" fmla="*/ 2 w 11"/>
                <a:gd name="T4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41">
                  <a:moveTo>
                    <a:pt x="2" y="9"/>
                  </a:moveTo>
                  <a:cubicBezTo>
                    <a:pt x="2" y="10"/>
                    <a:pt x="3" y="11"/>
                    <a:pt x="3" y="12"/>
                  </a:cubicBezTo>
                  <a:cubicBezTo>
                    <a:pt x="3" y="14"/>
                    <a:pt x="2" y="15"/>
                    <a:pt x="1" y="17"/>
                  </a:cubicBezTo>
                  <a:cubicBezTo>
                    <a:pt x="1" y="20"/>
                    <a:pt x="2" y="22"/>
                    <a:pt x="2" y="26"/>
                  </a:cubicBezTo>
                  <a:cubicBezTo>
                    <a:pt x="2" y="27"/>
                    <a:pt x="2" y="28"/>
                    <a:pt x="2" y="29"/>
                  </a:cubicBezTo>
                  <a:cubicBezTo>
                    <a:pt x="2" y="30"/>
                    <a:pt x="2" y="31"/>
                    <a:pt x="2" y="32"/>
                  </a:cubicBezTo>
                  <a:cubicBezTo>
                    <a:pt x="3" y="35"/>
                    <a:pt x="0" y="37"/>
                    <a:pt x="3" y="40"/>
                  </a:cubicBezTo>
                  <a:cubicBezTo>
                    <a:pt x="4" y="40"/>
                    <a:pt x="7" y="41"/>
                    <a:pt x="8" y="40"/>
                  </a:cubicBezTo>
                  <a:cubicBezTo>
                    <a:pt x="8" y="39"/>
                    <a:pt x="7" y="37"/>
                    <a:pt x="7" y="36"/>
                  </a:cubicBezTo>
                  <a:cubicBezTo>
                    <a:pt x="6" y="35"/>
                    <a:pt x="5" y="34"/>
                    <a:pt x="5" y="32"/>
                  </a:cubicBezTo>
                  <a:cubicBezTo>
                    <a:pt x="5" y="31"/>
                    <a:pt x="5" y="31"/>
                    <a:pt x="6" y="30"/>
                  </a:cubicBezTo>
                  <a:cubicBezTo>
                    <a:pt x="7" y="29"/>
                    <a:pt x="8" y="30"/>
                    <a:pt x="9" y="30"/>
                  </a:cubicBezTo>
                  <a:cubicBezTo>
                    <a:pt x="10" y="29"/>
                    <a:pt x="10" y="30"/>
                    <a:pt x="10" y="29"/>
                  </a:cubicBezTo>
                  <a:cubicBezTo>
                    <a:pt x="11" y="28"/>
                    <a:pt x="11" y="25"/>
                    <a:pt x="11" y="24"/>
                  </a:cubicBezTo>
                  <a:cubicBezTo>
                    <a:pt x="10" y="22"/>
                    <a:pt x="8" y="21"/>
                    <a:pt x="7" y="19"/>
                  </a:cubicBezTo>
                  <a:cubicBezTo>
                    <a:pt x="7" y="16"/>
                    <a:pt x="10" y="15"/>
                    <a:pt x="10" y="12"/>
                  </a:cubicBezTo>
                  <a:cubicBezTo>
                    <a:pt x="10" y="10"/>
                    <a:pt x="10" y="7"/>
                    <a:pt x="9" y="5"/>
                  </a:cubicBezTo>
                  <a:cubicBezTo>
                    <a:pt x="9" y="3"/>
                    <a:pt x="8" y="1"/>
                    <a:pt x="6" y="0"/>
                  </a:cubicBezTo>
                  <a:cubicBezTo>
                    <a:pt x="5" y="0"/>
                    <a:pt x="3" y="1"/>
                    <a:pt x="2" y="2"/>
                  </a:cubicBezTo>
                  <a:cubicBezTo>
                    <a:pt x="2" y="2"/>
                    <a:pt x="2" y="2"/>
                    <a:pt x="2" y="2"/>
                  </a:cubicBezTo>
                  <a:cubicBezTo>
                    <a:pt x="0" y="2"/>
                    <a:pt x="1"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9" name="Freeform 39"/>
            <p:cNvSpPr/>
            <p:nvPr/>
          </p:nvSpPr>
          <p:spPr bwMode="auto">
            <a:xfrm>
              <a:off x="2127250" y="1127126"/>
              <a:ext cx="280988" cy="142875"/>
            </a:xfrm>
            <a:custGeom>
              <a:avLst/>
              <a:gdLst>
                <a:gd name="T0" fmla="*/ 2 w 75"/>
                <a:gd name="T1" fmla="*/ 18 h 38"/>
                <a:gd name="T2" fmla="*/ 5 w 75"/>
                <a:gd name="T3" fmla="*/ 19 h 38"/>
                <a:gd name="T4" fmla="*/ 6 w 75"/>
                <a:gd name="T5" fmla="*/ 22 h 38"/>
                <a:gd name="T6" fmla="*/ 11 w 75"/>
                <a:gd name="T7" fmla="*/ 22 h 38"/>
                <a:gd name="T8" fmla="*/ 17 w 75"/>
                <a:gd name="T9" fmla="*/ 19 h 38"/>
                <a:gd name="T10" fmla="*/ 23 w 75"/>
                <a:gd name="T11" fmla="*/ 23 h 38"/>
                <a:gd name="T12" fmla="*/ 14 w 75"/>
                <a:gd name="T13" fmla="*/ 26 h 38"/>
                <a:gd name="T14" fmla="*/ 16 w 75"/>
                <a:gd name="T15" fmla="*/ 29 h 38"/>
                <a:gd name="T16" fmla="*/ 17 w 75"/>
                <a:gd name="T17" fmla="*/ 32 h 38"/>
                <a:gd name="T18" fmla="*/ 19 w 75"/>
                <a:gd name="T19" fmla="*/ 35 h 38"/>
                <a:gd name="T20" fmla="*/ 25 w 75"/>
                <a:gd name="T21" fmla="*/ 37 h 38"/>
                <a:gd name="T22" fmla="*/ 28 w 75"/>
                <a:gd name="T23" fmla="*/ 33 h 38"/>
                <a:gd name="T24" fmla="*/ 33 w 75"/>
                <a:gd name="T25" fmla="*/ 29 h 38"/>
                <a:gd name="T26" fmla="*/ 37 w 75"/>
                <a:gd name="T27" fmla="*/ 25 h 38"/>
                <a:gd name="T28" fmla="*/ 42 w 75"/>
                <a:gd name="T29" fmla="*/ 23 h 38"/>
                <a:gd name="T30" fmla="*/ 45 w 75"/>
                <a:gd name="T31" fmla="*/ 19 h 38"/>
                <a:gd name="T32" fmla="*/ 43 w 75"/>
                <a:gd name="T33" fmla="*/ 17 h 38"/>
                <a:gd name="T34" fmla="*/ 39 w 75"/>
                <a:gd name="T35" fmla="*/ 14 h 38"/>
                <a:gd name="T36" fmla="*/ 42 w 75"/>
                <a:gd name="T37" fmla="*/ 11 h 38"/>
                <a:gd name="T38" fmla="*/ 49 w 75"/>
                <a:gd name="T39" fmla="*/ 12 h 38"/>
                <a:gd name="T40" fmla="*/ 51 w 75"/>
                <a:gd name="T41" fmla="*/ 14 h 38"/>
                <a:gd name="T42" fmla="*/ 55 w 75"/>
                <a:gd name="T43" fmla="*/ 14 h 38"/>
                <a:gd name="T44" fmla="*/ 58 w 75"/>
                <a:gd name="T45" fmla="*/ 14 h 38"/>
                <a:gd name="T46" fmla="*/ 62 w 75"/>
                <a:gd name="T47" fmla="*/ 14 h 38"/>
                <a:gd name="T48" fmla="*/ 68 w 75"/>
                <a:gd name="T49" fmla="*/ 12 h 38"/>
                <a:gd name="T50" fmla="*/ 74 w 75"/>
                <a:gd name="T51" fmla="*/ 9 h 38"/>
                <a:gd name="T52" fmla="*/ 72 w 75"/>
                <a:gd name="T53" fmla="*/ 4 h 38"/>
                <a:gd name="T54" fmla="*/ 68 w 75"/>
                <a:gd name="T55" fmla="*/ 1 h 38"/>
                <a:gd name="T56" fmla="*/ 59 w 75"/>
                <a:gd name="T57" fmla="*/ 2 h 38"/>
                <a:gd name="T58" fmla="*/ 58 w 75"/>
                <a:gd name="T59" fmla="*/ 1 h 38"/>
                <a:gd name="T60" fmla="*/ 52 w 75"/>
                <a:gd name="T61" fmla="*/ 1 h 38"/>
                <a:gd name="T62" fmla="*/ 46 w 75"/>
                <a:gd name="T63" fmla="*/ 1 h 38"/>
                <a:gd name="T64" fmla="*/ 38 w 75"/>
                <a:gd name="T65" fmla="*/ 2 h 38"/>
                <a:gd name="T66" fmla="*/ 35 w 75"/>
                <a:gd name="T67" fmla="*/ 6 h 38"/>
                <a:gd name="T68" fmla="*/ 34 w 75"/>
                <a:gd name="T69" fmla="*/ 11 h 38"/>
                <a:gd name="T70" fmla="*/ 32 w 75"/>
                <a:gd name="T71" fmla="*/ 11 h 38"/>
                <a:gd name="T72" fmla="*/ 31 w 75"/>
                <a:gd name="T73" fmla="*/ 7 h 38"/>
                <a:gd name="T74" fmla="*/ 27 w 75"/>
                <a:gd name="T75" fmla="*/ 6 h 38"/>
                <a:gd name="T76" fmla="*/ 25 w 75"/>
                <a:gd name="T77" fmla="*/ 5 h 38"/>
                <a:gd name="T78" fmla="*/ 23 w 75"/>
                <a:gd name="T79" fmla="*/ 9 h 38"/>
                <a:gd name="T80" fmla="*/ 24 w 75"/>
                <a:gd name="T81" fmla="*/ 11 h 38"/>
                <a:gd name="T82" fmla="*/ 21 w 75"/>
                <a:gd name="T83" fmla="*/ 11 h 38"/>
                <a:gd name="T84" fmla="*/ 18 w 75"/>
                <a:gd name="T85" fmla="*/ 7 h 38"/>
                <a:gd name="T86" fmla="*/ 14 w 75"/>
                <a:gd name="T87" fmla="*/ 10 h 38"/>
                <a:gd name="T88" fmla="*/ 10 w 75"/>
                <a:gd name="T89" fmla="*/ 6 h 38"/>
                <a:gd name="T90" fmla="*/ 4 w 75"/>
                <a:gd name="T91" fmla="*/ 7 h 38"/>
                <a:gd name="T92" fmla="*/ 1 w 75"/>
                <a:gd name="T93" fmla="*/ 8 h 38"/>
                <a:gd name="T94" fmla="*/ 1 w 75"/>
                <a:gd name="T95" fmla="*/ 12 h 38"/>
                <a:gd name="T96" fmla="*/ 2 w 75"/>
                <a:gd name="T9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38">
                  <a:moveTo>
                    <a:pt x="2" y="18"/>
                  </a:moveTo>
                  <a:cubicBezTo>
                    <a:pt x="3" y="19"/>
                    <a:pt x="4" y="18"/>
                    <a:pt x="5" y="19"/>
                  </a:cubicBezTo>
                  <a:cubicBezTo>
                    <a:pt x="6" y="20"/>
                    <a:pt x="5" y="21"/>
                    <a:pt x="6" y="22"/>
                  </a:cubicBezTo>
                  <a:cubicBezTo>
                    <a:pt x="7" y="23"/>
                    <a:pt x="10" y="22"/>
                    <a:pt x="11" y="22"/>
                  </a:cubicBezTo>
                  <a:cubicBezTo>
                    <a:pt x="14" y="22"/>
                    <a:pt x="14" y="19"/>
                    <a:pt x="17" y="19"/>
                  </a:cubicBezTo>
                  <a:cubicBezTo>
                    <a:pt x="18" y="19"/>
                    <a:pt x="27" y="20"/>
                    <a:pt x="23" y="23"/>
                  </a:cubicBezTo>
                  <a:cubicBezTo>
                    <a:pt x="21" y="24"/>
                    <a:pt x="14" y="22"/>
                    <a:pt x="14" y="26"/>
                  </a:cubicBezTo>
                  <a:cubicBezTo>
                    <a:pt x="15" y="27"/>
                    <a:pt x="16" y="28"/>
                    <a:pt x="16" y="29"/>
                  </a:cubicBezTo>
                  <a:cubicBezTo>
                    <a:pt x="17" y="30"/>
                    <a:pt x="16" y="31"/>
                    <a:pt x="17" y="32"/>
                  </a:cubicBezTo>
                  <a:cubicBezTo>
                    <a:pt x="17" y="33"/>
                    <a:pt x="18" y="34"/>
                    <a:pt x="19" y="35"/>
                  </a:cubicBezTo>
                  <a:cubicBezTo>
                    <a:pt x="21" y="36"/>
                    <a:pt x="23" y="38"/>
                    <a:pt x="25" y="37"/>
                  </a:cubicBezTo>
                  <a:cubicBezTo>
                    <a:pt x="26" y="36"/>
                    <a:pt x="27" y="34"/>
                    <a:pt x="28" y="33"/>
                  </a:cubicBezTo>
                  <a:cubicBezTo>
                    <a:pt x="30" y="32"/>
                    <a:pt x="32" y="30"/>
                    <a:pt x="33" y="29"/>
                  </a:cubicBezTo>
                  <a:cubicBezTo>
                    <a:pt x="34" y="27"/>
                    <a:pt x="35" y="25"/>
                    <a:pt x="37" y="25"/>
                  </a:cubicBezTo>
                  <a:cubicBezTo>
                    <a:pt x="39" y="24"/>
                    <a:pt x="40" y="24"/>
                    <a:pt x="42" y="23"/>
                  </a:cubicBezTo>
                  <a:cubicBezTo>
                    <a:pt x="43" y="22"/>
                    <a:pt x="45" y="20"/>
                    <a:pt x="45" y="19"/>
                  </a:cubicBezTo>
                  <a:cubicBezTo>
                    <a:pt x="45" y="17"/>
                    <a:pt x="45" y="17"/>
                    <a:pt x="43" y="17"/>
                  </a:cubicBezTo>
                  <a:cubicBezTo>
                    <a:pt x="41" y="17"/>
                    <a:pt x="40" y="16"/>
                    <a:pt x="39" y="14"/>
                  </a:cubicBezTo>
                  <a:cubicBezTo>
                    <a:pt x="38" y="12"/>
                    <a:pt x="40" y="12"/>
                    <a:pt x="42" y="11"/>
                  </a:cubicBezTo>
                  <a:cubicBezTo>
                    <a:pt x="44" y="11"/>
                    <a:pt x="48" y="11"/>
                    <a:pt x="49" y="12"/>
                  </a:cubicBezTo>
                  <a:cubicBezTo>
                    <a:pt x="50" y="13"/>
                    <a:pt x="49" y="14"/>
                    <a:pt x="51" y="14"/>
                  </a:cubicBezTo>
                  <a:cubicBezTo>
                    <a:pt x="52" y="14"/>
                    <a:pt x="54" y="13"/>
                    <a:pt x="55" y="14"/>
                  </a:cubicBezTo>
                  <a:cubicBezTo>
                    <a:pt x="56" y="14"/>
                    <a:pt x="57" y="14"/>
                    <a:pt x="58" y="14"/>
                  </a:cubicBezTo>
                  <a:cubicBezTo>
                    <a:pt x="59" y="14"/>
                    <a:pt x="61" y="14"/>
                    <a:pt x="62" y="14"/>
                  </a:cubicBezTo>
                  <a:cubicBezTo>
                    <a:pt x="64" y="13"/>
                    <a:pt x="66" y="12"/>
                    <a:pt x="68" y="12"/>
                  </a:cubicBezTo>
                  <a:cubicBezTo>
                    <a:pt x="71" y="12"/>
                    <a:pt x="72" y="12"/>
                    <a:pt x="74" y="9"/>
                  </a:cubicBezTo>
                  <a:cubicBezTo>
                    <a:pt x="75" y="7"/>
                    <a:pt x="74" y="5"/>
                    <a:pt x="72" y="4"/>
                  </a:cubicBezTo>
                  <a:cubicBezTo>
                    <a:pt x="71" y="2"/>
                    <a:pt x="70" y="1"/>
                    <a:pt x="68" y="1"/>
                  </a:cubicBezTo>
                  <a:cubicBezTo>
                    <a:pt x="65" y="1"/>
                    <a:pt x="62" y="2"/>
                    <a:pt x="59" y="2"/>
                  </a:cubicBezTo>
                  <a:cubicBezTo>
                    <a:pt x="59" y="1"/>
                    <a:pt x="58" y="1"/>
                    <a:pt x="58" y="1"/>
                  </a:cubicBezTo>
                  <a:cubicBezTo>
                    <a:pt x="56" y="1"/>
                    <a:pt x="54" y="1"/>
                    <a:pt x="52" y="1"/>
                  </a:cubicBezTo>
                  <a:cubicBezTo>
                    <a:pt x="50" y="1"/>
                    <a:pt x="48" y="1"/>
                    <a:pt x="46" y="1"/>
                  </a:cubicBezTo>
                  <a:cubicBezTo>
                    <a:pt x="43" y="1"/>
                    <a:pt x="40" y="0"/>
                    <a:pt x="38" y="2"/>
                  </a:cubicBezTo>
                  <a:cubicBezTo>
                    <a:pt x="36" y="3"/>
                    <a:pt x="35" y="4"/>
                    <a:pt x="35" y="6"/>
                  </a:cubicBezTo>
                  <a:cubicBezTo>
                    <a:pt x="35" y="8"/>
                    <a:pt x="36" y="9"/>
                    <a:pt x="34" y="11"/>
                  </a:cubicBezTo>
                  <a:cubicBezTo>
                    <a:pt x="33" y="11"/>
                    <a:pt x="33" y="11"/>
                    <a:pt x="32" y="11"/>
                  </a:cubicBezTo>
                  <a:cubicBezTo>
                    <a:pt x="33" y="9"/>
                    <a:pt x="33" y="7"/>
                    <a:pt x="31" y="7"/>
                  </a:cubicBezTo>
                  <a:cubicBezTo>
                    <a:pt x="30" y="6"/>
                    <a:pt x="28" y="7"/>
                    <a:pt x="27" y="6"/>
                  </a:cubicBezTo>
                  <a:cubicBezTo>
                    <a:pt x="26" y="6"/>
                    <a:pt x="27" y="6"/>
                    <a:pt x="25" y="5"/>
                  </a:cubicBezTo>
                  <a:cubicBezTo>
                    <a:pt x="23" y="5"/>
                    <a:pt x="22" y="7"/>
                    <a:pt x="23" y="9"/>
                  </a:cubicBezTo>
                  <a:cubicBezTo>
                    <a:pt x="23" y="9"/>
                    <a:pt x="24" y="10"/>
                    <a:pt x="24" y="11"/>
                  </a:cubicBezTo>
                  <a:cubicBezTo>
                    <a:pt x="24" y="11"/>
                    <a:pt x="22" y="12"/>
                    <a:pt x="21" y="11"/>
                  </a:cubicBezTo>
                  <a:cubicBezTo>
                    <a:pt x="19" y="11"/>
                    <a:pt x="20" y="8"/>
                    <a:pt x="18" y="7"/>
                  </a:cubicBezTo>
                  <a:cubicBezTo>
                    <a:pt x="16" y="5"/>
                    <a:pt x="15" y="9"/>
                    <a:pt x="14" y="10"/>
                  </a:cubicBezTo>
                  <a:cubicBezTo>
                    <a:pt x="11" y="12"/>
                    <a:pt x="11" y="8"/>
                    <a:pt x="10" y="6"/>
                  </a:cubicBezTo>
                  <a:cubicBezTo>
                    <a:pt x="8" y="5"/>
                    <a:pt x="6" y="7"/>
                    <a:pt x="4" y="7"/>
                  </a:cubicBezTo>
                  <a:cubicBezTo>
                    <a:pt x="3" y="7"/>
                    <a:pt x="2" y="7"/>
                    <a:pt x="1" y="8"/>
                  </a:cubicBezTo>
                  <a:cubicBezTo>
                    <a:pt x="0" y="9"/>
                    <a:pt x="1" y="10"/>
                    <a:pt x="1" y="12"/>
                  </a:cubicBezTo>
                  <a:cubicBezTo>
                    <a:pt x="1" y="13"/>
                    <a:pt x="1" y="16"/>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0" name="Freeform 40"/>
            <p:cNvSpPr/>
            <p:nvPr/>
          </p:nvSpPr>
          <p:spPr bwMode="auto">
            <a:xfrm>
              <a:off x="2862263" y="1250951"/>
              <a:ext cx="307975" cy="219075"/>
            </a:xfrm>
            <a:custGeom>
              <a:avLst/>
              <a:gdLst>
                <a:gd name="T0" fmla="*/ 2 w 82"/>
                <a:gd name="T1" fmla="*/ 49 h 58"/>
                <a:gd name="T2" fmla="*/ 2 w 82"/>
                <a:gd name="T3" fmla="*/ 51 h 58"/>
                <a:gd name="T4" fmla="*/ 8 w 82"/>
                <a:gd name="T5" fmla="*/ 53 h 58"/>
                <a:gd name="T6" fmla="*/ 13 w 82"/>
                <a:gd name="T7" fmla="*/ 55 h 58"/>
                <a:gd name="T8" fmla="*/ 14 w 82"/>
                <a:gd name="T9" fmla="*/ 58 h 58"/>
                <a:gd name="T10" fmla="*/ 19 w 82"/>
                <a:gd name="T11" fmla="*/ 58 h 58"/>
                <a:gd name="T12" fmla="*/ 21 w 82"/>
                <a:gd name="T13" fmla="*/ 52 h 58"/>
                <a:gd name="T14" fmla="*/ 19 w 82"/>
                <a:gd name="T15" fmla="*/ 46 h 58"/>
                <a:gd name="T16" fmla="*/ 19 w 82"/>
                <a:gd name="T17" fmla="*/ 42 h 58"/>
                <a:gd name="T18" fmla="*/ 26 w 82"/>
                <a:gd name="T19" fmla="*/ 34 h 58"/>
                <a:gd name="T20" fmla="*/ 28 w 82"/>
                <a:gd name="T21" fmla="*/ 30 h 58"/>
                <a:gd name="T22" fmla="*/ 32 w 82"/>
                <a:gd name="T23" fmla="*/ 25 h 58"/>
                <a:gd name="T24" fmla="*/ 43 w 82"/>
                <a:gd name="T25" fmla="*/ 18 h 58"/>
                <a:gd name="T26" fmla="*/ 49 w 82"/>
                <a:gd name="T27" fmla="*/ 15 h 58"/>
                <a:gd name="T28" fmla="*/ 56 w 82"/>
                <a:gd name="T29" fmla="*/ 15 h 58"/>
                <a:gd name="T30" fmla="*/ 75 w 82"/>
                <a:gd name="T31" fmla="*/ 9 h 58"/>
                <a:gd name="T32" fmla="*/ 80 w 82"/>
                <a:gd name="T33" fmla="*/ 7 h 58"/>
                <a:gd name="T34" fmla="*/ 77 w 82"/>
                <a:gd name="T35" fmla="*/ 2 h 58"/>
                <a:gd name="T36" fmla="*/ 65 w 82"/>
                <a:gd name="T37" fmla="*/ 7 h 58"/>
                <a:gd name="T38" fmla="*/ 62 w 82"/>
                <a:gd name="T39" fmla="*/ 8 h 58"/>
                <a:gd name="T40" fmla="*/ 48 w 82"/>
                <a:gd name="T41" fmla="*/ 8 h 58"/>
                <a:gd name="T42" fmla="*/ 35 w 82"/>
                <a:gd name="T43" fmla="*/ 12 h 58"/>
                <a:gd name="T44" fmla="*/ 29 w 82"/>
                <a:gd name="T45" fmla="*/ 17 h 58"/>
                <a:gd name="T46" fmla="*/ 19 w 82"/>
                <a:gd name="T47" fmla="*/ 24 h 58"/>
                <a:gd name="T48" fmla="*/ 13 w 82"/>
                <a:gd name="T49" fmla="*/ 29 h 58"/>
                <a:gd name="T50" fmla="*/ 12 w 82"/>
                <a:gd name="T51" fmla="*/ 33 h 58"/>
                <a:gd name="T52" fmla="*/ 10 w 82"/>
                <a:gd name="T53" fmla="*/ 36 h 58"/>
                <a:gd name="T54" fmla="*/ 11 w 82"/>
                <a:gd name="T55" fmla="*/ 35 h 58"/>
                <a:gd name="T56" fmla="*/ 8 w 82"/>
                <a:gd name="T57" fmla="*/ 36 h 58"/>
                <a:gd name="T58" fmla="*/ 4 w 82"/>
                <a:gd name="T59" fmla="*/ 39 h 58"/>
                <a:gd name="T60" fmla="*/ 3 w 82"/>
                <a:gd name="T61" fmla="*/ 42 h 58"/>
                <a:gd name="T62" fmla="*/ 1 w 82"/>
                <a:gd name="T63" fmla="*/ 44 h 58"/>
                <a:gd name="T64" fmla="*/ 0 w 82"/>
                <a:gd name="T65" fmla="*/ 47 h 58"/>
                <a:gd name="T66" fmla="*/ 2 w 82"/>
                <a:gd name="T67"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58">
                  <a:moveTo>
                    <a:pt x="2" y="49"/>
                  </a:moveTo>
                  <a:cubicBezTo>
                    <a:pt x="3" y="50"/>
                    <a:pt x="1" y="50"/>
                    <a:pt x="2" y="51"/>
                  </a:cubicBezTo>
                  <a:cubicBezTo>
                    <a:pt x="2" y="53"/>
                    <a:pt x="7" y="53"/>
                    <a:pt x="8" y="53"/>
                  </a:cubicBezTo>
                  <a:cubicBezTo>
                    <a:pt x="10" y="53"/>
                    <a:pt x="13" y="52"/>
                    <a:pt x="13" y="55"/>
                  </a:cubicBezTo>
                  <a:cubicBezTo>
                    <a:pt x="13" y="56"/>
                    <a:pt x="12" y="57"/>
                    <a:pt x="14" y="58"/>
                  </a:cubicBezTo>
                  <a:cubicBezTo>
                    <a:pt x="15" y="58"/>
                    <a:pt x="18" y="58"/>
                    <a:pt x="19" y="58"/>
                  </a:cubicBezTo>
                  <a:cubicBezTo>
                    <a:pt x="21" y="57"/>
                    <a:pt x="22" y="54"/>
                    <a:pt x="21" y="52"/>
                  </a:cubicBezTo>
                  <a:cubicBezTo>
                    <a:pt x="21" y="50"/>
                    <a:pt x="20" y="48"/>
                    <a:pt x="19" y="46"/>
                  </a:cubicBezTo>
                  <a:cubicBezTo>
                    <a:pt x="18" y="45"/>
                    <a:pt x="18" y="44"/>
                    <a:pt x="19" y="42"/>
                  </a:cubicBezTo>
                  <a:cubicBezTo>
                    <a:pt x="21" y="39"/>
                    <a:pt x="24" y="37"/>
                    <a:pt x="26" y="34"/>
                  </a:cubicBezTo>
                  <a:cubicBezTo>
                    <a:pt x="27" y="33"/>
                    <a:pt x="27" y="31"/>
                    <a:pt x="28" y="30"/>
                  </a:cubicBezTo>
                  <a:cubicBezTo>
                    <a:pt x="29" y="28"/>
                    <a:pt x="30" y="26"/>
                    <a:pt x="32" y="25"/>
                  </a:cubicBezTo>
                  <a:cubicBezTo>
                    <a:pt x="35" y="22"/>
                    <a:pt x="39" y="20"/>
                    <a:pt x="43" y="18"/>
                  </a:cubicBezTo>
                  <a:cubicBezTo>
                    <a:pt x="45" y="17"/>
                    <a:pt x="47" y="16"/>
                    <a:pt x="49" y="15"/>
                  </a:cubicBezTo>
                  <a:cubicBezTo>
                    <a:pt x="51" y="14"/>
                    <a:pt x="54" y="15"/>
                    <a:pt x="56" y="15"/>
                  </a:cubicBezTo>
                  <a:cubicBezTo>
                    <a:pt x="63" y="14"/>
                    <a:pt x="69" y="11"/>
                    <a:pt x="75" y="9"/>
                  </a:cubicBezTo>
                  <a:cubicBezTo>
                    <a:pt x="76" y="9"/>
                    <a:pt x="79" y="9"/>
                    <a:pt x="80" y="7"/>
                  </a:cubicBezTo>
                  <a:cubicBezTo>
                    <a:pt x="82" y="5"/>
                    <a:pt x="79" y="3"/>
                    <a:pt x="77" y="2"/>
                  </a:cubicBezTo>
                  <a:cubicBezTo>
                    <a:pt x="71" y="0"/>
                    <a:pt x="69" y="4"/>
                    <a:pt x="65" y="7"/>
                  </a:cubicBezTo>
                  <a:cubicBezTo>
                    <a:pt x="64" y="7"/>
                    <a:pt x="63" y="8"/>
                    <a:pt x="62" y="8"/>
                  </a:cubicBezTo>
                  <a:cubicBezTo>
                    <a:pt x="57" y="8"/>
                    <a:pt x="53" y="7"/>
                    <a:pt x="48" y="8"/>
                  </a:cubicBezTo>
                  <a:cubicBezTo>
                    <a:pt x="44" y="9"/>
                    <a:pt x="39" y="10"/>
                    <a:pt x="35" y="12"/>
                  </a:cubicBezTo>
                  <a:cubicBezTo>
                    <a:pt x="32" y="13"/>
                    <a:pt x="30" y="14"/>
                    <a:pt x="29" y="17"/>
                  </a:cubicBezTo>
                  <a:cubicBezTo>
                    <a:pt x="26" y="21"/>
                    <a:pt x="23" y="22"/>
                    <a:pt x="19" y="24"/>
                  </a:cubicBezTo>
                  <a:cubicBezTo>
                    <a:pt x="17" y="26"/>
                    <a:pt x="15" y="27"/>
                    <a:pt x="13" y="29"/>
                  </a:cubicBezTo>
                  <a:cubicBezTo>
                    <a:pt x="12" y="30"/>
                    <a:pt x="13" y="31"/>
                    <a:pt x="12" y="33"/>
                  </a:cubicBezTo>
                  <a:cubicBezTo>
                    <a:pt x="12" y="34"/>
                    <a:pt x="12" y="35"/>
                    <a:pt x="10" y="36"/>
                  </a:cubicBezTo>
                  <a:cubicBezTo>
                    <a:pt x="11" y="35"/>
                    <a:pt x="11" y="35"/>
                    <a:pt x="11" y="35"/>
                  </a:cubicBezTo>
                  <a:cubicBezTo>
                    <a:pt x="10" y="34"/>
                    <a:pt x="9" y="35"/>
                    <a:pt x="8" y="36"/>
                  </a:cubicBezTo>
                  <a:cubicBezTo>
                    <a:pt x="6" y="37"/>
                    <a:pt x="5" y="37"/>
                    <a:pt x="4" y="39"/>
                  </a:cubicBezTo>
                  <a:cubicBezTo>
                    <a:pt x="4" y="40"/>
                    <a:pt x="4" y="41"/>
                    <a:pt x="3" y="42"/>
                  </a:cubicBezTo>
                  <a:cubicBezTo>
                    <a:pt x="2" y="43"/>
                    <a:pt x="2" y="43"/>
                    <a:pt x="1" y="44"/>
                  </a:cubicBezTo>
                  <a:cubicBezTo>
                    <a:pt x="1" y="45"/>
                    <a:pt x="0" y="46"/>
                    <a:pt x="0" y="47"/>
                  </a:cubicBezTo>
                  <a:cubicBezTo>
                    <a:pt x="1" y="48"/>
                    <a:pt x="2" y="47"/>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1" name="Freeform 41"/>
            <p:cNvSpPr/>
            <p:nvPr/>
          </p:nvSpPr>
          <p:spPr bwMode="auto">
            <a:xfrm>
              <a:off x="1736725" y="1887538"/>
              <a:ext cx="77788" cy="85725"/>
            </a:xfrm>
            <a:custGeom>
              <a:avLst/>
              <a:gdLst>
                <a:gd name="T0" fmla="*/ 3 w 21"/>
                <a:gd name="T1" fmla="*/ 17 h 23"/>
                <a:gd name="T2" fmla="*/ 3 w 21"/>
                <a:gd name="T3" fmla="*/ 22 h 23"/>
                <a:gd name="T4" fmla="*/ 15 w 21"/>
                <a:gd name="T5" fmla="*/ 18 h 23"/>
                <a:gd name="T6" fmla="*/ 19 w 21"/>
                <a:gd name="T7" fmla="*/ 15 h 23"/>
                <a:gd name="T8" fmla="*/ 20 w 21"/>
                <a:gd name="T9" fmla="*/ 11 h 23"/>
                <a:gd name="T10" fmla="*/ 20 w 21"/>
                <a:gd name="T11" fmla="*/ 9 h 23"/>
                <a:gd name="T12" fmla="*/ 19 w 21"/>
                <a:gd name="T13" fmla="*/ 8 h 23"/>
                <a:gd name="T14" fmla="*/ 20 w 21"/>
                <a:gd name="T15" fmla="*/ 5 h 23"/>
                <a:gd name="T16" fmla="*/ 20 w 21"/>
                <a:gd name="T17" fmla="*/ 2 h 23"/>
                <a:gd name="T18" fmla="*/ 17 w 21"/>
                <a:gd name="T19" fmla="*/ 0 h 23"/>
                <a:gd name="T20" fmla="*/ 18 w 21"/>
                <a:gd name="T21" fmla="*/ 0 h 23"/>
                <a:gd name="T22" fmla="*/ 10 w 21"/>
                <a:gd name="T23" fmla="*/ 1 h 23"/>
                <a:gd name="T24" fmla="*/ 8 w 21"/>
                <a:gd name="T25" fmla="*/ 5 h 23"/>
                <a:gd name="T26" fmla="*/ 6 w 21"/>
                <a:gd name="T27" fmla="*/ 6 h 23"/>
                <a:gd name="T28" fmla="*/ 2 w 21"/>
                <a:gd name="T29" fmla="*/ 6 h 23"/>
                <a:gd name="T30" fmla="*/ 1 w 21"/>
                <a:gd name="T31" fmla="*/ 11 h 23"/>
                <a:gd name="T32" fmla="*/ 1 w 21"/>
                <a:gd name="T33" fmla="*/ 14 h 23"/>
                <a:gd name="T34" fmla="*/ 3 w 21"/>
                <a:gd name="T35"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23">
                  <a:moveTo>
                    <a:pt x="3" y="17"/>
                  </a:moveTo>
                  <a:cubicBezTo>
                    <a:pt x="4" y="19"/>
                    <a:pt x="3" y="20"/>
                    <a:pt x="3" y="22"/>
                  </a:cubicBezTo>
                  <a:cubicBezTo>
                    <a:pt x="7" y="23"/>
                    <a:pt x="11" y="21"/>
                    <a:pt x="15" y="18"/>
                  </a:cubicBezTo>
                  <a:cubicBezTo>
                    <a:pt x="17" y="17"/>
                    <a:pt x="18" y="16"/>
                    <a:pt x="19" y="15"/>
                  </a:cubicBezTo>
                  <a:cubicBezTo>
                    <a:pt x="19" y="14"/>
                    <a:pt x="20" y="12"/>
                    <a:pt x="20" y="11"/>
                  </a:cubicBezTo>
                  <a:cubicBezTo>
                    <a:pt x="21" y="10"/>
                    <a:pt x="21" y="10"/>
                    <a:pt x="20" y="9"/>
                  </a:cubicBezTo>
                  <a:cubicBezTo>
                    <a:pt x="19" y="8"/>
                    <a:pt x="19" y="9"/>
                    <a:pt x="19" y="8"/>
                  </a:cubicBezTo>
                  <a:cubicBezTo>
                    <a:pt x="19" y="7"/>
                    <a:pt x="20" y="6"/>
                    <a:pt x="20" y="5"/>
                  </a:cubicBezTo>
                  <a:cubicBezTo>
                    <a:pt x="20" y="4"/>
                    <a:pt x="20" y="3"/>
                    <a:pt x="20" y="2"/>
                  </a:cubicBezTo>
                  <a:cubicBezTo>
                    <a:pt x="19" y="1"/>
                    <a:pt x="18" y="0"/>
                    <a:pt x="17" y="0"/>
                  </a:cubicBezTo>
                  <a:cubicBezTo>
                    <a:pt x="18" y="0"/>
                    <a:pt x="18" y="0"/>
                    <a:pt x="18" y="0"/>
                  </a:cubicBezTo>
                  <a:cubicBezTo>
                    <a:pt x="15" y="0"/>
                    <a:pt x="13" y="1"/>
                    <a:pt x="10" y="1"/>
                  </a:cubicBezTo>
                  <a:cubicBezTo>
                    <a:pt x="8" y="2"/>
                    <a:pt x="9" y="3"/>
                    <a:pt x="8" y="5"/>
                  </a:cubicBezTo>
                  <a:cubicBezTo>
                    <a:pt x="8" y="6"/>
                    <a:pt x="7" y="6"/>
                    <a:pt x="6" y="6"/>
                  </a:cubicBezTo>
                  <a:cubicBezTo>
                    <a:pt x="4" y="6"/>
                    <a:pt x="4" y="4"/>
                    <a:pt x="2" y="6"/>
                  </a:cubicBezTo>
                  <a:cubicBezTo>
                    <a:pt x="1" y="7"/>
                    <a:pt x="1" y="9"/>
                    <a:pt x="1" y="11"/>
                  </a:cubicBezTo>
                  <a:cubicBezTo>
                    <a:pt x="1" y="12"/>
                    <a:pt x="1" y="13"/>
                    <a:pt x="1" y="14"/>
                  </a:cubicBezTo>
                  <a:cubicBezTo>
                    <a:pt x="0" y="16"/>
                    <a:pt x="2" y="16"/>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2" name="Freeform 42"/>
            <p:cNvSpPr/>
            <p:nvPr/>
          </p:nvSpPr>
          <p:spPr bwMode="auto">
            <a:xfrm>
              <a:off x="1814513" y="1804988"/>
              <a:ext cx="136525" cy="206375"/>
            </a:xfrm>
            <a:custGeom>
              <a:avLst/>
              <a:gdLst>
                <a:gd name="T0" fmla="*/ 7 w 36"/>
                <a:gd name="T1" fmla="*/ 21 h 55"/>
                <a:gd name="T2" fmla="*/ 9 w 36"/>
                <a:gd name="T3" fmla="*/ 24 h 55"/>
                <a:gd name="T4" fmla="*/ 12 w 36"/>
                <a:gd name="T5" fmla="*/ 29 h 55"/>
                <a:gd name="T6" fmla="*/ 13 w 36"/>
                <a:gd name="T7" fmla="*/ 34 h 55"/>
                <a:gd name="T8" fmla="*/ 10 w 36"/>
                <a:gd name="T9" fmla="*/ 38 h 55"/>
                <a:gd name="T10" fmla="*/ 8 w 36"/>
                <a:gd name="T11" fmla="*/ 42 h 55"/>
                <a:gd name="T12" fmla="*/ 8 w 36"/>
                <a:gd name="T13" fmla="*/ 46 h 55"/>
                <a:gd name="T14" fmla="*/ 4 w 36"/>
                <a:gd name="T15" fmla="*/ 50 h 55"/>
                <a:gd name="T16" fmla="*/ 15 w 36"/>
                <a:gd name="T17" fmla="*/ 52 h 55"/>
                <a:gd name="T18" fmla="*/ 21 w 36"/>
                <a:gd name="T19" fmla="*/ 49 h 55"/>
                <a:gd name="T20" fmla="*/ 24 w 36"/>
                <a:gd name="T21" fmla="*/ 48 h 55"/>
                <a:gd name="T22" fmla="*/ 31 w 36"/>
                <a:gd name="T23" fmla="*/ 45 h 55"/>
                <a:gd name="T24" fmla="*/ 35 w 36"/>
                <a:gd name="T25" fmla="*/ 41 h 55"/>
                <a:gd name="T26" fmla="*/ 33 w 36"/>
                <a:gd name="T27" fmla="*/ 37 h 55"/>
                <a:gd name="T28" fmla="*/ 27 w 36"/>
                <a:gd name="T29" fmla="*/ 32 h 55"/>
                <a:gd name="T30" fmla="*/ 27 w 36"/>
                <a:gd name="T31" fmla="*/ 29 h 55"/>
                <a:gd name="T32" fmla="*/ 22 w 36"/>
                <a:gd name="T33" fmla="*/ 25 h 55"/>
                <a:gd name="T34" fmla="*/ 16 w 36"/>
                <a:gd name="T35" fmla="*/ 15 h 55"/>
                <a:gd name="T36" fmla="*/ 19 w 36"/>
                <a:gd name="T37" fmla="*/ 10 h 55"/>
                <a:gd name="T38" fmla="*/ 13 w 36"/>
                <a:gd name="T39" fmla="*/ 6 h 55"/>
                <a:gd name="T40" fmla="*/ 10 w 36"/>
                <a:gd name="T41" fmla="*/ 6 h 55"/>
                <a:gd name="T42" fmla="*/ 13 w 36"/>
                <a:gd name="T43" fmla="*/ 3 h 55"/>
                <a:gd name="T44" fmla="*/ 11 w 36"/>
                <a:gd name="T45" fmla="*/ 0 h 55"/>
                <a:gd name="T46" fmla="*/ 11 w 36"/>
                <a:gd name="T47" fmla="*/ 1 h 55"/>
                <a:gd name="T48" fmla="*/ 5 w 36"/>
                <a:gd name="T49" fmla="*/ 4 h 55"/>
                <a:gd name="T50" fmla="*/ 5 w 36"/>
                <a:gd name="T51" fmla="*/ 6 h 55"/>
                <a:gd name="T52" fmla="*/ 1 w 36"/>
                <a:gd name="T53" fmla="*/ 10 h 55"/>
                <a:gd name="T54" fmla="*/ 5 w 36"/>
                <a:gd name="T55" fmla="*/ 19 h 55"/>
                <a:gd name="T56" fmla="*/ 7 w 36"/>
                <a:gd name="T57"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55">
                  <a:moveTo>
                    <a:pt x="7" y="21"/>
                  </a:moveTo>
                  <a:cubicBezTo>
                    <a:pt x="9" y="22"/>
                    <a:pt x="8" y="23"/>
                    <a:pt x="9" y="24"/>
                  </a:cubicBezTo>
                  <a:cubicBezTo>
                    <a:pt x="9" y="26"/>
                    <a:pt x="11" y="27"/>
                    <a:pt x="12" y="29"/>
                  </a:cubicBezTo>
                  <a:cubicBezTo>
                    <a:pt x="13" y="31"/>
                    <a:pt x="13" y="32"/>
                    <a:pt x="13" y="34"/>
                  </a:cubicBezTo>
                  <a:cubicBezTo>
                    <a:pt x="13" y="36"/>
                    <a:pt x="12" y="36"/>
                    <a:pt x="10" y="38"/>
                  </a:cubicBezTo>
                  <a:cubicBezTo>
                    <a:pt x="9" y="39"/>
                    <a:pt x="8" y="40"/>
                    <a:pt x="8" y="42"/>
                  </a:cubicBezTo>
                  <a:cubicBezTo>
                    <a:pt x="8" y="43"/>
                    <a:pt x="9" y="44"/>
                    <a:pt x="8" y="46"/>
                  </a:cubicBezTo>
                  <a:cubicBezTo>
                    <a:pt x="7" y="47"/>
                    <a:pt x="5" y="48"/>
                    <a:pt x="4" y="50"/>
                  </a:cubicBezTo>
                  <a:cubicBezTo>
                    <a:pt x="3" y="55"/>
                    <a:pt x="13" y="52"/>
                    <a:pt x="15" y="52"/>
                  </a:cubicBezTo>
                  <a:cubicBezTo>
                    <a:pt x="17" y="51"/>
                    <a:pt x="19" y="49"/>
                    <a:pt x="21" y="49"/>
                  </a:cubicBezTo>
                  <a:cubicBezTo>
                    <a:pt x="22" y="48"/>
                    <a:pt x="23" y="49"/>
                    <a:pt x="24" y="48"/>
                  </a:cubicBezTo>
                  <a:cubicBezTo>
                    <a:pt x="26" y="47"/>
                    <a:pt x="29" y="46"/>
                    <a:pt x="31" y="45"/>
                  </a:cubicBezTo>
                  <a:cubicBezTo>
                    <a:pt x="33" y="44"/>
                    <a:pt x="34" y="43"/>
                    <a:pt x="35" y="41"/>
                  </a:cubicBezTo>
                  <a:cubicBezTo>
                    <a:pt x="36" y="39"/>
                    <a:pt x="34" y="38"/>
                    <a:pt x="33" y="37"/>
                  </a:cubicBezTo>
                  <a:cubicBezTo>
                    <a:pt x="30" y="35"/>
                    <a:pt x="27" y="36"/>
                    <a:pt x="27" y="32"/>
                  </a:cubicBezTo>
                  <a:cubicBezTo>
                    <a:pt x="26" y="32"/>
                    <a:pt x="27" y="30"/>
                    <a:pt x="27" y="29"/>
                  </a:cubicBezTo>
                  <a:cubicBezTo>
                    <a:pt x="26" y="27"/>
                    <a:pt x="24" y="26"/>
                    <a:pt x="22" y="25"/>
                  </a:cubicBezTo>
                  <a:cubicBezTo>
                    <a:pt x="18" y="24"/>
                    <a:pt x="14" y="19"/>
                    <a:pt x="16" y="15"/>
                  </a:cubicBezTo>
                  <a:cubicBezTo>
                    <a:pt x="17" y="13"/>
                    <a:pt x="19" y="12"/>
                    <a:pt x="19" y="10"/>
                  </a:cubicBezTo>
                  <a:cubicBezTo>
                    <a:pt x="19" y="8"/>
                    <a:pt x="15" y="6"/>
                    <a:pt x="13" y="6"/>
                  </a:cubicBezTo>
                  <a:cubicBezTo>
                    <a:pt x="13" y="6"/>
                    <a:pt x="10" y="7"/>
                    <a:pt x="10" y="6"/>
                  </a:cubicBezTo>
                  <a:cubicBezTo>
                    <a:pt x="9" y="4"/>
                    <a:pt x="13" y="4"/>
                    <a:pt x="13" y="3"/>
                  </a:cubicBezTo>
                  <a:cubicBezTo>
                    <a:pt x="15" y="2"/>
                    <a:pt x="12" y="0"/>
                    <a:pt x="11" y="0"/>
                  </a:cubicBezTo>
                  <a:cubicBezTo>
                    <a:pt x="11" y="0"/>
                    <a:pt x="11" y="0"/>
                    <a:pt x="11" y="1"/>
                  </a:cubicBezTo>
                  <a:cubicBezTo>
                    <a:pt x="8" y="1"/>
                    <a:pt x="6" y="1"/>
                    <a:pt x="5" y="4"/>
                  </a:cubicBezTo>
                  <a:cubicBezTo>
                    <a:pt x="5" y="5"/>
                    <a:pt x="5" y="6"/>
                    <a:pt x="5" y="6"/>
                  </a:cubicBezTo>
                  <a:cubicBezTo>
                    <a:pt x="4" y="8"/>
                    <a:pt x="2" y="8"/>
                    <a:pt x="1" y="10"/>
                  </a:cubicBezTo>
                  <a:cubicBezTo>
                    <a:pt x="0" y="13"/>
                    <a:pt x="3" y="17"/>
                    <a:pt x="5" y="19"/>
                  </a:cubicBezTo>
                  <a:cubicBezTo>
                    <a:pt x="6" y="20"/>
                    <a:pt x="6" y="20"/>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3" name="Freeform 43"/>
            <p:cNvSpPr/>
            <p:nvPr/>
          </p:nvSpPr>
          <p:spPr bwMode="auto">
            <a:xfrm>
              <a:off x="2081213" y="21701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4" name="Freeform 44"/>
            <p:cNvSpPr/>
            <p:nvPr/>
          </p:nvSpPr>
          <p:spPr bwMode="auto">
            <a:xfrm>
              <a:off x="2066925" y="2170113"/>
              <a:ext cx="41275" cy="74613"/>
            </a:xfrm>
            <a:custGeom>
              <a:avLst/>
              <a:gdLst>
                <a:gd name="T0" fmla="*/ 1 w 11"/>
                <a:gd name="T1" fmla="*/ 9 h 20"/>
                <a:gd name="T2" fmla="*/ 2 w 11"/>
                <a:gd name="T3" fmla="*/ 11 h 20"/>
                <a:gd name="T4" fmla="*/ 2 w 11"/>
                <a:gd name="T5" fmla="*/ 18 h 20"/>
                <a:gd name="T6" fmla="*/ 7 w 11"/>
                <a:gd name="T7" fmla="*/ 19 h 20"/>
                <a:gd name="T8" fmla="*/ 10 w 11"/>
                <a:gd name="T9" fmla="*/ 13 h 20"/>
                <a:gd name="T10" fmla="*/ 8 w 11"/>
                <a:gd name="T11" fmla="*/ 9 h 20"/>
                <a:gd name="T12" fmla="*/ 8 w 11"/>
                <a:gd name="T13" fmla="*/ 5 h 20"/>
                <a:gd name="T14" fmla="*/ 7 w 11"/>
                <a:gd name="T15" fmla="*/ 1 h 20"/>
                <a:gd name="T16" fmla="*/ 4 w 11"/>
                <a:gd name="T17" fmla="*/ 0 h 20"/>
                <a:gd name="T18" fmla="*/ 4 w 11"/>
                <a:gd name="T19" fmla="*/ 0 h 20"/>
                <a:gd name="T20" fmla="*/ 2 w 11"/>
                <a:gd name="T21" fmla="*/ 5 h 20"/>
                <a:gd name="T22" fmla="*/ 2 w 11"/>
                <a:gd name="T23" fmla="*/ 6 h 20"/>
                <a:gd name="T24" fmla="*/ 1 w 11"/>
                <a:gd name="T25"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1" y="9"/>
                  </a:moveTo>
                  <a:cubicBezTo>
                    <a:pt x="0" y="10"/>
                    <a:pt x="1" y="10"/>
                    <a:pt x="2" y="11"/>
                  </a:cubicBezTo>
                  <a:cubicBezTo>
                    <a:pt x="3" y="13"/>
                    <a:pt x="1" y="16"/>
                    <a:pt x="2" y="18"/>
                  </a:cubicBezTo>
                  <a:cubicBezTo>
                    <a:pt x="3" y="19"/>
                    <a:pt x="6" y="20"/>
                    <a:pt x="7" y="19"/>
                  </a:cubicBezTo>
                  <a:cubicBezTo>
                    <a:pt x="9" y="17"/>
                    <a:pt x="11" y="15"/>
                    <a:pt x="10" y="13"/>
                  </a:cubicBezTo>
                  <a:cubicBezTo>
                    <a:pt x="9" y="11"/>
                    <a:pt x="8" y="11"/>
                    <a:pt x="8" y="9"/>
                  </a:cubicBezTo>
                  <a:cubicBezTo>
                    <a:pt x="8" y="8"/>
                    <a:pt x="8" y="7"/>
                    <a:pt x="8" y="5"/>
                  </a:cubicBezTo>
                  <a:cubicBezTo>
                    <a:pt x="8" y="3"/>
                    <a:pt x="8" y="2"/>
                    <a:pt x="7" y="1"/>
                  </a:cubicBezTo>
                  <a:cubicBezTo>
                    <a:pt x="6" y="1"/>
                    <a:pt x="5" y="1"/>
                    <a:pt x="4" y="0"/>
                  </a:cubicBezTo>
                  <a:cubicBezTo>
                    <a:pt x="4" y="0"/>
                    <a:pt x="4" y="0"/>
                    <a:pt x="4" y="0"/>
                  </a:cubicBezTo>
                  <a:cubicBezTo>
                    <a:pt x="3" y="0"/>
                    <a:pt x="2" y="4"/>
                    <a:pt x="2" y="5"/>
                  </a:cubicBezTo>
                  <a:cubicBezTo>
                    <a:pt x="2" y="5"/>
                    <a:pt x="3" y="5"/>
                    <a:pt x="2" y="6"/>
                  </a:cubicBezTo>
                  <a:cubicBezTo>
                    <a:pt x="2" y="7"/>
                    <a:pt x="1" y="8"/>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5" name="Freeform 45"/>
            <p:cNvSpPr/>
            <p:nvPr/>
          </p:nvSpPr>
          <p:spPr bwMode="auto">
            <a:xfrm>
              <a:off x="2141538" y="2255838"/>
              <a:ext cx="52388" cy="38100"/>
            </a:xfrm>
            <a:custGeom>
              <a:avLst/>
              <a:gdLst>
                <a:gd name="T0" fmla="*/ 7 w 14"/>
                <a:gd name="T1" fmla="*/ 6 h 10"/>
                <a:gd name="T2" fmla="*/ 8 w 14"/>
                <a:gd name="T3" fmla="*/ 7 h 10"/>
                <a:gd name="T4" fmla="*/ 11 w 14"/>
                <a:gd name="T5" fmla="*/ 9 h 10"/>
                <a:gd name="T6" fmla="*/ 13 w 14"/>
                <a:gd name="T7" fmla="*/ 6 h 10"/>
                <a:gd name="T8" fmla="*/ 12 w 14"/>
                <a:gd name="T9" fmla="*/ 2 h 10"/>
                <a:gd name="T10" fmla="*/ 9 w 14"/>
                <a:gd name="T11" fmla="*/ 1 h 10"/>
                <a:gd name="T12" fmla="*/ 8 w 14"/>
                <a:gd name="T13" fmla="*/ 1 h 10"/>
                <a:gd name="T14" fmla="*/ 8 w 14"/>
                <a:gd name="T15" fmla="*/ 1 h 10"/>
                <a:gd name="T16" fmla="*/ 1 w 14"/>
                <a:gd name="T17" fmla="*/ 2 h 10"/>
                <a:gd name="T18" fmla="*/ 3 w 14"/>
                <a:gd name="T19" fmla="*/ 6 h 10"/>
                <a:gd name="T20" fmla="*/ 7 w 14"/>
                <a:gd name="T2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7" y="6"/>
                  </a:moveTo>
                  <a:cubicBezTo>
                    <a:pt x="8" y="6"/>
                    <a:pt x="8" y="7"/>
                    <a:pt x="8" y="7"/>
                  </a:cubicBezTo>
                  <a:cubicBezTo>
                    <a:pt x="9" y="9"/>
                    <a:pt x="9" y="10"/>
                    <a:pt x="11" y="9"/>
                  </a:cubicBezTo>
                  <a:cubicBezTo>
                    <a:pt x="12" y="9"/>
                    <a:pt x="13" y="8"/>
                    <a:pt x="13" y="6"/>
                  </a:cubicBezTo>
                  <a:cubicBezTo>
                    <a:pt x="14" y="4"/>
                    <a:pt x="12" y="4"/>
                    <a:pt x="12" y="2"/>
                  </a:cubicBezTo>
                  <a:cubicBezTo>
                    <a:pt x="11" y="1"/>
                    <a:pt x="11" y="1"/>
                    <a:pt x="9" y="1"/>
                  </a:cubicBezTo>
                  <a:cubicBezTo>
                    <a:pt x="9" y="1"/>
                    <a:pt x="8" y="1"/>
                    <a:pt x="8" y="1"/>
                  </a:cubicBezTo>
                  <a:cubicBezTo>
                    <a:pt x="8" y="1"/>
                    <a:pt x="8" y="1"/>
                    <a:pt x="8" y="1"/>
                  </a:cubicBezTo>
                  <a:cubicBezTo>
                    <a:pt x="7" y="0"/>
                    <a:pt x="2" y="1"/>
                    <a:pt x="1" y="2"/>
                  </a:cubicBezTo>
                  <a:cubicBezTo>
                    <a:pt x="0" y="4"/>
                    <a:pt x="2" y="5"/>
                    <a:pt x="3" y="6"/>
                  </a:cubicBezTo>
                  <a:cubicBezTo>
                    <a:pt x="4" y="6"/>
                    <a:pt x="6" y="5"/>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6" name="Freeform 46"/>
            <p:cNvSpPr/>
            <p:nvPr/>
          </p:nvSpPr>
          <p:spPr bwMode="auto">
            <a:xfrm>
              <a:off x="839788" y="1079501"/>
              <a:ext cx="746125" cy="774700"/>
            </a:xfrm>
            <a:custGeom>
              <a:avLst/>
              <a:gdLst>
                <a:gd name="T0" fmla="*/ 193 w 199"/>
                <a:gd name="T1" fmla="*/ 104 h 206"/>
                <a:gd name="T2" fmla="*/ 188 w 199"/>
                <a:gd name="T3" fmla="*/ 94 h 206"/>
                <a:gd name="T4" fmla="*/ 183 w 199"/>
                <a:gd name="T5" fmla="*/ 90 h 206"/>
                <a:gd name="T6" fmla="*/ 178 w 199"/>
                <a:gd name="T7" fmla="*/ 81 h 206"/>
                <a:gd name="T8" fmla="*/ 179 w 199"/>
                <a:gd name="T9" fmla="*/ 65 h 206"/>
                <a:gd name="T10" fmla="*/ 173 w 199"/>
                <a:gd name="T11" fmla="*/ 52 h 206"/>
                <a:gd name="T12" fmla="*/ 165 w 199"/>
                <a:gd name="T13" fmla="*/ 47 h 206"/>
                <a:gd name="T14" fmla="*/ 162 w 199"/>
                <a:gd name="T15" fmla="*/ 36 h 206"/>
                <a:gd name="T16" fmla="*/ 148 w 199"/>
                <a:gd name="T17" fmla="*/ 29 h 206"/>
                <a:gd name="T18" fmla="*/ 141 w 199"/>
                <a:gd name="T19" fmla="*/ 14 h 206"/>
                <a:gd name="T20" fmla="*/ 137 w 199"/>
                <a:gd name="T21" fmla="*/ 3 h 206"/>
                <a:gd name="T22" fmla="*/ 127 w 199"/>
                <a:gd name="T23" fmla="*/ 7 h 206"/>
                <a:gd name="T24" fmla="*/ 115 w 199"/>
                <a:gd name="T25" fmla="*/ 2 h 206"/>
                <a:gd name="T26" fmla="*/ 93 w 199"/>
                <a:gd name="T27" fmla="*/ 0 h 206"/>
                <a:gd name="T28" fmla="*/ 85 w 199"/>
                <a:gd name="T29" fmla="*/ 7 h 206"/>
                <a:gd name="T30" fmla="*/ 77 w 199"/>
                <a:gd name="T31" fmla="*/ 14 h 206"/>
                <a:gd name="T32" fmla="*/ 61 w 199"/>
                <a:gd name="T33" fmla="*/ 18 h 206"/>
                <a:gd name="T34" fmla="*/ 41 w 199"/>
                <a:gd name="T35" fmla="*/ 25 h 206"/>
                <a:gd name="T36" fmla="*/ 29 w 199"/>
                <a:gd name="T37" fmla="*/ 29 h 206"/>
                <a:gd name="T38" fmla="*/ 31 w 199"/>
                <a:gd name="T39" fmla="*/ 38 h 206"/>
                <a:gd name="T40" fmla="*/ 12 w 199"/>
                <a:gd name="T41" fmla="*/ 43 h 206"/>
                <a:gd name="T42" fmla="*/ 4 w 199"/>
                <a:gd name="T43" fmla="*/ 46 h 206"/>
                <a:gd name="T44" fmla="*/ 4 w 199"/>
                <a:gd name="T45" fmla="*/ 60 h 206"/>
                <a:gd name="T46" fmla="*/ 30 w 199"/>
                <a:gd name="T47" fmla="*/ 71 h 206"/>
                <a:gd name="T48" fmla="*/ 39 w 199"/>
                <a:gd name="T49" fmla="*/ 80 h 206"/>
                <a:gd name="T50" fmla="*/ 48 w 199"/>
                <a:gd name="T51" fmla="*/ 100 h 206"/>
                <a:gd name="T52" fmla="*/ 48 w 199"/>
                <a:gd name="T53" fmla="*/ 109 h 206"/>
                <a:gd name="T54" fmla="*/ 58 w 199"/>
                <a:gd name="T55" fmla="*/ 108 h 206"/>
                <a:gd name="T56" fmla="*/ 64 w 199"/>
                <a:gd name="T57" fmla="*/ 123 h 206"/>
                <a:gd name="T58" fmla="*/ 64 w 199"/>
                <a:gd name="T59" fmla="*/ 134 h 206"/>
                <a:gd name="T60" fmla="*/ 57 w 199"/>
                <a:gd name="T61" fmla="*/ 144 h 206"/>
                <a:gd name="T62" fmla="*/ 58 w 199"/>
                <a:gd name="T63" fmla="*/ 155 h 206"/>
                <a:gd name="T64" fmla="*/ 65 w 199"/>
                <a:gd name="T65" fmla="*/ 168 h 206"/>
                <a:gd name="T66" fmla="*/ 73 w 199"/>
                <a:gd name="T67" fmla="*/ 166 h 206"/>
                <a:gd name="T68" fmla="*/ 73 w 199"/>
                <a:gd name="T69" fmla="*/ 180 h 206"/>
                <a:gd name="T70" fmla="*/ 99 w 199"/>
                <a:gd name="T71" fmla="*/ 194 h 206"/>
                <a:gd name="T72" fmla="*/ 117 w 199"/>
                <a:gd name="T73" fmla="*/ 205 h 206"/>
                <a:gd name="T74" fmla="*/ 126 w 199"/>
                <a:gd name="T75" fmla="*/ 178 h 206"/>
                <a:gd name="T76" fmla="*/ 129 w 199"/>
                <a:gd name="T77" fmla="*/ 158 h 206"/>
                <a:gd name="T78" fmla="*/ 145 w 199"/>
                <a:gd name="T79" fmla="*/ 143 h 206"/>
                <a:gd name="T80" fmla="*/ 165 w 199"/>
                <a:gd name="T81" fmla="*/ 126 h 206"/>
                <a:gd name="T82" fmla="*/ 188 w 199"/>
                <a:gd name="T83" fmla="*/ 10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 h="206">
                  <a:moveTo>
                    <a:pt x="188" y="108"/>
                  </a:moveTo>
                  <a:cubicBezTo>
                    <a:pt x="190" y="107"/>
                    <a:pt x="192" y="106"/>
                    <a:pt x="193" y="104"/>
                  </a:cubicBezTo>
                  <a:cubicBezTo>
                    <a:pt x="196" y="102"/>
                    <a:pt x="196" y="100"/>
                    <a:pt x="197" y="97"/>
                  </a:cubicBezTo>
                  <a:cubicBezTo>
                    <a:pt x="199" y="91"/>
                    <a:pt x="192" y="93"/>
                    <a:pt x="188" y="94"/>
                  </a:cubicBezTo>
                  <a:cubicBezTo>
                    <a:pt x="187" y="94"/>
                    <a:pt x="185" y="96"/>
                    <a:pt x="184" y="95"/>
                  </a:cubicBezTo>
                  <a:cubicBezTo>
                    <a:pt x="183" y="95"/>
                    <a:pt x="183" y="91"/>
                    <a:pt x="183" y="90"/>
                  </a:cubicBezTo>
                  <a:cubicBezTo>
                    <a:pt x="186" y="87"/>
                    <a:pt x="193" y="92"/>
                    <a:pt x="194" y="86"/>
                  </a:cubicBezTo>
                  <a:cubicBezTo>
                    <a:pt x="194" y="80"/>
                    <a:pt x="182" y="81"/>
                    <a:pt x="178" y="81"/>
                  </a:cubicBezTo>
                  <a:cubicBezTo>
                    <a:pt x="177" y="76"/>
                    <a:pt x="166" y="73"/>
                    <a:pt x="176" y="70"/>
                  </a:cubicBezTo>
                  <a:cubicBezTo>
                    <a:pt x="178" y="69"/>
                    <a:pt x="181" y="68"/>
                    <a:pt x="179" y="65"/>
                  </a:cubicBezTo>
                  <a:cubicBezTo>
                    <a:pt x="179" y="64"/>
                    <a:pt x="177" y="63"/>
                    <a:pt x="176" y="62"/>
                  </a:cubicBezTo>
                  <a:cubicBezTo>
                    <a:pt x="174" y="58"/>
                    <a:pt x="180" y="54"/>
                    <a:pt x="173" y="52"/>
                  </a:cubicBezTo>
                  <a:cubicBezTo>
                    <a:pt x="172" y="51"/>
                    <a:pt x="171" y="51"/>
                    <a:pt x="169" y="50"/>
                  </a:cubicBezTo>
                  <a:cubicBezTo>
                    <a:pt x="167" y="49"/>
                    <a:pt x="167" y="48"/>
                    <a:pt x="165" y="47"/>
                  </a:cubicBezTo>
                  <a:cubicBezTo>
                    <a:pt x="164" y="46"/>
                    <a:pt x="159" y="47"/>
                    <a:pt x="157" y="44"/>
                  </a:cubicBezTo>
                  <a:cubicBezTo>
                    <a:pt x="154" y="40"/>
                    <a:pt x="162" y="39"/>
                    <a:pt x="162" y="36"/>
                  </a:cubicBezTo>
                  <a:cubicBezTo>
                    <a:pt x="159" y="35"/>
                    <a:pt x="156" y="36"/>
                    <a:pt x="153" y="35"/>
                  </a:cubicBezTo>
                  <a:cubicBezTo>
                    <a:pt x="151" y="34"/>
                    <a:pt x="150" y="31"/>
                    <a:pt x="148" y="29"/>
                  </a:cubicBezTo>
                  <a:cubicBezTo>
                    <a:pt x="147" y="26"/>
                    <a:pt x="144" y="26"/>
                    <a:pt x="142" y="23"/>
                  </a:cubicBezTo>
                  <a:cubicBezTo>
                    <a:pt x="140" y="20"/>
                    <a:pt x="142" y="17"/>
                    <a:pt x="141" y="14"/>
                  </a:cubicBezTo>
                  <a:cubicBezTo>
                    <a:pt x="140" y="12"/>
                    <a:pt x="137" y="13"/>
                    <a:pt x="136" y="10"/>
                  </a:cubicBezTo>
                  <a:cubicBezTo>
                    <a:pt x="135" y="7"/>
                    <a:pt x="137" y="5"/>
                    <a:pt x="137" y="3"/>
                  </a:cubicBezTo>
                  <a:cubicBezTo>
                    <a:pt x="136" y="1"/>
                    <a:pt x="133" y="1"/>
                    <a:pt x="131" y="1"/>
                  </a:cubicBezTo>
                  <a:cubicBezTo>
                    <a:pt x="127" y="2"/>
                    <a:pt x="129" y="5"/>
                    <a:pt x="127" y="7"/>
                  </a:cubicBezTo>
                  <a:cubicBezTo>
                    <a:pt x="126" y="9"/>
                    <a:pt x="122" y="9"/>
                    <a:pt x="119" y="8"/>
                  </a:cubicBezTo>
                  <a:cubicBezTo>
                    <a:pt x="115" y="7"/>
                    <a:pt x="118" y="5"/>
                    <a:pt x="115" y="2"/>
                  </a:cubicBezTo>
                  <a:cubicBezTo>
                    <a:pt x="113" y="0"/>
                    <a:pt x="104" y="2"/>
                    <a:pt x="101" y="2"/>
                  </a:cubicBezTo>
                  <a:cubicBezTo>
                    <a:pt x="98" y="2"/>
                    <a:pt x="96" y="0"/>
                    <a:pt x="93" y="0"/>
                  </a:cubicBezTo>
                  <a:cubicBezTo>
                    <a:pt x="90" y="1"/>
                    <a:pt x="88" y="2"/>
                    <a:pt x="86" y="4"/>
                  </a:cubicBezTo>
                  <a:cubicBezTo>
                    <a:pt x="86" y="5"/>
                    <a:pt x="86" y="6"/>
                    <a:pt x="85" y="7"/>
                  </a:cubicBezTo>
                  <a:cubicBezTo>
                    <a:pt x="84" y="8"/>
                    <a:pt x="82" y="7"/>
                    <a:pt x="80" y="8"/>
                  </a:cubicBezTo>
                  <a:cubicBezTo>
                    <a:pt x="78" y="10"/>
                    <a:pt x="79" y="13"/>
                    <a:pt x="77" y="14"/>
                  </a:cubicBezTo>
                  <a:cubicBezTo>
                    <a:pt x="75" y="17"/>
                    <a:pt x="71" y="15"/>
                    <a:pt x="69" y="16"/>
                  </a:cubicBezTo>
                  <a:cubicBezTo>
                    <a:pt x="65" y="17"/>
                    <a:pt x="66" y="22"/>
                    <a:pt x="61" y="18"/>
                  </a:cubicBezTo>
                  <a:cubicBezTo>
                    <a:pt x="59" y="17"/>
                    <a:pt x="57" y="16"/>
                    <a:pt x="56" y="15"/>
                  </a:cubicBezTo>
                  <a:cubicBezTo>
                    <a:pt x="50" y="18"/>
                    <a:pt x="46" y="21"/>
                    <a:pt x="41" y="25"/>
                  </a:cubicBezTo>
                  <a:cubicBezTo>
                    <a:pt x="39" y="26"/>
                    <a:pt x="39" y="27"/>
                    <a:pt x="37" y="27"/>
                  </a:cubicBezTo>
                  <a:cubicBezTo>
                    <a:pt x="34" y="27"/>
                    <a:pt x="32" y="27"/>
                    <a:pt x="29" y="29"/>
                  </a:cubicBezTo>
                  <a:cubicBezTo>
                    <a:pt x="28" y="30"/>
                    <a:pt x="26" y="32"/>
                    <a:pt x="27" y="34"/>
                  </a:cubicBezTo>
                  <a:cubicBezTo>
                    <a:pt x="28" y="37"/>
                    <a:pt x="33" y="35"/>
                    <a:pt x="31" y="38"/>
                  </a:cubicBezTo>
                  <a:cubicBezTo>
                    <a:pt x="31" y="41"/>
                    <a:pt x="25" y="43"/>
                    <a:pt x="22" y="43"/>
                  </a:cubicBezTo>
                  <a:cubicBezTo>
                    <a:pt x="19" y="43"/>
                    <a:pt x="15" y="42"/>
                    <a:pt x="12" y="43"/>
                  </a:cubicBezTo>
                  <a:cubicBezTo>
                    <a:pt x="11" y="44"/>
                    <a:pt x="10" y="45"/>
                    <a:pt x="8" y="45"/>
                  </a:cubicBezTo>
                  <a:cubicBezTo>
                    <a:pt x="7" y="45"/>
                    <a:pt x="5" y="45"/>
                    <a:pt x="4" y="46"/>
                  </a:cubicBezTo>
                  <a:cubicBezTo>
                    <a:pt x="0" y="49"/>
                    <a:pt x="6" y="52"/>
                    <a:pt x="7" y="54"/>
                  </a:cubicBezTo>
                  <a:cubicBezTo>
                    <a:pt x="9" y="58"/>
                    <a:pt x="6" y="57"/>
                    <a:pt x="4" y="60"/>
                  </a:cubicBezTo>
                  <a:cubicBezTo>
                    <a:pt x="1" y="65"/>
                    <a:pt x="9" y="68"/>
                    <a:pt x="13" y="68"/>
                  </a:cubicBezTo>
                  <a:cubicBezTo>
                    <a:pt x="18" y="69"/>
                    <a:pt x="26" y="66"/>
                    <a:pt x="30" y="71"/>
                  </a:cubicBezTo>
                  <a:cubicBezTo>
                    <a:pt x="31" y="72"/>
                    <a:pt x="31" y="73"/>
                    <a:pt x="32" y="74"/>
                  </a:cubicBezTo>
                  <a:cubicBezTo>
                    <a:pt x="34" y="77"/>
                    <a:pt x="37" y="77"/>
                    <a:pt x="39" y="80"/>
                  </a:cubicBezTo>
                  <a:cubicBezTo>
                    <a:pt x="42" y="82"/>
                    <a:pt x="45" y="86"/>
                    <a:pt x="46" y="89"/>
                  </a:cubicBezTo>
                  <a:cubicBezTo>
                    <a:pt x="47" y="92"/>
                    <a:pt x="49" y="98"/>
                    <a:pt x="48" y="100"/>
                  </a:cubicBezTo>
                  <a:cubicBezTo>
                    <a:pt x="47" y="103"/>
                    <a:pt x="44" y="102"/>
                    <a:pt x="45" y="106"/>
                  </a:cubicBezTo>
                  <a:cubicBezTo>
                    <a:pt x="45" y="108"/>
                    <a:pt x="46" y="109"/>
                    <a:pt x="48" y="109"/>
                  </a:cubicBezTo>
                  <a:cubicBezTo>
                    <a:pt x="49" y="110"/>
                    <a:pt x="50" y="108"/>
                    <a:pt x="52" y="107"/>
                  </a:cubicBezTo>
                  <a:cubicBezTo>
                    <a:pt x="54" y="107"/>
                    <a:pt x="55" y="107"/>
                    <a:pt x="58" y="108"/>
                  </a:cubicBezTo>
                  <a:cubicBezTo>
                    <a:pt x="61" y="110"/>
                    <a:pt x="68" y="116"/>
                    <a:pt x="67" y="120"/>
                  </a:cubicBezTo>
                  <a:cubicBezTo>
                    <a:pt x="67" y="121"/>
                    <a:pt x="65" y="122"/>
                    <a:pt x="64" y="123"/>
                  </a:cubicBezTo>
                  <a:cubicBezTo>
                    <a:pt x="63" y="125"/>
                    <a:pt x="64" y="127"/>
                    <a:pt x="64" y="129"/>
                  </a:cubicBezTo>
                  <a:cubicBezTo>
                    <a:pt x="64" y="131"/>
                    <a:pt x="66" y="133"/>
                    <a:pt x="64" y="134"/>
                  </a:cubicBezTo>
                  <a:cubicBezTo>
                    <a:pt x="63" y="135"/>
                    <a:pt x="60" y="135"/>
                    <a:pt x="58" y="137"/>
                  </a:cubicBezTo>
                  <a:cubicBezTo>
                    <a:pt x="55" y="139"/>
                    <a:pt x="56" y="141"/>
                    <a:pt x="57" y="144"/>
                  </a:cubicBezTo>
                  <a:cubicBezTo>
                    <a:pt x="57" y="146"/>
                    <a:pt x="55" y="149"/>
                    <a:pt x="55" y="151"/>
                  </a:cubicBezTo>
                  <a:cubicBezTo>
                    <a:pt x="56" y="152"/>
                    <a:pt x="57" y="154"/>
                    <a:pt x="58" y="155"/>
                  </a:cubicBezTo>
                  <a:cubicBezTo>
                    <a:pt x="59" y="158"/>
                    <a:pt x="60" y="163"/>
                    <a:pt x="63" y="165"/>
                  </a:cubicBezTo>
                  <a:cubicBezTo>
                    <a:pt x="64" y="167"/>
                    <a:pt x="64" y="166"/>
                    <a:pt x="65" y="168"/>
                  </a:cubicBezTo>
                  <a:cubicBezTo>
                    <a:pt x="66" y="169"/>
                    <a:pt x="65" y="170"/>
                    <a:pt x="67" y="170"/>
                  </a:cubicBezTo>
                  <a:cubicBezTo>
                    <a:pt x="67" y="169"/>
                    <a:pt x="70" y="163"/>
                    <a:pt x="73" y="166"/>
                  </a:cubicBezTo>
                  <a:cubicBezTo>
                    <a:pt x="76" y="169"/>
                    <a:pt x="66" y="172"/>
                    <a:pt x="66" y="175"/>
                  </a:cubicBezTo>
                  <a:cubicBezTo>
                    <a:pt x="66" y="178"/>
                    <a:pt x="71" y="179"/>
                    <a:pt x="73" y="180"/>
                  </a:cubicBezTo>
                  <a:cubicBezTo>
                    <a:pt x="77" y="182"/>
                    <a:pt x="77" y="187"/>
                    <a:pt x="82" y="189"/>
                  </a:cubicBezTo>
                  <a:cubicBezTo>
                    <a:pt x="87" y="191"/>
                    <a:pt x="94" y="194"/>
                    <a:pt x="99" y="194"/>
                  </a:cubicBezTo>
                  <a:cubicBezTo>
                    <a:pt x="104" y="194"/>
                    <a:pt x="105" y="196"/>
                    <a:pt x="108" y="199"/>
                  </a:cubicBezTo>
                  <a:cubicBezTo>
                    <a:pt x="110" y="201"/>
                    <a:pt x="114" y="206"/>
                    <a:pt x="117" y="205"/>
                  </a:cubicBezTo>
                  <a:cubicBezTo>
                    <a:pt x="121" y="204"/>
                    <a:pt x="124" y="191"/>
                    <a:pt x="124" y="188"/>
                  </a:cubicBezTo>
                  <a:cubicBezTo>
                    <a:pt x="124" y="183"/>
                    <a:pt x="123" y="182"/>
                    <a:pt x="126" y="178"/>
                  </a:cubicBezTo>
                  <a:cubicBezTo>
                    <a:pt x="128" y="175"/>
                    <a:pt x="132" y="172"/>
                    <a:pt x="131" y="168"/>
                  </a:cubicBezTo>
                  <a:cubicBezTo>
                    <a:pt x="131" y="165"/>
                    <a:pt x="128" y="162"/>
                    <a:pt x="129" y="158"/>
                  </a:cubicBezTo>
                  <a:cubicBezTo>
                    <a:pt x="131" y="155"/>
                    <a:pt x="136" y="152"/>
                    <a:pt x="138" y="150"/>
                  </a:cubicBezTo>
                  <a:cubicBezTo>
                    <a:pt x="141" y="147"/>
                    <a:pt x="141" y="143"/>
                    <a:pt x="145" y="143"/>
                  </a:cubicBezTo>
                  <a:cubicBezTo>
                    <a:pt x="150" y="142"/>
                    <a:pt x="151" y="143"/>
                    <a:pt x="155" y="139"/>
                  </a:cubicBezTo>
                  <a:cubicBezTo>
                    <a:pt x="160" y="135"/>
                    <a:pt x="164" y="132"/>
                    <a:pt x="165" y="126"/>
                  </a:cubicBezTo>
                  <a:cubicBezTo>
                    <a:pt x="166" y="121"/>
                    <a:pt x="172" y="121"/>
                    <a:pt x="176" y="119"/>
                  </a:cubicBezTo>
                  <a:cubicBezTo>
                    <a:pt x="181" y="116"/>
                    <a:pt x="184" y="111"/>
                    <a:pt x="18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7" name="Freeform 47"/>
            <p:cNvSpPr/>
            <p:nvPr/>
          </p:nvSpPr>
          <p:spPr bwMode="auto">
            <a:xfrm>
              <a:off x="1473200" y="1597026"/>
              <a:ext cx="203200" cy="87313"/>
            </a:xfrm>
            <a:custGeom>
              <a:avLst/>
              <a:gdLst>
                <a:gd name="T0" fmla="*/ 48 w 54"/>
                <a:gd name="T1" fmla="*/ 15 h 23"/>
                <a:gd name="T2" fmla="*/ 53 w 54"/>
                <a:gd name="T3" fmla="*/ 10 h 23"/>
                <a:gd name="T4" fmla="*/ 47 w 54"/>
                <a:gd name="T5" fmla="*/ 3 h 23"/>
                <a:gd name="T6" fmla="*/ 39 w 54"/>
                <a:gd name="T7" fmla="*/ 2 h 23"/>
                <a:gd name="T8" fmla="*/ 31 w 54"/>
                <a:gd name="T9" fmla="*/ 7 h 23"/>
                <a:gd name="T10" fmla="*/ 27 w 54"/>
                <a:gd name="T11" fmla="*/ 6 h 23"/>
                <a:gd name="T12" fmla="*/ 24 w 54"/>
                <a:gd name="T13" fmla="*/ 4 h 23"/>
                <a:gd name="T14" fmla="*/ 21 w 54"/>
                <a:gd name="T15" fmla="*/ 8 h 23"/>
                <a:gd name="T16" fmla="*/ 10 w 54"/>
                <a:gd name="T17" fmla="*/ 1 h 23"/>
                <a:gd name="T18" fmla="*/ 3 w 54"/>
                <a:gd name="T19" fmla="*/ 5 h 23"/>
                <a:gd name="T20" fmla="*/ 4 w 54"/>
                <a:gd name="T21" fmla="*/ 10 h 23"/>
                <a:gd name="T22" fmla="*/ 7 w 54"/>
                <a:gd name="T23" fmla="*/ 12 h 23"/>
                <a:gd name="T24" fmla="*/ 9 w 54"/>
                <a:gd name="T25" fmla="*/ 15 h 23"/>
                <a:gd name="T26" fmla="*/ 10 w 54"/>
                <a:gd name="T27" fmla="*/ 17 h 23"/>
                <a:gd name="T28" fmla="*/ 12 w 54"/>
                <a:gd name="T29" fmla="*/ 17 h 23"/>
                <a:gd name="T30" fmla="*/ 13 w 54"/>
                <a:gd name="T31" fmla="*/ 19 h 23"/>
                <a:gd name="T32" fmla="*/ 20 w 54"/>
                <a:gd name="T33" fmla="*/ 21 h 23"/>
                <a:gd name="T34" fmla="*/ 29 w 54"/>
                <a:gd name="T35" fmla="*/ 22 h 23"/>
                <a:gd name="T36" fmla="*/ 39 w 54"/>
                <a:gd name="T37" fmla="*/ 20 h 23"/>
                <a:gd name="T38" fmla="*/ 48 w 54"/>
                <a:gd name="T3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23">
                  <a:moveTo>
                    <a:pt x="48" y="15"/>
                  </a:moveTo>
                  <a:cubicBezTo>
                    <a:pt x="51" y="14"/>
                    <a:pt x="53" y="14"/>
                    <a:pt x="53" y="10"/>
                  </a:cubicBezTo>
                  <a:cubicBezTo>
                    <a:pt x="54" y="6"/>
                    <a:pt x="50" y="4"/>
                    <a:pt x="47" y="3"/>
                  </a:cubicBezTo>
                  <a:cubicBezTo>
                    <a:pt x="44" y="2"/>
                    <a:pt x="42" y="1"/>
                    <a:pt x="39" y="2"/>
                  </a:cubicBezTo>
                  <a:cubicBezTo>
                    <a:pt x="36" y="3"/>
                    <a:pt x="35" y="6"/>
                    <a:pt x="31" y="7"/>
                  </a:cubicBezTo>
                  <a:cubicBezTo>
                    <a:pt x="31" y="7"/>
                    <a:pt x="28" y="6"/>
                    <a:pt x="27" y="6"/>
                  </a:cubicBezTo>
                  <a:cubicBezTo>
                    <a:pt x="25" y="6"/>
                    <a:pt x="25" y="5"/>
                    <a:pt x="24" y="4"/>
                  </a:cubicBezTo>
                  <a:cubicBezTo>
                    <a:pt x="23" y="5"/>
                    <a:pt x="21" y="7"/>
                    <a:pt x="21" y="8"/>
                  </a:cubicBezTo>
                  <a:cubicBezTo>
                    <a:pt x="14" y="9"/>
                    <a:pt x="18" y="0"/>
                    <a:pt x="10" y="1"/>
                  </a:cubicBezTo>
                  <a:cubicBezTo>
                    <a:pt x="8" y="2"/>
                    <a:pt x="5" y="3"/>
                    <a:pt x="3" y="5"/>
                  </a:cubicBezTo>
                  <a:cubicBezTo>
                    <a:pt x="0" y="7"/>
                    <a:pt x="1" y="8"/>
                    <a:pt x="4" y="10"/>
                  </a:cubicBezTo>
                  <a:cubicBezTo>
                    <a:pt x="5" y="10"/>
                    <a:pt x="6" y="11"/>
                    <a:pt x="7" y="12"/>
                  </a:cubicBezTo>
                  <a:cubicBezTo>
                    <a:pt x="10" y="13"/>
                    <a:pt x="8" y="12"/>
                    <a:pt x="9" y="15"/>
                  </a:cubicBezTo>
                  <a:cubicBezTo>
                    <a:pt x="10" y="16"/>
                    <a:pt x="9" y="16"/>
                    <a:pt x="10" y="17"/>
                  </a:cubicBezTo>
                  <a:cubicBezTo>
                    <a:pt x="11" y="17"/>
                    <a:pt x="12" y="17"/>
                    <a:pt x="12" y="17"/>
                  </a:cubicBezTo>
                  <a:cubicBezTo>
                    <a:pt x="13" y="18"/>
                    <a:pt x="12" y="19"/>
                    <a:pt x="13" y="19"/>
                  </a:cubicBezTo>
                  <a:cubicBezTo>
                    <a:pt x="14" y="21"/>
                    <a:pt x="18" y="21"/>
                    <a:pt x="20" y="21"/>
                  </a:cubicBezTo>
                  <a:cubicBezTo>
                    <a:pt x="23" y="22"/>
                    <a:pt x="26" y="23"/>
                    <a:pt x="29" y="22"/>
                  </a:cubicBezTo>
                  <a:cubicBezTo>
                    <a:pt x="32" y="22"/>
                    <a:pt x="36" y="22"/>
                    <a:pt x="39" y="20"/>
                  </a:cubicBezTo>
                  <a:cubicBezTo>
                    <a:pt x="42" y="18"/>
                    <a:pt x="45" y="16"/>
                    <a:pt x="4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8" name="Freeform 48"/>
            <p:cNvSpPr/>
            <p:nvPr/>
          </p:nvSpPr>
          <p:spPr bwMode="auto">
            <a:xfrm>
              <a:off x="433388" y="1138238"/>
              <a:ext cx="511175" cy="282575"/>
            </a:xfrm>
            <a:custGeom>
              <a:avLst/>
              <a:gdLst>
                <a:gd name="T0" fmla="*/ 7 w 136"/>
                <a:gd name="T1" fmla="*/ 26 h 75"/>
                <a:gd name="T2" fmla="*/ 21 w 136"/>
                <a:gd name="T3" fmla="*/ 23 h 75"/>
                <a:gd name="T4" fmla="*/ 35 w 136"/>
                <a:gd name="T5" fmla="*/ 25 h 75"/>
                <a:gd name="T6" fmla="*/ 50 w 136"/>
                <a:gd name="T7" fmla="*/ 26 h 75"/>
                <a:gd name="T8" fmla="*/ 44 w 136"/>
                <a:gd name="T9" fmla="*/ 32 h 75"/>
                <a:gd name="T10" fmla="*/ 39 w 136"/>
                <a:gd name="T11" fmla="*/ 35 h 75"/>
                <a:gd name="T12" fmla="*/ 24 w 136"/>
                <a:gd name="T13" fmla="*/ 36 h 75"/>
                <a:gd name="T14" fmla="*/ 29 w 136"/>
                <a:gd name="T15" fmla="*/ 47 h 75"/>
                <a:gd name="T16" fmla="*/ 31 w 136"/>
                <a:gd name="T17" fmla="*/ 56 h 75"/>
                <a:gd name="T18" fmla="*/ 17 w 136"/>
                <a:gd name="T19" fmla="*/ 60 h 75"/>
                <a:gd name="T20" fmla="*/ 22 w 136"/>
                <a:gd name="T21" fmla="*/ 71 h 75"/>
                <a:gd name="T22" fmla="*/ 38 w 136"/>
                <a:gd name="T23" fmla="*/ 69 h 75"/>
                <a:gd name="T24" fmla="*/ 51 w 136"/>
                <a:gd name="T25" fmla="*/ 71 h 75"/>
                <a:gd name="T26" fmla="*/ 61 w 136"/>
                <a:gd name="T27" fmla="*/ 65 h 75"/>
                <a:gd name="T28" fmla="*/ 55 w 136"/>
                <a:gd name="T29" fmla="*/ 60 h 75"/>
                <a:gd name="T30" fmla="*/ 73 w 136"/>
                <a:gd name="T31" fmla="*/ 44 h 75"/>
                <a:gd name="T32" fmla="*/ 79 w 136"/>
                <a:gd name="T33" fmla="*/ 37 h 75"/>
                <a:gd name="T34" fmla="*/ 83 w 136"/>
                <a:gd name="T35" fmla="*/ 33 h 75"/>
                <a:gd name="T36" fmla="*/ 112 w 136"/>
                <a:gd name="T37" fmla="*/ 25 h 75"/>
                <a:gd name="T38" fmla="*/ 114 w 136"/>
                <a:gd name="T39" fmla="*/ 18 h 75"/>
                <a:gd name="T40" fmla="*/ 136 w 136"/>
                <a:gd name="T41" fmla="*/ 9 h 75"/>
                <a:gd name="T42" fmla="*/ 123 w 136"/>
                <a:gd name="T43" fmla="*/ 4 h 75"/>
                <a:gd name="T44" fmla="*/ 115 w 136"/>
                <a:gd name="T45" fmla="*/ 4 h 75"/>
                <a:gd name="T46" fmla="*/ 101 w 136"/>
                <a:gd name="T47" fmla="*/ 4 h 75"/>
                <a:gd name="T48" fmla="*/ 91 w 136"/>
                <a:gd name="T49" fmla="*/ 4 h 75"/>
                <a:gd name="T50" fmla="*/ 79 w 136"/>
                <a:gd name="T51" fmla="*/ 5 h 75"/>
                <a:gd name="T52" fmla="*/ 69 w 136"/>
                <a:gd name="T53" fmla="*/ 8 h 75"/>
                <a:gd name="T54" fmla="*/ 53 w 136"/>
                <a:gd name="T55" fmla="*/ 6 h 75"/>
                <a:gd name="T56" fmla="*/ 48 w 136"/>
                <a:gd name="T57" fmla="*/ 15 h 75"/>
                <a:gd name="T58" fmla="*/ 16 w 136"/>
                <a:gd name="T59" fmla="*/ 14 h 75"/>
                <a:gd name="T60" fmla="*/ 3 w 136"/>
                <a:gd name="T61" fmla="*/ 14 h 75"/>
                <a:gd name="T62" fmla="*/ 4 w 136"/>
                <a:gd name="T63" fmla="*/ 2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75">
                  <a:moveTo>
                    <a:pt x="4" y="21"/>
                  </a:moveTo>
                  <a:cubicBezTo>
                    <a:pt x="5" y="23"/>
                    <a:pt x="4" y="26"/>
                    <a:pt x="7" y="26"/>
                  </a:cubicBezTo>
                  <a:cubicBezTo>
                    <a:pt x="9" y="26"/>
                    <a:pt x="12" y="23"/>
                    <a:pt x="15" y="23"/>
                  </a:cubicBezTo>
                  <a:cubicBezTo>
                    <a:pt x="17" y="22"/>
                    <a:pt x="19" y="21"/>
                    <a:pt x="21" y="23"/>
                  </a:cubicBezTo>
                  <a:cubicBezTo>
                    <a:pt x="23" y="25"/>
                    <a:pt x="22" y="28"/>
                    <a:pt x="27" y="27"/>
                  </a:cubicBezTo>
                  <a:cubicBezTo>
                    <a:pt x="30" y="27"/>
                    <a:pt x="32" y="25"/>
                    <a:pt x="35" y="25"/>
                  </a:cubicBezTo>
                  <a:cubicBezTo>
                    <a:pt x="37" y="25"/>
                    <a:pt x="39" y="25"/>
                    <a:pt x="41" y="25"/>
                  </a:cubicBezTo>
                  <a:cubicBezTo>
                    <a:pt x="44" y="25"/>
                    <a:pt x="47" y="27"/>
                    <a:pt x="50" y="26"/>
                  </a:cubicBezTo>
                  <a:cubicBezTo>
                    <a:pt x="51" y="26"/>
                    <a:pt x="51" y="25"/>
                    <a:pt x="53" y="25"/>
                  </a:cubicBezTo>
                  <a:cubicBezTo>
                    <a:pt x="56" y="30"/>
                    <a:pt x="46" y="28"/>
                    <a:pt x="44" y="32"/>
                  </a:cubicBezTo>
                  <a:cubicBezTo>
                    <a:pt x="44" y="34"/>
                    <a:pt x="45" y="35"/>
                    <a:pt x="45" y="37"/>
                  </a:cubicBezTo>
                  <a:cubicBezTo>
                    <a:pt x="44" y="41"/>
                    <a:pt x="40" y="37"/>
                    <a:pt x="39" y="35"/>
                  </a:cubicBezTo>
                  <a:cubicBezTo>
                    <a:pt x="36" y="32"/>
                    <a:pt x="35" y="33"/>
                    <a:pt x="31" y="34"/>
                  </a:cubicBezTo>
                  <a:cubicBezTo>
                    <a:pt x="29" y="34"/>
                    <a:pt x="25" y="33"/>
                    <a:pt x="24" y="36"/>
                  </a:cubicBezTo>
                  <a:cubicBezTo>
                    <a:pt x="23" y="41"/>
                    <a:pt x="37" y="44"/>
                    <a:pt x="39" y="48"/>
                  </a:cubicBezTo>
                  <a:cubicBezTo>
                    <a:pt x="36" y="50"/>
                    <a:pt x="32" y="47"/>
                    <a:pt x="29" y="47"/>
                  </a:cubicBezTo>
                  <a:cubicBezTo>
                    <a:pt x="27" y="47"/>
                    <a:pt x="22" y="48"/>
                    <a:pt x="21" y="50"/>
                  </a:cubicBezTo>
                  <a:cubicBezTo>
                    <a:pt x="19" y="54"/>
                    <a:pt x="29" y="54"/>
                    <a:pt x="31" y="56"/>
                  </a:cubicBezTo>
                  <a:cubicBezTo>
                    <a:pt x="32" y="58"/>
                    <a:pt x="32" y="60"/>
                    <a:pt x="32" y="62"/>
                  </a:cubicBezTo>
                  <a:cubicBezTo>
                    <a:pt x="26" y="64"/>
                    <a:pt x="21" y="55"/>
                    <a:pt x="17" y="60"/>
                  </a:cubicBezTo>
                  <a:cubicBezTo>
                    <a:pt x="15" y="62"/>
                    <a:pt x="12" y="65"/>
                    <a:pt x="12" y="68"/>
                  </a:cubicBezTo>
                  <a:cubicBezTo>
                    <a:pt x="11" y="73"/>
                    <a:pt x="19" y="72"/>
                    <a:pt x="22" y="71"/>
                  </a:cubicBezTo>
                  <a:cubicBezTo>
                    <a:pt x="25" y="71"/>
                    <a:pt x="28" y="71"/>
                    <a:pt x="31" y="70"/>
                  </a:cubicBezTo>
                  <a:cubicBezTo>
                    <a:pt x="34" y="70"/>
                    <a:pt x="36" y="68"/>
                    <a:pt x="38" y="69"/>
                  </a:cubicBezTo>
                  <a:cubicBezTo>
                    <a:pt x="41" y="70"/>
                    <a:pt x="44" y="75"/>
                    <a:pt x="48" y="73"/>
                  </a:cubicBezTo>
                  <a:cubicBezTo>
                    <a:pt x="49" y="73"/>
                    <a:pt x="50" y="71"/>
                    <a:pt x="51" y="71"/>
                  </a:cubicBezTo>
                  <a:cubicBezTo>
                    <a:pt x="52" y="70"/>
                    <a:pt x="54" y="71"/>
                    <a:pt x="55" y="70"/>
                  </a:cubicBezTo>
                  <a:cubicBezTo>
                    <a:pt x="57" y="70"/>
                    <a:pt x="61" y="69"/>
                    <a:pt x="61" y="65"/>
                  </a:cubicBezTo>
                  <a:cubicBezTo>
                    <a:pt x="57" y="64"/>
                    <a:pt x="53" y="65"/>
                    <a:pt x="49" y="65"/>
                  </a:cubicBezTo>
                  <a:cubicBezTo>
                    <a:pt x="47" y="61"/>
                    <a:pt x="53" y="61"/>
                    <a:pt x="55" y="60"/>
                  </a:cubicBezTo>
                  <a:cubicBezTo>
                    <a:pt x="60" y="59"/>
                    <a:pt x="60" y="56"/>
                    <a:pt x="63" y="53"/>
                  </a:cubicBezTo>
                  <a:cubicBezTo>
                    <a:pt x="66" y="51"/>
                    <a:pt x="79" y="50"/>
                    <a:pt x="73" y="44"/>
                  </a:cubicBezTo>
                  <a:cubicBezTo>
                    <a:pt x="72" y="42"/>
                    <a:pt x="67" y="43"/>
                    <a:pt x="67" y="41"/>
                  </a:cubicBezTo>
                  <a:cubicBezTo>
                    <a:pt x="67" y="38"/>
                    <a:pt x="76" y="37"/>
                    <a:pt x="79" y="37"/>
                  </a:cubicBezTo>
                  <a:cubicBezTo>
                    <a:pt x="80" y="37"/>
                    <a:pt x="81" y="38"/>
                    <a:pt x="82" y="37"/>
                  </a:cubicBezTo>
                  <a:cubicBezTo>
                    <a:pt x="84" y="36"/>
                    <a:pt x="82" y="34"/>
                    <a:pt x="83" y="33"/>
                  </a:cubicBezTo>
                  <a:cubicBezTo>
                    <a:pt x="85" y="31"/>
                    <a:pt x="90" y="33"/>
                    <a:pt x="93" y="33"/>
                  </a:cubicBezTo>
                  <a:cubicBezTo>
                    <a:pt x="99" y="32"/>
                    <a:pt x="105" y="26"/>
                    <a:pt x="112" y="25"/>
                  </a:cubicBezTo>
                  <a:cubicBezTo>
                    <a:pt x="114" y="24"/>
                    <a:pt x="119" y="24"/>
                    <a:pt x="120" y="21"/>
                  </a:cubicBezTo>
                  <a:cubicBezTo>
                    <a:pt x="121" y="18"/>
                    <a:pt x="115" y="20"/>
                    <a:pt x="114" y="18"/>
                  </a:cubicBezTo>
                  <a:cubicBezTo>
                    <a:pt x="110" y="15"/>
                    <a:pt x="123" y="13"/>
                    <a:pt x="125" y="13"/>
                  </a:cubicBezTo>
                  <a:cubicBezTo>
                    <a:pt x="128" y="13"/>
                    <a:pt x="136" y="14"/>
                    <a:pt x="136" y="9"/>
                  </a:cubicBezTo>
                  <a:cubicBezTo>
                    <a:pt x="136" y="6"/>
                    <a:pt x="131" y="6"/>
                    <a:pt x="128" y="6"/>
                  </a:cubicBezTo>
                  <a:cubicBezTo>
                    <a:pt x="126" y="5"/>
                    <a:pt x="125" y="5"/>
                    <a:pt x="123" y="4"/>
                  </a:cubicBezTo>
                  <a:cubicBezTo>
                    <a:pt x="124" y="4"/>
                    <a:pt x="124" y="4"/>
                    <a:pt x="124" y="4"/>
                  </a:cubicBezTo>
                  <a:cubicBezTo>
                    <a:pt x="121" y="4"/>
                    <a:pt x="118" y="4"/>
                    <a:pt x="115" y="4"/>
                  </a:cubicBezTo>
                  <a:cubicBezTo>
                    <a:pt x="112" y="4"/>
                    <a:pt x="109" y="5"/>
                    <a:pt x="106" y="4"/>
                  </a:cubicBezTo>
                  <a:cubicBezTo>
                    <a:pt x="104" y="4"/>
                    <a:pt x="102" y="4"/>
                    <a:pt x="101" y="4"/>
                  </a:cubicBezTo>
                  <a:cubicBezTo>
                    <a:pt x="100" y="3"/>
                    <a:pt x="100" y="2"/>
                    <a:pt x="99" y="1"/>
                  </a:cubicBezTo>
                  <a:cubicBezTo>
                    <a:pt x="96" y="0"/>
                    <a:pt x="92" y="0"/>
                    <a:pt x="91" y="4"/>
                  </a:cubicBezTo>
                  <a:cubicBezTo>
                    <a:pt x="89" y="4"/>
                    <a:pt x="86" y="2"/>
                    <a:pt x="84" y="3"/>
                  </a:cubicBezTo>
                  <a:cubicBezTo>
                    <a:pt x="82" y="3"/>
                    <a:pt x="81" y="5"/>
                    <a:pt x="79" y="5"/>
                  </a:cubicBezTo>
                  <a:cubicBezTo>
                    <a:pt x="76" y="6"/>
                    <a:pt x="73" y="0"/>
                    <a:pt x="69" y="2"/>
                  </a:cubicBezTo>
                  <a:cubicBezTo>
                    <a:pt x="67" y="3"/>
                    <a:pt x="68" y="6"/>
                    <a:pt x="69" y="8"/>
                  </a:cubicBezTo>
                  <a:cubicBezTo>
                    <a:pt x="66" y="8"/>
                    <a:pt x="65" y="7"/>
                    <a:pt x="63" y="6"/>
                  </a:cubicBezTo>
                  <a:cubicBezTo>
                    <a:pt x="60" y="5"/>
                    <a:pt x="56" y="6"/>
                    <a:pt x="53" y="6"/>
                  </a:cubicBezTo>
                  <a:cubicBezTo>
                    <a:pt x="51" y="6"/>
                    <a:pt x="48" y="6"/>
                    <a:pt x="47" y="7"/>
                  </a:cubicBezTo>
                  <a:cubicBezTo>
                    <a:pt x="44" y="10"/>
                    <a:pt x="49" y="12"/>
                    <a:pt x="48" y="15"/>
                  </a:cubicBezTo>
                  <a:cubicBezTo>
                    <a:pt x="47" y="21"/>
                    <a:pt x="38" y="12"/>
                    <a:pt x="36" y="12"/>
                  </a:cubicBezTo>
                  <a:cubicBezTo>
                    <a:pt x="29" y="9"/>
                    <a:pt x="22" y="14"/>
                    <a:pt x="16" y="14"/>
                  </a:cubicBezTo>
                  <a:cubicBezTo>
                    <a:pt x="14" y="13"/>
                    <a:pt x="12" y="14"/>
                    <a:pt x="10" y="14"/>
                  </a:cubicBezTo>
                  <a:cubicBezTo>
                    <a:pt x="8" y="14"/>
                    <a:pt x="5" y="14"/>
                    <a:pt x="3" y="14"/>
                  </a:cubicBezTo>
                  <a:cubicBezTo>
                    <a:pt x="2" y="15"/>
                    <a:pt x="0" y="16"/>
                    <a:pt x="0" y="17"/>
                  </a:cubicBezTo>
                  <a:cubicBezTo>
                    <a:pt x="0" y="20"/>
                    <a:pt x="3" y="19"/>
                    <a:pt x="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49" name="Freeform 49"/>
            <p:cNvSpPr/>
            <p:nvPr/>
          </p:nvSpPr>
          <p:spPr bwMode="auto">
            <a:xfrm>
              <a:off x="317500" y="1214438"/>
              <a:ext cx="195263" cy="142875"/>
            </a:xfrm>
            <a:custGeom>
              <a:avLst/>
              <a:gdLst>
                <a:gd name="T0" fmla="*/ 8 w 52"/>
                <a:gd name="T1" fmla="*/ 20 h 38"/>
                <a:gd name="T2" fmla="*/ 18 w 52"/>
                <a:gd name="T3" fmla="*/ 20 h 38"/>
                <a:gd name="T4" fmla="*/ 17 w 52"/>
                <a:gd name="T5" fmla="*/ 23 h 38"/>
                <a:gd name="T6" fmla="*/ 15 w 52"/>
                <a:gd name="T7" fmla="*/ 28 h 38"/>
                <a:gd name="T8" fmla="*/ 19 w 52"/>
                <a:gd name="T9" fmla="*/ 29 h 38"/>
                <a:gd name="T10" fmla="*/ 22 w 52"/>
                <a:gd name="T11" fmla="*/ 33 h 38"/>
                <a:gd name="T12" fmla="*/ 41 w 52"/>
                <a:gd name="T13" fmla="*/ 28 h 38"/>
                <a:gd name="T14" fmla="*/ 45 w 52"/>
                <a:gd name="T15" fmla="*/ 26 h 38"/>
                <a:gd name="T16" fmla="*/ 48 w 52"/>
                <a:gd name="T17" fmla="*/ 25 h 38"/>
                <a:gd name="T18" fmla="*/ 50 w 52"/>
                <a:gd name="T19" fmla="*/ 20 h 38"/>
                <a:gd name="T20" fmla="*/ 47 w 52"/>
                <a:gd name="T21" fmla="*/ 18 h 38"/>
                <a:gd name="T22" fmla="*/ 47 w 52"/>
                <a:gd name="T23" fmla="*/ 15 h 38"/>
                <a:gd name="T24" fmla="*/ 39 w 52"/>
                <a:gd name="T25" fmla="*/ 14 h 38"/>
                <a:gd name="T26" fmla="*/ 28 w 52"/>
                <a:gd name="T27" fmla="*/ 8 h 38"/>
                <a:gd name="T28" fmla="*/ 25 w 52"/>
                <a:gd name="T29" fmla="*/ 3 h 38"/>
                <a:gd name="T30" fmla="*/ 21 w 52"/>
                <a:gd name="T31" fmla="*/ 1 h 38"/>
                <a:gd name="T32" fmla="*/ 21 w 52"/>
                <a:gd name="T33" fmla="*/ 0 h 38"/>
                <a:gd name="T34" fmla="*/ 18 w 52"/>
                <a:gd name="T35" fmla="*/ 4 h 38"/>
                <a:gd name="T36" fmla="*/ 11 w 52"/>
                <a:gd name="T37" fmla="*/ 9 h 38"/>
                <a:gd name="T38" fmla="*/ 8 w 52"/>
                <a:gd name="T3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38">
                  <a:moveTo>
                    <a:pt x="8" y="20"/>
                  </a:moveTo>
                  <a:cubicBezTo>
                    <a:pt x="11" y="21"/>
                    <a:pt x="15" y="19"/>
                    <a:pt x="18" y="20"/>
                  </a:cubicBezTo>
                  <a:cubicBezTo>
                    <a:pt x="21" y="21"/>
                    <a:pt x="18" y="22"/>
                    <a:pt x="17" y="23"/>
                  </a:cubicBezTo>
                  <a:cubicBezTo>
                    <a:pt x="16" y="24"/>
                    <a:pt x="14" y="26"/>
                    <a:pt x="15" y="28"/>
                  </a:cubicBezTo>
                  <a:cubicBezTo>
                    <a:pt x="16" y="29"/>
                    <a:pt x="18" y="29"/>
                    <a:pt x="19" y="29"/>
                  </a:cubicBezTo>
                  <a:cubicBezTo>
                    <a:pt x="21" y="30"/>
                    <a:pt x="21" y="32"/>
                    <a:pt x="22" y="33"/>
                  </a:cubicBezTo>
                  <a:cubicBezTo>
                    <a:pt x="28" y="38"/>
                    <a:pt x="36" y="32"/>
                    <a:pt x="41" y="28"/>
                  </a:cubicBezTo>
                  <a:cubicBezTo>
                    <a:pt x="42" y="27"/>
                    <a:pt x="43" y="26"/>
                    <a:pt x="45" y="26"/>
                  </a:cubicBezTo>
                  <a:cubicBezTo>
                    <a:pt x="46" y="25"/>
                    <a:pt x="47" y="26"/>
                    <a:pt x="48" y="25"/>
                  </a:cubicBezTo>
                  <a:cubicBezTo>
                    <a:pt x="51" y="24"/>
                    <a:pt x="52" y="22"/>
                    <a:pt x="50" y="20"/>
                  </a:cubicBezTo>
                  <a:cubicBezTo>
                    <a:pt x="50" y="19"/>
                    <a:pt x="48" y="19"/>
                    <a:pt x="47" y="18"/>
                  </a:cubicBezTo>
                  <a:cubicBezTo>
                    <a:pt x="47" y="17"/>
                    <a:pt x="48" y="16"/>
                    <a:pt x="47" y="15"/>
                  </a:cubicBezTo>
                  <a:cubicBezTo>
                    <a:pt x="45" y="12"/>
                    <a:pt x="42" y="14"/>
                    <a:pt x="39" y="14"/>
                  </a:cubicBezTo>
                  <a:cubicBezTo>
                    <a:pt x="36" y="13"/>
                    <a:pt x="31" y="11"/>
                    <a:pt x="28" y="8"/>
                  </a:cubicBezTo>
                  <a:cubicBezTo>
                    <a:pt x="27" y="6"/>
                    <a:pt x="27" y="4"/>
                    <a:pt x="25" y="3"/>
                  </a:cubicBezTo>
                  <a:cubicBezTo>
                    <a:pt x="24" y="2"/>
                    <a:pt x="22" y="1"/>
                    <a:pt x="21" y="1"/>
                  </a:cubicBezTo>
                  <a:cubicBezTo>
                    <a:pt x="21" y="0"/>
                    <a:pt x="21" y="0"/>
                    <a:pt x="21" y="0"/>
                  </a:cubicBezTo>
                  <a:cubicBezTo>
                    <a:pt x="20" y="1"/>
                    <a:pt x="19" y="3"/>
                    <a:pt x="18" y="4"/>
                  </a:cubicBezTo>
                  <a:cubicBezTo>
                    <a:pt x="14" y="6"/>
                    <a:pt x="13" y="4"/>
                    <a:pt x="11" y="9"/>
                  </a:cubicBezTo>
                  <a:cubicBezTo>
                    <a:pt x="10" y="12"/>
                    <a:pt x="0" y="17"/>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0" name="Freeform 50"/>
            <p:cNvSpPr/>
            <p:nvPr/>
          </p:nvSpPr>
          <p:spPr bwMode="auto">
            <a:xfrm>
              <a:off x="292100" y="1319213"/>
              <a:ext cx="63500" cy="46038"/>
            </a:xfrm>
            <a:custGeom>
              <a:avLst/>
              <a:gdLst>
                <a:gd name="T0" fmla="*/ 5 w 17"/>
                <a:gd name="T1" fmla="*/ 7 h 12"/>
                <a:gd name="T2" fmla="*/ 7 w 17"/>
                <a:gd name="T3" fmla="*/ 10 h 12"/>
                <a:gd name="T4" fmla="*/ 16 w 17"/>
                <a:gd name="T5" fmla="*/ 8 h 12"/>
                <a:gd name="T6" fmla="*/ 14 w 17"/>
                <a:gd name="T7" fmla="*/ 3 h 12"/>
                <a:gd name="T8" fmla="*/ 15 w 17"/>
                <a:gd name="T9" fmla="*/ 3 h 12"/>
                <a:gd name="T10" fmla="*/ 15 w 17"/>
                <a:gd name="T11" fmla="*/ 2 h 12"/>
                <a:gd name="T12" fmla="*/ 10 w 17"/>
                <a:gd name="T13" fmla="*/ 2 h 12"/>
                <a:gd name="T14" fmla="*/ 6 w 17"/>
                <a:gd name="T15" fmla="*/ 1 h 12"/>
                <a:gd name="T16" fmla="*/ 1 w 17"/>
                <a:gd name="T17" fmla="*/ 4 h 12"/>
                <a:gd name="T18" fmla="*/ 5 w 17"/>
                <a:gd name="T1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5" y="7"/>
                  </a:moveTo>
                  <a:cubicBezTo>
                    <a:pt x="6" y="8"/>
                    <a:pt x="5" y="9"/>
                    <a:pt x="7" y="10"/>
                  </a:cubicBezTo>
                  <a:cubicBezTo>
                    <a:pt x="10" y="12"/>
                    <a:pt x="13" y="8"/>
                    <a:pt x="16" y="8"/>
                  </a:cubicBezTo>
                  <a:cubicBezTo>
                    <a:pt x="17" y="6"/>
                    <a:pt x="16" y="5"/>
                    <a:pt x="14" y="3"/>
                  </a:cubicBezTo>
                  <a:cubicBezTo>
                    <a:pt x="15" y="3"/>
                    <a:pt x="15" y="3"/>
                    <a:pt x="15" y="3"/>
                  </a:cubicBezTo>
                  <a:cubicBezTo>
                    <a:pt x="15" y="3"/>
                    <a:pt x="15" y="3"/>
                    <a:pt x="15" y="2"/>
                  </a:cubicBezTo>
                  <a:cubicBezTo>
                    <a:pt x="13" y="1"/>
                    <a:pt x="12" y="2"/>
                    <a:pt x="10" y="2"/>
                  </a:cubicBezTo>
                  <a:cubicBezTo>
                    <a:pt x="8" y="1"/>
                    <a:pt x="8" y="1"/>
                    <a:pt x="6" y="1"/>
                  </a:cubicBezTo>
                  <a:cubicBezTo>
                    <a:pt x="4" y="0"/>
                    <a:pt x="0" y="0"/>
                    <a:pt x="1" y="4"/>
                  </a:cubicBezTo>
                  <a:cubicBezTo>
                    <a:pt x="2" y="6"/>
                    <a:pt x="4" y="5"/>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1" name="Freeform 51"/>
            <p:cNvSpPr/>
            <p:nvPr/>
          </p:nvSpPr>
          <p:spPr bwMode="auto">
            <a:xfrm>
              <a:off x="171450" y="1289051"/>
              <a:ext cx="107950" cy="63500"/>
            </a:xfrm>
            <a:custGeom>
              <a:avLst/>
              <a:gdLst>
                <a:gd name="T0" fmla="*/ 8 w 29"/>
                <a:gd name="T1" fmla="*/ 10 h 17"/>
                <a:gd name="T2" fmla="*/ 2 w 29"/>
                <a:gd name="T3" fmla="*/ 13 h 17"/>
                <a:gd name="T4" fmla="*/ 13 w 29"/>
                <a:gd name="T5" fmla="*/ 14 h 17"/>
                <a:gd name="T6" fmla="*/ 16 w 29"/>
                <a:gd name="T7" fmla="*/ 13 h 17"/>
                <a:gd name="T8" fmla="*/ 18 w 29"/>
                <a:gd name="T9" fmla="*/ 16 h 17"/>
                <a:gd name="T10" fmla="*/ 24 w 29"/>
                <a:gd name="T11" fmla="*/ 17 h 17"/>
                <a:gd name="T12" fmla="*/ 27 w 29"/>
                <a:gd name="T13" fmla="*/ 11 h 17"/>
                <a:gd name="T14" fmla="*/ 19 w 29"/>
                <a:gd name="T15" fmla="*/ 8 h 17"/>
                <a:gd name="T16" fmla="*/ 19 w 29"/>
                <a:gd name="T17" fmla="*/ 7 h 17"/>
                <a:gd name="T18" fmla="*/ 16 w 29"/>
                <a:gd name="T19" fmla="*/ 6 h 17"/>
                <a:gd name="T20" fmla="*/ 12 w 29"/>
                <a:gd name="T21" fmla="*/ 4 h 17"/>
                <a:gd name="T22" fmla="*/ 5 w 29"/>
                <a:gd name="T23" fmla="*/ 1 h 17"/>
                <a:gd name="T24" fmla="*/ 1 w 29"/>
                <a:gd name="T25" fmla="*/ 6 h 17"/>
                <a:gd name="T26" fmla="*/ 8 w 29"/>
                <a:gd name="T2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8" y="10"/>
                  </a:moveTo>
                  <a:cubicBezTo>
                    <a:pt x="6" y="10"/>
                    <a:pt x="2" y="11"/>
                    <a:pt x="2" y="13"/>
                  </a:cubicBezTo>
                  <a:cubicBezTo>
                    <a:pt x="3" y="15"/>
                    <a:pt x="11" y="14"/>
                    <a:pt x="13" y="14"/>
                  </a:cubicBezTo>
                  <a:cubicBezTo>
                    <a:pt x="14" y="14"/>
                    <a:pt x="15" y="13"/>
                    <a:pt x="16" y="13"/>
                  </a:cubicBezTo>
                  <a:cubicBezTo>
                    <a:pt x="17" y="14"/>
                    <a:pt x="17" y="15"/>
                    <a:pt x="18" y="16"/>
                  </a:cubicBezTo>
                  <a:cubicBezTo>
                    <a:pt x="19" y="16"/>
                    <a:pt x="23" y="17"/>
                    <a:pt x="24" y="17"/>
                  </a:cubicBezTo>
                  <a:cubicBezTo>
                    <a:pt x="28" y="17"/>
                    <a:pt x="29" y="13"/>
                    <a:pt x="27" y="11"/>
                  </a:cubicBezTo>
                  <a:cubicBezTo>
                    <a:pt x="26" y="10"/>
                    <a:pt x="21" y="8"/>
                    <a:pt x="19" y="8"/>
                  </a:cubicBezTo>
                  <a:cubicBezTo>
                    <a:pt x="19" y="7"/>
                    <a:pt x="19" y="7"/>
                    <a:pt x="19" y="7"/>
                  </a:cubicBezTo>
                  <a:cubicBezTo>
                    <a:pt x="19" y="7"/>
                    <a:pt x="17" y="6"/>
                    <a:pt x="16" y="6"/>
                  </a:cubicBezTo>
                  <a:cubicBezTo>
                    <a:pt x="14" y="6"/>
                    <a:pt x="14" y="6"/>
                    <a:pt x="12" y="4"/>
                  </a:cubicBezTo>
                  <a:cubicBezTo>
                    <a:pt x="10" y="3"/>
                    <a:pt x="9" y="0"/>
                    <a:pt x="5" y="1"/>
                  </a:cubicBezTo>
                  <a:cubicBezTo>
                    <a:pt x="3" y="1"/>
                    <a:pt x="0" y="3"/>
                    <a:pt x="1" y="6"/>
                  </a:cubicBezTo>
                  <a:cubicBezTo>
                    <a:pt x="3" y="8"/>
                    <a:pt x="8" y="6"/>
                    <a:pt x="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2" name="Oval 52"/>
            <p:cNvSpPr>
              <a:spLocks noChangeArrowheads="1"/>
            </p:cNvSpPr>
            <p:nvPr/>
          </p:nvSpPr>
          <p:spPr bwMode="auto">
            <a:xfrm>
              <a:off x="377825" y="1398588"/>
              <a:ext cx="1588"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3" name="Freeform 53"/>
            <p:cNvSpPr/>
            <p:nvPr/>
          </p:nvSpPr>
          <p:spPr bwMode="auto">
            <a:xfrm>
              <a:off x="328613" y="1382713"/>
              <a:ext cx="52388" cy="34925"/>
            </a:xfrm>
            <a:custGeom>
              <a:avLst/>
              <a:gdLst>
                <a:gd name="T0" fmla="*/ 10 w 14"/>
                <a:gd name="T1" fmla="*/ 2 h 9"/>
                <a:gd name="T2" fmla="*/ 4 w 14"/>
                <a:gd name="T3" fmla="*/ 1 h 9"/>
                <a:gd name="T4" fmla="*/ 0 w 14"/>
                <a:gd name="T5" fmla="*/ 3 h 9"/>
                <a:gd name="T6" fmla="*/ 5 w 14"/>
                <a:gd name="T7" fmla="*/ 7 h 9"/>
                <a:gd name="T8" fmla="*/ 11 w 14"/>
                <a:gd name="T9" fmla="*/ 8 h 9"/>
                <a:gd name="T10" fmla="*/ 13 w 14"/>
                <a:gd name="T11" fmla="*/ 4 h 9"/>
                <a:gd name="T12" fmla="*/ 12 w 14"/>
                <a:gd name="T13" fmla="*/ 5 h 9"/>
                <a:gd name="T14" fmla="*/ 13 w 14"/>
                <a:gd name="T15" fmla="*/ 4 h 9"/>
                <a:gd name="T16" fmla="*/ 13 w 14"/>
                <a:gd name="T17" fmla="*/ 4 h 9"/>
                <a:gd name="T18" fmla="*/ 10 w 14"/>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10" y="2"/>
                  </a:moveTo>
                  <a:cubicBezTo>
                    <a:pt x="8" y="2"/>
                    <a:pt x="5" y="4"/>
                    <a:pt x="4" y="1"/>
                  </a:cubicBezTo>
                  <a:cubicBezTo>
                    <a:pt x="2" y="0"/>
                    <a:pt x="0" y="1"/>
                    <a:pt x="0" y="3"/>
                  </a:cubicBezTo>
                  <a:cubicBezTo>
                    <a:pt x="0" y="6"/>
                    <a:pt x="3" y="6"/>
                    <a:pt x="5" y="7"/>
                  </a:cubicBezTo>
                  <a:cubicBezTo>
                    <a:pt x="7" y="8"/>
                    <a:pt x="9" y="9"/>
                    <a:pt x="11" y="8"/>
                  </a:cubicBezTo>
                  <a:cubicBezTo>
                    <a:pt x="12" y="7"/>
                    <a:pt x="12" y="5"/>
                    <a:pt x="13" y="4"/>
                  </a:cubicBezTo>
                  <a:cubicBezTo>
                    <a:pt x="12" y="5"/>
                    <a:pt x="12" y="5"/>
                    <a:pt x="12" y="5"/>
                  </a:cubicBezTo>
                  <a:cubicBezTo>
                    <a:pt x="13" y="5"/>
                    <a:pt x="13" y="5"/>
                    <a:pt x="13" y="4"/>
                  </a:cubicBezTo>
                  <a:cubicBezTo>
                    <a:pt x="13" y="4"/>
                    <a:pt x="13" y="4"/>
                    <a:pt x="13" y="4"/>
                  </a:cubicBezTo>
                  <a:cubicBezTo>
                    <a:pt x="14" y="3"/>
                    <a:pt x="11"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4" name="Freeform 54"/>
            <p:cNvSpPr/>
            <p:nvPr/>
          </p:nvSpPr>
          <p:spPr bwMode="auto">
            <a:xfrm>
              <a:off x="223838" y="1390651"/>
              <a:ext cx="82550" cy="71438"/>
            </a:xfrm>
            <a:custGeom>
              <a:avLst/>
              <a:gdLst>
                <a:gd name="T0" fmla="*/ 11 w 22"/>
                <a:gd name="T1" fmla="*/ 6 h 19"/>
                <a:gd name="T2" fmla="*/ 6 w 22"/>
                <a:gd name="T3" fmla="*/ 4 h 19"/>
                <a:gd name="T4" fmla="*/ 1 w 22"/>
                <a:gd name="T5" fmla="*/ 10 h 19"/>
                <a:gd name="T6" fmla="*/ 6 w 22"/>
                <a:gd name="T7" fmla="*/ 11 h 19"/>
                <a:gd name="T8" fmla="*/ 8 w 22"/>
                <a:gd name="T9" fmla="*/ 13 h 19"/>
                <a:gd name="T10" fmla="*/ 10 w 22"/>
                <a:gd name="T11" fmla="*/ 17 h 19"/>
                <a:gd name="T12" fmla="*/ 13 w 22"/>
                <a:gd name="T13" fmla="*/ 18 h 19"/>
                <a:gd name="T14" fmla="*/ 21 w 22"/>
                <a:gd name="T15" fmla="*/ 13 h 19"/>
                <a:gd name="T16" fmla="*/ 22 w 22"/>
                <a:gd name="T17" fmla="*/ 6 h 19"/>
                <a:gd name="T18" fmla="*/ 16 w 22"/>
                <a:gd name="T19" fmla="*/ 1 h 19"/>
                <a:gd name="T20" fmla="*/ 11 w 22"/>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1" y="6"/>
                  </a:moveTo>
                  <a:cubicBezTo>
                    <a:pt x="9" y="7"/>
                    <a:pt x="8" y="4"/>
                    <a:pt x="6" y="4"/>
                  </a:cubicBezTo>
                  <a:cubicBezTo>
                    <a:pt x="4" y="4"/>
                    <a:pt x="0" y="8"/>
                    <a:pt x="1" y="10"/>
                  </a:cubicBezTo>
                  <a:cubicBezTo>
                    <a:pt x="2" y="12"/>
                    <a:pt x="4" y="10"/>
                    <a:pt x="6" y="11"/>
                  </a:cubicBezTo>
                  <a:cubicBezTo>
                    <a:pt x="8" y="12"/>
                    <a:pt x="7" y="12"/>
                    <a:pt x="8" y="13"/>
                  </a:cubicBezTo>
                  <a:cubicBezTo>
                    <a:pt x="9" y="14"/>
                    <a:pt x="8" y="15"/>
                    <a:pt x="10" y="17"/>
                  </a:cubicBezTo>
                  <a:cubicBezTo>
                    <a:pt x="11" y="17"/>
                    <a:pt x="12" y="18"/>
                    <a:pt x="13" y="18"/>
                  </a:cubicBezTo>
                  <a:cubicBezTo>
                    <a:pt x="18" y="19"/>
                    <a:pt x="21" y="18"/>
                    <a:pt x="21" y="13"/>
                  </a:cubicBezTo>
                  <a:cubicBezTo>
                    <a:pt x="22" y="11"/>
                    <a:pt x="22" y="8"/>
                    <a:pt x="22" y="6"/>
                  </a:cubicBezTo>
                  <a:cubicBezTo>
                    <a:pt x="18" y="6"/>
                    <a:pt x="22" y="0"/>
                    <a:pt x="16" y="1"/>
                  </a:cubicBezTo>
                  <a:cubicBezTo>
                    <a:pt x="13" y="2"/>
                    <a:pt x="14" y="5"/>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5" name="Freeform 55"/>
            <p:cNvSpPr/>
            <p:nvPr/>
          </p:nvSpPr>
          <p:spPr bwMode="auto">
            <a:xfrm>
              <a:off x="388938" y="1395413"/>
              <a:ext cx="244475" cy="82550"/>
            </a:xfrm>
            <a:custGeom>
              <a:avLst/>
              <a:gdLst>
                <a:gd name="T0" fmla="*/ 23 w 65"/>
                <a:gd name="T1" fmla="*/ 19 h 22"/>
                <a:gd name="T2" fmla="*/ 33 w 65"/>
                <a:gd name="T3" fmla="*/ 20 h 22"/>
                <a:gd name="T4" fmla="*/ 43 w 65"/>
                <a:gd name="T5" fmla="*/ 21 h 22"/>
                <a:gd name="T6" fmla="*/ 51 w 65"/>
                <a:gd name="T7" fmla="*/ 20 h 22"/>
                <a:gd name="T8" fmla="*/ 55 w 65"/>
                <a:gd name="T9" fmla="*/ 20 h 22"/>
                <a:gd name="T10" fmla="*/ 64 w 65"/>
                <a:gd name="T11" fmla="*/ 14 h 22"/>
                <a:gd name="T12" fmla="*/ 48 w 65"/>
                <a:gd name="T13" fmla="*/ 10 h 22"/>
                <a:gd name="T14" fmla="*/ 38 w 65"/>
                <a:gd name="T15" fmla="*/ 12 h 22"/>
                <a:gd name="T16" fmla="*/ 31 w 65"/>
                <a:gd name="T17" fmla="*/ 11 h 22"/>
                <a:gd name="T18" fmla="*/ 25 w 65"/>
                <a:gd name="T19" fmla="*/ 11 h 22"/>
                <a:gd name="T20" fmla="*/ 19 w 65"/>
                <a:gd name="T21" fmla="*/ 11 h 22"/>
                <a:gd name="T22" fmla="*/ 17 w 65"/>
                <a:gd name="T23" fmla="*/ 8 h 22"/>
                <a:gd name="T24" fmla="*/ 14 w 65"/>
                <a:gd name="T25" fmla="*/ 7 h 22"/>
                <a:gd name="T26" fmla="*/ 11 w 65"/>
                <a:gd name="T27" fmla="*/ 6 h 22"/>
                <a:gd name="T28" fmla="*/ 14 w 65"/>
                <a:gd name="T29" fmla="*/ 3 h 22"/>
                <a:gd name="T30" fmla="*/ 2 w 65"/>
                <a:gd name="T31" fmla="*/ 3 h 22"/>
                <a:gd name="T32" fmla="*/ 6 w 65"/>
                <a:gd name="T33" fmla="*/ 8 h 22"/>
                <a:gd name="T34" fmla="*/ 6 w 65"/>
                <a:gd name="T35" fmla="*/ 15 h 22"/>
                <a:gd name="T36" fmla="*/ 10 w 65"/>
                <a:gd name="T37" fmla="*/ 17 h 22"/>
                <a:gd name="T38" fmla="*/ 12 w 65"/>
                <a:gd name="T39" fmla="*/ 20 h 22"/>
                <a:gd name="T40" fmla="*/ 23 w 65"/>
                <a:gd name="T41"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22">
                  <a:moveTo>
                    <a:pt x="23" y="19"/>
                  </a:moveTo>
                  <a:cubicBezTo>
                    <a:pt x="27" y="19"/>
                    <a:pt x="29" y="20"/>
                    <a:pt x="33" y="20"/>
                  </a:cubicBezTo>
                  <a:cubicBezTo>
                    <a:pt x="36" y="21"/>
                    <a:pt x="40" y="20"/>
                    <a:pt x="43" y="21"/>
                  </a:cubicBezTo>
                  <a:cubicBezTo>
                    <a:pt x="46" y="21"/>
                    <a:pt x="47" y="21"/>
                    <a:pt x="51" y="20"/>
                  </a:cubicBezTo>
                  <a:cubicBezTo>
                    <a:pt x="52" y="20"/>
                    <a:pt x="54" y="20"/>
                    <a:pt x="55" y="20"/>
                  </a:cubicBezTo>
                  <a:cubicBezTo>
                    <a:pt x="61" y="19"/>
                    <a:pt x="65" y="20"/>
                    <a:pt x="64" y="14"/>
                  </a:cubicBezTo>
                  <a:cubicBezTo>
                    <a:pt x="58" y="12"/>
                    <a:pt x="54" y="10"/>
                    <a:pt x="48" y="10"/>
                  </a:cubicBezTo>
                  <a:cubicBezTo>
                    <a:pt x="44" y="10"/>
                    <a:pt x="41" y="11"/>
                    <a:pt x="38" y="12"/>
                  </a:cubicBezTo>
                  <a:cubicBezTo>
                    <a:pt x="35" y="12"/>
                    <a:pt x="33" y="12"/>
                    <a:pt x="31" y="11"/>
                  </a:cubicBezTo>
                  <a:cubicBezTo>
                    <a:pt x="28" y="10"/>
                    <a:pt x="27" y="10"/>
                    <a:pt x="25" y="11"/>
                  </a:cubicBezTo>
                  <a:cubicBezTo>
                    <a:pt x="23" y="12"/>
                    <a:pt x="21" y="12"/>
                    <a:pt x="19" y="11"/>
                  </a:cubicBezTo>
                  <a:cubicBezTo>
                    <a:pt x="18" y="10"/>
                    <a:pt x="19" y="9"/>
                    <a:pt x="17" y="8"/>
                  </a:cubicBezTo>
                  <a:cubicBezTo>
                    <a:pt x="16" y="8"/>
                    <a:pt x="15" y="7"/>
                    <a:pt x="14" y="7"/>
                  </a:cubicBezTo>
                  <a:cubicBezTo>
                    <a:pt x="13" y="8"/>
                    <a:pt x="11" y="8"/>
                    <a:pt x="11" y="6"/>
                  </a:cubicBezTo>
                  <a:cubicBezTo>
                    <a:pt x="12" y="6"/>
                    <a:pt x="14" y="4"/>
                    <a:pt x="14" y="3"/>
                  </a:cubicBezTo>
                  <a:cubicBezTo>
                    <a:pt x="11" y="1"/>
                    <a:pt x="4" y="0"/>
                    <a:pt x="2" y="3"/>
                  </a:cubicBezTo>
                  <a:cubicBezTo>
                    <a:pt x="0" y="7"/>
                    <a:pt x="5" y="7"/>
                    <a:pt x="6" y="8"/>
                  </a:cubicBezTo>
                  <a:cubicBezTo>
                    <a:pt x="7" y="10"/>
                    <a:pt x="5" y="13"/>
                    <a:pt x="6" y="15"/>
                  </a:cubicBezTo>
                  <a:cubicBezTo>
                    <a:pt x="7" y="16"/>
                    <a:pt x="9" y="16"/>
                    <a:pt x="10" y="17"/>
                  </a:cubicBezTo>
                  <a:cubicBezTo>
                    <a:pt x="11" y="19"/>
                    <a:pt x="10" y="19"/>
                    <a:pt x="12" y="20"/>
                  </a:cubicBezTo>
                  <a:cubicBezTo>
                    <a:pt x="15" y="22"/>
                    <a:pt x="20" y="19"/>
                    <a:pt x="2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6" name="Freeform 56"/>
            <p:cNvSpPr/>
            <p:nvPr/>
          </p:nvSpPr>
          <p:spPr bwMode="auto">
            <a:xfrm>
              <a:off x="438150" y="1420813"/>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7" name="Freeform 57"/>
            <p:cNvSpPr/>
            <p:nvPr/>
          </p:nvSpPr>
          <p:spPr bwMode="auto">
            <a:xfrm>
              <a:off x="441325" y="1420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8" name="Freeform 58"/>
            <p:cNvSpPr/>
            <p:nvPr/>
          </p:nvSpPr>
          <p:spPr bwMode="auto">
            <a:xfrm>
              <a:off x="215900" y="1489076"/>
              <a:ext cx="120650" cy="96838"/>
            </a:xfrm>
            <a:custGeom>
              <a:avLst/>
              <a:gdLst>
                <a:gd name="T0" fmla="*/ 18 w 32"/>
                <a:gd name="T1" fmla="*/ 24 h 26"/>
                <a:gd name="T2" fmla="*/ 24 w 32"/>
                <a:gd name="T3" fmla="*/ 25 h 26"/>
                <a:gd name="T4" fmla="*/ 27 w 32"/>
                <a:gd name="T5" fmla="*/ 17 h 26"/>
                <a:gd name="T6" fmla="*/ 25 w 32"/>
                <a:gd name="T7" fmla="*/ 10 h 26"/>
                <a:gd name="T8" fmla="*/ 22 w 32"/>
                <a:gd name="T9" fmla="*/ 8 h 26"/>
                <a:gd name="T10" fmla="*/ 25 w 32"/>
                <a:gd name="T11" fmla="*/ 7 h 26"/>
                <a:gd name="T12" fmla="*/ 18 w 32"/>
                <a:gd name="T13" fmla="*/ 2 h 26"/>
                <a:gd name="T14" fmla="*/ 18 w 32"/>
                <a:gd name="T15" fmla="*/ 2 h 26"/>
                <a:gd name="T16" fmla="*/ 18 w 32"/>
                <a:gd name="T17" fmla="*/ 2 h 26"/>
                <a:gd name="T18" fmla="*/ 18 w 32"/>
                <a:gd name="T19" fmla="*/ 2 h 26"/>
                <a:gd name="T20" fmla="*/ 18 w 32"/>
                <a:gd name="T21" fmla="*/ 2 h 26"/>
                <a:gd name="T22" fmla="*/ 10 w 32"/>
                <a:gd name="T23" fmla="*/ 5 h 26"/>
                <a:gd name="T24" fmla="*/ 9 w 32"/>
                <a:gd name="T25" fmla="*/ 11 h 26"/>
                <a:gd name="T26" fmla="*/ 3 w 32"/>
                <a:gd name="T27" fmla="*/ 9 h 26"/>
                <a:gd name="T28" fmla="*/ 16 w 32"/>
                <a:gd name="T29" fmla="*/ 18 h 26"/>
                <a:gd name="T30" fmla="*/ 18 w 32"/>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6">
                  <a:moveTo>
                    <a:pt x="18" y="24"/>
                  </a:moveTo>
                  <a:cubicBezTo>
                    <a:pt x="20" y="26"/>
                    <a:pt x="22" y="26"/>
                    <a:pt x="24" y="25"/>
                  </a:cubicBezTo>
                  <a:cubicBezTo>
                    <a:pt x="27" y="24"/>
                    <a:pt x="32" y="17"/>
                    <a:pt x="27" y="17"/>
                  </a:cubicBezTo>
                  <a:cubicBezTo>
                    <a:pt x="27" y="13"/>
                    <a:pt x="30" y="12"/>
                    <a:pt x="25" y="10"/>
                  </a:cubicBezTo>
                  <a:cubicBezTo>
                    <a:pt x="23" y="10"/>
                    <a:pt x="21" y="10"/>
                    <a:pt x="22" y="8"/>
                  </a:cubicBezTo>
                  <a:cubicBezTo>
                    <a:pt x="22" y="6"/>
                    <a:pt x="24" y="7"/>
                    <a:pt x="25" y="7"/>
                  </a:cubicBezTo>
                  <a:cubicBezTo>
                    <a:pt x="30" y="3"/>
                    <a:pt x="22" y="0"/>
                    <a:pt x="18" y="2"/>
                  </a:cubicBezTo>
                  <a:cubicBezTo>
                    <a:pt x="18" y="2"/>
                    <a:pt x="18" y="2"/>
                    <a:pt x="18" y="2"/>
                  </a:cubicBezTo>
                  <a:cubicBezTo>
                    <a:pt x="18" y="2"/>
                    <a:pt x="18" y="2"/>
                    <a:pt x="18" y="2"/>
                  </a:cubicBezTo>
                  <a:cubicBezTo>
                    <a:pt x="18" y="2"/>
                    <a:pt x="18" y="2"/>
                    <a:pt x="18" y="2"/>
                  </a:cubicBezTo>
                  <a:cubicBezTo>
                    <a:pt x="18" y="2"/>
                    <a:pt x="18" y="2"/>
                    <a:pt x="18" y="2"/>
                  </a:cubicBezTo>
                  <a:cubicBezTo>
                    <a:pt x="15" y="3"/>
                    <a:pt x="10" y="0"/>
                    <a:pt x="10" y="5"/>
                  </a:cubicBezTo>
                  <a:cubicBezTo>
                    <a:pt x="10" y="8"/>
                    <a:pt x="13" y="8"/>
                    <a:pt x="9" y="11"/>
                  </a:cubicBezTo>
                  <a:cubicBezTo>
                    <a:pt x="7" y="9"/>
                    <a:pt x="5" y="4"/>
                    <a:pt x="3" y="9"/>
                  </a:cubicBezTo>
                  <a:cubicBezTo>
                    <a:pt x="0" y="16"/>
                    <a:pt x="14" y="15"/>
                    <a:pt x="16" y="18"/>
                  </a:cubicBezTo>
                  <a:cubicBezTo>
                    <a:pt x="17" y="22"/>
                    <a:pt x="15" y="22"/>
                    <a:pt x="1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59" name="Freeform 59"/>
            <p:cNvSpPr/>
            <p:nvPr/>
          </p:nvSpPr>
          <p:spPr bwMode="auto">
            <a:xfrm>
              <a:off x="284163" y="1492251"/>
              <a:ext cx="0" cy="3175"/>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0" name="Freeform 60"/>
            <p:cNvSpPr/>
            <p:nvPr/>
          </p:nvSpPr>
          <p:spPr bwMode="auto">
            <a:xfrm>
              <a:off x="347663" y="1481138"/>
              <a:ext cx="93663" cy="79375"/>
            </a:xfrm>
            <a:custGeom>
              <a:avLst/>
              <a:gdLst>
                <a:gd name="T0" fmla="*/ 12 w 25"/>
                <a:gd name="T1" fmla="*/ 14 h 21"/>
                <a:gd name="T2" fmla="*/ 19 w 25"/>
                <a:gd name="T3" fmla="*/ 12 h 21"/>
                <a:gd name="T4" fmla="*/ 21 w 25"/>
                <a:gd name="T5" fmla="*/ 9 h 21"/>
                <a:gd name="T6" fmla="*/ 23 w 25"/>
                <a:gd name="T7" fmla="*/ 6 h 21"/>
                <a:gd name="T8" fmla="*/ 14 w 25"/>
                <a:gd name="T9" fmla="*/ 2 h 21"/>
                <a:gd name="T10" fmla="*/ 7 w 25"/>
                <a:gd name="T11" fmla="*/ 2 h 21"/>
                <a:gd name="T12" fmla="*/ 10 w 25"/>
                <a:gd name="T13" fmla="*/ 1 h 21"/>
                <a:gd name="T14" fmla="*/ 2 w 25"/>
                <a:gd name="T15" fmla="*/ 4 h 21"/>
                <a:gd name="T16" fmla="*/ 0 w 25"/>
                <a:gd name="T17" fmla="*/ 10 h 21"/>
                <a:gd name="T18" fmla="*/ 2 w 25"/>
                <a:gd name="T19" fmla="*/ 14 h 21"/>
                <a:gd name="T20" fmla="*/ 3 w 25"/>
                <a:gd name="T21" fmla="*/ 16 h 21"/>
                <a:gd name="T22" fmla="*/ 3 w 25"/>
                <a:gd name="T23" fmla="*/ 19 h 21"/>
                <a:gd name="T24" fmla="*/ 7 w 25"/>
                <a:gd name="T25" fmla="*/ 20 h 21"/>
                <a:gd name="T26" fmla="*/ 9 w 25"/>
                <a:gd name="T27" fmla="*/ 15 h 21"/>
                <a:gd name="T28" fmla="*/ 12 w 25"/>
                <a:gd name="T2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1">
                  <a:moveTo>
                    <a:pt x="12" y="14"/>
                  </a:moveTo>
                  <a:cubicBezTo>
                    <a:pt x="16" y="13"/>
                    <a:pt x="18" y="15"/>
                    <a:pt x="19" y="12"/>
                  </a:cubicBezTo>
                  <a:cubicBezTo>
                    <a:pt x="20" y="11"/>
                    <a:pt x="20" y="10"/>
                    <a:pt x="21" y="9"/>
                  </a:cubicBezTo>
                  <a:cubicBezTo>
                    <a:pt x="21" y="7"/>
                    <a:pt x="23" y="7"/>
                    <a:pt x="23" y="6"/>
                  </a:cubicBezTo>
                  <a:cubicBezTo>
                    <a:pt x="25" y="0"/>
                    <a:pt x="17" y="2"/>
                    <a:pt x="14" y="2"/>
                  </a:cubicBezTo>
                  <a:cubicBezTo>
                    <a:pt x="11" y="3"/>
                    <a:pt x="10" y="2"/>
                    <a:pt x="7" y="2"/>
                  </a:cubicBezTo>
                  <a:cubicBezTo>
                    <a:pt x="10" y="1"/>
                    <a:pt x="10" y="1"/>
                    <a:pt x="10" y="1"/>
                  </a:cubicBezTo>
                  <a:cubicBezTo>
                    <a:pt x="7" y="2"/>
                    <a:pt x="4" y="1"/>
                    <a:pt x="2" y="4"/>
                  </a:cubicBezTo>
                  <a:cubicBezTo>
                    <a:pt x="0" y="6"/>
                    <a:pt x="0" y="8"/>
                    <a:pt x="0" y="10"/>
                  </a:cubicBezTo>
                  <a:cubicBezTo>
                    <a:pt x="1" y="12"/>
                    <a:pt x="1" y="13"/>
                    <a:pt x="2" y="14"/>
                  </a:cubicBezTo>
                  <a:cubicBezTo>
                    <a:pt x="2" y="15"/>
                    <a:pt x="3" y="15"/>
                    <a:pt x="3" y="16"/>
                  </a:cubicBezTo>
                  <a:cubicBezTo>
                    <a:pt x="3" y="16"/>
                    <a:pt x="3" y="18"/>
                    <a:pt x="3" y="19"/>
                  </a:cubicBezTo>
                  <a:cubicBezTo>
                    <a:pt x="4" y="20"/>
                    <a:pt x="5" y="21"/>
                    <a:pt x="7" y="20"/>
                  </a:cubicBezTo>
                  <a:cubicBezTo>
                    <a:pt x="9" y="18"/>
                    <a:pt x="8" y="16"/>
                    <a:pt x="9" y="15"/>
                  </a:cubicBezTo>
                  <a:cubicBezTo>
                    <a:pt x="10" y="14"/>
                    <a:pt x="11" y="14"/>
                    <a:pt x="1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1" name="Freeform 61"/>
            <p:cNvSpPr/>
            <p:nvPr/>
          </p:nvSpPr>
          <p:spPr bwMode="auto">
            <a:xfrm>
              <a:off x="457200" y="1492251"/>
              <a:ext cx="495300" cy="365125"/>
            </a:xfrm>
            <a:custGeom>
              <a:avLst/>
              <a:gdLst>
                <a:gd name="T0" fmla="*/ 103 w 132"/>
                <a:gd name="T1" fmla="*/ 35 h 97"/>
                <a:gd name="T2" fmla="*/ 95 w 132"/>
                <a:gd name="T3" fmla="*/ 30 h 97"/>
                <a:gd name="T4" fmla="*/ 90 w 132"/>
                <a:gd name="T5" fmla="*/ 26 h 97"/>
                <a:gd name="T6" fmla="*/ 85 w 132"/>
                <a:gd name="T7" fmla="*/ 24 h 97"/>
                <a:gd name="T8" fmla="*/ 71 w 132"/>
                <a:gd name="T9" fmla="*/ 20 h 97"/>
                <a:gd name="T10" fmla="*/ 64 w 132"/>
                <a:gd name="T11" fmla="*/ 14 h 97"/>
                <a:gd name="T12" fmla="*/ 52 w 132"/>
                <a:gd name="T13" fmla="*/ 18 h 97"/>
                <a:gd name="T14" fmla="*/ 46 w 132"/>
                <a:gd name="T15" fmla="*/ 9 h 97"/>
                <a:gd name="T16" fmla="*/ 29 w 132"/>
                <a:gd name="T17" fmla="*/ 3 h 97"/>
                <a:gd name="T18" fmla="*/ 24 w 132"/>
                <a:gd name="T19" fmla="*/ 9 h 97"/>
                <a:gd name="T20" fmla="*/ 22 w 132"/>
                <a:gd name="T21" fmla="*/ 26 h 97"/>
                <a:gd name="T22" fmla="*/ 15 w 132"/>
                <a:gd name="T23" fmla="*/ 15 h 97"/>
                <a:gd name="T24" fmla="*/ 13 w 132"/>
                <a:gd name="T25" fmla="*/ 10 h 97"/>
                <a:gd name="T26" fmla="*/ 17 w 132"/>
                <a:gd name="T27" fmla="*/ 1 h 97"/>
                <a:gd name="T28" fmla="*/ 2 w 132"/>
                <a:gd name="T29" fmla="*/ 9 h 97"/>
                <a:gd name="T30" fmla="*/ 0 w 132"/>
                <a:gd name="T31" fmla="*/ 18 h 97"/>
                <a:gd name="T32" fmla="*/ 11 w 132"/>
                <a:gd name="T33" fmla="*/ 28 h 97"/>
                <a:gd name="T34" fmla="*/ 17 w 132"/>
                <a:gd name="T35" fmla="*/ 32 h 97"/>
                <a:gd name="T36" fmla="*/ 28 w 132"/>
                <a:gd name="T37" fmla="*/ 35 h 97"/>
                <a:gd name="T38" fmla="*/ 39 w 132"/>
                <a:gd name="T39" fmla="*/ 33 h 97"/>
                <a:gd name="T40" fmla="*/ 48 w 132"/>
                <a:gd name="T41" fmla="*/ 29 h 97"/>
                <a:gd name="T42" fmla="*/ 56 w 132"/>
                <a:gd name="T43" fmla="*/ 34 h 97"/>
                <a:gd name="T44" fmla="*/ 63 w 132"/>
                <a:gd name="T45" fmla="*/ 39 h 97"/>
                <a:gd name="T46" fmla="*/ 72 w 132"/>
                <a:gd name="T47" fmla="*/ 44 h 97"/>
                <a:gd name="T48" fmla="*/ 77 w 132"/>
                <a:gd name="T49" fmla="*/ 49 h 97"/>
                <a:gd name="T50" fmla="*/ 83 w 132"/>
                <a:gd name="T51" fmla="*/ 55 h 97"/>
                <a:gd name="T52" fmla="*/ 74 w 132"/>
                <a:gd name="T53" fmla="*/ 65 h 97"/>
                <a:gd name="T54" fmla="*/ 68 w 132"/>
                <a:gd name="T55" fmla="*/ 70 h 97"/>
                <a:gd name="T56" fmla="*/ 56 w 132"/>
                <a:gd name="T57" fmla="*/ 73 h 97"/>
                <a:gd name="T58" fmla="*/ 75 w 132"/>
                <a:gd name="T59" fmla="*/ 76 h 97"/>
                <a:gd name="T60" fmla="*/ 84 w 132"/>
                <a:gd name="T61" fmla="*/ 84 h 97"/>
                <a:gd name="T62" fmla="*/ 91 w 132"/>
                <a:gd name="T63" fmla="*/ 86 h 97"/>
                <a:gd name="T64" fmla="*/ 103 w 132"/>
                <a:gd name="T65" fmla="*/ 94 h 97"/>
                <a:gd name="T66" fmla="*/ 113 w 132"/>
                <a:gd name="T67" fmla="*/ 96 h 97"/>
                <a:gd name="T68" fmla="*/ 101 w 132"/>
                <a:gd name="T69" fmla="*/ 84 h 97"/>
                <a:gd name="T70" fmla="*/ 109 w 132"/>
                <a:gd name="T71" fmla="*/ 83 h 97"/>
                <a:gd name="T72" fmla="*/ 117 w 132"/>
                <a:gd name="T73" fmla="*/ 88 h 97"/>
                <a:gd name="T74" fmla="*/ 114 w 132"/>
                <a:gd name="T75" fmla="*/ 78 h 97"/>
                <a:gd name="T76" fmla="*/ 104 w 132"/>
                <a:gd name="T77" fmla="*/ 68 h 97"/>
                <a:gd name="T78" fmla="*/ 116 w 132"/>
                <a:gd name="T79" fmla="*/ 68 h 97"/>
                <a:gd name="T80" fmla="*/ 124 w 132"/>
                <a:gd name="T81" fmla="*/ 71 h 97"/>
                <a:gd name="T82" fmla="*/ 132 w 132"/>
                <a:gd name="T83" fmla="*/ 62 h 97"/>
                <a:gd name="T84" fmla="*/ 127 w 132"/>
                <a:gd name="T85" fmla="*/ 56 h 97"/>
                <a:gd name="T86" fmla="*/ 121 w 132"/>
                <a:gd name="T87" fmla="*/ 52 h 97"/>
                <a:gd name="T88" fmla="*/ 113 w 132"/>
                <a:gd name="T89" fmla="*/ 52 h 97"/>
                <a:gd name="T90" fmla="*/ 104 w 132"/>
                <a:gd name="T91" fmla="*/ 4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 h="97">
                  <a:moveTo>
                    <a:pt x="106" y="42"/>
                  </a:moveTo>
                  <a:cubicBezTo>
                    <a:pt x="109" y="40"/>
                    <a:pt x="106" y="35"/>
                    <a:pt x="103" y="35"/>
                  </a:cubicBezTo>
                  <a:cubicBezTo>
                    <a:pt x="103" y="32"/>
                    <a:pt x="102" y="30"/>
                    <a:pt x="99" y="30"/>
                  </a:cubicBezTo>
                  <a:cubicBezTo>
                    <a:pt x="98" y="30"/>
                    <a:pt x="96" y="30"/>
                    <a:pt x="95" y="30"/>
                  </a:cubicBezTo>
                  <a:cubicBezTo>
                    <a:pt x="94" y="30"/>
                    <a:pt x="93" y="28"/>
                    <a:pt x="93" y="27"/>
                  </a:cubicBezTo>
                  <a:cubicBezTo>
                    <a:pt x="92" y="27"/>
                    <a:pt x="91" y="27"/>
                    <a:pt x="90" y="26"/>
                  </a:cubicBezTo>
                  <a:cubicBezTo>
                    <a:pt x="90" y="26"/>
                    <a:pt x="89" y="25"/>
                    <a:pt x="88" y="25"/>
                  </a:cubicBezTo>
                  <a:cubicBezTo>
                    <a:pt x="86" y="24"/>
                    <a:pt x="86" y="25"/>
                    <a:pt x="85" y="24"/>
                  </a:cubicBezTo>
                  <a:cubicBezTo>
                    <a:pt x="82" y="24"/>
                    <a:pt x="82" y="23"/>
                    <a:pt x="79" y="23"/>
                  </a:cubicBezTo>
                  <a:cubicBezTo>
                    <a:pt x="76" y="23"/>
                    <a:pt x="72" y="23"/>
                    <a:pt x="71" y="20"/>
                  </a:cubicBezTo>
                  <a:cubicBezTo>
                    <a:pt x="71" y="19"/>
                    <a:pt x="72" y="17"/>
                    <a:pt x="71" y="16"/>
                  </a:cubicBezTo>
                  <a:cubicBezTo>
                    <a:pt x="70" y="14"/>
                    <a:pt x="66" y="14"/>
                    <a:pt x="64" y="14"/>
                  </a:cubicBezTo>
                  <a:cubicBezTo>
                    <a:pt x="62" y="13"/>
                    <a:pt x="59" y="12"/>
                    <a:pt x="57" y="11"/>
                  </a:cubicBezTo>
                  <a:cubicBezTo>
                    <a:pt x="56" y="13"/>
                    <a:pt x="54" y="18"/>
                    <a:pt x="52" y="18"/>
                  </a:cubicBezTo>
                  <a:cubicBezTo>
                    <a:pt x="50" y="20"/>
                    <a:pt x="50" y="14"/>
                    <a:pt x="47" y="17"/>
                  </a:cubicBezTo>
                  <a:cubicBezTo>
                    <a:pt x="44" y="15"/>
                    <a:pt x="46" y="12"/>
                    <a:pt x="46" y="9"/>
                  </a:cubicBezTo>
                  <a:cubicBezTo>
                    <a:pt x="43" y="9"/>
                    <a:pt x="44" y="5"/>
                    <a:pt x="41" y="3"/>
                  </a:cubicBezTo>
                  <a:cubicBezTo>
                    <a:pt x="38" y="2"/>
                    <a:pt x="32" y="1"/>
                    <a:pt x="29" y="3"/>
                  </a:cubicBezTo>
                  <a:cubicBezTo>
                    <a:pt x="27" y="4"/>
                    <a:pt x="25" y="5"/>
                    <a:pt x="24" y="7"/>
                  </a:cubicBezTo>
                  <a:cubicBezTo>
                    <a:pt x="24" y="7"/>
                    <a:pt x="24" y="8"/>
                    <a:pt x="24" y="9"/>
                  </a:cubicBezTo>
                  <a:cubicBezTo>
                    <a:pt x="23" y="10"/>
                    <a:pt x="22" y="10"/>
                    <a:pt x="21" y="12"/>
                  </a:cubicBezTo>
                  <a:cubicBezTo>
                    <a:pt x="18" y="16"/>
                    <a:pt x="24" y="22"/>
                    <a:pt x="22" y="26"/>
                  </a:cubicBezTo>
                  <a:cubicBezTo>
                    <a:pt x="20" y="30"/>
                    <a:pt x="16" y="21"/>
                    <a:pt x="16" y="19"/>
                  </a:cubicBezTo>
                  <a:cubicBezTo>
                    <a:pt x="16" y="18"/>
                    <a:pt x="16" y="16"/>
                    <a:pt x="15" y="15"/>
                  </a:cubicBezTo>
                  <a:cubicBezTo>
                    <a:pt x="15" y="15"/>
                    <a:pt x="14" y="15"/>
                    <a:pt x="14" y="15"/>
                  </a:cubicBezTo>
                  <a:cubicBezTo>
                    <a:pt x="13" y="13"/>
                    <a:pt x="12" y="12"/>
                    <a:pt x="13" y="10"/>
                  </a:cubicBezTo>
                  <a:cubicBezTo>
                    <a:pt x="15" y="7"/>
                    <a:pt x="18" y="8"/>
                    <a:pt x="19" y="5"/>
                  </a:cubicBezTo>
                  <a:cubicBezTo>
                    <a:pt x="19" y="3"/>
                    <a:pt x="19" y="1"/>
                    <a:pt x="17" y="1"/>
                  </a:cubicBezTo>
                  <a:cubicBezTo>
                    <a:pt x="17" y="1"/>
                    <a:pt x="17" y="1"/>
                    <a:pt x="17" y="1"/>
                  </a:cubicBezTo>
                  <a:cubicBezTo>
                    <a:pt x="11" y="0"/>
                    <a:pt x="4" y="3"/>
                    <a:pt x="2" y="9"/>
                  </a:cubicBezTo>
                  <a:cubicBezTo>
                    <a:pt x="1" y="10"/>
                    <a:pt x="2" y="12"/>
                    <a:pt x="1" y="13"/>
                  </a:cubicBezTo>
                  <a:cubicBezTo>
                    <a:pt x="1" y="15"/>
                    <a:pt x="0" y="16"/>
                    <a:pt x="0" y="18"/>
                  </a:cubicBezTo>
                  <a:cubicBezTo>
                    <a:pt x="0" y="21"/>
                    <a:pt x="2" y="22"/>
                    <a:pt x="2" y="25"/>
                  </a:cubicBezTo>
                  <a:cubicBezTo>
                    <a:pt x="5" y="25"/>
                    <a:pt x="10" y="24"/>
                    <a:pt x="11" y="28"/>
                  </a:cubicBezTo>
                  <a:cubicBezTo>
                    <a:pt x="9" y="28"/>
                    <a:pt x="8" y="29"/>
                    <a:pt x="9" y="30"/>
                  </a:cubicBezTo>
                  <a:cubicBezTo>
                    <a:pt x="10" y="32"/>
                    <a:pt x="15" y="32"/>
                    <a:pt x="17" y="32"/>
                  </a:cubicBezTo>
                  <a:cubicBezTo>
                    <a:pt x="19" y="33"/>
                    <a:pt x="23" y="32"/>
                    <a:pt x="25" y="33"/>
                  </a:cubicBezTo>
                  <a:cubicBezTo>
                    <a:pt x="26" y="33"/>
                    <a:pt x="26" y="34"/>
                    <a:pt x="28" y="35"/>
                  </a:cubicBezTo>
                  <a:cubicBezTo>
                    <a:pt x="29" y="35"/>
                    <a:pt x="31" y="35"/>
                    <a:pt x="32" y="35"/>
                  </a:cubicBezTo>
                  <a:cubicBezTo>
                    <a:pt x="35" y="34"/>
                    <a:pt x="36" y="34"/>
                    <a:pt x="39" y="33"/>
                  </a:cubicBezTo>
                  <a:cubicBezTo>
                    <a:pt x="41" y="33"/>
                    <a:pt x="43" y="34"/>
                    <a:pt x="45" y="35"/>
                  </a:cubicBezTo>
                  <a:cubicBezTo>
                    <a:pt x="53" y="36"/>
                    <a:pt x="44" y="30"/>
                    <a:pt x="48" y="29"/>
                  </a:cubicBezTo>
                  <a:cubicBezTo>
                    <a:pt x="49" y="28"/>
                    <a:pt x="55" y="30"/>
                    <a:pt x="55" y="30"/>
                  </a:cubicBezTo>
                  <a:cubicBezTo>
                    <a:pt x="56" y="31"/>
                    <a:pt x="55" y="33"/>
                    <a:pt x="56" y="34"/>
                  </a:cubicBezTo>
                  <a:cubicBezTo>
                    <a:pt x="57" y="35"/>
                    <a:pt x="59" y="33"/>
                    <a:pt x="60" y="34"/>
                  </a:cubicBezTo>
                  <a:cubicBezTo>
                    <a:pt x="62" y="35"/>
                    <a:pt x="61" y="37"/>
                    <a:pt x="63" y="39"/>
                  </a:cubicBezTo>
                  <a:cubicBezTo>
                    <a:pt x="65" y="40"/>
                    <a:pt x="67" y="40"/>
                    <a:pt x="69" y="41"/>
                  </a:cubicBezTo>
                  <a:cubicBezTo>
                    <a:pt x="71" y="42"/>
                    <a:pt x="71" y="42"/>
                    <a:pt x="72" y="44"/>
                  </a:cubicBezTo>
                  <a:cubicBezTo>
                    <a:pt x="73" y="46"/>
                    <a:pt x="73" y="45"/>
                    <a:pt x="76" y="46"/>
                  </a:cubicBezTo>
                  <a:cubicBezTo>
                    <a:pt x="77" y="47"/>
                    <a:pt x="76" y="48"/>
                    <a:pt x="77" y="49"/>
                  </a:cubicBezTo>
                  <a:cubicBezTo>
                    <a:pt x="78" y="50"/>
                    <a:pt x="78" y="50"/>
                    <a:pt x="79" y="51"/>
                  </a:cubicBezTo>
                  <a:cubicBezTo>
                    <a:pt x="81" y="52"/>
                    <a:pt x="82" y="53"/>
                    <a:pt x="83" y="55"/>
                  </a:cubicBezTo>
                  <a:cubicBezTo>
                    <a:pt x="83" y="56"/>
                    <a:pt x="83" y="57"/>
                    <a:pt x="83" y="57"/>
                  </a:cubicBezTo>
                  <a:cubicBezTo>
                    <a:pt x="79" y="58"/>
                    <a:pt x="72" y="61"/>
                    <a:pt x="74" y="65"/>
                  </a:cubicBezTo>
                  <a:cubicBezTo>
                    <a:pt x="75" y="66"/>
                    <a:pt x="79" y="67"/>
                    <a:pt x="77" y="69"/>
                  </a:cubicBezTo>
                  <a:cubicBezTo>
                    <a:pt x="76" y="71"/>
                    <a:pt x="70" y="70"/>
                    <a:pt x="68" y="70"/>
                  </a:cubicBezTo>
                  <a:cubicBezTo>
                    <a:pt x="65" y="70"/>
                    <a:pt x="64" y="71"/>
                    <a:pt x="61" y="72"/>
                  </a:cubicBezTo>
                  <a:cubicBezTo>
                    <a:pt x="58" y="72"/>
                    <a:pt x="57" y="70"/>
                    <a:pt x="56" y="73"/>
                  </a:cubicBezTo>
                  <a:cubicBezTo>
                    <a:pt x="55" y="76"/>
                    <a:pt x="56" y="78"/>
                    <a:pt x="57" y="80"/>
                  </a:cubicBezTo>
                  <a:cubicBezTo>
                    <a:pt x="63" y="83"/>
                    <a:pt x="70" y="76"/>
                    <a:pt x="75" y="76"/>
                  </a:cubicBezTo>
                  <a:cubicBezTo>
                    <a:pt x="75" y="77"/>
                    <a:pt x="80" y="79"/>
                    <a:pt x="81" y="81"/>
                  </a:cubicBezTo>
                  <a:cubicBezTo>
                    <a:pt x="82" y="82"/>
                    <a:pt x="83" y="84"/>
                    <a:pt x="84" y="84"/>
                  </a:cubicBezTo>
                  <a:cubicBezTo>
                    <a:pt x="85" y="85"/>
                    <a:pt x="87" y="84"/>
                    <a:pt x="88" y="84"/>
                  </a:cubicBezTo>
                  <a:cubicBezTo>
                    <a:pt x="89" y="85"/>
                    <a:pt x="90" y="85"/>
                    <a:pt x="91" y="86"/>
                  </a:cubicBezTo>
                  <a:cubicBezTo>
                    <a:pt x="93" y="86"/>
                    <a:pt x="97" y="85"/>
                    <a:pt x="99" y="86"/>
                  </a:cubicBezTo>
                  <a:cubicBezTo>
                    <a:pt x="102" y="88"/>
                    <a:pt x="100" y="92"/>
                    <a:pt x="103" y="94"/>
                  </a:cubicBezTo>
                  <a:cubicBezTo>
                    <a:pt x="104" y="94"/>
                    <a:pt x="106" y="95"/>
                    <a:pt x="108" y="96"/>
                  </a:cubicBezTo>
                  <a:cubicBezTo>
                    <a:pt x="109" y="96"/>
                    <a:pt x="111" y="97"/>
                    <a:pt x="113" y="96"/>
                  </a:cubicBezTo>
                  <a:cubicBezTo>
                    <a:pt x="117" y="92"/>
                    <a:pt x="108" y="90"/>
                    <a:pt x="107" y="89"/>
                  </a:cubicBezTo>
                  <a:cubicBezTo>
                    <a:pt x="104" y="86"/>
                    <a:pt x="106" y="85"/>
                    <a:pt x="101" y="84"/>
                  </a:cubicBezTo>
                  <a:cubicBezTo>
                    <a:pt x="101" y="84"/>
                    <a:pt x="101" y="83"/>
                    <a:pt x="101" y="83"/>
                  </a:cubicBezTo>
                  <a:cubicBezTo>
                    <a:pt x="104" y="83"/>
                    <a:pt x="107" y="82"/>
                    <a:pt x="109" y="83"/>
                  </a:cubicBezTo>
                  <a:cubicBezTo>
                    <a:pt x="110" y="84"/>
                    <a:pt x="111" y="86"/>
                    <a:pt x="112" y="87"/>
                  </a:cubicBezTo>
                  <a:cubicBezTo>
                    <a:pt x="113" y="87"/>
                    <a:pt x="116" y="88"/>
                    <a:pt x="117" y="88"/>
                  </a:cubicBezTo>
                  <a:cubicBezTo>
                    <a:pt x="121" y="88"/>
                    <a:pt x="122" y="84"/>
                    <a:pt x="120" y="81"/>
                  </a:cubicBezTo>
                  <a:cubicBezTo>
                    <a:pt x="118" y="78"/>
                    <a:pt x="116" y="79"/>
                    <a:pt x="114" y="78"/>
                  </a:cubicBezTo>
                  <a:cubicBezTo>
                    <a:pt x="111" y="76"/>
                    <a:pt x="112" y="75"/>
                    <a:pt x="110" y="73"/>
                  </a:cubicBezTo>
                  <a:cubicBezTo>
                    <a:pt x="109" y="71"/>
                    <a:pt x="106" y="71"/>
                    <a:pt x="104" y="68"/>
                  </a:cubicBezTo>
                  <a:cubicBezTo>
                    <a:pt x="102" y="63"/>
                    <a:pt x="107" y="63"/>
                    <a:pt x="111" y="64"/>
                  </a:cubicBezTo>
                  <a:cubicBezTo>
                    <a:pt x="113" y="65"/>
                    <a:pt x="114" y="67"/>
                    <a:pt x="116" y="68"/>
                  </a:cubicBezTo>
                  <a:cubicBezTo>
                    <a:pt x="117" y="68"/>
                    <a:pt x="118" y="68"/>
                    <a:pt x="119" y="68"/>
                  </a:cubicBezTo>
                  <a:cubicBezTo>
                    <a:pt x="121" y="69"/>
                    <a:pt x="121" y="71"/>
                    <a:pt x="124" y="71"/>
                  </a:cubicBezTo>
                  <a:cubicBezTo>
                    <a:pt x="124" y="72"/>
                    <a:pt x="124" y="72"/>
                    <a:pt x="124" y="72"/>
                  </a:cubicBezTo>
                  <a:cubicBezTo>
                    <a:pt x="128" y="74"/>
                    <a:pt x="132" y="66"/>
                    <a:pt x="132" y="62"/>
                  </a:cubicBezTo>
                  <a:cubicBezTo>
                    <a:pt x="132" y="59"/>
                    <a:pt x="131" y="61"/>
                    <a:pt x="129" y="59"/>
                  </a:cubicBezTo>
                  <a:cubicBezTo>
                    <a:pt x="128" y="58"/>
                    <a:pt x="128" y="56"/>
                    <a:pt x="127" y="56"/>
                  </a:cubicBezTo>
                  <a:cubicBezTo>
                    <a:pt x="126" y="55"/>
                    <a:pt x="125" y="55"/>
                    <a:pt x="124" y="55"/>
                  </a:cubicBezTo>
                  <a:cubicBezTo>
                    <a:pt x="123" y="54"/>
                    <a:pt x="122" y="53"/>
                    <a:pt x="121" y="52"/>
                  </a:cubicBezTo>
                  <a:cubicBezTo>
                    <a:pt x="119" y="51"/>
                    <a:pt x="118" y="51"/>
                    <a:pt x="116" y="51"/>
                  </a:cubicBezTo>
                  <a:cubicBezTo>
                    <a:pt x="115" y="51"/>
                    <a:pt x="114" y="52"/>
                    <a:pt x="113" y="52"/>
                  </a:cubicBezTo>
                  <a:cubicBezTo>
                    <a:pt x="111" y="51"/>
                    <a:pt x="110" y="49"/>
                    <a:pt x="109" y="48"/>
                  </a:cubicBezTo>
                  <a:cubicBezTo>
                    <a:pt x="108" y="47"/>
                    <a:pt x="106" y="47"/>
                    <a:pt x="104" y="46"/>
                  </a:cubicBezTo>
                  <a:cubicBezTo>
                    <a:pt x="100" y="44"/>
                    <a:pt x="104" y="44"/>
                    <a:pt x="10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2" name="Freeform 62"/>
            <p:cNvSpPr/>
            <p:nvPr/>
          </p:nvSpPr>
          <p:spPr bwMode="auto">
            <a:xfrm>
              <a:off x="681038" y="1668463"/>
              <a:ext cx="46038" cy="38100"/>
            </a:xfrm>
            <a:custGeom>
              <a:avLst/>
              <a:gdLst>
                <a:gd name="T0" fmla="*/ 1 w 12"/>
                <a:gd name="T1" fmla="*/ 6 h 10"/>
                <a:gd name="T2" fmla="*/ 7 w 12"/>
                <a:gd name="T3" fmla="*/ 9 h 10"/>
                <a:gd name="T4" fmla="*/ 5 w 12"/>
                <a:gd name="T5" fmla="*/ 0 h 10"/>
                <a:gd name="T6" fmla="*/ 5 w 12"/>
                <a:gd name="T7" fmla="*/ 0 h 10"/>
                <a:gd name="T8" fmla="*/ 1 w 12"/>
                <a:gd name="T9" fmla="*/ 6 h 10"/>
              </a:gdLst>
              <a:ahLst/>
              <a:cxnLst>
                <a:cxn ang="0">
                  <a:pos x="T0" y="T1"/>
                </a:cxn>
                <a:cxn ang="0">
                  <a:pos x="T2" y="T3"/>
                </a:cxn>
                <a:cxn ang="0">
                  <a:pos x="T4" y="T5"/>
                </a:cxn>
                <a:cxn ang="0">
                  <a:pos x="T6" y="T7"/>
                </a:cxn>
                <a:cxn ang="0">
                  <a:pos x="T8" y="T9"/>
                </a:cxn>
              </a:cxnLst>
              <a:rect l="0" t="0" r="r" b="b"/>
              <a:pathLst>
                <a:path w="12" h="10">
                  <a:moveTo>
                    <a:pt x="1" y="6"/>
                  </a:moveTo>
                  <a:cubicBezTo>
                    <a:pt x="0" y="9"/>
                    <a:pt x="4" y="10"/>
                    <a:pt x="7" y="9"/>
                  </a:cubicBezTo>
                  <a:cubicBezTo>
                    <a:pt x="12" y="7"/>
                    <a:pt x="8" y="2"/>
                    <a:pt x="5" y="0"/>
                  </a:cubicBezTo>
                  <a:cubicBezTo>
                    <a:pt x="5" y="0"/>
                    <a:pt x="5" y="0"/>
                    <a:pt x="5" y="0"/>
                  </a:cubicBezTo>
                  <a:cubicBezTo>
                    <a:pt x="4" y="1"/>
                    <a:pt x="1" y="4"/>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3" name="Freeform 63"/>
            <p:cNvSpPr/>
            <p:nvPr/>
          </p:nvSpPr>
          <p:spPr bwMode="auto">
            <a:xfrm>
              <a:off x="501650" y="1744663"/>
              <a:ext cx="120650" cy="71438"/>
            </a:xfrm>
            <a:custGeom>
              <a:avLst/>
              <a:gdLst>
                <a:gd name="T0" fmla="*/ 0 w 32"/>
                <a:gd name="T1" fmla="*/ 17 h 19"/>
                <a:gd name="T2" fmla="*/ 7 w 32"/>
                <a:gd name="T3" fmla="*/ 17 h 19"/>
                <a:gd name="T4" fmla="*/ 12 w 32"/>
                <a:gd name="T5" fmla="*/ 19 h 19"/>
                <a:gd name="T6" fmla="*/ 21 w 32"/>
                <a:gd name="T7" fmla="*/ 14 h 19"/>
                <a:gd name="T8" fmla="*/ 26 w 32"/>
                <a:gd name="T9" fmla="*/ 17 h 19"/>
                <a:gd name="T10" fmla="*/ 29 w 32"/>
                <a:gd name="T11" fmla="*/ 18 h 19"/>
                <a:gd name="T12" fmla="*/ 31 w 32"/>
                <a:gd name="T13" fmla="*/ 14 h 19"/>
                <a:gd name="T14" fmla="*/ 23 w 32"/>
                <a:gd name="T15" fmla="*/ 9 h 19"/>
                <a:gd name="T16" fmla="*/ 18 w 32"/>
                <a:gd name="T17" fmla="*/ 4 h 19"/>
                <a:gd name="T18" fmla="*/ 11 w 32"/>
                <a:gd name="T19" fmla="*/ 3 h 19"/>
                <a:gd name="T20" fmla="*/ 10 w 32"/>
                <a:gd name="T21" fmla="*/ 3 h 19"/>
                <a:gd name="T22" fmla="*/ 6 w 32"/>
                <a:gd name="T23" fmla="*/ 1 h 19"/>
                <a:gd name="T24" fmla="*/ 5 w 32"/>
                <a:gd name="T25" fmla="*/ 8 h 19"/>
                <a:gd name="T26" fmla="*/ 2 w 32"/>
                <a:gd name="T27" fmla="*/ 11 h 19"/>
                <a:gd name="T28" fmla="*/ 2 w 32"/>
                <a:gd name="T29" fmla="*/ 13 h 19"/>
                <a:gd name="T30" fmla="*/ 0 w 32"/>
                <a:gd name="T3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9">
                  <a:moveTo>
                    <a:pt x="0" y="17"/>
                  </a:moveTo>
                  <a:cubicBezTo>
                    <a:pt x="1" y="18"/>
                    <a:pt x="6" y="17"/>
                    <a:pt x="7" y="17"/>
                  </a:cubicBezTo>
                  <a:cubicBezTo>
                    <a:pt x="9" y="18"/>
                    <a:pt x="10" y="19"/>
                    <a:pt x="12" y="19"/>
                  </a:cubicBezTo>
                  <a:cubicBezTo>
                    <a:pt x="16" y="18"/>
                    <a:pt x="17" y="12"/>
                    <a:pt x="21" y="14"/>
                  </a:cubicBezTo>
                  <a:cubicBezTo>
                    <a:pt x="23" y="15"/>
                    <a:pt x="23" y="17"/>
                    <a:pt x="26" y="17"/>
                  </a:cubicBezTo>
                  <a:cubicBezTo>
                    <a:pt x="26" y="17"/>
                    <a:pt x="30" y="18"/>
                    <a:pt x="29" y="18"/>
                  </a:cubicBezTo>
                  <a:cubicBezTo>
                    <a:pt x="31" y="17"/>
                    <a:pt x="32" y="16"/>
                    <a:pt x="31" y="14"/>
                  </a:cubicBezTo>
                  <a:cubicBezTo>
                    <a:pt x="30" y="11"/>
                    <a:pt x="26" y="11"/>
                    <a:pt x="23" y="9"/>
                  </a:cubicBezTo>
                  <a:cubicBezTo>
                    <a:pt x="21" y="8"/>
                    <a:pt x="21" y="5"/>
                    <a:pt x="18" y="4"/>
                  </a:cubicBezTo>
                  <a:cubicBezTo>
                    <a:pt x="16" y="3"/>
                    <a:pt x="13" y="5"/>
                    <a:pt x="11" y="3"/>
                  </a:cubicBezTo>
                  <a:cubicBezTo>
                    <a:pt x="10" y="3"/>
                    <a:pt x="10" y="3"/>
                    <a:pt x="10" y="3"/>
                  </a:cubicBezTo>
                  <a:cubicBezTo>
                    <a:pt x="11" y="0"/>
                    <a:pt x="8" y="0"/>
                    <a:pt x="6" y="1"/>
                  </a:cubicBezTo>
                  <a:cubicBezTo>
                    <a:pt x="5" y="3"/>
                    <a:pt x="6" y="6"/>
                    <a:pt x="5" y="8"/>
                  </a:cubicBezTo>
                  <a:cubicBezTo>
                    <a:pt x="4" y="9"/>
                    <a:pt x="2" y="10"/>
                    <a:pt x="2" y="11"/>
                  </a:cubicBezTo>
                  <a:cubicBezTo>
                    <a:pt x="1" y="12"/>
                    <a:pt x="2" y="13"/>
                    <a:pt x="2" y="13"/>
                  </a:cubicBezTo>
                  <a:cubicBezTo>
                    <a:pt x="1" y="14"/>
                    <a:pt x="0" y="15"/>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4" name="Freeform 64"/>
            <p:cNvSpPr/>
            <p:nvPr/>
          </p:nvSpPr>
          <p:spPr bwMode="auto">
            <a:xfrm>
              <a:off x="-46038" y="1376363"/>
              <a:ext cx="217488" cy="101600"/>
            </a:xfrm>
            <a:custGeom>
              <a:avLst/>
              <a:gdLst>
                <a:gd name="T0" fmla="*/ 0 w 58"/>
                <a:gd name="T1" fmla="*/ 16 h 27"/>
                <a:gd name="T2" fmla="*/ 2 w 58"/>
                <a:gd name="T3" fmla="*/ 16 h 27"/>
                <a:gd name="T4" fmla="*/ 7 w 58"/>
                <a:gd name="T5" fmla="*/ 20 h 27"/>
                <a:gd name="T6" fmla="*/ 15 w 58"/>
                <a:gd name="T7" fmla="*/ 18 h 27"/>
                <a:gd name="T8" fmla="*/ 26 w 58"/>
                <a:gd name="T9" fmla="*/ 17 h 27"/>
                <a:gd name="T10" fmla="*/ 24 w 58"/>
                <a:gd name="T11" fmla="*/ 20 h 27"/>
                <a:gd name="T12" fmla="*/ 18 w 58"/>
                <a:gd name="T13" fmla="*/ 22 h 27"/>
                <a:gd name="T14" fmla="*/ 26 w 58"/>
                <a:gd name="T15" fmla="*/ 27 h 27"/>
                <a:gd name="T16" fmla="*/ 32 w 58"/>
                <a:gd name="T17" fmla="*/ 24 h 27"/>
                <a:gd name="T18" fmla="*/ 38 w 58"/>
                <a:gd name="T19" fmla="*/ 22 h 27"/>
                <a:gd name="T20" fmla="*/ 44 w 58"/>
                <a:gd name="T21" fmla="*/ 20 h 27"/>
                <a:gd name="T22" fmla="*/ 51 w 58"/>
                <a:gd name="T23" fmla="*/ 20 h 27"/>
                <a:gd name="T24" fmla="*/ 57 w 58"/>
                <a:gd name="T25" fmla="*/ 12 h 27"/>
                <a:gd name="T26" fmla="*/ 57 w 58"/>
                <a:gd name="T27" fmla="*/ 12 h 27"/>
                <a:gd name="T28" fmla="*/ 56 w 58"/>
                <a:gd name="T29" fmla="*/ 12 h 27"/>
                <a:gd name="T30" fmla="*/ 56 w 58"/>
                <a:gd name="T31" fmla="*/ 11 h 27"/>
                <a:gd name="T32" fmla="*/ 56 w 58"/>
                <a:gd name="T33" fmla="*/ 12 h 27"/>
                <a:gd name="T34" fmla="*/ 56 w 58"/>
                <a:gd name="T35" fmla="*/ 9 h 27"/>
                <a:gd name="T36" fmla="*/ 45 w 58"/>
                <a:gd name="T37" fmla="*/ 10 h 27"/>
                <a:gd name="T38" fmla="*/ 43 w 58"/>
                <a:gd name="T39" fmla="*/ 4 h 27"/>
                <a:gd name="T40" fmla="*/ 34 w 58"/>
                <a:gd name="T41" fmla="*/ 8 h 27"/>
                <a:gd name="T42" fmla="*/ 34 w 58"/>
                <a:gd name="T43" fmla="*/ 13 h 27"/>
                <a:gd name="T44" fmla="*/ 30 w 58"/>
                <a:gd name="T45" fmla="*/ 13 h 27"/>
                <a:gd name="T46" fmla="*/ 18 w 58"/>
                <a:gd name="T47" fmla="*/ 9 h 27"/>
                <a:gd name="T48" fmla="*/ 4 w 58"/>
                <a:gd name="T49" fmla="*/ 11 h 27"/>
                <a:gd name="T50" fmla="*/ 0 w 58"/>
                <a:gd name="T51"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27">
                  <a:moveTo>
                    <a:pt x="0" y="16"/>
                  </a:moveTo>
                  <a:cubicBezTo>
                    <a:pt x="1" y="16"/>
                    <a:pt x="1" y="16"/>
                    <a:pt x="2" y="16"/>
                  </a:cubicBezTo>
                  <a:cubicBezTo>
                    <a:pt x="2" y="17"/>
                    <a:pt x="6" y="20"/>
                    <a:pt x="7" y="20"/>
                  </a:cubicBezTo>
                  <a:cubicBezTo>
                    <a:pt x="9" y="21"/>
                    <a:pt x="13" y="19"/>
                    <a:pt x="15" y="18"/>
                  </a:cubicBezTo>
                  <a:cubicBezTo>
                    <a:pt x="17" y="17"/>
                    <a:pt x="23" y="15"/>
                    <a:pt x="26" y="17"/>
                  </a:cubicBezTo>
                  <a:cubicBezTo>
                    <a:pt x="27" y="19"/>
                    <a:pt x="26" y="19"/>
                    <a:pt x="24" y="20"/>
                  </a:cubicBezTo>
                  <a:cubicBezTo>
                    <a:pt x="22" y="21"/>
                    <a:pt x="19" y="19"/>
                    <a:pt x="18" y="22"/>
                  </a:cubicBezTo>
                  <a:cubicBezTo>
                    <a:pt x="20" y="25"/>
                    <a:pt x="22" y="27"/>
                    <a:pt x="26" y="27"/>
                  </a:cubicBezTo>
                  <a:cubicBezTo>
                    <a:pt x="29" y="27"/>
                    <a:pt x="30" y="26"/>
                    <a:pt x="32" y="24"/>
                  </a:cubicBezTo>
                  <a:cubicBezTo>
                    <a:pt x="35" y="22"/>
                    <a:pt x="36" y="23"/>
                    <a:pt x="38" y="22"/>
                  </a:cubicBezTo>
                  <a:cubicBezTo>
                    <a:pt x="40" y="21"/>
                    <a:pt x="41" y="21"/>
                    <a:pt x="44" y="20"/>
                  </a:cubicBezTo>
                  <a:cubicBezTo>
                    <a:pt x="46" y="20"/>
                    <a:pt x="49" y="21"/>
                    <a:pt x="51" y="20"/>
                  </a:cubicBezTo>
                  <a:cubicBezTo>
                    <a:pt x="56" y="19"/>
                    <a:pt x="58" y="17"/>
                    <a:pt x="57" y="12"/>
                  </a:cubicBezTo>
                  <a:cubicBezTo>
                    <a:pt x="57" y="12"/>
                    <a:pt x="57" y="12"/>
                    <a:pt x="57" y="12"/>
                  </a:cubicBezTo>
                  <a:cubicBezTo>
                    <a:pt x="56" y="12"/>
                    <a:pt x="56" y="12"/>
                    <a:pt x="56" y="12"/>
                  </a:cubicBezTo>
                  <a:cubicBezTo>
                    <a:pt x="56" y="12"/>
                    <a:pt x="56" y="12"/>
                    <a:pt x="56" y="11"/>
                  </a:cubicBezTo>
                  <a:cubicBezTo>
                    <a:pt x="56" y="12"/>
                    <a:pt x="56" y="12"/>
                    <a:pt x="56" y="12"/>
                  </a:cubicBezTo>
                  <a:cubicBezTo>
                    <a:pt x="56" y="11"/>
                    <a:pt x="56" y="10"/>
                    <a:pt x="56" y="9"/>
                  </a:cubicBezTo>
                  <a:cubicBezTo>
                    <a:pt x="53" y="10"/>
                    <a:pt x="48" y="11"/>
                    <a:pt x="45" y="10"/>
                  </a:cubicBezTo>
                  <a:cubicBezTo>
                    <a:pt x="43" y="8"/>
                    <a:pt x="44" y="6"/>
                    <a:pt x="43" y="4"/>
                  </a:cubicBezTo>
                  <a:cubicBezTo>
                    <a:pt x="40" y="0"/>
                    <a:pt x="32" y="3"/>
                    <a:pt x="34" y="8"/>
                  </a:cubicBezTo>
                  <a:cubicBezTo>
                    <a:pt x="34" y="10"/>
                    <a:pt x="36" y="11"/>
                    <a:pt x="34" y="13"/>
                  </a:cubicBezTo>
                  <a:cubicBezTo>
                    <a:pt x="34" y="14"/>
                    <a:pt x="30" y="14"/>
                    <a:pt x="30" y="13"/>
                  </a:cubicBezTo>
                  <a:cubicBezTo>
                    <a:pt x="26" y="13"/>
                    <a:pt x="22" y="11"/>
                    <a:pt x="18" y="9"/>
                  </a:cubicBezTo>
                  <a:cubicBezTo>
                    <a:pt x="14" y="7"/>
                    <a:pt x="8" y="7"/>
                    <a:pt x="4" y="11"/>
                  </a:cubicBezTo>
                  <a:cubicBezTo>
                    <a:pt x="2" y="12"/>
                    <a:pt x="0" y="13"/>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5" name="Freeform 65"/>
            <p:cNvSpPr/>
            <p:nvPr/>
          </p:nvSpPr>
          <p:spPr bwMode="auto">
            <a:xfrm>
              <a:off x="163513" y="1420813"/>
              <a:ext cx="4763"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6" name="Freeform 66"/>
            <p:cNvSpPr/>
            <p:nvPr/>
          </p:nvSpPr>
          <p:spPr bwMode="auto">
            <a:xfrm>
              <a:off x="168275" y="142081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7" name="Freeform 67"/>
            <p:cNvSpPr/>
            <p:nvPr/>
          </p:nvSpPr>
          <p:spPr bwMode="auto">
            <a:xfrm>
              <a:off x="25400" y="1349376"/>
              <a:ext cx="71438" cy="22225"/>
            </a:xfrm>
            <a:custGeom>
              <a:avLst/>
              <a:gdLst>
                <a:gd name="T0" fmla="*/ 3 w 19"/>
                <a:gd name="T1" fmla="*/ 5 h 6"/>
                <a:gd name="T2" fmla="*/ 15 w 19"/>
                <a:gd name="T3" fmla="*/ 5 h 6"/>
                <a:gd name="T4" fmla="*/ 16 w 19"/>
                <a:gd name="T5" fmla="*/ 0 h 6"/>
                <a:gd name="T6" fmla="*/ 15 w 19"/>
                <a:gd name="T7" fmla="*/ 1 h 6"/>
                <a:gd name="T8" fmla="*/ 5 w 19"/>
                <a:gd name="T9" fmla="*/ 1 h 6"/>
                <a:gd name="T10" fmla="*/ 3 w 19"/>
                <a:gd name="T11" fmla="*/ 5 h 6"/>
              </a:gdLst>
              <a:ahLst/>
              <a:cxnLst>
                <a:cxn ang="0">
                  <a:pos x="T0" y="T1"/>
                </a:cxn>
                <a:cxn ang="0">
                  <a:pos x="T2" y="T3"/>
                </a:cxn>
                <a:cxn ang="0">
                  <a:pos x="T4" y="T5"/>
                </a:cxn>
                <a:cxn ang="0">
                  <a:pos x="T6" y="T7"/>
                </a:cxn>
                <a:cxn ang="0">
                  <a:pos x="T8" y="T9"/>
                </a:cxn>
                <a:cxn ang="0">
                  <a:pos x="T10" y="T11"/>
                </a:cxn>
              </a:cxnLst>
              <a:rect l="0" t="0" r="r" b="b"/>
              <a:pathLst>
                <a:path w="19" h="6">
                  <a:moveTo>
                    <a:pt x="3" y="5"/>
                  </a:moveTo>
                  <a:cubicBezTo>
                    <a:pt x="6" y="6"/>
                    <a:pt x="12" y="6"/>
                    <a:pt x="15" y="5"/>
                  </a:cubicBezTo>
                  <a:cubicBezTo>
                    <a:pt x="16" y="4"/>
                    <a:pt x="19" y="2"/>
                    <a:pt x="16" y="0"/>
                  </a:cubicBezTo>
                  <a:cubicBezTo>
                    <a:pt x="15" y="1"/>
                    <a:pt x="15" y="1"/>
                    <a:pt x="15" y="1"/>
                  </a:cubicBezTo>
                  <a:cubicBezTo>
                    <a:pt x="13" y="0"/>
                    <a:pt x="8" y="1"/>
                    <a:pt x="5" y="1"/>
                  </a:cubicBezTo>
                  <a:cubicBezTo>
                    <a:pt x="2" y="1"/>
                    <a:pt x="0" y="4"/>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8" name="Freeform 68"/>
            <p:cNvSpPr/>
            <p:nvPr/>
          </p:nvSpPr>
          <p:spPr bwMode="auto">
            <a:xfrm>
              <a:off x="-139700" y="1357313"/>
              <a:ext cx="119063" cy="74613"/>
            </a:xfrm>
            <a:custGeom>
              <a:avLst/>
              <a:gdLst>
                <a:gd name="T0" fmla="*/ 9 w 32"/>
                <a:gd name="T1" fmla="*/ 17 h 20"/>
                <a:gd name="T2" fmla="*/ 9 w 32"/>
                <a:gd name="T3" fmla="*/ 18 h 20"/>
                <a:gd name="T4" fmla="*/ 15 w 32"/>
                <a:gd name="T5" fmla="*/ 12 h 20"/>
                <a:gd name="T6" fmla="*/ 21 w 32"/>
                <a:gd name="T7" fmla="*/ 10 h 20"/>
                <a:gd name="T8" fmla="*/ 23 w 32"/>
                <a:gd name="T9" fmla="*/ 13 h 20"/>
                <a:gd name="T10" fmla="*/ 29 w 32"/>
                <a:gd name="T11" fmla="*/ 9 h 20"/>
                <a:gd name="T12" fmla="*/ 32 w 32"/>
                <a:gd name="T13" fmla="*/ 4 h 20"/>
                <a:gd name="T14" fmla="*/ 24 w 32"/>
                <a:gd name="T15" fmla="*/ 2 h 20"/>
                <a:gd name="T16" fmla="*/ 21 w 32"/>
                <a:gd name="T17" fmla="*/ 4 h 20"/>
                <a:gd name="T18" fmla="*/ 14 w 32"/>
                <a:gd name="T19" fmla="*/ 5 h 20"/>
                <a:gd name="T20" fmla="*/ 9 w 32"/>
                <a:gd name="T21" fmla="*/ 11 h 20"/>
                <a:gd name="T22" fmla="*/ 1 w 32"/>
                <a:gd name="T23" fmla="*/ 14 h 20"/>
                <a:gd name="T24" fmla="*/ 9 w 32"/>
                <a:gd name="T2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0">
                  <a:moveTo>
                    <a:pt x="9" y="17"/>
                  </a:moveTo>
                  <a:cubicBezTo>
                    <a:pt x="9" y="17"/>
                    <a:pt x="9" y="18"/>
                    <a:pt x="9" y="18"/>
                  </a:cubicBezTo>
                  <a:cubicBezTo>
                    <a:pt x="12" y="20"/>
                    <a:pt x="14" y="14"/>
                    <a:pt x="15" y="12"/>
                  </a:cubicBezTo>
                  <a:cubicBezTo>
                    <a:pt x="17" y="11"/>
                    <a:pt x="20" y="11"/>
                    <a:pt x="21" y="10"/>
                  </a:cubicBezTo>
                  <a:cubicBezTo>
                    <a:pt x="22" y="11"/>
                    <a:pt x="22" y="13"/>
                    <a:pt x="23" y="13"/>
                  </a:cubicBezTo>
                  <a:cubicBezTo>
                    <a:pt x="27" y="15"/>
                    <a:pt x="28" y="11"/>
                    <a:pt x="29" y="9"/>
                  </a:cubicBezTo>
                  <a:cubicBezTo>
                    <a:pt x="29" y="8"/>
                    <a:pt x="32" y="5"/>
                    <a:pt x="32" y="4"/>
                  </a:cubicBezTo>
                  <a:cubicBezTo>
                    <a:pt x="32" y="0"/>
                    <a:pt x="26" y="1"/>
                    <a:pt x="24" y="2"/>
                  </a:cubicBezTo>
                  <a:cubicBezTo>
                    <a:pt x="23" y="3"/>
                    <a:pt x="23" y="3"/>
                    <a:pt x="21" y="4"/>
                  </a:cubicBezTo>
                  <a:cubicBezTo>
                    <a:pt x="19" y="5"/>
                    <a:pt x="16" y="4"/>
                    <a:pt x="14" y="5"/>
                  </a:cubicBezTo>
                  <a:cubicBezTo>
                    <a:pt x="11" y="6"/>
                    <a:pt x="12" y="10"/>
                    <a:pt x="9" y="11"/>
                  </a:cubicBezTo>
                  <a:cubicBezTo>
                    <a:pt x="7" y="12"/>
                    <a:pt x="2" y="11"/>
                    <a:pt x="1" y="14"/>
                  </a:cubicBezTo>
                  <a:cubicBezTo>
                    <a:pt x="0" y="18"/>
                    <a:pt x="7" y="17"/>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69" name="Freeform 69"/>
            <p:cNvSpPr/>
            <p:nvPr/>
          </p:nvSpPr>
          <p:spPr bwMode="auto">
            <a:xfrm>
              <a:off x="-196850" y="1470026"/>
              <a:ext cx="169863" cy="115888"/>
            </a:xfrm>
            <a:custGeom>
              <a:avLst/>
              <a:gdLst>
                <a:gd name="T0" fmla="*/ 4 w 45"/>
                <a:gd name="T1" fmla="*/ 24 h 31"/>
                <a:gd name="T2" fmla="*/ 9 w 45"/>
                <a:gd name="T3" fmla="*/ 28 h 31"/>
                <a:gd name="T4" fmla="*/ 16 w 45"/>
                <a:gd name="T5" fmla="*/ 29 h 31"/>
                <a:gd name="T6" fmla="*/ 23 w 45"/>
                <a:gd name="T7" fmla="*/ 22 h 31"/>
                <a:gd name="T8" fmla="*/ 30 w 45"/>
                <a:gd name="T9" fmla="*/ 17 h 31"/>
                <a:gd name="T10" fmla="*/ 38 w 45"/>
                <a:gd name="T11" fmla="*/ 10 h 31"/>
                <a:gd name="T12" fmla="*/ 42 w 45"/>
                <a:gd name="T13" fmla="*/ 8 h 31"/>
                <a:gd name="T14" fmla="*/ 44 w 45"/>
                <a:gd name="T15" fmla="*/ 5 h 31"/>
                <a:gd name="T16" fmla="*/ 37 w 45"/>
                <a:gd name="T17" fmla="*/ 2 h 31"/>
                <a:gd name="T18" fmla="*/ 30 w 45"/>
                <a:gd name="T19" fmla="*/ 3 h 31"/>
                <a:gd name="T20" fmla="*/ 25 w 45"/>
                <a:gd name="T21" fmla="*/ 2 h 31"/>
                <a:gd name="T22" fmla="*/ 25 w 45"/>
                <a:gd name="T23" fmla="*/ 1 h 31"/>
                <a:gd name="T24" fmla="*/ 15 w 45"/>
                <a:gd name="T25" fmla="*/ 1 h 31"/>
                <a:gd name="T26" fmla="*/ 5 w 45"/>
                <a:gd name="T27" fmla="*/ 3 h 31"/>
                <a:gd name="T28" fmla="*/ 6 w 45"/>
                <a:gd name="T29" fmla="*/ 7 h 31"/>
                <a:gd name="T30" fmla="*/ 4 w 45"/>
                <a:gd name="T31" fmla="*/ 14 h 31"/>
                <a:gd name="T32" fmla="*/ 1 w 45"/>
                <a:gd name="T33" fmla="*/ 20 h 31"/>
                <a:gd name="T34" fmla="*/ 4 w 45"/>
                <a:gd name="T3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31">
                  <a:moveTo>
                    <a:pt x="4" y="24"/>
                  </a:moveTo>
                  <a:cubicBezTo>
                    <a:pt x="6" y="24"/>
                    <a:pt x="7" y="26"/>
                    <a:pt x="9" y="28"/>
                  </a:cubicBezTo>
                  <a:cubicBezTo>
                    <a:pt x="12" y="31"/>
                    <a:pt x="12" y="30"/>
                    <a:pt x="16" y="29"/>
                  </a:cubicBezTo>
                  <a:cubicBezTo>
                    <a:pt x="19" y="28"/>
                    <a:pt x="27" y="26"/>
                    <a:pt x="23" y="22"/>
                  </a:cubicBezTo>
                  <a:cubicBezTo>
                    <a:pt x="25" y="21"/>
                    <a:pt x="27" y="19"/>
                    <a:pt x="30" y="17"/>
                  </a:cubicBezTo>
                  <a:cubicBezTo>
                    <a:pt x="33" y="15"/>
                    <a:pt x="35" y="12"/>
                    <a:pt x="38" y="10"/>
                  </a:cubicBezTo>
                  <a:cubicBezTo>
                    <a:pt x="40" y="9"/>
                    <a:pt x="41" y="9"/>
                    <a:pt x="42" y="8"/>
                  </a:cubicBezTo>
                  <a:cubicBezTo>
                    <a:pt x="44" y="7"/>
                    <a:pt x="45" y="6"/>
                    <a:pt x="44" y="5"/>
                  </a:cubicBezTo>
                  <a:cubicBezTo>
                    <a:pt x="43" y="3"/>
                    <a:pt x="39" y="3"/>
                    <a:pt x="37" y="2"/>
                  </a:cubicBezTo>
                  <a:cubicBezTo>
                    <a:pt x="34" y="2"/>
                    <a:pt x="32" y="3"/>
                    <a:pt x="30" y="3"/>
                  </a:cubicBezTo>
                  <a:cubicBezTo>
                    <a:pt x="27" y="4"/>
                    <a:pt x="26" y="3"/>
                    <a:pt x="25" y="2"/>
                  </a:cubicBezTo>
                  <a:cubicBezTo>
                    <a:pt x="25" y="1"/>
                    <a:pt x="25" y="1"/>
                    <a:pt x="25" y="1"/>
                  </a:cubicBezTo>
                  <a:cubicBezTo>
                    <a:pt x="22" y="0"/>
                    <a:pt x="18" y="1"/>
                    <a:pt x="15" y="1"/>
                  </a:cubicBezTo>
                  <a:cubicBezTo>
                    <a:pt x="11" y="2"/>
                    <a:pt x="8" y="1"/>
                    <a:pt x="5" y="3"/>
                  </a:cubicBezTo>
                  <a:cubicBezTo>
                    <a:pt x="5" y="5"/>
                    <a:pt x="5" y="6"/>
                    <a:pt x="6" y="7"/>
                  </a:cubicBezTo>
                  <a:cubicBezTo>
                    <a:pt x="6" y="10"/>
                    <a:pt x="6" y="10"/>
                    <a:pt x="4" y="14"/>
                  </a:cubicBezTo>
                  <a:cubicBezTo>
                    <a:pt x="2" y="16"/>
                    <a:pt x="2" y="17"/>
                    <a:pt x="1" y="20"/>
                  </a:cubicBezTo>
                  <a:cubicBezTo>
                    <a:pt x="1" y="23"/>
                    <a:pt x="0" y="22"/>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0" name="Freeform 70"/>
            <p:cNvSpPr/>
            <p:nvPr/>
          </p:nvSpPr>
          <p:spPr bwMode="auto">
            <a:xfrm>
              <a:off x="-20638" y="1511301"/>
              <a:ext cx="4763"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2"/>
                    <a:pt x="0"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1" name="Freeform 71"/>
            <p:cNvSpPr/>
            <p:nvPr/>
          </p:nvSpPr>
          <p:spPr bwMode="auto">
            <a:xfrm>
              <a:off x="-73025" y="1511301"/>
              <a:ext cx="330200" cy="153988"/>
            </a:xfrm>
            <a:custGeom>
              <a:avLst/>
              <a:gdLst>
                <a:gd name="T0" fmla="*/ 64 w 88"/>
                <a:gd name="T1" fmla="*/ 9 h 41"/>
                <a:gd name="T2" fmla="*/ 62 w 88"/>
                <a:gd name="T3" fmla="*/ 5 h 41"/>
                <a:gd name="T4" fmla="*/ 60 w 88"/>
                <a:gd name="T5" fmla="*/ 2 h 41"/>
                <a:gd name="T6" fmla="*/ 55 w 88"/>
                <a:gd name="T7" fmla="*/ 0 h 41"/>
                <a:gd name="T8" fmla="*/ 54 w 88"/>
                <a:gd name="T9" fmla="*/ 8 h 41"/>
                <a:gd name="T10" fmla="*/ 52 w 88"/>
                <a:gd name="T11" fmla="*/ 13 h 41"/>
                <a:gd name="T12" fmla="*/ 48 w 88"/>
                <a:gd name="T13" fmla="*/ 5 h 41"/>
                <a:gd name="T14" fmla="*/ 39 w 88"/>
                <a:gd name="T15" fmla="*/ 5 h 41"/>
                <a:gd name="T16" fmla="*/ 38 w 88"/>
                <a:gd name="T17" fmla="*/ 11 h 41"/>
                <a:gd name="T18" fmla="*/ 32 w 88"/>
                <a:gd name="T19" fmla="*/ 6 h 41"/>
                <a:gd name="T20" fmla="*/ 29 w 88"/>
                <a:gd name="T21" fmla="*/ 6 h 41"/>
                <a:gd name="T22" fmla="*/ 26 w 88"/>
                <a:gd name="T23" fmla="*/ 5 h 41"/>
                <a:gd name="T24" fmla="*/ 20 w 88"/>
                <a:gd name="T25" fmla="*/ 4 h 41"/>
                <a:gd name="T26" fmla="*/ 18 w 88"/>
                <a:gd name="T27" fmla="*/ 0 h 41"/>
                <a:gd name="T28" fmla="*/ 14 w 88"/>
                <a:gd name="T29" fmla="*/ 2 h 41"/>
                <a:gd name="T30" fmla="*/ 14 w 88"/>
                <a:gd name="T31" fmla="*/ 2 h 41"/>
                <a:gd name="T32" fmla="*/ 6 w 88"/>
                <a:gd name="T33" fmla="*/ 4 h 41"/>
                <a:gd name="T34" fmla="*/ 1 w 88"/>
                <a:gd name="T35" fmla="*/ 10 h 41"/>
                <a:gd name="T36" fmla="*/ 4 w 88"/>
                <a:gd name="T37" fmla="*/ 16 h 41"/>
                <a:gd name="T38" fmla="*/ 12 w 88"/>
                <a:gd name="T39" fmla="*/ 15 h 41"/>
                <a:gd name="T40" fmla="*/ 15 w 88"/>
                <a:gd name="T41" fmla="*/ 16 h 41"/>
                <a:gd name="T42" fmla="*/ 7 w 88"/>
                <a:gd name="T43" fmla="*/ 19 h 41"/>
                <a:gd name="T44" fmla="*/ 6 w 88"/>
                <a:gd name="T45" fmla="*/ 25 h 41"/>
                <a:gd name="T46" fmla="*/ 17 w 88"/>
                <a:gd name="T47" fmla="*/ 23 h 41"/>
                <a:gd name="T48" fmla="*/ 23 w 88"/>
                <a:gd name="T49" fmla="*/ 23 h 41"/>
                <a:gd name="T50" fmla="*/ 31 w 88"/>
                <a:gd name="T51" fmla="*/ 25 h 41"/>
                <a:gd name="T52" fmla="*/ 13 w 88"/>
                <a:gd name="T53" fmla="*/ 27 h 41"/>
                <a:gd name="T54" fmla="*/ 11 w 88"/>
                <a:gd name="T55" fmla="*/ 30 h 41"/>
                <a:gd name="T56" fmla="*/ 19 w 88"/>
                <a:gd name="T57" fmla="*/ 33 h 41"/>
                <a:gd name="T58" fmla="*/ 28 w 88"/>
                <a:gd name="T59" fmla="*/ 39 h 41"/>
                <a:gd name="T60" fmla="*/ 46 w 88"/>
                <a:gd name="T61" fmla="*/ 37 h 41"/>
                <a:gd name="T62" fmla="*/ 53 w 88"/>
                <a:gd name="T63" fmla="*/ 35 h 41"/>
                <a:gd name="T64" fmla="*/ 56 w 88"/>
                <a:gd name="T65" fmla="*/ 36 h 41"/>
                <a:gd name="T66" fmla="*/ 60 w 88"/>
                <a:gd name="T67" fmla="*/ 35 h 41"/>
                <a:gd name="T68" fmla="*/ 65 w 88"/>
                <a:gd name="T69" fmla="*/ 36 h 41"/>
                <a:gd name="T70" fmla="*/ 71 w 88"/>
                <a:gd name="T71" fmla="*/ 37 h 41"/>
                <a:gd name="T72" fmla="*/ 79 w 88"/>
                <a:gd name="T73" fmla="*/ 38 h 41"/>
                <a:gd name="T74" fmla="*/ 77 w 88"/>
                <a:gd name="T75" fmla="*/ 30 h 41"/>
                <a:gd name="T76" fmla="*/ 84 w 88"/>
                <a:gd name="T77" fmla="*/ 30 h 41"/>
                <a:gd name="T78" fmla="*/ 79 w 88"/>
                <a:gd name="T79" fmla="*/ 24 h 41"/>
                <a:gd name="T80" fmla="*/ 75 w 88"/>
                <a:gd name="T81" fmla="*/ 23 h 41"/>
                <a:gd name="T82" fmla="*/ 69 w 88"/>
                <a:gd name="T83" fmla="*/ 20 h 41"/>
                <a:gd name="T84" fmla="*/ 67 w 88"/>
                <a:gd name="T85" fmla="*/ 13 h 41"/>
                <a:gd name="T86" fmla="*/ 64 w 88"/>
                <a:gd name="T87"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41">
                  <a:moveTo>
                    <a:pt x="64" y="9"/>
                  </a:moveTo>
                  <a:cubicBezTo>
                    <a:pt x="62" y="7"/>
                    <a:pt x="63" y="7"/>
                    <a:pt x="62" y="5"/>
                  </a:cubicBezTo>
                  <a:cubicBezTo>
                    <a:pt x="62" y="3"/>
                    <a:pt x="61" y="3"/>
                    <a:pt x="60" y="2"/>
                  </a:cubicBezTo>
                  <a:cubicBezTo>
                    <a:pt x="59" y="2"/>
                    <a:pt x="56" y="0"/>
                    <a:pt x="55" y="0"/>
                  </a:cubicBezTo>
                  <a:cubicBezTo>
                    <a:pt x="52" y="0"/>
                    <a:pt x="54" y="5"/>
                    <a:pt x="54" y="8"/>
                  </a:cubicBezTo>
                  <a:cubicBezTo>
                    <a:pt x="54" y="10"/>
                    <a:pt x="52" y="11"/>
                    <a:pt x="52" y="13"/>
                  </a:cubicBezTo>
                  <a:cubicBezTo>
                    <a:pt x="49" y="12"/>
                    <a:pt x="51" y="7"/>
                    <a:pt x="48" y="5"/>
                  </a:cubicBezTo>
                  <a:cubicBezTo>
                    <a:pt x="47" y="4"/>
                    <a:pt x="41" y="3"/>
                    <a:pt x="39" y="5"/>
                  </a:cubicBezTo>
                  <a:cubicBezTo>
                    <a:pt x="38" y="6"/>
                    <a:pt x="40" y="10"/>
                    <a:pt x="38" y="11"/>
                  </a:cubicBezTo>
                  <a:cubicBezTo>
                    <a:pt x="36" y="12"/>
                    <a:pt x="35" y="7"/>
                    <a:pt x="32" y="6"/>
                  </a:cubicBezTo>
                  <a:cubicBezTo>
                    <a:pt x="31" y="6"/>
                    <a:pt x="30" y="6"/>
                    <a:pt x="29" y="6"/>
                  </a:cubicBezTo>
                  <a:cubicBezTo>
                    <a:pt x="27" y="6"/>
                    <a:pt x="27" y="5"/>
                    <a:pt x="26" y="5"/>
                  </a:cubicBezTo>
                  <a:cubicBezTo>
                    <a:pt x="23" y="4"/>
                    <a:pt x="21" y="7"/>
                    <a:pt x="20" y="4"/>
                  </a:cubicBezTo>
                  <a:cubicBezTo>
                    <a:pt x="19" y="2"/>
                    <a:pt x="20" y="1"/>
                    <a:pt x="18" y="0"/>
                  </a:cubicBezTo>
                  <a:cubicBezTo>
                    <a:pt x="16" y="0"/>
                    <a:pt x="15" y="1"/>
                    <a:pt x="14" y="2"/>
                  </a:cubicBezTo>
                  <a:cubicBezTo>
                    <a:pt x="14" y="2"/>
                    <a:pt x="14" y="2"/>
                    <a:pt x="14" y="2"/>
                  </a:cubicBezTo>
                  <a:cubicBezTo>
                    <a:pt x="12" y="3"/>
                    <a:pt x="8" y="3"/>
                    <a:pt x="6" y="4"/>
                  </a:cubicBezTo>
                  <a:cubicBezTo>
                    <a:pt x="4" y="5"/>
                    <a:pt x="2" y="8"/>
                    <a:pt x="1" y="10"/>
                  </a:cubicBezTo>
                  <a:cubicBezTo>
                    <a:pt x="1" y="13"/>
                    <a:pt x="2" y="15"/>
                    <a:pt x="4" y="16"/>
                  </a:cubicBezTo>
                  <a:cubicBezTo>
                    <a:pt x="7" y="17"/>
                    <a:pt x="9" y="15"/>
                    <a:pt x="12" y="15"/>
                  </a:cubicBezTo>
                  <a:cubicBezTo>
                    <a:pt x="13" y="15"/>
                    <a:pt x="14" y="14"/>
                    <a:pt x="15" y="16"/>
                  </a:cubicBezTo>
                  <a:cubicBezTo>
                    <a:pt x="17" y="20"/>
                    <a:pt x="9" y="19"/>
                    <a:pt x="7" y="19"/>
                  </a:cubicBezTo>
                  <a:cubicBezTo>
                    <a:pt x="3" y="19"/>
                    <a:pt x="0" y="24"/>
                    <a:pt x="6" y="25"/>
                  </a:cubicBezTo>
                  <a:cubicBezTo>
                    <a:pt x="10" y="25"/>
                    <a:pt x="13" y="23"/>
                    <a:pt x="17" y="23"/>
                  </a:cubicBezTo>
                  <a:cubicBezTo>
                    <a:pt x="19" y="23"/>
                    <a:pt x="20" y="23"/>
                    <a:pt x="23" y="23"/>
                  </a:cubicBezTo>
                  <a:cubicBezTo>
                    <a:pt x="25" y="24"/>
                    <a:pt x="31" y="22"/>
                    <a:pt x="31" y="25"/>
                  </a:cubicBezTo>
                  <a:cubicBezTo>
                    <a:pt x="25" y="27"/>
                    <a:pt x="19" y="26"/>
                    <a:pt x="13" y="27"/>
                  </a:cubicBezTo>
                  <a:cubicBezTo>
                    <a:pt x="11" y="28"/>
                    <a:pt x="9" y="28"/>
                    <a:pt x="11" y="30"/>
                  </a:cubicBezTo>
                  <a:cubicBezTo>
                    <a:pt x="12" y="33"/>
                    <a:pt x="17" y="32"/>
                    <a:pt x="19" y="33"/>
                  </a:cubicBezTo>
                  <a:cubicBezTo>
                    <a:pt x="23" y="35"/>
                    <a:pt x="24" y="38"/>
                    <a:pt x="28" y="39"/>
                  </a:cubicBezTo>
                  <a:cubicBezTo>
                    <a:pt x="33" y="41"/>
                    <a:pt x="41" y="39"/>
                    <a:pt x="46" y="37"/>
                  </a:cubicBezTo>
                  <a:cubicBezTo>
                    <a:pt x="49" y="37"/>
                    <a:pt x="51" y="35"/>
                    <a:pt x="53" y="35"/>
                  </a:cubicBezTo>
                  <a:cubicBezTo>
                    <a:pt x="54" y="35"/>
                    <a:pt x="55" y="36"/>
                    <a:pt x="56" y="36"/>
                  </a:cubicBezTo>
                  <a:cubicBezTo>
                    <a:pt x="58" y="36"/>
                    <a:pt x="59" y="36"/>
                    <a:pt x="60" y="35"/>
                  </a:cubicBezTo>
                  <a:cubicBezTo>
                    <a:pt x="63" y="35"/>
                    <a:pt x="63" y="35"/>
                    <a:pt x="65" y="36"/>
                  </a:cubicBezTo>
                  <a:cubicBezTo>
                    <a:pt x="67" y="37"/>
                    <a:pt x="69" y="36"/>
                    <a:pt x="71" y="37"/>
                  </a:cubicBezTo>
                  <a:cubicBezTo>
                    <a:pt x="74" y="38"/>
                    <a:pt x="76" y="41"/>
                    <a:pt x="79" y="38"/>
                  </a:cubicBezTo>
                  <a:cubicBezTo>
                    <a:pt x="82" y="34"/>
                    <a:pt x="76" y="34"/>
                    <a:pt x="77" y="30"/>
                  </a:cubicBezTo>
                  <a:cubicBezTo>
                    <a:pt x="78" y="30"/>
                    <a:pt x="83" y="31"/>
                    <a:pt x="84" y="30"/>
                  </a:cubicBezTo>
                  <a:cubicBezTo>
                    <a:pt x="88" y="28"/>
                    <a:pt x="81" y="25"/>
                    <a:pt x="79" y="24"/>
                  </a:cubicBezTo>
                  <a:cubicBezTo>
                    <a:pt x="77" y="24"/>
                    <a:pt x="76" y="24"/>
                    <a:pt x="75" y="23"/>
                  </a:cubicBezTo>
                  <a:cubicBezTo>
                    <a:pt x="73" y="23"/>
                    <a:pt x="70" y="22"/>
                    <a:pt x="69" y="20"/>
                  </a:cubicBezTo>
                  <a:cubicBezTo>
                    <a:pt x="66" y="18"/>
                    <a:pt x="67" y="17"/>
                    <a:pt x="67" y="13"/>
                  </a:cubicBezTo>
                  <a:cubicBezTo>
                    <a:pt x="67" y="11"/>
                    <a:pt x="65" y="10"/>
                    <a:pt x="6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2" name="Freeform 72"/>
            <p:cNvSpPr/>
            <p:nvPr/>
          </p:nvSpPr>
          <p:spPr bwMode="auto">
            <a:xfrm>
              <a:off x="1023938" y="1508126"/>
              <a:ext cx="44450" cy="52388"/>
            </a:xfrm>
            <a:custGeom>
              <a:avLst/>
              <a:gdLst>
                <a:gd name="T0" fmla="*/ 0 w 12"/>
                <a:gd name="T1" fmla="*/ 9 h 14"/>
                <a:gd name="T2" fmla="*/ 2 w 12"/>
                <a:gd name="T3" fmla="*/ 11 h 14"/>
                <a:gd name="T4" fmla="*/ 4 w 12"/>
                <a:gd name="T5" fmla="*/ 13 h 14"/>
                <a:gd name="T6" fmla="*/ 7 w 12"/>
                <a:gd name="T7" fmla="*/ 14 h 14"/>
                <a:gd name="T8" fmla="*/ 8 w 12"/>
                <a:gd name="T9" fmla="*/ 13 h 14"/>
                <a:gd name="T10" fmla="*/ 10 w 12"/>
                <a:gd name="T11" fmla="*/ 13 h 14"/>
                <a:gd name="T12" fmla="*/ 11 w 12"/>
                <a:gd name="T13" fmla="*/ 11 h 14"/>
                <a:gd name="T14" fmla="*/ 11 w 12"/>
                <a:gd name="T15" fmla="*/ 8 h 14"/>
                <a:gd name="T16" fmla="*/ 12 w 12"/>
                <a:gd name="T17" fmla="*/ 6 h 14"/>
                <a:gd name="T18" fmla="*/ 9 w 12"/>
                <a:gd name="T19" fmla="*/ 4 h 14"/>
                <a:gd name="T20" fmla="*/ 9 w 12"/>
                <a:gd name="T21" fmla="*/ 3 h 14"/>
                <a:gd name="T22" fmla="*/ 7 w 12"/>
                <a:gd name="T23" fmla="*/ 2 h 14"/>
                <a:gd name="T24" fmla="*/ 4 w 12"/>
                <a:gd name="T25" fmla="*/ 1 h 14"/>
                <a:gd name="T26" fmla="*/ 4 w 12"/>
                <a:gd name="T27" fmla="*/ 1 h 14"/>
                <a:gd name="T28" fmla="*/ 2 w 12"/>
                <a:gd name="T29" fmla="*/ 0 h 14"/>
                <a:gd name="T30" fmla="*/ 2 w 12"/>
                <a:gd name="T31" fmla="*/ 3 h 14"/>
                <a:gd name="T32" fmla="*/ 1 w 12"/>
                <a:gd name="T33" fmla="*/ 5 h 14"/>
                <a:gd name="T34" fmla="*/ 1 w 12"/>
                <a:gd name="T35" fmla="*/ 6 h 14"/>
                <a:gd name="T36" fmla="*/ 0 w 12"/>
                <a:gd name="T3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4">
                  <a:moveTo>
                    <a:pt x="0" y="9"/>
                  </a:moveTo>
                  <a:cubicBezTo>
                    <a:pt x="1" y="10"/>
                    <a:pt x="2" y="10"/>
                    <a:pt x="2" y="11"/>
                  </a:cubicBezTo>
                  <a:cubicBezTo>
                    <a:pt x="3" y="12"/>
                    <a:pt x="2" y="12"/>
                    <a:pt x="4" y="13"/>
                  </a:cubicBezTo>
                  <a:cubicBezTo>
                    <a:pt x="4" y="14"/>
                    <a:pt x="6" y="14"/>
                    <a:pt x="7" y="14"/>
                  </a:cubicBezTo>
                  <a:cubicBezTo>
                    <a:pt x="8" y="14"/>
                    <a:pt x="8" y="13"/>
                    <a:pt x="8" y="13"/>
                  </a:cubicBezTo>
                  <a:cubicBezTo>
                    <a:pt x="9" y="13"/>
                    <a:pt x="10" y="13"/>
                    <a:pt x="10" y="13"/>
                  </a:cubicBezTo>
                  <a:cubicBezTo>
                    <a:pt x="11" y="13"/>
                    <a:pt x="11" y="12"/>
                    <a:pt x="11" y="11"/>
                  </a:cubicBezTo>
                  <a:cubicBezTo>
                    <a:pt x="11" y="10"/>
                    <a:pt x="11" y="9"/>
                    <a:pt x="11" y="8"/>
                  </a:cubicBezTo>
                  <a:cubicBezTo>
                    <a:pt x="11" y="7"/>
                    <a:pt x="12" y="7"/>
                    <a:pt x="12" y="6"/>
                  </a:cubicBezTo>
                  <a:cubicBezTo>
                    <a:pt x="11" y="4"/>
                    <a:pt x="10" y="5"/>
                    <a:pt x="9" y="4"/>
                  </a:cubicBezTo>
                  <a:cubicBezTo>
                    <a:pt x="9" y="4"/>
                    <a:pt x="9" y="3"/>
                    <a:pt x="9" y="3"/>
                  </a:cubicBezTo>
                  <a:cubicBezTo>
                    <a:pt x="8" y="2"/>
                    <a:pt x="8" y="2"/>
                    <a:pt x="7" y="2"/>
                  </a:cubicBezTo>
                  <a:cubicBezTo>
                    <a:pt x="6" y="2"/>
                    <a:pt x="4" y="2"/>
                    <a:pt x="4" y="1"/>
                  </a:cubicBezTo>
                  <a:cubicBezTo>
                    <a:pt x="4" y="1"/>
                    <a:pt x="4" y="1"/>
                    <a:pt x="4" y="1"/>
                  </a:cubicBezTo>
                  <a:cubicBezTo>
                    <a:pt x="4" y="0"/>
                    <a:pt x="2" y="0"/>
                    <a:pt x="2" y="0"/>
                  </a:cubicBezTo>
                  <a:cubicBezTo>
                    <a:pt x="0" y="2"/>
                    <a:pt x="2" y="2"/>
                    <a:pt x="2" y="3"/>
                  </a:cubicBezTo>
                  <a:cubicBezTo>
                    <a:pt x="2" y="4"/>
                    <a:pt x="1" y="4"/>
                    <a:pt x="1" y="5"/>
                  </a:cubicBezTo>
                  <a:cubicBezTo>
                    <a:pt x="0" y="6"/>
                    <a:pt x="1" y="6"/>
                    <a:pt x="1" y="6"/>
                  </a:cubicBezTo>
                  <a:cubicBezTo>
                    <a:pt x="1" y="7"/>
                    <a:pt x="0" y="8"/>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3" name="Freeform 73"/>
            <p:cNvSpPr/>
            <p:nvPr/>
          </p:nvSpPr>
          <p:spPr bwMode="auto">
            <a:xfrm>
              <a:off x="-962025" y="1560513"/>
              <a:ext cx="2085975" cy="1398588"/>
            </a:xfrm>
            <a:custGeom>
              <a:avLst/>
              <a:gdLst>
                <a:gd name="T0" fmla="*/ 433 w 556"/>
                <a:gd name="T1" fmla="*/ 371 h 372"/>
                <a:gd name="T2" fmla="*/ 406 w 556"/>
                <a:gd name="T3" fmla="*/ 346 h 372"/>
                <a:gd name="T4" fmla="*/ 386 w 556"/>
                <a:gd name="T5" fmla="*/ 316 h 372"/>
                <a:gd name="T6" fmla="*/ 367 w 556"/>
                <a:gd name="T7" fmla="*/ 317 h 372"/>
                <a:gd name="T8" fmla="*/ 340 w 556"/>
                <a:gd name="T9" fmla="*/ 284 h 372"/>
                <a:gd name="T10" fmla="*/ 371 w 556"/>
                <a:gd name="T11" fmla="*/ 265 h 372"/>
                <a:gd name="T12" fmla="*/ 400 w 556"/>
                <a:gd name="T13" fmla="*/ 262 h 372"/>
                <a:gd name="T14" fmla="*/ 419 w 556"/>
                <a:gd name="T15" fmla="*/ 257 h 372"/>
                <a:gd name="T16" fmla="*/ 453 w 556"/>
                <a:gd name="T17" fmla="*/ 209 h 372"/>
                <a:gd name="T18" fmla="*/ 492 w 556"/>
                <a:gd name="T19" fmla="*/ 184 h 372"/>
                <a:gd name="T20" fmla="*/ 516 w 556"/>
                <a:gd name="T21" fmla="*/ 174 h 372"/>
                <a:gd name="T22" fmla="*/ 479 w 556"/>
                <a:gd name="T23" fmla="*/ 166 h 372"/>
                <a:gd name="T24" fmla="*/ 495 w 556"/>
                <a:gd name="T25" fmla="*/ 151 h 372"/>
                <a:gd name="T26" fmla="*/ 527 w 556"/>
                <a:gd name="T27" fmla="*/ 164 h 372"/>
                <a:gd name="T28" fmla="*/ 552 w 556"/>
                <a:gd name="T29" fmla="*/ 157 h 372"/>
                <a:gd name="T30" fmla="*/ 526 w 556"/>
                <a:gd name="T31" fmla="*/ 126 h 372"/>
                <a:gd name="T32" fmla="*/ 507 w 556"/>
                <a:gd name="T33" fmla="*/ 99 h 372"/>
                <a:gd name="T34" fmla="*/ 470 w 556"/>
                <a:gd name="T35" fmla="*/ 85 h 372"/>
                <a:gd name="T36" fmla="*/ 430 w 556"/>
                <a:gd name="T37" fmla="*/ 78 h 372"/>
                <a:gd name="T38" fmla="*/ 429 w 556"/>
                <a:gd name="T39" fmla="*/ 133 h 372"/>
                <a:gd name="T40" fmla="*/ 410 w 556"/>
                <a:gd name="T41" fmla="*/ 120 h 372"/>
                <a:gd name="T42" fmla="*/ 365 w 556"/>
                <a:gd name="T43" fmla="*/ 110 h 372"/>
                <a:gd name="T44" fmla="*/ 361 w 556"/>
                <a:gd name="T45" fmla="*/ 75 h 372"/>
                <a:gd name="T46" fmla="*/ 387 w 556"/>
                <a:gd name="T47" fmla="*/ 55 h 372"/>
                <a:gd name="T48" fmla="*/ 388 w 556"/>
                <a:gd name="T49" fmla="*/ 50 h 372"/>
                <a:gd name="T50" fmla="*/ 413 w 556"/>
                <a:gd name="T51" fmla="*/ 43 h 372"/>
                <a:gd name="T52" fmla="*/ 413 w 556"/>
                <a:gd name="T53" fmla="*/ 22 h 372"/>
                <a:gd name="T54" fmla="*/ 384 w 556"/>
                <a:gd name="T55" fmla="*/ 33 h 372"/>
                <a:gd name="T56" fmla="*/ 368 w 556"/>
                <a:gd name="T57" fmla="*/ 13 h 372"/>
                <a:gd name="T58" fmla="*/ 346 w 556"/>
                <a:gd name="T59" fmla="*/ 14 h 372"/>
                <a:gd name="T60" fmla="*/ 352 w 556"/>
                <a:gd name="T61" fmla="*/ 36 h 372"/>
                <a:gd name="T62" fmla="*/ 333 w 556"/>
                <a:gd name="T63" fmla="*/ 22 h 372"/>
                <a:gd name="T64" fmla="*/ 323 w 556"/>
                <a:gd name="T65" fmla="*/ 34 h 372"/>
                <a:gd name="T66" fmla="*/ 293 w 556"/>
                <a:gd name="T67" fmla="*/ 39 h 372"/>
                <a:gd name="T68" fmla="*/ 262 w 556"/>
                <a:gd name="T69" fmla="*/ 34 h 372"/>
                <a:gd name="T70" fmla="*/ 234 w 556"/>
                <a:gd name="T71" fmla="*/ 22 h 372"/>
                <a:gd name="T72" fmla="*/ 211 w 556"/>
                <a:gd name="T73" fmla="*/ 21 h 372"/>
                <a:gd name="T74" fmla="*/ 189 w 556"/>
                <a:gd name="T75" fmla="*/ 17 h 372"/>
                <a:gd name="T76" fmla="*/ 146 w 556"/>
                <a:gd name="T77" fmla="*/ 24 h 372"/>
                <a:gd name="T78" fmla="*/ 108 w 556"/>
                <a:gd name="T79" fmla="*/ 14 h 372"/>
                <a:gd name="T80" fmla="*/ 65 w 556"/>
                <a:gd name="T81" fmla="*/ 8 h 372"/>
                <a:gd name="T82" fmla="*/ 37 w 556"/>
                <a:gd name="T83" fmla="*/ 14 h 372"/>
                <a:gd name="T84" fmla="*/ 22 w 556"/>
                <a:gd name="T85" fmla="*/ 38 h 372"/>
                <a:gd name="T86" fmla="*/ 5 w 556"/>
                <a:gd name="T87" fmla="*/ 47 h 372"/>
                <a:gd name="T88" fmla="*/ 15 w 556"/>
                <a:gd name="T89" fmla="*/ 73 h 372"/>
                <a:gd name="T90" fmla="*/ 50 w 556"/>
                <a:gd name="T91" fmla="*/ 101 h 372"/>
                <a:gd name="T92" fmla="*/ 17 w 556"/>
                <a:gd name="T93" fmla="*/ 127 h 372"/>
                <a:gd name="T94" fmla="*/ 65 w 556"/>
                <a:gd name="T95" fmla="*/ 104 h 372"/>
                <a:gd name="T96" fmla="*/ 96 w 556"/>
                <a:gd name="T97" fmla="*/ 83 h 372"/>
                <a:gd name="T98" fmla="*/ 133 w 556"/>
                <a:gd name="T99" fmla="*/ 94 h 372"/>
                <a:gd name="T100" fmla="*/ 172 w 556"/>
                <a:gd name="T101" fmla="*/ 112 h 372"/>
                <a:gd name="T102" fmla="*/ 195 w 556"/>
                <a:gd name="T103" fmla="*/ 147 h 372"/>
                <a:gd name="T104" fmla="*/ 222 w 556"/>
                <a:gd name="T105" fmla="*/ 165 h 372"/>
                <a:gd name="T106" fmla="*/ 191 w 556"/>
                <a:gd name="T107" fmla="*/ 155 h 372"/>
                <a:gd name="T108" fmla="*/ 210 w 556"/>
                <a:gd name="T109" fmla="*/ 194 h 372"/>
                <a:gd name="T110" fmla="*/ 227 w 556"/>
                <a:gd name="T111" fmla="*/ 233 h 372"/>
                <a:gd name="T112" fmla="*/ 255 w 556"/>
                <a:gd name="T113" fmla="*/ 267 h 372"/>
                <a:gd name="T114" fmla="*/ 278 w 556"/>
                <a:gd name="T115" fmla="*/ 288 h 372"/>
                <a:gd name="T116" fmla="*/ 255 w 556"/>
                <a:gd name="T117" fmla="*/ 254 h 372"/>
                <a:gd name="T118" fmla="*/ 289 w 556"/>
                <a:gd name="T119" fmla="*/ 285 h 372"/>
                <a:gd name="T120" fmla="*/ 313 w 556"/>
                <a:gd name="T121" fmla="*/ 321 h 372"/>
                <a:gd name="T122" fmla="*/ 359 w 556"/>
                <a:gd name="T123" fmla="*/ 330 h 372"/>
                <a:gd name="T124" fmla="*/ 393 w 556"/>
                <a:gd name="T125" fmla="*/ 35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72">
                  <a:moveTo>
                    <a:pt x="407" y="363"/>
                  </a:moveTo>
                  <a:cubicBezTo>
                    <a:pt x="410" y="364"/>
                    <a:pt x="410" y="367"/>
                    <a:pt x="414" y="368"/>
                  </a:cubicBezTo>
                  <a:cubicBezTo>
                    <a:pt x="415" y="368"/>
                    <a:pt x="420" y="369"/>
                    <a:pt x="421" y="369"/>
                  </a:cubicBezTo>
                  <a:cubicBezTo>
                    <a:pt x="422" y="368"/>
                    <a:pt x="421" y="367"/>
                    <a:pt x="422" y="366"/>
                  </a:cubicBezTo>
                  <a:cubicBezTo>
                    <a:pt x="422" y="365"/>
                    <a:pt x="424" y="365"/>
                    <a:pt x="425" y="364"/>
                  </a:cubicBezTo>
                  <a:cubicBezTo>
                    <a:pt x="427" y="364"/>
                    <a:pt x="430" y="363"/>
                    <a:pt x="432" y="366"/>
                  </a:cubicBezTo>
                  <a:cubicBezTo>
                    <a:pt x="433" y="368"/>
                    <a:pt x="432" y="370"/>
                    <a:pt x="433" y="371"/>
                  </a:cubicBezTo>
                  <a:cubicBezTo>
                    <a:pt x="434" y="372"/>
                    <a:pt x="439" y="371"/>
                    <a:pt x="440" y="371"/>
                  </a:cubicBezTo>
                  <a:cubicBezTo>
                    <a:pt x="442" y="369"/>
                    <a:pt x="440" y="367"/>
                    <a:pt x="439" y="366"/>
                  </a:cubicBezTo>
                  <a:cubicBezTo>
                    <a:pt x="438" y="365"/>
                    <a:pt x="437" y="365"/>
                    <a:pt x="437" y="365"/>
                  </a:cubicBezTo>
                  <a:cubicBezTo>
                    <a:pt x="436" y="365"/>
                    <a:pt x="437" y="363"/>
                    <a:pt x="436" y="363"/>
                  </a:cubicBezTo>
                  <a:cubicBezTo>
                    <a:pt x="435" y="362"/>
                    <a:pt x="429" y="360"/>
                    <a:pt x="427" y="360"/>
                  </a:cubicBezTo>
                  <a:cubicBezTo>
                    <a:pt x="422" y="358"/>
                    <a:pt x="415" y="364"/>
                    <a:pt x="411" y="360"/>
                  </a:cubicBezTo>
                  <a:cubicBezTo>
                    <a:pt x="407" y="356"/>
                    <a:pt x="404" y="352"/>
                    <a:pt x="406" y="346"/>
                  </a:cubicBezTo>
                  <a:cubicBezTo>
                    <a:pt x="407" y="343"/>
                    <a:pt x="407" y="341"/>
                    <a:pt x="407" y="338"/>
                  </a:cubicBezTo>
                  <a:cubicBezTo>
                    <a:pt x="407" y="334"/>
                    <a:pt x="407" y="333"/>
                    <a:pt x="402" y="332"/>
                  </a:cubicBezTo>
                  <a:cubicBezTo>
                    <a:pt x="400" y="332"/>
                    <a:pt x="398" y="333"/>
                    <a:pt x="396" y="332"/>
                  </a:cubicBezTo>
                  <a:cubicBezTo>
                    <a:pt x="395" y="332"/>
                    <a:pt x="394" y="331"/>
                    <a:pt x="393" y="330"/>
                  </a:cubicBezTo>
                  <a:cubicBezTo>
                    <a:pt x="391" y="330"/>
                    <a:pt x="389" y="331"/>
                    <a:pt x="387" y="331"/>
                  </a:cubicBezTo>
                  <a:cubicBezTo>
                    <a:pt x="386" y="331"/>
                    <a:pt x="383" y="332"/>
                    <a:pt x="382" y="332"/>
                  </a:cubicBezTo>
                  <a:cubicBezTo>
                    <a:pt x="376" y="329"/>
                    <a:pt x="386" y="319"/>
                    <a:pt x="386" y="316"/>
                  </a:cubicBezTo>
                  <a:cubicBezTo>
                    <a:pt x="387" y="315"/>
                    <a:pt x="386" y="314"/>
                    <a:pt x="387" y="312"/>
                  </a:cubicBezTo>
                  <a:cubicBezTo>
                    <a:pt x="387" y="311"/>
                    <a:pt x="388" y="309"/>
                    <a:pt x="389" y="308"/>
                  </a:cubicBezTo>
                  <a:cubicBezTo>
                    <a:pt x="389" y="306"/>
                    <a:pt x="391" y="305"/>
                    <a:pt x="388" y="303"/>
                  </a:cubicBezTo>
                  <a:cubicBezTo>
                    <a:pt x="387" y="302"/>
                    <a:pt x="382" y="303"/>
                    <a:pt x="381" y="303"/>
                  </a:cubicBezTo>
                  <a:cubicBezTo>
                    <a:pt x="378" y="304"/>
                    <a:pt x="376" y="306"/>
                    <a:pt x="375" y="309"/>
                  </a:cubicBezTo>
                  <a:cubicBezTo>
                    <a:pt x="373" y="311"/>
                    <a:pt x="373" y="314"/>
                    <a:pt x="371" y="316"/>
                  </a:cubicBezTo>
                  <a:cubicBezTo>
                    <a:pt x="370" y="317"/>
                    <a:pt x="369" y="317"/>
                    <a:pt x="367" y="317"/>
                  </a:cubicBezTo>
                  <a:cubicBezTo>
                    <a:pt x="364" y="316"/>
                    <a:pt x="361" y="316"/>
                    <a:pt x="358" y="316"/>
                  </a:cubicBezTo>
                  <a:cubicBezTo>
                    <a:pt x="354" y="317"/>
                    <a:pt x="354" y="316"/>
                    <a:pt x="351" y="315"/>
                  </a:cubicBezTo>
                  <a:cubicBezTo>
                    <a:pt x="348" y="315"/>
                    <a:pt x="346" y="315"/>
                    <a:pt x="344" y="314"/>
                  </a:cubicBezTo>
                  <a:cubicBezTo>
                    <a:pt x="341" y="311"/>
                    <a:pt x="343" y="310"/>
                    <a:pt x="341" y="307"/>
                  </a:cubicBezTo>
                  <a:cubicBezTo>
                    <a:pt x="340" y="306"/>
                    <a:pt x="339" y="306"/>
                    <a:pt x="337" y="304"/>
                  </a:cubicBezTo>
                  <a:cubicBezTo>
                    <a:pt x="336" y="302"/>
                    <a:pt x="336" y="299"/>
                    <a:pt x="336" y="297"/>
                  </a:cubicBezTo>
                  <a:cubicBezTo>
                    <a:pt x="337" y="292"/>
                    <a:pt x="341" y="289"/>
                    <a:pt x="340" y="284"/>
                  </a:cubicBezTo>
                  <a:cubicBezTo>
                    <a:pt x="340" y="283"/>
                    <a:pt x="340" y="282"/>
                    <a:pt x="340" y="281"/>
                  </a:cubicBezTo>
                  <a:cubicBezTo>
                    <a:pt x="340" y="279"/>
                    <a:pt x="342" y="278"/>
                    <a:pt x="343" y="276"/>
                  </a:cubicBezTo>
                  <a:cubicBezTo>
                    <a:pt x="343" y="274"/>
                    <a:pt x="343" y="273"/>
                    <a:pt x="344" y="271"/>
                  </a:cubicBezTo>
                  <a:cubicBezTo>
                    <a:pt x="345" y="269"/>
                    <a:pt x="347" y="267"/>
                    <a:pt x="350" y="266"/>
                  </a:cubicBezTo>
                  <a:cubicBezTo>
                    <a:pt x="354" y="265"/>
                    <a:pt x="358" y="264"/>
                    <a:pt x="362" y="265"/>
                  </a:cubicBezTo>
                  <a:cubicBezTo>
                    <a:pt x="364" y="265"/>
                    <a:pt x="366" y="265"/>
                    <a:pt x="368" y="265"/>
                  </a:cubicBezTo>
                  <a:cubicBezTo>
                    <a:pt x="368" y="265"/>
                    <a:pt x="370" y="265"/>
                    <a:pt x="371" y="265"/>
                  </a:cubicBezTo>
                  <a:cubicBezTo>
                    <a:pt x="372" y="265"/>
                    <a:pt x="372" y="266"/>
                    <a:pt x="373" y="267"/>
                  </a:cubicBezTo>
                  <a:cubicBezTo>
                    <a:pt x="375" y="267"/>
                    <a:pt x="376" y="268"/>
                    <a:pt x="377" y="265"/>
                  </a:cubicBezTo>
                  <a:cubicBezTo>
                    <a:pt x="377" y="263"/>
                    <a:pt x="375" y="263"/>
                    <a:pt x="373" y="261"/>
                  </a:cubicBezTo>
                  <a:cubicBezTo>
                    <a:pt x="377" y="260"/>
                    <a:pt x="382" y="260"/>
                    <a:pt x="386" y="259"/>
                  </a:cubicBezTo>
                  <a:cubicBezTo>
                    <a:pt x="390" y="258"/>
                    <a:pt x="390" y="258"/>
                    <a:pt x="394" y="259"/>
                  </a:cubicBezTo>
                  <a:cubicBezTo>
                    <a:pt x="395" y="259"/>
                    <a:pt x="397" y="258"/>
                    <a:pt x="398" y="259"/>
                  </a:cubicBezTo>
                  <a:cubicBezTo>
                    <a:pt x="399" y="259"/>
                    <a:pt x="399" y="261"/>
                    <a:pt x="400" y="262"/>
                  </a:cubicBezTo>
                  <a:cubicBezTo>
                    <a:pt x="402" y="264"/>
                    <a:pt x="405" y="262"/>
                    <a:pt x="408" y="263"/>
                  </a:cubicBezTo>
                  <a:cubicBezTo>
                    <a:pt x="410" y="264"/>
                    <a:pt x="412" y="270"/>
                    <a:pt x="412" y="272"/>
                  </a:cubicBezTo>
                  <a:cubicBezTo>
                    <a:pt x="413" y="275"/>
                    <a:pt x="413" y="277"/>
                    <a:pt x="415" y="280"/>
                  </a:cubicBezTo>
                  <a:cubicBezTo>
                    <a:pt x="416" y="282"/>
                    <a:pt x="422" y="289"/>
                    <a:pt x="425" y="285"/>
                  </a:cubicBezTo>
                  <a:cubicBezTo>
                    <a:pt x="428" y="282"/>
                    <a:pt x="425" y="276"/>
                    <a:pt x="423" y="274"/>
                  </a:cubicBezTo>
                  <a:cubicBezTo>
                    <a:pt x="421" y="270"/>
                    <a:pt x="419" y="269"/>
                    <a:pt x="419" y="264"/>
                  </a:cubicBezTo>
                  <a:cubicBezTo>
                    <a:pt x="419" y="262"/>
                    <a:pt x="419" y="259"/>
                    <a:pt x="419" y="257"/>
                  </a:cubicBezTo>
                  <a:cubicBezTo>
                    <a:pt x="420" y="253"/>
                    <a:pt x="422" y="253"/>
                    <a:pt x="425" y="251"/>
                  </a:cubicBezTo>
                  <a:cubicBezTo>
                    <a:pt x="427" y="249"/>
                    <a:pt x="427" y="246"/>
                    <a:pt x="429" y="243"/>
                  </a:cubicBezTo>
                  <a:cubicBezTo>
                    <a:pt x="431" y="240"/>
                    <a:pt x="434" y="241"/>
                    <a:pt x="437" y="240"/>
                  </a:cubicBezTo>
                  <a:cubicBezTo>
                    <a:pt x="440" y="238"/>
                    <a:pt x="443" y="234"/>
                    <a:pt x="443" y="231"/>
                  </a:cubicBezTo>
                  <a:cubicBezTo>
                    <a:pt x="444" y="226"/>
                    <a:pt x="442" y="224"/>
                    <a:pt x="445" y="220"/>
                  </a:cubicBezTo>
                  <a:cubicBezTo>
                    <a:pt x="448" y="218"/>
                    <a:pt x="449" y="217"/>
                    <a:pt x="450" y="213"/>
                  </a:cubicBezTo>
                  <a:cubicBezTo>
                    <a:pt x="451" y="212"/>
                    <a:pt x="452" y="211"/>
                    <a:pt x="453" y="209"/>
                  </a:cubicBezTo>
                  <a:cubicBezTo>
                    <a:pt x="453" y="209"/>
                    <a:pt x="454" y="210"/>
                    <a:pt x="454" y="210"/>
                  </a:cubicBezTo>
                  <a:cubicBezTo>
                    <a:pt x="455" y="209"/>
                    <a:pt x="455" y="208"/>
                    <a:pt x="456" y="207"/>
                  </a:cubicBezTo>
                  <a:cubicBezTo>
                    <a:pt x="458" y="203"/>
                    <a:pt x="461" y="203"/>
                    <a:pt x="465" y="203"/>
                  </a:cubicBezTo>
                  <a:cubicBezTo>
                    <a:pt x="469" y="203"/>
                    <a:pt x="472" y="204"/>
                    <a:pt x="472" y="199"/>
                  </a:cubicBezTo>
                  <a:cubicBezTo>
                    <a:pt x="472" y="194"/>
                    <a:pt x="472" y="194"/>
                    <a:pt x="476" y="191"/>
                  </a:cubicBezTo>
                  <a:cubicBezTo>
                    <a:pt x="479" y="189"/>
                    <a:pt x="483" y="186"/>
                    <a:pt x="487" y="185"/>
                  </a:cubicBezTo>
                  <a:cubicBezTo>
                    <a:pt x="489" y="184"/>
                    <a:pt x="490" y="184"/>
                    <a:pt x="492" y="184"/>
                  </a:cubicBezTo>
                  <a:cubicBezTo>
                    <a:pt x="493" y="183"/>
                    <a:pt x="494" y="182"/>
                    <a:pt x="496" y="182"/>
                  </a:cubicBezTo>
                  <a:cubicBezTo>
                    <a:pt x="494" y="184"/>
                    <a:pt x="489" y="189"/>
                    <a:pt x="494" y="191"/>
                  </a:cubicBezTo>
                  <a:cubicBezTo>
                    <a:pt x="497" y="192"/>
                    <a:pt x="499" y="190"/>
                    <a:pt x="501" y="188"/>
                  </a:cubicBezTo>
                  <a:cubicBezTo>
                    <a:pt x="504" y="185"/>
                    <a:pt x="506" y="186"/>
                    <a:pt x="509" y="185"/>
                  </a:cubicBezTo>
                  <a:cubicBezTo>
                    <a:pt x="513" y="185"/>
                    <a:pt x="521" y="179"/>
                    <a:pt x="522" y="175"/>
                  </a:cubicBezTo>
                  <a:cubicBezTo>
                    <a:pt x="522" y="174"/>
                    <a:pt x="521" y="172"/>
                    <a:pt x="520" y="171"/>
                  </a:cubicBezTo>
                  <a:cubicBezTo>
                    <a:pt x="518" y="170"/>
                    <a:pt x="517" y="173"/>
                    <a:pt x="516" y="174"/>
                  </a:cubicBezTo>
                  <a:cubicBezTo>
                    <a:pt x="515" y="176"/>
                    <a:pt x="514" y="177"/>
                    <a:pt x="512" y="178"/>
                  </a:cubicBezTo>
                  <a:cubicBezTo>
                    <a:pt x="511" y="178"/>
                    <a:pt x="505" y="178"/>
                    <a:pt x="504" y="177"/>
                  </a:cubicBezTo>
                  <a:cubicBezTo>
                    <a:pt x="501" y="176"/>
                    <a:pt x="502" y="173"/>
                    <a:pt x="500" y="171"/>
                  </a:cubicBezTo>
                  <a:cubicBezTo>
                    <a:pt x="498" y="170"/>
                    <a:pt x="496" y="171"/>
                    <a:pt x="496" y="167"/>
                  </a:cubicBezTo>
                  <a:cubicBezTo>
                    <a:pt x="496" y="164"/>
                    <a:pt x="501" y="163"/>
                    <a:pt x="497" y="159"/>
                  </a:cubicBezTo>
                  <a:cubicBezTo>
                    <a:pt x="492" y="156"/>
                    <a:pt x="483" y="159"/>
                    <a:pt x="480" y="164"/>
                  </a:cubicBezTo>
                  <a:cubicBezTo>
                    <a:pt x="480" y="164"/>
                    <a:pt x="480" y="165"/>
                    <a:pt x="479" y="166"/>
                  </a:cubicBezTo>
                  <a:cubicBezTo>
                    <a:pt x="478" y="167"/>
                    <a:pt x="476" y="168"/>
                    <a:pt x="474" y="168"/>
                  </a:cubicBezTo>
                  <a:cubicBezTo>
                    <a:pt x="472" y="169"/>
                    <a:pt x="467" y="170"/>
                    <a:pt x="466" y="171"/>
                  </a:cubicBezTo>
                  <a:cubicBezTo>
                    <a:pt x="467" y="168"/>
                    <a:pt x="471" y="164"/>
                    <a:pt x="475" y="162"/>
                  </a:cubicBezTo>
                  <a:cubicBezTo>
                    <a:pt x="478" y="161"/>
                    <a:pt x="479" y="158"/>
                    <a:pt x="483" y="156"/>
                  </a:cubicBezTo>
                  <a:cubicBezTo>
                    <a:pt x="484" y="155"/>
                    <a:pt x="486" y="155"/>
                    <a:pt x="488" y="154"/>
                  </a:cubicBezTo>
                  <a:cubicBezTo>
                    <a:pt x="488" y="153"/>
                    <a:pt x="488" y="152"/>
                    <a:pt x="489" y="151"/>
                  </a:cubicBezTo>
                  <a:cubicBezTo>
                    <a:pt x="491" y="150"/>
                    <a:pt x="494" y="151"/>
                    <a:pt x="495" y="151"/>
                  </a:cubicBezTo>
                  <a:cubicBezTo>
                    <a:pt x="498" y="151"/>
                    <a:pt x="500" y="151"/>
                    <a:pt x="503" y="151"/>
                  </a:cubicBezTo>
                  <a:cubicBezTo>
                    <a:pt x="506" y="150"/>
                    <a:pt x="508" y="150"/>
                    <a:pt x="511" y="150"/>
                  </a:cubicBezTo>
                  <a:cubicBezTo>
                    <a:pt x="512" y="151"/>
                    <a:pt x="514" y="152"/>
                    <a:pt x="515" y="151"/>
                  </a:cubicBezTo>
                  <a:cubicBezTo>
                    <a:pt x="518" y="151"/>
                    <a:pt x="520" y="150"/>
                    <a:pt x="522" y="149"/>
                  </a:cubicBezTo>
                  <a:cubicBezTo>
                    <a:pt x="526" y="147"/>
                    <a:pt x="528" y="148"/>
                    <a:pt x="532" y="148"/>
                  </a:cubicBezTo>
                  <a:cubicBezTo>
                    <a:pt x="532" y="153"/>
                    <a:pt x="530" y="153"/>
                    <a:pt x="528" y="157"/>
                  </a:cubicBezTo>
                  <a:cubicBezTo>
                    <a:pt x="527" y="159"/>
                    <a:pt x="528" y="161"/>
                    <a:pt x="527" y="164"/>
                  </a:cubicBezTo>
                  <a:cubicBezTo>
                    <a:pt x="527" y="167"/>
                    <a:pt x="526" y="168"/>
                    <a:pt x="531" y="168"/>
                  </a:cubicBezTo>
                  <a:cubicBezTo>
                    <a:pt x="534" y="168"/>
                    <a:pt x="538" y="167"/>
                    <a:pt x="541" y="167"/>
                  </a:cubicBezTo>
                  <a:cubicBezTo>
                    <a:pt x="542" y="168"/>
                    <a:pt x="543" y="169"/>
                    <a:pt x="543" y="169"/>
                  </a:cubicBezTo>
                  <a:cubicBezTo>
                    <a:pt x="545" y="170"/>
                    <a:pt x="547" y="172"/>
                    <a:pt x="549" y="173"/>
                  </a:cubicBezTo>
                  <a:cubicBezTo>
                    <a:pt x="552" y="175"/>
                    <a:pt x="556" y="173"/>
                    <a:pt x="556" y="169"/>
                  </a:cubicBezTo>
                  <a:cubicBezTo>
                    <a:pt x="556" y="166"/>
                    <a:pt x="552" y="166"/>
                    <a:pt x="552" y="163"/>
                  </a:cubicBezTo>
                  <a:cubicBezTo>
                    <a:pt x="551" y="161"/>
                    <a:pt x="552" y="159"/>
                    <a:pt x="552" y="157"/>
                  </a:cubicBezTo>
                  <a:cubicBezTo>
                    <a:pt x="551" y="153"/>
                    <a:pt x="547" y="153"/>
                    <a:pt x="543" y="153"/>
                  </a:cubicBezTo>
                  <a:cubicBezTo>
                    <a:pt x="543" y="151"/>
                    <a:pt x="540" y="149"/>
                    <a:pt x="539" y="147"/>
                  </a:cubicBezTo>
                  <a:cubicBezTo>
                    <a:pt x="539" y="145"/>
                    <a:pt x="540" y="144"/>
                    <a:pt x="540" y="143"/>
                  </a:cubicBezTo>
                  <a:cubicBezTo>
                    <a:pt x="540" y="139"/>
                    <a:pt x="533" y="140"/>
                    <a:pt x="537" y="135"/>
                  </a:cubicBezTo>
                  <a:cubicBezTo>
                    <a:pt x="536" y="134"/>
                    <a:pt x="530" y="130"/>
                    <a:pt x="528" y="130"/>
                  </a:cubicBezTo>
                  <a:cubicBezTo>
                    <a:pt x="525" y="130"/>
                    <a:pt x="524" y="134"/>
                    <a:pt x="520" y="134"/>
                  </a:cubicBezTo>
                  <a:cubicBezTo>
                    <a:pt x="517" y="133"/>
                    <a:pt x="526" y="126"/>
                    <a:pt x="526" y="126"/>
                  </a:cubicBezTo>
                  <a:cubicBezTo>
                    <a:pt x="529" y="121"/>
                    <a:pt x="522" y="121"/>
                    <a:pt x="519" y="119"/>
                  </a:cubicBezTo>
                  <a:cubicBezTo>
                    <a:pt x="519" y="118"/>
                    <a:pt x="519" y="117"/>
                    <a:pt x="518" y="116"/>
                  </a:cubicBezTo>
                  <a:cubicBezTo>
                    <a:pt x="518" y="116"/>
                    <a:pt x="517" y="116"/>
                    <a:pt x="516" y="115"/>
                  </a:cubicBezTo>
                  <a:cubicBezTo>
                    <a:pt x="515" y="115"/>
                    <a:pt x="515" y="114"/>
                    <a:pt x="514" y="113"/>
                  </a:cubicBezTo>
                  <a:cubicBezTo>
                    <a:pt x="514" y="113"/>
                    <a:pt x="511" y="112"/>
                    <a:pt x="511" y="112"/>
                  </a:cubicBezTo>
                  <a:cubicBezTo>
                    <a:pt x="510" y="109"/>
                    <a:pt x="513" y="110"/>
                    <a:pt x="514" y="108"/>
                  </a:cubicBezTo>
                  <a:cubicBezTo>
                    <a:pt x="515" y="105"/>
                    <a:pt x="508" y="102"/>
                    <a:pt x="507" y="99"/>
                  </a:cubicBezTo>
                  <a:cubicBezTo>
                    <a:pt x="506" y="97"/>
                    <a:pt x="506" y="96"/>
                    <a:pt x="504" y="94"/>
                  </a:cubicBezTo>
                  <a:cubicBezTo>
                    <a:pt x="501" y="91"/>
                    <a:pt x="498" y="88"/>
                    <a:pt x="495" y="92"/>
                  </a:cubicBezTo>
                  <a:cubicBezTo>
                    <a:pt x="493" y="94"/>
                    <a:pt x="494" y="96"/>
                    <a:pt x="492" y="99"/>
                  </a:cubicBezTo>
                  <a:cubicBezTo>
                    <a:pt x="489" y="101"/>
                    <a:pt x="485" y="104"/>
                    <a:pt x="482" y="104"/>
                  </a:cubicBezTo>
                  <a:cubicBezTo>
                    <a:pt x="478" y="104"/>
                    <a:pt x="478" y="100"/>
                    <a:pt x="474" y="99"/>
                  </a:cubicBezTo>
                  <a:cubicBezTo>
                    <a:pt x="474" y="96"/>
                    <a:pt x="475" y="94"/>
                    <a:pt x="476" y="91"/>
                  </a:cubicBezTo>
                  <a:cubicBezTo>
                    <a:pt x="476" y="87"/>
                    <a:pt x="473" y="87"/>
                    <a:pt x="470" y="85"/>
                  </a:cubicBezTo>
                  <a:cubicBezTo>
                    <a:pt x="469" y="84"/>
                    <a:pt x="469" y="82"/>
                    <a:pt x="468" y="81"/>
                  </a:cubicBezTo>
                  <a:cubicBezTo>
                    <a:pt x="467" y="81"/>
                    <a:pt x="465" y="81"/>
                    <a:pt x="464" y="81"/>
                  </a:cubicBezTo>
                  <a:cubicBezTo>
                    <a:pt x="461" y="80"/>
                    <a:pt x="460" y="79"/>
                    <a:pt x="459" y="77"/>
                  </a:cubicBezTo>
                  <a:cubicBezTo>
                    <a:pt x="458" y="76"/>
                    <a:pt x="459" y="75"/>
                    <a:pt x="458" y="74"/>
                  </a:cubicBezTo>
                  <a:cubicBezTo>
                    <a:pt x="457" y="74"/>
                    <a:pt x="454" y="75"/>
                    <a:pt x="453" y="75"/>
                  </a:cubicBezTo>
                  <a:cubicBezTo>
                    <a:pt x="449" y="75"/>
                    <a:pt x="445" y="74"/>
                    <a:pt x="442" y="74"/>
                  </a:cubicBezTo>
                  <a:cubicBezTo>
                    <a:pt x="438" y="74"/>
                    <a:pt x="428" y="71"/>
                    <a:pt x="430" y="78"/>
                  </a:cubicBezTo>
                  <a:cubicBezTo>
                    <a:pt x="431" y="79"/>
                    <a:pt x="433" y="81"/>
                    <a:pt x="434" y="82"/>
                  </a:cubicBezTo>
                  <a:cubicBezTo>
                    <a:pt x="435" y="84"/>
                    <a:pt x="437" y="85"/>
                    <a:pt x="437" y="87"/>
                  </a:cubicBezTo>
                  <a:cubicBezTo>
                    <a:pt x="438" y="90"/>
                    <a:pt x="437" y="93"/>
                    <a:pt x="436" y="95"/>
                  </a:cubicBezTo>
                  <a:cubicBezTo>
                    <a:pt x="433" y="100"/>
                    <a:pt x="436" y="100"/>
                    <a:pt x="438" y="105"/>
                  </a:cubicBezTo>
                  <a:cubicBezTo>
                    <a:pt x="441" y="111"/>
                    <a:pt x="440" y="116"/>
                    <a:pt x="436" y="121"/>
                  </a:cubicBezTo>
                  <a:cubicBezTo>
                    <a:pt x="433" y="125"/>
                    <a:pt x="427" y="124"/>
                    <a:pt x="428" y="129"/>
                  </a:cubicBezTo>
                  <a:cubicBezTo>
                    <a:pt x="428" y="130"/>
                    <a:pt x="429" y="132"/>
                    <a:pt x="429" y="133"/>
                  </a:cubicBezTo>
                  <a:cubicBezTo>
                    <a:pt x="429" y="134"/>
                    <a:pt x="429" y="136"/>
                    <a:pt x="429" y="137"/>
                  </a:cubicBezTo>
                  <a:cubicBezTo>
                    <a:pt x="429" y="139"/>
                    <a:pt x="430" y="142"/>
                    <a:pt x="429" y="144"/>
                  </a:cubicBezTo>
                  <a:cubicBezTo>
                    <a:pt x="429" y="146"/>
                    <a:pt x="425" y="147"/>
                    <a:pt x="423" y="147"/>
                  </a:cubicBezTo>
                  <a:cubicBezTo>
                    <a:pt x="422" y="147"/>
                    <a:pt x="420" y="145"/>
                    <a:pt x="419" y="144"/>
                  </a:cubicBezTo>
                  <a:cubicBezTo>
                    <a:pt x="416" y="143"/>
                    <a:pt x="415" y="142"/>
                    <a:pt x="414" y="140"/>
                  </a:cubicBezTo>
                  <a:cubicBezTo>
                    <a:pt x="411" y="135"/>
                    <a:pt x="413" y="130"/>
                    <a:pt x="413" y="125"/>
                  </a:cubicBezTo>
                  <a:cubicBezTo>
                    <a:pt x="412" y="121"/>
                    <a:pt x="413" y="121"/>
                    <a:pt x="410" y="120"/>
                  </a:cubicBezTo>
                  <a:cubicBezTo>
                    <a:pt x="408" y="120"/>
                    <a:pt x="405" y="121"/>
                    <a:pt x="403" y="121"/>
                  </a:cubicBezTo>
                  <a:cubicBezTo>
                    <a:pt x="400" y="121"/>
                    <a:pt x="398" y="120"/>
                    <a:pt x="396" y="119"/>
                  </a:cubicBezTo>
                  <a:cubicBezTo>
                    <a:pt x="392" y="118"/>
                    <a:pt x="389" y="118"/>
                    <a:pt x="386" y="115"/>
                  </a:cubicBezTo>
                  <a:cubicBezTo>
                    <a:pt x="384" y="114"/>
                    <a:pt x="383" y="113"/>
                    <a:pt x="381" y="113"/>
                  </a:cubicBezTo>
                  <a:cubicBezTo>
                    <a:pt x="380" y="113"/>
                    <a:pt x="379" y="113"/>
                    <a:pt x="378" y="113"/>
                  </a:cubicBezTo>
                  <a:cubicBezTo>
                    <a:pt x="378" y="112"/>
                    <a:pt x="377" y="111"/>
                    <a:pt x="376" y="111"/>
                  </a:cubicBezTo>
                  <a:cubicBezTo>
                    <a:pt x="372" y="108"/>
                    <a:pt x="369" y="111"/>
                    <a:pt x="365" y="110"/>
                  </a:cubicBezTo>
                  <a:cubicBezTo>
                    <a:pt x="364" y="108"/>
                    <a:pt x="365" y="105"/>
                    <a:pt x="363" y="103"/>
                  </a:cubicBezTo>
                  <a:cubicBezTo>
                    <a:pt x="363" y="102"/>
                    <a:pt x="360" y="101"/>
                    <a:pt x="359" y="100"/>
                  </a:cubicBezTo>
                  <a:cubicBezTo>
                    <a:pt x="357" y="99"/>
                    <a:pt x="355" y="98"/>
                    <a:pt x="352" y="98"/>
                  </a:cubicBezTo>
                  <a:cubicBezTo>
                    <a:pt x="350" y="97"/>
                    <a:pt x="353" y="90"/>
                    <a:pt x="353" y="90"/>
                  </a:cubicBezTo>
                  <a:cubicBezTo>
                    <a:pt x="353" y="88"/>
                    <a:pt x="352" y="87"/>
                    <a:pt x="354" y="85"/>
                  </a:cubicBezTo>
                  <a:cubicBezTo>
                    <a:pt x="355" y="84"/>
                    <a:pt x="357" y="84"/>
                    <a:pt x="359" y="82"/>
                  </a:cubicBezTo>
                  <a:cubicBezTo>
                    <a:pt x="361" y="80"/>
                    <a:pt x="359" y="77"/>
                    <a:pt x="361" y="75"/>
                  </a:cubicBezTo>
                  <a:cubicBezTo>
                    <a:pt x="362" y="74"/>
                    <a:pt x="364" y="73"/>
                    <a:pt x="365" y="71"/>
                  </a:cubicBezTo>
                  <a:cubicBezTo>
                    <a:pt x="366" y="70"/>
                    <a:pt x="367" y="69"/>
                    <a:pt x="368" y="68"/>
                  </a:cubicBezTo>
                  <a:cubicBezTo>
                    <a:pt x="369" y="68"/>
                    <a:pt x="370" y="68"/>
                    <a:pt x="371" y="67"/>
                  </a:cubicBezTo>
                  <a:cubicBezTo>
                    <a:pt x="372" y="66"/>
                    <a:pt x="371" y="65"/>
                    <a:pt x="372" y="65"/>
                  </a:cubicBezTo>
                  <a:cubicBezTo>
                    <a:pt x="375" y="63"/>
                    <a:pt x="378" y="63"/>
                    <a:pt x="380" y="61"/>
                  </a:cubicBezTo>
                  <a:cubicBezTo>
                    <a:pt x="382" y="59"/>
                    <a:pt x="383" y="58"/>
                    <a:pt x="385" y="57"/>
                  </a:cubicBezTo>
                  <a:cubicBezTo>
                    <a:pt x="386" y="57"/>
                    <a:pt x="387" y="56"/>
                    <a:pt x="387" y="55"/>
                  </a:cubicBezTo>
                  <a:cubicBezTo>
                    <a:pt x="388" y="53"/>
                    <a:pt x="387" y="54"/>
                    <a:pt x="385" y="53"/>
                  </a:cubicBezTo>
                  <a:cubicBezTo>
                    <a:pt x="383" y="53"/>
                    <a:pt x="381" y="52"/>
                    <a:pt x="380" y="51"/>
                  </a:cubicBezTo>
                  <a:cubicBezTo>
                    <a:pt x="380" y="51"/>
                    <a:pt x="379" y="50"/>
                    <a:pt x="379" y="50"/>
                  </a:cubicBezTo>
                  <a:cubicBezTo>
                    <a:pt x="378" y="50"/>
                    <a:pt x="377" y="50"/>
                    <a:pt x="377" y="49"/>
                  </a:cubicBezTo>
                  <a:cubicBezTo>
                    <a:pt x="375" y="48"/>
                    <a:pt x="376" y="47"/>
                    <a:pt x="378" y="46"/>
                  </a:cubicBezTo>
                  <a:cubicBezTo>
                    <a:pt x="380" y="46"/>
                    <a:pt x="381" y="48"/>
                    <a:pt x="383" y="49"/>
                  </a:cubicBezTo>
                  <a:cubicBezTo>
                    <a:pt x="384" y="50"/>
                    <a:pt x="386" y="51"/>
                    <a:pt x="388" y="50"/>
                  </a:cubicBezTo>
                  <a:cubicBezTo>
                    <a:pt x="393" y="50"/>
                    <a:pt x="393" y="46"/>
                    <a:pt x="394" y="42"/>
                  </a:cubicBezTo>
                  <a:cubicBezTo>
                    <a:pt x="394" y="42"/>
                    <a:pt x="393" y="41"/>
                    <a:pt x="393" y="41"/>
                  </a:cubicBezTo>
                  <a:cubicBezTo>
                    <a:pt x="395" y="41"/>
                    <a:pt x="398" y="41"/>
                    <a:pt x="400" y="42"/>
                  </a:cubicBezTo>
                  <a:cubicBezTo>
                    <a:pt x="401" y="42"/>
                    <a:pt x="401" y="43"/>
                    <a:pt x="403" y="44"/>
                  </a:cubicBezTo>
                  <a:cubicBezTo>
                    <a:pt x="403" y="44"/>
                    <a:pt x="405" y="44"/>
                    <a:pt x="406" y="44"/>
                  </a:cubicBezTo>
                  <a:cubicBezTo>
                    <a:pt x="406" y="43"/>
                    <a:pt x="406" y="42"/>
                    <a:pt x="407" y="42"/>
                  </a:cubicBezTo>
                  <a:cubicBezTo>
                    <a:pt x="409" y="41"/>
                    <a:pt x="411" y="44"/>
                    <a:pt x="413" y="43"/>
                  </a:cubicBezTo>
                  <a:cubicBezTo>
                    <a:pt x="415" y="42"/>
                    <a:pt x="418" y="40"/>
                    <a:pt x="417" y="38"/>
                  </a:cubicBezTo>
                  <a:cubicBezTo>
                    <a:pt x="417" y="36"/>
                    <a:pt x="414" y="34"/>
                    <a:pt x="413" y="33"/>
                  </a:cubicBezTo>
                  <a:cubicBezTo>
                    <a:pt x="413" y="32"/>
                    <a:pt x="413" y="32"/>
                    <a:pt x="413" y="31"/>
                  </a:cubicBezTo>
                  <a:cubicBezTo>
                    <a:pt x="412" y="31"/>
                    <a:pt x="412" y="31"/>
                    <a:pt x="411" y="30"/>
                  </a:cubicBezTo>
                  <a:cubicBezTo>
                    <a:pt x="410" y="27"/>
                    <a:pt x="414" y="28"/>
                    <a:pt x="415" y="28"/>
                  </a:cubicBezTo>
                  <a:cubicBezTo>
                    <a:pt x="417" y="28"/>
                    <a:pt x="419" y="28"/>
                    <a:pt x="417" y="25"/>
                  </a:cubicBezTo>
                  <a:cubicBezTo>
                    <a:pt x="416" y="24"/>
                    <a:pt x="414" y="24"/>
                    <a:pt x="413" y="22"/>
                  </a:cubicBezTo>
                  <a:cubicBezTo>
                    <a:pt x="411" y="20"/>
                    <a:pt x="410" y="20"/>
                    <a:pt x="407" y="20"/>
                  </a:cubicBezTo>
                  <a:cubicBezTo>
                    <a:pt x="405" y="20"/>
                    <a:pt x="403" y="20"/>
                    <a:pt x="401" y="20"/>
                  </a:cubicBezTo>
                  <a:cubicBezTo>
                    <a:pt x="399" y="20"/>
                    <a:pt x="398" y="19"/>
                    <a:pt x="398" y="21"/>
                  </a:cubicBezTo>
                  <a:cubicBezTo>
                    <a:pt x="397" y="24"/>
                    <a:pt x="401" y="24"/>
                    <a:pt x="399" y="27"/>
                  </a:cubicBezTo>
                  <a:cubicBezTo>
                    <a:pt x="398" y="29"/>
                    <a:pt x="397" y="30"/>
                    <a:pt x="396" y="31"/>
                  </a:cubicBezTo>
                  <a:cubicBezTo>
                    <a:pt x="395" y="34"/>
                    <a:pt x="394" y="36"/>
                    <a:pt x="391" y="36"/>
                  </a:cubicBezTo>
                  <a:cubicBezTo>
                    <a:pt x="390" y="38"/>
                    <a:pt x="384" y="35"/>
                    <a:pt x="384" y="33"/>
                  </a:cubicBezTo>
                  <a:cubicBezTo>
                    <a:pt x="384" y="31"/>
                    <a:pt x="387" y="29"/>
                    <a:pt x="386" y="26"/>
                  </a:cubicBezTo>
                  <a:cubicBezTo>
                    <a:pt x="385" y="26"/>
                    <a:pt x="384" y="26"/>
                    <a:pt x="382" y="25"/>
                  </a:cubicBezTo>
                  <a:cubicBezTo>
                    <a:pt x="381" y="25"/>
                    <a:pt x="380" y="23"/>
                    <a:pt x="378" y="23"/>
                  </a:cubicBezTo>
                  <a:cubicBezTo>
                    <a:pt x="375" y="23"/>
                    <a:pt x="376" y="29"/>
                    <a:pt x="373" y="27"/>
                  </a:cubicBezTo>
                  <a:cubicBezTo>
                    <a:pt x="370" y="26"/>
                    <a:pt x="371" y="24"/>
                    <a:pt x="371" y="21"/>
                  </a:cubicBezTo>
                  <a:cubicBezTo>
                    <a:pt x="370" y="19"/>
                    <a:pt x="367" y="20"/>
                    <a:pt x="366" y="17"/>
                  </a:cubicBezTo>
                  <a:cubicBezTo>
                    <a:pt x="364" y="15"/>
                    <a:pt x="368" y="15"/>
                    <a:pt x="368" y="13"/>
                  </a:cubicBezTo>
                  <a:cubicBezTo>
                    <a:pt x="368" y="12"/>
                    <a:pt x="365" y="12"/>
                    <a:pt x="364" y="11"/>
                  </a:cubicBezTo>
                  <a:cubicBezTo>
                    <a:pt x="363" y="10"/>
                    <a:pt x="364" y="8"/>
                    <a:pt x="363" y="8"/>
                  </a:cubicBezTo>
                  <a:cubicBezTo>
                    <a:pt x="362" y="7"/>
                    <a:pt x="362" y="7"/>
                    <a:pt x="361" y="6"/>
                  </a:cubicBezTo>
                  <a:cubicBezTo>
                    <a:pt x="359" y="5"/>
                    <a:pt x="358" y="3"/>
                    <a:pt x="357" y="2"/>
                  </a:cubicBezTo>
                  <a:cubicBezTo>
                    <a:pt x="354" y="0"/>
                    <a:pt x="351" y="1"/>
                    <a:pt x="349" y="3"/>
                  </a:cubicBezTo>
                  <a:cubicBezTo>
                    <a:pt x="346" y="4"/>
                    <a:pt x="346" y="9"/>
                    <a:pt x="346" y="12"/>
                  </a:cubicBezTo>
                  <a:cubicBezTo>
                    <a:pt x="346" y="12"/>
                    <a:pt x="346" y="14"/>
                    <a:pt x="346" y="14"/>
                  </a:cubicBezTo>
                  <a:cubicBezTo>
                    <a:pt x="347" y="16"/>
                    <a:pt x="347" y="15"/>
                    <a:pt x="349" y="16"/>
                  </a:cubicBezTo>
                  <a:cubicBezTo>
                    <a:pt x="351" y="16"/>
                    <a:pt x="352" y="18"/>
                    <a:pt x="354" y="19"/>
                  </a:cubicBezTo>
                  <a:cubicBezTo>
                    <a:pt x="355" y="19"/>
                    <a:pt x="359" y="18"/>
                    <a:pt x="360" y="19"/>
                  </a:cubicBezTo>
                  <a:cubicBezTo>
                    <a:pt x="362" y="21"/>
                    <a:pt x="359" y="24"/>
                    <a:pt x="358" y="25"/>
                  </a:cubicBezTo>
                  <a:cubicBezTo>
                    <a:pt x="356" y="26"/>
                    <a:pt x="354" y="28"/>
                    <a:pt x="353" y="30"/>
                  </a:cubicBezTo>
                  <a:cubicBezTo>
                    <a:pt x="353" y="31"/>
                    <a:pt x="352" y="32"/>
                    <a:pt x="352" y="33"/>
                  </a:cubicBezTo>
                  <a:cubicBezTo>
                    <a:pt x="351" y="34"/>
                    <a:pt x="352" y="35"/>
                    <a:pt x="352" y="36"/>
                  </a:cubicBezTo>
                  <a:cubicBezTo>
                    <a:pt x="351" y="39"/>
                    <a:pt x="348" y="38"/>
                    <a:pt x="347" y="37"/>
                  </a:cubicBezTo>
                  <a:cubicBezTo>
                    <a:pt x="344" y="35"/>
                    <a:pt x="346" y="33"/>
                    <a:pt x="346" y="30"/>
                  </a:cubicBezTo>
                  <a:cubicBezTo>
                    <a:pt x="346" y="30"/>
                    <a:pt x="345" y="30"/>
                    <a:pt x="345" y="30"/>
                  </a:cubicBezTo>
                  <a:cubicBezTo>
                    <a:pt x="345" y="28"/>
                    <a:pt x="347" y="27"/>
                    <a:pt x="348" y="25"/>
                  </a:cubicBezTo>
                  <a:cubicBezTo>
                    <a:pt x="349" y="21"/>
                    <a:pt x="345" y="22"/>
                    <a:pt x="343" y="21"/>
                  </a:cubicBezTo>
                  <a:cubicBezTo>
                    <a:pt x="341" y="20"/>
                    <a:pt x="342" y="18"/>
                    <a:pt x="339" y="18"/>
                  </a:cubicBezTo>
                  <a:cubicBezTo>
                    <a:pt x="336" y="17"/>
                    <a:pt x="334" y="19"/>
                    <a:pt x="333" y="22"/>
                  </a:cubicBezTo>
                  <a:cubicBezTo>
                    <a:pt x="333" y="23"/>
                    <a:pt x="333" y="25"/>
                    <a:pt x="334" y="25"/>
                  </a:cubicBezTo>
                  <a:cubicBezTo>
                    <a:pt x="335" y="27"/>
                    <a:pt x="336" y="26"/>
                    <a:pt x="337" y="27"/>
                  </a:cubicBezTo>
                  <a:cubicBezTo>
                    <a:pt x="338" y="28"/>
                    <a:pt x="338" y="31"/>
                    <a:pt x="337" y="32"/>
                  </a:cubicBezTo>
                  <a:cubicBezTo>
                    <a:pt x="337" y="34"/>
                    <a:pt x="335" y="34"/>
                    <a:pt x="332" y="34"/>
                  </a:cubicBezTo>
                  <a:cubicBezTo>
                    <a:pt x="331" y="34"/>
                    <a:pt x="330" y="33"/>
                    <a:pt x="329" y="34"/>
                  </a:cubicBezTo>
                  <a:cubicBezTo>
                    <a:pt x="328" y="34"/>
                    <a:pt x="328" y="34"/>
                    <a:pt x="327" y="35"/>
                  </a:cubicBezTo>
                  <a:cubicBezTo>
                    <a:pt x="325" y="35"/>
                    <a:pt x="324" y="34"/>
                    <a:pt x="323" y="34"/>
                  </a:cubicBezTo>
                  <a:cubicBezTo>
                    <a:pt x="321" y="34"/>
                    <a:pt x="320" y="34"/>
                    <a:pt x="318" y="34"/>
                  </a:cubicBezTo>
                  <a:cubicBezTo>
                    <a:pt x="316" y="34"/>
                    <a:pt x="314" y="35"/>
                    <a:pt x="312" y="34"/>
                  </a:cubicBezTo>
                  <a:cubicBezTo>
                    <a:pt x="310" y="33"/>
                    <a:pt x="309" y="32"/>
                    <a:pt x="308" y="32"/>
                  </a:cubicBezTo>
                  <a:cubicBezTo>
                    <a:pt x="307" y="32"/>
                    <a:pt x="305" y="32"/>
                    <a:pt x="304" y="32"/>
                  </a:cubicBezTo>
                  <a:cubicBezTo>
                    <a:pt x="301" y="31"/>
                    <a:pt x="301" y="30"/>
                    <a:pt x="298" y="31"/>
                  </a:cubicBezTo>
                  <a:cubicBezTo>
                    <a:pt x="297" y="31"/>
                    <a:pt x="292" y="32"/>
                    <a:pt x="291" y="33"/>
                  </a:cubicBezTo>
                  <a:cubicBezTo>
                    <a:pt x="291" y="34"/>
                    <a:pt x="293" y="38"/>
                    <a:pt x="293" y="39"/>
                  </a:cubicBezTo>
                  <a:cubicBezTo>
                    <a:pt x="293" y="40"/>
                    <a:pt x="293" y="41"/>
                    <a:pt x="293" y="42"/>
                  </a:cubicBezTo>
                  <a:cubicBezTo>
                    <a:pt x="289" y="43"/>
                    <a:pt x="289" y="41"/>
                    <a:pt x="288" y="38"/>
                  </a:cubicBezTo>
                  <a:cubicBezTo>
                    <a:pt x="286" y="34"/>
                    <a:pt x="283" y="36"/>
                    <a:pt x="280" y="35"/>
                  </a:cubicBezTo>
                  <a:cubicBezTo>
                    <a:pt x="278" y="35"/>
                    <a:pt x="278" y="34"/>
                    <a:pt x="276" y="34"/>
                  </a:cubicBezTo>
                  <a:cubicBezTo>
                    <a:pt x="273" y="33"/>
                    <a:pt x="270" y="34"/>
                    <a:pt x="268" y="35"/>
                  </a:cubicBezTo>
                  <a:cubicBezTo>
                    <a:pt x="267" y="35"/>
                    <a:pt x="265" y="36"/>
                    <a:pt x="264" y="35"/>
                  </a:cubicBezTo>
                  <a:cubicBezTo>
                    <a:pt x="263" y="35"/>
                    <a:pt x="263" y="35"/>
                    <a:pt x="262" y="34"/>
                  </a:cubicBezTo>
                  <a:cubicBezTo>
                    <a:pt x="261" y="34"/>
                    <a:pt x="259" y="35"/>
                    <a:pt x="258" y="35"/>
                  </a:cubicBezTo>
                  <a:cubicBezTo>
                    <a:pt x="257" y="35"/>
                    <a:pt x="252" y="35"/>
                    <a:pt x="255" y="32"/>
                  </a:cubicBezTo>
                  <a:cubicBezTo>
                    <a:pt x="255" y="32"/>
                    <a:pt x="256" y="33"/>
                    <a:pt x="257" y="32"/>
                  </a:cubicBezTo>
                  <a:cubicBezTo>
                    <a:pt x="258" y="31"/>
                    <a:pt x="258" y="29"/>
                    <a:pt x="258" y="28"/>
                  </a:cubicBezTo>
                  <a:cubicBezTo>
                    <a:pt x="257" y="26"/>
                    <a:pt x="255" y="26"/>
                    <a:pt x="253" y="26"/>
                  </a:cubicBezTo>
                  <a:cubicBezTo>
                    <a:pt x="249" y="25"/>
                    <a:pt x="244" y="25"/>
                    <a:pt x="240" y="25"/>
                  </a:cubicBezTo>
                  <a:cubicBezTo>
                    <a:pt x="238" y="24"/>
                    <a:pt x="236" y="23"/>
                    <a:pt x="234" y="22"/>
                  </a:cubicBezTo>
                  <a:cubicBezTo>
                    <a:pt x="233" y="21"/>
                    <a:pt x="232" y="22"/>
                    <a:pt x="231" y="20"/>
                  </a:cubicBezTo>
                  <a:cubicBezTo>
                    <a:pt x="231" y="20"/>
                    <a:pt x="230" y="18"/>
                    <a:pt x="230" y="18"/>
                  </a:cubicBezTo>
                  <a:cubicBezTo>
                    <a:pt x="228" y="17"/>
                    <a:pt x="226" y="18"/>
                    <a:pt x="225" y="17"/>
                  </a:cubicBezTo>
                  <a:cubicBezTo>
                    <a:pt x="223" y="17"/>
                    <a:pt x="223" y="16"/>
                    <a:pt x="221" y="16"/>
                  </a:cubicBezTo>
                  <a:cubicBezTo>
                    <a:pt x="220" y="16"/>
                    <a:pt x="219" y="17"/>
                    <a:pt x="218" y="18"/>
                  </a:cubicBezTo>
                  <a:cubicBezTo>
                    <a:pt x="217" y="19"/>
                    <a:pt x="215" y="20"/>
                    <a:pt x="214" y="20"/>
                  </a:cubicBezTo>
                  <a:cubicBezTo>
                    <a:pt x="213" y="21"/>
                    <a:pt x="212" y="21"/>
                    <a:pt x="211" y="21"/>
                  </a:cubicBezTo>
                  <a:cubicBezTo>
                    <a:pt x="210" y="21"/>
                    <a:pt x="210" y="22"/>
                    <a:pt x="209" y="22"/>
                  </a:cubicBezTo>
                  <a:cubicBezTo>
                    <a:pt x="208" y="20"/>
                    <a:pt x="209" y="17"/>
                    <a:pt x="206" y="18"/>
                  </a:cubicBezTo>
                  <a:cubicBezTo>
                    <a:pt x="204" y="18"/>
                    <a:pt x="203" y="21"/>
                    <a:pt x="201" y="20"/>
                  </a:cubicBezTo>
                  <a:cubicBezTo>
                    <a:pt x="199" y="20"/>
                    <a:pt x="199" y="14"/>
                    <a:pt x="196" y="13"/>
                  </a:cubicBezTo>
                  <a:cubicBezTo>
                    <a:pt x="195" y="13"/>
                    <a:pt x="194" y="12"/>
                    <a:pt x="193" y="12"/>
                  </a:cubicBezTo>
                  <a:cubicBezTo>
                    <a:pt x="192" y="12"/>
                    <a:pt x="192" y="11"/>
                    <a:pt x="191" y="11"/>
                  </a:cubicBezTo>
                  <a:cubicBezTo>
                    <a:pt x="191" y="13"/>
                    <a:pt x="191" y="15"/>
                    <a:pt x="189" y="17"/>
                  </a:cubicBezTo>
                  <a:cubicBezTo>
                    <a:pt x="187" y="18"/>
                    <a:pt x="185" y="17"/>
                    <a:pt x="184" y="18"/>
                  </a:cubicBezTo>
                  <a:cubicBezTo>
                    <a:pt x="181" y="19"/>
                    <a:pt x="180" y="21"/>
                    <a:pt x="177" y="21"/>
                  </a:cubicBezTo>
                  <a:cubicBezTo>
                    <a:pt x="175" y="22"/>
                    <a:pt x="173" y="22"/>
                    <a:pt x="171" y="24"/>
                  </a:cubicBezTo>
                  <a:cubicBezTo>
                    <a:pt x="168" y="26"/>
                    <a:pt x="168" y="25"/>
                    <a:pt x="165" y="23"/>
                  </a:cubicBezTo>
                  <a:cubicBezTo>
                    <a:pt x="162" y="21"/>
                    <a:pt x="158" y="21"/>
                    <a:pt x="154" y="21"/>
                  </a:cubicBezTo>
                  <a:cubicBezTo>
                    <a:pt x="154" y="22"/>
                    <a:pt x="154" y="24"/>
                    <a:pt x="154" y="25"/>
                  </a:cubicBezTo>
                  <a:cubicBezTo>
                    <a:pt x="151" y="25"/>
                    <a:pt x="149" y="24"/>
                    <a:pt x="146" y="24"/>
                  </a:cubicBezTo>
                  <a:cubicBezTo>
                    <a:pt x="143" y="24"/>
                    <a:pt x="141" y="24"/>
                    <a:pt x="138" y="22"/>
                  </a:cubicBezTo>
                  <a:cubicBezTo>
                    <a:pt x="137" y="21"/>
                    <a:pt x="136" y="21"/>
                    <a:pt x="135" y="20"/>
                  </a:cubicBezTo>
                  <a:cubicBezTo>
                    <a:pt x="133" y="20"/>
                    <a:pt x="131" y="20"/>
                    <a:pt x="129" y="20"/>
                  </a:cubicBezTo>
                  <a:cubicBezTo>
                    <a:pt x="127" y="20"/>
                    <a:pt x="127" y="18"/>
                    <a:pt x="125" y="17"/>
                  </a:cubicBezTo>
                  <a:cubicBezTo>
                    <a:pt x="124" y="15"/>
                    <a:pt x="122" y="14"/>
                    <a:pt x="120" y="14"/>
                  </a:cubicBezTo>
                  <a:cubicBezTo>
                    <a:pt x="117" y="13"/>
                    <a:pt x="116" y="14"/>
                    <a:pt x="114" y="14"/>
                  </a:cubicBezTo>
                  <a:cubicBezTo>
                    <a:pt x="112" y="15"/>
                    <a:pt x="110" y="14"/>
                    <a:pt x="108" y="14"/>
                  </a:cubicBezTo>
                  <a:cubicBezTo>
                    <a:pt x="104" y="13"/>
                    <a:pt x="100" y="13"/>
                    <a:pt x="96" y="12"/>
                  </a:cubicBezTo>
                  <a:cubicBezTo>
                    <a:pt x="94" y="12"/>
                    <a:pt x="92" y="11"/>
                    <a:pt x="90" y="11"/>
                  </a:cubicBezTo>
                  <a:cubicBezTo>
                    <a:pt x="88" y="11"/>
                    <a:pt x="86" y="11"/>
                    <a:pt x="83" y="11"/>
                  </a:cubicBezTo>
                  <a:cubicBezTo>
                    <a:pt x="81" y="11"/>
                    <a:pt x="81" y="11"/>
                    <a:pt x="79" y="10"/>
                  </a:cubicBezTo>
                  <a:cubicBezTo>
                    <a:pt x="78" y="10"/>
                    <a:pt x="77" y="9"/>
                    <a:pt x="76" y="9"/>
                  </a:cubicBezTo>
                  <a:cubicBezTo>
                    <a:pt x="76" y="7"/>
                    <a:pt x="73" y="6"/>
                    <a:pt x="72" y="6"/>
                  </a:cubicBezTo>
                  <a:cubicBezTo>
                    <a:pt x="69" y="6"/>
                    <a:pt x="68" y="7"/>
                    <a:pt x="65" y="8"/>
                  </a:cubicBezTo>
                  <a:cubicBezTo>
                    <a:pt x="64" y="9"/>
                    <a:pt x="60" y="9"/>
                    <a:pt x="60" y="10"/>
                  </a:cubicBezTo>
                  <a:cubicBezTo>
                    <a:pt x="60" y="10"/>
                    <a:pt x="60" y="10"/>
                    <a:pt x="60" y="10"/>
                  </a:cubicBezTo>
                  <a:cubicBezTo>
                    <a:pt x="59" y="9"/>
                    <a:pt x="59" y="5"/>
                    <a:pt x="58" y="4"/>
                  </a:cubicBezTo>
                  <a:cubicBezTo>
                    <a:pt x="57" y="3"/>
                    <a:pt x="53" y="3"/>
                    <a:pt x="52" y="3"/>
                  </a:cubicBezTo>
                  <a:cubicBezTo>
                    <a:pt x="49" y="3"/>
                    <a:pt x="50" y="4"/>
                    <a:pt x="49" y="6"/>
                  </a:cubicBezTo>
                  <a:cubicBezTo>
                    <a:pt x="47" y="8"/>
                    <a:pt x="44" y="8"/>
                    <a:pt x="41" y="9"/>
                  </a:cubicBezTo>
                  <a:cubicBezTo>
                    <a:pt x="37" y="10"/>
                    <a:pt x="37" y="10"/>
                    <a:pt x="37" y="14"/>
                  </a:cubicBezTo>
                  <a:cubicBezTo>
                    <a:pt x="33" y="15"/>
                    <a:pt x="27" y="13"/>
                    <a:pt x="24" y="16"/>
                  </a:cubicBezTo>
                  <a:cubicBezTo>
                    <a:pt x="21" y="19"/>
                    <a:pt x="23" y="22"/>
                    <a:pt x="18" y="24"/>
                  </a:cubicBezTo>
                  <a:cubicBezTo>
                    <a:pt x="16" y="24"/>
                    <a:pt x="2" y="24"/>
                    <a:pt x="6" y="30"/>
                  </a:cubicBezTo>
                  <a:cubicBezTo>
                    <a:pt x="7" y="31"/>
                    <a:pt x="10" y="30"/>
                    <a:pt x="11" y="31"/>
                  </a:cubicBezTo>
                  <a:cubicBezTo>
                    <a:pt x="12" y="31"/>
                    <a:pt x="12" y="32"/>
                    <a:pt x="14" y="33"/>
                  </a:cubicBezTo>
                  <a:cubicBezTo>
                    <a:pt x="15" y="35"/>
                    <a:pt x="15" y="34"/>
                    <a:pt x="17" y="35"/>
                  </a:cubicBezTo>
                  <a:cubicBezTo>
                    <a:pt x="20" y="36"/>
                    <a:pt x="20" y="37"/>
                    <a:pt x="22" y="38"/>
                  </a:cubicBezTo>
                  <a:cubicBezTo>
                    <a:pt x="24" y="40"/>
                    <a:pt x="28" y="39"/>
                    <a:pt x="31" y="40"/>
                  </a:cubicBezTo>
                  <a:cubicBezTo>
                    <a:pt x="33" y="41"/>
                    <a:pt x="36" y="42"/>
                    <a:pt x="37" y="43"/>
                  </a:cubicBezTo>
                  <a:cubicBezTo>
                    <a:pt x="34" y="47"/>
                    <a:pt x="29" y="45"/>
                    <a:pt x="26" y="45"/>
                  </a:cubicBezTo>
                  <a:cubicBezTo>
                    <a:pt x="23" y="45"/>
                    <a:pt x="18" y="48"/>
                    <a:pt x="19" y="43"/>
                  </a:cubicBezTo>
                  <a:cubicBezTo>
                    <a:pt x="18" y="43"/>
                    <a:pt x="16" y="42"/>
                    <a:pt x="15" y="43"/>
                  </a:cubicBezTo>
                  <a:cubicBezTo>
                    <a:pt x="14" y="43"/>
                    <a:pt x="13" y="45"/>
                    <a:pt x="12" y="45"/>
                  </a:cubicBezTo>
                  <a:cubicBezTo>
                    <a:pt x="10" y="47"/>
                    <a:pt x="7" y="45"/>
                    <a:pt x="5" y="47"/>
                  </a:cubicBezTo>
                  <a:cubicBezTo>
                    <a:pt x="0" y="50"/>
                    <a:pt x="6" y="60"/>
                    <a:pt x="11" y="59"/>
                  </a:cubicBezTo>
                  <a:cubicBezTo>
                    <a:pt x="14" y="58"/>
                    <a:pt x="17" y="56"/>
                    <a:pt x="19" y="56"/>
                  </a:cubicBezTo>
                  <a:cubicBezTo>
                    <a:pt x="21" y="56"/>
                    <a:pt x="22" y="58"/>
                    <a:pt x="25" y="58"/>
                  </a:cubicBezTo>
                  <a:cubicBezTo>
                    <a:pt x="29" y="57"/>
                    <a:pt x="34" y="53"/>
                    <a:pt x="34" y="60"/>
                  </a:cubicBezTo>
                  <a:cubicBezTo>
                    <a:pt x="34" y="64"/>
                    <a:pt x="30" y="64"/>
                    <a:pt x="27" y="65"/>
                  </a:cubicBezTo>
                  <a:cubicBezTo>
                    <a:pt x="25" y="66"/>
                    <a:pt x="23" y="67"/>
                    <a:pt x="21" y="68"/>
                  </a:cubicBezTo>
                  <a:cubicBezTo>
                    <a:pt x="18" y="70"/>
                    <a:pt x="16" y="70"/>
                    <a:pt x="15" y="73"/>
                  </a:cubicBezTo>
                  <a:cubicBezTo>
                    <a:pt x="15" y="74"/>
                    <a:pt x="16" y="76"/>
                    <a:pt x="15" y="77"/>
                  </a:cubicBezTo>
                  <a:cubicBezTo>
                    <a:pt x="14" y="79"/>
                    <a:pt x="13" y="79"/>
                    <a:pt x="12" y="82"/>
                  </a:cubicBezTo>
                  <a:cubicBezTo>
                    <a:pt x="11" y="90"/>
                    <a:pt x="24" y="87"/>
                    <a:pt x="27" y="90"/>
                  </a:cubicBezTo>
                  <a:cubicBezTo>
                    <a:pt x="29" y="93"/>
                    <a:pt x="27" y="96"/>
                    <a:pt x="32" y="97"/>
                  </a:cubicBezTo>
                  <a:cubicBezTo>
                    <a:pt x="35" y="98"/>
                    <a:pt x="38" y="97"/>
                    <a:pt x="41" y="97"/>
                  </a:cubicBezTo>
                  <a:cubicBezTo>
                    <a:pt x="43" y="98"/>
                    <a:pt x="44" y="99"/>
                    <a:pt x="47" y="100"/>
                  </a:cubicBezTo>
                  <a:cubicBezTo>
                    <a:pt x="49" y="100"/>
                    <a:pt x="49" y="98"/>
                    <a:pt x="50" y="101"/>
                  </a:cubicBezTo>
                  <a:cubicBezTo>
                    <a:pt x="51" y="103"/>
                    <a:pt x="50" y="106"/>
                    <a:pt x="49" y="108"/>
                  </a:cubicBezTo>
                  <a:cubicBezTo>
                    <a:pt x="48" y="108"/>
                    <a:pt x="47" y="108"/>
                    <a:pt x="46" y="109"/>
                  </a:cubicBezTo>
                  <a:cubicBezTo>
                    <a:pt x="45" y="110"/>
                    <a:pt x="45" y="111"/>
                    <a:pt x="43" y="112"/>
                  </a:cubicBezTo>
                  <a:cubicBezTo>
                    <a:pt x="40" y="114"/>
                    <a:pt x="35" y="114"/>
                    <a:pt x="32" y="116"/>
                  </a:cubicBezTo>
                  <a:cubicBezTo>
                    <a:pt x="29" y="117"/>
                    <a:pt x="28" y="119"/>
                    <a:pt x="25" y="120"/>
                  </a:cubicBezTo>
                  <a:cubicBezTo>
                    <a:pt x="23" y="121"/>
                    <a:pt x="20" y="120"/>
                    <a:pt x="19" y="122"/>
                  </a:cubicBezTo>
                  <a:cubicBezTo>
                    <a:pt x="18" y="124"/>
                    <a:pt x="18" y="126"/>
                    <a:pt x="17" y="127"/>
                  </a:cubicBezTo>
                  <a:cubicBezTo>
                    <a:pt x="20" y="128"/>
                    <a:pt x="21" y="125"/>
                    <a:pt x="23" y="124"/>
                  </a:cubicBezTo>
                  <a:cubicBezTo>
                    <a:pt x="25" y="123"/>
                    <a:pt x="27" y="123"/>
                    <a:pt x="29" y="122"/>
                  </a:cubicBezTo>
                  <a:cubicBezTo>
                    <a:pt x="31" y="122"/>
                    <a:pt x="32" y="122"/>
                    <a:pt x="34" y="121"/>
                  </a:cubicBezTo>
                  <a:cubicBezTo>
                    <a:pt x="37" y="119"/>
                    <a:pt x="38" y="116"/>
                    <a:pt x="41" y="115"/>
                  </a:cubicBezTo>
                  <a:cubicBezTo>
                    <a:pt x="43" y="114"/>
                    <a:pt x="45" y="114"/>
                    <a:pt x="46" y="114"/>
                  </a:cubicBezTo>
                  <a:cubicBezTo>
                    <a:pt x="49" y="113"/>
                    <a:pt x="50" y="111"/>
                    <a:pt x="53" y="110"/>
                  </a:cubicBezTo>
                  <a:cubicBezTo>
                    <a:pt x="57" y="108"/>
                    <a:pt x="61" y="106"/>
                    <a:pt x="65" y="104"/>
                  </a:cubicBezTo>
                  <a:cubicBezTo>
                    <a:pt x="71" y="101"/>
                    <a:pt x="68" y="99"/>
                    <a:pt x="67" y="95"/>
                  </a:cubicBezTo>
                  <a:cubicBezTo>
                    <a:pt x="66" y="92"/>
                    <a:pt x="72" y="90"/>
                    <a:pt x="75" y="87"/>
                  </a:cubicBezTo>
                  <a:cubicBezTo>
                    <a:pt x="76" y="86"/>
                    <a:pt x="78" y="81"/>
                    <a:pt x="80" y="83"/>
                  </a:cubicBezTo>
                  <a:cubicBezTo>
                    <a:pt x="84" y="86"/>
                    <a:pt x="77" y="90"/>
                    <a:pt x="78" y="93"/>
                  </a:cubicBezTo>
                  <a:cubicBezTo>
                    <a:pt x="79" y="93"/>
                    <a:pt x="79" y="94"/>
                    <a:pt x="80" y="95"/>
                  </a:cubicBezTo>
                  <a:cubicBezTo>
                    <a:pt x="86" y="95"/>
                    <a:pt x="90" y="93"/>
                    <a:pt x="93" y="87"/>
                  </a:cubicBezTo>
                  <a:cubicBezTo>
                    <a:pt x="93" y="85"/>
                    <a:pt x="92" y="82"/>
                    <a:pt x="96" y="83"/>
                  </a:cubicBezTo>
                  <a:cubicBezTo>
                    <a:pt x="98" y="84"/>
                    <a:pt x="98" y="86"/>
                    <a:pt x="100" y="86"/>
                  </a:cubicBezTo>
                  <a:cubicBezTo>
                    <a:pt x="100" y="87"/>
                    <a:pt x="107" y="87"/>
                    <a:pt x="103" y="89"/>
                  </a:cubicBezTo>
                  <a:cubicBezTo>
                    <a:pt x="106" y="91"/>
                    <a:pt x="111" y="90"/>
                    <a:pt x="115" y="90"/>
                  </a:cubicBezTo>
                  <a:cubicBezTo>
                    <a:pt x="119" y="90"/>
                    <a:pt x="122" y="90"/>
                    <a:pt x="126" y="92"/>
                  </a:cubicBezTo>
                  <a:cubicBezTo>
                    <a:pt x="127" y="92"/>
                    <a:pt x="127" y="93"/>
                    <a:pt x="129" y="93"/>
                  </a:cubicBezTo>
                  <a:cubicBezTo>
                    <a:pt x="130" y="93"/>
                    <a:pt x="131" y="92"/>
                    <a:pt x="132" y="92"/>
                  </a:cubicBezTo>
                  <a:cubicBezTo>
                    <a:pt x="132" y="92"/>
                    <a:pt x="133" y="94"/>
                    <a:pt x="133" y="94"/>
                  </a:cubicBezTo>
                  <a:cubicBezTo>
                    <a:pt x="135" y="94"/>
                    <a:pt x="137" y="94"/>
                    <a:pt x="138" y="95"/>
                  </a:cubicBezTo>
                  <a:cubicBezTo>
                    <a:pt x="142" y="96"/>
                    <a:pt x="145" y="102"/>
                    <a:pt x="149" y="102"/>
                  </a:cubicBezTo>
                  <a:cubicBezTo>
                    <a:pt x="153" y="102"/>
                    <a:pt x="159" y="95"/>
                    <a:pt x="162" y="99"/>
                  </a:cubicBezTo>
                  <a:cubicBezTo>
                    <a:pt x="163" y="100"/>
                    <a:pt x="162" y="102"/>
                    <a:pt x="163" y="104"/>
                  </a:cubicBezTo>
                  <a:cubicBezTo>
                    <a:pt x="164" y="105"/>
                    <a:pt x="166" y="104"/>
                    <a:pt x="167" y="105"/>
                  </a:cubicBezTo>
                  <a:cubicBezTo>
                    <a:pt x="169" y="106"/>
                    <a:pt x="169" y="107"/>
                    <a:pt x="170" y="109"/>
                  </a:cubicBezTo>
                  <a:cubicBezTo>
                    <a:pt x="170" y="110"/>
                    <a:pt x="170" y="110"/>
                    <a:pt x="172" y="112"/>
                  </a:cubicBezTo>
                  <a:cubicBezTo>
                    <a:pt x="172" y="113"/>
                    <a:pt x="173" y="114"/>
                    <a:pt x="174" y="114"/>
                  </a:cubicBezTo>
                  <a:cubicBezTo>
                    <a:pt x="175" y="115"/>
                    <a:pt x="177" y="115"/>
                    <a:pt x="177" y="116"/>
                  </a:cubicBezTo>
                  <a:cubicBezTo>
                    <a:pt x="179" y="117"/>
                    <a:pt x="178" y="121"/>
                    <a:pt x="180" y="122"/>
                  </a:cubicBezTo>
                  <a:cubicBezTo>
                    <a:pt x="182" y="124"/>
                    <a:pt x="183" y="125"/>
                    <a:pt x="184" y="127"/>
                  </a:cubicBezTo>
                  <a:cubicBezTo>
                    <a:pt x="185" y="130"/>
                    <a:pt x="185" y="131"/>
                    <a:pt x="188" y="132"/>
                  </a:cubicBezTo>
                  <a:cubicBezTo>
                    <a:pt x="191" y="134"/>
                    <a:pt x="192" y="135"/>
                    <a:pt x="193" y="139"/>
                  </a:cubicBezTo>
                  <a:cubicBezTo>
                    <a:pt x="193" y="141"/>
                    <a:pt x="193" y="145"/>
                    <a:pt x="195" y="147"/>
                  </a:cubicBezTo>
                  <a:cubicBezTo>
                    <a:pt x="196" y="147"/>
                    <a:pt x="199" y="148"/>
                    <a:pt x="200" y="148"/>
                  </a:cubicBezTo>
                  <a:cubicBezTo>
                    <a:pt x="202" y="149"/>
                    <a:pt x="203" y="149"/>
                    <a:pt x="205" y="150"/>
                  </a:cubicBezTo>
                  <a:cubicBezTo>
                    <a:pt x="206" y="150"/>
                    <a:pt x="208" y="150"/>
                    <a:pt x="210" y="151"/>
                  </a:cubicBezTo>
                  <a:cubicBezTo>
                    <a:pt x="211" y="151"/>
                    <a:pt x="212" y="153"/>
                    <a:pt x="212" y="154"/>
                  </a:cubicBezTo>
                  <a:cubicBezTo>
                    <a:pt x="213" y="155"/>
                    <a:pt x="215" y="155"/>
                    <a:pt x="216" y="156"/>
                  </a:cubicBezTo>
                  <a:cubicBezTo>
                    <a:pt x="218" y="157"/>
                    <a:pt x="218" y="159"/>
                    <a:pt x="219" y="161"/>
                  </a:cubicBezTo>
                  <a:cubicBezTo>
                    <a:pt x="220" y="163"/>
                    <a:pt x="222" y="163"/>
                    <a:pt x="222" y="165"/>
                  </a:cubicBezTo>
                  <a:cubicBezTo>
                    <a:pt x="222" y="170"/>
                    <a:pt x="218" y="168"/>
                    <a:pt x="216" y="166"/>
                  </a:cubicBezTo>
                  <a:cubicBezTo>
                    <a:pt x="215" y="165"/>
                    <a:pt x="215" y="164"/>
                    <a:pt x="214" y="164"/>
                  </a:cubicBezTo>
                  <a:cubicBezTo>
                    <a:pt x="213" y="163"/>
                    <a:pt x="212" y="163"/>
                    <a:pt x="212" y="162"/>
                  </a:cubicBezTo>
                  <a:cubicBezTo>
                    <a:pt x="209" y="161"/>
                    <a:pt x="209" y="160"/>
                    <a:pt x="206" y="159"/>
                  </a:cubicBezTo>
                  <a:cubicBezTo>
                    <a:pt x="202" y="159"/>
                    <a:pt x="202" y="159"/>
                    <a:pt x="200" y="156"/>
                  </a:cubicBezTo>
                  <a:cubicBezTo>
                    <a:pt x="198" y="154"/>
                    <a:pt x="194" y="151"/>
                    <a:pt x="192" y="152"/>
                  </a:cubicBezTo>
                  <a:cubicBezTo>
                    <a:pt x="190" y="153"/>
                    <a:pt x="190" y="153"/>
                    <a:pt x="191" y="155"/>
                  </a:cubicBezTo>
                  <a:cubicBezTo>
                    <a:pt x="192" y="156"/>
                    <a:pt x="194" y="156"/>
                    <a:pt x="196" y="157"/>
                  </a:cubicBezTo>
                  <a:cubicBezTo>
                    <a:pt x="198" y="158"/>
                    <a:pt x="198" y="159"/>
                    <a:pt x="200" y="161"/>
                  </a:cubicBezTo>
                  <a:cubicBezTo>
                    <a:pt x="202" y="163"/>
                    <a:pt x="205" y="164"/>
                    <a:pt x="207" y="166"/>
                  </a:cubicBezTo>
                  <a:cubicBezTo>
                    <a:pt x="208" y="167"/>
                    <a:pt x="210" y="171"/>
                    <a:pt x="211" y="172"/>
                  </a:cubicBezTo>
                  <a:cubicBezTo>
                    <a:pt x="213" y="175"/>
                    <a:pt x="212" y="174"/>
                    <a:pt x="211" y="178"/>
                  </a:cubicBezTo>
                  <a:cubicBezTo>
                    <a:pt x="211" y="180"/>
                    <a:pt x="211" y="183"/>
                    <a:pt x="211" y="186"/>
                  </a:cubicBezTo>
                  <a:cubicBezTo>
                    <a:pt x="211" y="189"/>
                    <a:pt x="210" y="191"/>
                    <a:pt x="210" y="194"/>
                  </a:cubicBezTo>
                  <a:cubicBezTo>
                    <a:pt x="210" y="196"/>
                    <a:pt x="211" y="197"/>
                    <a:pt x="211" y="199"/>
                  </a:cubicBezTo>
                  <a:cubicBezTo>
                    <a:pt x="211" y="201"/>
                    <a:pt x="210" y="202"/>
                    <a:pt x="210" y="203"/>
                  </a:cubicBezTo>
                  <a:cubicBezTo>
                    <a:pt x="210" y="205"/>
                    <a:pt x="211" y="206"/>
                    <a:pt x="212" y="207"/>
                  </a:cubicBezTo>
                  <a:cubicBezTo>
                    <a:pt x="213" y="208"/>
                    <a:pt x="213" y="210"/>
                    <a:pt x="213" y="212"/>
                  </a:cubicBezTo>
                  <a:cubicBezTo>
                    <a:pt x="214" y="215"/>
                    <a:pt x="215" y="218"/>
                    <a:pt x="216" y="221"/>
                  </a:cubicBezTo>
                  <a:cubicBezTo>
                    <a:pt x="218" y="226"/>
                    <a:pt x="221" y="228"/>
                    <a:pt x="225" y="231"/>
                  </a:cubicBezTo>
                  <a:cubicBezTo>
                    <a:pt x="225" y="232"/>
                    <a:pt x="227" y="233"/>
                    <a:pt x="227" y="233"/>
                  </a:cubicBezTo>
                  <a:cubicBezTo>
                    <a:pt x="229" y="235"/>
                    <a:pt x="228" y="238"/>
                    <a:pt x="229" y="240"/>
                  </a:cubicBezTo>
                  <a:cubicBezTo>
                    <a:pt x="231" y="243"/>
                    <a:pt x="234" y="243"/>
                    <a:pt x="236" y="245"/>
                  </a:cubicBezTo>
                  <a:cubicBezTo>
                    <a:pt x="237" y="246"/>
                    <a:pt x="237" y="247"/>
                    <a:pt x="238" y="247"/>
                  </a:cubicBezTo>
                  <a:cubicBezTo>
                    <a:pt x="239" y="247"/>
                    <a:pt x="240" y="247"/>
                    <a:pt x="241" y="247"/>
                  </a:cubicBezTo>
                  <a:cubicBezTo>
                    <a:pt x="244" y="248"/>
                    <a:pt x="244" y="252"/>
                    <a:pt x="245" y="254"/>
                  </a:cubicBezTo>
                  <a:cubicBezTo>
                    <a:pt x="246" y="256"/>
                    <a:pt x="249" y="257"/>
                    <a:pt x="250" y="260"/>
                  </a:cubicBezTo>
                  <a:cubicBezTo>
                    <a:pt x="252" y="262"/>
                    <a:pt x="253" y="265"/>
                    <a:pt x="255" y="267"/>
                  </a:cubicBezTo>
                  <a:cubicBezTo>
                    <a:pt x="257" y="269"/>
                    <a:pt x="260" y="273"/>
                    <a:pt x="259" y="275"/>
                  </a:cubicBezTo>
                  <a:cubicBezTo>
                    <a:pt x="259" y="280"/>
                    <a:pt x="256" y="278"/>
                    <a:pt x="260" y="280"/>
                  </a:cubicBezTo>
                  <a:cubicBezTo>
                    <a:pt x="263" y="282"/>
                    <a:pt x="266" y="284"/>
                    <a:pt x="268" y="286"/>
                  </a:cubicBezTo>
                  <a:cubicBezTo>
                    <a:pt x="270" y="288"/>
                    <a:pt x="272" y="289"/>
                    <a:pt x="274" y="291"/>
                  </a:cubicBezTo>
                  <a:cubicBezTo>
                    <a:pt x="275" y="293"/>
                    <a:pt x="275" y="295"/>
                    <a:pt x="276" y="296"/>
                  </a:cubicBezTo>
                  <a:cubicBezTo>
                    <a:pt x="277" y="296"/>
                    <a:pt x="277" y="296"/>
                    <a:pt x="277" y="296"/>
                  </a:cubicBezTo>
                  <a:cubicBezTo>
                    <a:pt x="278" y="294"/>
                    <a:pt x="279" y="291"/>
                    <a:pt x="278" y="288"/>
                  </a:cubicBezTo>
                  <a:cubicBezTo>
                    <a:pt x="277" y="285"/>
                    <a:pt x="273" y="284"/>
                    <a:pt x="271" y="280"/>
                  </a:cubicBezTo>
                  <a:cubicBezTo>
                    <a:pt x="270" y="279"/>
                    <a:pt x="270" y="277"/>
                    <a:pt x="269" y="276"/>
                  </a:cubicBezTo>
                  <a:cubicBezTo>
                    <a:pt x="268" y="275"/>
                    <a:pt x="267" y="275"/>
                    <a:pt x="267" y="274"/>
                  </a:cubicBezTo>
                  <a:cubicBezTo>
                    <a:pt x="266" y="273"/>
                    <a:pt x="266" y="271"/>
                    <a:pt x="265" y="270"/>
                  </a:cubicBezTo>
                  <a:cubicBezTo>
                    <a:pt x="263" y="269"/>
                    <a:pt x="261" y="270"/>
                    <a:pt x="259" y="268"/>
                  </a:cubicBezTo>
                  <a:cubicBezTo>
                    <a:pt x="258" y="267"/>
                    <a:pt x="257" y="263"/>
                    <a:pt x="256" y="262"/>
                  </a:cubicBezTo>
                  <a:cubicBezTo>
                    <a:pt x="256" y="260"/>
                    <a:pt x="254" y="256"/>
                    <a:pt x="255" y="254"/>
                  </a:cubicBezTo>
                  <a:cubicBezTo>
                    <a:pt x="256" y="254"/>
                    <a:pt x="260" y="254"/>
                    <a:pt x="261" y="254"/>
                  </a:cubicBezTo>
                  <a:cubicBezTo>
                    <a:pt x="263" y="255"/>
                    <a:pt x="265" y="259"/>
                    <a:pt x="267" y="261"/>
                  </a:cubicBezTo>
                  <a:cubicBezTo>
                    <a:pt x="270" y="265"/>
                    <a:pt x="272" y="269"/>
                    <a:pt x="275" y="273"/>
                  </a:cubicBezTo>
                  <a:cubicBezTo>
                    <a:pt x="276" y="275"/>
                    <a:pt x="277" y="277"/>
                    <a:pt x="279" y="279"/>
                  </a:cubicBezTo>
                  <a:cubicBezTo>
                    <a:pt x="280" y="280"/>
                    <a:pt x="281" y="280"/>
                    <a:pt x="282" y="281"/>
                  </a:cubicBezTo>
                  <a:cubicBezTo>
                    <a:pt x="283" y="282"/>
                    <a:pt x="284" y="284"/>
                    <a:pt x="285" y="284"/>
                  </a:cubicBezTo>
                  <a:cubicBezTo>
                    <a:pt x="286" y="285"/>
                    <a:pt x="288" y="285"/>
                    <a:pt x="289" y="285"/>
                  </a:cubicBezTo>
                  <a:cubicBezTo>
                    <a:pt x="291" y="286"/>
                    <a:pt x="290" y="288"/>
                    <a:pt x="291" y="290"/>
                  </a:cubicBezTo>
                  <a:cubicBezTo>
                    <a:pt x="292" y="292"/>
                    <a:pt x="296" y="293"/>
                    <a:pt x="297" y="295"/>
                  </a:cubicBezTo>
                  <a:cubicBezTo>
                    <a:pt x="299" y="298"/>
                    <a:pt x="300" y="301"/>
                    <a:pt x="300" y="303"/>
                  </a:cubicBezTo>
                  <a:cubicBezTo>
                    <a:pt x="300" y="307"/>
                    <a:pt x="300" y="308"/>
                    <a:pt x="302" y="311"/>
                  </a:cubicBezTo>
                  <a:cubicBezTo>
                    <a:pt x="303" y="313"/>
                    <a:pt x="303" y="313"/>
                    <a:pt x="304" y="315"/>
                  </a:cubicBezTo>
                  <a:cubicBezTo>
                    <a:pt x="304" y="316"/>
                    <a:pt x="303" y="317"/>
                    <a:pt x="304" y="318"/>
                  </a:cubicBezTo>
                  <a:cubicBezTo>
                    <a:pt x="306" y="320"/>
                    <a:pt x="311" y="320"/>
                    <a:pt x="313" y="321"/>
                  </a:cubicBezTo>
                  <a:cubicBezTo>
                    <a:pt x="316" y="323"/>
                    <a:pt x="320" y="325"/>
                    <a:pt x="323" y="326"/>
                  </a:cubicBezTo>
                  <a:cubicBezTo>
                    <a:pt x="325" y="327"/>
                    <a:pt x="326" y="326"/>
                    <a:pt x="328" y="327"/>
                  </a:cubicBezTo>
                  <a:cubicBezTo>
                    <a:pt x="330" y="327"/>
                    <a:pt x="331" y="329"/>
                    <a:pt x="333" y="330"/>
                  </a:cubicBezTo>
                  <a:cubicBezTo>
                    <a:pt x="337" y="332"/>
                    <a:pt x="342" y="331"/>
                    <a:pt x="347" y="331"/>
                  </a:cubicBezTo>
                  <a:cubicBezTo>
                    <a:pt x="348" y="331"/>
                    <a:pt x="349" y="331"/>
                    <a:pt x="351" y="331"/>
                  </a:cubicBezTo>
                  <a:cubicBezTo>
                    <a:pt x="352" y="331"/>
                    <a:pt x="354" y="332"/>
                    <a:pt x="355" y="332"/>
                  </a:cubicBezTo>
                  <a:cubicBezTo>
                    <a:pt x="356" y="331"/>
                    <a:pt x="357" y="330"/>
                    <a:pt x="359" y="330"/>
                  </a:cubicBezTo>
                  <a:cubicBezTo>
                    <a:pt x="361" y="331"/>
                    <a:pt x="362" y="334"/>
                    <a:pt x="364" y="336"/>
                  </a:cubicBezTo>
                  <a:cubicBezTo>
                    <a:pt x="365" y="337"/>
                    <a:pt x="366" y="337"/>
                    <a:pt x="367" y="338"/>
                  </a:cubicBezTo>
                  <a:cubicBezTo>
                    <a:pt x="368" y="339"/>
                    <a:pt x="369" y="341"/>
                    <a:pt x="369" y="341"/>
                  </a:cubicBezTo>
                  <a:cubicBezTo>
                    <a:pt x="371" y="342"/>
                    <a:pt x="374" y="341"/>
                    <a:pt x="376" y="342"/>
                  </a:cubicBezTo>
                  <a:cubicBezTo>
                    <a:pt x="379" y="342"/>
                    <a:pt x="382" y="342"/>
                    <a:pt x="385" y="342"/>
                  </a:cubicBezTo>
                  <a:cubicBezTo>
                    <a:pt x="388" y="342"/>
                    <a:pt x="387" y="343"/>
                    <a:pt x="388" y="347"/>
                  </a:cubicBezTo>
                  <a:cubicBezTo>
                    <a:pt x="389" y="349"/>
                    <a:pt x="391" y="351"/>
                    <a:pt x="393" y="353"/>
                  </a:cubicBezTo>
                  <a:cubicBezTo>
                    <a:pt x="394" y="354"/>
                    <a:pt x="394" y="355"/>
                    <a:pt x="395" y="356"/>
                  </a:cubicBezTo>
                  <a:cubicBezTo>
                    <a:pt x="396" y="356"/>
                    <a:pt x="396" y="356"/>
                    <a:pt x="397" y="356"/>
                  </a:cubicBezTo>
                  <a:cubicBezTo>
                    <a:pt x="399" y="358"/>
                    <a:pt x="397" y="358"/>
                    <a:pt x="399" y="360"/>
                  </a:cubicBezTo>
                  <a:cubicBezTo>
                    <a:pt x="400" y="362"/>
                    <a:pt x="404" y="361"/>
                    <a:pt x="407"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4" name="Freeform 74"/>
            <p:cNvSpPr/>
            <p:nvPr/>
          </p:nvSpPr>
          <p:spPr bwMode="auto">
            <a:xfrm>
              <a:off x="-722313" y="1951038"/>
              <a:ext cx="49213" cy="33338"/>
            </a:xfrm>
            <a:custGeom>
              <a:avLst/>
              <a:gdLst>
                <a:gd name="T0" fmla="*/ 8 w 13"/>
                <a:gd name="T1" fmla="*/ 1 h 9"/>
                <a:gd name="T2" fmla="*/ 10 w 13"/>
                <a:gd name="T3" fmla="*/ 0 h 9"/>
                <a:gd name="T4" fmla="*/ 6 w 13"/>
                <a:gd name="T5" fmla="*/ 2 h 9"/>
                <a:gd name="T6" fmla="*/ 3 w 13"/>
                <a:gd name="T7" fmla="*/ 3 h 9"/>
                <a:gd name="T8" fmla="*/ 0 w 13"/>
                <a:gd name="T9" fmla="*/ 5 h 9"/>
                <a:gd name="T10" fmla="*/ 1 w 13"/>
                <a:gd name="T11" fmla="*/ 8 h 9"/>
                <a:gd name="T12" fmla="*/ 5 w 13"/>
                <a:gd name="T13" fmla="*/ 6 h 9"/>
                <a:gd name="T14" fmla="*/ 10 w 13"/>
                <a:gd name="T15" fmla="*/ 5 h 9"/>
                <a:gd name="T16" fmla="*/ 8 w 13"/>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8" y="1"/>
                  </a:moveTo>
                  <a:cubicBezTo>
                    <a:pt x="10" y="0"/>
                    <a:pt x="10" y="0"/>
                    <a:pt x="10" y="0"/>
                  </a:cubicBezTo>
                  <a:cubicBezTo>
                    <a:pt x="8" y="0"/>
                    <a:pt x="7" y="1"/>
                    <a:pt x="6" y="2"/>
                  </a:cubicBezTo>
                  <a:cubicBezTo>
                    <a:pt x="5" y="3"/>
                    <a:pt x="4" y="2"/>
                    <a:pt x="3" y="3"/>
                  </a:cubicBezTo>
                  <a:cubicBezTo>
                    <a:pt x="2" y="3"/>
                    <a:pt x="0" y="5"/>
                    <a:pt x="0" y="5"/>
                  </a:cubicBezTo>
                  <a:cubicBezTo>
                    <a:pt x="0" y="6"/>
                    <a:pt x="0" y="7"/>
                    <a:pt x="1" y="8"/>
                  </a:cubicBezTo>
                  <a:cubicBezTo>
                    <a:pt x="3" y="9"/>
                    <a:pt x="4" y="6"/>
                    <a:pt x="5" y="6"/>
                  </a:cubicBezTo>
                  <a:cubicBezTo>
                    <a:pt x="6" y="5"/>
                    <a:pt x="9" y="6"/>
                    <a:pt x="10" y="5"/>
                  </a:cubicBezTo>
                  <a:cubicBezTo>
                    <a:pt x="13" y="3"/>
                    <a:pt x="10"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5" name="Freeform 75"/>
            <p:cNvSpPr/>
            <p:nvPr/>
          </p:nvSpPr>
          <p:spPr bwMode="auto">
            <a:xfrm>
              <a:off x="-973138" y="2038351"/>
              <a:ext cx="41275" cy="30163"/>
            </a:xfrm>
            <a:custGeom>
              <a:avLst/>
              <a:gdLst>
                <a:gd name="T0" fmla="*/ 10 w 11"/>
                <a:gd name="T1" fmla="*/ 3 h 8"/>
                <a:gd name="T2" fmla="*/ 9 w 11"/>
                <a:gd name="T3" fmla="*/ 0 h 8"/>
                <a:gd name="T4" fmla="*/ 8 w 11"/>
                <a:gd name="T5" fmla="*/ 1 h 8"/>
                <a:gd name="T6" fmla="*/ 9 w 11"/>
                <a:gd name="T7" fmla="*/ 2 h 8"/>
                <a:gd name="T8" fmla="*/ 7 w 11"/>
                <a:gd name="T9" fmla="*/ 4 h 8"/>
                <a:gd name="T10" fmla="*/ 5 w 11"/>
                <a:gd name="T11" fmla="*/ 4 h 8"/>
                <a:gd name="T12" fmla="*/ 1 w 11"/>
                <a:gd name="T13" fmla="*/ 8 h 8"/>
                <a:gd name="T14" fmla="*/ 7 w 11"/>
                <a:gd name="T15" fmla="*/ 8 h 8"/>
                <a:gd name="T16" fmla="*/ 11 w 11"/>
                <a:gd name="T17" fmla="*/ 3 h 8"/>
                <a:gd name="T18" fmla="*/ 10 w 11"/>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8">
                  <a:moveTo>
                    <a:pt x="10" y="3"/>
                  </a:moveTo>
                  <a:cubicBezTo>
                    <a:pt x="9" y="2"/>
                    <a:pt x="9" y="1"/>
                    <a:pt x="9" y="0"/>
                  </a:cubicBezTo>
                  <a:cubicBezTo>
                    <a:pt x="8" y="1"/>
                    <a:pt x="8" y="1"/>
                    <a:pt x="8" y="1"/>
                  </a:cubicBezTo>
                  <a:cubicBezTo>
                    <a:pt x="9" y="2"/>
                    <a:pt x="9" y="2"/>
                    <a:pt x="9" y="2"/>
                  </a:cubicBezTo>
                  <a:cubicBezTo>
                    <a:pt x="8" y="2"/>
                    <a:pt x="8" y="4"/>
                    <a:pt x="7" y="4"/>
                  </a:cubicBezTo>
                  <a:cubicBezTo>
                    <a:pt x="6" y="5"/>
                    <a:pt x="6" y="4"/>
                    <a:pt x="5" y="4"/>
                  </a:cubicBezTo>
                  <a:cubicBezTo>
                    <a:pt x="3" y="4"/>
                    <a:pt x="0" y="6"/>
                    <a:pt x="1" y="8"/>
                  </a:cubicBezTo>
                  <a:cubicBezTo>
                    <a:pt x="2" y="8"/>
                    <a:pt x="6" y="8"/>
                    <a:pt x="7" y="8"/>
                  </a:cubicBezTo>
                  <a:cubicBezTo>
                    <a:pt x="10" y="8"/>
                    <a:pt x="11" y="6"/>
                    <a:pt x="11" y="3"/>
                  </a:cubicBezTo>
                  <a:cubicBezTo>
                    <a:pt x="11" y="3"/>
                    <a:pt x="10" y="3"/>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6" name="Freeform 76"/>
            <p:cNvSpPr/>
            <p:nvPr/>
          </p:nvSpPr>
          <p:spPr bwMode="auto">
            <a:xfrm>
              <a:off x="-392113" y="1947863"/>
              <a:ext cx="34925" cy="41275"/>
            </a:xfrm>
            <a:custGeom>
              <a:avLst/>
              <a:gdLst>
                <a:gd name="T0" fmla="*/ 6 w 9"/>
                <a:gd name="T1" fmla="*/ 4 h 11"/>
                <a:gd name="T2" fmla="*/ 5 w 9"/>
                <a:gd name="T3" fmla="*/ 1 h 11"/>
                <a:gd name="T4" fmla="*/ 0 w 9"/>
                <a:gd name="T5" fmla="*/ 1 h 11"/>
                <a:gd name="T6" fmla="*/ 0 w 9"/>
                <a:gd name="T7" fmla="*/ 1 h 11"/>
                <a:gd name="T8" fmla="*/ 2 w 9"/>
                <a:gd name="T9" fmla="*/ 4 h 11"/>
                <a:gd name="T10" fmla="*/ 4 w 9"/>
                <a:gd name="T11" fmla="*/ 8 h 11"/>
                <a:gd name="T12" fmla="*/ 8 w 9"/>
                <a:gd name="T13" fmla="*/ 6 h 11"/>
                <a:gd name="T14" fmla="*/ 6 w 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6" y="4"/>
                  </a:moveTo>
                  <a:cubicBezTo>
                    <a:pt x="6" y="2"/>
                    <a:pt x="7" y="2"/>
                    <a:pt x="5" y="1"/>
                  </a:cubicBezTo>
                  <a:cubicBezTo>
                    <a:pt x="3" y="0"/>
                    <a:pt x="2" y="0"/>
                    <a:pt x="0" y="1"/>
                  </a:cubicBezTo>
                  <a:cubicBezTo>
                    <a:pt x="0" y="1"/>
                    <a:pt x="0" y="1"/>
                    <a:pt x="0" y="1"/>
                  </a:cubicBezTo>
                  <a:cubicBezTo>
                    <a:pt x="0" y="2"/>
                    <a:pt x="2" y="2"/>
                    <a:pt x="2" y="4"/>
                  </a:cubicBezTo>
                  <a:cubicBezTo>
                    <a:pt x="3" y="5"/>
                    <a:pt x="3" y="7"/>
                    <a:pt x="4" y="8"/>
                  </a:cubicBezTo>
                  <a:cubicBezTo>
                    <a:pt x="6" y="11"/>
                    <a:pt x="9" y="10"/>
                    <a:pt x="8" y="6"/>
                  </a:cubicBezTo>
                  <a:cubicBezTo>
                    <a:pt x="8" y="5"/>
                    <a:pt x="7"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7" name="Freeform 77"/>
            <p:cNvSpPr/>
            <p:nvPr/>
          </p:nvSpPr>
          <p:spPr bwMode="auto">
            <a:xfrm>
              <a:off x="-334963" y="1992313"/>
              <a:ext cx="22225" cy="38100"/>
            </a:xfrm>
            <a:custGeom>
              <a:avLst/>
              <a:gdLst>
                <a:gd name="T0" fmla="*/ 3 w 6"/>
                <a:gd name="T1" fmla="*/ 9 h 10"/>
                <a:gd name="T2" fmla="*/ 5 w 6"/>
                <a:gd name="T3" fmla="*/ 7 h 10"/>
                <a:gd name="T4" fmla="*/ 4 w 6"/>
                <a:gd name="T5" fmla="*/ 5 h 10"/>
                <a:gd name="T6" fmla="*/ 3 w 6"/>
                <a:gd name="T7" fmla="*/ 3 h 10"/>
                <a:gd name="T8" fmla="*/ 1 w 6"/>
                <a:gd name="T9" fmla="*/ 1 h 10"/>
                <a:gd name="T10" fmla="*/ 1 w 6"/>
                <a:gd name="T11" fmla="*/ 1 h 10"/>
                <a:gd name="T12" fmla="*/ 0 w 6"/>
                <a:gd name="T13" fmla="*/ 1 h 10"/>
                <a:gd name="T14" fmla="*/ 1 w 6"/>
                <a:gd name="T15" fmla="*/ 4 h 10"/>
                <a:gd name="T16" fmla="*/ 3 w 6"/>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3" y="9"/>
                  </a:moveTo>
                  <a:cubicBezTo>
                    <a:pt x="4" y="10"/>
                    <a:pt x="6" y="9"/>
                    <a:pt x="5" y="7"/>
                  </a:cubicBezTo>
                  <a:cubicBezTo>
                    <a:pt x="5" y="6"/>
                    <a:pt x="4" y="6"/>
                    <a:pt x="4" y="5"/>
                  </a:cubicBezTo>
                  <a:cubicBezTo>
                    <a:pt x="4" y="5"/>
                    <a:pt x="4" y="4"/>
                    <a:pt x="3" y="3"/>
                  </a:cubicBezTo>
                  <a:cubicBezTo>
                    <a:pt x="3" y="2"/>
                    <a:pt x="1" y="2"/>
                    <a:pt x="1" y="1"/>
                  </a:cubicBezTo>
                  <a:cubicBezTo>
                    <a:pt x="0" y="0"/>
                    <a:pt x="0" y="1"/>
                    <a:pt x="1" y="1"/>
                  </a:cubicBezTo>
                  <a:cubicBezTo>
                    <a:pt x="0" y="1"/>
                    <a:pt x="0" y="1"/>
                    <a:pt x="0" y="1"/>
                  </a:cubicBezTo>
                  <a:cubicBezTo>
                    <a:pt x="0" y="1"/>
                    <a:pt x="0" y="4"/>
                    <a:pt x="1" y="4"/>
                  </a:cubicBezTo>
                  <a:cubicBezTo>
                    <a:pt x="1" y="6"/>
                    <a:pt x="2" y="8"/>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8" name="Freeform 78"/>
            <p:cNvSpPr/>
            <p:nvPr/>
          </p:nvSpPr>
          <p:spPr bwMode="auto">
            <a:xfrm>
              <a:off x="-328613" y="2041526"/>
              <a:ext cx="26988" cy="33338"/>
            </a:xfrm>
            <a:custGeom>
              <a:avLst/>
              <a:gdLst>
                <a:gd name="T0" fmla="*/ 1 w 7"/>
                <a:gd name="T1" fmla="*/ 1 h 9"/>
                <a:gd name="T2" fmla="*/ 5 w 7"/>
                <a:gd name="T3" fmla="*/ 6 h 9"/>
                <a:gd name="T4" fmla="*/ 1 w 7"/>
                <a:gd name="T5" fmla="*/ 1 h 9"/>
              </a:gdLst>
              <a:ahLst/>
              <a:cxnLst>
                <a:cxn ang="0">
                  <a:pos x="T0" y="T1"/>
                </a:cxn>
                <a:cxn ang="0">
                  <a:pos x="T2" y="T3"/>
                </a:cxn>
                <a:cxn ang="0">
                  <a:pos x="T4" y="T5"/>
                </a:cxn>
              </a:cxnLst>
              <a:rect l="0" t="0" r="r" b="b"/>
              <a:pathLst>
                <a:path w="7" h="9">
                  <a:moveTo>
                    <a:pt x="1" y="1"/>
                  </a:moveTo>
                  <a:cubicBezTo>
                    <a:pt x="0" y="3"/>
                    <a:pt x="3" y="9"/>
                    <a:pt x="5" y="6"/>
                  </a:cubicBezTo>
                  <a:cubicBezTo>
                    <a:pt x="7" y="3"/>
                    <a:pt x="3"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79" name="Freeform 79"/>
            <p:cNvSpPr/>
            <p:nvPr/>
          </p:nvSpPr>
          <p:spPr bwMode="auto">
            <a:xfrm>
              <a:off x="-328613" y="2044701"/>
              <a:ext cx="476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0" name="Freeform 80"/>
            <p:cNvSpPr/>
            <p:nvPr/>
          </p:nvSpPr>
          <p:spPr bwMode="auto">
            <a:xfrm>
              <a:off x="-323850" y="2041526"/>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1" name="Freeform 81"/>
            <p:cNvSpPr/>
            <p:nvPr/>
          </p:nvSpPr>
          <p:spPr bwMode="auto">
            <a:xfrm>
              <a:off x="539750" y="2670176"/>
              <a:ext cx="187325" cy="55563"/>
            </a:xfrm>
            <a:custGeom>
              <a:avLst/>
              <a:gdLst>
                <a:gd name="T0" fmla="*/ 48 w 50"/>
                <a:gd name="T1" fmla="*/ 14 h 15"/>
                <a:gd name="T2" fmla="*/ 41 w 50"/>
                <a:gd name="T3" fmla="*/ 9 h 15"/>
                <a:gd name="T4" fmla="*/ 22 w 50"/>
                <a:gd name="T5" fmla="*/ 1 h 15"/>
                <a:gd name="T6" fmla="*/ 24 w 50"/>
                <a:gd name="T7" fmla="*/ 2 h 15"/>
                <a:gd name="T8" fmla="*/ 17 w 50"/>
                <a:gd name="T9" fmla="*/ 1 h 15"/>
                <a:gd name="T10" fmla="*/ 11 w 50"/>
                <a:gd name="T11" fmla="*/ 0 h 15"/>
                <a:gd name="T12" fmla="*/ 0 w 50"/>
                <a:gd name="T13" fmla="*/ 5 h 15"/>
                <a:gd name="T14" fmla="*/ 13 w 50"/>
                <a:gd name="T15" fmla="*/ 5 h 15"/>
                <a:gd name="T16" fmla="*/ 27 w 50"/>
                <a:gd name="T17" fmla="*/ 10 h 15"/>
                <a:gd name="T18" fmla="*/ 36 w 50"/>
                <a:gd name="T19" fmla="*/ 12 h 15"/>
                <a:gd name="T20" fmla="*/ 37 w 50"/>
                <a:gd name="T21" fmla="*/ 13 h 15"/>
                <a:gd name="T22" fmla="*/ 39 w 50"/>
                <a:gd name="T23" fmla="*/ 14 h 15"/>
                <a:gd name="T24" fmla="*/ 43 w 50"/>
                <a:gd name="T25" fmla="*/ 15 h 15"/>
                <a:gd name="T26" fmla="*/ 48 w 50"/>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15">
                  <a:moveTo>
                    <a:pt x="48" y="14"/>
                  </a:moveTo>
                  <a:cubicBezTo>
                    <a:pt x="50" y="11"/>
                    <a:pt x="43" y="9"/>
                    <a:pt x="41" y="9"/>
                  </a:cubicBezTo>
                  <a:cubicBezTo>
                    <a:pt x="34" y="7"/>
                    <a:pt x="29" y="4"/>
                    <a:pt x="22" y="1"/>
                  </a:cubicBezTo>
                  <a:cubicBezTo>
                    <a:pt x="24" y="2"/>
                    <a:pt x="24" y="2"/>
                    <a:pt x="24" y="2"/>
                  </a:cubicBezTo>
                  <a:cubicBezTo>
                    <a:pt x="21" y="0"/>
                    <a:pt x="19" y="1"/>
                    <a:pt x="17" y="1"/>
                  </a:cubicBezTo>
                  <a:cubicBezTo>
                    <a:pt x="14" y="1"/>
                    <a:pt x="13" y="0"/>
                    <a:pt x="11" y="0"/>
                  </a:cubicBezTo>
                  <a:cubicBezTo>
                    <a:pt x="8" y="1"/>
                    <a:pt x="1" y="0"/>
                    <a:pt x="0" y="5"/>
                  </a:cubicBezTo>
                  <a:cubicBezTo>
                    <a:pt x="0" y="9"/>
                    <a:pt x="11" y="5"/>
                    <a:pt x="13" y="5"/>
                  </a:cubicBezTo>
                  <a:cubicBezTo>
                    <a:pt x="19" y="5"/>
                    <a:pt x="23" y="6"/>
                    <a:pt x="27" y="10"/>
                  </a:cubicBezTo>
                  <a:cubicBezTo>
                    <a:pt x="30" y="12"/>
                    <a:pt x="33" y="10"/>
                    <a:pt x="36" y="12"/>
                  </a:cubicBezTo>
                  <a:cubicBezTo>
                    <a:pt x="36" y="12"/>
                    <a:pt x="36" y="13"/>
                    <a:pt x="37" y="13"/>
                  </a:cubicBezTo>
                  <a:cubicBezTo>
                    <a:pt x="37" y="14"/>
                    <a:pt x="38" y="14"/>
                    <a:pt x="39" y="14"/>
                  </a:cubicBezTo>
                  <a:cubicBezTo>
                    <a:pt x="40" y="14"/>
                    <a:pt x="41" y="15"/>
                    <a:pt x="43" y="15"/>
                  </a:cubicBezTo>
                  <a:cubicBezTo>
                    <a:pt x="44" y="15"/>
                    <a:pt x="47" y="15"/>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2" name="Freeform 82"/>
            <p:cNvSpPr/>
            <p:nvPr/>
          </p:nvSpPr>
          <p:spPr bwMode="auto">
            <a:xfrm>
              <a:off x="681038" y="2752726"/>
              <a:ext cx="4763" cy="3175"/>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3" name="Freeform 83"/>
            <p:cNvSpPr/>
            <p:nvPr/>
          </p:nvSpPr>
          <p:spPr bwMode="auto">
            <a:xfrm>
              <a:off x="652463" y="2747963"/>
              <a:ext cx="36513" cy="26988"/>
            </a:xfrm>
            <a:custGeom>
              <a:avLst/>
              <a:gdLst>
                <a:gd name="T0" fmla="*/ 3 w 10"/>
                <a:gd name="T1" fmla="*/ 1 h 7"/>
                <a:gd name="T2" fmla="*/ 1 w 10"/>
                <a:gd name="T3" fmla="*/ 5 h 7"/>
                <a:gd name="T4" fmla="*/ 7 w 10"/>
                <a:gd name="T5" fmla="*/ 4 h 7"/>
                <a:gd name="T6" fmla="*/ 10 w 10"/>
                <a:gd name="T7" fmla="*/ 2 h 7"/>
                <a:gd name="T8" fmla="*/ 3 w 10"/>
                <a:gd name="T9" fmla="*/ 1 h 7"/>
              </a:gdLst>
              <a:ahLst/>
              <a:cxnLst>
                <a:cxn ang="0">
                  <a:pos x="T0" y="T1"/>
                </a:cxn>
                <a:cxn ang="0">
                  <a:pos x="T2" y="T3"/>
                </a:cxn>
                <a:cxn ang="0">
                  <a:pos x="T4" y="T5"/>
                </a:cxn>
                <a:cxn ang="0">
                  <a:pos x="T6" y="T7"/>
                </a:cxn>
                <a:cxn ang="0">
                  <a:pos x="T8" y="T9"/>
                </a:cxn>
              </a:cxnLst>
              <a:rect l="0" t="0" r="r" b="b"/>
              <a:pathLst>
                <a:path w="10" h="7">
                  <a:moveTo>
                    <a:pt x="3" y="1"/>
                  </a:moveTo>
                  <a:cubicBezTo>
                    <a:pt x="2" y="2"/>
                    <a:pt x="0" y="3"/>
                    <a:pt x="1" y="5"/>
                  </a:cubicBezTo>
                  <a:cubicBezTo>
                    <a:pt x="1" y="7"/>
                    <a:pt x="6" y="4"/>
                    <a:pt x="7" y="4"/>
                  </a:cubicBezTo>
                  <a:cubicBezTo>
                    <a:pt x="9" y="4"/>
                    <a:pt x="10" y="3"/>
                    <a:pt x="10" y="2"/>
                  </a:cubicBezTo>
                  <a:cubicBezTo>
                    <a:pt x="7" y="1"/>
                    <a:pt x="6"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4" name="Freeform 84"/>
            <p:cNvSpPr/>
            <p:nvPr/>
          </p:nvSpPr>
          <p:spPr bwMode="auto">
            <a:xfrm>
              <a:off x="685800" y="2755901"/>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5" name="Freeform 85"/>
            <p:cNvSpPr/>
            <p:nvPr/>
          </p:nvSpPr>
          <p:spPr bwMode="auto">
            <a:xfrm>
              <a:off x="719138" y="2728913"/>
              <a:ext cx="115888" cy="49213"/>
            </a:xfrm>
            <a:custGeom>
              <a:avLst/>
              <a:gdLst>
                <a:gd name="T0" fmla="*/ 4 w 31"/>
                <a:gd name="T1" fmla="*/ 11 h 13"/>
                <a:gd name="T2" fmla="*/ 15 w 31"/>
                <a:gd name="T3" fmla="*/ 8 h 13"/>
                <a:gd name="T4" fmla="*/ 19 w 31"/>
                <a:gd name="T5" fmla="*/ 11 h 13"/>
                <a:gd name="T6" fmla="*/ 26 w 31"/>
                <a:gd name="T7" fmla="*/ 9 h 13"/>
                <a:gd name="T8" fmla="*/ 31 w 31"/>
                <a:gd name="T9" fmla="*/ 8 h 13"/>
                <a:gd name="T10" fmla="*/ 25 w 31"/>
                <a:gd name="T11" fmla="*/ 3 h 13"/>
                <a:gd name="T12" fmla="*/ 22 w 31"/>
                <a:gd name="T13" fmla="*/ 2 h 13"/>
                <a:gd name="T14" fmla="*/ 23 w 31"/>
                <a:gd name="T15" fmla="*/ 2 h 13"/>
                <a:gd name="T16" fmla="*/ 16 w 31"/>
                <a:gd name="T17" fmla="*/ 0 h 13"/>
                <a:gd name="T18" fmla="*/ 8 w 31"/>
                <a:gd name="T19" fmla="*/ 2 h 13"/>
                <a:gd name="T20" fmla="*/ 8 w 31"/>
                <a:gd name="T21" fmla="*/ 5 h 13"/>
                <a:gd name="T22" fmla="*/ 4 w 31"/>
                <a:gd name="T2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3">
                  <a:moveTo>
                    <a:pt x="4" y="11"/>
                  </a:moveTo>
                  <a:cubicBezTo>
                    <a:pt x="7" y="13"/>
                    <a:pt x="12" y="6"/>
                    <a:pt x="15" y="8"/>
                  </a:cubicBezTo>
                  <a:cubicBezTo>
                    <a:pt x="17" y="9"/>
                    <a:pt x="17" y="11"/>
                    <a:pt x="19" y="11"/>
                  </a:cubicBezTo>
                  <a:cubicBezTo>
                    <a:pt x="21" y="10"/>
                    <a:pt x="24" y="9"/>
                    <a:pt x="26" y="9"/>
                  </a:cubicBezTo>
                  <a:cubicBezTo>
                    <a:pt x="28" y="9"/>
                    <a:pt x="30" y="9"/>
                    <a:pt x="31" y="8"/>
                  </a:cubicBezTo>
                  <a:cubicBezTo>
                    <a:pt x="31" y="6"/>
                    <a:pt x="27" y="4"/>
                    <a:pt x="25" y="3"/>
                  </a:cubicBezTo>
                  <a:cubicBezTo>
                    <a:pt x="24" y="3"/>
                    <a:pt x="22" y="3"/>
                    <a:pt x="22" y="2"/>
                  </a:cubicBezTo>
                  <a:cubicBezTo>
                    <a:pt x="23" y="2"/>
                    <a:pt x="23" y="2"/>
                    <a:pt x="23" y="2"/>
                  </a:cubicBezTo>
                  <a:cubicBezTo>
                    <a:pt x="24" y="0"/>
                    <a:pt x="17" y="0"/>
                    <a:pt x="16" y="0"/>
                  </a:cubicBezTo>
                  <a:cubicBezTo>
                    <a:pt x="13" y="1"/>
                    <a:pt x="11" y="2"/>
                    <a:pt x="8" y="2"/>
                  </a:cubicBezTo>
                  <a:cubicBezTo>
                    <a:pt x="7" y="3"/>
                    <a:pt x="8" y="4"/>
                    <a:pt x="8" y="5"/>
                  </a:cubicBezTo>
                  <a:cubicBezTo>
                    <a:pt x="6" y="5"/>
                    <a:pt x="0" y="8"/>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6" name="Freeform 86"/>
            <p:cNvSpPr/>
            <p:nvPr/>
          </p:nvSpPr>
          <p:spPr bwMode="auto">
            <a:xfrm>
              <a:off x="876300" y="27527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7" name="Freeform 87"/>
            <p:cNvSpPr/>
            <p:nvPr/>
          </p:nvSpPr>
          <p:spPr bwMode="auto">
            <a:xfrm>
              <a:off x="858838" y="2747963"/>
              <a:ext cx="28575" cy="26988"/>
            </a:xfrm>
            <a:custGeom>
              <a:avLst/>
              <a:gdLst>
                <a:gd name="T0" fmla="*/ 0 w 8"/>
                <a:gd name="T1" fmla="*/ 2 h 7"/>
                <a:gd name="T2" fmla="*/ 1 w 8"/>
                <a:gd name="T3" fmla="*/ 6 h 7"/>
                <a:gd name="T4" fmla="*/ 5 w 8"/>
                <a:gd name="T5" fmla="*/ 1 h 7"/>
                <a:gd name="T6" fmla="*/ 0 w 8"/>
                <a:gd name="T7" fmla="*/ 2 h 7"/>
              </a:gdLst>
              <a:ahLst/>
              <a:cxnLst>
                <a:cxn ang="0">
                  <a:pos x="T0" y="T1"/>
                </a:cxn>
                <a:cxn ang="0">
                  <a:pos x="T2" y="T3"/>
                </a:cxn>
                <a:cxn ang="0">
                  <a:pos x="T4" y="T5"/>
                </a:cxn>
                <a:cxn ang="0">
                  <a:pos x="T6" y="T7"/>
                </a:cxn>
              </a:cxnLst>
              <a:rect l="0" t="0" r="r" b="b"/>
              <a:pathLst>
                <a:path w="8" h="7">
                  <a:moveTo>
                    <a:pt x="0" y="2"/>
                  </a:moveTo>
                  <a:cubicBezTo>
                    <a:pt x="0" y="3"/>
                    <a:pt x="1" y="5"/>
                    <a:pt x="1" y="6"/>
                  </a:cubicBezTo>
                  <a:cubicBezTo>
                    <a:pt x="4" y="7"/>
                    <a:pt x="8" y="2"/>
                    <a:pt x="5" y="1"/>
                  </a:cubicBezTo>
                  <a:cubicBezTo>
                    <a:pt x="3" y="1"/>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8" name="Freeform 88"/>
            <p:cNvSpPr/>
            <p:nvPr/>
          </p:nvSpPr>
          <p:spPr bwMode="auto">
            <a:xfrm>
              <a:off x="531813" y="2928938"/>
              <a:ext cx="828675" cy="1271588"/>
            </a:xfrm>
            <a:custGeom>
              <a:avLst/>
              <a:gdLst>
                <a:gd name="T0" fmla="*/ 208 w 221"/>
                <a:gd name="T1" fmla="*/ 75 h 338"/>
                <a:gd name="T2" fmla="*/ 200 w 221"/>
                <a:gd name="T3" fmla="*/ 69 h 338"/>
                <a:gd name="T4" fmla="*/ 181 w 221"/>
                <a:gd name="T5" fmla="*/ 65 h 338"/>
                <a:gd name="T6" fmla="*/ 169 w 221"/>
                <a:gd name="T7" fmla="*/ 60 h 338"/>
                <a:gd name="T8" fmla="*/ 159 w 221"/>
                <a:gd name="T9" fmla="*/ 58 h 338"/>
                <a:gd name="T10" fmla="*/ 147 w 221"/>
                <a:gd name="T11" fmla="*/ 55 h 338"/>
                <a:gd name="T12" fmla="*/ 142 w 221"/>
                <a:gd name="T13" fmla="*/ 56 h 338"/>
                <a:gd name="T14" fmla="*/ 145 w 221"/>
                <a:gd name="T15" fmla="*/ 43 h 338"/>
                <a:gd name="T16" fmla="*/ 137 w 221"/>
                <a:gd name="T17" fmla="*/ 32 h 338"/>
                <a:gd name="T18" fmla="*/ 110 w 221"/>
                <a:gd name="T19" fmla="*/ 26 h 338"/>
                <a:gd name="T20" fmla="*/ 100 w 221"/>
                <a:gd name="T21" fmla="*/ 16 h 338"/>
                <a:gd name="T22" fmla="*/ 86 w 221"/>
                <a:gd name="T23" fmla="*/ 7 h 338"/>
                <a:gd name="T24" fmla="*/ 70 w 221"/>
                <a:gd name="T25" fmla="*/ 7 h 338"/>
                <a:gd name="T26" fmla="*/ 63 w 221"/>
                <a:gd name="T27" fmla="*/ 4 h 338"/>
                <a:gd name="T28" fmla="*/ 46 w 221"/>
                <a:gd name="T29" fmla="*/ 14 h 338"/>
                <a:gd name="T30" fmla="*/ 36 w 221"/>
                <a:gd name="T31" fmla="*/ 3 h 338"/>
                <a:gd name="T32" fmla="*/ 20 w 221"/>
                <a:gd name="T33" fmla="*/ 15 h 338"/>
                <a:gd name="T34" fmla="*/ 16 w 221"/>
                <a:gd name="T35" fmla="*/ 38 h 338"/>
                <a:gd name="T36" fmla="*/ 3 w 221"/>
                <a:gd name="T37" fmla="*/ 57 h 338"/>
                <a:gd name="T38" fmla="*/ 6 w 221"/>
                <a:gd name="T39" fmla="*/ 69 h 338"/>
                <a:gd name="T40" fmla="*/ 3 w 221"/>
                <a:gd name="T41" fmla="*/ 84 h 338"/>
                <a:gd name="T42" fmla="*/ 22 w 221"/>
                <a:gd name="T43" fmla="*/ 118 h 338"/>
                <a:gd name="T44" fmla="*/ 37 w 221"/>
                <a:gd name="T45" fmla="*/ 130 h 338"/>
                <a:gd name="T46" fmla="*/ 52 w 221"/>
                <a:gd name="T47" fmla="*/ 141 h 338"/>
                <a:gd name="T48" fmla="*/ 48 w 221"/>
                <a:gd name="T49" fmla="*/ 176 h 338"/>
                <a:gd name="T50" fmla="*/ 42 w 221"/>
                <a:gd name="T51" fmla="*/ 217 h 338"/>
                <a:gd name="T52" fmla="*/ 37 w 221"/>
                <a:gd name="T53" fmla="*/ 231 h 338"/>
                <a:gd name="T54" fmla="*/ 34 w 221"/>
                <a:gd name="T55" fmla="*/ 253 h 338"/>
                <a:gd name="T56" fmla="*/ 40 w 221"/>
                <a:gd name="T57" fmla="*/ 269 h 338"/>
                <a:gd name="T58" fmla="*/ 29 w 221"/>
                <a:gd name="T59" fmla="*/ 280 h 338"/>
                <a:gd name="T60" fmla="*/ 32 w 221"/>
                <a:gd name="T61" fmla="*/ 295 h 338"/>
                <a:gd name="T62" fmla="*/ 32 w 221"/>
                <a:gd name="T63" fmla="*/ 308 h 338"/>
                <a:gd name="T64" fmla="*/ 41 w 221"/>
                <a:gd name="T65" fmla="*/ 325 h 338"/>
                <a:gd name="T66" fmla="*/ 51 w 221"/>
                <a:gd name="T67" fmla="*/ 325 h 338"/>
                <a:gd name="T68" fmla="*/ 55 w 221"/>
                <a:gd name="T69" fmla="*/ 334 h 338"/>
                <a:gd name="T70" fmla="*/ 71 w 221"/>
                <a:gd name="T71" fmla="*/ 332 h 338"/>
                <a:gd name="T72" fmla="*/ 58 w 221"/>
                <a:gd name="T73" fmla="*/ 319 h 338"/>
                <a:gd name="T74" fmla="*/ 59 w 221"/>
                <a:gd name="T75" fmla="*/ 306 h 338"/>
                <a:gd name="T76" fmla="*/ 70 w 221"/>
                <a:gd name="T77" fmla="*/ 293 h 338"/>
                <a:gd name="T78" fmla="*/ 69 w 221"/>
                <a:gd name="T79" fmla="*/ 277 h 338"/>
                <a:gd name="T80" fmla="*/ 77 w 221"/>
                <a:gd name="T81" fmla="*/ 264 h 338"/>
                <a:gd name="T82" fmla="*/ 80 w 221"/>
                <a:gd name="T83" fmla="*/ 251 h 338"/>
                <a:gd name="T84" fmla="*/ 89 w 221"/>
                <a:gd name="T85" fmla="*/ 243 h 338"/>
                <a:gd name="T86" fmla="*/ 112 w 221"/>
                <a:gd name="T87" fmla="*/ 236 h 338"/>
                <a:gd name="T88" fmla="*/ 114 w 221"/>
                <a:gd name="T89" fmla="*/ 219 h 338"/>
                <a:gd name="T90" fmla="*/ 135 w 221"/>
                <a:gd name="T91" fmla="*/ 209 h 338"/>
                <a:gd name="T92" fmla="*/ 151 w 221"/>
                <a:gd name="T93" fmla="*/ 194 h 338"/>
                <a:gd name="T94" fmla="*/ 157 w 221"/>
                <a:gd name="T95" fmla="*/ 178 h 338"/>
                <a:gd name="T96" fmla="*/ 169 w 221"/>
                <a:gd name="T97" fmla="*/ 163 h 338"/>
                <a:gd name="T98" fmla="*/ 180 w 221"/>
                <a:gd name="T99" fmla="*/ 161 h 338"/>
                <a:gd name="T100" fmla="*/ 194 w 221"/>
                <a:gd name="T101" fmla="*/ 149 h 338"/>
                <a:gd name="T102" fmla="*/ 201 w 221"/>
                <a:gd name="T103" fmla="*/ 121 h 338"/>
                <a:gd name="T104" fmla="*/ 218 w 221"/>
                <a:gd name="T105" fmla="*/ 98 h 338"/>
                <a:gd name="T106" fmla="*/ 221 w 221"/>
                <a:gd name="T107" fmla="*/ 8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338">
                  <a:moveTo>
                    <a:pt x="216" y="78"/>
                  </a:moveTo>
                  <a:cubicBezTo>
                    <a:pt x="214" y="77"/>
                    <a:pt x="212" y="78"/>
                    <a:pt x="210" y="77"/>
                  </a:cubicBezTo>
                  <a:cubicBezTo>
                    <a:pt x="209" y="77"/>
                    <a:pt x="209" y="76"/>
                    <a:pt x="208" y="75"/>
                  </a:cubicBezTo>
                  <a:cubicBezTo>
                    <a:pt x="208" y="75"/>
                    <a:pt x="207" y="75"/>
                    <a:pt x="206" y="74"/>
                  </a:cubicBezTo>
                  <a:cubicBezTo>
                    <a:pt x="206" y="74"/>
                    <a:pt x="206" y="73"/>
                    <a:pt x="206" y="72"/>
                  </a:cubicBezTo>
                  <a:cubicBezTo>
                    <a:pt x="205" y="70"/>
                    <a:pt x="203" y="70"/>
                    <a:pt x="200" y="69"/>
                  </a:cubicBezTo>
                  <a:cubicBezTo>
                    <a:pt x="196" y="69"/>
                    <a:pt x="195" y="66"/>
                    <a:pt x="191" y="66"/>
                  </a:cubicBezTo>
                  <a:cubicBezTo>
                    <a:pt x="189" y="67"/>
                    <a:pt x="188" y="67"/>
                    <a:pt x="186" y="66"/>
                  </a:cubicBezTo>
                  <a:cubicBezTo>
                    <a:pt x="184" y="66"/>
                    <a:pt x="183" y="65"/>
                    <a:pt x="181" y="65"/>
                  </a:cubicBezTo>
                  <a:cubicBezTo>
                    <a:pt x="179" y="65"/>
                    <a:pt x="178" y="68"/>
                    <a:pt x="176" y="66"/>
                  </a:cubicBezTo>
                  <a:cubicBezTo>
                    <a:pt x="174" y="65"/>
                    <a:pt x="176" y="62"/>
                    <a:pt x="174" y="60"/>
                  </a:cubicBezTo>
                  <a:cubicBezTo>
                    <a:pt x="173" y="59"/>
                    <a:pt x="170" y="61"/>
                    <a:pt x="169" y="60"/>
                  </a:cubicBezTo>
                  <a:cubicBezTo>
                    <a:pt x="168" y="59"/>
                    <a:pt x="168" y="58"/>
                    <a:pt x="167" y="57"/>
                  </a:cubicBezTo>
                  <a:cubicBezTo>
                    <a:pt x="166" y="57"/>
                    <a:pt x="164" y="57"/>
                    <a:pt x="163" y="57"/>
                  </a:cubicBezTo>
                  <a:cubicBezTo>
                    <a:pt x="161" y="57"/>
                    <a:pt x="160" y="57"/>
                    <a:pt x="159" y="58"/>
                  </a:cubicBezTo>
                  <a:cubicBezTo>
                    <a:pt x="158" y="59"/>
                    <a:pt x="157" y="63"/>
                    <a:pt x="154" y="61"/>
                  </a:cubicBezTo>
                  <a:cubicBezTo>
                    <a:pt x="154" y="58"/>
                    <a:pt x="157" y="55"/>
                    <a:pt x="153" y="55"/>
                  </a:cubicBezTo>
                  <a:cubicBezTo>
                    <a:pt x="151" y="55"/>
                    <a:pt x="149" y="54"/>
                    <a:pt x="147" y="55"/>
                  </a:cubicBezTo>
                  <a:cubicBezTo>
                    <a:pt x="144" y="56"/>
                    <a:pt x="145" y="57"/>
                    <a:pt x="144" y="59"/>
                  </a:cubicBezTo>
                  <a:cubicBezTo>
                    <a:pt x="144" y="61"/>
                    <a:pt x="141" y="63"/>
                    <a:pt x="139" y="62"/>
                  </a:cubicBezTo>
                  <a:cubicBezTo>
                    <a:pt x="137" y="59"/>
                    <a:pt x="141" y="57"/>
                    <a:pt x="142" y="56"/>
                  </a:cubicBezTo>
                  <a:cubicBezTo>
                    <a:pt x="144" y="55"/>
                    <a:pt x="147" y="53"/>
                    <a:pt x="147" y="50"/>
                  </a:cubicBezTo>
                  <a:cubicBezTo>
                    <a:pt x="147" y="48"/>
                    <a:pt x="146" y="47"/>
                    <a:pt x="145" y="45"/>
                  </a:cubicBezTo>
                  <a:cubicBezTo>
                    <a:pt x="145" y="45"/>
                    <a:pt x="145" y="44"/>
                    <a:pt x="145" y="43"/>
                  </a:cubicBezTo>
                  <a:cubicBezTo>
                    <a:pt x="145" y="43"/>
                    <a:pt x="144" y="43"/>
                    <a:pt x="144" y="42"/>
                  </a:cubicBezTo>
                  <a:cubicBezTo>
                    <a:pt x="143" y="41"/>
                    <a:pt x="144" y="40"/>
                    <a:pt x="143" y="39"/>
                  </a:cubicBezTo>
                  <a:cubicBezTo>
                    <a:pt x="143" y="36"/>
                    <a:pt x="139" y="33"/>
                    <a:pt x="137" y="32"/>
                  </a:cubicBezTo>
                  <a:cubicBezTo>
                    <a:pt x="133" y="30"/>
                    <a:pt x="127" y="33"/>
                    <a:pt x="123" y="31"/>
                  </a:cubicBezTo>
                  <a:cubicBezTo>
                    <a:pt x="120" y="29"/>
                    <a:pt x="120" y="26"/>
                    <a:pt x="117" y="25"/>
                  </a:cubicBezTo>
                  <a:cubicBezTo>
                    <a:pt x="114" y="24"/>
                    <a:pt x="113" y="27"/>
                    <a:pt x="110" y="26"/>
                  </a:cubicBezTo>
                  <a:cubicBezTo>
                    <a:pt x="107" y="26"/>
                    <a:pt x="109" y="22"/>
                    <a:pt x="106" y="20"/>
                  </a:cubicBezTo>
                  <a:cubicBezTo>
                    <a:pt x="106" y="19"/>
                    <a:pt x="105" y="18"/>
                    <a:pt x="104" y="18"/>
                  </a:cubicBezTo>
                  <a:cubicBezTo>
                    <a:pt x="103" y="17"/>
                    <a:pt x="102" y="16"/>
                    <a:pt x="100" y="16"/>
                  </a:cubicBezTo>
                  <a:cubicBezTo>
                    <a:pt x="98" y="16"/>
                    <a:pt x="96" y="18"/>
                    <a:pt x="95" y="15"/>
                  </a:cubicBezTo>
                  <a:cubicBezTo>
                    <a:pt x="94" y="12"/>
                    <a:pt x="96" y="10"/>
                    <a:pt x="92" y="9"/>
                  </a:cubicBezTo>
                  <a:cubicBezTo>
                    <a:pt x="90" y="8"/>
                    <a:pt x="88" y="7"/>
                    <a:pt x="86" y="7"/>
                  </a:cubicBezTo>
                  <a:cubicBezTo>
                    <a:pt x="84" y="6"/>
                    <a:pt x="82" y="9"/>
                    <a:pt x="79" y="9"/>
                  </a:cubicBezTo>
                  <a:cubicBezTo>
                    <a:pt x="77" y="9"/>
                    <a:pt x="75" y="7"/>
                    <a:pt x="73" y="7"/>
                  </a:cubicBezTo>
                  <a:cubicBezTo>
                    <a:pt x="72" y="7"/>
                    <a:pt x="71" y="7"/>
                    <a:pt x="70" y="7"/>
                  </a:cubicBezTo>
                  <a:cubicBezTo>
                    <a:pt x="70" y="7"/>
                    <a:pt x="69" y="7"/>
                    <a:pt x="69" y="7"/>
                  </a:cubicBezTo>
                  <a:cubicBezTo>
                    <a:pt x="68" y="7"/>
                    <a:pt x="68" y="6"/>
                    <a:pt x="68" y="5"/>
                  </a:cubicBezTo>
                  <a:cubicBezTo>
                    <a:pt x="66" y="4"/>
                    <a:pt x="65" y="4"/>
                    <a:pt x="63" y="4"/>
                  </a:cubicBezTo>
                  <a:cubicBezTo>
                    <a:pt x="60" y="4"/>
                    <a:pt x="60" y="4"/>
                    <a:pt x="58" y="3"/>
                  </a:cubicBezTo>
                  <a:cubicBezTo>
                    <a:pt x="55" y="0"/>
                    <a:pt x="50" y="0"/>
                    <a:pt x="48" y="4"/>
                  </a:cubicBezTo>
                  <a:cubicBezTo>
                    <a:pt x="47" y="6"/>
                    <a:pt x="50" y="15"/>
                    <a:pt x="46" y="14"/>
                  </a:cubicBezTo>
                  <a:cubicBezTo>
                    <a:pt x="45" y="13"/>
                    <a:pt x="44" y="10"/>
                    <a:pt x="44" y="9"/>
                  </a:cubicBezTo>
                  <a:cubicBezTo>
                    <a:pt x="44" y="6"/>
                    <a:pt x="44" y="4"/>
                    <a:pt x="41" y="4"/>
                  </a:cubicBezTo>
                  <a:cubicBezTo>
                    <a:pt x="39" y="3"/>
                    <a:pt x="37" y="3"/>
                    <a:pt x="36" y="3"/>
                  </a:cubicBezTo>
                  <a:cubicBezTo>
                    <a:pt x="35" y="3"/>
                    <a:pt x="31" y="3"/>
                    <a:pt x="30" y="4"/>
                  </a:cubicBezTo>
                  <a:cubicBezTo>
                    <a:pt x="27" y="6"/>
                    <a:pt x="27" y="10"/>
                    <a:pt x="25" y="12"/>
                  </a:cubicBezTo>
                  <a:cubicBezTo>
                    <a:pt x="24" y="13"/>
                    <a:pt x="22" y="14"/>
                    <a:pt x="20" y="15"/>
                  </a:cubicBezTo>
                  <a:cubicBezTo>
                    <a:pt x="18" y="17"/>
                    <a:pt x="16" y="19"/>
                    <a:pt x="15" y="22"/>
                  </a:cubicBezTo>
                  <a:cubicBezTo>
                    <a:pt x="15" y="26"/>
                    <a:pt x="18" y="27"/>
                    <a:pt x="18" y="30"/>
                  </a:cubicBezTo>
                  <a:cubicBezTo>
                    <a:pt x="18" y="33"/>
                    <a:pt x="17" y="36"/>
                    <a:pt x="16" y="38"/>
                  </a:cubicBezTo>
                  <a:cubicBezTo>
                    <a:pt x="15" y="41"/>
                    <a:pt x="13" y="45"/>
                    <a:pt x="10" y="47"/>
                  </a:cubicBezTo>
                  <a:cubicBezTo>
                    <a:pt x="8" y="49"/>
                    <a:pt x="5" y="50"/>
                    <a:pt x="4" y="53"/>
                  </a:cubicBezTo>
                  <a:cubicBezTo>
                    <a:pt x="3" y="55"/>
                    <a:pt x="3" y="56"/>
                    <a:pt x="3" y="57"/>
                  </a:cubicBezTo>
                  <a:cubicBezTo>
                    <a:pt x="2" y="58"/>
                    <a:pt x="1" y="59"/>
                    <a:pt x="1" y="60"/>
                  </a:cubicBezTo>
                  <a:cubicBezTo>
                    <a:pt x="0" y="63"/>
                    <a:pt x="0" y="65"/>
                    <a:pt x="3" y="66"/>
                  </a:cubicBezTo>
                  <a:cubicBezTo>
                    <a:pt x="4" y="67"/>
                    <a:pt x="7" y="67"/>
                    <a:pt x="6" y="69"/>
                  </a:cubicBezTo>
                  <a:cubicBezTo>
                    <a:pt x="5" y="70"/>
                    <a:pt x="3" y="70"/>
                    <a:pt x="2" y="71"/>
                  </a:cubicBezTo>
                  <a:cubicBezTo>
                    <a:pt x="1" y="72"/>
                    <a:pt x="1" y="74"/>
                    <a:pt x="0" y="75"/>
                  </a:cubicBezTo>
                  <a:cubicBezTo>
                    <a:pt x="0" y="79"/>
                    <a:pt x="0" y="82"/>
                    <a:pt x="3" y="84"/>
                  </a:cubicBezTo>
                  <a:cubicBezTo>
                    <a:pt x="7" y="88"/>
                    <a:pt x="10" y="92"/>
                    <a:pt x="12" y="97"/>
                  </a:cubicBezTo>
                  <a:cubicBezTo>
                    <a:pt x="14" y="100"/>
                    <a:pt x="16" y="102"/>
                    <a:pt x="18" y="104"/>
                  </a:cubicBezTo>
                  <a:cubicBezTo>
                    <a:pt x="21" y="108"/>
                    <a:pt x="19" y="114"/>
                    <a:pt x="22" y="118"/>
                  </a:cubicBezTo>
                  <a:cubicBezTo>
                    <a:pt x="24" y="120"/>
                    <a:pt x="27" y="122"/>
                    <a:pt x="29" y="124"/>
                  </a:cubicBezTo>
                  <a:cubicBezTo>
                    <a:pt x="30" y="125"/>
                    <a:pt x="31" y="127"/>
                    <a:pt x="33" y="128"/>
                  </a:cubicBezTo>
                  <a:cubicBezTo>
                    <a:pt x="34" y="129"/>
                    <a:pt x="35" y="129"/>
                    <a:pt x="37" y="130"/>
                  </a:cubicBezTo>
                  <a:cubicBezTo>
                    <a:pt x="38" y="131"/>
                    <a:pt x="39" y="131"/>
                    <a:pt x="41" y="132"/>
                  </a:cubicBezTo>
                  <a:cubicBezTo>
                    <a:pt x="43" y="133"/>
                    <a:pt x="44" y="136"/>
                    <a:pt x="46" y="138"/>
                  </a:cubicBezTo>
                  <a:cubicBezTo>
                    <a:pt x="48" y="139"/>
                    <a:pt x="50" y="139"/>
                    <a:pt x="52" y="141"/>
                  </a:cubicBezTo>
                  <a:cubicBezTo>
                    <a:pt x="53" y="144"/>
                    <a:pt x="52" y="148"/>
                    <a:pt x="51" y="151"/>
                  </a:cubicBezTo>
                  <a:cubicBezTo>
                    <a:pt x="51" y="155"/>
                    <a:pt x="51" y="158"/>
                    <a:pt x="51" y="162"/>
                  </a:cubicBezTo>
                  <a:cubicBezTo>
                    <a:pt x="50" y="167"/>
                    <a:pt x="46" y="171"/>
                    <a:pt x="48" y="176"/>
                  </a:cubicBezTo>
                  <a:cubicBezTo>
                    <a:pt x="51" y="182"/>
                    <a:pt x="51" y="189"/>
                    <a:pt x="48" y="194"/>
                  </a:cubicBezTo>
                  <a:cubicBezTo>
                    <a:pt x="46" y="198"/>
                    <a:pt x="45" y="201"/>
                    <a:pt x="44" y="205"/>
                  </a:cubicBezTo>
                  <a:cubicBezTo>
                    <a:pt x="44" y="209"/>
                    <a:pt x="43" y="213"/>
                    <a:pt x="42" y="217"/>
                  </a:cubicBezTo>
                  <a:cubicBezTo>
                    <a:pt x="42" y="219"/>
                    <a:pt x="43" y="222"/>
                    <a:pt x="43" y="224"/>
                  </a:cubicBezTo>
                  <a:cubicBezTo>
                    <a:pt x="42" y="225"/>
                    <a:pt x="40" y="226"/>
                    <a:pt x="39" y="227"/>
                  </a:cubicBezTo>
                  <a:cubicBezTo>
                    <a:pt x="38" y="229"/>
                    <a:pt x="38" y="230"/>
                    <a:pt x="37" y="231"/>
                  </a:cubicBezTo>
                  <a:cubicBezTo>
                    <a:pt x="36" y="236"/>
                    <a:pt x="36" y="242"/>
                    <a:pt x="36" y="247"/>
                  </a:cubicBezTo>
                  <a:cubicBezTo>
                    <a:pt x="36" y="248"/>
                    <a:pt x="36" y="249"/>
                    <a:pt x="36" y="250"/>
                  </a:cubicBezTo>
                  <a:cubicBezTo>
                    <a:pt x="35" y="251"/>
                    <a:pt x="34" y="252"/>
                    <a:pt x="34" y="253"/>
                  </a:cubicBezTo>
                  <a:cubicBezTo>
                    <a:pt x="34" y="256"/>
                    <a:pt x="38" y="255"/>
                    <a:pt x="39" y="256"/>
                  </a:cubicBezTo>
                  <a:cubicBezTo>
                    <a:pt x="42" y="258"/>
                    <a:pt x="41" y="260"/>
                    <a:pt x="39" y="262"/>
                  </a:cubicBezTo>
                  <a:cubicBezTo>
                    <a:pt x="38" y="265"/>
                    <a:pt x="39" y="266"/>
                    <a:pt x="40" y="269"/>
                  </a:cubicBezTo>
                  <a:cubicBezTo>
                    <a:pt x="40" y="272"/>
                    <a:pt x="38" y="273"/>
                    <a:pt x="37" y="275"/>
                  </a:cubicBezTo>
                  <a:cubicBezTo>
                    <a:pt x="35" y="277"/>
                    <a:pt x="35" y="280"/>
                    <a:pt x="34" y="282"/>
                  </a:cubicBezTo>
                  <a:cubicBezTo>
                    <a:pt x="31" y="282"/>
                    <a:pt x="31" y="279"/>
                    <a:pt x="29" y="280"/>
                  </a:cubicBezTo>
                  <a:cubicBezTo>
                    <a:pt x="29" y="281"/>
                    <a:pt x="28" y="284"/>
                    <a:pt x="28" y="284"/>
                  </a:cubicBezTo>
                  <a:cubicBezTo>
                    <a:pt x="28" y="286"/>
                    <a:pt x="28" y="285"/>
                    <a:pt x="29" y="286"/>
                  </a:cubicBezTo>
                  <a:cubicBezTo>
                    <a:pt x="32" y="289"/>
                    <a:pt x="31" y="291"/>
                    <a:pt x="32" y="295"/>
                  </a:cubicBezTo>
                  <a:cubicBezTo>
                    <a:pt x="32" y="296"/>
                    <a:pt x="33" y="296"/>
                    <a:pt x="33" y="298"/>
                  </a:cubicBezTo>
                  <a:cubicBezTo>
                    <a:pt x="33" y="299"/>
                    <a:pt x="33" y="301"/>
                    <a:pt x="33" y="302"/>
                  </a:cubicBezTo>
                  <a:cubicBezTo>
                    <a:pt x="33" y="304"/>
                    <a:pt x="32" y="306"/>
                    <a:pt x="32" y="308"/>
                  </a:cubicBezTo>
                  <a:cubicBezTo>
                    <a:pt x="33" y="310"/>
                    <a:pt x="34" y="310"/>
                    <a:pt x="36" y="312"/>
                  </a:cubicBezTo>
                  <a:cubicBezTo>
                    <a:pt x="38" y="313"/>
                    <a:pt x="39" y="317"/>
                    <a:pt x="39" y="319"/>
                  </a:cubicBezTo>
                  <a:cubicBezTo>
                    <a:pt x="39" y="322"/>
                    <a:pt x="38" y="323"/>
                    <a:pt x="41" y="325"/>
                  </a:cubicBezTo>
                  <a:cubicBezTo>
                    <a:pt x="42" y="325"/>
                    <a:pt x="44" y="326"/>
                    <a:pt x="45" y="326"/>
                  </a:cubicBezTo>
                  <a:cubicBezTo>
                    <a:pt x="46" y="327"/>
                    <a:pt x="46" y="328"/>
                    <a:pt x="47" y="328"/>
                  </a:cubicBezTo>
                  <a:cubicBezTo>
                    <a:pt x="48" y="327"/>
                    <a:pt x="49" y="325"/>
                    <a:pt x="51" y="325"/>
                  </a:cubicBezTo>
                  <a:cubicBezTo>
                    <a:pt x="53" y="325"/>
                    <a:pt x="55" y="328"/>
                    <a:pt x="55" y="330"/>
                  </a:cubicBezTo>
                  <a:cubicBezTo>
                    <a:pt x="53" y="331"/>
                    <a:pt x="50" y="331"/>
                    <a:pt x="50" y="333"/>
                  </a:cubicBezTo>
                  <a:cubicBezTo>
                    <a:pt x="50" y="335"/>
                    <a:pt x="54" y="334"/>
                    <a:pt x="55" y="334"/>
                  </a:cubicBezTo>
                  <a:cubicBezTo>
                    <a:pt x="59" y="334"/>
                    <a:pt x="63" y="338"/>
                    <a:pt x="68" y="337"/>
                  </a:cubicBezTo>
                  <a:cubicBezTo>
                    <a:pt x="69" y="337"/>
                    <a:pt x="73" y="336"/>
                    <a:pt x="73" y="336"/>
                  </a:cubicBezTo>
                  <a:cubicBezTo>
                    <a:pt x="76" y="333"/>
                    <a:pt x="72" y="332"/>
                    <a:pt x="71" y="332"/>
                  </a:cubicBezTo>
                  <a:cubicBezTo>
                    <a:pt x="67" y="330"/>
                    <a:pt x="63" y="329"/>
                    <a:pt x="61" y="326"/>
                  </a:cubicBezTo>
                  <a:cubicBezTo>
                    <a:pt x="60" y="325"/>
                    <a:pt x="59" y="324"/>
                    <a:pt x="59" y="323"/>
                  </a:cubicBezTo>
                  <a:cubicBezTo>
                    <a:pt x="58" y="322"/>
                    <a:pt x="59" y="320"/>
                    <a:pt x="58" y="319"/>
                  </a:cubicBezTo>
                  <a:cubicBezTo>
                    <a:pt x="58" y="318"/>
                    <a:pt x="57" y="318"/>
                    <a:pt x="56" y="317"/>
                  </a:cubicBezTo>
                  <a:cubicBezTo>
                    <a:pt x="55" y="315"/>
                    <a:pt x="56" y="312"/>
                    <a:pt x="57" y="311"/>
                  </a:cubicBezTo>
                  <a:cubicBezTo>
                    <a:pt x="57" y="309"/>
                    <a:pt x="58" y="307"/>
                    <a:pt x="59" y="306"/>
                  </a:cubicBezTo>
                  <a:cubicBezTo>
                    <a:pt x="60" y="306"/>
                    <a:pt x="61" y="307"/>
                    <a:pt x="61" y="306"/>
                  </a:cubicBezTo>
                  <a:cubicBezTo>
                    <a:pt x="63" y="305"/>
                    <a:pt x="64" y="301"/>
                    <a:pt x="64" y="299"/>
                  </a:cubicBezTo>
                  <a:cubicBezTo>
                    <a:pt x="65" y="297"/>
                    <a:pt x="67" y="294"/>
                    <a:pt x="70" y="293"/>
                  </a:cubicBezTo>
                  <a:cubicBezTo>
                    <a:pt x="72" y="292"/>
                    <a:pt x="73" y="293"/>
                    <a:pt x="74" y="291"/>
                  </a:cubicBezTo>
                  <a:cubicBezTo>
                    <a:pt x="75" y="285"/>
                    <a:pt x="61" y="287"/>
                    <a:pt x="63" y="279"/>
                  </a:cubicBezTo>
                  <a:cubicBezTo>
                    <a:pt x="65" y="278"/>
                    <a:pt x="67" y="277"/>
                    <a:pt x="69" y="277"/>
                  </a:cubicBezTo>
                  <a:cubicBezTo>
                    <a:pt x="70" y="276"/>
                    <a:pt x="70" y="277"/>
                    <a:pt x="72" y="276"/>
                  </a:cubicBezTo>
                  <a:cubicBezTo>
                    <a:pt x="72" y="275"/>
                    <a:pt x="73" y="273"/>
                    <a:pt x="73" y="271"/>
                  </a:cubicBezTo>
                  <a:cubicBezTo>
                    <a:pt x="74" y="268"/>
                    <a:pt x="75" y="266"/>
                    <a:pt x="77" y="264"/>
                  </a:cubicBezTo>
                  <a:cubicBezTo>
                    <a:pt x="78" y="263"/>
                    <a:pt x="80" y="263"/>
                    <a:pt x="81" y="262"/>
                  </a:cubicBezTo>
                  <a:cubicBezTo>
                    <a:pt x="83" y="258"/>
                    <a:pt x="77" y="258"/>
                    <a:pt x="76" y="256"/>
                  </a:cubicBezTo>
                  <a:cubicBezTo>
                    <a:pt x="74" y="254"/>
                    <a:pt x="77" y="251"/>
                    <a:pt x="80" y="251"/>
                  </a:cubicBezTo>
                  <a:cubicBezTo>
                    <a:pt x="81" y="251"/>
                    <a:pt x="82" y="252"/>
                    <a:pt x="83" y="253"/>
                  </a:cubicBezTo>
                  <a:cubicBezTo>
                    <a:pt x="85" y="253"/>
                    <a:pt x="87" y="253"/>
                    <a:pt x="88" y="252"/>
                  </a:cubicBezTo>
                  <a:cubicBezTo>
                    <a:pt x="91" y="250"/>
                    <a:pt x="92" y="246"/>
                    <a:pt x="89" y="243"/>
                  </a:cubicBezTo>
                  <a:cubicBezTo>
                    <a:pt x="91" y="242"/>
                    <a:pt x="93" y="243"/>
                    <a:pt x="95" y="243"/>
                  </a:cubicBezTo>
                  <a:cubicBezTo>
                    <a:pt x="98" y="244"/>
                    <a:pt x="99" y="244"/>
                    <a:pt x="102" y="243"/>
                  </a:cubicBezTo>
                  <a:cubicBezTo>
                    <a:pt x="106" y="241"/>
                    <a:pt x="109" y="239"/>
                    <a:pt x="112" y="236"/>
                  </a:cubicBezTo>
                  <a:cubicBezTo>
                    <a:pt x="114" y="234"/>
                    <a:pt x="117" y="233"/>
                    <a:pt x="115" y="230"/>
                  </a:cubicBezTo>
                  <a:cubicBezTo>
                    <a:pt x="115" y="229"/>
                    <a:pt x="113" y="228"/>
                    <a:pt x="113" y="226"/>
                  </a:cubicBezTo>
                  <a:cubicBezTo>
                    <a:pt x="112" y="224"/>
                    <a:pt x="113" y="222"/>
                    <a:pt x="114" y="219"/>
                  </a:cubicBezTo>
                  <a:cubicBezTo>
                    <a:pt x="113" y="219"/>
                    <a:pt x="111" y="219"/>
                    <a:pt x="111" y="218"/>
                  </a:cubicBezTo>
                  <a:cubicBezTo>
                    <a:pt x="118" y="212"/>
                    <a:pt x="128" y="225"/>
                    <a:pt x="133" y="215"/>
                  </a:cubicBezTo>
                  <a:cubicBezTo>
                    <a:pt x="134" y="213"/>
                    <a:pt x="134" y="211"/>
                    <a:pt x="135" y="209"/>
                  </a:cubicBezTo>
                  <a:cubicBezTo>
                    <a:pt x="136" y="207"/>
                    <a:pt x="137" y="207"/>
                    <a:pt x="139" y="205"/>
                  </a:cubicBezTo>
                  <a:cubicBezTo>
                    <a:pt x="142" y="204"/>
                    <a:pt x="144" y="202"/>
                    <a:pt x="147" y="200"/>
                  </a:cubicBezTo>
                  <a:cubicBezTo>
                    <a:pt x="150" y="198"/>
                    <a:pt x="151" y="197"/>
                    <a:pt x="151" y="194"/>
                  </a:cubicBezTo>
                  <a:cubicBezTo>
                    <a:pt x="151" y="192"/>
                    <a:pt x="151" y="191"/>
                    <a:pt x="151" y="189"/>
                  </a:cubicBezTo>
                  <a:cubicBezTo>
                    <a:pt x="152" y="187"/>
                    <a:pt x="154" y="186"/>
                    <a:pt x="155" y="185"/>
                  </a:cubicBezTo>
                  <a:cubicBezTo>
                    <a:pt x="157" y="183"/>
                    <a:pt x="158" y="180"/>
                    <a:pt x="157" y="178"/>
                  </a:cubicBezTo>
                  <a:cubicBezTo>
                    <a:pt x="156" y="175"/>
                    <a:pt x="156" y="172"/>
                    <a:pt x="159" y="170"/>
                  </a:cubicBezTo>
                  <a:cubicBezTo>
                    <a:pt x="160" y="168"/>
                    <a:pt x="162" y="167"/>
                    <a:pt x="164" y="166"/>
                  </a:cubicBezTo>
                  <a:cubicBezTo>
                    <a:pt x="166" y="165"/>
                    <a:pt x="167" y="163"/>
                    <a:pt x="169" y="163"/>
                  </a:cubicBezTo>
                  <a:cubicBezTo>
                    <a:pt x="170" y="163"/>
                    <a:pt x="170" y="163"/>
                    <a:pt x="170" y="163"/>
                  </a:cubicBezTo>
                  <a:cubicBezTo>
                    <a:pt x="171" y="163"/>
                    <a:pt x="172" y="162"/>
                    <a:pt x="173" y="162"/>
                  </a:cubicBezTo>
                  <a:cubicBezTo>
                    <a:pt x="175" y="161"/>
                    <a:pt x="178" y="161"/>
                    <a:pt x="180" y="161"/>
                  </a:cubicBezTo>
                  <a:cubicBezTo>
                    <a:pt x="181" y="161"/>
                    <a:pt x="183" y="162"/>
                    <a:pt x="185" y="161"/>
                  </a:cubicBezTo>
                  <a:cubicBezTo>
                    <a:pt x="187" y="161"/>
                    <a:pt x="189" y="158"/>
                    <a:pt x="190" y="156"/>
                  </a:cubicBezTo>
                  <a:cubicBezTo>
                    <a:pt x="192" y="153"/>
                    <a:pt x="193" y="151"/>
                    <a:pt x="194" y="149"/>
                  </a:cubicBezTo>
                  <a:cubicBezTo>
                    <a:pt x="196" y="146"/>
                    <a:pt x="199" y="144"/>
                    <a:pt x="200" y="142"/>
                  </a:cubicBezTo>
                  <a:cubicBezTo>
                    <a:pt x="202" y="138"/>
                    <a:pt x="201" y="134"/>
                    <a:pt x="201" y="130"/>
                  </a:cubicBezTo>
                  <a:cubicBezTo>
                    <a:pt x="201" y="128"/>
                    <a:pt x="200" y="124"/>
                    <a:pt x="201" y="121"/>
                  </a:cubicBezTo>
                  <a:cubicBezTo>
                    <a:pt x="202" y="119"/>
                    <a:pt x="204" y="116"/>
                    <a:pt x="205" y="114"/>
                  </a:cubicBezTo>
                  <a:cubicBezTo>
                    <a:pt x="207" y="110"/>
                    <a:pt x="210" y="107"/>
                    <a:pt x="212" y="104"/>
                  </a:cubicBezTo>
                  <a:cubicBezTo>
                    <a:pt x="214" y="102"/>
                    <a:pt x="217" y="101"/>
                    <a:pt x="218" y="98"/>
                  </a:cubicBezTo>
                  <a:cubicBezTo>
                    <a:pt x="218" y="97"/>
                    <a:pt x="218" y="95"/>
                    <a:pt x="218" y="94"/>
                  </a:cubicBezTo>
                  <a:cubicBezTo>
                    <a:pt x="219" y="92"/>
                    <a:pt x="220" y="92"/>
                    <a:pt x="220" y="90"/>
                  </a:cubicBezTo>
                  <a:cubicBezTo>
                    <a:pt x="221" y="90"/>
                    <a:pt x="221" y="88"/>
                    <a:pt x="221" y="87"/>
                  </a:cubicBezTo>
                  <a:cubicBezTo>
                    <a:pt x="221" y="85"/>
                    <a:pt x="221" y="86"/>
                    <a:pt x="220" y="84"/>
                  </a:cubicBezTo>
                  <a:cubicBezTo>
                    <a:pt x="219" y="82"/>
                    <a:pt x="218" y="79"/>
                    <a:pt x="21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89" name="Freeform 89"/>
            <p:cNvSpPr/>
            <p:nvPr/>
          </p:nvSpPr>
          <p:spPr bwMode="auto">
            <a:xfrm>
              <a:off x="639763" y="3921126"/>
              <a:ext cx="476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90" name="Freeform 90"/>
            <p:cNvSpPr/>
            <p:nvPr/>
          </p:nvSpPr>
          <p:spPr bwMode="auto">
            <a:xfrm>
              <a:off x="633413" y="3921126"/>
              <a:ext cx="19050" cy="38100"/>
            </a:xfrm>
            <a:custGeom>
              <a:avLst/>
              <a:gdLst>
                <a:gd name="T0" fmla="*/ 1 w 5"/>
                <a:gd name="T1" fmla="*/ 7 h 10"/>
                <a:gd name="T2" fmla="*/ 1 w 5"/>
                <a:gd name="T3" fmla="*/ 10 h 10"/>
                <a:gd name="T4" fmla="*/ 2 w 5"/>
                <a:gd name="T5" fmla="*/ 0 h 10"/>
                <a:gd name="T6" fmla="*/ 2 w 5"/>
                <a:gd name="T7" fmla="*/ 0 h 10"/>
                <a:gd name="T8" fmla="*/ 2 w 5"/>
                <a:gd name="T9" fmla="*/ 3 h 10"/>
                <a:gd name="T10" fmla="*/ 1 w 5"/>
                <a:gd name="T11" fmla="*/ 5 h 10"/>
                <a:gd name="T12" fmla="*/ 1 w 5"/>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1" y="7"/>
                  </a:moveTo>
                  <a:cubicBezTo>
                    <a:pt x="1" y="8"/>
                    <a:pt x="1" y="9"/>
                    <a:pt x="1" y="10"/>
                  </a:cubicBezTo>
                  <a:cubicBezTo>
                    <a:pt x="5" y="10"/>
                    <a:pt x="5" y="1"/>
                    <a:pt x="2" y="0"/>
                  </a:cubicBezTo>
                  <a:cubicBezTo>
                    <a:pt x="2" y="0"/>
                    <a:pt x="2" y="0"/>
                    <a:pt x="2" y="0"/>
                  </a:cubicBezTo>
                  <a:cubicBezTo>
                    <a:pt x="2" y="1"/>
                    <a:pt x="2" y="2"/>
                    <a:pt x="2" y="3"/>
                  </a:cubicBezTo>
                  <a:cubicBezTo>
                    <a:pt x="1" y="4"/>
                    <a:pt x="1" y="4"/>
                    <a:pt x="1" y="5"/>
                  </a:cubicBezTo>
                  <a:cubicBezTo>
                    <a:pt x="0" y="6"/>
                    <a:pt x="1"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grpSp>
        <p:nvGrpSpPr>
          <p:cNvPr id="374" name="组合 373"/>
          <p:cNvGrpSpPr/>
          <p:nvPr/>
        </p:nvGrpSpPr>
        <p:grpSpPr>
          <a:xfrm>
            <a:off x="878008" y="1465943"/>
            <a:ext cx="5221830" cy="4042466"/>
            <a:chOff x="2336800" y="842963"/>
            <a:chExt cx="4470400" cy="3460750"/>
          </a:xfrm>
        </p:grpSpPr>
        <p:grpSp>
          <p:nvGrpSpPr>
            <p:cNvPr id="95" name="Group 294"/>
            <p:cNvGrpSpPr/>
            <p:nvPr/>
          </p:nvGrpSpPr>
          <p:grpSpPr bwMode="auto">
            <a:xfrm>
              <a:off x="2649538" y="1166813"/>
              <a:ext cx="3773488" cy="3136900"/>
              <a:chOff x="1669" y="735"/>
              <a:chExt cx="2377" cy="1976"/>
            </a:xfrm>
          </p:grpSpPr>
          <p:sp>
            <p:nvSpPr>
              <p:cNvPr id="174" name="Freeform 94"/>
              <p:cNvSpPr/>
              <p:nvPr/>
            </p:nvSpPr>
            <p:spPr bwMode="auto">
              <a:xfrm>
                <a:off x="3790" y="1489"/>
                <a:ext cx="34" cy="37"/>
              </a:xfrm>
              <a:custGeom>
                <a:avLst/>
                <a:gdLst>
                  <a:gd name="T0" fmla="*/ 3 w 14"/>
                  <a:gd name="T1" fmla="*/ 0 h 16"/>
                  <a:gd name="T2" fmla="*/ 0 w 14"/>
                  <a:gd name="T3" fmla="*/ 2 h 16"/>
                  <a:gd name="T4" fmla="*/ 10 w 14"/>
                  <a:gd name="T5" fmla="*/ 16 h 16"/>
                  <a:gd name="T6" fmla="*/ 14 w 14"/>
                  <a:gd name="T7" fmla="*/ 16 h 16"/>
                  <a:gd name="T8" fmla="*/ 14 w 14"/>
                  <a:gd name="T9" fmla="*/ 16 h 16"/>
                  <a:gd name="T10" fmla="*/ 13 w 14"/>
                  <a:gd name="T11" fmla="*/ 16 h 16"/>
                  <a:gd name="T12" fmla="*/ 14 w 14"/>
                  <a:gd name="T13" fmla="*/ 16 h 16"/>
                  <a:gd name="T14" fmla="*/ 3 w 14"/>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3" y="0"/>
                    </a:moveTo>
                    <a:cubicBezTo>
                      <a:pt x="0" y="2"/>
                      <a:pt x="0" y="2"/>
                      <a:pt x="0" y="2"/>
                    </a:cubicBezTo>
                    <a:cubicBezTo>
                      <a:pt x="3" y="7"/>
                      <a:pt x="6" y="11"/>
                      <a:pt x="10" y="16"/>
                    </a:cubicBezTo>
                    <a:cubicBezTo>
                      <a:pt x="14" y="16"/>
                      <a:pt x="14" y="16"/>
                      <a:pt x="14" y="16"/>
                    </a:cubicBezTo>
                    <a:cubicBezTo>
                      <a:pt x="14" y="16"/>
                      <a:pt x="14" y="16"/>
                      <a:pt x="14" y="16"/>
                    </a:cubicBezTo>
                    <a:cubicBezTo>
                      <a:pt x="14" y="16"/>
                      <a:pt x="14" y="16"/>
                      <a:pt x="13" y="16"/>
                    </a:cubicBezTo>
                    <a:cubicBezTo>
                      <a:pt x="14" y="16"/>
                      <a:pt x="14" y="16"/>
                      <a:pt x="14" y="16"/>
                    </a:cubicBezTo>
                    <a:cubicBezTo>
                      <a:pt x="11" y="10"/>
                      <a:pt x="7" y="5"/>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5" name="Freeform 95"/>
              <p:cNvSpPr/>
              <p:nvPr/>
            </p:nvSpPr>
            <p:spPr bwMode="auto">
              <a:xfrm>
                <a:off x="3187" y="1048"/>
                <a:ext cx="61" cy="31"/>
              </a:xfrm>
              <a:custGeom>
                <a:avLst/>
                <a:gdLst>
                  <a:gd name="T0" fmla="*/ 1 w 26"/>
                  <a:gd name="T1" fmla="*/ 0 h 13"/>
                  <a:gd name="T2" fmla="*/ 0 w 26"/>
                  <a:gd name="T3" fmla="*/ 4 h 13"/>
                  <a:gd name="T4" fmla="*/ 25 w 26"/>
                  <a:gd name="T5" fmla="*/ 13 h 13"/>
                  <a:gd name="T6" fmla="*/ 26 w 26"/>
                  <a:gd name="T7" fmla="*/ 9 h 13"/>
                  <a:gd name="T8" fmla="*/ 1 w 26"/>
                  <a:gd name="T9" fmla="*/ 0 h 13"/>
                </a:gdLst>
                <a:ahLst/>
                <a:cxnLst>
                  <a:cxn ang="0">
                    <a:pos x="T0" y="T1"/>
                  </a:cxn>
                  <a:cxn ang="0">
                    <a:pos x="T2" y="T3"/>
                  </a:cxn>
                  <a:cxn ang="0">
                    <a:pos x="T4" y="T5"/>
                  </a:cxn>
                  <a:cxn ang="0">
                    <a:pos x="T6" y="T7"/>
                  </a:cxn>
                  <a:cxn ang="0">
                    <a:pos x="T8" y="T9"/>
                  </a:cxn>
                </a:cxnLst>
                <a:rect l="0" t="0" r="r" b="b"/>
                <a:pathLst>
                  <a:path w="26" h="13">
                    <a:moveTo>
                      <a:pt x="1" y="0"/>
                    </a:moveTo>
                    <a:cubicBezTo>
                      <a:pt x="0" y="4"/>
                      <a:pt x="0" y="4"/>
                      <a:pt x="0" y="4"/>
                    </a:cubicBezTo>
                    <a:cubicBezTo>
                      <a:pt x="8" y="7"/>
                      <a:pt x="17" y="10"/>
                      <a:pt x="25" y="13"/>
                    </a:cubicBezTo>
                    <a:cubicBezTo>
                      <a:pt x="26" y="9"/>
                      <a:pt x="26" y="9"/>
                      <a:pt x="26" y="9"/>
                    </a:cubicBezTo>
                    <a:cubicBezTo>
                      <a:pt x="18" y="6"/>
                      <a:pt x="10" y="3"/>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6" name="Freeform 96"/>
              <p:cNvSpPr/>
              <p:nvPr/>
            </p:nvSpPr>
            <p:spPr bwMode="auto">
              <a:xfrm>
                <a:off x="3996" y="1958"/>
                <a:ext cx="22" cy="64"/>
              </a:xfrm>
              <a:custGeom>
                <a:avLst/>
                <a:gdLst>
                  <a:gd name="T0" fmla="*/ 4 w 9"/>
                  <a:gd name="T1" fmla="*/ 0 h 27"/>
                  <a:gd name="T2" fmla="*/ 0 w 9"/>
                  <a:gd name="T3" fmla="*/ 0 h 27"/>
                  <a:gd name="T4" fmla="*/ 5 w 9"/>
                  <a:gd name="T5" fmla="*/ 27 h 27"/>
                  <a:gd name="T6" fmla="*/ 9 w 9"/>
                  <a:gd name="T7" fmla="*/ 27 h 27"/>
                  <a:gd name="T8" fmla="*/ 4 w 9"/>
                  <a:gd name="T9" fmla="*/ 0 h 27"/>
                </a:gdLst>
                <a:ahLst/>
                <a:cxnLst>
                  <a:cxn ang="0">
                    <a:pos x="T0" y="T1"/>
                  </a:cxn>
                  <a:cxn ang="0">
                    <a:pos x="T2" y="T3"/>
                  </a:cxn>
                  <a:cxn ang="0">
                    <a:pos x="T4" y="T5"/>
                  </a:cxn>
                  <a:cxn ang="0">
                    <a:pos x="T6" y="T7"/>
                  </a:cxn>
                  <a:cxn ang="0">
                    <a:pos x="T8" y="T9"/>
                  </a:cxn>
                </a:cxnLst>
                <a:rect l="0" t="0" r="r" b="b"/>
                <a:pathLst>
                  <a:path w="9" h="27">
                    <a:moveTo>
                      <a:pt x="4" y="0"/>
                    </a:moveTo>
                    <a:cubicBezTo>
                      <a:pt x="0" y="0"/>
                      <a:pt x="0" y="0"/>
                      <a:pt x="0" y="0"/>
                    </a:cubicBezTo>
                    <a:cubicBezTo>
                      <a:pt x="2" y="9"/>
                      <a:pt x="3" y="18"/>
                      <a:pt x="5" y="27"/>
                    </a:cubicBezTo>
                    <a:cubicBezTo>
                      <a:pt x="9" y="27"/>
                      <a:pt x="9" y="27"/>
                      <a:pt x="9" y="27"/>
                    </a:cubicBezTo>
                    <a:cubicBezTo>
                      <a:pt x="7" y="18"/>
                      <a:pt x="5" y="8"/>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7" name="Freeform 97"/>
              <p:cNvSpPr/>
              <p:nvPr/>
            </p:nvSpPr>
            <p:spPr bwMode="auto">
              <a:xfrm>
                <a:off x="3305" y="1093"/>
                <a:ext cx="59" cy="35"/>
              </a:xfrm>
              <a:custGeom>
                <a:avLst/>
                <a:gdLst>
                  <a:gd name="T0" fmla="*/ 1 w 25"/>
                  <a:gd name="T1" fmla="*/ 0 h 15"/>
                  <a:gd name="T2" fmla="*/ 0 w 25"/>
                  <a:gd name="T3" fmla="*/ 3 h 15"/>
                  <a:gd name="T4" fmla="*/ 24 w 25"/>
                  <a:gd name="T5" fmla="*/ 15 h 15"/>
                  <a:gd name="T6" fmla="*/ 25 w 25"/>
                  <a:gd name="T7" fmla="*/ 11 h 15"/>
                  <a:gd name="T8" fmla="*/ 1 w 25"/>
                  <a:gd name="T9" fmla="*/ 0 h 15"/>
                </a:gdLst>
                <a:ahLst/>
                <a:cxnLst>
                  <a:cxn ang="0">
                    <a:pos x="T0" y="T1"/>
                  </a:cxn>
                  <a:cxn ang="0">
                    <a:pos x="T2" y="T3"/>
                  </a:cxn>
                  <a:cxn ang="0">
                    <a:pos x="T4" y="T5"/>
                  </a:cxn>
                  <a:cxn ang="0">
                    <a:pos x="T6" y="T7"/>
                  </a:cxn>
                  <a:cxn ang="0">
                    <a:pos x="T8" y="T9"/>
                  </a:cxn>
                </a:cxnLst>
                <a:rect l="0" t="0" r="r" b="b"/>
                <a:pathLst>
                  <a:path w="25" h="15">
                    <a:moveTo>
                      <a:pt x="1" y="0"/>
                    </a:moveTo>
                    <a:cubicBezTo>
                      <a:pt x="0" y="3"/>
                      <a:pt x="0" y="3"/>
                      <a:pt x="0" y="3"/>
                    </a:cubicBezTo>
                    <a:cubicBezTo>
                      <a:pt x="8" y="7"/>
                      <a:pt x="16" y="11"/>
                      <a:pt x="24" y="15"/>
                    </a:cubicBezTo>
                    <a:cubicBezTo>
                      <a:pt x="25" y="11"/>
                      <a:pt x="25" y="11"/>
                      <a:pt x="25" y="11"/>
                    </a:cubicBezTo>
                    <a:cubicBezTo>
                      <a:pt x="17" y="7"/>
                      <a:pt x="9" y="3"/>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8" name="Freeform 98"/>
              <p:cNvSpPr/>
              <p:nvPr/>
            </p:nvSpPr>
            <p:spPr bwMode="auto">
              <a:xfrm>
                <a:off x="3963" y="1832"/>
                <a:ext cx="26" cy="64"/>
              </a:xfrm>
              <a:custGeom>
                <a:avLst/>
                <a:gdLst>
                  <a:gd name="T0" fmla="*/ 4 w 11"/>
                  <a:gd name="T1" fmla="*/ 0 h 27"/>
                  <a:gd name="T2" fmla="*/ 0 w 11"/>
                  <a:gd name="T3" fmla="*/ 1 h 27"/>
                  <a:gd name="T4" fmla="*/ 8 w 11"/>
                  <a:gd name="T5" fmla="*/ 27 h 27"/>
                  <a:gd name="T6" fmla="*/ 11 w 11"/>
                  <a:gd name="T7" fmla="*/ 26 h 27"/>
                  <a:gd name="T8" fmla="*/ 4 w 11"/>
                  <a:gd name="T9" fmla="*/ 0 h 27"/>
                </a:gdLst>
                <a:ahLst/>
                <a:cxnLst>
                  <a:cxn ang="0">
                    <a:pos x="T0" y="T1"/>
                  </a:cxn>
                  <a:cxn ang="0">
                    <a:pos x="T2" y="T3"/>
                  </a:cxn>
                  <a:cxn ang="0">
                    <a:pos x="T4" y="T5"/>
                  </a:cxn>
                  <a:cxn ang="0">
                    <a:pos x="T6" y="T7"/>
                  </a:cxn>
                  <a:cxn ang="0">
                    <a:pos x="T8" y="T9"/>
                  </a:cxn>
                </a:cxnLst>
                <a:rect l="0" t="0" r="r" b="b"/>
                <a:pathLst>
                  <a:path w="11" h="27">
                    <a:moveTo>
                      <a:pt x="4" y="0"/>
                    </a:moveTo>
                    <a:cubicBezTo>
                      <a:pt x="0" y="1"/>
                      <a:pt x="0" y="1"/>
                      <a:pt x="0" y="1"/>
                    </a:cubicBezTo>
                    <a:cubicBezTo>
                      <a:pt x="3" y="10"/>
                      <a:pt x="5" y="18"/>
                      <a:pt x="8" y="27"/>
                    </a:cubicBezTo>
                    <a:cubicBezTo>
                      <a:pt x="11" y="26"/>
                      <a:pt x="11" y="26"/>
                      <a:pt x="11" y="26"/>
                    </a:cubicBezTo>
                    <a:cubicBezTo>
                      <a:pt x="9" y="17"/>
                      <a:pt x="6" y="8"/>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9" name="Freeform 99"/>
              <p:cNvSpPr/>
              <p:nvPr/>
            </p:nvSpPr>
            <p:spPr bwMode="auto">
              <a:xfrm>
                <a:off x="3416" y="1150"/>
                <a:ext cx="59" cy="40"/>
              </a:xfrm>
              <a:custGeom>
                <a:avLst/>
                <a:gdLst>
                  <a:gd name="T0" fmla="*/ 2 w 25"/>
                  <a:gd name="T1" fmla="*/ 0 h 17"/>
                  <a:gd name="T2" fmla="*/ 0 w 25"/>
                  <a:gd name="T3" fmla="*/ 3 h 17"/>
                  <a:gd name="T4" fmla="*/ 23 w 25"/>
                  <a:gd name="T5" fmla="*/ 17 h 17"/>
                  <a:gd name="T6" fmla="*/ 25 w 25"/>
                  <a:gd name="T7" fmla="*/ 14 h 17"/>
                  <a:gd name="T8" fmla="*/ 2 w 25"/>
                  <a:gd name="T9" fmla="*/ 0 h 17"/>
                </a:gdLst>
                <a:ahLst/>
                <a:cxnLst>
                  <a:cxn ang="0">
                    <a:pos x="T0" y="T1"/>
                  </a:cxn>
                  <a:cxn ang="0">
                    <a:pos x="T2" y="T3"/>
                  </a:cxn>
                  <a:cxn ang="0">
                    <a:pos x="T4" y="T5"/>
                  </a:cxn>
                  <a:cxn ang="0">
                    <a:pos x="T6" y="T7"/>
                  </a:cxn>
                  <a:cxn ang="0">
                    <a:pos x="T8" y="T9"/>
                  </a:cxn>
                </a:cxnLst>
                <a:rect l="0" t="0" r="r" b="b"/>
                <a:pathLst>
                  <a:path w="25" h="17">
                    <a:moveTo>
                      <a:pt x="2" y="0"/>
                    </a:moveTo>
                    <a:cubicBezTo>
                      <a:pt x="0" y="3"/>
                      <a:pt x="0" y="3"/>
                      <a:pt x="0" y="3"/>
                    </a:cubicBezTo>
                    <a:cubicBezTo>
                      <a:pt x="8" y="8"/>
                      <a:pt x="16" y="12"/>
                      <a:pt x="23" y="17"/>
                    </a:cubicBezTo>
                    <a:cubicBezTo>
                      <a:pt x="25" y="14"/>
                      <a:pt x="25" y="14"/>
                      <a:pt x="25" y="14"/>
                    </a:cubicBezTo>
                    <a:cubicBezTo>
                      <a:pt x="17" y="9"/>
                      <a:pt x="10" y="4"/>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0" name="Freeform 100"/>
              <p:cNvSpPr/>
              <p:nvPr/>
            </p:nvSpPr>
            <p:spPr bwMode="auto">
              <a:xfrm>
                <a:off x="3982" y="2472"/>
                <a:ext cx="24" cy="66"/>
              </a:xfrm>
              <a:custGeom>
                <a:avLst/>
                <a:gdLst>
                  <a:gd name="T0" fmla="*/ 6 w 10"/>
                  <a:gd name="T1" fmla="*/ 0 h 28"/>
                  <a:gd name="T2" fmla="*/ 0 w 10"/>
                  <a:gd name="T3" fmla="*/ 27 h 28"/>
                  <a:gd name="T4" fmla="*/ 4 w 10"/>
                  <a:gd name="T5" fmla="*/ 28 h 28"/>
                  <a:gd name="T6" fmla="*/ 10 w 10"/>
                  <a:gd name="T7" fmla="*/ 1 h 28"/>
                  <a:gd name="T8" fmla="*/ 6 w 10"/>
                  <a:gd name="T9" fmla="*/ 0 h 28"/>
                </a:gdLst>
                <a:ahLst/>
                <a:cxnLst>
                  <a:cxn ang="0">
                    <a:pos x="T0" y="T1"/>
                  </a:cxn>
                  <a:cxn ang="0">
                    <a:pos x="T2" y="T3"/>
                  </a:cxn>
                  <a:cxn ang="0">
                    <a:pos x="T4" y="T5"/>
                  </a:cxn>
                  <a:cxn ang="0">
                    <a:pos x="T6" y="T7"/>
                  </a:cxn>
                  <a:cxn ang="0">
                    <a:pos x="T8" y="T9"/>
                  </a:cxn>
                </a:cxnLst>
                <a:rect l="0" t="0" r="r" b="b"/>
                <a:pathLst>
                  <a:path w="10" h="28">
                    <a:moveTo>
                      <a:pt x="6" y="0"/>
                    </a:moveTo>
                    <a:cubicBezTo>
                      <a:pt x="4" y="9"/>
                      <a:pt x="2" y="18"/>
                      <a:pt x="0" y="27"/>
                    </a:cubicBezTo>
                    <a:cubicBezTo>
                      <a:pt x="4" y="28"/>
                      <a:pt x="4" y="28"/>
                      <a:pt x="4" y="28"/>
                    </a:cubicBezTo>
                    <a:cubicBezTo>
                      <a:pt x="6" y="19"/>
                      <a:pt x="8" y="10"/>
                      <a:pt x="10" y="1"/>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1" name="Freeform 101"/>
              <p:cNvSpPr/>
              <p:nvPr/>
            </p:nvSpPr>
            <p:spPr bwMode="auto">
              <a:xfrm>
                <a:off x="2817" y="998"/>
                <a:ext cx="62" cy="10"/>
              </a:xfrm>
              <a:custGeom>
                <a:avLst/>
                <a:gdLst>
                  <a:gd name="T0" fmla="*/ 14 w 26"/>
                  <a:gd name="T1" fmla="*/ 0 h 4"/>
                  <a:gd name="T2" fmla="*/ 0 w 26"/>
                  <a:gd name="T3" fmla="*/ 0 h 4"/>
                  <a:gd name="T4" fmla="*/ 0 w 26"/>
                  <a:gd name="T5" fmla="*/ 4 h 4"/>
                  <a:gd name="T6" fmla="*/ 14 w 26"/>
                  <a:gd name="T7" fmla="*/ 4 h 4"/>
                  <a:gd name="T8" fmla="*/ 26 w 26"/>
                  <a:gd name="T9" fmla="*/ 4 h 4"/>
                  <a:gd name="T10" fmla="*/ 26 w 26"/>
                  <a:gd name="T11" fmla="*/ 0 h 4"/>
                  <a:gd name="T12" fmla="*/ 14 w 2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6" h="4">
                    <a:moveTo>
                      <a:pt x="14" y="0"/>
                    </a:moveTo>
                    <a:cubicBezTo>
                      <a:pt x="9" y="0"/>
                      <a:pt x="4" y="0"/>
                      <a:pt x="0" y="0"/>
                    </a:cubicBezTo>
                    <a:cubicBezTo>
                      <a:pt x="0" y="4"/>
                      <a:pt x="0" y="4"/>
                      <a:pt x="0" y="4"/>
                    </a:cubicBezTo>
                    <a:cubicBezTo>
                      <a:pt x="5" y="4"/>
                      <a:pt x="9" y="4"/>
                      <a:pt x="14" y="4"/>
                    </a:cubicBezTo>
                    <a:cubicBezTo>
                      <a:pt x="18" y="4"/>
                      <a:pt x="22" y="4"/>
                      <a:pt x="26" y="4"/>
                    </a:cubicBezTo>
                    <a:cubicBezTo>
                      <a:pt x="26" y="0"/>
                      <a:pt x="26" y="0"/>
                      <a:pt x="26" y="0"/>
                    </a:cubicBezTo>
                    <a:cubicBezTo>
                      <a:pt x="22" y="0"/>
                      <a:pt x="18"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2" name="Freeform 102"/>
              <p:cNvSpPr/>
              <p:nvPr/>
            </p:nvSpPr>
            <p:spPr bwMode="auto">
              <a:xfrm>
                <a:off x="3523" y="1218"/>
                <a:ext cx="54" cy="45"/>
              </a:xfrm>
              <a:custGeom>
                <a:avLst/>
                <a:gdLst>
                  <a:gd name="T0" fmla="*/ 2 w 23"/>
                  <a:gd name="T1" fmla="*/ 0 h 19"/>
                  <a:gd name="T2" fmla="*/ 0 w 23"/>
                  <a:gd name="T3" fmla="*/ 3 h 19"/>
                  <a:gd name="T4" fmla="*/ 21 w 23"/>
                  <a:gd name="T5" fmla="*/ 19 h 19"/>
                  <a:gd name="T6" fmla="*/ 23 w 23"/>
                  <a:gd name="T7" fmla="*/ 16 h 19"/>
                  <a:gd name="T8" fmla="*/ 2 w 23"/>
                  <a:gd name="T9" fmla="*/ 0 h 19"/>
                </a:gdLst>
                <a:ahLst/>
                <a:cxnLst>
                  <a:cxn ang="0">
                    <a:pos x="T0" y="T1"/>
                  </a:cxn>
                  <a:cxn ang="0">
                    <a:pos x="T2" y="T3"/>
                  </a:cxn>
                  <a:cxn ang="0">
                    <a:pos x="T4" y="T5"/>
                  </a:cxn>
                  <a:cxn ang="0">
                    <a:pos x="T6" y="T7"/>
                  </a:cxn>
                  <a:cxn ang="0">
                    <a:pos x="T8" y="T9"/>
                  </a:cxn>
                </a:cxnLst>
                <a:rect l="0" t="0" r="r" b="b"/>
                <a:pathLst>
                  <a:path w="23" h="19">
                    <a:moveTo>
                      <a:pt x="2" y="0"/>
                    </a:moveTo>
                    <a:cubicBezTo>
                      <a:pt x="0" y="3"/>
                      <a:pt x="0" y="3"/>
                      <a:pt x="0" y="3"/>
                    </a:cubicBezTo>
                    <a:cubicBezTo>
                      <a:pt x="7" y="8"/>
                      <a:pt x="14" y="14"/>
                      <a:pt x="21" y="19"/>
                    </a:cubicBezTo>
                    <a:cubicBezTo>
                      <a:pt x="23" y="16"/>
                      <a:pt x="23" y="16"/>
                      <a:pt x="23" y="16"/>
                    </a:cubicBezTo>
                    <a:cubicBezTo>
                      <a:pt x="17" y="11"/>
                      <a:pt x="9" y="5"/>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3" name="Freeform 103"/>
              <p:cNvSpPr/>
              <p:nvPr/>
            </p:nvSpPr>
            <p:spPr bwMode="auto">
              <a:xfrm>
                <a:off x="3066" y="1017"/>
                <a:ext cx="61" cy="24"/>
              </a:xfrm>
              <a:custGeom>
                <a:avLst/>
                <a:gdLst>
                  <a:gd name="T0" fmla="*/ 1 w 26"/>
                  <a:gd name="T1" fmla="*/ 0 h 10"/>
                  <a:gd name="T2" fmla="*/ 0 w 26"/>
                  <a:gd name="T3" fmla="*/ 4 h 10"/>
                  <a:gd name="T4" fmla="*/ 26 w 26"/>
                  <a:gd name="T5" fmla="*/ 10 h 10"/>
                  <a:gd name="T6" fmla="*/ 26 w 26"/>
                  <a:gd name="T7" fmla="*/ 6 h 10"/>
                  <a:gd name="T8" fmla="*/ 1 w 26"/>
                  <a:gd name="T9" fmla="*/ 0 h 10"/>
                </a:gdLst>
                <a:ahLst/>
                <a:cxnLst>
                  <a:cxn ang="0">
                    <a:pos x="T0" y="T1"/>
                  </a:cxn>
                  <a:cxn ang="0">
                    <a:pos x="T2" y="T3"/>
                  </a:cxn>
                  <a:cxn ang="0">
                    <a:pos x="T4" y="T5"/>
                  </a:cxn>
                  <a:cxn ang="0">
                    <a:pos x="T6" y="T7"/>
                  </a:cxn>
                  <a:cxn ang="0">
                    <a:pos x="T8" y="T9"/>
                  </a:cxn>
                </a:cxnLst>
                <a:rect l="0" t="0" r="r" b="b"/>
                <a:pathLst>
                  <a:path w="26" h="10">
                    <a:moveTo>
                      <a:pt x="1" y="0"/>
                    </a:moveTo>
                    <a:cubicBezTo>
                      <a:pt x="0" y="4"/>
                      <a:pt x="0" y="4"/>
                      <a:pt x="0" y="4"/>
                    </a:cubicBezTo>
                    <a:cubicBezTo>
                      <a:pt x="8" y="6"/>
                      <a:pt x="17" y="8"/>
                      <a:pt x="26" y="10"/>
                    </a:cubicBezTo>
                    <a:cubicBezTo>
                      <a:pt x="26" y="6"/>
                      <a:pt x="26" y="6"/>
                      <a:pt x="26" y="6"/>
                    </a:cubicBezTo>
                    <a:cubicBezTo>
                      <a:pt x="18" y="4"/>
                      <a:pt x="9" y="2"/>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4" name="Freeform 104"/>
              <p:cNvSpPr/>
              <p:nvPr/>
            </p:nvSpPr>
            <p:spPr bwMode="auto">
              <a:xfrm>
                <a:off x="2943" y="1001"/>
                <a:ext cx="61" cy="16"/>
              </a:xfrm>
              <a:custGeom>
                <a:avLst/>
                <a:gdLst>
                  <a:gd name="T0" fmla="*/ 0 w 26"/>
                  <a:gd name="T1" fmla="*/ 0 h 7"/>
                  <a:gd name="T2" fmla="*/ 0 w 26"/>
                  <a:gd name="T3" fmla="*/ 4 h 7"/>
                  <a:gd name="T4" fmla="*/ 26 w 26"/>
                  <a:gd name="T5" fmla="*/ 7 h 7"/>
                  <a:gd name="T6" fmla="*/ 26 w 26"/>
                  <a:gd name="T7" fmla="*/ 3 h 7"/>
                  <a:gd name="T8" fmla="*/ 0 w 26"/>
                  <a:gd name="T9" fmla="*/ 0 h 7"/>
                </a:gdLst>
                <a:ahLst/>
                <a:cxnLst>
                  <a:cxn ang="0">
                    <a:pos x="T0" y="T1"/>
                  </a:cxn>
                  <a:cxn ang="0">
                    <a:pos x="T2" y="T3"/>
                  </a:cxn>
                  <a:cxn ang="0">
                    <a:pos x="T4" y="T5"/>
                  </a:cxn>
                  <a:cxn ang="0">
                    <a:pos x="T6" y="T7"/>
                  </a:cxn>
                  <a:cxn ang="0">
                    <a:pos x="T8" y="T9"/>
                  </a:cxn>
                </a:cxnLst>
                <a:rect l="0" t="0" r="r" b="b"/>
                <a:pathLst>
                  <a:path w="26" h="7">
                    <a:moveTo>
                      <a:pt x="0" y="0"/>
                    </a:moveTo>
                    <a:cubicBezTo>
                      <a:pt x="0" y="4"/>
                      <a:pt x="0" y="4"/>
                      <a:pt x="0" y="4"/>
                    </a:cubicBezTo>
                    <a:cubicBezTo>
                      <a:pt x="8" y="5"/>
                      <a:pt x="17" y="6"/>
                      <a:pt x="26" y="7"/>
                    </a:cubicBezTo>
                    <a:cubicBezTo>
                      <a:pt x="26" y="3"/>
                      <a:pt x="26" y="3"/>
                      <a:pt x="26" y="3"/>
                    </a:cubicBezTo>
                    <a:cubicBezTo>
                      <a:pt x="18" y="2"/>
                      <a:pt x="9"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5" name="Freeform 105"/>
              <p:cNvSpPr/>
              <p:nvPr/>
            </p:nvSpPr>
            <p:spPr bwMode="auto">
              <a:xfrm>
                <a:off x="4008" y="2346"/>
                <a:ext cx="17" cy="64"/>
              </a:xfrm>
              <a:custGeom>
                <a:avLst/>
                <a:gdLst>
                  <a:gd name="T0" fmla="*/ 3 w 7"/>
                  <a:gd name="T1" fmla="*/ 0 h 27"/>
                  <a:gd name="T2" fmla="*/ 0 w 7"/>
                  <a:gd name="T3" fmla="*/ 27 h 27"/>
                  <a:gd name="T4" fmla="*/ 4 w 7"/>
                  <a:gd name="T5" fmla="*/ 27 h 27"/>
                  <a:gd name="T6" fmla="*/ 7 w 7"/>
                  <a:gd name="T7" fmla="*/ 0 h 27"/>
                  <a:gd name="T8" fmla="*/ 3 w 7"/>
                  <a:gd name="T9" fmla="*/ 0 h 27"/>
                </a:gdLst>
                <a:ahLst/>
                <a:cxnLst>
                  <a:cxn ang="0">
                    <a:pos x="T0" y="T1"/>
                  </a:cxn>
                  <a:cxn ang="0">
                    <a:pos x="T2" y="T3"/>
                  </a:cxn>
                  <a:cxn ang="0">
                    <a:pos x="T4" y="T5"/>
                  </a:cxn>
                  <a:cxn ang="0">
                    <a:pos x="T6" y="T7"/>
                  </a:cxn>
                  <a:cxn ang="0">
                    <a:pos x="T8" y="T9"/>
                  </a:cxn>
                </a:cxnLst>
                <a:rect l="0" t="0" r="r" b="b"/>
                <a:pathLst>
                  <a:path w="7" h="27">
                    <a:moveTo>
                      <a:pt x="3" y="0"/>
                    </a:moveTo>
                    <a:cubicBezTo>
                      <a:pt x="2" y="9"/>
                      <a:pt x="1" y="18"/>
                      <a:pt x="0" y="27"/>
                    </a:cubicBezTo>
                    <a:cubicBezTo>
                      <a:pt x="4" y="27"/>
                      <a:pt x="4" y="27"/>
                      <a:pt x="4" y="27"/>
                    </a:cubicBezTo>
                    <a:cubicBezTo>
                      <a:pt x="5" y="18"/>
                      <a:pt x="6" y="9"/>
                      <a:pt x="7" y="0"/>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6" name="Freeform 106"/>
              <p:cNvSpPr/>
              <p:nvPr/>
            </p:nvSpPr>
            <p:spPr bwMode="auto">
              <a:xfrm>
                <a:off x="4020" y="2213"/>
                <a:ext cx="12" cy="69"/>
              </a:xfrm>
              <a:custGeom>
                <a:avLst/>
                <a:gdLst>
                  <a:gd name="T0" fmla="*/ 5 w 5"/>
                  <a:gd name="T1" fmla="*/ 0 h 29"/>
                  <a:gd name="T2" fmla="*/ 1 w 5"/>
                  <a:gd name="T3" fmla="*/ 0 h 29"/>
                  <a:gd name="T4" fmla="*/ 1 w 5"/>
                  <a:gd name="T5" fmla="*/ 2 h 29"/>
                  <a:gd name="T6" fmla="*/ 0 w 5"/>
                  <a:gd name="T7" fmla="*/ 29 h 29"/>
                  <a:gd name="T8" fmla="*/ 4 w 5"/>
                  <a:gd name="T9" fmla="*/ 29 h 29"/>
                  <a:gd name="T10" fmla="*/ 5 w 5"/>
                  <a:gd name="T11" fmla="*/ 1 h 29"/>
                  <a:gd name="T12" fmla="*/ 5 w 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5" h="29">
                    <a:moveTo>
                      <a:pt x="5" y="0"/>
                    </a:moveTo>
                    <a:cubicBezTo>
                      <a:pt x="1" y="0"/>
                      <a:pt x="1" y="0"/>
                      <a:pt x="1" y="0"/>
                    </a:cubicBezTo>
                    <a:cubicBezTo>
                      <a:pt x="1" y="2"/>
                      <a:pt x="1" y="2"/>
                      <a:pt x="1" y="2"/>
                    </a:cubicBezTo>
                    <a:cubicBezTo>
                      <a:pt x="1" y="11"/>
                      <a:pt x="1" y="20"/>
                      <a:pt x="0" y="29"/>
                    </a:cubicBezTo>
                    <a:cubicBezTo>
                      <a:pt x="4" y="29"/>
                      <a:pt x="4" y="29"/>
                      <a:pt x="4" y="29"/>
                    </a:cubicBezTo>
                    <a:cubicBezTo>
                      <a:pt x="5" y="20"/>
                      <a:pt x="5" y="11"/>
                      <a:pt x="5" y="1"/>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7" name="Freeform 107"/>
              <p:cNvSpPr/>
              <p:nvPr/>
            </p:nvSpPr>
            <p:spPr bwMode="auto">
              <a:xfrm>
                <a:off x="3866" y="1614"/>
                <a:ext cx="31" cy="43"/>
              </a:xfrm>
              <a:custGeom>
                <a:avLst/>
                <a:gdLst>
                  <a:gd name="T0" fmla="*/ 5 w 13"/>
                  <a:gd name="T1" fmla="*/ 0 h 18"/>
                  <a:gd name="T2" fmla="*/ 0 w 13"/>
                  <a:gd name="T3" fmla="*/ 0 h 18"/>
                  <a:gd name="T4" fmla="*/ 10 w 13"/>
                  <a:gd name="T5" fmla="*/ 18 h 18"/>
                  <a:gd name="T6" fmla="*/ 13 w 13"/>
                  <a:gd name="T7" fmla="*/ 16 h 18"/>
                  <a:gd name="T8" fmla="*/ 5 w 13"/>
                  <a:gd name="T9" fmla="*/ 0 h 18"/>
                </a:gdLst>
                <a:ahLst/>
                <a:cxnLst>
                  <a:cxn ang="0">
                    <a:pos x="T0" y="T1"/>
                  </a:cxn>
                  <a:cxn ang="0">
                    <a:pos x="T2" y="T3"/>
                  </a:cxn>
                  <a:cxn ang="0">
                    <a:pos x="T4" y="T5"/>
                  </a:cxn>
                  <a:cxn ang="0">
                    <a:pos x="T6" y="T7"/>
                  </a:cxn>
                  <a:cxn ang="0">
                    <a:pos x="T8" y="T9"/>
                  </a:cxn>
                </a:cxnLst>
                <a:rect l="0" t="0" r="r" b="b"/>
                <a:pathLst>
                  <a:path w="13" h="18">
                    <a:moveTo>
                      <a:pt x="5" y="0"/>
                    </a:moveTo>
                    <a:cubicBezTo>
                      <a:pt x="0" y="0"/>
                      <a:pt x="0" y="0"/>
                      <a:pt x="0" y="0"/>
                    </a:cubicBezTo>
                    <a:cubicBezTo>
                      <a:pt x="4" y="6"/>
                      <a:pt x="7" y="12"/>
                      <a:pt x="10" y="18"/>
                    </a:cubicBezTo>
                    <a:cubicBezTo>
                      <a:pt x="13" y="16"/>
                      <a:pt x="13" y="16"/>
                      <a:pt x="13" y="16"/>
                    </a:cubicBezTo>
                    <a:cubicBezTo>
                      <a:pt x="11" y="11"/>
                      <a:pt x="8" y="5"/>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8" name="Freeform 108"/>
              <p:cNvSpPr/>
              <p:nvPr/>
            </p:nvSpPr>
            <p:spPr bwMode="auto">
              <a:xfrm>
                <a:off x="3620" y="1299"/>
                <a:ext cx="54" cy="50"/>
              </a:xfrm>
              <a:custGeom>
                <a:avLst/>
                <a:gdLst>
                  <a:gd name="T0" fmla="*/ 3 w 23"/>
                  <a:gd name="T1" fmla="*/ 0 h 21"/>
                  <a:gd name="T2" fmla="*/ 0 w 23"/>
                  <a:gd name="T3" fmla="*/ 3 h 21"/>
                  <a:gd name="T4" fmla="*/ 20 w 23"/>
                  <a:gd name="T5" fmla="*/ 21 h 21"/>
                  <a:gd name="T6" fmla="*/ 23 w 23"/>
                  <a:gd name="T7" fmla="*/ 18 h 21"/>
                  <a:gd name="T8" fmla="*/ 3 w 23"/>
                  <a:gd name="T9" fmla="*/ 0 h 21"/>
                </a:gdLst>
                <a:ahLst/>
                <a:cxnLst>
                  <a:cxn ang="0">
                    <a:pos x="T0" y="T1"/>
                  </a:cxn>
                  <a:cxn ang="0">
                    <a:pos x="T2" y="T3"/>
                  </a:cxn>
                  <a:cxn ang="0">
                    <a:pos x="T4" y="T5"/>
                  </a:cxn>
                  <a:cxn ang="0">
                    <a:pos x="T6" y="T7"/>
                  </a:cxn>
                  <a:cxn ang="0">
                    <a:pos x="T8" y="T9"/>
                  </a:cxn>
                </a:cxnLst>
                <a:rect l="0" t="0" r="r" b="b"/>
                <a:pathLst>
                  <a:path w="23" h="21">
                    <a:moveTo>
                      <a:pt x="3" y="0"/>
                    </a:moveTo>
                    <a:cubicBezTo>
                      <a:pt x="0" y="3"/>
                      <a:pt x="0" y="3"/>
                      <a:pt x="0" y="3"/>
                    </a:cubicBezTo>
                    <a:cubicBezTo>
                      <a:pt x="7" y="9"/>
                      <a:pt x="14" y="15"/>
                      <a:pt x="20" y="21"/>
                    </a:cubicBezTo>
                    <a:cubicBezTo>
                      <a:pt x="23" y="18"/>
                      <a:pt x="23" y="18"/>
                      <a:pt x="23" y="18"/>
                    </a:cubicBezTo>
                    <a:cubicBezTo>
                      <a:pt x="16" y="12"/>
                      <a:pt x="10"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89" name="Freeform 109"/>
              <p:cNvSpPr/>
              <p:nvPr/>
            </p:nvSpPr>
            <p:spPr bwMode="auto">
              <a:xfrm>
                <a:off x="3710" y="1389"/>
                <a:ext cx="50" cy="55"/>
              </a:xfrm>
              <a:custGeom>
                <a:avLst/>
                <a:gdLst>
                  <a:gd name="T0" fmla="*/ 3 w 21"/>
                  <a:gd name="T1" fmla="*/ 0 h 23"/>
                  <a:gd name="T2" fmla="*/ 0 w 21"/>
                  <a:gd name="T3" fmla="*/ 2 h 23"/>
                  <a:gd name="T4" fmla="*/ 18 w 21"/>
                  <a:gd name="T5" fmla="*/ 23 h 23"/>
                  <a:gd name="T6" fmla="*/ 21 w 21"/>
                  <a:gd name="T7" fmla="*/ 20 h 23"/>
                  <a:gd name="T8" fmla="*/ 3 w 21"/>
                  <a:gd name="T9" fmla="*/ 0 h 23"/>
                </a:gdLst>
                <a:ahLst/>
                <a:cxnLst>
                  <a:cxn ang="0">
                    <a:pos x="T0" y="T1"/>
                  </a:cxn>
                  <a:cxn ang="0">
                    <a:pos x="T2" y="T3"/>
                  </a:cxn>
                  <a:cxn ang="0">
                    <a:pos x="T4" y="T5"/>
                  </a:cxn>
                  <a:cxn ang="0">
                    <a:pos x="T6" y="T7"/>
                  </a:cxn>
                  <a:cxn ang="0">
                    <a:pos x="T8" y="T9"/>
                  </a:cxn>
                </a:cxnLst>
                <a:rect l="0" t="0" r="r" b="b"/>
                <a:pathLst>
                  <a:path w="21" h="23">
                    <a:moveTo>
                      <a:pt x="3" y="0"/>
                    </a:moveTo>
                    <a:cubicBezTo>
                      <a:pt x="0" y="2"/>
                      <a:pt x="0" y="2"/>
                      <a:pt x="0" y="2"/>
                    </a:cubicBezTo>
                    <a:cubicBezTo>
                      <a:pt x="6" y="9"/>
                      <a:pt x="12" y="16"/>
                      <a:pt x="18" y="23"/>
                    </a:cubicBezTo>
                    <a:cubicBezTo>
                      <a:pt x="21" y="20"/>
                      <a:pt x="21" y="20"/>
                      <a:pt x="21" y="20"/>
                    </a:cubicBezTo>
                    <a:cubicBezTo>
                      <a:pt x="15" y="13"/>
                      <a:pt x="9"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0" name="Freeform 110"/>
              <p:cNvSpPr/>
              <p:nvPr/>
            </p:nvSpPr>
            <p:spPr bwMode="auto">
              <a:xfrm>
                <a:off x="3918" y="1711"/>
                <a:ext cx="31" cy="62"/>
              </a:xfrm>
              <a:custGeom>
                <a:avLst/>
                <a:gdLst>
                  <a:gd name="T0" fmla="*/ 3 w 13"/>
                  <a:gd name="T1" fmla="*/ 0 h 26"/>
                  <a:gd name="T2" fmla="*/ 0 w 13"/>
                  <a:gd name="T3" fmla="*/ 1 h 26"/>
                  <a:gd name="T4" fmla="*/ 10 w 13"/>
                  <a:gd name="T5" fmla="*/ 26 h 26"/>
                  <a:gd name="T6" fmla="*/ 13 w 13"/>
                  <a:gd name="T7" fmla="*/ 25 h 26"/>
                  <a:gd name="T8" fmla="*/ 3 w 13"/>
                  <a:gd name="T9" fmla="*/ 0 h 26"/>
                </a:gdLst>
                <a:ahLst/>
                <a:cxnLst>
                  <a:cxn ang="0">
                    <a:pos x="T0" y="T1"/>
                  </a:cxn>
                  <a:cxn ang="0">
                    <a:pos x="T2" y="T3"/>
                  </a:cxn>
                  <a:cxn ang="0">
                    <a:pos x="T4" y="T5"/>
                  </a:cxn>
                  <a:cxn ang="0">
                    <a:pos x="T6" y="T7"/>
                  </a:cxn>
                  <a:cxn ang="0">
                    <a:pos x="T8" y="T9"/>
                  </a:cxn>
                </a:cxnLst>
                <a:rect l="0" t="0" r="r" b="b"/>
                <a:pathLst>
                  <a:path w="13" h="26">
                    <a:moveTo>
                      <a:pt x="3" y="0"/>
                    </a:moveTo>
                    <a:cubicBezTo>
                      <a:pt x="0" y="1"/>
                      <a:pt x="0" y="1"/>
                      <a:pt x="0" y="1"/>
                    </a:cubicBezTo>
                    <a:cubicBezTo>
                      <a:pt x="3" y="10"/>
                      <a:pt x="7" y="18"/>
                      <a:pt x="10" y="26"/>
                    </a:cubicBezTo>
                    <a:cubicBezTo>
                      <a:pt x="13" y="25"/>
                      <a:pt x="13" y="25"/>
                      <a:pt x="13" y="25"/>
                    </a:cubicBezTo>
                    <a:cubicBezTo>
                      <a:pt x="10" y="17"/>
                      <a:pt x="7" y="8"/>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1" name="Freeform 111"/>
              <p:cNvSpPr/>
              <p:nvPr/>
            </p:nvSpPr>
            <p:spPr bwMode="auto">
              <a:xfrm>
                <a:off x="4015" y="2086"/>
                <a:ext cx="15" cy="64"/>
              </a:xfrm>
              <a:custGeom>
                <a:avLst/>
                <a:gdLst>
                  <a:gd name="T0" fmla="*/ 4 w 6"/>
                  <a:gd name="T1" fmla="*/ 0 h 27"/>
                  <a:gd name="T2" fmla="*/ 0 w 6"/>
                  <a:gd name="T3" fmla="*/ 0 h 27"/>
                  <a:gd name="T4" fmla="*/ 2 w 6"/>
                  <a:gd name="T5" fmla="*/ 27 h 27"/>
                  <a:gd name="T6" fmla="*/ 6 w 6"/>
                  <a:gd name="T7" fmla="*/ 27 h 27"/>
                  <a:gd name="T8" fmla="*/ 4 w 6"/>
                  <a:gd name="T9" fmla="*/ 0 h 27"/>
                </a:gdLst>
                <a:ahLst/>
                <a:cxnLst>
                  <a:cxn ang="0">
                    <a:pos x="T0" y="T1"/>
                  </a:cxn>
                  <a:cxn ang="0">
                    <a:pos x="T2" y="T3"/>
                  </a:cxn>
                  <a:cxn ang="0">
                    <a:pos x="T4" y="T5"/>
                  </a:cxn>
                  <a:cxn ang="0">
                    <a:pos x="T6" y="T7"/>
                  </a:cxn>
                  <a:cxn ang="0">
                    <a:pos x="T8" y="T9"/>
                  </a:cxn>
                </a:cxnLst>
                <a:rect l="0" t="0" r="r" b="b"/>
                <a:pathLst>
                  <a:path w="6" h="27">
                    <a:moveTo>
                      <a:pt x="4" y="0"/>
                    </a:moveTo>
                    <a:cubicBezTo>
                      <a:pt x="0" y="0"/>
                      <a:pt x="0" y="0"/>
                      <a:pt x="0" y="0"/>
                    </a:cubicBezTo>
                    <a:cubicBezTo>
                      <a:pt x="1" y="9"/>
                      <a:pt x="2" y="18"/>
                      <a:pt x="2" y="27"/>
                    </a:cubicBezTo>
                    <a:cubicBezTo>
                      <a:pt x="6" y="27"/>
                      <a:pt x="6" y="27"/>
                      <a:pt x="6" y="27"/>
                    </a:cubicBezTo>
                    <a:cubicBezTo>
                      <a:pt x="6" y="18"/>
                      <a:pt x="5" y="9"/>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2" name="Freeform 112"/>
              <p:cNvSpPr/>
              <p:nvPr/>
            </p:nvSpPr>
            <p:spPr bwMode="auto">
              <a:xfrm>
                <a:off x="1683" y="1960"/>
                <a:ext cx="21" cy="66"/>
              </a:xfrm>
              <a:custGeom>
                <a:avLst/>
                <a:gdLst>
                  <a:gd name="T0" fmla="*/ 5 w 9"/>
                  <a:gd name="T1" fmla="*/ 0 h 28"/>
                  <a:gd name="T2" fmla="*/ 0 w 9"/>
                  <a:gd name="T3" fmla="*/ 27 h 28"/>
                  <a:gd name="T4" fmla="*/ 4 w 9"/>
                  <a:gd name="T5" fmla="*/ 28 h 28"/>
                  <a:gd name="T6" fmla="*/ 9 w 9"/>
                  <a:gd name="T7" fmla="*/ 1 h 28"/>
                  <a:gd name="T8" fmla="*/ 5 w 9"/>
                  <a:gd name="T9" fmla="*/ 0 h 28"/>
                </a:gdLst>
                <a:ahLst/>
                <a:cxnLst>
                  <a:cxn ang="0">
                    <a:pos x="T0" y="T1"/>
                  </a:cxn>
                  <a:cxn ang="0">
                    <a:pos x="T2" y="T3"/>
                  </a:cxn>
                  <a:cxn ang="0">
                    <a:pos x="T4" y="T5"/>
                  </a:cxn>
                  <a:cxn ang="0">
                    <a:pos x="T6" y="T7"/>
                  </a:cxn>
                  <a:cxn ang="0">
                    <a:pos x="T8" y="T9"/>
                  </a:cxn>
                </a:cxnLst>
                <a:rect l="0" t="0" r="r" b="b"/>
                <a:pathLst>
                  <a:path w="9" h="28">
                    <a:moveTo>
                      <a:pt x="5" y="0"/>
                    </a:moveTo>
                    <a:cubicBezTo>
                      <a:pt x="3" y="9"/>
                      <a:pt x="1" y="18"/>
                      <a:pt x="0" y="27"/>
                    </a:cubicBezTo>
                    <a:cubicBezTo>
                      <a:pt x="4" y="28"/>
                      <a:pt x="4" y="28"/>
                      <a:pt x="4" y="28"/>
                    </a:cubicBezTo>
                    <a:cubicBezTo>
                      <a:pt x="5" y="19"/>
                      <a:pt x="7" y="10"/>
                      <a:pt x="9" y="1"/>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3" name="Freeform 113"/>
              <p:cNvSpPr/>
              <p:nvPr/>
            </p:nvSpPr>
            <p:spPr bwMode="auto">
              <a:xfrm>
                <a:off x="1801" y="1600"/>
                <a:ext cx="38" cy="59"/>
              </a:xfrm>
              <a:custGeom>
                <a:avLst/>
                <a:gdLst>
                  <a:gd name="T0" fmla="*/ 13 w 16"/>
                  <a:gd name="T1" fmla="*/ 0 h 25"/>
                  <a:gd name="T2" fmla="*/ 0 w 16"/>
                  <a:gd name="T3" fmla="*/ 24 h 25"/>
                  <a:gd name="T4" fmla="*/ 3 w 16"/>
                  <a:gd name="T5" fmla="*/ 25 h 25"/>
                  <a:gd name="T6" fmla="*/ 16 w 16"/>
                  <a:gd name="T7" fmla="*/ 2 h 25"/>
                  <a:gd name="T8" fmla="*/ 13 w 16"/>
                  <a:gd name="T9" fmla="*/ 0 h 25"/>
                </a:gdLst>
                <a:ahLst/>
                <a:cxnLst>
                  <a:cxn ang="0">
                    <a:pos x="T0" y="T1"/>
                  </a:cxn>
                  <a:cxn ang="0">
                    <a:pos x="T2" y="T3"/>
                  </a:cxn>
                  <a:cxn ang="0">
                    <a:pos x="T4" y="T5"/>
                  </a:cxn>
                  <a:cxn ang="0">
                    <a:pos x="T6" y="T7"/>
                  </a:cxn>
                  <a:cxn ang="0">
                    <a:pos x="T8" y="T9"/>
                  </a:cxn>
                </a:cxnLst>
                <a:rect l="0" t="0" r="r" b="b"/>
                <a:pathLst>
                  <a:path w="16" h="25">
                    <a:moveTo>
                      <a:pt x="13" y="0"/>
                    </a:moveTo>
                    <a:cubicBezTo>
                      <a:pt x="8" y="7"/>
                      <a:pt x="4" y="16"/>
                      <a:pt x="0" y="24"/>
                    </a:cubicBezTo>
                    <a:cubicBezTo>
                      <a:pt x="3" y="25"/>
                      <a:pt x="3" y="25"/>
                      <a:pt x="3" y="25"/>
                    </a:cubicBezTo>
                    <a:cubicBezTo>
                      <a:pt x="7" y="17"/>
                      <a:pt x="11" y="9"/>
                      <a:pt x="16" y="2"/>
                    </a:cubicBezTo>
                    <a:cubicBezTo>
                      <a:pt x="13" y="0"/>
                      <a:pt x="13" y="0"/>
                      <a:pt x="1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4" name="Freeform 114"/>
              <p:cNvSpPr/>
              <p:nvPr/>
            </p:nvSpPr>
            <p:spPr bwMode="auto">
              <a:xfrm>
                <a:off x="1749" y="1714"/>
                <a:ext cx="33" cy="64"/>
              </a:xfrm>
              <a:custGeom>
                <a:avLst/>
                <a:gdLst>
                  <a:gd name="T0" fmla="*/ 10 w 14"/>
                  <a:gd name="T1" fmla="*/ 0 h 27"/>
                  <a:gd name="T2" fmla="*/ 0 w 14"/>
                  <a:gd name="T3" fmla="*/ 26 h 27"/>
                  <a:gd name="T4" fmla="*/ 3 w 14"/>
                  <a:gd name="T5" fmla="*/ 27 h 27"/>
                  <a:gd name="T6" fmla="*/ 14 w 14"/>
                  <a:gd name="T7" fmla="*/ 2 h 27"/>
                  <a:gd name="T8" fmla="*/ 10 w 14"/>
                  <a:gd name="T9" fmla="*/ 0 h 27"/>
                </a:gdLst>
                <a:ahLst/>
                <a:cxnLst>
                  <a:cxn ang="0">
                    <a:pos x="T0" y="T1"/>
                  </a:cxn>
                  <a:cxn ang="0">
                    <a:pos x="T2" y="T3"/>
                  </a:cxn>
                  <a:cxn ang="0">
                    <a:pos x="T4" y="T5"/>
                  </a:cxn>
                  <a:cxn ang="0">
                    <a:pos x="T6" y="T7"/>
                  </a:cxn>
                  <a:cxn ang="0">
                    <a:pos x="T8" y="T9"/>
                  </a:cxn>
                </a:cxnLst>
                <a:rect l="0" t="0" r="r" b="b"/>
                <a:pathLst>
                  <a:path w="14" h="27">
                    <a:moveTo>
                      <a:pt x="10" y="0"/>
                    </a:moveTo>
                    <a:cubicBezTo>
                      <a:pt x="6" y="9"/>
                      <a:pt x="3" y="17"/>
                      <a:pt x="0" y="26"/>
                    </a:cubicBezTo>
                    <a:cubicBezTo>
                      <a:pt x="3" y="27"/>
                      <a:pt x="3" y="27"/>
                      <a:pt x="3" y="27"/>
                    </a:cubicBezTo>
                    <a:cubicBezTo>
                      <a:pt x="6" y="19"/>
                      <a:pt x="10" y="10"/>
                      <a:pt x="14" y="2"/>
                    </a:cubicBezTo>
                    <a:cubicBezTo>
                      <a:pt x="10" y="0"/>
                      <a:pt x="10" y="0"/>
                      <a:pt x="1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5" name="Freeform 115"/>
              <p:cNvSpPr/>
              <p:nvPr/>
            </p:nvSpPr>
            <p:spPr bwMode="auto">
              <a:xfrm>
                <a:off x="1709" y="1834"/>
                <a:ext cx="26" cy="67"/>
              </a:xfrm>
              <a:custGeom>
                <a:avLst/>
                <a:gdLst>
                  <a:gd name="T0" fmla="*/ 8 w 11"/>
                  <a:gd name="T1" fmla="*/ 0 h 28"/>
                  <a:gd name="T2" fmla="*/ 0 w 11"/>
                  <a:gd name="T3" fmla="*/ 27 h 28"/>
                  <a:gd name="T4" fmla="*/ 4 w 11"/>
                  <a:gd name="T5" fmla="*/ 28 h 28"/>
                  <a:gd name="T6" fmla="*/ 11 w 11"/>
                  <a:gd name="T7" fmla="*/ 2 h 28"/>
                  <a:gd name="T8" fmla="*/ 8 w 11"/>
                  <a:gd name="T9" fmla="*/ 0 h 28"/>
                </a:gdLst>
                <a:ahLst/>
                <a:cxnLst>
                  <a:cxn ang="0">
                    <a:pos x="T0" y="T1"/>
                  </a:cxn>
                  <a:cxn ang="0">
                    <a:pos x="T2" y="T3"/>
                  </a:cxn>
                  <a:cxn ang="0">
                    <a:pos x="T4" y="T5"/>
                  </a:cxn>
                  <a:cxn ang="0">
                    <a:pos x="T6" y="T7"/>
                  </a:cxn>
                  <a:cxn ang="0">
                    <a:pos x="T8" y="T9"/>
                  </a:cxn>
                </a:cxnLst>
                <a:rect l="0" t="0" r="r" b="b"/>
                <a:pathLst>
                  <a:path w="11" h="28">
                    <a:moveTo>
                      <a:pt x="8" y="0"/>
                    </a:moveTo>
                    <a:cubicBezTo>
                      <a:pt x="5" y="9"/>
                      <a:pt x="2" y="18"/>
                      <a:pt x="0" y="27"/>
                    </a:cubicBezTo>
                    <a:cubicBezTo>
                      <a:pt x="4" y="28"/>
                      <a:pt x="4" y="28"/>
                      <a:pt x="4" y="28"/>
                    </a:cubicBezTo>
                    <a:cubicBezTo>
                      <a:pt x="6" y="19"/>
                      <a:pt x="9" y="10"/>
                      <a:pt x="11" y="2"/>
                    </a:cubicBezTo>
                    <a:cubicBezTo>
                      <a:pt x="8" y="0"/>
                      <a:pt x="8" y="0"/>
                      <a:pt x="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6" name="Freeform 116"/>
              <p:cNvSpPr/>
              <p:nvPr/>
            </p:nvSpPr>
            <p:spPr bwMode="auto">
              <a:xfrm>
                <a:off x="1865" y="1491"/>
                <a:ext cx="43" cy="59"/>
              </a:xfrm>
              <a:custGeom>
                <a:avLst/>
                <a:gdLst>
                  <a:gd name="T0" fmla="*/ 15 w 18"/>
                  <a:gd name="T1" fmla="*/ 0 h 25"/>
                  <a:gd name="T2" fmla="*/ 0 w 18"/>
                  <a:gd name="T3" fmla="*/ 22 h 25"/>
                  <a:gd name="T4" fmla="*/ 3 w 18"/>
                  <a:gd name="T5" fmla="*/ 25 h 25"/>
                  <a:gd name="T6" fmla="*/ 18 w 18"/>
                  <a:gd name="T7" fmla="*/ 2 h 25"/>
                  <a:gd name="T8" fmla="*/ 15 w 18"/>
                  <a:gd name="T9" fmla="*/ 0 h 25"/>
                </a:gdLst>
                <a:ahLst/>
                <a:cxnLst>
                  <a:cxn ang="0">
                    <a:pos x="T0" y="T1"/>
                  </a:cxn>
                  <a:cxn ang="0">
                    <a:pos x="T2" y="T3"/>
                  </a:cxn>
                  <a:cxn ang="0">
                    <a:pos x="T4" y="T5"/>
                  </a:cxn>
                  <a:cxn ang="0">
                    <a:pos x="T6" y="T7"/>
                  </a:cxn>
                  <a:cxn ang="0">
                    <a:pos x="T8" y="T9"/>
                  </a:cxn>
                </a:cxnLst>
                <a:rect l="0" t="0" r="r" b="b"/>
                <a:pathLst>
                  <a:path w="18" h="25">
                    <a:moveTo>
                      <a:pt x="15" y="0"/>
                    </a:moveTo>
                    <a:cubicBezTo>
                      <a:pt x="10" y="7"/>
                      <a:pt x="5" y="15"/>
                      <a:pt x="0" y="22"/>
                    </a:cubicBezTo>
                    <a:cubicBezTo>
                      <a:pt x="3" y="25"/>
                      <a:pt x="3" y="25"/>
                      <a:pt x="3" y="25"/>
                    </a:cubicBezTo>
                    <a:cubicBezTo>
                      <a:pt x="8" y="17"/>
                      <a:pt x="13" y="10"/>
                      <a:pt x="18" y="2"/>
                    </a:cubicBezTo>
                    <a:cubicBezTo>
                      <a:pt x="15" y="0"/>
                      <a:pt x="15" y="0"/>
                      <a:pt x="1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7" name="Freeform 117"/>
              <p:cNvSpPr/>
              <p:nvPr/>
            </p:nvSpPr>
            <p:spPr bwMode="auto">
              <a:xfrm>
                <a:off x="1676" y="2346"/>
                <a:ext cx="16" cy="66"/>
              </a:xfrm>
              <a:custGeom>
                <a:avLst/>
                <a:gdLst>
                  <a:gd name="T0" fmla="*/ 3 w 7"/>
                  <a:gd name="T1" fmla="*/ 0 h 28"/>
                  <a:gd name="T2" fmla="*/ 0 w 7"/>
                  <a:gd name="T3" fmla="*/ 1 h 28"/>
                  <a:gd name="T4" fmla="*/ 3 w 7"/>
                  <a:gd name="T5" fmla="*/ 28 h 28"/>
                  <a:gd name="T6" fmla="*/ 7 w 7"/>
                  <a:gd name="T7" fmla="*/ 27 h 28"/>
                  <a:gd name="T8" fmla="*/ 3 w 7"/>
                  <a:gd name="T9" fmla="*/ 0 h 28"/>
                </a:gdLst>
                <a:ahLst/>
                <a:cxnLst>
                  <a:cxn ang="0">
                    <a:pos x="T0" y="T1"/>
                  </a:cxn>
                  <a:cxn ang="0">
                    <a:pos x="T2" y="T3"/>
                  </a:cxn>
                  <a:cxn ang="0">
                    <a:pos x="T4" y="T5"/>
                  </a:cxn>
                  <a:cxn ang="0">
                    <a:pos x="T6" y="T7"/>
                  </a:cxn>
                  <a:cxn ang="0">
                    <a:pos x="T8" y="T9"/>
                  </a:cxn>
                </a:cxnLst>
                <a:rect l="0" t="0" r="r" b="b"/>
                <a:pathLst>
                  <a:path w="7" h="28">
                    <a:moveTo>
                      <a:pt x="3" y="0"/>
                    </a:moveTo>
                    <a:cubicBezTo>
                      <a:pt x="0" y="1"/>
                      <a:pt x="0" y="1"/>
                      <a:pt x="0" y="1"/>
                    </a:cubicBezTo>
                    <a:cubicBezTo>
                      <a:pt x="1" y="10"/>
                      <a:pt x="2" y="19"/>
                      <a:pt x="3" y="28"/>
                    </a:cubicBezTo>
                    <a:cubicBezTo>
                      <a:pt x="7" y="27"/>
                      <a:pt x="7" y="27"/>
                      <a:pt x="7" y="27"/>
                    </a:cubicBezTo>
                    <a:cubicBezTo>
                      <a:pt x="6" y="18"/>
                      <a:pt x="4" y="9"/>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8" name="Freeform 118"/>
              <p:cNvSpPr/>
              <p:nvPr/>
            </p:nvSpPr>
            <p:spPr bwMode="auto">
              <a:xfrm>
                <a:off x="1695" y="2474"/>
                <a:ext cx="24" cy="64"/>
              </a:xfrm>
              <a:custGeom>
                <a:avLst/>
                <a:gdLst>
                  <a:gd name="T0" fmla="*/ 4 w 10"/>
                  <a:gd name="T1" fmla="*/ 0 h 27"/>
                  <a:gd name="T2" fmla="*/ 0 w 10"/>
                  <a:gd name="T3" fmla="*/ 1 h 27"/>
                  <a:gd name="T4" fmla="*/ 6 w 10"/>
                  <a:gd name="T5" fmla="*/ 27 h 27"/>
                  <a:gd name="T6" fmla="*/ 10 w 10"/>
                  <a:gd name="T7" fmla="*/ 26 h 27"/>
                  <a:gd name="T8" fmla="*/ 4 w 10"/>
                  <a:gd name="T9" fmla="*/ 0 h 27"/>
                </a:gdLst>
                <a:ahLst/>
                <a:cxnLst>
                  <a:cxn ang="0">
                    <a:pos x="T0" y="T1"/>
                  </a:cxn>
                  <a:cxn ang="0">
                    <a:pos x="T2" y="T3"/>
                  </a:cxn>
                  <a:cxn ang="0">
                    <a:pos x="T4" y="T5"/>
                  </a:cxn>
                  <a:cxn ang="0">
                    <a:pos x="T6" y="T7"/>
                  </a:cxn>
                  <a:cxn ang="0">
                    <a:pos x="T8" y="T9"/>
                  </a:cxn>
                </a:cxnLst>
                <a:rect l="0" t="0" r="r" b="b"/>
                <a:pathLst>
                  <a:path w="10" h="27">
                    <a:moveTo>
                      <a:pt x="4" y="0"/>
                    </a:moveTo>
                    <a:cubicBezTo>
                      <a:pt x="0" y="1"/>
                      <a:pt x="0" y="1"/>
                      <a:pt x="0" y="1"/>
                    </a:cubicBezTo>
                    <a:cubicBezTo>
                      <a:pt x="2" y="10"/>
                      <a:pt x="4" y="19"/>
                      <a:pt x="6" y="27"/>
                    </a:cubicBezTo>
                    <a:cubicBezTo>
                      <a:pt x="10" y="26"/>
                      <a:pt x="10" y="26"/>
                      <a:pt x="10" y="26"/>
                    </a:cubicBezTo>
                    <a:cubicBezTo>
                      <a:pt x="8" y="18"/>
                      <a:pt x="6" y="9"/>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99" name="Freeform 119"/>
              <p:cNvSpPr/>
              <p:nvPr/>
            </p:nvSpPr>
            <p:spPr bwMode="auto">
              <a:xfrm>
                <a:off x="1939" y="1396"/>
                <a:ext cx="49" cy="50"/>
              </a:xfrm>
              <a:custGeom>
                <a:avLst/>
                <a:gdLst>
                  <a:gd name="T0" fmla="*/ 20 w 21"/>
                  <a:gd name="T1" fmla="*/ 0 h 21"/>
                  <a:gd name="T2" fmla="*/ 16 w 21"/>
                  <a:gd name="T3" fmla="*/ 0 h 21"/>
                  <a:gd name="T4" fmla="*/ 0 w 21"/>
                  <a:gd name="T5" fmla="*/ 18 h 21"/>
                  <a:gd name="T6" fmla="*/ 3 w 21"/>
                  <a:gd name="T7" fmla="*/ 21 h 21"/>
                  <a:gd name="T8" fmla="*/ 21 w 21"/>
                  <a:gd name="T9" fmla="*/ 0 h 21"/>
                  <a:gd name="T10" fmla="*/ 20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20" y="0"/>
                    </a:moveTo>
                    <a:cubicBezTo>
                      <a:pt x="16" y="0"/>
                      <a:pt x="16" y="0"/>
                      <a:pt x="16" y="0"/>
                    </a:cubicBezTo>
                    <a:cubicBezTo>
                      <a:pt x="10" y="6"/>
                      <a:pt x="5" y="12"/>
                      <a:pt x="0" y="18"/>
                    </a:cubicBezTo>
                    <a:cubicBezTo>
                      <a:pt x="3" y="21"/>
                      <a:pt x="3" y="21"/>
                      <a:pt x="3" y="21"/>
                    </a:cubicBezTo>
                    <a:cubicBezTo>
                      <a:pt x="9" y="14"/>
                      <a:pt x="15" y="7"/>
                      <a:pt x="21" y="0"/>
                    </a:cubicBezTo>
                    <a:cubicBezTo>
                      <a:pt x="20" y="0"/>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0" name="Freeform 120"/>
              <p:cNvSpPr/>
              <p:nvPr/>
            </p:nvSpPr>
            <p:spPr bwMode="auto">
              <a:xfrm>
                <a:off x="1669" y="2218"/>
                <a:ext cx="9" cy="64"/>
              </a:xfrm>
              <a:custGeom>
                <a:avLst/>
                <a:gdLst>
                  <a:gd name="T0" fmla="*/ 4 w 4"/>
                  <a:gd name="T1" fmla="*/ 0 h 27"/>
                  <a:gd name="T2" fmla="*/ 0 w 4"/>
                  <a:gd name="T3" fmla="*/ 0 h 27"/>
                  <a:gd name="T4" fmla="*/ 1 w 4"/>
                  <a:gd name="T5" fmla="*/ 27 h 27"/>
                  <a:gd name="T6" fmla="*/ 4 w 4"/>
                  <a:gd name="T7" fmla="*/ 27 h 27"/>
                  <a:gd name="T8" fmla="*/ 4 w 4"/>
                  <a:gd name="T9" fmla="*/ 0 h 27"/>
                </a:gdLst>
                <a:ahLst/>
                <a:cxnLst>
                  <a:cxn ang="0">
                    <a:pos x="T0" y="T1"/>
                  </a:cxn>
                  <a:cxn ang="0">
                    <a:pos x="T2" y="T3"/>
                  </a:cxn>
                  <a:cxn ang="0">
                    <a:pos x="T4" y="T5"/>
                  </a:cxn>
                  <a:cxn ang="0">
                    <a:pos x="T6" y="T7"/>
                  </a:cxn>
                  <a:cxn ang="0">
                    <a:pos x="T8" y="T9"/>
                  </a:cxn>
                </a:cxnLst>
                <a:rect l="0" t="0" r="r" b="b"/>
                <a:pathLst>
                  <a:path w="4" h="27">
                    <a:moveTo>
                      <a:pt x="4" y="0"/>
                    </a:moveTo>
                    <a:cubicBezTo>
                      <a:pt x="0" y="0"/>
                      <a:pt x="0" y="0"/>
                      <a:pt x="0" y="0"/>
                    </a:cubicBezTo>
                    <a:cubicBezTo>
                      <a:pt x="0" y="9"/>
                      <a:pt x="0" y="18"/>
                      <a:pt x="1" y="27"/>
                    </a:cubicBezTo>
                    <a:cubicBezTo>
                      <a:pt x="4" y="27"/>
                      <a:pt x="4" y="27"/>
                      <a:pt x="4" y="27"/>
                    </a:cubicBezTo>
                    <a:cubicBezTo>
                      <a:pt x="4" y="18"/>
                      <a:pt x="4" y="9"/>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1" name="Freeform 121"/>
              <p:cNvSpPr/>
              <p:nvPr/>
            </p:nvSpPr>
            <p:spPr bwMode="auto">
              <a:xfrm>
                <a:off x="1669" y="2088"/>
                <a:ext cx="14" cy="66"/>
              </a:xfrm>
              <a:custGeom>
                <a:avLst/>
                <a:gdLst>
                  <a:gd name="T0" fmla="*/ 3 w 6"/>
                  <a:gd name="T1" fmla="*/ 0 h 28"/>
                  <a:gd name="T2" fmla="*/ 0 w 6"/>
                  <a:gd name="T3" fmla="*/ 28 h 28"/>
                  <a:gd name="T4" fmla="*/ 4 w 6"/>
                  <a:gd name="T5" fmla="*/ 28 h 28"/>
                  <a:gd name="T6" fmla="*/ 6 w 6"/>
                  <a:gd name="T7" fmla="*/ 1 h 28"/>
                  <a:gd name="T8" fmla="*/ 3 w 6"/>
                  <a:gd name="T9" fmla="*/ 0 h 28"/>
                </a:gdLst>
                <a:ahLst/>
                <a:cxnLst>
                  <a:cxn ang="0">
                    <a:pos x="T0" y="T1"/>
                  </a:cxn>
                  <a:cxn ang="0">
                    <a:pos x="T2" y="T3"/>
                  </a:cxn>
                  <a:cxn ang="0">
                    <a:pos x="T4" y="T5"/>
                  </a:cxn>
                  <a:cxn ang="0">
                    <a:pos x="T6" y="T7"/>
                  </a:cxn>
                  <a:cxn ang="0">
                    <a:pos x="T8" y="T9"/>
                  </a:cxn>
                </a:cxnLst>
                <a:rect l="0" t="0" r="r" b="b"/>
                <a:pathLst>
                  <a:path w="6" h="28">
                    <a:moveTo>
                      <a:pt x="3" y="0"/>
                    </a:moveTo>
                    <a:cubicBezTo>
                      <a:pt x="2" y="9"/>
                      <a:pt x="1" y="19"/>
                      <a:pt x="0" y="28"/>
                    </a:cubicBezTo>
                    <a:cubicBezTo>
                      <a:pt x="4" y="28"/>
                      <a:pt x="4" y="28"/>
                      <a:pt x="4" y="28"/>
                    </a:cubicBezTo>
                    <a:cubicBezTo>
                      <a:pt x="5" y="19"/>
                      <a:pt x="5" y="10"/>
                      <a:pt x="6"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2" name="Freeform 122"/>
              <p:cNvSpPr/>
              <p:nvPr/>
            </p:nvSpPr>
            <p:spPr bwMode="auto">
              <a:xfrm>
                <a:off x="2043" y="1299"/>
                <a:ext cx="33" cy="40"/>
              </a:xfrm>
              <a:custGeom>
                <a:avLst/>
                <a:gdLst>
                  <a:gd name="T0" fmla="*/ 12 w 14"/>
                  <a:gd name="T1" fmla="*/ 0 h 17"/>
                  <a:gd name="T2" fmla="*/ 0 w 14"/>
                  <a:gd name="T3" fmla="*/ 11 h 17"/>
                  <a:gd name="T4" fmla="*/ 0 w 14"/>
                  <a:gd name="T5" fmla="*/ 17 h 17"/>
                  <a:gd name="T6" fmla="*/ 14 w 14"/>
                  <a:gd name="T7" fmla="*/ 3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cubicBezTo>
                      <a:pt x="8" y="4"/>
                      <a:pt x="4" y="8"/>
                      <a:pt x="0" y="11"/>
                    </a:cubicBezTo>
                    <a:cubicBezTo>
                      <a:pt x="0" y="17"/>
                      <a:pt x="0" y="17"/>
                      <a:pt x="0" y="17"/>
                    </a:cubicBezTo>
                    <a:cubicBezTo>
                      <a:pt x="5" y="12"/>
                      <a:pt x="10" y="8"/>
                      <a:pt x="14" y="3"/>
                    </a:cubicBezTo>
                    <a:cubicBezTo>
                      <a:pt x="12" y="0"/>
                      <a:pt x="12"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3" name="Freeform 123"/>
              <p:cNvSpPr/>
              <p:nvPr/>
            </p:nvSpPr>
            <p:spPr bwMode="auto">
              <a:xfrm>
                <a:off x="2119" y="1221"/>
                <a:ext cx="57" cy="45"/>
              </a:xfrm>
              <a:custGeom>
                <a:avLst/>
                <a:gdLst>
                  <a:gd name="T0" fmla="*/ 22 w 24"/>
                  <a:gd name="T1" fmla="*/ 0 h 19"/>
                  <a:gd name="T2" fmla="*/ 0 w 24"/>
                  <a:gd name="T3" fmla="*/ 16 h 19"/>
                  <a:gd name="T4" fmla="*/ 3 w 24"/>
                  <a:gd name="T5" fmla="*/ 19 h 19"/>
                  <a:gd name="T6" fmla="*/ 24 w 24"/>
                  <a:gd name="T7" fmla="*/ 3 h 19"/>
                  <a:gd name="T8" fmla="*/ 22 w 24"/>
                  <a:gd name="T9" fmla="*/ 0 h 19"/>
                </a:gdLst>
                <a:ahLst/>
                <a:cxnLst>
                  <a:cxn ang="0">
                    <a:pos x="T0" y="T1"/>
                  </a:cxn>
                  <a:cxn ang="0">
                    <a:pos x="T2" y="T3"/>
                  </a:cxn>
                  <a:cxn ang="0">
                    <a:pos x="T4" y="T5"/>
                  </a:cxn>
                  <a:cxn ang="0">
                    <a:pos x="T6" y="T7"/>
                  </a:cxn>
                  <a:cxn ang="0">
                    <a:pos x="T8" y="T9"/>
                  </a:cxn>
                </a:cxnLst>
                <a:rect l="0" t="0" r="r" b="b"/>
                <a:pathLst>
                  <a:path w="24" h="19">
                    <a:moveTo>
                      <a:pt x="22" y="0"/>
                    </a:moveTo>
                    <a:cubicBezTo>
                      <a:pt x="14" y="5"/>
                      <a:pt x="7" y="10"/>
                      <a:pt x="0" y="16"/>
                    </a:cubicBezTo>
                    <a:cubicBezTo>
                      <a:pt x="3" y="19"/>
                      <a:pt x="3" y="19"/>
                      <a:pt x="3" y="19"/>
                    </a:cubicBezTo>
                    <a:cubicBezTo>
                      <a:pt x="10" y="13"/>
                      <a:pt x="17" y="8"/>
                      <a:pt x="24" y="3"/>
                    </a:cubicBezTo>
                    <a:cubicBezTo>
                      <a:pt x="22" y="0"/>
                      <a:pt x="22" y="0"/>
                      <a:pt x="2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4" name="Freeform 124"/>
              <p:cNvSpPr/>
              <p:nvPr/>
            </p:nvSpPr>
            <p:spPr bwMode="auto">
              <a:xfrm>
                <a:off x="3748" y="2114"/>
                <a:ext cx="12" cy="52"/>
              </a:xfrm>
              <a:custGeom>
                <a:avLst/>
                <a:gdLst>
                  <a:gd name="T0" fmla="*/ 3 w 5"/>
                  <a:gd name="T1" fmla="*/ 0 h 22"/>
                  <a:gd name="T2" fmla="*/ 0 w 5"/>
                  <a:gd name="T3" fmla="*/ 1 h 22"/>
                  <a:gd name="T4" fmla="*/ 2 w 5"/>
                  <a:gd name="T5" fmla="*/ 22 h 22"/>
                  <a:gd name="T6" fmla="*/ 5 w 5"/>
                  <a:gd name="T7" fmla="*/ 22 h 22"/>
                  <a:gd name="T8" fmla="*/ 3 w 5"/>
                  <a:gd name="T9" fmla="*/ 0 h 22"/>
                </a:gdLst>
                <a:ahLst/>
                <a:cxnLst>
                  <a:cxn ang="0">
                    <a:pos x="T0" y="T1"/>
                  </a:cxn>
                  <a:cxn ang="0">
                    <a:pos x="T2" y="T3"/>
                  </a:cxn>
                  <a:cxn ang="0">
                    <a:pos x="T4" y="T5"/>
                  </a:cxn>
                  <a:cxn ang="0">
                    <a:pos x="T6" y="T7"/>
                  </a:cxn>
                  <a:cxn ang="0">
                    <a:pos x="T8" y="T9"/>
                  </a:cxn>
                </a:cxnLst>
                <a:rect l="0" t="0" r="r" b="b"/>
                <a:pathLst>
                  <a:path w="5" h="22">
                    <a:moveTo>
                      <a:pt x="3" y="0"/>
                    </a:moveTo>
                    <a:cubicBezTo>
                      <a:pt x="0" y="1"/>
                      <a:pt x="0" y="1"/>
                      <a:pt x="0" y="1"/>
                    </a:cubicBezTo>
                    <a:cubicBezTo>
                      <a:pt x="1" y="8"/>
                      <a:pt x="1" y="15"/>
                      <a:pt x="2" y="22"/>
                    </a:cubicBezTo>
                    <a:cubicBezTo>
                      <a:pt x="5" y="22"/>
                      <a:pt x="5" y="22"/>
                      <a:pt x="5" y="22"/>
                    </a:cubicBezTo>
                    <a:cubicBezTo>
                      <a:pt x="4" y="15"/>
                      <a:pt x="4"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5" name="Freeform 125"/>
              <p:cNvSpPr/>
              <p:nvPr/>
            </p:nvSpPr>
            <p:spPr bwMode="auto">
              <a:xfrm>
                <a:off x="2824" y="1278"/>
                <a:ext cx="48" cy="7"/>
              </a:xfrm>
              <a:custGeom>
                <a:avLst/>
                <a:gdLst>
                  <a:gd name="T0" fmla="*/ 11 w 20"/>
                  <a:gd name="T1" fmla="*/ 0 h 3"/>
                  <a:gd name="T2" fmla="*/ 0 w 20"/>
                  <a:gd name="T3" fmla="*/ 0 h 3"/>
                  <a:gd name="T4" fmla="*/ 0 w 20"/>
                  <a:gd name="T5" fmla="*/ 3 h 3"/>
                  <a:gd name="T6" fmla="*/ 11 w 20"/>
                  <a:gd name="T7" fmla="*/ 3 h 3"/>
                  <a:gd name="T8" fmla="*/ 20 w 20"/>
                  <a:gd name="T9" fmla="*/ 3 h 3"/>
                  <a:gd name="T10" fmla="*/ 20 w 20"/>
                  <a:gd name="T11" fmla="*/ 0 h 3"/>
                  <a:gd name="T12" fmla="*/ 11 w 2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0" h="3">
                    <a:moveTo>
                      <a:pt x="11" y="0"/>
                    </a:moveTo>
                    <a:cubicBezTo>
                      <a:pt x="7" y="0"/>
                      <a:pt x="4" y="0"/>
                      <a:pt x="0" y="0"/>
                    </a:cubicBezTo>
                    <a:cubicBezTo>
                      <a:pt x="0" y="3"/>
                      <a:pt x="0" y="3"/>
                      <a:pt x="0" y="3"/>
                    </a:cubicBezTo>
                    <a:cubicBezTo>
                      <a:pt x="4" y="3"/>
                      <a:pt x="7" y="3"/>
                      <a:pt x="11" y="3"/>
                    </a:cubicBezTo>
                    <a:cubicBezTo>
                      <a:pt x="14" y="3"/>
                      <a:pt x="17" y="3"/>
                      <a:pt x="20" y="3"/>
                    </a:cubicBezTo>
                    <a:cubicBezTo>
                      <a:pt x="20" y="0"/>
                      <a:pt x="20" y="0"/>
                      <a:pt x="20" y="0"/>
                    </a:cubicBezTo>
                    <a:cubicBezTo>
                      <a:pt x="17" y="0"/>
                      <a:pt x="14"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6" name="Freeform 126"/>
              <p:cNvSpPr/>
              <p:nvPr/>
            </p:nvSpPr>
            <p:spPr bwMode="auto">
              <a:xfrm>
                <a:off x="2921" y="1280"/>
                <a:ext cx="48" cy="12"/>
              </a:xfrm>
              <a:custGeom>
                <a:avLst/>
                <a:gdLst>
                  <a:gd name="T0" fmla="*/ 0 w 20"/>
                  <a:gd name="T1" fmla="*/ 0 h 5"/>
                  <a:gd name="T2" fmla="*/ 0 w 20"/>
                  <a:gd name="T3" fmla="*/ 3 h 5"/>
                  <a:gd name="T4" fmla="*/ 20 w 20"/>
                  <a:gd name="T5" fmla="*/ 5 h 5"/>
                  <a:gd name="T6" fmla="*/ 20 w 20"/>
                  <a:gd name="T7" fmla="*/ 2 h 5"/>
                  <a:gd name="T8" fmla="*/ 0 w 20"/>
                  <a:gd name="T9" fmla="*/ 0 h 5"/>
                </a:gdLst>
                <a:ahLst/>
                <a:cxnLst>
                  <a:cxn ang="0">
                    <a:pos x="T0" y="T1"/>
                  </a:cxn>
                  <a:cxn ang="0">
                    <a:pos x="T2" y="T3"/>
                  </a:cxn>
                  <a:cxn ang="0">
                    <a:pos x="T4" y="T5"/>
                  </a:cxn>
                  <a:cxn ang="0">
                    <a:pos x="T6" y="T7"/>
                  </a:cxn>
                  <a:cxn ang="0">
                    <a:pos x="T8" y="T9"/>
                  </a:cxn>
                </a:cxnLst>
                <a:rect l="0" t="0" r="r" b="b"/>
                <a:pathLst>
                  <a:path w="20" h="5">
                    <a:moveTo>
                      <a:pt x="0" y="0"/>
                    </a:moveTo>
                    <a:cubicBezTo>
                      <a:pt x="0" y="3"/>
                      <a:pt x="0" y="3"/>
                      <a:pt x="0" y="3"/>
                    </a:cubicBezTo>
                    <a:cubicBezTo>
                      <a:pt x="6" y="4"/>
                      <a:pt x="13" y="5"/>
                      <a:pt x="20" y="5"/>
                    </a:cubicBezTo>
                    <a:cubicBezTo>
                      <a:pt x="20" y="2"/>
                      <a:pt x="20" y="2"/>
                      <a:pt x="20" y="2"/>
                    </a:cubicBezTo>
                    <a:cubicBezTo>
                      <a:pt x="14" y="2"/>
                      <a:pt x="7"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7" name="Freeform 127"/>
              <p:cNvSpPr/>
              <p:nvPr/>
            </p:nvSpPr>
            <p:spPr bwMode="auto">
              <a:xfrm>
                <a:off x="3707" y="1920"/>
                <a:ext cx="22" cy="49"/>
              </a:xfrm>
              <a:custGeom>
                <a:avLst/>
                <a:gdLst>
                  <a:gd name="T0" fmla="*/ 3 w 9"/>
                  <a:gd name="T1" fmla="*/ 0 h 21"/>
                  <a:gd name="T2" fmla="*/ 0 w 9"/>
                  <a:gd name="T3" fmla="*/ 1 h 21"/>
                  <a:gd name="T4" fmla="*/ 6 w 9"/>
                  <a:gd name="T5" fmla="*/ 21 h 21"/>
                  <a:gd name="T6" fmla="*/ 9 w 9"/>
                  <a:gd name="T7" fmla="*/ 20 h 21"/>
                  <a:gd name="T8" fmla="*/ 3 w 9"/>
                  <a:gd name="T9" fmla="*/ 0 h 21"/>
                </a:gdLst>
                <a:ahLst/>
                <a:cxnLst>
                  <a:cxn ang="0">
                    <a:pos x="T0" y="T1"/>
                  </a:cxn>
                  <a:cxn ang="0">
                    <a:pos x="T2" y="T3"/>
                  </a:cxn>
                  <a:cxn ang="0">
                    <a:pos x="T4" y="T5"/>
                  </a:cxn>
                  <a:cxn ang="0">
                    <a:pos x="T6" y="T7"/>
                  </a:cxn>
                  <a:cxn ang="0">
                    <a:pos x="T8" y="T9"/>
                  </a:cxn>
                </a:cxnLst>
                <a:rect l="0" t="0" r="r" b="b"/>
                <a:pathLst>
                  <a:path w="9" h="21">
                    <a:moveTo>
                      <a:pt x="3" y="0"/>
                    </a:moveTo>
                    <a:cubicBezTo>
                      <a:pt x="0" y="1"/>
                      <a:pt x="0" y="1"/>
                      <a:pt x="0" y="1"/>
                    </a:cubicBezTo>
                    <a:cubicBezTo>
                      <a:pt x="2" y="8"/>
                      <a:pt x="4" y="14"/>
                      <a:pt x="6" y="21"/>
                    </a:cubicBezTo>
                    <a:cubicBezTo>
                      <a:pt x="9" y="20"/>
                      <a:pt x="9" y="20"/>
                      <a:pt x="9" y="20"/>
                    </a:cubicBezTo>
                    <a:cubicBezTo>
                      <a:pt x="7" y="14"/>
                      <a:pt x="5"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8" name="Freeform 128"/>
              <p:cNvSpPr/>
              <p:nvPr/>
            </p:nvSpPr>
            <p:spPr bwMode="auto">
              <a:xfrm>
                <a:off x="3627" y="1740"/>
                <a:ext cx="31" cy="45"/>
              </a:xfrm>
              <a:custGeom>
                <a:avLst/>
                <a:gdLst>
                  <a:gd name="T0" fmla="*/ 3 w 13"/>
                  <a:gd name="T1" fmla="*/ 0 h 19"/>
                  <a:gd name="T2" fmla="*/ 0 w 13"/>
                  <a:gd name="T3" fmla="*/ 1 h 19"/>
                  <a:gd name="T4" fmla="*/ 10 w 13"/>
                  <a:gd name="T5" fmla="*/ 19 h 19"/>
                  <a:gd name="T6" fmla="*/ 13 w 13"/>
                  <a:gd name="T7" fmla="*/ 18 h 19"/>
                  <a:gd name="T8" fmla="*/ 3 w 13"/>
                  <a:gd name="T9" fmla="*/ 0 h 19"/>
                </a:gdLst>
                <a:ahLst/>
                <a:cxnLst>
                  <a:cxn ang="0">
                    <a:pos x="T0" y="T1"/>
                  </a:cxn>
                  <a:cxn ang="0">
                    <a:pos x="T2" y="T3"/>
                  </a:cxn>
                  <a:cxn ang="0">
                    <a:pos x="T4" y="T5"/>
                  </a:cxn>
                  <a:cxn ang="0">
                    <a:pos x="T6" y="T7"/>
                  </a:cxn>
                  <a:cxn ang="0">
                    <a:pos x="T8" y="T9"/>
                  </a:cxn>
                </a:cxnLst>
                <a:rect l="0" t="0" r="r" b="b"/>
                <a:pathLst>
                  <a:path w="13" h="19">
                    <a:moveTo>
                      <a:pt x="3" y="0"/>
                    </a:moveTo>
                    <a:cubicBezTo>
                      <a:pt x="0" y="1"/>
                      <a:pt x="0" y="1"/>
                      <a:pt x="0" y="1"/>
                    </a:cubicBezTo>
                    <a:cubicBezTo>
                      <a:pt x="4" y="7"/>
                      <a:pt x="7" y="13"/>
                      <a:pt x="10" y="19"/>
                    </a:cubicBezTo>
                    <a:cubicBezTo>
                      <a:pt x="13" y="18"/>
                      <a:pt x="13" y="18"/>
                      <a:pt x="13" y="18"/>
                    </a:cubicBezTo>
                    <a:cubicBezTo>
                      <a:pt x="10" y="12"/>
                      <a:pt x="6"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9" name="Freeform 129"/>
              <p:cNvSpPr/>
              <p:nvPr/>
            </p:nvSpPr>
            <p:spPr bwMode="auto">
              <a:xfrm>
                <a:off x="3734" y="2017"/>
                <a:ext cx="14" cy="50"/>
              </a:xfrm>
              <a:custGeom>
                <a:avLst/>
                <a:gdLst>
                  <a:gd name="T0" fmla="*/ 3 w 6"/>
                  <a:gd name="T1" fmla="*/ 0 h 21"/>
                  <a:gd name="T2" fmla="*/ 0 w 6"/>
                  <a:gd name="T3" fmla="*/ 1 h 21"/>
                  <a:gd name="T4" fmla="*/ 3 w 6"/>
                  <a:gd name="T5" fmla="*/ 21 h 21"/>
                  <a:gd name="T6" fmla="*/ 6 w 6"/>
                  <a:gd name="T7" fmla="*/ 21 h 21"/>
                  <a:gd name="T8" fmla="*/ 3 w 6"/>
                  <a:gd name="T9" fmla="*/ 0 h 21"/>
                </a:gdLst>
                <a:ahLst/>
                <a:cxnLst>
                  <a:cxn ang="0">
                    <a:pos x="T0" y="T1"/>
                  </a:cxn>
                  <a:cxn ang="0">
                    <a:pos x="T2" y="T3"/>
                  </a:cxn>
                  <a:cxn ang="0">
                    <a:pos x="T4" y="T5"/>
                  </a:cxn>
                  <a:cxn ang="0">
                    <a:pos x="T6" y="T7"/>
                  </a:cxn>
                  <a:cxn ang="0">
                    <a:pos x="T8" y="T9"/>
                  </a:cxn>
                </a:cxnLst>
                <a:rect l="0" t="0" r="r" b="b"/>
                <a:pathLst>
                  <a:path w="6" h="21">
                    <a:moveTo>
                      <a:pt x="3" y="0"/>
                    </a:moveTo>
                    <a:cubicBezTo>
                      <a:pt x="0" y="1"/>
                      <a:pt x="0" y="1"/>
                      <a:pt x="0" y="1"/>
                    </a:cubicBezTo>
                    <a:cubicBezTo>
                      <a:pt x="1" y="7"/>
                      <a:pt x="2" y="14"/>
                      <a:pt x="3" y="21"/>
                    </a:cubicBezTo>
                    <a:cubicBezTo>
                      <a:pt x="6" y="21"/>
                      <a:pt x="6" y="21"/>
                      <a:pt x="6" y="21"/>
                    </a:cubicBezTo>
                    <a:cubicBezTo>
                      <a:pt x="5" y="14"/>
                      <a:pt x="4"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0" name="Freeform 130"/>
              <p:cNvSpPr/>
              <p:nvPr/>
            </p:nvSpPr>
            <p:spPr bwMode="auto">
              <a:xfrm>
                <a:off x="3201" y="1351"/>
                <a:ext cx="45" cy="26"/>
              </a:xfrm>
              <a:custGeom>
                <a:avLst/>
                <a:gdLst>
                  <a:gd name="T0" fmla="*/ 1 w 19"/>
                  <a:gd name="T1" fmla="*/ 0 h 11"/>
                  <a:gd name="T2" fmla="*/ 0 w 19"/>
                  <a:gd name="T3" fmla="*/ 3 h 11"/>
                  <a:gd name="T4" fmla="*/ 18 w 19"/>
                  <a:gd name="T5" fmla="*/ 11 h 11"/>
                  <a:gd name="T6" fmla="*/ 19 w 19"/>
                  <a:gd name="T7" fmla="*/ 9 h 11"/>
                  <a:gd name="T8" fmla="*/ 1 w 19"/>
                  <a:gd name="T9" fmla="*/ 0 h 11"/>
                </a:gdLst>
                <a:ahLst/>
                <a:cxnLst>
                  <a:cxn ang="0">
                    <a:pos x="T0" y="T1"/>
                  </a:cxn>
                  <a:cxn ang="0">
                    <a:pos x="T2" y="T3"/>
                  </a:cxn>
                  <a:cxn ang="0">
                    <a:pos x="T4" y="T5"/>
                  </a:cxn>
                  <a:cxn ang="0">
                    <a:pos x="T6" y="T7"/>
                  </a:cxn>
                  <a:cxn ang="0">
                    <a:pos x="T8" y="T9"/>
                  </a:cxn>
                </a:cxnLst>
                <a:rect l="0" t="0" r="r" b="b"/>
                <a:pathLst>
                  <a:path w="19" h="11">
                    <a:moveTo>
                      <a:pt x="1" y="0"/>
                    </a:moveTo>
                    <a:cubicBezTo>
                      <a:pt x="0" y="3"/>
                      <a:pt x="0" y="3"/>
                      <a:pt x="0" y="3"/>
                    </a:cubicBezTo>
                    <a:cubicBezTo>
                      <a:pt x="6" y="5"/>
                      <a:pt x="12" y="8"/>
                      <a:pt x="18" y="11"/>
                    </a:cubicBezTo>
                    <a:cubicBezTo>
                      <a:pt x="19" y="9"/>
                      <a:pt x="19" y="9"/>
                      <a:pt x="19" y="9"/>
                    </a:cubicBezTo>
                    <a:cubicBezTo>
                      <a:pt x="13" y="6"/>
                      <a:pt x="7" y="3"/>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1" name="Freeform 131"/>
              <p:cNvSpPr/>
              <p:nvPr/>
            </p:nvSpPr>
            <p:spPr bwMode="auto">
              <a:xfrm>
                <a:off x="3743" y="2315"/>
                <a:ext cx="12" cy="52"/>
              </a:xfrm>
              <a:custGeom>
                <a:avLst/>
                <a:gdLst>
                  <a:gd name="T0" fmla="*/ 2 w 5"/>
                  <a:gd name="T1" fmla="*/ 0 h 22"/>
                  <a:gd name="T2" fmla="*/ 0 w 5"/>
                  <a:gd name="T3" fmla="*/ 21 h 22"/>
                  <a:gd name="T4" fmla="*/ 2 w 5"/>
                  <a:gd name="T5" fmla="*/ 22 h 22"/>
                  <a:gd name="T6" fmla="*/ 5 w 5"/>
                  <a:gd name="T7" fmla="*/ 1 h 22"/>
                  <a:gd name="T8" fmla="*/ 2 w 5"/>
                  <a:gd name="T9" fmla="*/ 0 h 22"/>
                </a:gdLst>
                <a:ahLst/>
                <a:cxnLst>
                  <a:cxn ang="0">
                    <a:pos x="T0" y="T1"/>
                  </a:cxn>
                  <a:cxn ang="0">
                    <a:pos x="T2" y="T3"/>
                  </a:cxn>
                  <a:cxn ang="0">
                    <a:pos x="T4" y="T5"/>
                  </a:cxn>
                  <a:cxn ang="0">
                    <a:pos x="T6" y="T7"/>
                  </a:cxn>
                  <a:cxn ang="0">
                    <a:pos x="T8" y="T9"/>
                  </a:cxn>
                </a:cxnLst>
                <a:rect l="0" t="0" r="r" b="b"/>
                <a:pathLst>
                  <a:path w="5" h="22">
                    <a:moveTo>
                      <a:pt x="2" y="0"/>
                    </a:moveTo>
                    <a:cubicBezTo>
                      <a:pt x="2" y="7"/>
                      <a:pt x="1" y="14"/>
                      <a:pt x="0" y="21"/>
                    </a:cubicBezTo>
                    <a:cubicBezTo>
                      <a:pt x="2" y="22"/>
                      <a:pt x="2" y="22"/>
                      <a:pt x="2" y="22"/>
                    </a:cubicBezTo>
                    <a:cubicBezTo>
                      <a:pt x="4" y="15"/>
                      <a:pt x="4" y="8"/>
                      <a:pt x="5"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2" name="Freeform 132"/>
              <p:cNvSpPr/>
              <p:nvPr/>
            </p:nvSpPr>
            <p:spPr bwMode="auto">
              <a:xfrm>
                <a:off x="3722" y="2415"/>
                <a:ext cx="19" cy="50"/>
              </a:xfrm>
              <a:custGeom>
                <a:avLst/>
                <a:gdLst>
                  <a:gd name="T0" fmla="*/ 5 w 8"/>
                  <a:gd name="T1" fmla="*/ 0 h 21"/>
                  <a:gd name="T2" fmla="*/ 0 w 8"/>
                  <a:gd name="T3" fmla="*/ 20 h 21"/>
                  <a:gd name="T4" fmla="*/ 3 w 8"/>
                  <a:gd name="T5" fmla="*/ 21 h 21"/>
                  <a:gd name="T6" fmla="*/ 8 w 8"/>
                  <a:gd name="T7" fmla="*/ 0 h 21"/>
                  <a:gd name="T8" fmla="*/ 5 w 8"/>
                  <a:gd name="T9" fmla="*/ 0 h 21"/>
                </a:gdLst>
                <a:ahLst/>
                <a:cxnLst>
                  <a:cxn ang="0">
                    <a:pos x="T0" y="T1"/>
                  </a:cxn>
                  <a:cxn ang="0">
                    <a:pos x="T2" y="T3"/>
                  </a:cxn>
                  <a:cxn ang="0">
                    <a:pos x="T4" y="T5"/>
                  </a:cxn>
                  <a:cxn ang="0">
                    <a:pos x="T6" y="T7"/>
                  </a:cxn>
                  <a:cxn ang="0">
                    <a:pos x="T8" y="T9"/>
                  </a:cxn>
                </a:cxnLst>
                <a:rect l="0" t="0" r="r" b="b"/>
                <a:pathLst>
                  <a:path w="8" h="21">
                    <a:moveTo>
                      <a:pt x="5" y="0"/>
                    </a:moveTo>
                    <a:cubicBezTo>
                      <a:pt x="3" y="6"/>
                      <a:pt x="2" y="13"/>
                      <a:pt x="0" y="20"/>
                    </a:cubicBezTo>
                    <a:cubicBezTo>
                      <a:pt x="3" y="21"/>
                      <a:pt x="3" y="21"/>
                      <a:pt x="3" y="21"/>
                    </a:cubicBezTo>
                    <a:cubicBezTo>
                      <a:pt x="5" y="14"/>
                      <a:pt x="6" y="7"/>
                      <a:pt x="8" y="0"/>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3" name="Freeform 133"/>
              <p:cNvSpPr/>
              <p:nvPr/>
            </p:nvSpPr>
            <p:spPr bwMode="auto">
              <a:xfrm>
                <a:off x="3286" y="1394"/>
                <a:ext cx="45" cy="33"/>
              </a:xfrm>
              <a:custGeom>
                <a:avLst/>
                <a:gdLst>
                  <a:gd name="T0" fmla="*/ 2 w 19"/>
                  <a:gd name="T1" fmla="*/ 0 h 14"/>
                  <a:gd name="T2" fmla="*/ 0 w 19"/>
                  <a:gd name="T3" fmla="*/ 3 h 14"/>
                  <a:gd name="T4" fmla="*/ 18 w 19"/>
                  <a:gd name="T5" fmla="*/ 14 h 14"/>
                  <a:gd name="T6" fmla="*/ 19 w 19"/>
                  <a:gd name="T7" fmla="*/ 11 h 14"/>
                  <a:gd name="T8" fmla="*/ 2 w 19"/>
                  <a:gd name="T9" fmla="*/ 0 h 14"/>
                </a:gdLst>
                <a:ahLst/>
                <a:cxnLst>
                  <a:cxn ang="0">
                    <a:pos x="T0" y="T1"/>
                  </a:cxn>
                  <a:cxn ang="0">
                    <a:pos x="T2" y="T3"/>
                  </a:cxn>
                  <a:cxn ang="0">
                    <a:pos x="T4" y="T5"/>
                  </a:cxn>
                  <a:cxn ang="0">
                    <a:pos x="T6" y="T7"/>
                  </a:cxn>
                  <a:cxn ang="0">
                    <a:pos x="T8" y="T9"/>
                  </a:cxn>
                </a:cxnLst>
                <a:rect l="0" t="0" r="r" b="b"/>
                <a:pathLst>
                  <a:path w="19" h="14">
                    <a:moveTo>
                      <a:pt x="2" y="0"/>
                    </a:moveTo>
                    <a:cubicBezTo>
                      <a:pt x="0" y="3"/>
                      <a:pt x="0" y="3"/>
                      <a:pt x="0" y="3"/>
                    </a:cubicBezTo>
                    <a:cubicBezTo>
                      <a:pt x="6" y="6"/>
                      <a:pt x="12" y="10"/>
                      <a:pt x="18" y="14"/>
                    </a:cubicBezTo>
                    <a:cubicBezTo>
                      <a:pt x="19" y="11"/>
                      <a:pt x="19" y="11"/>
                      <a:pt x="19" y="11"/>
                    </a:cubicBezTo>
                    <a:cubicBezTo>
                      <a:pt x="14" y="7"/>
                      <a:pt x="8" y="4"/>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4" name="Freeform 134"/>
              <p:cNvSpPr/>
              <p:nvPr/>
            </p:nvSpPr>
            <p:spPr bwMode="auto">
              <a:xfrm>
                <a:off x="3752" y="2216"/>
                <a:ext cx="8" cy="52"/>
              </a:xfrm>
              <a:custGeom>
                <a:avLst/>
                <a:gdLst>
                  <a:gd name="T0" fmla="*/ 3 w 3"/>
                  <a:gd name="T1" fmla="*/ 0 h 22"/>
                  <a:gd name="T2" fmla="*/ 0 w 3"/>
                  <a:gd name="T3" fmla="*/ 0 h 22"/>
                  <a:gd name="T4" fmla="*/ 0 w 3"/>
                  <a:gd name="T5" fmla="*/ 1 h 22"/>
                  <a:gd name="T6" fmla="*/ 0 w 3"/>
                  <a:gd name="T7" fmla="*/ 21 h 22"/>
                  <a:gd name="T8" fmla="*/ 3 w 3"/>
                  <a:gd name="T9" fmla="*/ 22 h 22"/>
                  <a:gd name="T10" fmla="*/ 3 w 3"/>
                  <a:gd name="T11" fmla="*/ 1 h 22"/>
                  <a:gd name="T12" fmla="*/ 3 w 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 h="22">
                    <a:moveTo>
                      <a:pt x="3" y="0"/>
                    </a:moveTo>
                    <a:cubicBezTo>
                      <a:pt x="0" y="0"/>
                      <a:pt x="0" y="0"/>
                      <a:pt x="0" y="0"/>
                    </a:cubicBezTo>
                    <a:cubicBezTo>
                      <a:pt x="0" y="1"/>
                      <a:pt x="0" y="1"/>
                      <a:pt x="0" y="1"/>
                    </a:cubicBezTo>
                    <a:cubicBezTo>
                      <a:pt x="0" y="8"/>
                      <a:pt x="0" y="15"/>
                      <a:pt x="0" y="21"/>
                    </a:cubicBezTo>
                    <a:cubicBezTo>
                      <a:pt x="3" y="22"/>
                      <a:pt x="3" y="22"/>
                      <a:pt x="3" y="22"/>
                    </a:cubicBezTo>
                    <a:cubicBezTo>
                      <a:pt x="3" y="15"/>
                      <a:pt x="3" y="8"/>
                      <a:pt x="3" y="1"/>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5" name="Freeform 135"/>
              <p:cNvSpPr/>
              <p:nvPr/>
            </p:nvSpPr>
            <p:spPr bwMode="auto">
              <a:xfrm>
                <a:off x="3016" y="1294"/>
                <a:ext cx="47" cy="17"/>
              </a:xfrm>
              <a:custGeom>
                <a:avLst/>
                <a:gdLst>
                  <a:gd name="T0" fmla="*/ 0 w 20"/>
                  <a:gd name="T1" fmla="*/ 0 h 7"/>
                  <a:gd name="T2" fmla="*/ 0 w 20"/>
                  <a:gd name="T3" fmla="*/ 3 h 7"/>
                  <a:gd name="T4" fmla="*/ 20 w 20"/>
                  <a:gd name="T5" fmla="*/ 7 h 7"/>
                  <a:gd name="T6" fmla="*/ 20 w 20"/>
                  <a:gd name="T7" fmla="*/ 4 h 7"/>
                  <a:gd name="T8" fmla="*/ 0 w 20"/>
                  <a:gd name="T9" fmla="*/ 0 h 7"/>
                </a:gdLst>
                <a:ahLst/>
                <a:cxnLst>
                  <a:cxn ang="0">
                    <a:pos x="T0" y="T1"/>
                  </a:cxn>
                  <a:cxn ang="0">
                    <a:pos x="T2" y="T3"/>
                  </a:cxn>
                  <a:cxn ang="0">
                    <a:pos x="T4" y="T5"/>
                  </a:cxn>
                  <a:cxn ang="0">
                    <a:pos x="T6" y="T7"/>
                  </a:cxn>
                  <a:cxn ang="0">
                    <a:pos x="T8" y="T9"/>
                  </a:cxn>
                </a:cxnLst>
                <a:rect l="0" t="0" r="r" b="b"/>
                <a:pathLst>
                  <a:path w="20" h="7">
                    <a:moveTo>
                      <a:pt x="0" y="0"/>
                    </a:moveTo>
                    <a:cubicBezTo>
                      <a:pt x="0" y="3"/>
                      <a:pt x="0" y="3"/>
                      <a:pt x="0" y="3"/>
                    </a:cubicBezTo>
                    <a:cubicBezTo>
                      <a:pt x="7" y="4"/>
                      <a:pt x="13" y="5"/>
                      <a:pt x="20" y="7"/>
                    </a:cubicBezTo>
                    <a:cubicBezTo>
                      <a:pt x="20" y="4"/>
                      <a:pt x="20" y="4"/>
                      <a:pt x="20" y="4"/>
                    </a:cubicBezTo>
                    <a:cubicBezTo>
                      <a:pt x="14" y="2"/>
                      <a:pt x="7"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6" name="Freeform 136"/>
              <p:cNvSpPr/>
              <p:nvPr/>
            </p:nvSpPr>
            <p:spPr bwMode="auto">
              <a:xfrm>
                <a:off x="3108" y="1318"/>
                <a:ext cx="50" cy="21"/>
              </a:xfrm>
              <a:custGeom>
                <a:avLst/>
                <a:gdLst>
                  <a:gd name="T0" fmla="*/ 1 w 21"/>
                  <a:gd name="T1" fmla="*/ 0 h 9"/>
                  <a:gd name="T2" fmla="*/ 0 w 21"/>
                  <a:gd name="T3" fmla="*/ 3 h 9"/>
                  <a:gd name="T4" fmla="*/ 20 w 21"/>
                  <a:gd name="T5" fmla="*/ 9 h 9"/>
                  <a:gd name="T6" fmla="*/ 21 w 21"/>
                  <a:gd name="T7" fmla="*/ 6 h 9"/>
                  <a:gd name="T8" fmla="*/ 1 w 21"/>
                  <a:gd name="T9" fmla="*/ 0 h 9"/>
                </a:gdLst>
                <a:ahLst/>
                <a:cxnLst>
                  <a:cxn ang="0">
                    <a:pos x="T0" y="T1"/>
                  </a:cxn>
                  <a:cxn ang="0">
                    <a:pos x="T2" y="T3"/>
                  </a:cxn>
                  <a:cxn ang="0">
                    <a:pos x="T4" y="T5"/>
                  </a:cxn>
                  <a:cxn ang="0">
                    <a:pos x="T6" y="T7"/>
                  </a:cxn>
                  <a:cxn ang="0">
                    <a:pos x="T8" y="T9"/>
                  </a:cxn>
                </a:cxnLst>
                <a:rect l="0" t="0" r="r" b="b"/>
                <a:pathLst>
                  <a:path w="21" h="9">
                    <a:moveTo>
                      <a:pt x="1" y="0"/>
                    </a:moveTo>
                    <a:cubicBezTo>
                      <a:pt x="0" y="3"/>
                      <a:pt x="0" y="3"/>
                      <a:pt x="0" y="3"/>
                    </a:cubicBezTo>
                    <a:cubicBezTo>
                      <a:pt x="7" y="5"/>
                      <a:pt x="13" y="7"/>
                      <a:pt x="20" y="9"/>
                    </a:cubicBezTo>
                    <a:cubicBezTo>
                      <a:pt x="21" y="6"/>
                      <a:pt x="21" y="6"/>
                      <a:pt x="21" y="6"/>
                    </a:cubicBezTo>
                    <a:cubicBezTo>
                      <a:pt x="14" y="4"/>
                      <a:pt x="8" y="2"/>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7" name="Freeform 137"/>
              <p:cNvSpPr/>
              <p:nvPr/>
            </p:nvSpPr>
            <p:spPr bwMode="auto">
              <a:xfrm>
                <a:off x="3672" y="1827"/>
                <a:ext cx="26" cy="48"/>
              </a:xfrm>
              <a:custGeom>
                <a:avLst/>
                <a:gdLst>
                  <a:gd name="T0" fmla="*/ 3 w 11"/>
                  <a:gd name="T1" fmla="*/ 0 h 20"/>
                  <a:gd name="T2" fmla="*/ 0 w 11"/>
                  <a:gd name="T3" fmla="*/ 1 h 20"/>
                  <a:gd name="T4" fmla="*/ 8 w 11"/>
                  <a:gd name="T5" fmla="*/ 20 h 20"/>
                  <a:gd name="T6" fmla="*/ 11 w 11"/>
                  <a:gd name="T7" fmla="*/ 19 h 20"/>
                  <a:gd name="T8" fmla="*/ 3 w 11"/>
                  <a:gd name="T9" fmla="*/ 0 h 20"/>
                </a:gdLst>
                <a:ahLst/>
                <a:cxnLst>
                  <a:cxn ang="0">
                    <a:pos x="T0" y="T1"/>
                  </a:cxn>
                  <a:cxn ang="0">
                    <a:pos x="T2" y="T3"/>
                  </a:cxn>
                  <a:cxn ang="0">
                    <a:pos x="T4" y="T5"/>
                  </a:cxn>
                  <a:cxn ang="0">
                    <a:pos x="T6" y="T7"/>
                  </a:cxn>
                  <a:cxn ang="0">
                    <a:pos x="T8" y="T9"/>
                  </a:cxn>
                </a:cxnLst>
                <a:rect l="0" t="0" r="r" b="b"/>
                <a:pathLst>
                  <a:path w="11" h="20">
                    <a:moveTo>
                      <a:pt x="3" y="0"/>
                    </a:moveTo>
                    <a:cubicBezTo>
                      <a:pt x="0" y="1"/>
                      <a:pt x="0" y="1"/>
                      <a:pt x="0" y="1"/>
                    </a:cubicBezTo>
                    <a:cubicBezTo>
                      <a:pt x="3" y="8"/>
                      <a:pt x="6" y="14"/>
                      <a:pt x="8" y="20"/>
                    </a:cubicBezTo>
                    <a:cubicBezTo>
                      <a:pt x="11" y="19"/>
                      <a:pt x="11" y="19"/>
                      <a:pt x="11" y="19"/>
                    </a:cubicBezTo>
                    <a:cubicBezTo>
                      <a:pt x="8" y="13"/>
                      <a:pt x="6" y="6"/>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8" name="Freeform 138"/>
              <p:cNvSpPr/>
              <p:nvPr/>
            </p:nvSpPr>
            <p:spPr bwMode="auto">
              <a:xfrm>
                <a:off x="3691" y="2510"/>
                <a:ext cx="24" cy="49"/>
              </a:xfrm>
              <a:custGeom>
                <a:avLst/>
                <a:gdLst>
                  <a:gd name="T0" fmla="*/ 7 w 10"/>
                  <a:gd name="T1" fmla="*/ 0 h 21"/>
                  <a:gd name="T2" fmla="*/ 0 w 10"/>
                  <a:gd name="T3" fmla="*/ 20 h 21"/>
                  <a:gd name="T4" fmla="*/ 3 w 10"/>
                  <a:gd name="T5" fmla="*/ 21 h 21"/>
                  <a:gd name="T6" fmla="*/ 10 w 10"/>
                  <a:gd name="T7" fmla="*/ 1 h 21"/>
                  <a:gd name="T8" fmla="*/ 7 w 10"/>
                  <a:gd name="T9" fmla="*/ 0 h 21"/>
                </a:gdLst>
                <a:ahLst/>
                <a:cxnLst>
                  <a:cxn ang="0">
                    <a:pos x="T0" y="T1"/>
                  </a:cxn>
                  <a:cxn ang="0">
                    <a:pos x="T2" y="T3"/>
                  </a:cxn>
                  <a:cxn ang="0">
                    <a:pos x="T4" y="T5"/>
                  </a:cxn>
                  <a:cxn ang="0">
                    <a:pos x="T6" y="T7"/>
                  </a:cxn>
                  <a:cxn ang="0">
                    <a:pos x="T8" y="T9"/>
                  </a:cxn>
                </a:cxnLst>
                <a:rect l="0" t="0" r="r" b="b"/>
                <a:pathLst>
                  <a:path w="10" h="21">
                    <a:moveTo>
                      <a:pt x="7" y="0"/>
                    </a:moveTo>
                    <a:cubicBezTo>
                      <a:pt x="5" y="7"/>
                      <a:pt x="3" y="13"/>
                      <a:pt x="0" y="20"/>
                    </a:cubicBezTo>
                    <a:cubicBezTo>
                      <a:pt x="3" y="21"/>
                      <a:pt x="3" y="21"/>
                      <a:pt x="3" y="21"/>
                    </a:cubicBezTo>
                    <a:cubicBezTo>
                      <a:pt x="5" y="14"/>
                      <a:pt x="8" y="8"/>
                      <a:pt x="10" y="1"/>
                    </a:cubicBezTo>
                    <a:cubicBezTo>
                      <a:pt x="7" y="0"/>
                      <a:pt x="7" y="0"/>
                      <a:pt x="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19" name="Freeform 139"/>
              <p:cNvSpPr/>
              <p:nvPr/>
            </p:nvSpPr>
            <p:spPr bwMode="auto">
              <a:xfrm>
                <a:off x="1939" y="2218"/>
                <a:ext cx="9" cy="50"/>
              </a:xfrm>
              <a:custGeom>
                <a:avLst/>
                <a:gdLst>
                  <a:gd name="T0" fmla="*/ 3 w 4"/>
                  <a:gd name="T1" fmla="*/ 0 h 21"/>
                  <a:gd name="T2" fmla="*/ 0 w 4"/>
                  <a:gd name="T3" fmla="*/ 0 h 21"/>
                  <a:gd name="T4" fmla="*/ 1 w 4"/>
                  <a:gd name="T5" fmla="*/ 21 h 21"/>
                  <a:gd name="T6" fmla="*/ 4 w 4"/>
                  <a:gd name="T7" fmla="*/ 21 h 21"/>
                  <a:gd name="T8" fmla="*/ 3 w 4"/>
                  <a:gd name="T9" fmla="*/ 0 h 21"/>
                </a:gdLst>
                <a:ahLst/>
                <a:cxnLst>
                  <a:cxn ang="0">
                    <a:pos x="T0" y="T1"/>
                  </a:cxn>
                  <a:cxn ang="0">
                    <a:pos x="T2" y="T3"/>
                  </a:cxn>
                  <a:cxn ang="0">
                    <a:pos x="T4" y="T5"/>
                  </a:cxn>
                  <a:cxn ang="0">
                    <a:pos x="T6" y="T7"/>
                  </a:cxn>
                  <a:cxn ang="0">
                    <a:pos x="T8" y="T9"/>
                  </a:cxn>
                </a:cxnLst>
                <a:rect l="0" t="0" r="r" b="b"/>
                <a:pathLst>
                  <a:path w="4" h="21">
                    <a:moveTo>
                      <a:pt x="3" y="0"/>
                    </a:moveTo>
                    <a:cubicBezTo>
                      <a:pt x="0" y="0"/>
                      <a:pt x="0" y="0"/>
                      <a:pt x="0" y="0"/>
                    </a:cubicBezTo>
                    <a:cubicBezTo>
                      <a:pt x="0" y="7"/>
                      <a:pt x="1" y="14"/>
                      <a:pt x="1" y="21"/>
                    </a:cubicBezTo>
                    <a:cubicBezTo>
                      <a:pt x="4" y="21"/>
                      <a:pt x="4" y="21"/>
                      <a:pt x="4" y="21"/>
                    </a:cubicBezTo>
                    <a:cubicBezTo>
                      <a:pt x="4" y="14"/>
                      <a:pt x="3"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0" name="Freeform 140"/>
              <p:cNvSpPr/>
              <p:nvPr/>
            </p:nvSpPr>
            <p:spPr bwMode="auto">
              <a:xfrm>
                <a:off x="1972" y="1922"/>
                <a:ext cx="19" cy="50"/>
              </a:xfrm>
              <a:custGeom>
                <a:avLst/>
                <a:gdLst>
                  <a:gd name="T0" fmla="*/ 6 w 8"/>
                  <a:gd name="T1" fmla="*/ 0 h 21"/>
                  <a:gd name="T2" fmla="*/ 0 w 8"/>
                  <a:gd name="T3" fmla="*/ 21 h 21"/>
                  <a:gd name="T4" fmla="*/ 3 w 8"/>
                  <a:gd name="T5" fmla="*/ 21 h 21"/>
                  <a:gd name="T6" fmla="*/ 8 w 8"/>
                  <a:gd name="T7" fmla="*/ 1 h 21"/>
                  <a:gd name="T8" fmla="*/ 6 w 8"/>
                  <a:gd name="T9" fmla="*/ 0 h 21"/>
                </a:gdLst>
                <a:ahLst/>
                <a:cxnLst>
                  <a:cxn ang="0">
                    <a:pos x="T0" y="T1"/>
                  </a:cxn>
                  <a:cxn ang="0">
                    <a:pos x="T2" y="T3"/>
                  </a:cxn>
                  <a:cxn ang="0">
                    <a:pos x="T4" y="T5"/>
                  </a:cxn>
                  <a:cxn ang="0">
                    <a:pos x="T6" y="T7"/>
                  </a:cxn>
                  <a:cxn ang="0">
                    <a:pos x="T8" y="T9"/>
                  </a:cxn>
                </a:cxnLst>
                <a:rect l="0" t="0" r="r" b="b"/>
                <a:pathLst>
                  <a:path w="8" h="21">
                    <a:moveTo>
                      <a:pt x="6" y="0"/>
                    </a:moveTo>
                    <a:cubicBezTo>
                      <a:pt x="4" y="7"/>
                      <a:pt x="2" y="14"/>
                      <a:pt x="0" y="21"/>
                    </a:cubicBezTo>
                    <a:cubicBezTo>
                      <a:pt x="3" y="21"/>
                      <a:pt x="3" y="21"/>
                      <a:pt x="3" y="21"/>
                    </a:cubicBezTo>
                    <a:cubicBezTo>
                      <a:pt x="4" y="15"/>
                      <a:pt x="6" y="8"/>
                      <a:pt x="8" y="1"/>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1" name="Freeform 141"/>
              <p:cNvSpPr/>
              <p:nvPr/>
            </p:nvSpPr>
            <p:spPr bwMode="auto">
              <a:xfrm>
                <a:off x="1951" y="2019"/>
                <a:ext cx="16" cy="50"/>
              </a:xfrm>
              <a:custGeom>
                <a:avLst/>
                <a:gdLst>
                  <a:gd name="T0" fmla="*/ 4 w 7"/>
                  <a:gd name="T1" fmla="*/ 0 h 21"/>
                  <a:gd name="T2" fmla="*/ 0 w 7"/>
                  <a:gd name="T3" fmla="*/ 21 h 21"/>
                  <a:gd name="T4" fmla="*/ 3 w 7"/>
                  <a:gd name="T5" fmla="*/ 21 h 21"/>
                  <a:gd name="T6" fmla="*/ 7 w 7"/>
                  <a:gd name="T7" fmla="*/ 1 h 21"/>
                  <a:gd name="T8" fmla="*/ 4 w 7"/>
                  <a:gd name="T9" fmla="*/ 0 h 21"/>
                </a:gdLst>
                <a:ahLst/>
                <a:cxnLst>
                  <a:cxn ang="0">
                    <a:pos x="T0" y="T1"/>
                  </a:cxn>
                  <a:cxn ang="0">
                    <a:pos x="T2" y="T3"/>
                  </a:cxn>
                  <a:cxn ang="0">
                    <a:pos x="T4" y="T5"/>
                  </a:cxn>
                  <a:cxn ang="0">
                    <a:pos x="T6" y="T7"/>
                  </a:cxn>
                  <a:cxn ang="0">
                    <a:pos x="T8" y="T9"/>
                  </a:cxn>
                </a:cxnLst>
                <a:rect l="0" t="0" r="r" b="b"/>
                <a:pathLst>
                  <a:path w="7" h="21">
                    <a:moveTo>
                      <a:pt x="4" y="0"/>
                    </a:moveTo>
                    <a:cubicBezTo>
                      <a:pt x="3" y="7"/>
                      <a:pt x="1" y="14"/>
                      <a:pt x="0" y="21"/>
                    </a:cubicBezTo>
                    <a:cubicBezTo>
                      <a:pt x="3" y="21"/>
                      <a:pt x="3" y="21"/>
                      <a:pt x="3" y="21"/>
                    </a:cubicBezTo>
                    <a:cubicBezTo>
                      <a:pt x="4" y="15"/>
                      <a:pt x="5" y="8"/>
                      <a:pt x="7" y="1"/>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2" name="Freeform 142"/>
              <p:cNvSpPr/>
              <p:nvPr/>
            </p:nvSpPr>
            <p:spPr bwMode="auto">
              <a:xfrm>
                <a:off x="1960" y="2415"/>
                <a:ext cx="19" cy="50"/>
              </a:xfrm>
              <a:custGeom>
                <a:avLst/>
                <a:gdLst>
                  <a:gd name="T0" fmla="*/ 3 w 8"/>
                  <a:gd name="T1" fmla="*/ 0 h 21"/>
                  <a:gd name="T2" fmla="*/ 0 w 8"/>
                  <a:gd name="T3" fmla="*/ 1 h 21"/>
                  <a:gd name="T4" fmla="*/ 5 w 8"/>
                  <a:gd name="T5" fmla="*/ 21 h 21"/>
                  <a:gd name="T6" fmla="*/ 8 w 8"/>
                  <a:gd name="T7" fmla="*/ 20 h 21"/>
                  <a:gd name="T8" fmla="*/ 3 w 8"/>
                  <a:gd name="T9" fmla="*/ 0 h 21"/>
                </a:gdLst>
                <a:ahLst/>
                <a:cxnLst>
                  <a:cxn ang="0">
                    <a:pos x="T0" y="T1"/>
                  </a:cxn>
                  <a:cxn ang="0">
                    <a:pos x="T2" y="T3"/>
                  </a:cxn>
                  <a:cxn ang="0">
                    <a:pos x="T4" y="T5"/>
                  </a:cxn>
                  <a:cxn ang="0">
                    <a:pos x="T6" y="T7"/>
                  </a:cxn>
                  <a:cxn ang="0">
                    <a:pos x="T8" y="T9"/>
                  </a:cxn>
                </a:cxnLst>
                <a:rect l="0" t="0" r="r" b="b"/>
                <a:pathLst>
                  <a:path w="8" h="21">
                    <a:moveTo>
                      <a:pt x="3" y="0"/>
                    </a:moveTo>
                    <a:cubicBezTo>
                      <a:pt x="0" y="1"/>
                      <a:pt x="0" y="1"/>
                      <a:pt x="0" y="1"/>
                    </a:cubicBezTo>
                    <a:cubicBezTo>
                      <a:pt x="2" y="8"/>
                      <a:pt x="3" y="14"/>
                      <a:pt x="5" y="21"/>
                    </a:cubicBezTo>
                    <a:cubicBezTo>
                      <a:pt x="8" y="20"/>
                      <a:pt x="8" y="20"/>
                      <a:pt x="8" y="20"/>
                    </a:cubicBezTo>
                    <a:cubicBezTo>
                      <a:pt x="6" y="14"/>
                      <a:pt x="4"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3" name="Freeform 143"/>
              <p:cNvSpPr/>
              <p:nvPr/>
            </p:nvSpPr>
            <p:spPr bwMode="auto">
              <a:xfrm>
                <a:off x="1946" y="2318"/>
                <a:ext cx="12" cy="49"/>
              </a:xfrm>
              <a:custGeom>
                <a:avLst/>
                <a:gdLst>
                  <a:gd name="T0" fmla="*/ 3 w 5"/>
                  <a:gd name="T1" fmla="*/ 0 h 21"/>
                  <a:gd name="T2" fmla="*/ 0 w 5"/>
                  <a:gd name="T3" fmla="*/ 0 h 21"/>
                  <a:gd name="T4" fmla="*/ 2 w 5"/>
                  <a:gd name="T5" fmla="*/ 21 h 21"/>
                  <a:gd name="T6" fmla="*/ 5 w 5"/>
                  <a:gd name="T7" fmla="*/ 21 h 21"/>
                  <a:gd name="T8" fmla="*/ 3 w 5"/>
                  <a:gd name="T9" fmla="*/ 0 h 21"/>
                </a:gdLst>
                <a:ahLst/>
                <a:cxnLst>
                  <a:cxn ang="0">
                    <a:pos x="T0" y="T1"/>
                  </a:cxn>
                  <a:cxn ang="0">
                    <a:pos x="T2" y="T3"/>
                  </a:cxn>
                  <a:cxn ang="0">
                    <a:pos x="T4" y="T5"/>
                  </a:cxn>
                  <a:cxn ang="0">
                    <a:pos x="T6" y="T7"/>
                  </a:cxn>
                  <a:cxn ang="0">
                    <a:pos x="T8" y="T9"/>
                  </a:cxn>
                </a:cxnLst>
                <a:rect l="0" t="0" r="r" b="b"/>
                <a:pathLst>
                  <a:path w="5" h="21">
                    <a:moveTo>
                      <a:pt x="3" y="0"/>
                    </a:moveTo>
                    <a:cubicBezTo>
                      <a:pt x="0" y="0"/>
                      <a:pt x="0" y="0"/>
                      <a:pt x="0" y="0"/>
                    </a:cubicBezTo>
                    <a:cubicBezTo>
                      <a:pt x="0" y="7"/>
                      <a:pt x="1" y="14"/>
                      <a:pt x="2" y="21"/>
                    </a:cubicBezTo>
                    <a:cubicBezTo>
                      <a:pt x="5" y="21"/>
                      <a:pt x="5" y="21"/>
                      <a:pt x="5" y="21"/>
                    </a:cubicBezTo>
                    <a:cubicBezTo>
                      <a:pt x="4" y="14"/>
                      <a:pt x="3"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4" name="Freeform 144"/>
              <p:cNvSpPr/>
              <p:nvPr/>
            </p:nvSpPr>
            <p:spPr bwMode="auto">
              <a:xfrm>
                <a:off x="1941" y="2119"/>
                <a:ext cx="10" cy="49"/>
              </a:xfrm>
              <a:custGeom>
                <a:avLst/>
                <a:gdLst>
                  <a:gd name="T0" fmla="*/ 2 w 4"/>
                  <a:gd name="T1" fmla="*/ 0 h 21"/>
                  <a:gd name="T2" fmla="*/ 0 w 4"/>
                  <a:gd name="T3" fmla="*/ 21 h 21"/>
                  <a:gd name="T4" fmla="*/ 3 w 4"/>
                  <a:gd name="T5" fmla="*/ 21 h 21"/>
                  <a:gd name="T6" fmla="*/ 4 w 4"/>
                  <a:gd name="T7" fmla="*/ 0 h 21"/>
                  <a:gd name="T8" fmla="*/ 2 w 4"/>
                  <a:gd name="T9" fmla="*/ 0 h 21"/>
                </a:gdLst>
                <a:ahLst/>
                <a:cxnLst>
                  <a:cxn ang="0">
                    <a:pos x="T0" y="T1"/>
                  </a:cxn>
                  <a:cxn ang="0">
                    <a:pos x="T2" y="T3"/>
                  </a:cxn>
                  <a:cxn ang="0">
                    <a:pos x="T4" y="T5"/>
                  </a:cxn>
                  <a:cxn ang="0">
                    <a:pos x="T6" y="T7"/>
                  </a:cxn>
                  <a:cxn ang="0">
                    <a:pos x="T8" y="T9"/>
                  </a:cxn>
                </a:cxnLst>
                <a:rect l="0" t="0" r="r" b="b"/>
                <a:pathLst>
                  <a:path w="4" h="21">
                    <a:moveTo>
                      <a:pt x="2" y="0"/>
                    </a:moveTo>
                    <a:cubicBezTo>
                      <a:pt x="1" y="7"/>
                      <a:pt x="0" y="14"/>
                      <a:pt x="0" y="21"/>
                    </a:cubicBezTo>
                    <a:cubicBezTo>
                      <a:pt x="3" y="21"/>
                      <a:pt x="3" y="21"/>
                      <a:pt x="3" y="21"/>
                    </a:cubicBezTo>
                    <a:cubicBezTo>
                      <a:pt x="3" y="14"/>
                      <a:pt x="4" y="7"/>
                      <a:pt x="4"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5" name="Freeform 145"/>
              <p:cNvSpPr/>
              <p:nvPr/>
            </p:nvSpPr>
            <p:spPr bwMode="auto">
              <a:xfrm>
                <a:off x="2090" y="1657"/>
                <a:ext cx="33" cy="45"/>
              </a:xfrm>
              <a:custGeom>
                <a:avLst/>
                <a:gdLst>
                  <a:gd name="T0" fmla="*/ 12 w 14"/>
                  <a:gd name="T1" fmla="*/ 0 h 19"/>
                  <a:gd name="T2" fmla="*/ 0 w 14"/>
                  <a:gd name="T3" fmla="*/ 18 h 19"/>
                  <a:gd name="T4" fmla="*/ 3 w 14"/>
                  <a:gd name="T5" fmla="*/ 19 h 19"/>
                  <a:gd name="T6" fmla="*/ 14 w 14"/>
                  <a:gd name="T7" fmla="*/ 3 h 19"/>
                  <a:gd name="T8" fmla="*/ 14 w 14"/>
                  <a:gd name="T9" fmla="*/ 2 h 19"/>
                  <a:gd name="T10" fmla="*/ 12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12" y="0"/>
                    </a:moveTo>
                    <a:cubicBezTo>
                      <a:pt x="8" y="6"/>
                      <a:pt x="4" y="12"/>
                      <a:pt x="0" y="18"/>
                    </a:cubicBezTo>
                    <a:cubicBezTo>
                      <a:pt x="3" y="19"/>
                      <a:pt x="3" y="19"/>
                      <a:pt x="3" y="19"/>
                    </a:cubicBezTo>
                    <a:cubicBezTo>
                      <a:pt x="6" y="14"/>
                      <a:pt x="10" y="8"/>
                      <a:pt x="14" y="3"/>
                    </a:cubicBezTo>
                    <a:cubicBezTo>
                      <a:pt x="14" y="2"/>
                      <a:pt x="14" y="2"/>
                      <a:pt x="14" y="2"/>
                    </a:cubicBezTo>
                    <a:cubicBezTo>
                      <a:pt x="12" y="0"/>
                      <a:pt x="12"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6" name="Freeform 146"/>
              <p:cNvSpPr/>
              <p:nvPr/>
            </p:nvSpPr>
            <p:spPr bwMode="auto">
              <a:xfrm>
                <a:off x="2003" y="1830"/>
                <a:ext cx="23" cy="49"/>
              </a:xfrm>
              <a:custGeom>
                <a:avLst/>
                <a:gdLst>
                  <a:gd name="T0" fmla="*/ 8 w 10"/>
                  <a:gd name="T1" fmla="*/ 0 h 21"/>
                  <a:gd name="T2" fmla="*/ 0 w 10"/>
                  <a:gd name="T3" fmla="*/ 20 h 21"/>
                  <a:gd name="T4" fmla="*/ 2 w 10"/>
                  <a:gd name="T5" fmla="*/ 21 h 21"/>
                  <a:gd name="T6" fmla="*/ 10 w 10"/>
                  <a:gd name="T7" fmla="*/ 1 h 21"/>
                  <a:gd name="T8" fmla="*/ 8 w 10"/>
                  <a:gd name="T9" fmla="*/ 0 h 21"/>
                </a:gdLst>
                <a:ahLst/>
                <a:cxnLst>
                  <a:cxn ang="0">
                    <a:pos x="T0" y="T1"/>
                  </a:cxn>
                  <a:cxn ang="0">
                    <a:pos x="T2" y="T3"/>
                  </a:cxn>
                  <a:cxn ang="0">
                    <a:pos x="T4" y="T5"/>
                  </a:cxn>
                  <a:cxn ang="0">
                    <a:pos x="T6" y="T7"/>
                  </a:cxn>
                  <a:cxn ang="0">
                    <a:pos x="T8" y="T9"/>
                  </a:cxn>
                </a:cxnLst>
                <a:rect l="0" t="0" r="r" b="b"/>
                <a:pathLst>
                  <a:path w="10" h="21">
                    <a:moveTo>
                      <a:pt x="8" y="0"/>
                    </a:moveTo>
                    <a:cubicBezTo>
                      <a:pt x="5" y="6"/>
                      <a:pt x="2" y="13"/>
                      <a:pt x="0" y="20"/>
                    </a:cubicBezTo>
                    <a:cubicBezTo>
                      <a:pt x="2" y="21"/>
                      <a:pt x="2" y="21"/>
                      <a:pt x="2" y="21"/>
                    </a:cubicBezTo>
                    <a:cubicBezTo>
                      <a:pt x="5" y="14"/>
                      <a:pt x="7" y="8"/>
                      <a:pt x="10" y="1"/>
                    </a:cubicBezTo>
                    <a:cubicBezTo>
                      <a:pt x="8" y="0"/>
                      <a:pt x="8" y="0"/>
                      <a:pt x="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7" name="Freeform 147"/>
              <p:cNvSpPr/>
              <p:nvPr/>
            </p:nvSpPr>
            <p:spPr bwMode="auto">
              <a:xfrm>
                <a:off x="1986" y="2510"/>
                <a:ext cx="24" cy="49"/>
              </a:xfrm>
              <a:custGeom>
                <a:avLst/>
                <a:gdLst>
                  <a:gd name="T0" fmla="*/ 3 w 10"/>
                  <a:gd name="T1" fmla="*/ 0 h 21"/>
                  <a:gd name="T2" fmla="*/ 0 w 10"/>
                  <a:gd name="T3" fmla="*/ 1 h 21"/>
                  <a:gd name="T4" fmla="*/ 7 w 10"/>
                  <a:gd name="T5" fmla="*/ 21 h 21"/>
                  <a:gd name="T6" fmla="*/ 10 w 10"/>
                  <a:gd name="T7" fmla="*/ 20 h 21"/>
                  <a:gd name="T8" fmla="*/ 3 w 10"/>
                  <a:gd name="T9" fmla="*/ 0 h 21"/>
                </a:gdLst>
                <a:ahLst/>
                <a:cxnLst>
                  <a:cxn ang="0">
                    <a:pos x="T0" y="T1"/>
                  </a:cxn>
                  <a:cxn ang="0">
                    <a:pos x="T2" y="T3"/>
                  </a:cxn>
                  <a:cxn ang="0">
                    <a:pos x="T4" y="T5"/>
                  </a:cxn>
                  <a:cxn ang="0">
                    <a:pos x="T6" y="T7"/>
                  </a:cxn>
                  <a:cxn ang="0">
                    <a:pos x="T8" y="T9"/>
                  </a:cxn>
                </a:cxnLst>
                <a:rect l="0" t="0" r="r" b="b"/>
                <a:pathLst>
                  <a:path w="10" h="21">
                    <a:moveTo>
                      <a:pt x="3" y="0"/>
                    </a:moveTo>
                    <a:cubicBezTo>
                      <a:pt x="0" y="1"/>
                      <a:pt x="0" y="1"/>
                      <a:pt x="0" y="1"/>
                    </a:cubicBezTo>
                    <a:cubicBezTo>
                      <a:pt x="2" y="8"/>
                      <a:pt x="4" y="15"/>
                      <a:pt x="7" y="21"/>
                    </a:cubicBezTo>
                    <a:cubicBezTo>
                      <a:pt x="10" y="20"/>
                      <a:pt x="10" y="20"/>
                      <a:pt x="10" y="20"/>
                    </a:cubicBezTo>
                    <a:cubicBezTo>
                      <a:pt x="7" y="14"/>
                      <a:pt x="5" y="7"/>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8" name="Freeform 148"/>
              <p:cNvSpPr/>
              <p:nvPr/>
            </p:nvSpPr>
            <p:spPr bwMode="auto">
              <a:xfrm>
                <a:off x="2043" y="1742"/>
                <a:ext cx="28" cy="45"/>
              </a:xfrm>
              <a:custGeom>
                <a:avLst/>
                <a:gdLst>
                  <a:gd name="T0" fmla="*/ 9 w 12"/>
                  <a:gd name="T1" fmla="*/ 0 h 19"/>
                  <a:gd name="T2" fmla="*/ 0 w 12"/>
                  <a:gd name="T3" fmla="*/ 18 h 19"/>
                  <a:gd name="T4" fmla="*/ 2 w 12"/>
                  <a:gd name="T5" fmla="*/ 19 h 19"/>
                  <a:gd name="T6" fmla="*/ 12 w 12"/>
                  <a:gd name="T7" fmla="*/ 1 h 19"/>
                  <a:gd name="T8" fmla="*/ 9 w 12"/>
                  <a:gd name="T9" fmla="*/ 0 h 19"/>
                </a:gdLst>
                <a:ahLst/>
                <a:cxnLst>
                  <a:cxn ang="0">
                    <a:pos x="T0" y="T1"/>
                  </a:cxn>
                  <a:cxn ang="0">
                    <a:pos x="T2" y="T3"/>
                  </a:cxn>
                  <a:cxn ang="0">
                    <a:pos x="T4" y="T5"/>
                  </a:cxn>
                  <a:cxn ang="0">
                    <a:pos x="T6" y="T7"/>
                  </a:cxn>
                  <a:cxn ang="0">
                    <a:pos x="T8" y="T9"/>
                  </a:cxn>
                </a:cxnLst>
                <a:rect l="0" t="0" r="r" b="b"/>
                <a:pathLst>
                  <a:path w="12" h="19">
                    <a:moveTo>
                      <a:pt x="9" y="0"/>
                    </a:moveTo>
                    <a:cubicBezTo>
                      <a:pt x="6" y="6"/>
                      <a:pt x="3" y="12"/>
                      <a:pt x="0" y="18"/>
                    </a:cubicBezTo>
                    <a:cubicBezTo>
                      <a:pt x="2" y="19"/>
                      <a:pt x="2" y="19"/>
                      <a:pt x="2" y="19"/>
                    </a:cubicBezTo>
                    <a:cubicBezTo>
                      <a:pt x="5" y="13"/>
                      <a:pt x="9" y="7"/>
                      <a:pt x="12" y="1"/>
                    </a:cubicBezTo>
                    <a:cubicBezTo>
                      <a:pt x="9" y="0"/>
                      <a:pt x="9" y="0"/>
                      <a:pt x="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29" name="Freeform 149"/>
              <p:cNvSpPr/>
              <p:nvPr/>
            </p:nvSpPr>
            <p:spPr bwMode="auto">
              <a:xfrm>
                <a:off x="2123" y="1444"/>
                <a:ext cx="1492" cy="1016"/>
              </a:xfrm>
              <a:custGeom>
                <a:avLst/>
                <a:gdLst>
                  <a:gd name="T0" fmla="*/ 630 w 630"/>
                  <a:gd name="T1" fmla="*/ 360 h 429"/>
                  <a:gd name="T2" fmla="*/ 630 w 630"/>
                  <a:gd name="T3" fmla="*/ 39 h 429"/>
                  <a:gd name="T4" fmla="*/ 591 w 630"/>
                  <a:gd name="T5" fmla="*/ 0 h 429"/>
                  <a:gd name="T6" fmla="*/ 39 w 630"/>
                  <a:gd name="T7" fmla="*/ 0 h 429"/>
                  <a:gd name="T8" fmla="*/ 0 w 630"/>
                  <a:gd name="T9" fmla="*/ 39 h 429"/>
                  <a:gd name="T10" fmla="*/ 0 w 630"/>
                  <a:gd name="T11" fmla="*/ 360 h 429"/>
                  <a:gd name="T12" fmla="*/ 0 w 630"/>
                  <a:gd name="T13" fmla="*/ 429 h 429"/>
                  <a:gd name="T14" fmla="*/ 630 w 630"/>
                  <a:gd name="T15" fmla="*/ 429 h 429"/>
                  <a:gd name="T16" fmla="*/ 630 w 630"/>
                  <a:gd name="T17" fmla="*/ 36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0" h="429">
                    <a:moveTo>
                      <a:pt x="630" y="360"/>
                    </a:moveTo>
                    <a:cubicBezTo>
                      <a:pt x="630" y="39"/>
                      <a:pt x="630" y="39"/>
                      <a:pt x="630" y="39"/>
                    </a:cubicBezTo>
                    <a:cubicBezTo>
                      <a:pt x="630" y="18"/>
                      <a:pt x="613" y="0"/>
                      <a:pt x="591" y="0"/>
                    </a:cubicBezTo>
                    <a:cubicBezTo>
                      <a:pt x="39" y="0"/>
                      <a:pt x="39" y="0"/>
                      <a:pt x="39" y="0"/>
                    </a:cubicBezTo>
                    <a:cubicBezTo>
                      <a:pt x="17" y="0"/>
                      <a:pt x="0" y="18"/>
                      <a:pt x="0" y="39"/>
                    </a:cubicBezTo>
                    <a:cubicBezTo>
                      <a:pt x="0" y="360"/>
                      <a:pt x="0" y="360"/>
                      <a:pt x="0" y="360"/>
                    </a:cubicBezTo>
                    <a:cubicBezTo>
                      <a:pt x="0" y="361"/>
                      <a:pt x="0" y="428"/>
                      <a:pt x="0" y="429"/>
                    </a:cubicBezTo>
                    <a:cubicBezTo>
                      <a:pt x="630" y="429"/>
                      <a:pt x="630" y="429"/>
                      <a:pt x="630" y="429"/>
                    </a:cubicBezTo>
                    <a:cubicBezTo>
                      <a:pt x="630" y="428"/>
                      <a:pt x="630" y="361"/>
                      <a:pt x="630" y="360"/>
                    </a:cubicBezTo>
                  </a:path>
                </a:pathLst>
              </a:custGeom>
              <a:solidFill>
                <a:srgbClr val="2E2D3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0" name="Rectangle 150"/>
              <p:cNvSpPr>
                <a:spLocks noChangeArrowheads="1"/>
              </p:cNvSpPr>
              <p:nvPr/>
            </p:nvSpPr>
            <p:spPr bwMode="auto">
              <a:xfrm>
                <a:off x="2230" y="1548"/>
                <a:ext cx="1274" cy="822"/>
              </a:xfrm>
              <a:prstGeom prst="rect">
                <a:avLst/>
              </a:prstGeom>
              <a:solidFill>
                <a:srgbClr val="FBE1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31" name="Rectangle 151"/>
              <p:cNvSpPr>
                <a:spLocks noChangeArrowheads="1"/>
              </p:cNvSpPr>
              <p:nvPr/>
            </p:nvSpPr>
            <p:spPr bwMode="auto">
              <a:xfrm>
                <a:off x="2230" y="1548"/>
                <a:ext cx="12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32" name="Freeform 152"/>
              <p:cNvSpPr/>
              <p:nvPr/>
            </p:nvSpPr>
            <p:spPr bwMode="auto">
              <a:xfrm>
                <a:off x="1996" y="2460"/>
                <a:ext cx="1747" cy="128"/>
              </a:xfrm>
              <a:custGeom>
                <a:avLst/>
                <a:gdLst>
                  <a:gd name="T0" fmla="*/ 0 w 738"/>
                  <a:gd name="T1" fmla="*/ 8 h 54"/>
                  <a:gd name="T2" fmla="*/ 46 w 738"/>
                  <a:gd name="T3" fmla="*/ 54 h 54"/>
                  <a:gd name="T4" fmla="*/ 692 w 738"/>
                  <a:gd name="T5" fmla="*/ 54 h 54"/>
                  <a:gd name="T6" fmla="*/ 738 w 738"/>
                  <a:gd name="T7" fmla="*/ 8 h 54"/>
                  <a:gd name="T8" fmla="*/ 738 w 738"/>
                  <a:gd name="T9" fmla="*/ 0 h 54"/>
                  <a:gd name="T10" fmla="*/ 0 w 738"/>
                  <a:gd name="T11" fmla="*/ 0 h 54"/>
                  <a:gd name="T12" fmla="*/ 0 w 738"/>
                  <a:gd name="T13" fmla="*/ 8 h 54"/>
                </a:gdLst>
                <a:ahLst/>
                <a:cxnLst>
                  <a:cxn ang="0">
                    <a:pos x="T0" y="T1"/>
                  </a:cxn>
                  <a:cxn ang="0">
                    <a:pos x="T2" y="T3"/>
                  </a:cxn>
                  <a:cxn ang="0">
                    <a:pos x="T4" y="T5"/>
                  </a:cxn>
                  <a:cxn ang="0">
                    <a:pos x="T6" y="T7"/>
                  </a:cxn>
                  <a:cxn ang="0">
                    <a:pos x="T8" y="T9"/>
                  </a:cxn>
                  <a:cxn ang="0">
                    <a:pos x="T10" y="T11"/>
                  </a:cxn>
                  <a:cxn ang="0">
                    <a:pos x="T12" y="T13"/>
                  </a:cxn>
                </a:cxnLst>
                <a:rect l="0" t="0" r="r" b="b"/>
                <a:pathLst>
                  <a:path w="738" h="54">
                    <a:moveTo>
                      <a:pt x="0" y="8"/>
                    </a:moveTo>
                    <a:cubicBezTo>
                      <a:pt x="0" y="34"/>
                      <a:pt x="21" y="54"/>
                      <a:pt x="46" y="54"/>
                    </a:cubicBezTo>
                    <a:cubicBezTo>
                      <a:pt x="692" y="54"/>
                      <a:pt x="692" y="54"/>
                      <a:pt x="692" y="54"/>
                    </a:cubicBezTo>
                    <a:cubicBezTo>
                      <a:pt x="717" y="54"/>
                      <a:pt x="738" y="34"/>
                      <a:pt x="738" y="8"/>
                    </a:cubicBezTo>
                    <a:cubicBezTo>
                      <a:pt x="738" y="0"/>
                      <a:pt x="738" y="0"/>
                      <a:pt x="738" y="0"/>
                    </a:cubicBezTo>
                    <a:cubicBezTo>
                      <a:pt x="0" y="0"/>
                      <a:pt x="0" y="0"/>
                      <a:pt x="0"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3" name="Freeform 153"/>
              <p:cNvSpPr/>
              <p:nvPr/>
            </p:nvSpPr>
            <p:spPr bwMode="auto">
              <a:xfrm>
                <a:off x="2753" y="2517"/>
                <a:ext cx="225" cy="23"/>
              </a:xfrm>
              <a:custGeom>
                <a:avLst/>
                <a:gdLst>
                  <a:gd name="T0" fmla="*/ 95 w 95"/>
                  <a:gd name="T1" fmla="*/ 5 h 10"/>
                  <a:gd name="T2" fmla="*/ 90 w 95"/>
                  <a:gd name="T3" fmla="*/ 10 h 10"/>
                  <a:gd name="T4" fmla="*/ 6 w 95"/>
                  <a:gd name="T5" fmla="*/ 10 h 10"/>
                  <a:gd name="T6" fmla="*/ 0 w 95"/>
                  <a:gd name="T7" fmla="*/ 5 h 10"/>
                  <a:gd name="T8" fmla="*/ 6 w 95"/>
                  <a:gd name="T9" fmla="*/ 0 h 10"/>
                  <a:gd name="T10" fmla="*/ 90 w 95"/>
                  <a:gd name="T11" fmla="*/ 0 h 10"/>
                  <a:gd name="T12" fmla="*/ 95 w 9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95" y="5"/>
                    </a:moveTo>
                    <a:cubicBezTo>
                      <a:pt x="95" y="7"/>
                      <a:pt x="93" y="10"/>
                      <a:pt x="90" y="10"/>
                    </a:cubicBezTo>
                    <a:cubicBezTo>
                      <a:pt x="6" y="10"/>
                      <a:pt x="6" y="10"/>
                      <a:pt x="6" y="10"/>
                    </a:cubicBezTo>
                    <a:cubicBezTo>
                      <a:pt x="2" y="10"/>
                      <a:pt x="0" y="7"/>
                      <a:pt x="0" y="5"/>
                    </a:cubicBezTo>
                    <a:cubicBezTo>
                      <a:pt x="0" y="2"/>
                      <a:pt x="2" y="0"/>
                      <a:pt x="6" y="0"/>
                    </a:cubicBezTo>
                    <a:cubicBezTo>
                      <a:pt x="90" y="0"/>
                      <a:pt x="90" y="0"/>
                      <a:pt x="90" y="0"/>
                    </a:cubicBezTo>
                    <a:cubicBezTo>
                      <a:pt x="93" y="0"/>
                      <a:pt x="95" y="2"/>
                      <a:pt x="95" y="5"/>
                    </a:cubicBezTo>
                    <a:close/>
                  </a:path>
                </a:pathLst>
              </a:custGeom>
              <a:solidFill>
                <a:srgbClr val="C4C6C8"/>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4" name="Freeform 154"/>
              <p:cNvSpPr>
                <a:spLocks noEditPoints="1"/>
              </p:cNvSpPr>
              <p:nvPr/>
            </p:nvSpPr>
            <p:spPr bwMode="auto">
              <a:xfrm>
                <a:off x="2230" y="1548"/>
                <a:ext cx="1274" cy="713"/>
              </a:xfrm>
              <a:custGeom>
                <a:avLst/>
                <a:gdLst>
                  <a:gd name="T0" fmla="*/ 15 w 538"/>
                  <a:gd name="T1" fmla="*/ 274 h 301"/>
                  <a:gd name="T2" fmla="*/ 0 w 538"/>
                  <a:gd name="T3" fmla="*/ 274 h 301"/>
                  <a:gd name="T4" fmla="*/ 0 w 538"/>
                  <a:gd name="T5" fmla="*/ 301 h 301"/>
                  <a:gd name="T6" fmla="*/ 15 w 538"/>
                  <a:gd name="T7" fmla="*/ 274 h 301"/>
                  <a:gd name="T8" fmla="*/ 538 w 538"/>
                  <a:gd name="T9" fmla="*/ 0 h 301"/>
                  <a:gd name="T10" fmla="*/ 245 w 538"/>
                  <a:gd name="T11" fmla="*/ 0 h 301"/>
                  <a:gd name="T12" fmla="*/ 245 w 538"/>
                  <a:gd name="T13" fmla="*/ 85 h 301"/>
                  <a:gd name="T14" fmla="*/ 538 w 538"/>
                  <a:gd name="T15" fmla="*/ 0 h 301"/>
                  <a:gd name="T16" fmla="*/ 538 w 538"/>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301">
                    <a:moveTo>
                      <a:pt x="15" y="274"/>
                    </a:moveTo>
                    <a:cubicBezTo>
                      <a:pt x="0" y="274"/>
                      <a:pt x="0" y="274"/>
                      <a:pt x="0" y="274"/>
                    </a:cubicBezTo>
                    <a:cubicBezTo>
                      <a:pt x="0" y="301"/>
                      <a:pt x="0" y="301"/>
                      <a:pt x="0" y="301"/>
                    </a:cubicBezTo>
                    <a:cubicBezTo>
                      <a:pt x="4" y="292"/>
                      <a:pt x="9" y="283"/>
                      <a:pt x="15" y="274"/>
                    </a:cubicBezTo>
                    <a:moveTo>
                      <a:pt x="538" y="0"/>
                    </a:moveTo>
                    <a:cubicBezTo>
                      <a:pt x="245" y="0"/>
                      <a:pt x="245" y="0"/>
                      <a:pt x="245" y="0"/>
                    </a:cubicBezTo>
                    <a:cubicBezTo>
                      <a:pt x="245" y="85"/>
                      <a:pt x="245" y="85"/>
                      <a:pt x="245" y="85"/>
                    </a:cubicBezTo>
                    <a:cubicBezTo>
                      <a:pt x="329" y="45"/>
                      <a:pt x="429" y="15"/>
                      <a:pt x="538" y="0"/>
                    </a:cubicBezTo>
                    <a:cubicBezTo>
                      <a:pt x="538" y="0"/>
                      <a:pt x="538" y="0"/>
                      <a:pt x="538" y="0"/>
                    </a:cubicBezTo>
                  </a:path>
                </a:pathLst>
              </a:custGeom>
              <a:solidFill>
                <a:srgbClr val="FBD85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5" name="Freeform 155"/>
              <p:cNvSpPr/>
              <p:nvPr/>
            </p:nvSpPr>
            <p:spPr bwMode="auto">
              <a:xfrm>
                <a:off x="3750" y="1313"/>
                <a:ext cx="62" cy="88"/>
              </a:xfrm>
              <a:custGeom>
                <a:avLst/>
                <a:gdLst>
                  <a:gd name="T0" fmla="*/ 26 w 26"/>
                  <a:gd name="T1" fmla="*/ 37 h 37"/>
                  <a:gd name="T2" fmla="*/ 9 w 26"/>
                  <a:gd name="T3" fmla="*/ 30 h 37"/>
                  <a:gd name="T4" fmla="*/ 3 w 26"/>
                  <a:gd name="T5" fmla="*/ 2 h 37"/>
                  <a:gd name="T6" fmla="*/ 4 w 26"/>
                  <a:gd name="T7" fmla="*/ 0 h 37"/>
                  <a:gd name="T8" fmla="*/ 26 w 26"/>
                  <a:gd name="T9" fmla="*/ 0 h 37"/>
                  <a:gd name="T10" fmla="*/ 26 w 26"/>
                  <a:gd name="T11" fmla="*/ 5 h 37"/>
                  <a:gd name="T12" fmla="*/ 8 w 26"/>
                  <a:gd name="T13" fmla="*/ 5 h 37"/>
                  <a:gd name="T14" fmla="*/ 12 w 26"/>
                  <a:gd name="T15" fmla="*/ 27 h 37"/>
                  <a:gd name="T16" fmla="*/ 26 w 26"/>
                  <a:gd name="T17" fmla="*/ 32 h 37"/>
                  <a:gd name="T18" fmla="*/ 26 w 26"/>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7">
                    <a:moveTo>
                      <a:pt x="26" y="37"/>
                    </a:moveTo>
                    <a:cubicBezTo>
                      <a:pt x="19" y="37"/>
                      <a:pt x="13" y="35"/>
                      <a:pt x="9" y="30"/>
                    </a:cubicBezTo>
                    <a:cubicBezTo>
                      <a:pt x="0" y="20"/>
                      <a:pt x="3" y="3"/>
                      <a:pt x="3" y="2"/>
                    </a:cubicBezTo>
                    <a:cubicBezTo>
                      <a:pt x="4" y="0"/>
                      <a:pt x="4" y="0"/>
                      <a:pt x="4" y="0"/>
                    </a:cubicBezTo>
                    <a:cubicBezTo>
                      <a:pt x="26" y="0"/>
                      <a:pt x="26" y="0"/>
                      <a:pt x="26" y="0"/>
                    </a:cubicBezTo>
                    <a:cubicBezTo>
                      <a:pt x="26" y="5"/>
                      <a:pt x="26" y="5"/>
                      <a:pt x="26" y="5"/>
                    </a:cubicBezTo>
                    <a:cubicBezTo>
                      <a:pt x="8" y="5"/>
                      <a:pt x="8" y="5"/>
                      <a:pt x="8" y="5"/>
                    </a:cubicBezTo>
                    <a:cubicBezTo>
                      <a:pt x="7" y="10"/>
                      <a:pt x="7" y="20"/>
                      <a:pt x="12" y="27"/>
                    </a:cubicBezTo>
                    <a:cubicBezTo>
                      <a:pt x="15" y="30"/>
                      <a:pt x="20" y="32"/>
                      <a:pt x="26" y="32"/>
                    </a:cubicBezTo>
                    <a:cubicBezTo>
                      <a:pt x="26" y="37"/>
                      <a:pt x="26" y="37"/>
                      <a:pt x="26" y="37"/>
                    </a:cubicBezTo>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6" name="Freeform 156"/>
              <p:cNvSpPr/>
              <p:nvPr/>
            </p:nvSpPr>
            <p:spPr bwMode="auto">
              <a:xfrm>
                <a:off x="3928" y="1313"/>
                <a:ext cx="61" cy="88"/>
              </a:xfrm>
              <a:custGeom>
                <a:avLst/>
                <a:gdLst>
                  <a:gd name="T0" fmla="*/ 0 w 26"/>
                  <a:gd name="T1" fmla="*/ 37 h 37"/>
                  <a:gd name="T2" fmla="*/ 17 w 26"/>
                  <a:gd name="T3" fmla="*/ 30 h 37"/>
                  <a:gd name="T4" fmla="*/ 23 w 26"/>
                  <a:gd name="T5" fmla="*/ 2 h 37"/>
                  <a:gd name="T6" fmla="*/ 23 w 26"/>
                  <a:gd name="T7" fmla="*/ 0 h 37"/>
                  <a:gd name="T8" fmla="*/ 0 w 26"/>
                  <a:gd name="T9" fmla="*/ 0 h 37"/>
                  <a:gd name="T10" fmla="*/ 0 w 26"/>
                  <a:gd name="T11" fmla="*/ 5 h 37"/>
                  <a:gd name="T12" fmla="*/ 18 w 26"/>
                  <a:gd name="T13" fmla="*/ 5 h 37"/>
                  <a:gd name="T14" fmla="*/ 14 w 26"/>
                  <a:gd name="T15" fmla="*/ 27 h 37"/>
                  <a:gd name="T16" fmla="*/ 0 w 26"/>
                  <a:gd name="T17" fmla="*/ 32 h 37"/>
                  <a:gd name="T18" fmla="*/ 0 w 26"/>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7">
                    <a:moveTo>
                      <a:pt x="0" y="37"/>
                    </a:moveTo>
                    <a:cubicBezTo>
                      <a:pt x="8" y="37"/>
                      <a:pt x="13" y="35"/>
                      <a:pt x="17" y="30"/>
                    </a:cubicBezTo>
                    <a:cubicBezTo>
                      <a:pt x="26" y="20"/>
                      <a:pt x="23" y="3"/>
                      <a:pt x="23" y="2"/>
                    </a:cubicBezTo>
                    <a:cubicBezTo>
                      <a:pt x="23" y="0"/>
                      <a:pt x="23" y="0"/>
                      <a:pt x="23" y="0"/>
                    </a:cubicBezTo>
                    <a:cubicBezTo>
                      <a:pt x="0" y="0"/>
                      <a:pt x="0" y="0"/>
                      <a:pt x="0" y="0"/>
                    </a:cubicBezTo>
                    <a:cubicBezTo>
                      <a:pt x="0" y="5"/>
                      <a:pt x="0" y="5"/>
                      <a:pt x="0" y="5"/>
                    </a:cubicBezTo>
                    <a:cubicBezTo>
                      <a:pt x="18" y="5"/>
                      <a:pt x="18" y="5"/>
                      <a:pt x="18" y="5"/>
                    </a:cubicBezTo>
                    <a:cubicBezTo>
                      <a:pt x="19" y="10"/>
                      <a:pt x="19" y="20"/>
                      <a:pt x="14" y="27"/>
                    </a:cubicBezTo>
                    <a:cubicBezTo>
                      <a:pt x="11" y="30"/>
                      <a:pt x="6" y="32"/>
                      <a:pt x="0" y="32"/>
                    </a:cubicBezTo>
                    <a:lnTo>
                      <a:pt x="0" y="37"/>
                    </a:lnTo>
                    <a:close/>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7" name="Freeform 157"/>
              <p:cNvSpPr/>
              <p:nvPr/>
            </p:nvSpPr>
            <p:spPr bwMode="auto">
              <a:xfrm>
                <a:off x="3805" y="1301"/>
                <a:ext cx="135" cy="157"/>
              </a:xfrm>
              <a:custGeom>
                <a:avLst/>
                <a:gdLst>
                  <a:gd name="T0" fmla="*/ 0 w 57"/>
                  <a:gd name="T1" fmla="*/ 0 h 66"/>
                  <a:gd name="T2" fmla="*/ 0 w 57"/>
                  <a:gd name="T3" fmla="*/ 36 h 66"/>
                  <a:gd name="T4" fmla="*/ 17 w 57"/>
                  <a:gd name="T5" fmla="*/ 62 h 66"/>
                  <a:gd name="T6" fmla="*/ 17 w 57"/>
                  <a:gd name="T7" fmla="*/ 63 h 66"/>
                  <a:gd name="T8" fmla="*/ 17 w 57"/>
                  <a:gd name="T9" fmla="*/ 63 h 66"/>
                  <a:gd name="T10" fmla="*/ 21 w 57"/>
                  <a:gd name="T11" fmla="*/ 66 h 66"/>
                  <a:gd name="T12" fmla="*/ 36 w 57"/>
                  <a:gd name="T13" fmla="*/ 66 h 66"/>
                  <a:gd name="T14" fmla="*/ 40 w 57"/>
                  <a:gd name="T15" fmla="*/ 63 h 66"/>
                  <a:gd name="T16" fmla="*/ 40 w 57"/>
                  <a:gd name="T17" fmla="*/ 63 h 66"/>
                  <a:gd name="T18" fmla="*/ 40 w 57"/>
                  <a:gd name="T19" fmla="*/ 62 h 66"/>
                  <a:gd name="T20" fmla="*/ 57 w 57"/>
                  <a:gd name="T21" fmla="*/ 36 h 66"/>
                  <a:gd name="T22" fmla="*/ 57 w 57"/>
                  <a:gd name="T23" fmla="*/ 0 h 66"/>
                  <a:gd name="T24" fmla="*/ 0 w 57"/>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6">
                    <a:moveTo>
                      <a:pt x="0" y="0"/>
                    </a:moveTo>
                    <a:cubicBezTo>
                      <a:pt x="0" y="36"/>
                      <a:pt x="0" y="36"/>
                      <a:pt x="0" y="36"/>
                    </a:cubicBezTo>
                    <a:cubicBezTo>
                      <a:pt x="0" y="48"/>
                      <a:pt x="7" y="58"/>
                      <a:pt x="17" y="62"/>
                    </a:cubicBezTo>
                    <a:cubicBezTo>
                      <a:pt x="17" y="63"/>
                      <a:pt x="17" y="63"/>
                      <a:pt x="17" y="63"/>
                    </a:cubicBezTo>
                    <a:cubicBezTo>
                      <a:pt x="17" y="63"/>
                      <a:pt x="17" y="63"/>
                      <a:pt x="17" y="63"/>
                    </a:cubicBezTo>
                    <a:cubicBezTo>
                      <a:pt x="17" y="65"/>
                      <a:pt x="19" y="66"/>
                      <a:pt x="21" y="66"/>
                    </a:cubicBezTo>
                    <a:cubicBezTo>
                      <a:pt x="36" y="66"/>
                      <a:pt x="36" y="66"/>
                      <a:pt x="36" y="66"/>
                    </a:cubicBezTo>
                    <a:cubicBezTo>
                      <a:pt x="38" y="66"/>
                      <a:pt x="40" y="65"/>
                      <a:pt x="40" y="63"/>
                    </a:cubicBezTo>
                    <a:cubicBezTo>
                      <a:pt x="40" y="63"/>
                      <a:pt x="40" y="63"/>
                      <a:pt x="40" y="63"/>
                    </a:cubicBezTo>
                    <a:cubicBezTo>
                      <a:pt x="40" y="62"/>
                      <a:pt x="40" y="62"/>
                      <a:pt x="40" y="62"/>
                    </a:cubicBezTo>
                    <a:cubicBezTo>
                      <a:pt x="50" y="58"/>
                      <a:pt x="57" y="48"/>
                      <a:pt x="57" y="36"/>
                    </a:cubicBezTo>
                    <a:cubicBezTo>
                      <a:pt x="57" y="0"/>
                      <a:pt x="57" y="0"/>
                      <a:pt x="57" y="0"/>
                    </a:cubicBezTo>
                    <a:cubicBezTo>
                      <a:pt x="0" y="0"/>
                      <a:pt x="0" y="0"/>
                      <a:pt x="0" y="0"/>
                    </a:cubicBezTo>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8" name="Freeform 158"/>
              <p:cNvSpPr/>
              <p:nvPr/>
            </p:nvSpPr>
            <p:spPr bwMode="auto">
              <a:xfrm>
                <a:off x="3805" y="1526"/>
                <a:ext cx="135" cy="88"/>
              </a:xfrm>
              <a:custGeom>
                <a:avLst/>
                <a:gdLst>
                  <a:gd name="T0" fmla="*/ 0 w 57"/>
                  <a:gd name="T1" fmla="*/ 34 h 37"/>
                  <a:gd name="T2" fmla="*/ 2 w 57"/>
                  <a:gd name="T3" fmla="*/ 37 h 37"/>
                  <a:gd name="T4" fmla="*/ 54 w 57"/>
                  <a:gd name="T5" fmla="*/ 37 h 37"/>
                  <a:gd name="T6" fmla="*/ 57 w 57"/>
                  <a:gd name="T7" fmla="*/ 34 h 37"/>
                  <a:gd name="T8" fmla="*/ 57 w 57"/>
                  <a:gd name="T9" fmla="*/ 3 h 37"/>
                  <a:gd name="T10" fmla="*/ 54 w 57"/>
                  <a:gd name="T11" fmla="*/ 0 h 37"/>
                  <a:gd name="T12" fmla="*/ 2 w 57"/>
                  <a:gd name="T13" fmla="*/ 0 h 37"/>
                  <a:gd name="T14" fmla="*/ 0 w 57"/>
                  <a:gd name="T15" fmla="*/ 3 h 37"/>
                  <a:gd name="T16" fmla="*/ 0 w 57"/>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7">
                    <a:moveTo>
                      <a:pt x="0" y="34"/>
                    </a:moveTo>
                    <a:cubicBezTo>
                      <a:pt x="0" y="36"/>
                      <a:pt x="1" y="37"/>
                      <a:pt x="2" y="37"/>
                    </a:cubicBezTo>
                    <a:cubicBezTo>
                      <a:pt x="54" y="37"/>
                      <a:pt x="54" y="37"/>
                      <a:pt x="54" y="37"/>
                    </a:cubicBezTo>
                    <a:cubicBezTo>
                      <a:pt x="56" y="37"/>
                      <a:pt x="57" y="36"/>
                      <a:pt x="57" y="34"/>
                    </a:cubicBezTo>
                    <a:cubicBezTo>
                      <a:pt x="57" y="3"/>
                      <a:pt x="57" y="3"/>
                      <a:pt x="57" y="3"/>
                    </a:cubicBezTo>
                    <a:cubicBezTo>
                      <a:pt x="57" y="1"/>
                      <a:pt x="56" y="0"/>
                      <a:pt x="54" y="0"/>
                    </a:cubicBezTo>
                    <a:cubicBezTo>
                      <a:pt x="2" y="0"/>
                      <a:pt x="2" y="0"/>
                      <a:pt x="2" y="0"/>
                    </a:cubicBezTo>
                    <a:cubicBezTo>
                      <a:pt x="1" y="0"/>
                      <a:pt x="0" y="1"/>
                      <a:pt x="0" y="3"/>
                    </a:cubicBezTo>
                    <a:cubicBezTo>
                      <a:pt x="0" y="34"/>
                      <a:pt x="0" y="34"/>
                      <a:pt x="0" y="34"/>
                    </a:cubicBezTo>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39" name="Freeform 159"/>
              <p:cNvSpPr/>
              <p:nvPr/>
            </p:nvSpPr>
            <p:spPr bwMode="auto">
              <a:xfrm>
                <a:off x="3797" y="1605"/>
                <a:ext cx="150" cy="11"/>
              </a:xfrm>
              <a:custGeom>
                <a:avLst/>
                <a:gdLst>
                  <a:gd name="T0" fmla="*/ 0 w 63"/>
                  <a:gd name="T1" fmla="*/ 4 h 5"/>
                  <a:gd name="T2" fmla="*/ 1 w 63"/>
                  <a:gd name="T3" fmla="*/ 5 h 5"/>
                  <a:gd name="T4" fmla="*/ 62 w 63"/>
                  <a:gd name="T5" fmla="*/ 5 h 5"/>
                  <a:gd name="T6" fmla="*/ 63 w 63"/>
                  <a:gd name="T7" fmla="*/ 4 h 5"/>
                  <a:gd name="T8" fmla="*/ 63 w 63"/>
                  <a:gd name="T9" fmla="*/ 1 h 5"/>
                  <a:gd name="T10" fmla="*/ 62 w 63"/>
                  <a:gd name="T11" fmla="*/ 0 h 5"/>
                  <a:gd name="T12" fmla="*/ 1 w 63"/>
                  <a:gd name="T13" fmla="*/ 0 h 5"/>
                  <a:gd name="T14" fmla="*/ 0 w 63"/>
                  <a:gd name="T15" fmla="*/ 1 h 5"/>
                  <a:gd name="T16" fmla="*/ 0 w 63"/>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
                    <a:moveTo>
                      <a:pt x="0" y="4"/>
                    </a:moveTo>
                    <a:cubicBezTo>
                      <a:pt x="0" y="5"/>
                      <a:pt x="0" y="5"/>
                      <a:pt x="1" y="5"/>
                    </a:cubicBezTo>
                    <a:cubicBezTo>
                      <a:pt x="62" y="5"/>
                      <a:pt x="62" y="5"/>
                      <a:pt x="62" y="5"/>
                    </a:cubicBezTo>
                    <a:cubicBezTo>
                      <a:pt x="62" y="5"/>
                      <a:pt x="63" y="5"/>
                      <a:pt x="63" y="4"/>
                    </a:cubicBezTo>
                    <a:cubicBezTo>
                      <a:pt x="63" y="1"/>
                      <a:pt x="63" y="1"/>
                      <a:pt x="63" y="1"/>
                    </a:cubicBezTo>
                    <a:cubicBezTo>
                      <a:pt x="63" y="0"/>
                      <a:pt x="62" y="0"/>
                      <a:pt x="62" y="0"/>
                    </a:cubicBezTo>
                    <a:cubicBezTo>
                      <a:pt x="1" y="0"/>
                      <a:pt x="1" y="0"/>
                      <a:pt x="1" y="0"/>
                    </a:cubicBezTo>
                    <a:cubicBezTo>
                      <a:pt x="0" y="0"/>
                      <a:pt x="0" y="0"/>
                      <a:pt x="0" y="1"/>
                    </a:cubicBezTo>
                    <a:lnTo>
                      <a:pt x="0" y="4"/>
                    </a:lnTo>
                    <a:close/>
                  </a:path>
                </a:pathLst>
              </a:custGeom>
              <a:solidFill>
                <a:srgbClr val="393E4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0" name="Rectangle 160"/>
              <p:cNvSpPr>
                <a:spLocks noChangeArrowheads="1"/>
              </p:cNvSpPr>
              <p:nvPr/>
            </p:nvSpPr>
            <p:spPr bwMode="auto">
              <a:xfrm>
                <a:off x="3859" y="1458"/>
                <a:ext cx="26" cy="59"/>
              </a:xfrm>
              <a:prstGeom prst="rect">
                <a:avLst/>
              </a:prstGeom>
              <a:solidFill>
                <a:srgbClr val="FFD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41" name="Rectangle 161"/>
              <p:cNvSpPr>
                <a:spLocks noChangeArrowheads="1"/>
              </p:cNvSpPr>
              <p:nvPr/>
            </p:nvSpPr>
            <p:spPr bwMode="auto">
              <a:xfrm>
                <a:off x="3859" y="1458"/>
                <a:ext cx="26"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42" name="Freeform 162"/>
              <p:cNvSpPr/>
              <p:nvPr/>
            </p:nvSpPr>
            <p:spPr bwMode="auto">
              <a:xfrm>
                <a:off x="3850" y="1517"/>
                <a:ext cx="45" cy="9"/>
              </a:xfrm>
              <a:custGeom>
                <a:avLst/>
                <a:gdLst>
                  <a:gd name="T0" fmla="*/ 40 w 45"/>
                  <a:gd name="T1" fmla="*/ 0 h 9"/>
                  <a:gd name="T2" fmla="*/ 4 w 45"/>
                  <a:gd name="T3" fmla="*/ 0 h 9"/>
                  <a:gd name="T4" fmla="*/ 0 w 45"/>
                  <a:gd name="T5" fmla="*/ 9 h 9"/>
                  <a:gd name="T6" fmla="*/ 45 w 45"/>
                  <a:gd name="T7" fmla="*/ 9 h 9"/>
                  <a:gd name="T8" fmla="*/ 40 w 45"/>
                  <a:gd name="T9" fmla="*/ 0 h 9"/>
                </a:gdLst>
                <a:ahLst/>
                <a:cxnLst>
                  <a:cxn ang="0">
                    <a:pos x="T0" y="T1"/>
                  </a:cxn>
                  <a:cxn ang="0">
                    <a:pos x="T2" y="T3"/>
                  </a:cxn>
                  <a:cxn ang="0">
                    <a:pos x="T4" y="T5"/>
                  </a:cxn>
                  <a:cxn ang="0">
                    <a:pos x="T6" y="T7"/>
                  </a:cxn>
                  <a:cxn ang="0">
                    <a:pos x="T8" y="T9"/>
                  </a:cxn>
                </a:cxnLst>
                <a:rect l="0" t="0" r="r" b="b"/>
                <a:pathLst>
                  <a:path w="45" h="9">
                    <a:moveTo>
                      <a:pt x="40" y="0"/>
                    </a:moveTo>
                    <a:lnTo>
                      <a:pt x="4" y="0"/>
                    </a:lnTo>
                    <a:lnTo>
                      <a:pt x="0" y="9"/>
                    </a:lnTo>
                    <a:lnTo>
                      <a:pt x="45" y="9"/>
                    </a:lnTo>
                    <a:lnTo>
                      <a:pt x="40" y="0"/>
                    </a:lnTo>
                    <a:close/>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3" name="Freeform 163"/>
              <p:cNvSpPr/>
              <p:nvPr/>
            </p:nvSpPr>
            <p:spPr bwMode="auto">
              <a:xfrm>
                <a:off x="3850" y="1517"/>
                <a:ext cx="45" cy="9"/>
              </a:xfrm>
              <a:custGeom>
                <a:avLst/>
                <a:gdLst>
                  <a:gd name="T0" fmla="*/ 40 w 45"/>
                  <a:gd name="T1" fmla="*/ 0 h 9"/>
                  <a:gd name="T2" fmla="*/ 4 w 45"/>
                  <a:gd name="T3" fmla="*/ 0 h 9"/>
                  <a:gd name="T4" fmla="*/ 0 w 45"/>
                  <a:gd name="T5" fmla="*/ 9 h 9"/>
                  <a:gd name="T6" fmla="*/ 45 w 45"/>
                  <a:gd name="T7" fmla="*/ 9 h 9"/>
                  <a:gd name="T8" fmla="*/ 40 w 45"/>
                  <a:gd name="T9" fmla="*/ 0 h 9"/>
                </a:gdLst>
                <a:ahLst/>
                <a:cxnLst>
                  <a:cxn ang="0">
                    <a:pos x="T0" y="T1"/>
                  </a:cxn>
                  <a:cxn ang="0">
                    <a:pos x="T2" y="T3"/>
                  </a:cxn>
                  <a:cxn ang="0">
                    <a:pos x="T4" y="T5"/>
                  </a:cxn>
                  <a:cxn ang="0">
                    <a:pos x="T6" y="T7"/>
                  </a:cxn>
                  <a:cxn ang="0">
                    <a:pos x="T8" y="T9"/>
                  </a:cxn>
                </a:cxnLst>
                <a:rect l="0" t="0" r="r" b="b"/>
                <a:pathLst>
                  <a:path w="45" h="9">
                    <a:moveTo>
                      <a:pt x="40" y="0"/>
                    </a:moveTo>
                    <a:lnTo>
                      <a:pt x="4" y="0"/>
                    </a:lnTo>
                    <a:lnTo>
                      <a:pt x="0" y="9"/>
                    </a:lnTo>
                    <a:lnTo>
                      <a:pt x="45" y="9"/>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4" name="Freeform 164"/>
              <p:cNvSpPr/>
              <p:nvPr/>
            </p:nvSpPr>
            <p:spPr bwMode="auto">
              <a:xfrm>
                <a:off x="3824" y="1545"/>
                <a:ext cx="94" cy="45"/>
              </a:xfrm>
              <a:custGeom>
                <a:avLst/>
                <a:gdLst>
                  <a:gd name="T0" fmla="*/ 0 w 40"/>
                  <a:gd name="T1" fmla="*/ 18 h 19"/>
                  <a:gd name="T2" fmla="*/ 1 w 40"/>
                  <a:gd name="T3" fmla="*/ 19 h 19"/>
                  <a:gd name="T4" fmla="*/ 39 w 40"/>
                  <a:gd name="T5" fmla="*/ 19 h 19"/>
                  <a:gd name="T6" fmla="*/ 40 w 40"/>
                  <a:gd name="T7" fmla="*/ 18 h 19"/>
                  <a:gd name="T8" fmla="*/ 40 w 40"/>
                  <a:gd name="T9" fmla="*/ 2 h 19"/>
                  <a:gd name="T10" fmla="*/ 39 w 40"/>
                  <a:gd name="T11" fmla="*/ 0 h 19"/>
                  <a:gd name="T12" fmla="*/ 1 w 40"/>
                  <a:gd name="T13" fmla="*/ 0 h 19"/>
                  <a:gd name="T14" fmla="*/ 0 w 40"/>
                  <a:gd name="T15" fmla="*/ 2 h 19"/>
                  <a:gd name="T16" fmla="*/ 0 w 40"/>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9">
                    <a:moveTo>
                      <a:pt x="0" y="18"/>
                    </a:moveTo>
                    <a:cubicBezTo>
                      <a:pt x="0" y="19"/>
                      <a:pt x="0" y="19"/>
                      <a:pt x="1" y="19"/>
                    </a:cubicBezTo>
                    <a:cubicBezTo>
                      <a:pt x="39" y="19"/>
                      <a:pt x="39" y="19"/>
                      <a:pt x="39" y="19"/>
                    </a:cubicBezTo>
                    <a:cubicBezTo>
                      <a:pt x="40" y="19"/>
                      <a:pt x="40" y="19"/>
                      <a:pt x="40" y="18"/>
                    </a:cubicBezTo>
                    <a:cubicBezTo>
                      <a:pt x="40" y="2"/>
                      <a:pt x="40" y="2"/>
                      <a:pt x="40" y="2"/>
                    </a:cubicBezTo>
                    <a:cubicBezTo>
                      <a:pt x="40" y="1"/>
                      <a:pt x="40" y="0"/>
                      <a:pt x="39" y="0"/>
                    </a:cubicBezTo>
                    <a:cubicBezTo>
                      <a:pt x="1" y="0"/>
                      <a:pt x="1" y="0"/>
                      <a:pt x="1" y="0"/>
                    </a:cubicBezTo>
                    <a:cubicBezTo>
                      <a:pt x="0" y="0"/>
                      <a:pt x="0" y="1"/>
                      <a:pt x="0" y="2"/>
                    </a:cubicBezTo>
                    <a:cubicBezTo>
                      <a:pt x="0" y="18"/>
                      <a:pt x="0" y="18"/>
                      <a:pt x="0" y="18"/>
                    </a:cubicBezTo>
                  </a:path>
                </a:pathLst>
              </a:custGeom>
              <a:solidFill>
                <a:srgbClr val="FDC9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5" name="Freeform 165"/>
              <p:cNvSpPr/>
              <p:nvPr/>
            </p:nvSpPr>
            <p:spPr bwMode="auto">
              <a:xfrm>
                <a:off x="3805" y="1526"/>
                <a:ext cx="19" cy="79"/>
              </a:xfrm>
              <a:custGeom>
                <a:avLst/>
                <a:gdLst>
                  <a:gd name="T0" fmla="*/ 5 w 8"/>
                  <a:gd name="T1" fmla="*/ 33 h 33"/>
                  <a:gd name="T2" fmla="*/ 5 w 8"/>
                  <a:gd name="T3" fmla="*/ 3 h 33"/>
                  <a:gd name="T4" fmla="*/ 8 w 8"/>
                  <a:gd name="T5" fmla="*/ 0 h 33"/>
                  <a:gd name="T6" fmla="*/ 2 w 8"/>
                  <a:gd name="T7" fmla="*/ 0 h 33"/>
                  <a:gd name="T8" fmla="*/ 0 w 8"/>
                  <a:gd name="T9" fmla="*/ 3 h 33"/>
                  <a:gd name="T10" fmla="*/ 0 w 8"/>
                  <a:gd name="T11" fmla="*/ 33 h 33"/>
                  <a:gd name="T12" fmla="*/ 4 w 8"/>
                  <a:gd name="T13" fmla="*/ 33 h 33"/>
                  <a:gd name="T14" fmla="*/ 5 w 8"/>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3">
                    <a:moveTo>
                      <a:pt x="5" y="33"/>
                    </a:moveTo>
                    <a:cubicBezTo>
                      <a:pt x="5" y="3"/>
                      <a:pt x="5" y="3"/>
                      <a:pt x="5" y="3"/>
                    </a:cubicBezTo>
                    <a:cubicBezTo>
                      <a:pt x="5" y="1"/>
                      <a:pt x="6" y="0"/>
                      <a:pt x="8" y="0"/>
                    </a:cubicBezTo>
                    <a:cubicBezTo>
                      <a:pt x="2" y="0"/>
                      <a:pt x="2" y="0"/>
                      <a:pt x="2" y="0"/>
                    </a:cubicBezTo>
                    <a:cubicBezTo>
                      <a:pt x="1" y="0"/>
                      <a:pt x="0" y="1"/>
                      <a:pt x="0" y="3"/>
                    </a:cubicBezTo>
                    <a:cubicBezTo>
                      <a:pt x="0" y="33"/>
                      <a:pt x="0" y="33"/>
                      <a:pt x="0" y="33"/>
                    </a:cubicBezTo>
                    <a:cubicBezTo>
                      <a:pt x="4" y="33"/>
                      <a:pt x="4" y="33"/>
                      <a:pt x="4" y="33"/>
                    </a:cubicBezTo>
                    <a:cubicBezTo>
                      <a:pt x="5" y="33"/>
                      <a:pt x="5" y="33"/>
                      <a:pt x="5" y="33"/>
                    </a:cubicBezTo>
                  </a:path>
                </a:pathLst>
              </a:custGeom>
              <a:solidFill>
                <a:srgbClr val="34384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6" name="Freeform 166"/>
              <p:cNvSpPr/>
              <p:nvPr/>
            </p:nvSpPr>
            <p:spPr bwMode="auto">
              <a:xfrm>
                <a:off x="3797" y="1605"/>
                <a:ext cx="17" cy="11"/>
              </a:xfrm>
              <a:custGeom>
                <a:avLst/>
                <a:gdLst>
                  <a:gd name="T0" fmla="*/ 5 w 7"/>
                  <a:gd name="T1" fmla="*/ 4 h 5"/>
                  <a:gd name="T2" fmla="*/ 5 w 7"/>
                  <a:gd name="T3" fmla="*/ 1 h 5"/>
                  <a:gd name="T4" fmla="*/ 7 w 7"/>
                  <a:gd name="T5" fmla="*/ 0 h 5"/>
                  <a:gd name="T6" fmla="*/ 3 w 7"/>
                  <a:gd name="T7" fmla="*/ 0 h 5"/>
                  <a:gd name="T8" fmla="*/ 1 w 7"/>
                  <a:gd name="T9" fmla="*/ 0 h 5"/>
                  <a:gd name="T10" fmla="*/ 0 w 7"/>
                  <a:gd name="T11" fmla="*/ 1 h 5"/>
                  <a:gd name="T12" fmla="*/ 0 w 7"/>
                  <a:gd name="T13" fmla="*/ 4 h 5"/>
                  <a:gd name="T14" fmla="*/ 1 w 7"/>
                  <a:gd name="T15" fmla="*/ 5 h 5"/>
                  <a:gd name="T16" fmla="*/ 7 w 7"/>
                  <a:gd name="T17" fmla="*/ 5 h 5"/>
                  <a:gd name="T18" fmla="*/ 5 w 7"/>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5" y="4"/>
                    </a:moveTo>
                    <a:cubicBezTo>
                      <a:pt x="5" y="1"/>
                      <a:pt x="5" y="1"/>
                      <a:pt x="5" y="1"/>
                    </a:cubicBezTo>
                    <a:cubicBezTo>
                      <a:pt x="5" y="0"/>
                      <a:pt x="6" y="0"/>
                      <a:pt x="7" y="0"/>
                    </a:cubicBezTo>
                    <a:cubicBezTo>
                      <a:pt x="3" y="0"/>
                      <a:pt x="3" y="0"/>
                      <a:pt x="3" y="0"/>
                    </a:cubicBezTo>
                    <a:cubicBezTo>
                      <a:pt x="1" y="0"/>
                      <a:pt x="1" y="0"/>
                      <a:pt x="1" y="0"/>
                    </a:cubicBezTo>
                    <a:cubicBezTo>
                      <a:pt x="0" y="0"/>
                      <a:pt x="0" y="0"/>
                      <a:pt x="0" y="1"/>
                    </a:cubicBezTo>
                    <a:cubicBezTo>
                      <a:pt x="0" y="4"/>
                      <a:pt x="0" y="4"/>
                      <a:pt x="0" y="4"/>
                    </a:cubicBezTo>
                    <a:cubicBezTo>
                      <a:pt x="0" y="5"/>
                      <a:pt x="0" y="5"/>
                      <a:pt x="1" y="5"/>
                    </a:cubicBezTo>
                    <a:cubicBezTo>
                      <a:pt x="7" y="5"/>
                      <a:pt x="7" y="5"/>
                      <a:pt x="7" y="5"/>
                    </a:cubicBezTo>
                    <a:cubicBezTo>
                      <a:pt x="6" y="5"/>
                      <a:pt x="5" y="5"/>
                      <a:pt x="5" y="4"/>
                    </a:cubicBezTo>
                    <a:close/>
                  </a:path>
                </a:pathLst>
              </a:custGeom>
              <a:solidFill>
                <a:srgbClr val="30353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7" name="Freeform 167"/>
              <p:cNvSpPr/>
              <p:nvPr/>
            </p:nvSpPr>
            <p:spPr bwMode="auto">
              <a:xfrm>
                <a:off x="3805" y="1301"/>
                <a:ext cx="61" cy="157"/>
              </a:xfrm>
              <a:custGeom>
                <a:avLst/>
                <a:gdLst>
                  <a:gd name="T0" fmla="*/ 5 w 26"/>
                  <a:gd name="T1" fmla="*/ 0 h 66"/>
                  <a:gd name="T2" fmla="*/ 5 w 26"/>
                  <a:gd name="T3" fmla="*/ 0 h 66"/>
                  <a:gd name="T4" fmla="*/ 0 w 26"/>
                  <a:gd name="T5" fmla="*/ 0 h 66"/>
                  <a:gd name="T6" fmla="*/ 0 w 26"/>
                  <a:gd name="T7" fmla="*/ 36 h 66"/>
                  <a:gd name="T8" fmla="*/ 17 w 26"/>
                  <a:gd name="T9" fmla="*/ 62 h 66"/>
                  <a:gd name="T10" fmla="*/ 17 w 26"/>
                  <a:gd name="T11" fmla="*/ 63 h 66"/>
                  <a:gd name="T12" fmla="*/ 17 w 26"/>
                  <a:gd name="T13" fmla="*/ 63 h 66"/>
                  <a:gd name="T14" fmla="*/ 21 w 26"/>
                  <a:gd name="T15" fmla="*/ 66 h 66"/>
                  <a:gd name="T16" fmla="*/ 23 w 26"/>
                  <a:gd name="T17" fmla="*/ 66 h 66"/>
                  <a:gd name="T18" fmla="*/ 26 w 26"/>
                  <a:gd name="T19" fmla="*/ 66 h 66"/>
                  <a:gd name="T20" fmla="*/ 23 w 26"/>
                  <a:gd name="T21" fmla="*/ 63 h 66"/>
                  <a:gd name="T22" fmla="*/ 23 w 26"/>
                  <a:gd name="T23" fmla="*/ 63 h 66"/>
                  <a:gd name="T24" fmla="*/ 23 w 26"/>
                  <a:gd name="T25" fmla="*/ 62 h 66"/>
                  <a:gd name="T26" fmla="*/ 5 w 26"/>
                  <a:gd name="T27" fmla="*/ 36 h 66"/>
                  <a:gd name="T28" fmla="*/ 5 w 26"/>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66">
                    <a:moveTo>
                      <a:pt x="5" y="0"/>
                    </a:moveTo>
                    <a:cubicBezTo>
                      <a:pt x="5" y="0"/>
                      <a:pt x="5" y="0"/>
                      <a:pt x="5" y="0"/>
                    </a:cubicBezTo>
                    <a:cubicBezTo>
                      <a:pt x="0" y="0"/>
                      <a:pt x="0" y="0"/>
                      <a:pt x="0" y="0"/>
                    </a:cubicBezTo>
                    <a:cubicBezTo>
                      <a:pt x="0" y="36"/>
                      <a:pt x="0" y="36"/>
                      <a:pt x="0" y="36"/>
                    </a:cubicBezTo>
                    <a:cubicBezTo>
                      <a:pt x="0" y="48"/>
                      <a:pt x="7" y="58"/>
                      <a:pt x="17" y="62"/>
                    </a:cubicBezTo>
                    <a:cubicBezTo>
                      <a:pt x="17" y="63"/>
                      <a:pt x="17" y="63"/>
                      <a:pt x="17" y="63"/>
                    </a:cubicBezTo>
                    <a:cubicBezTo>
                      <a:pt x="17" y="63"/>
                      <a:pt x="17" y="63"/>
                      <a:pt x="17" y="63"/>
                    </a:cubicBezTo>
                    <a:cubicBezTo>
                      <a:pt x="17" y="65"/>
                      <a:pt x="19" y="66"/>
                      <a:pt x="21" y="66"/>
                    </a:cubicBezTo>
                    <a:cubicBezTo>
                      <a:pt x="23" y="66"/>
                      <a:pt x="23" y="66"/>
                      <a:pt x="23" y="66"/>
                    </a:cubicBezTo>
                    <a:cubicBezTo>
                      <a:pt x="26" y="66"/>
                      <a:pt x="26" y="66"/>
                      <a:pt x="26" y="66"/>
                    </a:cubicBezTo>
                    <a:cubicBezTo>
                      <a:pt x="24" y="66"/>
                      <a:pt x="23" y="65"/>
                      <a:pt x="23" y="63"/>
                    </a:cubicBezTo>
                    <a:cubicBezTo>
                      <a:pt x="23" y="63"/>
                      <a:pt x="23" y="63"/>
                      <a:pt x="23" y="63"/>
                    </a:cubicBezTo>
                    <a:cubicBezTo>
                      <a:pt x="23" y="62"/>
                      <a:pt x="23" y="62"/>
                      <a:pt x="23" y="62"/>
                    </a:cubicBezTo>
                    <a:cubicBezTo>
                      <a:pt x="13" y="58"/>
                      <a:pt x="5" y="48"/>
                      <a:pt x="5" y="36"/>
                    </a:cubicBezTo>
                    <a:cubicBezTo>
                      <a:pt x="5" y="0"/>
                      <a:pt x="5" y="0"/>
                      <a:pt x="5" y="0"/>
                    </a:cubicBezTo>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8" name="Freeform 168"/>
              <p:cNvSpPr/>
              <p:nvPr/>
            </p:nvSpPr>
            <p:spPr bwMode="auto">
              <a:xfrm>
                <a:off x="3859" y="1458"/>
                <a:ext cx="14" cy="0"/>
              </a:xfrm>
              <a:custGeom>
                <a:avLst/>
                <a:gdLst>
                  <a:gd name="T0" fmla="*/ 14 w 14"/>
                  <a:gd name="T1" fmla="*/ 7 w 14"/>
                  <a:gd name="T2" fmla="*/ 0 w 14"/>
                  <a:gd name="T3" fmla="*/ 0 w 14"/>
                  <a:gd name="T4" fmla="*/ 14 w 14"/>
                  <a:gd name="T5" fmla="*/ 14 w 14"/>
                </a:gdLst>
                <a:ahLst/>
                <a:cxnLst>
                  <a:cxn ang="0">
                    <a:pos x="T0" y="0"/>
                  </a:cxn>
                  <a:cxn ang="0">
                    <a:pos x="T1" y="0"/>
                  </a:cxn>
                  <a:cxn ang="0">
                    <a:pos x="T2" y="0"/>
                  </a:cxn>
                  <a:cxn ang="0">
                    <a:pos x="T3" y="0"/>
                  </a:cxn>
                  <a:cxn ang="0">
                    <a:pos x="T4" y="0"/>
                  </a:cxn>
                  <a:cxn ang="0">
                    <a:pos x="T5" y="0"/>
                  </a:cxn>
                </a:cxnLst>
                <a:rect l="0" t="0" r="r" b="b"/>
                <a:pathLst>
                  <a:path w="14">
                    <a:moveTo>
                      <a:pt x="14" y="0"/>
                    </a:moveTo>
                    <a:lnTo>
                      <a:pt x="7" y="0"/>
                    </a:lnTo>
                    <a:lnTo>
                      <a:pt x="0" y="0"/>
                    </a:lnTo>
                    <a:lnTo>
                      <a:pt x="0" y="0"/>
                    </a:lnTo>
                    <a:lnTo>
                      <a:pt x="14" y="0"/>
                    </a:lnTo>
                    <a:lnTo>
                      <a:pt x="14"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49" name="Freeform 169"/>
              <p:cNvSpPr/>
              <p:nvPr/>
            </p:nvSpPr>
            <p:spPr bwMode="auto">
              <a:xfrm>
                <a:off x="3859" y="1458"/>
                <a:ext cx="14" cy="0"/>
              </a:xfrm>
              <a:custGeom>
                <a:avLst/>
                <a:gdLst>
                  <a:gd name="T0" fmla="*/ 14 w 14"/>
                  <a:gd name="T1" fmla="*/ 7 w 14"/>
                  <a:gd name="T2" fmla="*/ 0 w 14"/>
                  <a:gd name="T3" fmla="*/ 0 w 14"/>
                  <a:gd name="T4" fmla="*/ 14 w 14"/>
                  <a:gd name="T5" fmla="*/ 14 w 14"/>
                </a:gdLst>
                <a:ahLst/>
                <a:cxnLst>
                  <a:cxn ang="0">
                    <a:pos x="T0" y="0"/>
                  </a:cxn>
                  <a:cxn ang="0">
                    <a:pos x="T1" y="0"/>
                  </a:cxn>
                  <a:cxn ang="0">
                    <a:pos x="T2" y="0"/>
                  </a:cxn>
                  <a:cxn ang="0">
                    <a:pos x="T3" y="0"/>
                  </a:cxn>
                  <a:cxn ang="0">
                    <a:pos x="T4" y="0"/>
                  </a:cxn>
                  <a:cxn ang="0">
                    <a:pos x="T5" y="0"/>
                  </a:cxn>
                </a:cxnLst>
                <a:rect l="0" t="0" r="r" b="b"/>
                <a:pathLst>
                  <a:path w="14">
                    <a:moveTo>
                      <a:pt x="14" y="0"/>
                    </a:moveTo>
                    <a:lnTo>
                      <a:pt x="7" y="0"/>
                    </a:lnTo>
                    <a:lnTo>
                      <a:pt x="0" y="0"/>
                    </a:lnTo>
                    <a:lnTo>
                      <a:pt x="0" y="0"/>
                    </a:lnTo>
                    <a:lnTo>
                      <a:pt x="14"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0" name="Freeform 170"/>
              <p:cNvSpPr/>
              <p:nvPr/>
            </p:nvSpPr>
            <p:spPr bwMode="auto">
              <a:xfrm>
                <a:off x="3859" y="1458"/>
                <a:ext cx="14" cy="59"/>
              </a:xfrm>
              <a:custGeom>
                <a:avLst/>
                <a:gdLst>
                  <a:gd name="T0" fmla="*/ 14 w 14"/>
                  <a:gd name="T1" fmla="*/ 0 h 59"/>
                  <a:gd name="T2" fmla="*/ 0 w 14"/>
                  <a:gd name="T3" fmla="*/ 0 h 59"/>
                  <a:gd name="T4" fmla="*/ 0 w 14"/>
                  <a:gd name="T5" fmla="*/ 59 h 59"/>
                  <a:gd name="T6" fmla="*/ 7 w 14"/>
                  <a:gd name="T7" fmla="*/ 59 h 59"/>
                  <a:gd name="T8" fmla="*/ 14 w 14"/>
                  <a:gd name="T9" fmla="*/ 59 h 59"/>
                  <a:gd name="T10" fmla="*/ 7 w 14"/>
                  <a:gd name="T11" fmla="*/ 59 h 59"/>
                  <a:gd name="T12" fmla="*/ 14 w 14"/>
                  <a:gd name="T13" fmla="*/ 59 h 59"/>
                  <a:gd name="T14" fmla="*/ 14 w 14"/>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9">
                    <a:moveTo>
                      <a:pt x="14" y="0"/>
                    </a:moveTo>
                    <a:lnTo>
                      <a:pt x="0" y="0"/>
                    </a:lnTo>
                    <a:lnTo>
                      <a:pt x="0" y="59"/>
                    </a:lnTo>
                    <a:lnTo>
                      <a:pt x="7" y="59"/>
                    </a:lnTo>
                    <a:lnTo>
                      <a:pt x="14" y="59"/>
                    </a:lnTo>
                    <a:lnTo>
                      <a:pt x="7" y="59"/>
                    </a:lnTo>
                    <a:lnTo>
                      <a:pt x="14" y="59"/>
                    </a:lnTo>
                    <a:lnTo>
                      <a:pt x="14"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1" name="Freeform 171"/>
              <p:cNvSpPr/>
              <p:nvPr/>
            </p:nvSpPr>
            <p:spPr bwMode="auto">
              <a:xfrm>
                <a:off x="3859" y="1458"/>
                <a:ext cx="14" cy="59"/>
              </a:xfrm>
              <a:custGeom>
                <a:avLst/>
                <a:gdLst>
                  <a:gd name="T0" fmla="*/ 14 w 14"/>
                  <a:gd name="T1" fmla="*/ 0 h 59"/>
                  <a:gd name="T2" fmla="*/ 0 w 14"/>
                  <a:gd name="T3" fmla="*/ 0 h 59"/>
                  <a:gd name="T4" fmla="*/ 0 w 14"/>
                  <a:gd name="T5" fmla="*/ 59 h 59"/>
                  <a:gd name="T6" fmla="*/ 7 w 14"/>
                  <a:gd name="T7" fmla="*/ 59 h 59"/>
                  <a:gd name="T8" fmla="*/ 14 w 14"/>
                  <a:gd name="T9" fmla="*/ 59 h 59"/>
                  <a:gd name="T10" fmla="*/ 7 w 14"/>
                  <a:gd name="T11" fmla="*/ 59 h 59"/>
                  <a:gd name="T12" fmla="*/ 14 w 14"/>
                  <a:gd name="T13" fmla="*/ 59 h 59"/>
                  <a:gd name="T14" fmla="*/ 14 w 14"/>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9">
                    <a:moveTo>
                      <a:pt x="14" y="0"/>
                    </a:moveTo>
                    <a:lnTo>
                      <a:pt x="0" y="0"/>
                    </a:lnTo>
                    <a:lnTo>
                      <a:pt x="0" y="59"/>
                    </a:lnTo>
                    <a:lnTo>
                      <a:pt x="7" y="59"/>
                    </a:lnTo>
                    <a:lnTo>
                      <a:pt x="14" y="59"/>
                    </a:lnTo>
                    <a:lnTo>
                      <a:pt x="7" y="59"/>
                    </a:lnTo>
                    <a:lnTo>
                      <a:pt x="14" y="59"/>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2" name="Rectangle 172"/>
              <p:cNvSpPr>
                <a:spLocks noChangeArrowheads="1"/>
              </p:cNvSpPr>
              <p:nvPr/>
            </p:nvSpPr>
            <p:spPr bwMode="auto">
              <a:xfrm>
                <a:off x="3854" y="1517"/>
                <a:ext cx="5" cy="1"/>
              </a:xfrm>
              <a:prstGeom prst="rect">
                <a:avLst/>
              </a:prstGeom>
              <a:solidFill>
                <a:srgbClr val="FDC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53" name="Rectangle 173"/>
              <p:cNvSpPr>
                <a:spLocks noChangeArrowheads="1"/>
              </p:cNvSpPr>
              <p:nvPr/>
            </p:nvSpPr>
            <p:spPr bwMode="auto">
              <a:xfrm>
                <a:off x="3854" y="1517"/>
                <a:ext cx="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54" name="Freeform 174"/>
              <p:cNvSpPr>
                <a:spLocks noEditPoints="1"/>
              </p:cNvSpPr>
              <p:nvPr/>
            </p:nvSpPr>
            <p:spPr bwMode="auto">
              <a:xfrm>
                <a:off x="3859" y="1517"/>
                <a:ext cx="7" cy="0"/>
              </a:xfrm>
              <a:custGeom>
                <a:avLst/>
                <a:gdLst>
                  <a:gd name="T0" fmla="*/ 7 w 7"/>
                  <a:gd name="T1" fmla="*/ 0 w 7"/>
                  <a:gd name="T2" fmla="*/ 0 w 7"/>
                  <a:gd name="T3" fmla="*/ 0 w 7"/>
                  <a:gd name="T4" fmla="*/ 7 w 7"/>
                  <a:gd name="T5" fmla="*/ 7 w 7"/>
                  <a:gd name="T6" fmla="*/ 7 w 7"/>
                  <a:gd name="T7" fmla="*/ 7 w 7"/>
                  <a:gd name="T8" fmla="*/ 7 w 7"/>
                  <a:gd name="T9" fmla="*/ 7 w 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7">
                    <a:moveTo>
                      <a:pt x="7" y="0"/>
                    </a:moveTo>
                    <a:lnTo>
                      <a:pt x="0" y="0"/>
                    </a:lnTo>
                    <a:lnTo>
                      <a:pt x="0" y="0"/>
                    </a:lnTo>
                    <a:lnTo>
                      <a:pt x="0" y="0"/>
                    </a:lnTo>
                    <a:lnTo>
                      <a:pt x="7" y="0"/>
                    </a:lnTo>
                    <a:lnTo>
                      <a:pt x="7" y="0"/>
                    </a:lnTo>
                    <a:close/>
                    <a:moveTo>
                      <a:pt x="7" y="0"/>
                    </a:moveTo>
                    <a:lnTo>
                      <a:pt x="7" y="0"/>
                    </a:lnTo>
                    <a:lnTo>
                      <a:pt x="7" y="0"/>
                    </a:lnTo>
                    <a:lnTo>
                      <a:pt x="7"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5" name="Freeform 175"/>
              <p:cNvSpPr>
                <a:spLocks noEditPoints="1"/>
              </p:cNvSpPr>
              <p:nvPr/>
            </p:nvSpPr>
            <p:spPr bwMode="auto">
              <a:xfrm>
                <a:off x="3859" y="1517"/>
                <a:ext cx="7" cy="0"/>
              </a:xfrm>
              <a:custGeom>
                <a:avLst/>
                <a:gdLst>
                  <a:gd name="T0" fmla="*/ 7 w 7"/>
                  <a:gd name="T1" fmla="*/ 0 w 7"/>
                  <a:gd name="T2" fmla="*/ 0 w 7"/>
                  <a:gd name="T3" fmla="*/ 0 w 7"/>
                  <a:gd name="T4" fmla="*/ 7 w 7"/>
                  <a:gd name="T5" fmla="*/ 7 w 7"/>
                  <a:gd name="T6" fmla="*/ 7 w 7"/>
                  <a:gd name="T7" fmla="*/ 7 w 7"/>
                  <a:gd name="T8" fmla="*/ 7 w 7"/>
                  <a:gd name="T9" fmla="*/ 7 w 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7">
                    <a:moveTo>
                      <a:pt x="7" y="0"/>
                    </a:moveTo>
                    <a:lnTo>
                      <a:pt x="0" y="0"/>
                    </a:lnTo>
                    <a:lnTo>
                      <a:pt x="0" y="0"/>
                    </a:lnTo>
                    <a:lnTo>
                      <a:pt x="0" y="0"/>
                    </a:lnTo>
                    <a:lnTo>
                      <a:pt x="7" y="0"/>
                    </a:lnTo>
                    <a:lnTo>
                      <a:pt x="7" y="0"/>
                    </a:lnTo>
                    <a:moveTo>
                      <a:pt x="7" y="0"/>
                    </a:moveTo>
                    <a:lnTo>
                      <a:pt x="7" y="0"/>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6" name="Freeform 176"/>
              <p:cNvSpPr/>
              <p:nvPr/>
            </p:nvSpPr>
            <p:spPr bwMode="auto">
              <a:xfrm>
                <a:off x="3850" y="1517"/>
                <a:ext cx="16" cy="9"/>
              </a:xfrm>
              <a:custGeom>
                <a:avLst/>
                <a:gdLst>
                  <a:gd name="T0" fmla="*/ 16 w 16"/>
                  <a:gd name="T1" fmla="*/ 0 h 9"/>
                  <a:gd name="T2" fmla="*/ 16 w 16"/>
                  <a:gd name="T3" fmla="*/ 0 h 9"/>
                  <a:gd name="T4" fmla="*/ 14 w 16"/>
                  <a:gd name="T5" fmla="*/ 9 h 9"/>
                  <a:gd name="T6" fmla="*/ 16 w 16"/>
                  <a:gd name="T7" fmla="*/ 0 h 9"/>
                  <a:gd name="T8" fmla="*/ 9 w 16"/>
                  <a:gd name="T9" fmla="*/ 0 h 9"/>
                  <a:gd name="T10" fmla="*/ 4 w 16"/>
                  <a:gd name="T11" fmla="*/ 0 h 9"/>
                  <a:gd name="T12" fmla="*/ 0 w 16"/>
                  <a:gd name="T13" fmla="*/ 9 h 9"/>
                  <a:gd name="T14" fmla="*/ 14 w 16"/>
                  <a:gd name="T15" fmla="*/ 9 h 9"/>
                  <a:gd name="T16" fmla="*/ 16 w 1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6" y="0"/>
                    </a:moveTo>
                    <a:lnTo>
                      <a:pt x="16" y="0"/>
                    </a:lnTo>
                    <a:lnTo>
                      <a:pt x="14" y="9"/>
                    </a:lnTo>
                    <a:lnTo>
                      <a:pt x="16" y="0"/>
                    </a:lnTo>
                    <a:lnTo>
                      <a:pt x="9" y="0"/>
                    </a:lnTo>
                    <a:lnTo>
                      <a:pt x="4" y="0"/>
                    </a:lnTo>
                    <a:lnTo>
                      <a:pt x="0" y="9"/>
                    </a:lnTo>
                    <a:lnTo>
                      <a:pt x="14" y="9"/>
                    </a:lnTo>
                    <a:lnTo>
                      <a:pt x="16" y="0"/>
                    </a:lnTo>
                    <a:close/>
                  </a:path>
                </a:pathLst>
              </a:custGeom>
              <a:solidFill>
                <a:srgbClr val="FDCA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7" name="Freeform 177"/>
              <p:cNvSpPr/>
              <p:nvPr/>
            </p:nvSpPr>
            <p:spPr bwMode="auto">
              <a:xfrm>
                <a:off x="3850" y="1517"/>
                <a:ext cx="16" cy="9"/>
              </a:xfrm>
              <a:custGeom>
                <a:avLst/>
                <a:gdLst>
                  <a:gd name="T0" fmla="*/ 16 w 16"/>
                  <a:gd name="T1" fmla="*/ 0 h 9"/>
                  <a:gd name="T2" fmla="*/ 16 w 16"/>
                  <a:gd name="T3" fmla="*/ 0 h 9"/>
                  <a:gd name="T4" fmla="*/ 14 w 16"/>
                  <a:gd name="T5" fmla="*/ 9 h 9"/>
                  <a:gd name="T6" fmla="*/ 16 w 16"/>
                  <a:gd name="T7" fmla="*/ 0 h 9"/>
                  <a:gd name="T8" fmla="*/ 9 w 16"/>
                  <a:gd name="T9" fmla="*/ 0 h 9"/>
                  <a:gd name="T10" fmla="*/ 4 w 16"/>
                  <a:gd name="T11" fmla="*/ 0 h 9"/>
                  <a:gd name="T12" fmla="*/ 0 w 16"/>
                  <a:gd name="T13" fmla="*/ 9 h 9"/>
                  <a:gd name="T14" fmla="*/ 14 w 16"/>
                  <a:gd name="T15" fmla="*/ 9 h 9"/>
                  <a:gd name="T16" fmla="*/ 16 w 1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6" y="0"/>
                    </a:moveTo>
                    <a:lnTo>
                      <a:pt x="16" y="0"/>
                    </a:lnTo>
                    <a:lnTo>
                      <a:pt x="14" y="9"/>
                    </a:lnTo>
                    <a:lnTo>
                      <a:pt x="16" y="0"/>
                    </a:lnTo>
                    <a:lnTo>
                      <a:pt x="9" y="0"/>
                    </a:lnTo>
                    <a:lnTo>
                      <a:pt x="4" y="0"/>
                    </a:lnTo>
                    <a:lnTo>
                      <a:pt x="0" y="9"/>
                    </a:lnTo>
                    <a:lnTo>
                      <a:pt x="14" y="9"/>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8" name="Freeform 178"/>
              <p:cNvSpPr/>
              <p:nvPr/>
            </p:nvSpPr>
            <p:spPr bwMode="auto">
              <a:xfrm>
                <a:off x="3866" y="1517"/>
                <a:ext cx="7" cy="0"/>
              </a:xfrm>
              <a:custGeom>
                <a:avLst/>
                <a:gdLst>
                  <a:gd name="T0" fmla="*/ 7 w 7"/>
                  <a:gd name="T1" fmla="*/ 7 w 7"/>
                  <a:gd name="T2" fmla="*/ 0 w 7"/>
                  <a:gd name="T3" fmla="*/ 7 w 7"/>
                </a:gdLst>
                <a:ahLst/>
                <a:cxnLst>
                  <a:cxn ang="0">
                    <a:pos x="T0" y="0"/>
                  </a:cxn>
                  <a:cxn ang="0">
                    <a:pos x="T1" y="0"/>
                  </a:cxn>
                  <a:cxn ang="0">
                    <a:pos x="T2" y="0"/>
                  </a:cxn>
                  <a:cxn ang="0">
                    <a:pos x="T3" y="0"/>
                  </a:cxn>
                </a:cxnLst>
                <a:rect l="0" t="0" r="r" b="b"/>
                <a:pathLst>
                  <a:path w="7">
                    <a:moveTo>
                      <a:pt x="7" y="0"/>
                    </a:moveTo>
                    <a:lnTo>
                      <a:pt x="7" y="0"/>
                    </a:lnTo>
                    <a:lnTo>
                      <a:pt x="0" y="0"/>
                    </a:lnTo>
                    <a:lnTo>
                      <a:pt x="7" y="0"/>
                    </a:lnTo>
                    <a:close/>
                  </a:path>
                </a:pathLst>
              </a:custGeom>
              <a:solidFill>
                <a:srgbClr val="F8DD8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59" name="Freeform 179"/>
              <p:cNvSpPr/>
              <p:nvPr/>
            </p:nvSpPr>
            <p:spPr bwMode="auto">
              <a:xfrm>
                <a:off x="3866" y="1517"/>
                <a:ext cx="7" cy="0"/>
              </a:xfrm>
              <a:custGeom>
                <a:avLst/>
                <a:gdLst>
                  <a:gd name="T0" fmla="*/ 7 w 7"/>
                  <a:gd name="T1" fmla="*/ 7 w 7"/>
                  <a:gd name="T2" fmla="*/ 0 w 7"/>
                  <a:gd name="T3" fmla="*/ 7 w 7"/>
                </a:gdLst>
                <a:ahLst/>
                <a:cxnLst>
                  <a:cxn ang="0">
                    <a:pos x="T0" y="0"/>
                  </a:cxn>
                  <a:cxn ang="0">
                    <a:pos x="T1" y="0"/>
                  </a:cxn>
                  <a:cxn ang="0">
                    <a:pos x="T2" y="0"/>
                  </a:cxn>
                  <a:cxn ang="0">
                    <a:pos x="T3" y="0"/>
                  </a:cxn>
                </a:cxnLst>
                <a:rect l="0" t="0" r="r" b="b"/>
                <a:pathLst>
                  <a:path w="7">
                    <a:moveTo>
                      <a:pt x="7" y="0"/>
                    </a:moveTo>
                    <a:lnTo>
                      <a:pt x="7" y="0"/>
                    </a:lnTo>
                    <a:lnTo>
                      <a:pt x="0"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0" name="Rectangle 180"/>
              <p:cNvSpPr>
                <a:spLocks noChangeArrowheads="1"/>
              </p:cNvSpPr>
              <p:nvPr/>
            </p:nvSpPr>
            <p:spPr bwMode="auto">
              <a:xfrm>
                <a:off x="3866" y="1517"/>
                <a:ext cx="1" cy="1"/>
              </a:xfrm>
              <a:prstGeom prst="rect">
                <a:avLst/>
              </a:prstGeom>
              <a:solidFill>
                <a:srgbClr val="F8DD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61" name="Freeform 181"/>
              <p:cNvSpPr/>
              <p:nvPr/>
            </p:nvSpPr>
            <p:spPr bwMode="auto">
              <a:xfrm>
                <a:off x="3866" y="151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2" name="Freeform 182"/>
              <p:cNvSpPr/>
              <p:nvPr/>
            </p:nvSpPr>
            <p:spPr bwMode="auto">
              <a:xfrm>
                <a:off x="3864" y="1517"/>
                <a:ext cx="2" cy="9"/>
              </a:xfrm>
              <a:custGeom>
                <a:avLst/>
                <a:gdLst>
                  <a:gd name="T0" fmla="*/ 2 w 2"/>
                  <a:gd name="T1" fmla="*/ 0 h 9"/>
                  <a:gd name="T2" fmla="*/ 2 w 2"/>
                  <a:gd name="T3" fmla="*/ 0 h 9"/>
                  <a:gd name="T4" fmla="*/ 0 w 2"/>
                  <a:gd name="T5" fmla="*/ 9 h 9"/>
                  <a:gd name="T6" fmla="*/ 2 w 2"/>
                  <a:gd name="T7" fmla="*/ 0 h 9"/>
                </a:gdLst>
                <a:ahLst/>
                <a:cxnLst>
                  <a:cxn ang="0">
                    <a:pos x="T0" y="T1"/>
                  </a:cxn>
                  <a:cxn ang="0">
                    <a:pos x="T2" y="T3"/>
                  </a:cxn>
                  <a:cxn ang="0">
                    <a:pos x="T4" y="T5"/>
                  </a:cxn>
                  <a:cxn ang="0">
                    <a:pos x="T6" y="T7"/>
                  </a:cxn>
                </a:cxnLst>
                <a:rect l="0" t="0" r="r" b="b"/>
                <a:pathLst>
                  <a:path w="2" h="9">
                    <a:moveTo>
                      <a:pt x="2" y="0"/>
                    </a:moveTo>
                    <a:lnTo>
                      <a:pt x="2" y="0"/>
                    </a:lnTo>
                    <a:lnTo>
                      <a:pt x="0" y="9"/>
                    </a:lnTo>
                    <a:lnTo>
                      <a:pt x="2" y="0"/>
                    </a:lnTo>
                    <a:close/>
                  </a:path>
                </a:pathLst>
              </a:custGeom>
              <a:solidFill>
                <a:srgbClr val="F8DD8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3" name="Freeform 183"/>
              <p:cNvSpPr/>
              <p:nvPr/>
            </p:nvSpPr>
            <p:spPr bwMode="auto">
              <a:xfrm>
                <a:off x="3864" y="1517"/>
                <a:ext cx="2" cy="9"/>
              </a:xfrm>
              <a:custGeom>
                <a:avLst/>
                <a:gdLst>
                  <a:gd name="T0" fmla="*/ 2 w 2"/>
                  <a:gd name="T1" fmla="*/ 0 h 9"/>
                  <a:gd name="T2" fmla="*/ 2 w 2"/>
                  <a:gd name="T3" fmla="*/ 0 h 9"/>
                  <a:gd name="T4" fmla="*/ 0 w 2"/>
                  <a:gd name="T5" fmla="*/ 9 h 9"/>
                  <a:gd name="T6" fmla="*/ 2 w 2"/>
                  <a:gd name="T7" fmla="*/ 0 h 9"/>
                </a:gdLst>
                <a:ahLst/>
                <a:cxnLst>
                  <a:cxn ang="0">
                    <a:pos x="T0" y="T1"/>
                  </a:cxn>
                  <a:cxn ang="0">
                    <a:pos x="T2" y="T3"/>
                  </a:cxn>
                  <a:cxn ang="0">
                    <a:pos x="T4" y="T5"/>
                  </a:cxn>
                  <a:cxn ang="0">
                    <a:pos x="T6" y="T7"/>
                  </a:cxn>
                </a:cxnLst>
                <a:rect l="0" t="0" r="r" b="b"/>
                <a:pathLst>
                  <a:path w="2" h="9">
                    <a:moveTo>
                      <a:pt x="2" y="0"/>
                    </a:moveTo>
                    <a:lnTo>
                      <a:pt x="2" y="0"/>
                    </a:lnTo>
                    <a:lnTo>
                      <a:pt x="0" y="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4" name="Freeform 184"/>
              <p:cNvSpPr/>
              <p:nvPr/>
            </p:nvSpPr>
            <p:spPr bwMode="auto">
              <a:xfrm>
                <a:off x="3793" y="1287"/>
                <a:ext cx="158" cy="17"/>
              </a:xfrm>
              <a:custGeom>
                <a:avLst/>
                <a:gdLst>
                  <a:gd name="T0" fmla="*/ 0 w 67"/>
                  <a:gd name="T1" fmla="*/ 6 h 7"/>
                  <a:gd name="T2" fmla="*/ 1 w 67"/>
                  <a:gd name="T3" fmla="*/ 7 h 7"/>
                  <a:gd name="T4" fmla="*/ 66 w 67"/>
                  <a:gd name="T5" fmla="*/ 7 h 7"/>
                  <a:gd name="T6" fmla="*/ 67 w 67"/>
                  <a:gd name="T7" fmla="*/ 6 h 7"/>
                  <a:gd name="T8" fmla="*/ 67 w 67"/>
                  <a:gd name="T9" fmla="*/ 1 h 7"/>
                  <a:gd name="T10" fmla="*/ 66 w 67"/>
                  <a:gd name="T11" fmla="*/ 0 h 7"/>
                  <a:gd name="T12" fmla="*/ 1 w 67"/>
                  <a:gd name="T13" fmla="*/ 0 h 7"/>
                  <a:gd name="T14" fmla="*/ 0 w 67"/>
                  <a:gd name="T15" fmla="*/ 1 h 7"/>
                  <a:gd name="T16" fmla="*/ 0 w 6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7">
                    <a:moveTo>
                      <a:pt x="0" y="6"/>
                    </a:moveTo>
                    <a:cubicBezTo>
                      <a:pt x="0" y="7"/>
                      <a:pt x="0" y="7"/>
                      <a:pt x="1" y="7"/>
                    </a:cubicBezTo>
                    <a:cubicBezTo>
                      <a:pt x="66" y="7"/>
                      <a:pt x="66" y="7"/>
                      <a:pt x="66" y="7"/>
                    </a:cubicBezTo>
                    <a:cubicBezTo>
                      <a:pt x="67" y="7"/>
                      <a:pt x="67" y="7"/>
                      <a:pt x="67" y="6"/>
                    </a:cubicBezTo>
                    <a:cubicBezTo>
                      <a:pt x="67" y="1"/>
                      <a:pt x="67" y="1"/>
                      <a:pt x="67" y="1"/>
                    </a:cubicBezTo>
                    <a:cubicBezTo>
                      <a:pt x="67" y="1"/>
                      <a:pt x="67" y="0"/>
                      <a:pt x="66" y="0"/>
                    </a:cubicBezTo>
                    <a:cubicBezTo>
                      <a:pt x="1" y="0"/>
                      <a:pt x="1" y="0"/>
                      <a:pt x="1" y="0"/>
                    </a:cubicBezTo>
                    <a:cubicBezTo>
                      <a:pt x="0" y="0"/>
                      <a:pt x="0" y="1"/>
                      <a:pt x="0" y="1"/>
                    </a:cubicBezTo>
                    <a:lnTo>
                      <a:pt x="0" y="6"/>
                    </a:lnTo>
                    <a:close/>
                  </a:path>
                </a:pathLst>
              </a:custGeom>
              <a:solidFill>
                <a:srgbClr val="FFD6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5" name="Rectangle 185"/>
              <p:cNvSpPr>
                <a:spLocks noChangeArrowheads="1"/>
              </p:cNvSpPr>
              <p:nvPr/>
            </p:nvSpPr>
            <p:spPr bwMode="auto">
              <a:xfrm>
                <a:off x="3805" y="1304"/>
                <a:ext cx="135" cy="4"/>
              </a:xfrm>
              <a:prstGeom prst="rect">
                <a:avLst/>
              </a:prstGeom>
              <a:solidFill>
                <a:srgbClr val="FDC9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66" name="Oval 186"/>
              <p:cNvSpPr>
                <a:spLocks noChangeArrowheads="1"/>
              </p:cNvSpPr>
              <p:nvPr/>
            </p:nvSpPr>
            <p:spPr bwMode="auto">
              <a:xfrm>
                <a:off x="3826" y="1550"/>
                <a:ext cx="5"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7" name="Oval 187"/>
              <p:cNvSpPr>
                <a:spLocks noChangeArrowheads="1"/>
              </p:cNvSpPr>
              <p:nvPr/>
            </p:nvSpPr>
            <p:spPr bwMode="auto">
              <a:xfrm>
                <a:off x="3826" y="1583"/>
                <a:ext cx="5"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8" name="Oval 188"/>
              <p:cNvSpPr>
                <a:spLocks noChangeArrowheads="1"/>
              </p:cNvSpPr>
              <p:nvPr/>
            </p:nvSpPr>
            <p:spPr bwMode="auto">
              <a:xfrm>
                <a:off x="3909" y="1583"/>
                <a:ext cx="7"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9" name="Oval 189"/>
              <p:cNvSpPr>
                <a:spLocks noChangeArrowheads="1"/>
              </p:cNvSpPr>
              <p:nvPr/>
            </p:nvSpPr>
            <p:spPr bwMode="auto">
              <a:xfrm>
                <a:off x="3909" y="1550"/>
                <a:ext cx="7" cy="5"/>
              </a:xfrm>
              <a:prstGeom prst="ellipse">
                <a:avLst/>
              </a:prstGeom>
              <a:solidFill>
                <a:srgbClr val="F7A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0" name="Freeform 190"/>
              <p:cNvSpPr/>
              <p:nvPr/>
            </p:nvSpPr>
            <p:spPr bwMode="auto">
              <a:xfrm>
                <a:off x="3824" y="1545"/>
                <a:ext cx="94" cy="10"/>
              </a:xfrm>
              <a:custGeom>
                <a:avLst/>
                <a:gdLst>
                  <a:gd name="T0" fmla="*/ 39 w 40"/>
                  <a:gd name="T1" fmla="*/ 0 h 4"/>
                  <a:gd name="T2" fmla="*/ 1 w 40"/>
                  <a:gd name="T3" fmla="*/ 0 h 4"/>
                  <a:gd name="T4" fmla="*/ 0 w 40"/>
                  <a:gd name="T5" fmla="*/ 2 h 4"/>
                  <a:gd name="T6" fmla="*/ 0 w 40"/>
                  <a:gd name="T7" fmla="*/ 2 h 4"/>
                  <a:gd name="T8" fmla="*/ 1 w 40"/>
                  <a:gd name="T9" fmla="*/ 0 h 4"/>
                  <a:gd name="T10" fmla="*/ 39 w 40"/>
                  <a:gd name="T11" fmla="*/ 0 h 4"/>
                  <a:gd name="T12" fmla="*/ 40 w 40"/>
                  <a:gd name="T13" fmla="*/ 2 h 4"/>
                  <a:gd name="T14" fmla="*/ 40 w 40"/>
                  <a:gd name="T15" fmla="*/ 4 h 4"/>
                  <a:gd name="T16" fmla="*/ 40 w 40"/>
                  <a:gd name="T17" fmla="*/ 4 h 4"/>
                  <a:gd name="T18" fmla="*/ 40 w 40"/>
                  <a:gd name="T19" fmla="*/ 2 h 4"/>
                  <a:gd name="T20" fmla="*/ 39 w 40"/>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
                    <a:moveTo>
                      <a:pt x="39" y="0"/>
                    </a:moveTo>
                    <a:cubicBezTo>
                      <a:pt x="1" y="0"/>
                      <a:pt x="1" y="0"/>
                      <a:pt x="1" y="0"/>
                    </a:cubicBezTo>
                    <a:cubicBezTo>
                      <a:pt x="0" y="0"/>
                      <a:pt x="0" y="1"/>
                      <a:pt x="0" y="2"/>
                    </a:cubicBezTo>
                    <a:cubicBezTo>
                      <a:pt x="0" y="2"/>
                      <a:pt x="0" y="2"/>
                      <a:pt x="0" y="2"/>
                    </a:cubicBezTo>
                    <a:cubicBezTo>
                      <a:pt x="0" y="1"/>
                      <a:pt x="0" y="0"/>
                      <a:pt x="1" y="0"/>
                    </a:cubicBezTo>
                    <a:cubicBezTo>
                      <a:pt x="39" y="0"/>
                      <a:pt x="39" y="0"/>
                      <a:pt x="39" y="0"/>
                    </a:cubicBezTo>
                    <a:cubicBezTo>
                      <a:pt x="40" y="0"/>
                      <a:pt x="40" y="1"/>
                      <a:pt x="40" y="2"/>
                    </a:cubicBezTo>
                    <a:cubicBezTo>
                      <a:pt x="40" y="4"/>
                      <a:pt x="40" y="4"/>
                      <a:pt x="40" y="4"/>
                    </a:cubicBezTo>
                    <a:cubicBezTo>
                      <a:pt x="40" y="4"/>
                      <a:pt x="40" y="4"/>
                      <a:pt x="40" y="4"/>
                    </a:cubicBezTo>
                    <a:cubicBezTo>
                      <a:pt x="40" y="2"/>
                      <a:pt x="40" y="2"/>
                      <a:pt x="40" y="2"/>
                    </a:cubicBezTo>
                    <a:cubicBezTo>
                      <a:pt x="40" y="1"/>
                      <a:pt x="40" y="0"/>
                      <a:pt x="39" y="0"/>
                    </a:cubicBezTo>
                  </a:path>
                </a:pathLst>
              </a:custGeom>
              <a:solidFill>
                <a:srgbClr val="52566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1" name="Freeform 191"/>
              <p:cNvSpPr>
                <a:spLocks noEditPoints="1"/>
              </p:cNvSpPr>
              <p:nvPr/>
            </p:nvSpPr>
            <p:spPr bwMode="auto">
              <a:xfrm>
                <a:off x="3824" y="1545"/>
                <a:ext cx="94" cy="41"/>
              </a:xfrm>
              <a:custGeom>
                <a:avLst/>
                <a:gdLst>
                  <a:gd name="T0" fmla="*/ 2 w 40"/>
                  <a:gd name="T1" fmla="*/ 4 h 17"/>
                  <a:gd name="T2" fmla="*/ 1 w 40"/>
                  <a:gd name="T3" fmla="*/ 3 h 17"/>
                  <a:gd name="T4" fmla="*/ 2 w 40"/>
                  <a:gd name="T5" fmla="*/ 2 h 17"/>
                  <a:gd name="T6" fmla="*/ 3 w 40"/>
                  <a:gd name="T7" fmla="*/ 3 h 17"/>
                  <a:gd name="T8" fmla="*/ 2 w 40"/>
                  <a:gd name="T9" fmla="*/ 4 h 17"/>
                  <a:gd name="T10" fmla="*/ 37 w 40"/>
                  <a:gd name="T11" fmla="*/ 4 h 17"/>
                  <a:gd name="T12" fmla="*/ 36 w 40"/>
                  <a:gd name="T13" fmla="*/ 3 h 17"/>
                  <a:gd name="T14" fmla="*/ 37 w 40"/>
                  <a:gd name="T15" fmla="*/ 2 h 17"/>
                  <a:gd name="T16" fmla="*/ 39 w 40"/>
                  <a:gd name="T17" fmla="*/ 3 h 17"/>
                  <a:gd name="T18" fmla="*/ 37 w 40"/>
                  <a:gd name="T19" fmla="*/ 4 h 17"/>
                  <a:gd name="T20" fmla="*/ 39 w 40"/>
                  <a:gd name="T21" fmla="*/ 0 h 17"/>
                  <a:gd name="T22" fmla="*/ 1 w 40"/>
                  <a:gd name="T23" fmla="*/ 0 h 17"/>
                  <a:gd name="T24" fmla="*/ 0 w 40"/>
                  <a:gd name="T25" fmla="*/ 2 h 17"/>
                  <a:gd name="T26" fmla="*/ 0 w 40"/>
                  <a:gd name="T27" fmla="*/ 17 h 17"/>
                  <a:gd name="T28" fmla="*/ 33 w 40"/>
                  <a:gd name="T29" fmla="*/ 4 h 17"/>
                  <a:gd name="T30" fmla="*/ 40 w 40"/>
                  <a:gd name="T31" fmla="*/ 4 h 17"/>
                  <a:gd name="T32" fmla="*/ 40 w 40"/>
                  <a:gd name="T33" fmla="*/ 2 h 17"/>
                  <a:gd name="T34" fmla="*/ 39 w 40"/>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7">
                    <a:moveTo>
                      <a:pt x="2" y="4"/>
                    </a:moveTo>
                    <a:cubicBezTo>
                      <a:pt x="2" y="4"/>
                      <a:pt x="1" y="3"/>
                      <a:pt x="1" y="3"/>
                    </a:cubicBezTo>
                    <a:cubicBezTo>
                      <a:pt x="1" y="2"/>
                      <a:pt x="2" y="2"/>
                      <a:pt x="2" y="2"/>
                    </a:cubicBezTo>
                    <a:cubicBezTo>
                      <a:pt x="3" y="2"/>
                      <a:pt x="3" y="2"/>
                      <a:pt x="3" y="3"/>
                    </a:cubicBezTo>
                    <a:cubicBezTo>
                      <a:pt x="3" y="3"/>
                      <a:pt x="3" y="4"/>
                      <a:pt x="2" y="4"/>
                    </a:cubicBezTo>
                    <a:moveTo>
                      <a:pt x="37" y="4"/>
                    </a:moveTo>
                    <a:cubicBezTo>
                      <a:pt x="37" y="4"/>
                      <a:pt x="36" y="3"/>
                      <a:pt x="36" y="3"/>
                    </a:cubicBezTo>
                    <a:cubicBezTo>
                      <a:pt x="36" y="2"/>
                      <a:pt x="37" y="2"/>
                      <a:pt x="37" y="2"/>
                    </a:cubicBezTo>
                    <a:cubicBezTo>
                      <a:pt x="38" y="2"/>
                      <a:pt x="39" y="2"/>
                      <a:pt x="39" y="3"/>
                    </a:cubicBezTo>
                    <a:cubicBezTo>
                      <a:pt x="39" y="3"/>
                      <a:pt x="38" y="4"/>
                      <a:pt x="37" y="4"/>
                    </a:cubicBezTo>
                    <a:moveTo>
                      <a:pt x="39" y="0"/>
                    </a:moveTo>
                    <a:cubicBezTo>
                      <a:pt x="1" y="0"/>
                      <a:pt x="1" y="0"/>
                      <a:pt x="1" y="0"/>
                    </a:cubicBezTo>
                    <a:cubicBezTo>
                      <a:pt x="0" y="0"/>
                      <a:pt x="0" y="1"/>
                      <a:pt x="0" y="2"/>
                    </a:cubicBezTo>
                    <a:cubicBezTo>
                      <a:pt x="0" y="17"/>
                      <a:pt x="0" y="17"/>
                      <a:pt x="0" y="17"/>
                    </a:cubicBezTo>
                    <a:cubicBezTo>
                      <a:pt x="6" y="9"/>
                      <a:pt x="18" y="4"/>
                      <a:pt x="33" y="4"/>
                    </a:cubicBezTo>
                    <a:cubicBezTo>
                      <a:pt x="35" y="4"/>
                      <a:pt x="38" y="4"/>
                      <a:pt x="40" y="4"/>
                    </a:cubicBezTo>
                    <a:cubicBezTo>
                      <a:pt x="40" y="2"/>
                      <a:pt x="40" y="2"/>
                      <a:pt x="40" y="2"/>
                    </a:cubicBezTo>
                    <a:cubicBezTo>
                      <a:pt x="40" y="1"/>
                      <a:pt x="40" y="0"/>
                      <a:pt x="39" y="0"/>
                    </a:cubicBezTo>
                  </a:path>
                </a:pathLst>
              </a:custGeom>
              <a:solidFill>
                <a:srgbClr val="FDCF4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2" name="Oval 192"/>
              <p:cNvSpPr>
                <a:spLocks noChangeArrowheads="1"/>
              </p:cNvSpPr>
              <p:nvPr/>
            </p:nvSpPr>
            <p:spPr bwMode="auto">
              <a:xfrm>
                <a:off x="3826" y="1550"/>
                <a:ext cx="5" cy="5"/>
              </a:xfrm>
              <a:prstGeom prst="ellipse">
                <a:avLst/>
              </a:prstGeom>
              <a:solidFill>
                <a:srgbClr val="F8AB4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3" name="Oval 193"/>
              <p:cNvSpPr>
                <a:spLocks noChangeArrowheads="1"/>
              </p:cNvSpPr>
              <p:nvPr/>
            </p:nvSpPr>
            <p:spPr bwMode="auto">
              <a:xfrm>
                <a:off x="3909" y="1550"/>
                <a:ext cx="7" cy="5"/>
              </a:xfrm>
              <a:prstGeom prst="ellipse">
                <a:avLst/>
              </a:prstGeom>
              <a:solidFill>
                <a:srgbClr val="F8AB4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4" name="Freeform 194"/>
              <p:cNvSpPr/>
              <p:nvPr/>
            </p:nvSpPr>
            <p:spPr bwMode="auto">
              <a:xfrm>
                <a:off x="1816" y="1147"/>
                <a:ext cx="227" cy="249"/>
              </a:xfrm>
              <a:custGeom>
                <a:avLst/>
                <a:gdLst>
                  <a:gd name="T0" fmla="*/ 96 w 96"/>
                  <a:gd name="T1" fmla="*/ 5 h 105"/>
                  <a:gd name="T2" fmla="*/ 92 w 96"/>
                  <a:gd name="T3" fmla="*/ 0 h 105"/>
                  <a:gd name="T4" fmla="*/ 5 w 96"/>
                  <a:gd name="T5" fmla="*/ 0 h 105"/>
                  <a:gd name="T6" fmla="*/ 0 w 96"/>
                  <a:gd name="T7" fmla="*/ 5 h 105"/>
                  <a:gd name="T8" fmla="*/ 0 w 96"/>
                  <a:gd name="T9" fmla="*/ 105 h 105"/>
                  <a:gd name="T10" fmla="*/ 96 w 96"/>
                  <a:gd name="T11" fmla="*/ 105 h 105"/>
                  <a:gd name="T12" fmla="*/ 96 w 96"/>
                  <a:gd name="T13" fmla="*/ 5 h 105"/>
                </a:gdLst>
                <a:ahLst/>
                <a:cxnLst>
                  <a:cxn ang="0">
                    <a:pos x="T0" y="T1"/>
                  </a:cxn>
                  <a:cxn ang="0">
                    <a:pos x="T2" y="T3"/>
                  </a:cxn>
                  <a:cxn ang="0">
                    <a:pos x="T4" y="T5"/>
                  </a:cxn>
                  <a:cxn ang="0">
                    <a:pos x="T6" y="T7"/>
                  </a:cxn>
                  <a:cxn ang="0">
                    <a:pos x="T8" y="T9"/>
                  </a:cxn>
                  <a:cxn ang="0">
                    <a:pos x="T10" y="T11"/>
                  </a:cxn>
                  <a:cxn ang="0">
                    <a:pos x="T12" y="T13"/>
                  </a:cxn>
                </a:cxnLst>
                <a:rect l="0" t="0" r="r" b="b"/>
                <a:pathLst>
                  <a:path w="96" h="105">
                    <a:moveTo>
                      <a:pt x="96" y="5"/>
                    </a:moveTo>
                    <a:cubicBezTo>
                      <a:pt x="96" y="2"/>
                      <a:pt x="94" y="0"/>
                      <a:pt x="92" y="0"/>
                    </a:cubicBezTo>
                    <a:cubicBezTo>
                      <a:pt x="5" y="0"/>
                      <a:pt x="5" y="0"/>
                      <a:pt x="5" y="0"/>
                    </a:cubicBezTo>
                    <a:cubicBezTo>
                      <a:pt x="2" y="0"/>
                      <a:pt x="0" y="2"/>
                      <a:pt x="0" y="5"/>
                    </a:cubicBezTo>
                    <a:cubicBezTo>
                      <a:pt x="0" y="105"/>
                      <a:pt x="0" y="105"/>
                      <a:pt x="0" y="105"/>
                    </a:cubicBezTo>
                    <a:cubicBezTo>
                      <a:pt x="96" y="105"/>
                      <a:pt x="96" y="105"/>
                      <a:pt x="96" y="105"/>
                    </a:cubicBezTo>
                    <a:cubicBezTo>
                      <a:pt x="96" y="5"/>
                      <a:pt x="96" y="5"/>
                      <a:pt x="96" y="5"/>
                    </a:cubicBezTo>
                  </a:path>
                </a:pathLst>
              </a:custGeom>
              <a:solidFill>
                <a:srgbClr val="2F2E3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5" name="Freeform 195"/>
              <p:cNvSpPr/>
              <p:nvPr/>
            </p:nvSpPr>
            <p:spPr bwMode="auto">
              <a:xfrm>
                <a:off x="1816" y="1396"/>
                <a:ext cx="227" cy="62"/>
              </a:xfrm>
              <a:custGeom>
                <a:avLst/>
                <a:gdLst>
                  <a:gd name="T0" fmla="*/ 0 w 96"/>
                  <a:gd name="T1" fmla="*/ 0 h 26"/>
                  <a:gd name="T2" fmla="*/ 0 w 96"/>
                  <a:gd name="T3" fmla="*/ 22 h 26"/>
                  <a:gd name="T4" fmla="*/ 5 w 96"/>
                  <a:gd name="T5" fmla="*/ 26 h 26"/>
                  <a:gd name="T6" fmla="*/ 92 w 96"/>
                  <a:gd name="T7" fmla="*/ 26 h 26"/>
                  <a:gd name="T8" fmla="*/ 96 w 96"/>
                  <a:gd name="T9" fmla="*/ 22 h 26"/>
                  <a:gd name="T10" fmla="*/ 96 w 96"/>
                  <a:gd name="T11" fmla="*/ 0 h 26"/>
                  <a:gd name="T12" fmla="*/ 0 w 9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96" h="26">
                    <a:moveTo>
                      <a:pt x="0" y="0"/>
                    </a:moveTo>
                    <a:cubicBezTo>
                      <a:pt x="0" y="22"/>
                      <a:pt x="0" y="22"/>
                      <a:pt x="0" y="22"/>
                    </a:cubicBezTo>
                    <a:cubicBezTo>
                      <a:pt x="0" y="24"/>
                      <a:pt x="2" y="26"/>
                      <a:pt x="5" y="26"/>
                    </a:cubicBezTo>
                    <a:cubicBezTo>
                      <a:pt x="92" y="26"/>
                      <a:pt x="92" y="26"/>
                      <a:pt x="92" y="26"/>
                    </a:cubicBezTo>
                    <a:cubicBezTo>
                      <a:pt x="94" y="26"/>
                      <a:pt x="96" y="24"/>
                      <a:pt x="96" y="22"/>
                    </a:cubicBezTo>
                    <a:cubicBezTo>
                      <a:pt x="96" y="0"/>
                      <a:pt x="96" y="0"/>
                      <a:pt x="96" y="0"/>
                    </a:cubicBezTo>
                    <a:lnTo>
                      <a:pt x="0" y="0"/>
                    </a:lnTo>
                    <a:close/>
                  </a:path>
                </a:pathLst>
              </a:custGeom>
              <a:solidFill>
                <a:srgbClr val="28272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6" name="Freeform 196"/>
              <p:cNvSpPr/>
              <p:nvPr/>
            </p:nvSpPr>
            <p:spPr bwMode="auto">
              <a:xfrm>
                <a:off x="1823" y="1403"/>
                <a:ext cx="213" cy="50"/>
              </a:xfrm>
              <a:custGeom>
                <a:avLst/>
                <a:gdLst>
                  <a:gd name="T0" fmla="*/ 0 w 90"/>
                  <a:gd name="T1" fmla="*/ 20 h 21"/>
                  <a:gd name="T2" fmla="*/ 2 w 90"/>
                  <a:gd name="T3" fmla="*/ 21 h 21"/>
                  <a:gd name="T4" fmla="*/ 89 w 90"/>
                  <a:gd name="T5" fmla="*/ 21 h 21"/>
                  <a:gd name="T6" fmla="*/ 90 w 90"/>
                  <a:gd name="T7" fmla="*/ 20 h 21"/>
                  <a:gd name="T8" fmla="*/ 90 w 90"/>
                  <a:gd name="T9" fmla="*/ 1 h 21"/>
                  <a:gd name="T10" fmla="*/ 89 w 90"/>
                  <a:gd name="T11" fmla="*/ 0 h 21"/>
                  <a:gd name="T12" fmla="*/ 2 w 90"/>
                  <a:gd name="T13" fmla="*/ 0 h 21"/>
                  <a:gd name="T14" fmla="*/ 0 w 90"/>
                  <a:gd name="T15" fmla="*/ 1 h 21"/>
                  <a:gd name="T16" fmla="*/ 0 w 90"/>
                  <a:gd name="T1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21">
                    <a:moveTo>
                      <a:pt x="0" y="20"/>
                    </a:moveTo>
                    <a:cubicBezTo>
                      <a:pt x="0" y="20"/>
                      <a:pt x="1" y="21"/>
                      <a:pt x="2" y="21"/>
                    </a:cubicBezTo>
                    <a:cubicBezTo>
                      <a:pt x="89" y="21"/>
                      <a:pt x="89" y="21"/>
                      <a:pt x="89" y="21"/>
                    </a:cubicBezTo>
                    <a:cubicBezTo>
                      <a:pt x="90" y="21"/>
                      <a:pt x="90" y="20"/>
                      <a:pt x="90" y="20"/>
                    </a:cubicBezTo>
                    <a:cubicBezTo>
                      <a:pt x="90" y="1"/>
                      <a:pt x="90" y="1"/>
                      <a:pt x="90" y="1"/>
                    </a:cubicBezTo>
                    <a:cubicBezTo>
                      <a:pt x="90" y="0"/>
                      <a:pt x="90" y="0"/>
                      <a:pt x="89" y="0"/>
                    </a:cubicBezTo>
                    <a:cubicBezTo>
                      <a:pt x="2" y="0"/>
                      <a:pt x="2" y="0"/>
                      <a:pt x="2" y="0"/>
                    </a:cubicBezTo>
                    <a:cubicBezTo>
                      <a:pt x="1" y="0"/>
                      <a:pt x="0" y="0"/>
                      <a:pt x="0" y="1"/>
                    </a:cubicBez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77" name="Rectangle 197"/>
              <p:cNvSpPr>
                <a:spLocks noChangeArrowheads="1"/>
              </p:cNvSpPr>
              <p:nvPr/>
            </p:nvSpPr>
            <p:spPr bwMode="auto">
              <a:xfrm>
                <a:off x="1830" y="1413"/>
                <a:ext cx="128"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78" name="Rectangle 198"/>
              <p:cNvSpPr>
                <a:spLocks noChangeArrowheads="1"/>
              </p:cNvSpPr>
              <p:nvPr/>
            </p:nvSpPr>
            <p:spPr bwMode="auto">
              <a:xfrm>
                <a:off x="1962" y="1413"/>
                <a:ext cx="67"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79" name="Rectangle 199"/>
              <p:cNvSpPr>
                <a:spLocks noChangeArrowheads="1"/>
              </p:cNvSpPr>
              <p:nvPr/>
            </p:nvSpPr>
            <p:spPr bwMode="auto">
              <a:xfrm>
                <a:off x="1901" y="1427"/>
                <a:ext cx="128"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0" name="Rectangle 200"/>
              <p:cNvSpPr>
                <a:spLocks noChangeArrowheads="1"/>
              </p:cNvSpPr>
              <p:nvPr/>
            </p:nvSpPr>
            <p:spPr bwMode="auto">
              <a:xfrm>
                <a:off x="1830" y="1427"/>
                <a:ext cx="68" cy="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1" name="Rectangle 201"/>
              <p:cNvSpPr>
                <a:spLocks noChangeArrowheads="1"/>
              </p:cNvSpPr>
              <p:nvPr/>
            </p:nvSpPr>
            <p:spPr bwMode="auto">
              <a:xfrm>
                <a:off x="1875" y="1441"/>
                <a:ext cx="121" cy="3"/>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2" name="Rectangle 202"/>
              <p:cNvSpPr>
                <a:spLocks noChangeArrowheads="1"/>
              </p:cNvSpPr>
              <p:nvPr/>
            </p:nvSpPr>
            <p:spPr bwMode="auto">
              <a:xfrm>
                <a:off x="1830" y="1441"/>
                <a:ext cx="38" cy="3"/>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3" name="Rectangle 203"/>
              <p:cNvSpPr>
                <a:spLocks noChangeArrowheads="1"/>
              </p:cNvSpPr>
              <p:nvPr/>
            </p:nvSpPr>
            <p:spPr bwMode="auto">
              <a:xfrm>
                <a:off x="2000" y="1441"/>
                <a:ext cx="29" cy="3"/>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4" name="Freeform 204"/>
              <p:cNvSpPr/>
              <p:nvPr/>
            </p:nvSpPr>
            <p:spPr bwMode="auto">
              <a:xfrm>
                <a:off x="1846" y="1173"/>
                <a:ext cx="166" cy="57"/>
              </a:xfrm>
              <a:custGeom>
                <a:avLst/>
                <a:gdLst>
                  <a:gd name="T0" fmla="*/ 0 w 70"/>
                  <a:gd name="T1" fmla="*/ 21 h 24"/>
                  <a:gd name="T2" fmla="*/ 3 w 70"/>
                  <a:gd name="T3" fmla="*/ 24 h 24"/>
                  <a:gd name="T4" fmla="*/ 68 w 70"/>
                  <a:gd name="T5" fmla="*/ 24 h 24"/>
                  <a:gd name="T6" fmla="*/ 70 w 70"/>
                  <a:gd name="T7" fmla="*/ 21 h 24"/>
                  <a:gd name="T8" fmla="*/ 70 w 70"/>
                  <a:gd name="T9" fmla="*/ 2 h 24"/>
                  <a:gd name="T10" fmla="*/ 68 w 70"/>
                  <a:gd name="T11" fmla="*/ 0 h 24"/>
                  <a:gd name="T12" fmla="*/ 3 w 70"/>
                  <a:gd name="T13" fmla="*/ 0 h 24"/>
                  <a:gd name="T14" fmla="*/ 0 w 70"/>
                  <a:gd name="T15" fmla="*/ 2 h 24"/>
                  <a:gd name="T16" fmla="*/ 0 w 70"/>
                  <a:gd name="T1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4">
                    <a:moveTo>
                      <a:pt x="0" y="21"/>
                    </a:moveTo>
                    <a:cubicBezTo>
                      <a:pt x="0" y="23"/>
                      <a:pt x="1" y="24"/>
                      <a:pt x="3" y="24"/>
                    </a:cubicBezTo>
                    <a:cubicBezTo>
                      <a:pt x="68" y="24"/>
                      <a:pt x="68" y="24"/>
                      <a:pt x="68" y="24"/>
                    </a:cubicBezTo>
                    <a:cubicBezTo>
                      <a:pt x="69" y="24"/>
                      <a:pt x="70" y="23"/>
                      <a:pt x="70" y="21"/>
                    </a:cubicBezTo>
                    <a:cubicBezTo>
                      <a:pt x="70" y="2"/>
                      <a:pt x="70" y="2"/>
                      <a:pt x="70" y="2"/>
                    </a:cubicBezTo>
                    <a:cubicBezTo>
                      <a:pt x="70" y="1"/>
                      <a:pt x="69" y="0"/>
                      <a:pt x="68" y="0"/>
                    </a:cubicBezTo>
                    <a:cubicBezTo>
                      <a:pt x="3" y="0"/>
                      <a:pt x="3" y="0"/>
                      <a:pt x="3" y="0"/>
                    </a:cubicBezTo>
                    <a:cubicBezTo>
                      <a:pt x="1" y="0"/>
                      <a:pt x="0" y="1"/>
                      <a:pt x="0" y="2"/>
                    </a:cubicBezTo>
                    <a:cubicBezTo>
                      <a:pt x="0" y="21"/>
                      <a:pt x="0" y="21"/>
                      <a:pt x="0" y="21"/>
                    </a:cubicBezTo>
                  </a:path>
                </a:pathLst>
              </a:custGeom>
              <a:solidFill>
                <a:srgbClr val="26252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85" name="Rectangle 205"/>
              <p:cNvSpPr>
                <a:spLocks noChangeArrowheads="1"/>
              </p:cNvSpPr>
              <p:nvPr/>
            </p:nvSpPr>
            <p:spPr bwMode="auto">
              <a:xfrm>
                <a:off x="1891" y="1249"/>
                <a:ext cx="79" cy="7"/>
              </a:xfrm>
              <a:prstGeom prst="rect">
                <a:avLst/>
              </a:prstGeom>
              <a:solidFill>
                <a:srgbClr val="59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6" name="Rectangle 206"/>
              <p:cNvSpPr>
                <a:spLocks noChangeArrowheads="1"/>
              </p:cNvSpPr>
              <p:nvPr/>
            </p:nvSpPr>
            <p:spPr bwMode="auto">
              <a:xfrm>
                <a:off x="1891" y="1249"/>
                <a:ext cx="79"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7" name="Rectangle 207"/>
              <p:cNvSpPr>
                <a:spLocks noChangeArrowheads="1"/>
              </p:cNvSpPr>
              <p:nvPr/>
            </p:nvSpPr>
            <p:spPr bwMode="auto">
              <a:xfrm>
                <a:off x="1908" y="1263"/>
                <a:ext cx="43" cy="8"/>
              </a:xfrm>
              <a:prstGeom prst="rect">
                <a:avLst/>
              </a:prstGeom>
              <a:solidFill>
                <a:srgbClr val="59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8" name="Rectangle 208"/>
              <p:cNvSpPr>
                <a:spLocks noChangeArrowheads="1"/>
              </p:cNvSpPr>
              <p:nvPr/>
            </p:nvSpPr>
            <p:spPr bwMode="auto">
              <a:xfrm>
                <a:off x="1908" y="1263"/>
                <a:ext cx="43"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89" name="Freeform 209"/>
              <p:cNvSpPr/>
              <p:nvPr/>
            </p:nvSpPr>
            <p:spPr bwMode="auto">
              <a:xfrm>
                <a:off x="1972" y="1147"/>
                <a:ext cx="31" cy="71"/>
              </a:xfrm>
              <a:custGeom>
                <a:avLst/>
                <a:gdLst>
                  <a:gd name="T0" fmla="*/ 16 w 31"/>
                  <a:gd name="T1" fmla="*/ 53 h 71"/>
                  <a:gd name="T2" fmla="*/ 31 w 31"/>
                  <a:gd name="T3" fmla="*/ 71 h 71"/>
                  <a:gd name="T4" fmla="*/ 31 w 31"/>
                  <a:gd name="T5" fmla="*/ 53 h 71"/>
                  <a:gd name="T6" fmla="*/ 31 w 31"/>
                  <a:gd name="T7" fmla="*/ 43 h 71"/>
                  <a:gd name="T8" fmla="*/ 31 w 31"/>
                  <a:gd name="T9" fmla="*/ 0 h 71"/>
                  <a:gd name="T10" fmla="*/ 0 w 31"/>
                  <a:gd name="T11" fmla="*/ 0 h 71"/>
                  <a:gd name="T12" fmla="*/ 0 w 31"/>
                  <a:gd name="T13" fmla="*/ 43 h 71"/>
                  <a:gd name="T14" fmla="*/ 0 w 31"/>
                  <a:gd name="T15" fmla="*/ 53 h 71"/>
                  <a:gd name="T16" fmla="*/ 0 w 31"/>
                  <a:gd name="T17" fmla="*/ 71 h 71"/>
                  <a:gd name="T18" fmla="*/ 16 w 31"/>
                  <a:gd name="T19"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1">
                    <a:moveTo>
                      <a:pt x="16" y="53"/>
                    </a:moveTo>
                    <a:lnTo>
                      <a:pt x="31" y="71"/>
                    </a:lnTo>
                    <a:lnTo>
                      <a:pt x="31" y="53"/>
                    </a:lnTo>
                    <a:lnTo>
                      <a:pt x="31" y="43"/>
                    </a:lnTo>
                    <a:lnTo>
                      <a:pt x="31" y="0"/>
                    </a:lnTo>
                    <a:lnTo>
                      <a:pt x="0" y="0"/>
                    </a:lnTo>
                    <a:lnTo>
                      <a:pt x="0" y="43"/>
                    </a:lnTo>
                    <a:lnTo>
                      <a:pt x="0" y="53"/>
                    </a:lnTo>
                    <a:lnTo>
                      <a:pt x="0" y="71"/>
                    </a:lnTo>
                    <a:lnTo>
                      <a:pt x="16" y="53"/>
                    </a:lnTo>
                    <a:close/>
                  </a:path>
                </a:pathLst>
              </a:custGeom>
              <a:solidFill>
                <a:srgbClr val="FDE05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0" name="Freeform 210"/>
              <p:cNvSpPr/>
              <p:nvPr/>
            </p:nvSpPr>
            <p:spPr bwMode="auto">
              <a:xfrm>
                <a:off x="1972" y="1147"/>
                <a:ext cx="31" cy="71"/>
              </a:xfrm>
              <a:custGeom>
                <a:avLst/>
                <a:gdLst>
                  <a:gd name="T0" fmla="*/ 16 w 31"/>
                  <a:gd name="T1" fmla="*/ 53 h 71"/>
                  <a:gd name="T2" fmla="*/ 31 w 31"/>
                  <a:gd name="T3" fmla="*/ 71 h 71"/>
                  <a:gd name="T4" fmla="*/ 31 w 31"/>
                  <a:gd name="T5" fmla="*/ 53 h 71"/>
                  <a:gd name="T6" fmla="*/ 31 w 31"/>
                  <a:gd name="T7" fmla="*/ 43 h 71"/>
                  <a:gd name="T8" fmla="*/ 31 w 31"/>
                  <a:gd name="T9" fmla="*/ 0 h 71"/>
                  <a:gd name="T10" fmla="*/ 0 w 31"/>
                  <a:gd name="T11" fmla="*/ 0 h 71"/>
                  <a:gd name="T12" fmla="*/ 0 w 31"/>
                  <a:gd name="T13" fmla="*/ 43 h 71"/>
                  <a:gd name="T14" fmla="*/ 0 w 31"/>
                  <a:gd name="T15" fmla="*/ 53 h 71"/>
                  <a:gd name="T16" fmla="*/ 0 w 31"/>
                  <a:gd name="T17" fmla="*/ 71 h 71"/>
                  <a:gd name="T18" fmla="*/ 16 w 31"/>
                  <a:gd name="T19"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1">
                    <a:moveTo>
                      <a:pt x="16" y="53"/>
                    </a:moveTo>
                    <a:lnTo>
                      <a:pt x="31" y="71"/>
                    </a:lnTo>
                    <a:lnTo>
                      <a:pt x="31" y="53"/>
                    </a:lnTo>
                    <a:lnTo>
                      <a:pt x="31" y="43"/>
                    </a:lnTo>
                    <a:lnTo>
                      <a:pt x="31" y="0"/>
                    </a:lnTo>
                    <a:lnTo>
                      <a:pt x="0" y="0"/>
                    </a:lnTo>
                    <a:lnTo>
                      <a:pt x="0" y="43"/>
                    </a:lnTo>
                    <a:lnTo>
                      <a:pt x="0" y="53"/>
                    </a:lnTo>
                    <a:lnTo>
                      <a:pt x="0" y="71"/>
                    </a:lnTo>
                    <a:lnTo>
                      <a:pt x="16" y="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1" name="Freeform 211"/>
              <p:cNvSpPr/>
              <p:nvPr/>
            </p:nvSpPr>
            <p:spPr bwMode="auto">
              <a:xfrm>
                <a:off x="1972" y="1147"/>
                <a:ext cx="5" cy="71"/>
              </a:xfrm>
              <a:custGeom>
                <a:avLst/>
                <a:gdLst>
                  <a:gd name="T0" fmla="*/ 5 w 5"/>
                  <a:gd name="T1" fmla="*/ 43 h 71"/>
                  <a:gd name="T2" fmla="*/ 5 w 5"/>
                  <a:gd name="T3" fmla="*/ 0 h 71"/>
                  <a:gd name="T4" fmla="*/ 0 w 5"/>
                  <a:gd name="T5" fmla="*/ 0 h 71"/>
                  <a:gd name="T6" fmla="*/ 0 w 5"/>
                  <a:gd name="T7" fmla="*/ 43 h 71"/>
                  <a:gd name="T8" fmla="*/ 0 w 5"/>
                  <a:gd name="T9" fmla="*/ 53 h 71"/>
                  <a:gd name="T10" fmla="*/ 0 w 5"/>
                  <a:gd name="T11" fmla="*/ 71 h 71"/>
                  <a:gd name="T12" fmla="*/ 5 w 5"/>
                  <a:gd name="T13" fmla="*/ 67 h 71"/>
                  <a:gd name="T14" fmla="*/ 5 w 5"/>
                  <a:gd name="T15" fmla="*/ 53 h 71"/>
                  <a:gd name="T16" fmla="*/ 5 w 5"/>
                  <a:gd name="T17" fmla="*/ 4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1">
                    <a:moveTo>
                      <a:pt x="5" y="43"/>
                    </a:moveTo>
                    <a:lnTo>
                      <a:pt x="5" y="0"/>
                    </a:lnTo>
                    <a:lnTo>
                      <a:pt x="0" y="0"/>
                    </a:lnTo>
                    <a:lnTo>
                      <a:pt x="0" y="43"/>
                    </a:lnTo>
                    <a:lnTo>
                      <a:pt x="0" y="53"/>
                    </a:lnTo>
                    <a:lnTo>
                      <a:pt x="0" y="71"/>
                    </a:lnTo>
                    <a:lnTo>
                      <a:pt x="5" y="67"/>
                    </a:lnTo>
                    <a:lnTo>
                      <a:pt x="5" y="53"/>
                    </a:lnTo>
                    <a:lnTo>
                      <a:pt x="5" y="43"/>
                    </a:lnTo>
                    <a:close/>
                  </a:path>
                </a:pathLst>
              </a:custGeom>
              <a:solidFill>
                <a:srgbClr val="FAD257"/>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2" name="Freeform 212"/>
              <p:cNvSpPr/>
              <p:nvPr/>
            </p:nvSpPr>
            <p:spPr bwMode="auto">
              <a:xfrm>
                <a:off x="1972" y="1147"/>
                <a:ext cx="5" cy="71"/>
              </a:xfrm>
              <a:custGeom>
                <a:avLst/>
                <a:gdLst>
                  <a:gd name="T0" fmla="*/ 5 w 5"/>
                  <a:gd name="T1" fmla="*/ 43 h 71"/>
                  <a:gd name="T2" fmla="*/ 5 w 5"/>
                  <a:gd name="T3" fmla="*/ 0 h 71"/>
                  <a:gd name="T4" fmla="*/ 0 w 5"/>
                  <a:gd name="T5" fmla="*/ 0 h 71"/>
                  <a:gd name="T6" fmla="*/ 0 w 5"/>
                  <a:gd name="T7" fmla="*/ 43 h 71"/>
                  <a:gd name="T8" fmla="*/ 0 w 5"/>
                  <a:gd name="T9" fmla="*/ 53 h 71"/>
                  <a:gd name="T10" fmla="*/ 0 w 5"/>
                  <a:gd name="T11" fmla="*/ 71 h 71"/>
                  <a:gd name="T12" fmla="*/ 5 w 5"/>
                  <a:gd name="T13" fmla="*/ 67 h 71"/>
                  <a:gd name="T14" fmla="*/ 5 w 5"/>
                  <a:gd name="T15" fmla="*/ 53 h 71"/>
                  <a:gd name="T16" fmla="*/ 5 w 5"/>
                  <a:gd name="T17" fmla="*/ 4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1">
                    <a:moveTo>
                      <a:pt x="5" y="43"/>
                    </a:moveTo>
                    <a:lnTo>
                      <a:pt x="5" y="0"/>
                    </a:lnTo>
                    <a:lnTo>
                      <a:pt x="0" y="0"/>
                    </a:lnTo>
                    <a:lnTo>
                      <a:pt x="0" y="43"/>
                    </a:lnTo>
                    <a:lnTo>
                      <a:pt x="0" y="53"/>
                    </a:lnTo>
                    <a:lnTo>
                      <a:pt x="0" y="71"/>
                    </a:lnTo>
                    <a:lnTo>
                      <a:pt x="5" y="67"/>
                    </a:lnTo>
                    <a:lnTo>
                      <a:pt x="5" y="53"/>
                    </a:lnTo>
                    <a:lnTo>
                      <a:pt x="5"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3" name="Freeform 213"/>
              <p:cNvSpPr>
                <a:spLocks noEditPoints="1"/>
              </p:cNvSpPr>
              <p:nvPr/>
            </p:nvSpPr>
            <p:spPr bwMode="auto">
              <a:xfrm>
                <a:off x="1816" y="1147"/>
                <a:ext cx="217" cy="12"/>
              </a:xfrm>
              <a:custGeom>
                <a:avLst/>
                <a:gdLst>
                  <a:gd name="T0" fmla="*/ 92 w 92"/>
                  <a:gd name="T1" fmla="*/ 0 h 5"/>
                  <a:gd name="T2" fmla="*/ 92 w 92"/>
                  <a:gd name="T3" fmla="*/ 0 h 5"/>
                  <a:gd name="T4" fmla="*/ 92 w 92"/>
                  <a:gd name="T5" fmla="*/ 0 h 5"/>
                  <a:gd name="T6" fmla="*/ 92 w 92"/>
                  <a:gd name="T7" fmla="*/ 0 h 5"/>
                  <a:gd name="T8" fmla="*/ 92 w 92"/>
                  <a:gd name="T9" fmla="*/ 0 h 5"/>
                  <a:gd name="T10" fmla="*/ 92 w 92"/>
                  <a:gd name="T11" fmla="*/ 0 h 5"/>
                  <a:gd name="T12" fmla="*/ 92 w 92"/>
                  <a:gd name="T13" fmla="*/ 0 h 5"/>
                  <a:gd name="T14" fmla="*/ 92 w 92"/>
                  <a:gd name="T15" fmla="*/ 0 h 5"/>
                  <a:gd name="T16" fmla="*/ 92 w 92"/>
                  <a:gd name="T17" fmla="*/ 0 h 5"/>
                  <a:gd name="T18" fmla="*/ 92 w 92"/>
                  <a:gd name="T19" fmla="*/ 0 h 5"/>
                  <a:gd name="T20" fmla="*/ 92 w 92"/>
                  <a:gd name="T21" fmla="*/ 0 h 5"/>
                  <a:gd name="T22" fmla="*/ 92 w 92"/>
                  <a:gd name="T23" fmla="*/ 0 h 5"/>
                  <a:gd name="T24" fmla="*/ 92 w 92"/>
                  <a:gd name="T25" fmla="*/ 0 h 5"/>
                  <a:gd name="T26" fmla="*/ 92 w 92"/>
                  <a:gd name="T27" fmla="*/ 0 h 5"/>
                  <a:gd name="T28" fmla="*/ 92 w 92"/>
                  <a:gd name="T29" fmla="*/ 0 h 5"/>
                  <a:gd name="T30" fmla="*/ 92 w 92"/>
                  <a:gd name="T31" fmla="*/ 0 h 5"/>
                  <a:gd name="T32" fmla="*/ 92 w 92"/>
                  <a:gd name="T33" fmla="*/ 0 h 5"/>
                  <a:gd name="T34" fmla="*/ 92 w 92"/>
                  <a:gd name="T35" fmla="*/ 0 h 5"/>
                  <a:gd name="T36" fmla="*/ 92 w 92"/>
                  <a:gd name="T37" fmla="*/ 0 h 5"/>
                  <a:gd name="T38" fmla="*/ 5 w 92"/>
                  <a:gd name="T39" fmla="*/ 0 h 5"/>
                  <a:gd name="T40" fmla="*/ 0 w 92"/>
                  <a:gd name="T41" fmla="*/ 5 h 5"/>
                  <a:gd name="T42" fmla="*/ 0 w 92"/>
                  <a:gd name="T43" fmla="*/ 5 h 5"/>
                  <a:gd name="T44" fmla="*/ 5 w 92"/>
                  <a:gd name="T45" fmla="*/ 0 h 5"/>
                  <a:gd name="T46" fmla="*/ 66 w 92"/>
                  <a:gd name="T47" fmla="*/ 0 h 5"/>
                  <a:gd name="T48" fmla="*/ 68 w 92"/>
                  <a:gd name="T49" fmla="*/ 0 h 5"/>
                  <a:gd name="T50" fmla="*/ 79 w 92"/>
                  <a:gd name="T51" fmla="*/ 0 h 5"/>
                  <a:gd name="T52" fmla="*/ 92 w 92"/>
                  <a:gd name="T53" fmla="*/ 0 h 5"/>
                  <a:gd name="T54" fmla="*/ 92 w 92"/>
                  <a:gd name="T55" fmla="*/ 0 h 5"/>
                  <a:gd name="T56" fmla="*/ 92 w 92"/>
                  <a:gd name="T5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5">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2" y="0"/>
                    </a:moveTo>
                    <a:cubicBezTo>
                      <a:pt x="5" y="0"/>
                      <a:pt x="5" y="0"/>
                      <a:pt x="5" y="0"/>
                    </a:cubicBezTo>
                    <a:cubicBezTo>
                      <a:pt x="2" y="0"/>
                      <a:pt x="0" y="2"/>
                      <a:pt x="0" y="5"/>
                    </a:cubicBezTo>
                    <a:cubicBezTo>
                      <a:pt x="0" y="5"/>
                      <a:pt x="0" y="5"/>
                      <a:pt x="0" y="5"/>
                    </a:cubicBezTo>
                    <a:cubicBezTo>
                      <a:pt x="0" y="2"/>
                      <a:pt x="2" y="0"/>
                      <a:pt x="5" y="0"/>
                    </a:cubicBezTo>
                    <a:cubicBezTo>
                      <a:pt x="66" y="0"/>
                      <a:pt x="66" y="0"/>
                      <a:pt x="66" y="0"/>
                    </a:cubicBezTo>
                    <a:cubicBezTo>
                      <a:pt x="68" y="0"/>
                      <a:pt x="68" y="0"/>
                      <a:pt x="68" y="0"/>
                    </a:cubicBezTo>
                    <a:cubicBezTo>
                      <a:pt x="79" y="0"/>
                      <a:pt x="79" y="0"/>
                      <a:pt x="79" y="0"/>
                    </a:cubicBezTo>
                    <a:cubicBezTo>
                      <a:pt x="92" y="0"/>
                      <a:pt x="92" y="0"/>
                      <a:pt x="92" y="0"/>
                    </a:cubicBezTo>
                    <a:cubicBezTo>
                      <a:pt x="92" y="0"/>
                      <a:pt x="92" y="0"/>
                      <a:pt x="92" y="0"/>
                    </a:cubicBezTo>
                    <a:cubicBezTo>
                      <a:pt x="92" y="0"/>
                      <a:pt x="92" y="0"/>
                      <a:pt x="92"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4" name="Freeform 214"/>
              <p:cNvSpPr>
                <a:spLocks noEditPoints="1"/>
              </p:cNvSpPr>
              <p:nvPr/>
            </p:nvSpPr>
            <p:spPr bwMode="auto">
              <a:xfrm>
                <a:off x="1816" y="1147"/>
                <a:ext cx="225" cy="185"/>
              </a:xfrm>
              <a:custGeom>
                <a:avLst/>
                <a:gdLst>
                  <a:gd name="T0" fmla="*/ 66 w 95"/>
                  <a:gd name="T1" fmla="*/ 0 h 78"/>
                  <a:gd name="T2" fmla="*/ 5 w 95"/>
                  <a:gd name="T3" fmla="*/ 0 h 78"/>
                  <a:gd name="T4" fmla="*/ 0 w 95"/>
                  <a:gd name="T5" fmla="*/ 5 h 78"/>
                  <a:gd name="T6" fmla="*/ 0 w 95"/>
                  <a:gd name="T7" fmla="*/ 78 h 78"/>
                  <a:gd name="T8" fmla="*/ 28 w 95"/>
                  <a:gd name="T9" fmla="*/ 35 h 78"/>
                  <a:gd name="T10" fmla="*/ 16 w 95"/>
                  <a:gd name="T11" fmla="*/ 35 h 78"/>
                  <a:gd name="T12" fmla="*/ 13 w 95"/>
                  <a:gd name="T13" fmla="*/ 32 h 78"/>
                  <a:gd name="T14" fmla="*/ 13 w 95"/>
                  <a:gd name="T15" fmla="*/ 13 h 78"/>
                  <a:gd name="T16" fmla="*/ 16 w 95"/>
                  <a:gd name="T17" fmla="*/ 11 h 78"/>
                  <a:gd name="T18" fmla="*/ 61 w 95"/>
                  <a:gd name="T19" fmla="*/ 11 h 78"/>
                  <a:gd name="T20" fmla="*/ 66 w 95"/>
                  <a:gd name="T21" fmla="*/ 9 h 78"/>
                  <a:gd name="T22" fmla="*/ 66 w 95"/>
                  <a:gd name="T23" fmla="*/ 0 h 78"/>
                  <a:gd name="T24" fmla="*/ 92 w 95"/>
                  <a:gd name="T25" fmla="*/ 0 h 78"/>
                  <a:gd name="T26" fmla="*/ 79 w 95"/>
                  <a:gd name="T27" fmla="*/ 0 h 78"/>
                  <a:gd name="T28" fmla="*/ 79 w 95"/>
                  <a:gd name="T29" fmla="*/ 4 h 78"/>
                  <a:gd name="T30" fmla="*/ 95 w 95"/>
                  <a:gd name="T31" fmla="*/ 2 h 78"/>
                  <a:gd name="T32" fmla="*/ 92 w 95"/>
                  <a:gd name="T33" fmla="*/ 0 h 78"/>
                  <a:gd name="T34" fmla="*/ 92 w 95"/>
                  <a:gd name="T35" fmla="*/ 0 h 78"/>
                  <a:gd name="T36" fmla="*/ 92 w 95"/>
                  <a:gd name="T37" fmla="*/ 0 h 78"/>
                  <a:gd name="T38" fmla="*/ 92 w 95"/>
                  <a:gd name="T39" fmla="*/ 0 h 78"/>
                  <a:gd name="T40" fmla="*/ 92 w 95"/>
                  <a:gd name="T41" fmla="*/ 0 h 78"/>
                  <a:gd name="T42" fmla="*/ 92 w 95"/>
                  <a:gd name="T43" fmla="*/ 0 h 78"/>
                  <a:gd name="T44" fmla="*/ 92 w 95"/>
                  <a:gd name="T45" fmla="*/ 0 h 78"/>
                  <a:gd name="T46" fmla="*/ 92 w 95"/>
                  <a:gd name="T47" fmla="*/ 0 h 78"/>
                  <a:gd name="T48" fmla="*/ 92 w 95"/>
                  <a:gd name="T49" fmla="*/ 0 h 78"/>
                  <a:gd name="T50" fmla="*/ 92 w 95"/>
                  <a:gd name="T51" fmla="*/ 0 h 78"/>
                  <a:gd name="T52" fmla="*/ 92 w 95"/>
                  <a:gd name="T53" fmla="*/ 0 h 78"/>
                  <a:gd name="T54" fmla="*/ 92 w 95"/>
                  <a:gd name="T55" fmla="*/ 0 h 78"/>
                  <a:gd name="T56" fmla="*/ 92 w 95"/>
                  <a:gd name="T57" fmla="*/ 0 h 78"/>
                  <a:gd name="T58" fmla="*/ 92 w 95"/>
                  <a:gd name="T5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5" h="78">
                    <a:moveTo>
                      <a:pt x="66" y="0"/>
                    </a:moveTo>
                    <a:cubicBezTo>
                      <a:pt x="5" y="0"/>
                      <a:pt x="5" y="0"/>
                      <a:pt x="5" y="0"/>
                    </a:cubicBezTo>
                    <a:cubicBezTo>
                      <a:pt x="2" y="0"/>
                      <a:pt x="0" y="2"/>
                      <a:pt x="0" y="5"/>
                    </a:cubicBezTo>
                    <a:cubicBezTo>
                      <a:pt x="0" y="78"/>
                      <a:pt x="0" y="78"/>
                      <a:pt x="0" y="78"/>
                    </a:cubicBezTo>
                    <a:cubicBezTo>
                      <a:pt x="7" y="61"/>
                      <a:pt x="16" y="47"/>
                      <a:pt x="28" y="35"/>
                    </a:cubicBezTo>
                    <a:cubicBezTo>
                      <a:pt x="16" y="35"/>
                      <a:pt x="16" y="35"/>
                      <a:pt x="16" y="35"/>
                    </a:cubicBezTo>
                    <a:cubicBezTo>
                      <a:pt x="14" y="35"/>
                      <a:pt x="13" y="34"/>
                      <a:pt x="13" y="32"/>
                    </a:cubicBezTo>
                    <a:cubicBezTo>
                      <a:pt x="13" y="13"/>
                      <a:pt x="13" y="13"/>
                      <a:pt x="13" y="13"/>
                    </a:cubicBezTo>
                    <a:cubicBezTo>
                      <a:pt x="13" y="12"/>
                      <a:pt x="14" y="11"/>
                      <a:pt x="16" y="11"/>
                    </a:cubicBezTo>
                    <a:cubicBezTo>
                      <a:pt x="61" y="11"/>
                      <a:pt x="61" y="11"/>
                      <a:pt x="61" y="11"/>
                    </a:cubicBezTo>
                    <a:cubicBezTo>
                      <a:pt x="63" y="10"/>
                      <a:pt x="65" y="9"/>
                      <a:pt x="66" y="9"/>
                    </a:cubicBezTo>
                    <a:cubicBezTo>
                      <a:pt x="66" y="0"/>
                      <a:pt x="66" y="0"/>
                      <a:pt x="66" y="0"/>
                    </a:cubicBezTo>
                    <a:moveTo>
                      <a:pt x="92" y="0"/>
                    </a:moveTo>
                    <a:cubicBezTo>
                      <a:pt x="79" y="0"/>
                      <a:pt x="79" y="0"/>
                      <a:pt x="79" y="0"/>
                    </a:cubicBezTo>
                    <a:cubicBezTo>
                      <a:pt x="79" y="4"/>
                      <a:pt x="79" y="4"/>
                      <a:pt x="79" y="4"/>
                    </a:cubicBezTo>
                    <a:cubicBezTo>
                      <a:pt x="84" y="3"/>
                      <a:pt x="90" y="2"/>
                      <a:pt x="95" y="2"/>
                    </a:cubicBezTo>
                    <a:cubicBezTo>
                      <a:pt x="94" y="1"/>
                      <a:pt x="93"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cubicBezTo>
                      <a:pt x="92" y="0"/>
                      <a:pt x="92" y="0"/>
                      <a:pt x="92" y="0"/>
                    </a:cubicBezTo>
                  </a:path>
                </a:pathLst>
              </a:custGeom>
              <a:solidFill>
                <a:srgbClr val="33323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5" name="Freeform 215"/>
              <p:cNvSpPr/>
              <p:nvPr/>
            </p:nvSpPr>
            <p:spPr bwMode="auto">
              <a:xfrm>
                <a:off x="1846" y="1173"/>
                <a:ext cx="114" cy="57"/>
              </a:xfrm>
              <a:custGeom>
                <a:avLst/>
                <a:gdLst>
                  <a:gd name="T0" fmla="*/ 48 w 48"/>
                  <a:gd name="T1" fmla="*/ 0 h 24"/>
                  <a:gd name="T2" fmla="*/ 3 w 48"/>
                  <a:gd name="T3" fmla="*/ 0 h 24"/>
                  <a:gd name="T4" fmla="*/ 0 w 48"/>
                  <a:gd name="T5" fmla="*/ 2 h 24"/>
                  <a:gd name="T6" fmla="*/ 0 w 48"/>
                  <a:gd name="T7" fmla="*/ 21 h 24"/>
                  <a:gd name="T8" fmla="*/ 3 w 48"/>
                  <a:gd name="T9" fmla="*/ 24 h 24"/>
                  <a:gd name="T10" fmla="*/ 15 w 48"/>
                  <a:gd name="T11" fmla="*/ 24 h 24"/>
                  <a:gd name="T12" fmla="*/ 48 w 4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48" y="0"/>
                    </a:moveTo>
                    <a:cubicBezTo>
                      <a:pt x="3" y="0"/>
                      <a:pt x="3" y="0"/>
                      <a:pt x="3" y="0"/>
                    </a:cubicBezTo>
                    <a:cubicBezTo>
                      <a:pt x="1" y="0"/>
                      <a:pt x="0" y="1"/>
                      <a:pt x="0" y="2"/>
                    </a:cubicBezTo>
                    <a:cubicBezTo>
                      <a:pt x="0" y="21"/>
                      <a:pt x="0" y="21"/>
                      <a:pt x="0" y="21"/>
                    </a:cubicBezTo>
                    <a:cubicBezTo>
                      <a:pt x="0" y="23"/>
                      <a:pt x="1" y="24"/>
                      <a:pt x="3" y="24"/>
                    </a:cubicBezTo>
                    <a:cubicBezTo>
                      <a:pt x="15" y="24"/>
                      <a:pt x="15" y="24"/>
                      <a:pt x="15" y="24"/>
                    </a:cubicBezTo>
                    <a:cubicBezTo>
                      <a:pt x="24" y="13"/>
                      <a:pt x="36" y="5"/>
                      <a:pt x="48" y="0"/>
                    </a:cubicBezTo>
                  </a:path>
                </a:pathLst>
              </a:custGeom>
              <a:solidFill>
                <a:srgbClr val="2A292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6" name="Freeform 216"/>
              <p:cNvSpPr/>
              <p:nvPr/>
            </p:nvSpPr>
            <p:spPr bwMode="auto">
              <a:xfrm>
                <a:off x="1977" y="1147"/>
                <a:ext cx="26" cy="19"/>
              </a:xfrm>
              <a:custGeom>
                <a:avLst/>
                <a:gdLst>
                  <a:gd name="T0" fmla="*/ 11 w 11"/>
                  <a:gd name="T1" fmla="*/ 0 h 8"/>
                  <a:gd name="T2" fmla="*/ 0 w 11"/>
                  <a:gd name="T3" fmla="*/ 0 h 8"/>
                  <a:gd name="T4" fmla="*/ 0 w 11"/>
                  <a:gd name="T5" fmla="*/ 8 h 8"/>
                  <a:gd name="T6" fmla="*/ 11 w 11"/>
                  <a:gd name="T7" fmla="*/ 4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0" y="0"/>
                      <a:pt x="0" y="0"/>
                      <a:pt x="0" y="0"/>
                    </a:cubicBezTo>
                    <a:cubicBezTo>
                      <a:pt x="0" y="8"/>
                      <a:pt x="0" y="8"/>
                      <a:pt x="0" y="8"/>
                    </a:cubicBezTo>
                    <a:cubicBezTo>
                      <a:pt x="3" y="7"/>
                      <a:pt x="7" y="5"/>
                      <a:pt x="11" y="4"/>
                    </a:cubicBezTo>
                    <a:cubicBezTo>
                      <a:pt x="11" y="0"/>
                      <a:pt x="11" y="0"/>
                      <a:pt x="11" y="0"/>
                    </a:cubicBezTo>
                  </a:path>
                </a:pathLst>
              </a:custGeom>
              <a:solidFill>
                <a:srgbClr val="FDE15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7" name="Freeform 217"/>
              <p:cNvSpPr/>
              <p:nvPr/>
            </p:nvSpPr>
            <p:spPr bwMode="auto">
              <a:xfrm>
                <a:off x="1972" y="1147"/>
                <a:ext cx="5" cy="22"/>
              </a:xfrm>
              <a:custGeom>
                <a:avLst/>
                <a:gdLst>
                  <a:gd name="T0" fmla="*/ 2 w 2"/>
                  <a:gd name="T1" fmla="*/ 0 h 9"/>
                  <a:gd name="T2" fmla="*/ 0 w 2"/>
                  <a:gd name="T3" fmla="*/ 0 h 9"/>
                  <a:gd name="T4" fmla="*/ 0 w 2"/>
                  <a:gd name="T5" fmla="*/ 9 h 9"/>
                  <a:gd name="T6" fmla="*/ 2 w 2"/>
                  <a:gd name="T7" fmla="*/ 8 h 9"/>
                  <a:gd name="T8" fmla="*/ 2 w 2"/>
                  <a:gd name="T9" fmla="*/ 0 h 9"/>
                </a:gdLst>
                <a:ahLst/>
                <a:cxnLst>
                  <a:cxn ang="0">
                    <a:pos x="T0" y="T1"/>
                  </a:cxn>
                  <a:cxn ang="0">
                    <a:pos x="T2" y="T3"/>
                  </a:cxn>
                  <a:cxn ang="0">
                    <a:pos x="T4" y="T5"/>
                  </a:cxn>
                  <a:cxn ang="0">
                    <a:pos x="T6" y="T7"/>
                  </a:cxn>
                  <a:cxn ang="0">
                    <a:pos x="T8" y="T9"/>
                  </a:cxn>
                </a:cxnLst>
                <a:rect l="0" t="0" r="r" b="b"/>
                <a:pathLst>
                  <a:path w="2" h="9">
                    <a:moveTo>
                      <a:pt x="2" y="0"/>
                    </a:moveTo>
                    <a:cubicBezTo>
                      <a:pt x="0" y="0"/>
                      <a:pt x="0" y="0"/>
                      <a:pt x="0" y="0"/>
                    </a:cubicBezTo>
                    <a:cubicBezTo>
                      <a:pt x="0" y="9"/>
                      <a:pt x="0" y="9"/>
                      <a:pt x="0" y="9"/>
                    </a:cubicBezTo>
                    <a:cubicBezTo>
                      <a:pt x="1" y="8"/>
                      <a:pt x="1" y="8"/>
                      <a:pt x="2" y="8"/>
                    </a:cubicBezTo>
                    <a:cubicBezTo>
                      <a:pt x="2" y="0"/>
                      <a:pt x="2" y="0"/>
                      <a:pt x="2" y="0"/>
                    </a:cubicBezTo>
                  </a:path>
                </a:pathLst>
              </a:custGeom>
              <a:solidFill>
                <a:srgbClr val="FAD35A"/>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98" name="Rectangle 218"/>
              <p:cNvSpPr>
                <a:spLocks noChangeArrowheads="1"/>
              </p:cNvSpPr>
              <p:nvPr/>
            </p:nvSpPr>
            <p:spPr bwMode="auto">
              <a:xfrm>
                <a:off x="3243" y="2431"/>
                <a:ext cx="787"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299" name="Rectangle 219"/>
              <p:cNvSpPr>
                <a:spLocks noChangeArrowheads="1"/>
              </p:cNvSpPr>
              <p:nvPr/>
            </p:nvSpPr>
            <p:spPr bwMode="auto">
              <a:xfrm>
                <a:off x="3262" y="2448"/>
                <a:ext cx="400"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0" name="Rectangle 220"/>
              <p:cNvSpPr>
                <a:spLocks noChangeArrowheads="1"/>
              </p:cNvSpPr>
              <p:nvPr/>
            </p:nvSpPr>
            <p:spPr bwMode="auto">
              <a:xfrm>
                <a:off x="3679" y="2448"/>
                <a:ext cx="332"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1" name="Rectangle 221"/>
              <p:cNvSpPr>
                <a:spLocks noChangeArrowheads="1"/>
              </p:cNvSpPr>
              <p:nvPr/>
            </p:nvSpPr>
            <p:spPr bwMode="auto">
              <a:xfrm>
                <a:off x="3359" y="2512"/>
                <a:ext cx="332"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2" name="Rectangle 222"/>
              <p:cNvSpPr>
                <a:spLocks noChangeArrowheads="1"/>
              </p:cNvSpPr>
              <p:nvPr/>
            </p:nvSpPr>
            <p:spPr bwMode="auto">
              <a:xfrm>
                <a:off x="3260" y="2512"/>
                <a:ext cx="76"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3" name="Rectangle 223"/>
              <p:cNvSpPr>
                <a:spLocks noChangeArrowheads="1"/>
              </p:cNvSpPr>
              <p:nvPr/>
            </p:nvSpPr>
            <p:spPr bwMode="auto">
              <a:xfrm>
                <a:off x="3260" y="2481"/>
                <a:ext cx="196"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4" name="Rectangle 224"/>
              <p:cNvSpPr>
                <a:spLocks noChangeArrowheads="1"/>
              </p:cNvSpPr>
              <p:nvPr/>
            </p:nvSpPr>
            <p:spPr bwMode="auto">
              <a:xfrm>
                <a:off x="3707" y="2512"/>
                <a:ext cx="304"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5" name="Rectangle 225"/>
              <p:cNvSpPr>
                <a:spLocks noChangeArrowheads="1"/>
              </p:cNvSpPr>
              <p:nvPr/>
            </p:nvSpPr>
            <p:spPr bwMode="auto">
              <a:xfrm>
                <a:off x="3473" y="2481"/>
                <a:ext cx="538"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6" name="Freeform 226"/>
              <p:cNvSpPr/>
              <p:nvPr/>
            </p:nvSpPr>
            <p:spPr bwMode="auto">
              <a:xfrm>
                <a:off x="3229" y="2408"/>
                <a:ext cx="817" cy="23"/>
              </a:xfrm>
              <a:custGeom>
                <a:avLst/>
                <a:gdLst>
                  <a:gd name="T0" fmla="*/ 345 w 345"/>
                  <a:gd name="T1" fmla="*/ 8 h 10"/>
                  <a:gd name="T2" fmla="*/ 338 w 345"/>
                  <a:gd name="T3" fmla="*/ 0 h 10"/>
                  <a:gd name="T4" fmla="*/ 6 w 345"/>
                  <a:gd name="T5" fmla="*/ 0 h 10"/>
                  <a:gd name="T6" fmla="*/ 0 w 345"/>
                  <a:gd name="T7" fmla="*/ 8 h 10"/>
                  <a:gd name="T8" fmla="*/ 0 w 345"/>
                  <a:gd name="T9" fmla="*/ 10 h 10"/>
                  <a:gd name="T10" fmla="*/ 344 w 345"/>
                  <a:gd name="T11" fmla="*/ 10 h 10"/>
                  <a:gd name="T12" fmla="*/ 345 w 34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345" h="10">
                    <a:moveTo>
                      <a:pt x="345" y="8"/>
                    </a:moveTo>
                    <a:cubicBezTo>
                      <a:pt x="345" y="4"/>
                      <a:pt x="342" y="0"/>
                      <a:pt x="338" y="0"/>
                    </a:cubicBezTo>
                    <a:cubicBezTo>
                      <a:pt x="6" y="0"/>
                      <a:pt x="6" y="0"/>
                      <a:pt x="6" y="0"/>
                    </a:cubicBezTo>
                    <a:cubicBezTo>
                      <a:pt x="3" y="0"/>
                      <a:pt x="0" y="4"/>
                      <a:pt x="0" y="8"/>
                    </a:cubicBezTo>
                    <a:cubicBezTo>
                      <a:pt x="0" y="9"/>
                      <a:pt x="0" y="9"/>
                      <a:pt x="0" y="10"/>
                    </a:cubicBezTo>
                    <a:cubicBezTo>
                      <a:pt x="344" y="10"/>
                      <a:pt x="344" y="10"/>
                      <a:pt x="344" y="10"/>
                    </a:cubicBezTo>
                    <a:cubicBezTo>
                      <a:pt x="344" y="9"/>
                      <a:pt x="345" y="9"/>
                      <a:pt x="345" y="8"/>
                    </a:cubicBezTo>
                    <a:close/>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07" name="Freeform 227"/>
              <p:cNvSpPr/>
              <p:nvPr/>
            </p:nvSpPr>
            <p:spPr bwMode="auto">
              <a:xfrm>
                <a:off x="3227" y="2536"/>
                <a:ext cx="817" cy="23"/>
              </a:xfrm>
              <a:custGeom>
                <a:avLst/>
                <a:gdLst>
                  <a:gd name="T0" fmla="*/ 0 w 345"/>
                  <a:gd name="T1" fmla="*/ 3 h 10"/>
                  <a:gd name="T2" fmla="*/ 7 w 345"/>
                  <a:gd name="T3" fmla="*/ 10 h 10"/>
                  <a:gd name="T4" fmla="*/ 339 w 345"/>
                  <a:gd name="T5" fmla="*/ 10 h 10"/>
                  <a:gd name="T6" fmla="*/ 345 w 345"/>
                  <a:gd name="T7" fmla="*/ 3 h 10"/>
                  <a:gd name="T8" fmla="*/ 345 w 345"/>
                  <a:gd name="T9" fmla="*/ 0 h 10"/>
                  <a:gd name="T10" fmla="*/ 1 w 345"/>
                  <a:gd name="T11" fmla="*/ 0 h 10"/>
                  <a:gd name="T12" fmla="*/ 0 w 345"/>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345" h="10">
                    <a:moveTo>
                      <a:pt x="0" y="3"/>
                    </a:moveTo>
                    <a:cubicBezTo>
                      <a:pt x="0" y="7"/>
                      <a:pt x="3" y="10"/>
                      <a:pt x="7" y="10"/>
                    </a:cubicBezTo>
                    <a:cubicBezTo>
                      <a:pt x="339" y="10"/>
                      <a:pt x="339" y="10"/>
                      <a:pt x="339" y="10"/>
                    </a:cubicBezTo>
                    <a:cubicBezTo>
                      <a:pt x="342" y="10"/>
                      <a:pt x="345" y="7"/>
                      <a:pt x="345" y="3"/>
                    </a:cubicBezTo>
                    <a:cubicBezTo>
                      <a:pt x="345" y="2"/>
                      <a:pt x="345" y="1"/>
                      <a:pt x="345" y="0"/>
                    </a:cubicBezTo>
                    <a:cubicBezTo>
                      <a:pt x="1" y="0"/>
                      <a:pt x="1" y="0"/>
                      <a:pt x="1" y="0"/>
                    </a:cubicBezTo>
                    <a:cubicBezTo>
                      <a:pt x="1" y="1"/>
                      <a:pt x="0" y="2"/>
                      <a:pt x="0" y="3"/>
                    </a:cubicBezTo>
                    <a:close/>
                  </a:path>
                </a:pathLst>
              </a:custGeom>
              <a:solidFill>
                <a:srgbClr val="3E434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08" name="Rectangle 228"/>
              <p:cNvSpPr>
                <a:spLocks noChangeArrowheads="1"/>
              </p:cNvSpPr>
              <p:nvPr/>
            </p:nvSpPr>
            <p:spPr bwMode="auto">
              <a:xfrm>
                <a:off x="3170" y="2583"/>
                <a:ext cx="786"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09" name="Rectangle 229"/>
              <p:cNvSpPr>
                <a:spLocks noChangeArrowheads="1"/>
              </p:cNvSpPr>
              <p:nvPr/>
            </p:nvSpPr>
            <p:spPr bwMode="auto">
              <a:xfrm>
                <a:off x="3189" y="2600"/>
                <a:ext cx="400"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0" name="Rectangle 230"/>
              <p:cNvSpPr>
                <a:spLocks noChangeArrowheads="1"/>
              </p:cNvSpPr>
              <p:nvPr/>
            </p:nvSpPr>
            <p:spPr bwMode="auto">
              <a:xfrm>
                <a:off x="3606" y="2600"/>
                <a:ext cx="334"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1" name="Rectangle 231"/>
              <p:cNvSpPr>
                <a:spLocks noChangeArrowheads="1"/>
              </p:cNvSpPr>
              <p:nvPr/>
            </p:nvSpPr>
            <p:spPr bwMode="auto">
              <a:xfrm>
                <a:off x="3286" y="2664"/>
                <a:ext cx="332"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2" name="Rectangle 232"/>
              <p:cNvSpPr>
                <a:spLocks noChangeArrowheads="1"/>
              </p:cNvSpPr>
              <p:nvPr/>
            </p:nvSpPr>
            <p:spPr bwMode="auto">
              <a:xfrm>
                <a:off x="3189" y="2664"/>
                <a:ext cx="73"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3" name="Rectangle 233"/>
              <p:cNvSpPr>
                <a:spLocks noChangeArrowheads="1"/>
              </p:cNvSpPr>
              <p:nvPr/>
            </p:nvSpPr>
            <p:spPr bwMode="auto">
              <a:xfrm>
                <a:off x="3189" y="2630"/>
                <a:ext cx="194" cy="8"/>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4" name="Rectangle 234"/>
              <p:cNvSpPr>
                <a:spLocks noChangeArrowheads="1"/>
              </p:cNvSpPr>
              <p:nvPr/>
            </p:nvSpPr>
            <p:spPr bwMode="auto">
              <a:xfrm>
                <a:off x="3636" y="2664"/>
                <a:ext cx="304"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5" name="Rectangle 235"/>
              <p:cNvSpPr>
                <a:spLocks noChangeArrowheads="1"/>
              </p:cNvSpPr>
              <p:nvPr/>
            </p:nvSpPr>
            <p:spPr bwMode="auto">
              <a:xfrm>
                <a:off x="3400" y="2630"/>
                <a:ext cx="540" cy="8"/>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6" name="Freeform 236"/>
              <p:cNvSpPr/>
              <p:nvPr/>
            </p:nvSpPr>
            <p:spPr bwMode="auto">
              <a:xfrm>
                <a:off x="3156" y="2559"/>
                <a:ext cx="817" cy="24"/>
              </a:xfrm>
              <a:custGeom>
                <a:avLst/>
                <a:gdLst>
                  <a:gd name="T0" fmla="*/ 345 w 345"/>
                  <a:gd name="T1" fmla="*/ 7 h 10"/>
                  <a:gd name="T2" fmla="*/ 338 w 345"/>
                  <a:gd name="T3" fmla="*/ 0 h 10"/>
                  <a:gd name="T4" fmla="*/ 6 w 345"/>
                  <a:gd name="T5" fmla="*/ 0 h 10"/>
                  <a:gd name="T6" fmla="*/ 0 w 345"/>
                  <a:gd name="T7" fmla="*/ 7 h 10"/>
                  <a:gd name="T8" fmla="*/ 0 w 345"/>
                  <a:gd name="T9" fmla="*/ 10 h 10"/>
                  <a:gd name="T10" fmla="*/ 344 w 345"/>
                  <a:gd name="T11" fmla="*/ 10 h 10"/>
                  <a:gd name="T12" fmla="*/ 345 w 345"/>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345" h="10">
                    <a:moveTo>
                      <a:pt x="345" y="7"/>
                    </a:moveTo>
                    <a:cubicBezTo>
                      <a:pt x="345" y="3"/>
                      <a:pt x="342" y="0"/>
                      <a:pt x="338" y="0"/>
                    </a:cubicBezTo>
                    <a:cubicBezTo>
                      <a:pt x="6" y="0"/>
                      <a:pt x="6" y="0"/>
                      <a:pt x="6" y="0"/>
                    </a:cubicBezTo>
                    <a:cubicBezTo>
                      <a:pt x="3" y="0"/>
                      <a:pt x="0" y="3"/>
                      <a:pt x="0" y="7"/>
                    </a:cubicBezTo>
                    <a:cubicBezTo>
                      <a:pt x="0" y="8"/>
                      <a:pt x="0" y="9"/>
                      <a:pt x="0" y="10"/>
                    </a:cubicBezTo>
                    <a:cubicBezTo>
                      <a:pt x="344" y="10"/>
                      <a:pt x="344" y="10"/>
                      <a:pt x="344" y="10"/>
                    </a:cubicBezTo>
                    <a:cubicBezTo>
                      <a:pt x="345" y="9"/>
                      <a:pt x="345" y="8"/>
                      <a:pt x="345" y="7"/>
                    </a:cubicBezTo>
                    <a:close/>
                  </a:path>
                </a:pathLst>
              </a:custGeom>
              <a:solidFill>
                <a:srgbClr val="5F657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17" name="Freeform 237"/>
              <p:cNvSpPr/>
              <p:nvPr/>
            </p:nvSpPr>
            <p:spPr bwMode="auto">
              <a:xfrm>
                <a:off x="3156" y="2687"/>
                <a:ext cx="814" cy="24"/>
              </a:xfrm>
              <a:custGeom>
                <a:avLst/>
                <a:gdLst>
                  <a:gd name="T0" fmla="*/ 0 w 344"/>
                  <a:gd name="T1" fmla="*/ 3 h 10"/>
                  <a:gd name="T2" fmla="*/ 6 w 344"/>
                  <a:gd name="T3" fmla="*/ 10 h 10"/>
                  <a:gd name="T4" fmla="*/ 338 w 344"/>
                  <a:gd name="T5" fmla="*/ 10 h 10"/>
                  <a:gd name="T6" fmla="*/ 344 w 344"/>
                  <a:gd name="T7" fmla="*/ 3 h 10"/>
                  <a:gd name="T8" fmla="*/ 344 w 344"/>
                  <a:gd name="T9" fmla="*/ 0 h 10"/>
                  <a:gd name="T10" fmla="*/ 0 w 344"/>
                  <a:gd name="T11" fmla="*/ 0 h 10"/>
                  <a:gd name="T12" fmla="*/ 0 w 344"/>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344" h="10">
                    <a:moveTo>
                      <a:pt x="0" y="3"/>
                    </a:moveTo>
                    <a:cubicBezTo>
                      <a:pt x="0" y="7"/>
                      <a:pt x="3" y="10"/>
                      <a:pt x="6" y="10"/>
                    </a:cubicBezTo>
                    <a:cubicBezTo>
                      <a:pt x="338" y="10"/>
                      <a:pt x="338" y="10"/>
                      <a:pt x="338" y="10"/>
                    </a:cubicBezTo>
                    <a:cubicBezTo>
                      <a:pt x="342" y="10"/>
                      <a:pt x="344" y="7"/>
                      <a:pt x="344" y="3"/>
                    </a:cubicBezTo>
                    <a:cubicBezTo>
                      <a:pt x="344" y="2"/>
                      <a:pt x="344" y="1"/>
                      <a:pt x="344" y="0"/>
                    </a:cubicBezTo>
                    <a:cubicBezTo>
                      <a:pt x="0" y="0"/>
                      <a:pt x="0" y="0"/>
                      <a:pt x="0" y="0"/>
                    </a:cubicBezTo>
                    <a:cubicBezTo>
                      <a:pt x="0" y="1"/>
                      <a:pt x="0" y="2"/>
                      <a:pt x="0" y="3"/>
                    </a:cubicBezTo>
                    <a:close/>
                  </a:path>
                </a:pathLst>
              </a:custGeom>
              <a:solidFill>
                <a:srgbClr val="5F657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18" name="Rectangle 238"/>
              <p:cNvSpPr>
                <a:spLocks noChangeArrowheads="1"/>
              </p:cNvSpPr>
              <p:nvPr/>
            </p:nvSpPr>
            <p:spPr bwMode="auto">
              <a:xfrm>
                <a:off x="3182" y="2280"/>
                <a:ext cx="786" cy="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19" name="Rectangle 239"/>
              <p:cNvSpPr>
                <a:spLocks noChangeArrowheads="1"/>
              </p:cNvSpPr>
              <p:nvPr/>
            </p:nvSpPr>
            <p:spPr bwMode="auto">
              <a:xfrm>
                <a:off x="3201" y="2299"/>
                <a:ext cx="400"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0" name="Rectangle 240"/>
              <p:cNvSpPr>
                <a:spLocks noChangeArrowheads="1"/>
              </p:cNvSpPr>
              <p:nvPr/>
            </p:nvSpPr>
            <p:spPr bwMode="auto">
              <a:xfrm>
                <a:off x="3618" y="2299"/>
                <a:ext cx="333"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1" name="Rectangle 241"/>
              <p:cNvSpPr>
                <a:spLocks noChangeArrowheads="1"/>
              </p:cNvSpPr>
              <p:nvPr/>
            </p:nvSpPr>
            <p:spPr bwMode="auto">
              <a:xfrm>
                <a:off x="3298" y="2360"/>
                <a:ext cx="331"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2" name="Rectangle 242"/>
              <p:cNvSpPr>
                <a:spLocks noChangeArrowheads="1"/>
              </p:cNvSpPr>
              <p:nvPr/>
            </p:nvSpPr>
            <p:spPr bwMode="auto">
              <a:xfrm>
                <a:off x="3198" y="2360"/>
                <a:ext cx="76"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3" name="Rectangle 243"/>
              <p:cNvSpPr>
                <a:spLocks noChangeArrowheads="1"/>
              </p:cNvSpPr>
              <p:nvPr/>
            </p:nvSpPr>
            <p:spPr bwMode="auto">
              <a:xfrm>
                <a:off x="3198" y="2330"/>
                <a:ext cx="197"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4" name="Rectangle 244"/>
              <p:cNvSpPr>
                <a:spLocks noChangeArrowheads="1"/>
              </p:cNvSpPr>
              <p:nvPr/>
            </p:nvSpPr>
            <p:spPr bwMode="auto">
              <a:xfrm>
                <a:off x="3646" y="2360"/>
                <a:ext cx="303"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5" name="Rectangle 245"/>
              <p:cNvSpPr>
                <a:spLocks noChangeArrowheads="1"/>
              </p:cNvSpPr>
              <p:nvPr/>
            </p:nvSpPr>
            <p:spPr bwMode="auto">
              <a:xfrm>
                <a:off x="3412" y="2330"/>
                <a:ext cx="537" cy="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26" name="Freeform 246"/>
              <p:cNvSpPr/>
              <p:nvPr/>
            </p:nvSpPr>
            <p:spPr bwMode="auto">
              <a:xfrm>
                <a:off x="3168" y="2259"/>
                <a:ext cx="817" cy="21"/>
              </a:xfrm>
              <a:custGeom>
                <a:avLst/>
                <a:gdLst>
                  <a:gd name="T0" fmla="*/ 345 w 345"/>
                  <a:gd name="T1" fmla="*/ 7 h 9"/>
                  <a:gd name="T2" fmla="*/ 338 w 345"/>
                  <a:gd name="T3" fmla="*/ 0 h 9"/>
                  <a:gd name="T4" fmla="*/ 6 w 345"/>
                  <a:gd name="T5" fmla="*/ 0 h 9"/>
                  <a:gd name="T6" fmla="*/ 0 w 345"/>
                  <a:gd name="T7" fmla="*/ 7 h 9"/>
                  <a:gd name="T8" fmla="*/ 0 w 345"/>
                  <a:gd name="T9" fmla="*/ 9 h 9"/>
                  <a:gd name="T10" fmla="*/ 344 w 345"/>
                  <a:gd name="T11" fmla="*/ 9 h 9"/>
                  <a:gd name="T12" fmla="*/ 345 w 345"/>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345" h="9">
                    <a:moveTo>
                      <a:pt x="345" y="7"/>
                    </a:moveTo>
                    <a:cubicBezTo>
                      <a:pt x="345" y="3"/>
                      <a:pt x="342" y="0"/>
                      <a:pt x="338" y="0"/>
                    </a:cubicBezTo>
                    <a:cubicBezTo>
                      <a:pt x="6" y="0"/>
                      <a:pt x="6" y="0"/>
                      <a:pt x="6" y="0"/>
                    </a:cubicBezTo>
                    <a:cubicBezTo>
                      <a:pt x="3" y="0"/>
                      <a:pt x="0" y="3"/>
                      <a:pt x="0" y="7"/>
                    </a:cubicBezTo>
                    <a:cubicBezTo>
                      <a:pt x="0" y="8"/>
                      <a:pt x="0" y="9"/>
                      <a:pt x="0" y="9"/>
                    </a:cubicBezTo>
                    <a:cubicBezTo>
                      <a:pt x="344" y="9"/>
                      <a:pt x="344" y="9"/>
                      <a:pt x="344" y="9"/>
                    </a:cubicBezTo>
                    <a:cubicBezTo>
                      <a:pt x="344" y="9"/>
                      <a:pt x="345" y="8"/>
                      <a:pt x="345" y="7"/>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7" name="Freeform 247"/>
              <p:cNvSpPr/>
              <p:nvPr/>
            </p:nvSpPr>
            <p:spPr bwMode="auto">
              <a:xfrm>
                <a:off x="3168" y="2386"/>
                <a:ext cx="814" cy="22"/>
              </a:xfrm>
              <a:custGeom>
                <a:avLst/>
                <a:gdLst>
                  <a:gd name="T0" fmla="*/ 0 w 344"/>
                  <a:gd name="T1" fmla="*/ 2 h 9"/>
                  <a:gd name="T2" fmla="*/ 6 w 344"/>
                  <a:gd name="T3" fmla="*/ 9 h 9"/>
                  <a:gd name="T4" fmla="*/ 338 w 344"/>
                  <a:gd name="T5" fmla="*/ 9 h 9"/>
                  <a:gd name="T6" fmla="*/ 344 w 344"/>
                  <a:gd name="T7" fmla="*/ 2 h 9"/>
                  <a:gd name="T8" fmla="*/ 344 w 344"/>
                  <a:gd name="T9" fmla="*/ 0 h 9"/>
                  <a:gd name="T10" fmla="*/ 0 w 344"/>
                  <a:gd name="T11" fmla="*/ 0 h 9"/>
                  <a:gd name="T12" fmla="*/ 0 w 344"/>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344" h="9">
                    <a:moveTo>
                      <a:pt x="0" y="2"/>
                    </a:moveTo>
                    <a:cubicBezTo>
                      <a:pt x="0" y="6"/>
                      <a:pt x="2" y="9"/>
                      <a:pt x="6" y="9"/>
                    </a:cubicBezTo>
                    <a:cubicBezTo>
                      <a:pt x="338" y="9"/>
                      <a:pt x="338" y="9"/>
                      <a:pt x="338" y="9"/>
                    </a:cubicBezTo>
                    <a:cubicBezTo>
                      <a:pt x="341" y="9"/>
                      <a:pt x="344" y="6"/>
                      <a:pt x="344" y="2"/>
                    </a:cubicBezTo>
                    <a:cubicBezTo>
                      <a:pt x="344" y="1"/>
                      <a:pt x="344" y="0"/>
                      <a:pt x="344" y="0"/>
                    </a:cubicBezTo>
                    <a:cubicBezTo>
                      <a:pt x="0" y="0"/>
                      <a:pt x="0" y="0"/>
                      <a:pt x="0" y="0"/>
                    </a:cubicBezTo>
                    <a:cubicBezTo>
                      <a:pt x="0" y="0"/>
                      <a:pt x="0" y="1"/>
                      <a:pt x="0" y="2"/>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8" name="Freeform 248"/>
              <p:cNvSpPr/>
              <p:nvPr/>
            </p:nvSpPr>
            <p:spPr bwMode="auto">
              <a:xfrm>
                <a:off x="2102" y="2199"/>
                <a:ext cx="109" cy="50"/>
              </a:xfrm>
              <a:custGeom>
                <a:avLst/>
                <a:gdLst>
                  <a:gd name="T0" fmla="*/ 23 w 46"/>
                  <a:gd name="T1" fmla="*/ 21 h 21"/>
                  <a:gd name="T2" fmla="*/ 46 w 46"/>
                  <a:gd name="T3" fmla="*/ 0 h 21"/>
                  <a:gd name="T4" fmla="*/ 1 w 46"/>
                  <a:gd name="T5" fmla="*/ 0 h 21"/>
                  <a:gd name="T6" fmla="*/ 23 w 46"/>
                  <a:gd name="T7" fmla="*/ 21 h 21"/>
                </a:gdLst>
                <a:ahLst/>
                <a:cxnLst>
                  <a:cxn ang="0">
                    <a:pos x="T0" y="T1"/>
                  </a:cxn>
                  <a:cxn ang="0">
                    <a:pos x="T2" y="T3"/>
                  </a:cxn>
                  <a:cxn ang="0">
                    <a:pos x="T4" y="T5"/>
                  </a:cxn>
                  <a:cxn ang="0">
                    <a:pos x="T6" y="T7"/>
                  </a:cxn>
                </a:cxnLst>
                <a:rect l="0" t="0" r="r" b="b"/>
                <a:pathLst>
                  <a:path w="46" h="21">
                    <a:moveTo>
                      <a:pt x="23" y="21"/>
                    </a:moveTo>
                    <a:cubicBezTo>
                      <a:pt x="23" y="21"/>
                      <a:pt x="46" y="18"/>
                      <a:pt x="46" y="0"/>
                    </a:cubicBezTo>
                    <a:cubicBezTo>
                      <a:pt x="1" y="0"/>
                      <a:pt x="1" y="0"/>
                      <a:pt x="1" y="0"/>
                    </a:cubicBezTo>
                    <a:cubicBezTo>
                      <a:pt x="1" y="0"/>
                      <a:pt x="0" y="21"/>
                      <a:pt x="23" y="21"/>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29" name="Freeform 249"/>
              <p:cNvSpPr/>
              <p:nvPr/>
            </p:nvSpPr>
            <p:spPr bwMode="auto">
              <a:xfrm>
                <a:off x="2157" y="2199"/>
                <a:ext cx="655" cy="50"/>
              </a:xfrm>
              <a:custGeom>
                <a:avLst/>
                <a:gdLst>
                  <a:gd name="T0" fmla="*/ 0 w 277"/>
                  <a:gd name="T1" fmla="*/ 21 h 21"/>
                  <a:gd name="T2" fmla="*/ 251 w 277"/>
                  <a:gd name="T3" fmla="*/ 21 h 21"/>
                  <a:gd name="T4" fmla="*/ 276 w 277"/>
                  <a:gd name="T5" fmla="*/ 0 h 21"/>
                  <a:gd name="T6" fmla="*/ 23 w 277"/>
                  <a:gd name="T7" fmla="*/ 0 h 21"/>
                  <a:gd name="T8" fmla="*/ 0 w 277"/>
                  <a:gd name="T9" fmla="*/ 21 h 21"/>
                </a:gdLst>
                <a:ahLst/>
                <a:cxnLst>
                  <a:cxn ang="0">
                    <a:pos x="T0" y="T1"/>
                  </a:cxn>
                  <a:cxn ang="0">
                    <a:pos x="T2" y="T3"/>
                  </a:cxn>
                  <a:cxn ang="0">
                    <a:pos x="T4" y="T5"/>
                  </a:cxn>
                  <a:cxn ang="0">
                    <a:pos x="T6" y="T7"/>
                  </a:cxn>
                  <a:cxn ang="0">
                    <a:pos x="T8" y="T9"/>
                  </a:cxn>
                </a:cxnLst>
                <a:rect l="0" t="0" r="r" b="b"/>
                <a:pathLst>
                  <a:path w="277" h="21">
                    <a:moveTo>
                      <a:pt x="0" y="21"/>
                    </a:moveTo>
                    <a:cubicBezTo>
                      <a:pt x="0" y="21"/>
                      <a:pt x="225" y="21"/>
                      <a:pt x="251" y="21"/>
                    </a:cubicBezTo>
                    <a:cubicBezTo>
                      <a:pt x="277" y="21"/>
                      <a:pt x="276" y="0"/>
                      <a:pt x="276" y="0"/>
                    </a:cubicBezTo>
                    <a:cubicBezTo>
                      <a:pt x="23" y="0"/>
                      <a:pt x="23" y="0"/>
                      <a:pt x="23" y="0"/>
                    </a:cubicBezTo>
                    <a:cubicBezTo>
                      <a:pt x="23" y="18"/>
                      <a:pt x="0" y="21"/>
                      <a:pt x="0" y="21"/>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0" name="Rectangle 250"/>
              <p:cNvSpPr>
                <a:spLocks noChangeArrowheads="1"/>
              </p:cNvSpPr>
              <p:nvPr/>
            </p:nvSpPr>
            <p:spPr bwMode="auto">
              <a:xfrm>
                <a:off x="2213" y="785"/>
                <a:ext cx="597" cy="14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1" name="Rectangle 251"/>
              <p:cNvSpPr>
                <a:spLocks noChangeArrowheads="1"/>
              </p:cNvSpPr>
              <p:nvPr/>
            </p:nvSpPr>
            <p:spPr bwMode="auto">
              <a:xfrm>
                <a:off x="2213" y="785"/>
                <a:ext cx="597"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2" name="Freeform 252"/>
              <p:cNvSpPr/>
              <p:nvPr/>
            </p:nvSpPr>
            <p:spPr bwMode="auto">
              <a:xfrm>
                <a:off x="2810" y="735"/>
                <a:ext cx="109" cy="50"/>
              </a:xfrm>
              <a:custGeom>
                <a:avLst/>
                <a:gdLst>
                  <a:gd name="T0" fmla="*/ 23 w 46"/>
                  <a:gd name="T1" fmla="*/ 0 h 21"/>
                  <a:gd name="T2" fmla="*/ 0 w 46"/>
                  <a:gd name="T3" fmla="*/ 21 h 21"/>
                  <a:gd name="T4" fmla="*/ 45 w 46"/>
                  <a:gd name="T5" fmla="*/ 21 h 21"/>
                  <a:gd name="T6" fmla="*/ 23 w 46"/>
                  <a:gd name="T7" fmla="*/ 0 h 21"/>
                </a:gdLst>
                <a:ahLst/>
                <a:cxnLst>
                  <a:cxn ang="0">
                    <a:pos x="T0" y="T1"/>
                  </a:cxn>
                  <a:cxn ang="0">
                    <a:pos x="T2" y="T3"/>
                  </a:cxn>
                  <a:cxn ang="0">
                    <a:pos x="T4" y="T5"/>
                  </a:cxn>
                  <a:cxn ang="0">
                    <a:pos x="T6" y="T7"/>
                  </a:cxn>
                </a:cxnLst>
                <a:rect l="0" t="0" r="r" b="b"/>
                <a:pathLst>
                  <a:path w="46" h="21">
                    <a:moveTo>
                      <a:pt x="23" y="0"/>
                    </a:moveTo>
                    <a:cubicBezTo>
                      <a:pt x="23" y="0"/>
                      <a:pt x="0" y="2"/>
                      <a:pt x="0" y="21"/>
                    </a:cubicBezTo>
                    <a:cubicBezTo>
                      <a:pt x="45" y="21"/>
                      <a:pt x="45" y="21"/>
                      <a:pt x="45" y="21"/>
                    </a:cubicBezTo>
                    <a:cubicBezTo>
                      <a:pt x="45" y="21"/>
                      <a:pt x="46" y="0"/>
                      <a:pt x="23" y="0"/>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3" name="Freeform 253"/>
              <p:cNvSpPr/>
              <p:nvPr/>
            </p:nvSpPr>
            <p:spPr bwMode="auto">
              <a:xfrm>
                <a:off x="2209" y="735"/>
                <a:ext cx="656" cy="50"/>
              </a:xfrm>
              <a:custGeom>
                <a:avLst/>
                <a:gdLst>
                  <a:gd name="T0" fmla="*/ 277 w 277"/>
                  <a:gd name="T1" fmla="*/ 0 h 21"/>
                  <a:gd name="T2" fmla="*/ 26 w 277"/>
                  <a:gd name="T3" fmla="*/ 0 h 21"/>
                  <a:gd name="T4" fmla="*/ 2 w 277"/>
                  <a:gd name="T5" fmla="*/ 21 h 21"/>
                  <a:gd name="T6" fmla="*/ 254 w 277"/>
                  <a:gd name="T7" fmla="*/ 21 h 21"/>
                  <a:gd name="T8" fmla="*/ 277 w 277"/>
                  <a:gd name="T9" fmla="*/ 0 h 21"/>
                </a:gdLst>
                <a:ahLst/>
                <a:cxnLst>
                  <a:cxn ang="0">
                    <a:pos x="T0" y="T1"/>
                  </a:cxn>
                  <a:cxn ang="0">
                    <a:pos x="T2" y="T3"/>
                  </a:cxn>
                  <a:cxn ang="0">
                    <a:pos x="T4" y="T5"/>
                  </a:cxn>
                  <a:cxn ang="0">
                    <a:pos x="T6" y="T7"/>
                  </a:cxn>
                  <a:cxn ang="0">
                    <a:pos x="T8" y="T9"/>
                  </a:cxn>
                </a:cxnLst>
                <a:rect l="0" t="0" r="r" b="b"/>
                <a:pathLst>
                  <a:path w="277" h="21">
                    <a:moveTo>
                      <a:pt x="277" y="0"/>
                    </a:moveTo>
                    <a:cubicBezTo>
                      <a:pt x="277" y="0"/>
                      <a:pt x="53" y="0"/>
                      <a:pt x="26" y="0"/>
                    </a:cubicBezTo>
                    <a:cubicBezTo>
                      <a:pt x="0" y="0"/>
                      <a:pt x="2" y="21"/>
                      <a:pt x="2" y="21"/>
                    </a:cubicBezTo>
                    <a:cubicBezTo>
                      <a:pt x="254" y="21"/>
                      <a:pt x="254" y="21"/>
                      <a:pt x="254" y="21"/>
                    </a:cubicBezTo>
                    <a:cubicBezTo>
                      <a:pt x="254" y="2"/>
                      <a:pt x="277" y="0"/>
                      <a:pt x="277" y="0"/>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4" name="Rectangle 254"/>
              <p:cNvSpPr>
                <a:spLocks noChangeArrowheads="1"/>
              </p:cNvSpPr>
              <p:nvPr/>
            </p:nvSpPr>
            <p:spPr bwMode="auto">
              <a:xfrm>
                <a:off x="2810" y="785"/>
                <a:ext cx="107" cy="1301"/>
              </a:xfrm>
              <a:prstGeom prst="rect">
                <a:avLst/>
              </a:prstGeom>
              <a:solidFill>
                <a:srgbClr val="D9DA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5" name="Freeform 255"/>
              <p:cNvSpPr/>
              <p:nvPr/>
            </p:nvSpPr>
            <p:spPr bwMode="auto">
              <a:xfrm>
                <a:off x="2808" y="2086"/>
                <a:ext cx="109" cy="49"/>
              </a:xfrm>
              <a:custGeom>
                <a:avLst/>
                <a:gdLst>
                  <a:gd name="T0" fmla="*/ 23 w 46"/>
                  <a:gd name="T1" fmla="*/ 21 h 21"/>
                  <a:gd name="T2" fmla="*/ 46 w 46"/>
                  <a:gd name="T3" fmla="*/ 0 h 21"/>
                  <a:gd name="T4" fmla="*/ 1 w 46"/>
                  <a:gd name="T5" fmla="*/ 0 h 21"/>
                  <a:gd name="T6" fmla="*/ 23 w 46"/>
                  <a:gd name="T7" fmla="*/ 21 h 21"/>
                </a:gdLst>
                <a:ahLst/>
                <a:cxnLst>
                  <a:cxn ang="0">
                    <a:pos x="T0" y="T1"/>
                  </a:cxn>
                  <a:cxn ang="0">
                    <a:pos x="T2" y="T3"/>
                  </a:cxn>
                  <a:cxn ang="0">
                    <a:pos x="T4" y="T5"/>
                  </a:cxn>
                  <a:cxn ang="0">
                    <a:pos x="T6" y="T7"/>
                  </a:cxn>
                </a:cxnLst>
                <a:rect l="0" t="0" r="r" b="b"/>
                <a:pathLst>
                  <a:path w="46" h="21">
                    <a:moveTo>
                      <a:pt x="23" y="21"/>
                    </a:moveTo>
                    <a:cubicBezTo>
                      <a:pt x="23" y="21"/>
                      <a:pt x="46" y="18"/>
                      <a:pt x="46" y="0"/>
                    </a:cubicBezTo>
                    <a:cubicBezTo>
                      <a:pt x="1" y="0"/>
                      <a:pt x="1" y="0"/>
                      <a:pt x="1" y="0"/>
                    </a:cubicBezTo>
                    <a:cubicBezTo>
                      <a:pt x="1" y="0"/>
                      <a:pt x="0" y="21"/>
                      <a:pt x="23" y="21"/>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6" name="Freeform 256"/>
              <p:cNvSpPr/>
              <p:nvPr/>
            </p:nvSpPr>
            <p:spPr bwMode="auto">
              <a:xfrm>
                <a:off x="2862" y="2086"/>
                <a:ext cx="656" cy="49"/>
              </a:xfrm>
              <a:custGeom>
                <a:avLst/>
                <a:gdLst>
                  <a:gd name="T0" fmla="*/ 0 w 277"/>
                  <a:gd name="T1" fmla="*/ 21 h 21"/>
                  <a:gd name="T2" fmla="*/ 251 w 277"/>
                  <a:gd name="T3" fmla="*/ 21 h 21"/>
                  <a:gd name="T4" fmla="*/ 275 w 277"/>
                  <a:gd name="T5" fmla="*/ 0 h 21"/>
                  <a:gd name="T6" fmla="*/ 23 w 277"/>
                  <a:gd name="T7" fmla="*/ 0 h 21"/>
                  <a:gd name="T8" fmla="*/ 0 w 277"/>
                  <a:gd name="T9" fmla="*/ 21 h 21"/>
                </a:gdLst>
                <a:ahLst/>
                <a:cxnLst>
                  <a:cxn ang="0">
                    <a:pos x="T0" y="T1"/>
                  </a:cxn>
                  <a:cxn ang="0">
                    <a:pos x="T2" y="T3"/>
                  </a:cxn>
                  <a:cxn ang="0">
                    <a:pos x="T4" y="T5"/>
                  </a:cxn>
                  <a:cxn ang="0">
                    <a:pos x="T6" y="T7"/>
                  </a:cxn>
                  <a:cxn ang="0">
                    <a:pos x="T8" y="T9"/>
                  </a:cxn>
                </a:cxnLst>
                <a:rect l="0" t="0" r="r" b="b"/>
                <a:pathLst>
                  <a:path w="277" h="21">
                    <a:moveTo>
                      <a:pt x="0" y="21"/>
                    </a:moveTo>
                    <a:cubicBezTo>
                      <a:pt x="0" y="21"/>
                      <a:pt x="224" y="21"/>
                      <a:pt x="251" y="21"/>
                    </a:cubicBezTo>
                    <a:cubicBezTo>
                      <a:pt x="277" y="21"/>
                      <a:pt x="275" y="0"/>
                      <a:pt x="275" y="0"/>
                    </a:cubicBezTo>
                    <a:cubicBezTo>
                      <a:pt x="23" y="0"/>
                      <a:pt x="23" y="0"/>
                      <a:pt x="23" y="0"/>
                    </a:cubicBezTo>
                    <a:cubicBezTo>
                      <a:pt x="23" y="18"/>
                      <a:pt x="0" y="21"/>
                      <a:pt x="0" y="21"/>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7" name="Rectangle 257"/>
              <p:cNvSpPr>
                <a:spLocks noChangeArrowheads="1"/>
              </p:cNvSpPr>
              <p:nvPr/>
            </p:nvSpPr>
            <p:spPr bwMode="auto">
              <a:xfrm>
                <a:off x="2917" y="1325"/>
                <a:ext cx="596" cy="76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38" name="Freeform 258"/>
              <p:cNvSpPr/>
              <p:nvPr/>
            </p:nvSpPr>
            <p:spPr bwMode="auto">
              <a:xfrm>
                <a:off x="3513" y="1273"/>
                <a:ext cx="109" cy="52"/>
              </a:xfrm>
              <a:custGeom>
                <a:avLst/>
                <a:gdLst>
                  <a:gd name="T0" fmla="*/ 24 w 46"/>
                  <a:gd name="T1" fmla="*/ 0 h 22"/>
                  <a:gd name="T2" fmla="*/ 0 w 46"/>
                  <a:gd name="T3" fmla="*/ 22 h 22"/>
                  <a:gd name="T4" fmla="*/ 45 w 46"/>
                  <a:gd name="T5" fmla="*/ 22 h 22"/>
                  <a:gd name="T6" fmla="*/ 24 w 46"/>
                  <a:gd name="T7" fmla="*/ 0 h 22"/>
                </a:gdLst>
                <a:ahLst/>
                <a:cxnLst>
                  <a:cxn ang="0">
                    <a:pos x="T0" y="T1"/>
                  </a:cxn>
                  <a:cxn ang="0">
                    <a:pos x="T2" y="T3"/>
                  </a:cxn>
                  <a:cxn ang="0">
                    <a:pos x="T4" y="T5"/>
                  </a:cxn>
                  <a:cxn ang="0">
                    <a:pos x="T6" y="T7"/>
                  </a:cxn>
                </a:cxnLst>
                <a:rect l="0" t="0" r="r" b="b"/>
                <a:pathLst>
                  <a:path w="46" h="22">
                    <a:moveTo>
                      <a:pt x="24" y="0"/>
                    </a:moveTo>
                    <a:cubicBezTo>
                      <a:pt x="24" y="0"/>
                      <a:pt x="0" y="3"/>
                      <a:pt x="0" y="22"/>
                    </a:cubicBezTo>
                    <a:cubicBezTo>
                      <a:pt x="45" y="22"/>
                      <a:pt x="45" y="22"/>
                      <a:pt x="45" y="22"/>
                    </a:cubicBezTo>
                    <a:cubicBezTo>
                      <a:pt x="45" y="22"/>
                      <a:pt x="46" y="0"/>
                      <a:pt x="24" y="0"/>
                    </a:cubicBezTo>
                    <a:close/>
                  </a:path>
                </a:pathLst>
              </a:custGeom>
              <a:solidFill>
                <a:srgbClr val="D9DAD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39" name="Freeform 259"/>
              <p:cNvSpPr/>
              <p:nvPr/>
            </p:nvSpPr>
            <p:spPr bwMode="auto">
              <a:xfrm>
                <a:off x="2914" y="1273"/>
                <a:ext cx="656" cy="52"/>
              </a:xfrm>
              <a:custGeom>
                <a:avLst/>
                <a:gdLst>
                  <a:gd name="T0" fmla="*/ 277 w 277"/>
                  <a:gd name="T1" fmla="*/ 0 h 22"/>
                  <a:gd name="T2" fmla="*/ 26 w 277"/>
                  <a:gd name="T3" fmla="*/ 0 h 22"/>
                  <a:gd name="T4" fmla="*/ 1 w 277"/>
                  <a:gd name="T5" fmla="*/ 22 h 22"/>
                  <a:gd name="T6" fmla="*/ 253 w 277"/>
                  <a:gd name="T7" fmla="*/ 22 h 22"/>
                  <a:gd name="T8" fmla="*/ 277 w 277"/>
                  <a:gd name="T9" fmla="*/ 0 h 22"/>
                </a:gdLst>
                <a:ahLst/>
                <a:cxnLst>
                  <a:cxn ang="0">
                    <a:pos x="T0" y="T1"/>
                  </a:cxn>
                  <a:cxn ang="0">
                    <a:pos x="T2" y="T3"/>
                  </a:cxn>
                  <a:cxn ang="0">
                    <a:pos x="T4" y="T5"/>
                  </a:cxn>
                  <a:cxn ang="0">
                    <a:pos x="T6" y="T7"/>
                  </a:cxn>
                  <a:cxn ang="0">
                    <a:pos x="T8" y="T9"/>
                  </a:cxn>
                </a:cxnLst>
                <a:rect l="0" t="0" r="r" b="b"/>
                <a:pathLst>
                  <a:path w="277" h="22">
                    <a:moveTo>
                      <a:pt x="277" y="0"/>
                    </a:moveTo>
                    <a:cubicBezTo>
                      <a:pt x="277" y="0"/>
                      <a:pt x="52" y="0"/>
                      <a:pt x="26" y="0"/>
                    </a:cubicBezTo>
                    <a:cubicBezTo>
                      <a:pt x="0" y="0"/>
                      <a:pt x="1" y="22"/>
                      <a:pt x="1" y="22"/>
                    </a:cubicBezTo>
                    <a:cubicBezTo>
                      <a:pt x="253" y="22"/>
                      <a:pt x="253" y="22"/>
                      <a:pt x="253" y="22"/>
                    </a:cubicBezTo>
                    <a:cubicBezTo>
                      <a:pt x="253" y="3"/>
                      <a:pt x="277" y="0"/>
                      <a:pt x="277" y="0"/>
                    </a:cubicBezTo>
                    <a:close/>
                  </a:path>
                </a:pathLst>
              </a:custGeom>
              <a:solidFill>
                <a:srgbClr val="F3F4F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340" name="Rectangle 260"/>
              <p:cNvSpPr>
                <a:spLocks noChangeArrowheads="1"/>
              </p:cNvSpPr>
              <p:nvPr/>
            </p:nvSpPr>
            <p:spPr bwMode="auto">
              <a:xfrm>
                <a:off x="2249" y="806"/>
                <a:ext cx="170" cy="24"/>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1" name="Rectangle 261"/>
              <p:cNvSpPr>
                <a:spLocks noChangeArrowheads="1"/>
              </p:cNvSpPr>
              <p:nvPr/>
            </p:nvSpPr>
            <p:spPr bwMode="auto">
              <a:xfrm>
                <a:off x="2249" y="842"/>
                <a:ext cx="137" cy="14"/>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2" name="Rectangle 262"/>
              <p:cNvSpPr>
                <a:spLocks noChangeArrowheads="1"/>
              </p:cNvSpPr>
              <p:nvPr/>
            </p:nvSpPr>
            <p:spPr bwMode="auto">
              <a:xfrm>
                <a:off x="2249" y="868"/>
                <a:ext cx="201" cy="14"/>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3" name="Rectangle 263"/>
              <p:cNvSpPr>
                <a:spLocks noChangeArrowheads="1"/>
              </p:cNvSpPr>
              <p:nvPr/>
            </p:nvSpPr>
            <p:spPr bwMode="auto">
              <a:xfrm>
                <a:off x="2384" y="920"/>
                <a:ext cx="282" cy="19"/>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4" name="Rectangle 264"/>
              <p:cNvSpPr>
                <a:spLocks noChangeArrowheads="1"/>
              </p:cNvSpPr>
              <p:nvPr/>
            </p:nvSpPr>
            <p:spPr bwMode="auto">
              <a:xfrm>
                <a:off x="2384" y="920"/>
                <a:ext cx="282"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5" name="Rectangle 265"/>
              <p:cNvSpPr>
                <a:spLocks noChangeArrowheads="1"/>
              </p:cNvSpPr>
              <p:nvPr/>
            </p:nvSpPr>
            <p:spPr bwMode="auto">
              <a:xfrm>
                <a:off x="2384" y="951"/>
                <a:ext cx="104"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6" name="Rectangle 266"/>
              <p:cNvSpPr>
                <a:spLocks noChangeArrowheads="1"/>
              </p:cNvSpPr>
              <p:nvPr/>
            </p:nvSpPr>
            <p:spPr bwMode="auto">
              <a:xfrm>
                <a:off x="2509" y="951"/>
                <a:ext cx="157"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7" name="Rectangle 267"/>
              <p:cNvSpPr>
                <a:spLocks noChangeArrowheads="1"/>
              </p:cNvSpPr>
              <p:nvPr/>
            </p:nvSpPr>
            <p:spPr bwMode="auto">
              <a:xfrm>
                <a:off x="2370" y="1579"/>
                <a:ext cx="281" cy="19"/>
              </a:xfrm>
              <a:prstGeom prst="rect">
                <a:avLst/>
              </a:prstGeom>
              <a:solidFill>
                <a:srgbClr val="D6D8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8" name="Rectangle 268"/>
              <p:cNvSpPr>
                <a:spLocks noChangeArrowheads="1"/>
              </p:cNvSpPr>
              <p:nvPr/>
            </p:nvSpPr>
            <p:spPr bwMode="auto">
              <a:xfrm>
                <a:off x="2370" y="1579"/>
                <a:ext cx="281"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49" name="Rectangle 269"/>
              <p:cNvSpPr>
                <a:spLocks noChangeArrowheads="1"/>
              </p:cNvSpPr>
              <p:nvPr/>
            </p:nvSpPr>
            <p:spPr bwMode="auto">
              <a:xfrm>
                <a:off x="2370" y="1609"/>
                <a:ext cx="104"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0" name="Rectangle 270"/>
              <p:cNvSpPr>
                <a:spLocks noChangeArrowheads="1"/>
              </p:cNvSpPr>
              <p:nvPr/>
            </p:nvSpPr>
            <p:spPr bwMode="auto">
              <a:xfrm>
                <a:off x="2495" y="1609"/>
                <a:ext cx="156"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1" name="Rectangle 271"/>
              <p:cNvSpPr>
                <a:spLocks noChangeArrowheads="1"/>
              </p:cNvSpPr>
              <p:nvPr/>
            </p:nvSpPr>
            <p:spPr bwMode="auto">
              <a:xfrm>
                <a:off x="2287" y="1015"/>
                <a:ext cx="488"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2" name="Rectangle 272"/>
              <p:cNvSpPr>
                <a:spLocks noChangeArrowheads="1"/>
              </p:cNvSpPr>
              <p:nvPr/>
            </p:nvSpPr>
            <p:spPr bwMode="auto">
              <a:xfrm>
                <a:off x="2263" y="1067"/>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3" name="Rectangle 273"/>
              <p:cNvSpPr>
                <a:spLocks noChangeArrowheads="1"/>
              </p:cNvSpPr>
              <p:nvPr/>
            </p:nvSpPr>
            <p:spPr bwMode="auto">
              <a:xfrm>
                <a:off x="2263" y="1121"/>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4" name="Rectangle 274"/>
              <p:cNvSpPr>
                <a:spLocks noChangeArrowheads="1"/>
              </p:cNvSpPr>
              <p:nvPr/>
            </p:nvSpPr>
            <p:spPr bwMode="auto">
              <a:xfrm>
                <a:off x="2287" y="1811"/>
                <a:ext cx="488"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5" name="Rectangle 275"/>
              <p:cNvSpPr>
                <a:spLocks noChangeArrowheads="1"/>
              </p:cNvSpPr>
              <p:nvPr/>
            </p:nvSpPr>
            <p:spPr bwMode="auto">
              <a:xfrm>
                <a:off x="2263" y="1865"/>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6" name="Rectangle 276"/>
              <p:cNvSpPr>
                <a:spLocks noChangeArrowheads="1"/>
              </p:cNvSpPr>
              <p:nvPr/>
            </p:nvSpPr>
            <p:spPr bwMode="auto">
              <a:xfrm>
                <a:off x="2263" y="1920"/>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7" name="Rectangle 277"/>
              <p:cNvSpPr>
                <a:spLocks noChangeArrowheads="1"/>
              </p:cNvSpPr>
              <p:nvPr/>
            </p:nvSpPr>
            <p:spPr bwMode="auto">
              <a:xfrm>
                <a:off x="2263" y="1297"/>
                <a:ext cx="512"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8" name="Rectangle 278"/>
              <p:cNvSpPr>
                <a:spLocks noChangeArrowheads="1"/>
              </p:cNvSpPr>
              <p:nvPr/>
            </p:nvSpPr>
            <p:spPr bwMode="auto">
              <a:xfrm>
                <a:off x="2263" y="1351"/>
                <a:ext cx="512"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59" name="Rectangle 279"/>
              <p:cNvSpPr>
                <a:spLocks noChangeArrowheads="1"/>
              </p:cNvSpPr>
              <p:nvPr/>
            </p:nvSpPr>
            <p:spPr bwMode="auto">
              <a:xfrm>
                <a:off x="2263" y="1410"/>
                <a:ext cx="512" cy="17"/>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0" name="Rectangle 280"/>
              <p:cNvSpPr>
                <a:spLocks noChangeArrowheads="1"/>
              </p:cNvSpPr>
              <p:nvPr/>
            </p:nvSpPr>
            <p:spPr bwMode="auto">
              <a:xfrm>
                <a:off x="2263" y="1465"/>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1" name="Rectangle 281"/>
              <p:cNvSpPr>
                <a:spLocks noChangeArrowheads="1"/>
              </p:cNvSpPr>
              <p:nvPr/>
            </p:nvSpPr>
            <p:spPr bwMode="auto">
              <a:xfrm>
                <a:off x="2263" y="1524"/>
                <a:ext cx="37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2" name="Rectangle 282"/>
              <p:cNvSpPr>
                <a:spLocks noChangeArrowheads="1"/>
              </p:cNvSpPr>
              <p:nvPr/>
            </p:nvSpPr>
            <p:spPr bwMode="auto">
              <a:xfrm>
                <a:off x="2263" y="1974"/>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3" name="Rectangle 283"/>
              <p:cNvSpPr>
                <a:spLocks noChangeArrowheads="1"/>
              </p:cNvSpPr>
              <p:nvPr/>
            </p:nvSpPr>
            <p:spPr bwMode="auto">
              <a:xfrm>
                <a:off x="2263" y="2033"/>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4" name="Rectangle 284"/>
              <p:cNvSpPr>
                <a:spLocks noChangeArrowheads="1"/>
              </p:cNvSpPr>
              <p:nvPr/>
            </p:nvSpPr>
            <p:spPr bwMode="auto">
              <a:xfrm>
                <a:off x="2263" y="2088"/>
                <a:ext cx="512"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5" name="Rectangle 285"/>
              <p:cNvSpPr>
                <a:spLocks noChangeArrowheads="1"/>
              </p:cNvSpPr>
              <p:nvPr/>
            </p:nvSpPr>
            <p:spPr bwMode="auto">
              <a:xfrm>
                <a:off x="2263" y="2150"/>
                <a:ext cx="372"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6" name="Rectangle 286"/>
              <p:cNvSpPr>
                <a:spLocks noChangeArrowheads="1"/>
              </p:cNvSpPr>
              <p:nvPr/>
            </p:nvSpPr>
            <p:spPr bwMode="auto">
              <a:xfrm>
                <a:off x="2268" y="1164"/>
                <a:ext cx="507" cy="109"/>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7" name="Rectangle 287"/>
              <p:cNvSpPr>
                <a:spLocks noChangeArrowheads="1"/>
              </p:cNvSpPr>
              <p:nvPr/>
            </p:nvSpPr>
            <p:spPr bwMode="auto">
              <a:xfrm>
                <a:off x="2265" y="1657"/>
                <a:ext cx="507" cy="109"/>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8" name="Rectangle 288"/>
              <p:cNvSpPr>
                <a:spLocks noChangeArrowheads="1"/>
              </p:cNvSpPr>
              <p:nvPr/>
            </p:nvSpPr>
            <p:spPr bwMode="auto">
              <a:xfrm>
                <a:off x="2962" y="1534"/>
                <a:ext cx="480"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69" name="Rectangle 289"/>
              <p:cNvSpPr>
                <a:spLocks noChangeArrowheads="1"/>
              </p:cNvSpPr>
              <p:nvPr/>
            </p:nvSpPr>
            <p:spPr bwMode="auto">
              <a:xfrm>
                <a:off x="2962" y="1586"/>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0" name="Rectangle 290"/>
              <p:cNvSpPr>
                <a:spLocks noChangeArrowheads="1"/>
              </p:cNvSpPr>
              <p:nvPr/>
            </p:nvSpPr>
            <p:spPr bwMode="auto">
              <a:xfrm>
                <a:off x="2962" y="1643"/>
                <a:ext cx="504" cy="16"/>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1" name="Rectangle 291"/>
              <p:cNvSpPr>
                <a:spLocks noChangeArrowheads="1"/>
              </p:cNvSpPr>
              <p:nvPr/>
            </p:nvSpPr>
            <p:spPr bwMode="auto">
              <a:xfrm>
                <a:off x="2962" y="1699"/>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2" name="Rectangle 292"/>
              <p:cNvSpPr>
                <a:spLocks noChangeArrowheads="1"/>
              </p:cNvSpPr>
              <p:nvPr/>
            </p:nvSpPr>
            <p:spPr bwMode="auto">
              <a:xfrm>
                <a:off x="2962" y="1754"/>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373" name="Rectangle 293"/>
              <p:cNvSpPr>
                <a:spLocks noChangeArrowheads="1"/>
              </p:cNvSpPr>
              <p:nvPr/>
            </p:nvSpPr>
            <p:spPr bwMode="auto">
              <a:xfrm>
                <a:off x="2962" y="1813"/>
                <a:ext cx="504" cy="19"/>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grpSp>
        <p:sp>
          <p:nvSpPr>
            <p:cNvPr id="96" name="Rectangle 295"/>
            <p:cNvSpPr>
              <a:spLocks noChangeArrowheads="1"/>
            </p:cNvSpPr>
            <p:nvPr/>
          </p:nvSpPr>
          <p:spPr bwMode="auto">
            <a:xfrm>
              <a:off x="4702175" y="2968626"/>
              <a:ext cx="800100" cy="26988"/>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97" name="Rectangle 296"/>
            <p:cNvSpPr>
              <a:spLocks noChangeArrowheads="1"/>
            </p:cNvSpPr>
            <p:nvPr/>
          </p:nvSpPr>
          <p:spPr bwMode="auto">
            <a:xfrm>
              <a:off x="4702175" y="3059113"/>
              <a:ext cx="800100" cy="3016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98" name="Rectangle 297"/>
            <p:cNvSpPr>
              <a:spLocks noChangeArrowheads="1"/>
            </p:cNvSpPr>
            <p:nvPr/>
          </p:nvSpPr>
          <p:spPr bwMode="auto">
            <a:xfrm>
              <a:off x="4702175" y="3149601"/>
              <a:ext cx="800100" cy="25400"/>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99" name="Rectangle 298"/>
            <p:cNvSpPr>
              <a:spLocks noChangeArrowheads="1"/>
            </p:cNvSpPr>
            <p:nvPr/>
          </p:nvSpPr>
          <p:spPr bwMode="auto">
            <a:xfrm>
              <a:off x="4919663" y="3243263"/>
              <a:ext cx="582613" cy="30163"/>
            </a:xfrm>
            <a:prstGeom prst="rect">
              <a:avLst/>
            </a:prstGeom>
            <a:solidFill>
              <a:srgbClr val="E8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100" name="Rectangle 299"/>
            <p:cNvSpPr>
              <a:spLocks noChangeArrowheads="1"/>
            </p:cNvSpPr>
            <p:nvPr/>
          </p:nvSpPr>
          <p:spPr bwMode="auto">
            <a:xfrm>
              <a:off x="4702175" y="2144713"/>
              <a:ext cx="800100" cy="23336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sp>
          <p:nvSpPr>
            <p:cNvPr id="101" name="Freeform 300"/>
            <p:cNvSpPr/>
            <p:nvPr/>
          </p:nvSpPr>
          <p:spPr bwMode="auto">
            <a:xfrm>
              <a:off x="4540250" y="1546226"/>
              <a:ext cx="1149350" cy="501650"/>
            </a:xfrm>
            <a:custGeom>
              <a:avLst/>
              <a:gdLst>
                <a:gd name="T0" fmla="*/ 360 w 724"/>
                <a:gd name="T1" fmla="*/ 0 h 316"/>
                <a:gd name="T2" fmla="*/ 0 w 724"/>
                <a:gd name="T3" fmla="*/ 159 h 316"/>
                <a:gd name="T4" fmla="*/ 360 w 724"/>
                <a:gd name="T5" fmla="*/ 316 h 316"/>
                <a:gd name="T6" fmla="*/ 724 w 724"/>
                <a:gd name="T7" fmla="*/ 159 h 316"/>
                <a:gd name="T8" fmla="*/ 360 w 724"/>
                <a:gd name="T9" fmla="*/ 0 h 316"/>
              </a:gdLst>
              <a:ahLst/>
              <a:cxnLst>
                <a:cxn ang="0">
                  <a:pos x="T0" y="T1"/>
                </a:cxn>
                <a:cxn ang="0">
                  <a:pos x="T2" y="T3"/>
                </a:cxn>
                <a:cxn ang="0">
                  <a:pos x="T4" y="T5"/>
                </a:cxn>
                <a:cxn ang="0">
                  <a:pos x="T6" y="T7"/>
                </a:cxn>
                <a:cxn ang="0">
                  <a:pos x="T8" y="T9"/>
                </a:cxn>
              </a:cxnLst>
              <a:rect l="0" t="0" r="r" b="b"/>
              <a:pathLst>
                <a:path w="724" h="316">
                  <a:moveTo>
                    <a:pt x="360" y="0"/>
                  </a:moveTo>
                  <a:lnTo>
                    <a:pt x="0" y="159"/>
                  </a:lnTo>
                  <a:lnTo>
                    <a:pt x="360" y="316"/>
                  </a:lnTo>
                  <a:lnTo>
                    <a:pt x="724" y="159"/>
                  </a:lnTo>
                  <a:lnTo>
                    <a:pt x="360" y="0"/>
                  </a:lnTo>
                  <a:close/>
                </a:path>
              </a:pathLst>
            </a:custGeom>
            <a:solidFill>
              <a:srgbClr val="29282C"/>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2" name="Freeform 301"/>
            <p:cNvSpPr/>
            <p:nvPr/>
          </p:nvSpPr>
          <p:spPr bwMode="auto">
            <a:xfrm>
              <a:off x="4697413" y="1866901"/>
              <a:ext cx="414338" cy="496888"/>
            </a:xfrm>
            <a:custGeom>
              <a:avLst/>
              <a:gdLst>
                <a:gd name="T0" fmla="*/ 0 w 261"/>
                <a:gd name="T1" fmla="*/ 0 h 313"/>
                <a:gd name="T2" fmla="*/ 0 w 261"/>
                <a:gd name="T3" fmla="*/ 161 h 313"/>
                <a:gd name="T4" fmla="*/ 261 w 261"/>
                <a:gd name="T5" fmla="*/ 313 h 313"/>
                <a:gd name="T6" fmla="*/ 261 w 261"/>
                <a:gd name="T7" fmla="*/ 313 h 313"/>
                <a:gd name="T8" fmla="*/ 261 w 261"/>
                <a:gd name="T9" fmla="*/ 114 h 313"/>
                <a:gd name="T10" fmla="*/ 0 w 261"/>
                <a:gd name="T11" fmla="*/ 0 h 313"/>
              </a:gdLst>
              <a:ahLst/>
              <a:cxnLst>
                <a:cxn ang="0">
                  <a:pos x="T0" y="T1"/>
                </a:cxn>
                <a:cxn ang="0">
                  <a:pos x="T2" y="T3"/>
                </a:cxn>
                <a:cxn ang="0">
                  <a:pos x="T4" y="T5"/>
                </a:cxn>
                <a:cxn ang="0">
                  <a:pos x="T6" y="T7"/>
                </a:cxn>
                <a:cxn ang="0">
                  <a:pos x="T8" y="T9"/>
                </a:cxn>
                <a:cxn ang="0">
                  <a:pos x="T10" y="T11"/>
                </a:cxn>
              </a:cxnLst>
              <a:rect l="0" t="0" r="r" b="b"/>
              <a:pathLst>
                <a:path w="261" h="313">
                  <a:moveTo>
                    <a:pt x="0" y="0"/>
                  </a:moveTo>
                  <a:lnTo>
                    <a:pt x="0" y="161"/>
                  </a:lnTo>
                  <a:lnTo>
                    <a:pt x="261" y="313"/>
                  </a:lnTo>
                  <a:lnTo>
                    <a:pt x="261" y="313"/>
                  </a:lnTo>
                  <a:lnTo>
                    <a:pt x="261" y="114"/>
                  </a:lnTo>
                  <a:lnTo>
                    <a:pt x="0" y="0"/>
                  </a:lnTo>
                  <a:close/>
                </a:path>
              </a:pathLst>
            </a:custGeom>
            <a:solidFill>
              <a:srgbClr val="2E2D3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3" name="Freeform 302"/>
            <p:cNvSpPr/>
            <p:nvPr/>
          </p:nvSpPr>
          <p:spPr bwMode="auto">
            <a:xfrm>
              <a:off x="5111750" y="1870076"/>
              <a:ext cx="409575" cy="493713"/>
            </a:xfrm>
            <a:custGeom>
              <a:avLst/>
              <a:gdLst>
                <a:gd name="T0" fmla="*/ 0 w 258"/>
                <a:gd name="T1" fmla="*/ 112 h 311"/>
                <a:gd name="T2" fmla="*/ 0 w 258"/>
                <a:gd name="T3" fmla="*/ 311 h 311"/>
                <a:gd name="T4" fmla="*/ 258 w 258"/>
                <a:gd name="T5" fmla="*/ 154 h 311"/>
                <a:gd name="T6" fmla="*/ 258 w 258"/>
                <a:gd name="T7" fmla="*/ 0 h 311"/>
                <a:gd name="T8" fmla="*/ 0 w 258"/>
                <a:gd name="T9" fmla="*/ 112 h 311"/>
              </a:gdLst>
              <a:ahLst/>
              <a:cxnLst>
                <a:cxn ang="0">
                  <a:pos x="T0" y="T1"/>
                </a:cxn>
                <a:cxn ang="0">
                  <a:pos x="T2" y="T3"/>
                </a:cxn>
                <a:cxn ang="0">
                  <a:pos x="T4" y="T5"/>
                </a:cxn>
                <a:cxn ang="0">
                  <a:pos x="T6" y="T7"/>
                </a:cxn>
                <a:cxn ang="0">
                  <a:pos x="T8" y="T9"/>
                </a:cxn>
              </a:cxnLst>
              <a:rect l="0" t="0" r="r" b="b"/>
              <a:pathLst>
                <a:path w="258" h="311">
                  <a:moveTo>
                    <a:pt x="0" y="112"/>
                  </a:moveTo>
                  <a:lnTo>
                    <a:pt x="0" y="311"/>
                  </a:lnTo>
                  <a:lnTo>
                    <a:pt x="258" y="154"/>
                  </a:lnTo>
                  <a:lnTo>
                    <a:pt x="258" y="0"/>
                  </a:lnTo>
                  <a:lnTo>
                    <a:pt x="0" y="112"/>
                  </a:lnTo>
                  <a:close/>
                </a:path>
              </a:pathLst>
            </a:custGeom>
            <a:solidFill>
              <a:srgbClr val="2C2B2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4" name="Freeform 303"/>
            <p:cNvSpPr/>
            <p:nvPr/>
          </p:nvSpPr>
          <p:spPr bwMode="auto">
            <a:xfrm>
              <a:off x="4540250" y="1546226"/>
              <a:ext cx="904875" cy="334963"/>
            </a:xfrm>
            <a:custGeom>
              <a:avLst/>
              <a:gdLst>
                <a:gd name="T0" fmla="*/ 241 w 241"/>
                <a:gd name="T1" fmla="*/ 38 h 89"/>
                <a:gd name="T2" fmla="*/ 152 w 241"/>
                <a:gd name="T3" fmla="*/ 0 h 89"/>
                <a:gd name="T4" fmla="*/ 0 w 241"/>
                <a:gd name="T5" fmla="*/ 67 h 89"/>
                <a:gd name="T6" fmla="*/ 52 w 241"/>
                <a:gd name="T7" fmla="*/ 89 h 89"/>
                <a:gd name="T8" fmla="*/ 241 w 241"/>
                <a:gd name="T9" fmla="*/ 38 h 89"/>
              </a:gdLst>
              <a:ahLst/>
              <a:cxnLst>
                <a:cxn ang="0">
                  <a:pos x="T0" y="T1"/>
                </a:cxn>
                <a:cxn ang="0">
                  <a:pos x="T2" y="T3"/>
                </a:cxn>
                <a:cxn ang="0">
                  <a:pos x="T4" y="T5"/>
                </a:cxn>
                <a:cxn ang="0">
                  <a:pos x="T6" y="T7"/>
                </a:cxn>
                <a:cxn ang="0">
                  <a:pos x="T8" y="T9"/>
                </a:cxn>
              </a:cxnLst>
              <a:rect l="0" t="0" r="r" b="b"/>
              <a:pathLst>
                <a:path w="241" h="89">
                  <a:moveTo>
                    <a:pt x="241" y="38"/>
                  </a:moveTo>
                  <a:cubicBezTo>
                    <a:pt x="152" y="0"/>
                    <a:pt x="152" y="0"/>
                    <a:pt x="152" y="0"/>
                  </a:cubicBezTo>
                  <a:cubicBezTo>
                    <a:pt x="0" y="67"/>
                    <a:pt x="0" y="67"/>
                    <a:pt x="0" y="67"/>
                  </a:cubicBezTo>
                  <a:cubicBezTo>
                    <a:pt x="52" y="89"/>
                    <a:pt x="52" y="89"/>
                    <a:pt x="52" y="89"/>
                  </a:cubicBezTo>
                  <a:cubicBezTo>
                    <a:pt x="108" y="52"/>
                    <a:pt x="174" y="34"/>
                    <a:pt x="241" y="38"/>
                  </a:cubicBezTo>
                  <a:close/>
                </a:path>
              </a:pathLst>
            </a:custGeom>
            <a:solidFill>
              <a:srgbClr val="28272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5" name="Freeform 304"/>
            <p:cNvSpPr/>
            <p:nvPr/>
          </p:nvSpPr>
          <p:spPr bwMode="auto">
            <a:xfrm>
              <a:off x="5111750" y="1757363"/>
              <a:ext cx="360363" cy="219075"/>
            </a:xfrm>
            <a:custGeom>
              <a:avLst/>
              <a:gdLst>
                <a:gd name="T0" fmla="*/ 93 w 96"/>
                <a:gd name="T1" fmla="*/ 58 h 58"/>
                <a:gd name="T2" fmla="*/ 91 w 96"/>
                <a:gd name="T3" fmla="*/ 56 h 58"/>
                <a:gd name="T4" fmla="*/ 91 w 96"/>
                <a:gd name="T5" fmla="*/ 33 h 58"/>
                <a:gd name="T6" fmla="*/ 2 w 96"/>
                <a:gd name="T7" fmla="*/ 5 h 58"/>
                <a:gd name="T8" fmla="*/ 0 w 96"/>
                <a:gd name="T9" fmla="*/ 2 h 58"/>
                <a:gd name="T10" fmla="*/ 3 w 96"/>
                <a:gd name="T11" fmla="*/ 0 h 58"/>
                <a:gd name="T12" fmla="*/ 94 w 96"/>
                <a:gd name="T13" fmla="*/ 29 h 58"/>
                <a:gd name="T14" fmla="*/ 96 w 96"/>
                <a:gd name="T15" fmla="*/ 31 h 58"/>
                <a:gd name="T16" fmla="*/ 96 w 96"/>
                <a:gd name="T17" fmla="*/ 56 h 58"/>
                <a:gd name="T18" fmla="*/ 93 w 96"/>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58">
                  <a:moveTo>
                    <a:pt x="93" y="58"/>
                  </a:moveTo>
                  <a:cubicBezTo>
                    <a:pt x="92" y="58"/>
                    <a:pt x="91" y="57"/>
                    <a:pt x="91" y="56"/>
                  </a:cubicBezTo>
                  <a:cubicBezTo>
                    <a:pt x="91" y="33"/>
                    <a:pt x="91" y="33"/>
                    <a:pt x="91" y="33"/>
                  </a:cubicBezTo>
                  <a:cubicBezTo>
                    <a:pt x="2" y="5"/>
                    <a:pt x="2" y="5"/>
                    <a:pt x="2" y="5"/>
                  </a:cubicBezTo>
                  <a:cubicBezTo>
                    <a:pt x="0" y="4"/>
                    <a:pt x="0" y="3"/>
                    <a:pt x="0" y="2"/>
                  </a:cubicBezTo>
                  <a:cubicBezTo>
                    <a:pt x="1" y="0"/>
                    <a:pt x="2" y="0"/>
                    <a:pt x="3" y="0"/>
                  </a:cubicBezTo>
                  <a:cubicBezTo>
                    <a:pt x="94" y="29"/>
                    <a:pt x="94" y="29"/>
                    <a:pt x="94" y="29"/>
                  </a:cubicBezTo>
                  <a:cubicBezTo>
                    <a:pt x="95" y="29"/>
                    <a:pt x="96" y="30"/>
                    <a:pt x="96" y="31"/>
                  </a:cubicBezTo>
                  <a:cubicBezTo>
                    <a:pt x="96" y="56"/>
                    <a:pt x="96" y="56"/>
                    <a:pt x="96" y="56"/>
                  </a:cubicBezTo>
                  <a:cubicBezTo>
                    <a:pt x="96" y="57"/>
                    <a:pt x="94" y="58"/>
                    <a:pt x="93" y="58"/>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6" name="Freeform 305"/>
            <p:cNvSpPr/>
            <p:nvPr/>
          </p:nvSpPr>
          <p:spPr bwMode="auto">
            <a:xfrm>
              <a:off x="5430838" y="1957388"/>
              <a:ext cx="60325" cy="127000"/>
            </a:xfrm>
            <a:custGeom>
              <a:avLst/>
              <a:gdLst>
                <a:gd name="T0" fmla="*/ 8 w 16"/>
                <a:gd name="T1" fmla="*/ 0 h 34"/>
                <a:gd name="T2" fmla="*/ 0 w 16"/>
                <a:gd name="T3" fmla="*/ 8 h 34"/>
                <a:gd name="T4" fmla="*/ 0 w 16"/>
                <a:gd name="T5" fmla="*/ 10 h 34"/>
                <a:gd name="T6" fmla="*/ 0 w 16"/>
                <a:gd name="T7" fmla="*/ 34 h 34"/>
                <a:gd name="T8" fmla="*/ 16 w 16"/>
                <a:gd name="T9" fmla="*/ 34 h 34"/>
                <a:gd name="T10" fmla="*/ 16 w 16"/>
                <a:gd name="T11" fmla="*/ 10 h 34"/>
                <a:gd name="T12" fmla="*/ 16 w 16"/>
                <a:gd name="T13" fmla="*/ 8 h 34"/>
                <a:gd name="T14" fmla="*/ 8 w 1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4">
                  <a:moveTo>
                    <a:pt x="8" y="0"/>
                  </a:moveTo>
                  <a:cubicBezTo>
                    <a:pt x="4" y="0"/>
                    <a:pt x="0" y="3"/>
                    <a:pt x="0" y="8"/>
                  </a:cubicBezTo>
                  <a:cubicBezTo>
                    <a:pt x="0" y="10"/>
                    <a:pt x="0" y="10"/>
                    <a:pt x="0" y="10"/>
                  </a:cubicBezTo>
                  <a:cubicBezTo>
                    <a:pt x="0" y="34"/>
                    <a:pt x="0" y="34"/>
                    <a:pt x="0" y="34"/>
                  </a:cubicBezTo>
                  <a:cubicBezTo>
                    <a:pt x="16" y="34"/>
                    <a:pt x="16" y="34"/>
                    <a:pt x="16" y="34"/>
                  </a:cubicBezTo>
                  <a:cubicBezTo>
                    <a:pt x="16" y="10"/>
                    <a:pt x="16" y="10"/>
                    <a:pt x="16" y="10"/>
                  </a:cubicBezTo>
                  <a:cubicBezTo>
                    <a:pt x="16" y="8"/>
                    <a:pt x="16" y="8"/>
                    <a:pt x="16" y="8"/>
                  </a:cubicBezTo>
                  <a:cubicBezTo>
                    <a:pt x="16" y="3"/>
                    <a:pt x="13" y="0"/>
                    <a:pt x="8" y="0"/>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7" name="Freeform 306"/>
            <p:cNvSpPr/>
            <p:nvPr/>
          </p:nvSpPr>
          <p:spPr bwMode="auto">
            <a:xfrm>
              <a:off x="5438775" y="2089151"/>
              <a:ext cx="44450" cy="14288"/>
            </a:xfrm>
            <a:custGeom>
              <a:avLst/>
              <a:gdLst>
                <a:gd name="T0" fmla="*/ 0 w 12"/>
                <a:gd name="T1" fmla="*/ 2 h 4"/>
                <a:gd name="T2" fmla="*/ 0 w 12"/>
                <a:gd name="T3" fmla="*/ 4 h 4"/>
                <a:gd name="T4" fmla="*/ 12 w 12"/>
                <a:gd name="T5" fmla="*/ 4 h 4"/>
                <a:gd name="T6" fmla="*/ 12 w 12"/>
                <a:gd name="T7" fmla="*/ 2 h 4"/>
                <a:gd name="T8" fmla="*/ 12 w 12"/>
                <a:gd name="T9" fmla="*/ 0 h 4"/>
                <a:gd name="T10" fmla="*/ 0 w 12"/>
                <a:gd name="T11" fmla="*/ 0 h 4"/>
                <a:gd name="T12" fmla="*/ 0 w 1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0" y="2"/>
                  </a:moveTo>
                  <a:cubicBezTo>
                    <a:pt x="0" y="4"/>
                    <a:pt x="0" y="4"/>
                    <a:pt x="0" y="4"/>
                  </a:cubicBezTo>
                  <a:cubicBezTo>
                    <a:pt x="12" y="4"/>
                    <a:pt x="12" y="4"/>
                    <a:pt x="12" y="4"/>
                  </a:cubicBezTo>
                  <a:cubicBezTo>
                    <a:pt x="12" y="2"/>
                    <a:pt x="12" y="2"/>
                    <a:pt x="12" y="2"/>
                  </a:cubicBezTo>
                  <a:cubicBezTo>
                    <a:pt x="12" y="1"/>
                    <a:pt x="12" y="0"/>
                    <a:pt x="12" y="0"/>
                  </a:cubicBezTo>
                  <a:cubicBezTo>
                    <a:pt x="0" y="0"/>
                    <a:pt x="0" y="0"/>
                    <a:pt x="0" y="0"/>
                  </a:cubicBezTo>
                  <a:cubicBezTo>
                    <a:pt x="0" y="0"/>
                    <a:pt x="0" y="1"/>
                    <a:pt x="0" y="2"/>
                  </a:cubicBezTo>
                  <a:close/>
                </a:path>
              </a:pathLst>
            </a:custGeom>
            <a:solidFill>
              <a:srgbClr val="F9CA56"/>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8" name="Freeform 307"/>
            <p:cNvSpPr/>
            <p:nvPr/>
          </p:nvSpPr>
          <p:spPr bwMode="auto">
            <a:xfrm>
              <a:off x="5438775" y="2084388"/>
              <a:ext cx="44450" cy="4763"/>
            </a:xfrm>
            <a:custGeom>
              <a:avLst/>
              <a:gdLst>
                <a:gd name="T0" fmla="*/ 2 w 28"/>
                <a:gd name="T1" fmla="*/ 0 h 3"/>
                <a:gd name="T2" fmla="*/ 0 w 28"/>
                <a:gd name="T3" fmla="*/ 3 h 3"/>
                <a:gd name="T4" fmla="*/ 28 w 28"/>
                <a:gd name="T5" fmla="*/ 3 h 3"/>
                <a:gd name="T6" fmla="*/ 26 w 28"/>
                <a:gd name="T7" fmla="*/ 0 h 3"/>
                <a:gd name="T8" fmla="*/ 2 w 28"/>
                <a:gd name="T9" fmla="*/ 0 h 3"/>
              </a:gdLst>
              <a:ahLst/>
              <a:cxnLst>
                <a:cxn ang="0">
                  <a:pos x="T0" y="T1"/>
                </a:cxn>
                <a:cxn ang="0">
                  <a:pos x="T2" y="T3"/>
                </a:cxn>
                <a:cxn ang="0">
                  <a:pos x="T4" y="T5"/>
                </a:cxn>
                <a:cxn ang="0">
                  <a:pos x="T6" y="T7"/>
                </a:cxn>
                <a:cxn ang="0">
                  <a:pos x="T8" y="T9"/>
                </a:cxn>
              </a:cxnLst>
              <a:rect l="0" t="0" r="r" b="b"/>
              <a:pathLst>
                <a:path w="28" h="3">
                  <a:moveTo>
                    <a:pt x="2" y="0"/>
                  </a:moveTo>
                  <a:lnTo>
                    <a:pt x="0" y="3"/>
                  </a:lnTo>
                  <a:lnTo>
                    <a:pt x="28" y="3"/>
                  </a:lnTo>
                  <a:lnTo>
                    <a:pt x="26" y="0"/>
                  </a:lnTo>
                  <a:lnTo>
                    <a:pt x="2" y="0"/>
                  </a:lnTo>
                  <a:close/>
                </a:path>
              </a:pathLst>
            </a:custGeom>
            <a:solidFill>
              <a:srgbClr val="F9C235"/>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09" name="Freeform 308"/>
            <p:cNvSpPr/>
            <p:nvPr/>
          </p:nvSpPr>
          <p:spPr bwMode="auto">
            <a:xfrm>
              <a:off x="5065713" y="1735138"/>
              <a:ext cx="98425" cy="63500"/>
            </a:xfrm>
            <a:custGeom>
              <a:avLst/>
              <a:gdLst>
                <a:gd name="T0" fmla="*/ 26 w 26"/>
                <a:gd name="T1" fmla="*/ 13 h 17"/>
                <a:gd name="T2" fmla="*/ 13 w 26"/>
                <a:gd name="T3" fmla="*/ 0 h 17"/>
                <a:gd name="T4" fmla="*/ 0 w 26"/>
                <a:gd name="T5" fmla="*/ 13 h 17"/>
                <a:gd name="T6" fmla="*/ 0 w 26"/>
                <a:gd name="T7" fmla="*/ 17 h 17"/>
                <a:gd name="T8" fmla="*/ 26 w 26"/>
                <a:gd name="T9" fmla="*/ 17 h 17"/>
                <a:gd name="T10" fmla="*/ 26 w 26"/>
                <a:gd name="T11" fmla="*/ 13 h 17"/>
              </a:gdLst>
              <a:ahLst/>
              <a:cxnLst>
                <a:cxn ang="0">
                  <a:pos x="T0" y="T1"/>
                </a:cxn>
                <a:cxn ang="0">
                  <a:pos x="T2" y="T3"/>
                </a:cxn>
                <a:cxn ang="0">
                  <a:pos x="T4" y="T5"/>
                </a:cxn>
                <a:cxn ang="0">
                  <a:pos x="T6" y="T7"/>
                </a:cxn>
                <a:cxn ang="0">
                  <a:pos x="T8" y="T9"/>
                </a:cxn>
                <a:cxn ang="0">
                  <a:pos x="T10" y="T11"/>
                </a:cxn>
              </a:cxnLst>
              <a:rect l="0" t="0" r="r" b="b"/>
              <a:pathLst>
                <a:path w="26" h="17">
                  <a:moveTo>
                    <a:pt x="26" y="13"/>
                  </a:moveTo>
                  <a:cubicBezTo>
                    <a:pt x="26" y="6"/>
                    <a:pt x="21" y="0"/>
                    <a:pt x="13" y="0"/>
                  </a:cubicBezTo>
                  <a:cubicBezTo>
                    <a:pt x="6" y="0"/>
                    <a:pt x="0" y="6"/>
                    <a:pt x="0" y="13"/>
                  </a:cubicBezTo>
                  <a:cubicBezTo>
                    <a:pt x="0" y="17"/>
                    <a:pt x="0" y="17"/>
                    <a:pt x="0" y="17"/>
                  </a:cubicBezTo>
                  <a:cubicBezTo>
                    <a:pt x="26" y="17"/>
                    <a:pt x="26" y="17"/>
                    <a:pt x="26" y="17"/>
                  </a:cubicBezTo>
                  <a:lnTo>
                    <a:pt x="26" y="13"/>
                  </a:lnTo>
                  <a:close/>
                </a:path>
              </a:pathLst>
            </a:custGeom>
            <a:solidFill>
              <a:srgbClr val="2C2B2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0" name="Oval 309"/>
            <p:cNvSpPr>
              <a:spLocks noChangeArrowheads="1"/>
            </p:cNvSpPr>
            <p:nvPr/>
          </p:nvSpPr>
          <p:spPr bwMode="auto">
            <a:xfrm>
              <a:off x="6276975" y="2965451"/>
              <a:ext cx="530225" cy="5254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1" name="Freeform 310"/>
            <p:cNvSpPr/>
            <p:nvPr/>
          </p:nvSpPr>
          <p:spPr bwMode="auto">
            <a:xfrm>
              <a:off x="6513513" y="3413126"/>
              <a:ext cx="79375" cy="104775"/>
            </a:xfrm>
            <a:custGeom>
              <a:avLst/>
              <a:gdLst>
                <a:gd name="T0" fmla="*/ 21 w 21"/>
                <a:gd name="T1" fmla="*/ 21 h 28"/>
                <a:gd name="T2" fmla="*/ 15 w 21"/>
                <a:gd name="T3" fmla="*/ 28 h 28"/>
                <a:gd name="T4" fmla="*/ 7 w 21"/>
                <a:gd name="T5" fmla="*/ 28 h 28"/>
                <a:gd name="T6" fmla="*/ 0 w 21"/>
                <a:gd name="T7" fmla="*/ 21 h 28"/>
                <a:gd name="T8" fmla="*/ 0 w 21"/>
                <a:gd name="T9" fmla="*/ 7 h 28"/>
                <a:gd name="T10" fmla="*/ 7 w 21"/>
                <a:gd name="T11" fmla="*/ 0 h 28"/>
                <a:gd name="T12" fmla="*/ 15 w 21"/>
                <a:gd name="T13" fmla="*/ 0 h 28"/>
                <a:gd name="T14" fmla="*/ 21 w 21"/>
                <a:gd name="T15" fmla="*/ 7 h 28"/>
                <a:gd name="T16" fmla="*/ 21 w 21"/>
                <a:gd name="T17"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
                  <a:moveTo>
                    <a:pt x="21" y="21"/>
                  </a:moveTo>
                  <a:cubicBezTo>
                    <a:pt x="21" y="25"/>
                    <a:pt x="18" y="28"/>
                    <a:pt x="15" y="28"/>
                  </a:cubicBezTo>
                  <a:cubicBezTo>
                    <a:pt x="7" y="28"/>
                    <a:pt x="7" y="28"/>
                    <a:pt x="7" y="28"/>
                  </a:cubicBezTo>
                  <a:cubicBezTo>
                    <a:pt x="3" y="28"/>
                    <a:pt x="0" y="25"/>
                    <a:pt x="0" y="21"/>
                  </a:cubicBezTo>
                  <a:cubicBezTo>
                    <a:pt x="0" y="7"/>
                    <a:pt x="0" y="7"/>
                    <a:pt x="0" y="7"/>
                  </a:cubicBezTo>
                  <a:cubicBezTo>
                    <a:pt x="0" y="3"/>
                    <a:pt x="3" y="0"/>
                    <a:pt x="7" y="0"/>
                  </a:cubicBezTo>
                  <a:cubicBezTo>
                    <a:pt x="15" y="0"/>
                    <a:pt x="15" y="0"/>
                    <a:pt x="15" y="0"/>
                  </a:cubicBezTo>
                  <a:cubicBezTo>
                    <a:pt x="18" y="0"/>
                    <a:pt x="21" y="3"/>
                    <a:pt x="21" y="7"/>
                  </a:cubicBezTo>
                  <a:lnTo>
                    <a:pt x="21" y="21"/>
                  </a:ln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2" name="Freeform 311"/>
            <p:cNvSpPr/>
            <p:nvPr/>
          </p:nvSpPr>
          <p:spPr bwMode="auto">
            <a:xfrm>
              <a:off x="6423025" y="3078163"/>
              <a:ext cx="247650" cy="387350"/>
            </a:xfrm>
            <a:custGeom>
              <a:avLst/>
              <a:gdLst>
                <a:gd name="T0" fmla="*/ 0 w 66"/>
                <a:gd name="T1" fmla="*/ 80 h 103"/>
                <a:gd name="T2" fmla="*/ 23 w 66"/>
                <a:gd name="T3" fmla="*/ 103 h 103"/>
                <a:gd name="T4" fmla="*/ 43 w 66"/>
                <a:gd name="T5" fmla="*/ 103 h 103"/>
                <a:gd name="T6" fmla="*/ 66 w 66"/>
                <a:gd name="T7" fmla="*/ 80 h 103"/>
                <a:gd name="T8" fmla="*/ 66 w 66"/>
                <a:gd name="T9" fmla="*/ 23 h 103"/>
                <a:gd name="T10" fmla="*/ 43 w 66"/>
                <a:gd name="T11" fmla="*/ 0 h 103"/>
                <a:gd name="T12" fmla="*/ 23 w 66"/>
                <a:gd name="T13" fmla="*/ 0 h 103"/>
                <a:gd name="T14" fmla="*/ 0 w 66"/>
                <a:gd name="T15" fmla="*/ 23 h 103"/>
                <a:gd name="T16" fmla="*/ 0 w 66"/>
                <a:gd name="T17" fmla="*/ 8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3">
                  <a:moveTo>
                    <a:pt x="0" y="80"/>
                  </a:moveTo>
                  <a:cubicBezTo>
                    <a:pt x="0" y="93"/>
                    <a:pt x="11" y="103"/>
                    <a:pt x="23" y="103"/>
                  </a:cubicBezTo>
                  <a:cubicBezTo>
                    <a:pt x="43" y="103"/>
                    <a:pt x="43" y="103"/>
                    <a:pt x="43" y="103"/>
                  </a:cubicBezTo>
                  <a:cubicBezTo>
                    <a:pt x="56" y="103"/>
                    <a:pt x="66" y="93"/>
                    <a:pt x="66" y="80"/>
                  </a:cubicBezTo>
                  <a:cubicBezTo>
                    <a:pt x="66" y="23"/>
                    <a:pt x="66" y="23"/>
                    <a:pt x="66" y="23"/>
                  </a:cubicBezTo>
                  <a:cubicBezTo>
                    <a:pt x="66" y="10"/>
                    <a:pt x="56" y="0"/>
                    <a:pt x="43" y="0"/>
                  </a:cubicBezTo>
                  <a:cubicBezTo>
                    <a:pt x="23" y="0"/>
                    <a:pt x="23" y="0"/>
                    <a:pt x="23" y="0"/>
                  </a:cubicBezTo>
                  <a:cubicBezTo>
                    <a:pt x="11" y="0"/>
                    <a:pt x="0" y="10"/>
                    <a:pt x="0" y="23"/>
                  </a:cubicBezTo>
                  <a:lnTo>
                    <a:pt x="0" y="80"/>
                  </a:lnTo>
                  <a:close/>
                </a:path>
              </a:pathLst>
            </a:custGeom>
            <a:solidFill>
              <a:srgbClr val="F3BB8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3" name="Freeform 312"/>
            <p:cNvSpPr/>
            <p:nvPr/>
          </p:nvSpPr>
          <p:spPr bwMode="auto">
            <a:xfrm>
              <a:off x="6423025" y="3103563"/>
              <a:ext cx="123825" cy="361950"/>
            </a:xfrm>
            <a:custGeom>
              <a:avLst/>
              <a:gdLst>
                <a:gd name="T0" fmla="*/ 7 w 33"/>
                <a:gd name="T1" fmla="*/ 72 h 96"/>
                <a:gd name="T2" fmla="*/ 7 w 33"/>
                <a:gd name="T3" fmla="*/ 0 h 96"/>
                <a:gd name="T4" fmla="*/ 0 w 33"/>
                <a:gd name="T5" fmla="*/ 16 h 96"/>
                <a:gd name="T6" fmla="*/ 0 w 33"/>
                <a:gd name="T7" fmla="*/ 73 h 96"/>
                <a:gd name="T8" fmla="*/ 23 w 33"/>
                <a:gd name="T9" fmla="*/ 96 h 96"/>
                <a:gd name="T10" fmla="*/ 33 w 33"/>
                <a:gd name="T11" fmla="*/ 96 h 96"/>
                <a:gd name="T12" fmla="*/ 7 w 33"/>
                <a:gd name="T13" fmla="*/ 72 h 96"/>
              </a:gdLst>
              <a:ahLst/>
              <a:cxnLst>
                <a:cxn ang="0">
                  <a:pos x="T0" y="T1"/>
                </a:cxn>
                <a:cxn ang="0">
                  <a:pos x="T2" y="T3"/>
                </a:cxn>
                <a:cxn ang="0">
                  <a:pos x="T4" y="T5"/>
                </a:cxn>
                <a:cxn ang="0">
                  <a:pos x="T6" y="T7"/>
                </a:cxn>
                <a:cxn ang="0">
                  <a:pos x="T8" y="T9"/>
                </a:cxn>
                <a:cxn ang="0">
                  <a:pos x="T10" y="T11"/>
                </a:cxn>
                <a:cxn ang="0">
                  <a:pos x="T12" y="T13"/>
                </a:cxn>
              </a:cxnLst>
              <a:rect l="0" t="0" r="r" b="b"/>
              <a:pathLst>
                <a:path w="33" h="96">
                  <a:moveTo>
                    <a:pt x="7" y="72"/>
                  </a:moveTo>
                  <a:cubicBezTo>
                    <a:pt x="7" y="0"/>
                    <a:pt x="7" y="0"/>
                    <a:pt x="7" y="0"/>
                  </a:cubicBezTo>
                  <a:cubicBezTo>
                    <a:pt x="3" y="4"/>
                    <a:pt x="0" y="10"/>
                    <a:pt x="0" y="16"/>
                  </a:cubicBezTo>
                  <a:cubicBezTo>
                    <a:pt x="0" y="73"/>
                    <a:pt x="0" y="73"/>
                    <a:pt x="0" y="73"/>
                  </a:cubicBezTo>
                  <a:cubicBezTo>
                    <a:pt x="0" y="86"/>
                    <a:pt x="11" y="96"/>
                    <a:pt x="23" y="96"/>
                  </a:cubicBezTo>
                  <a:cubicBezTo>
                    <a:pt x="33" y="96"/>
                    <a:pt x="33" y="96"/>
                    <a:pt x="33" y="96"/>
                  </a:cubicBezTo>
                  <a:cubicBezTo>
                    <a:pt x="7" y="96"/>
                    <a:pt x="7" y="72"/>
                    <a:pt x="7" y="72"/>
                  </a:cubicBez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4" name="Freeform 313"/>
            <p:cNvSpPr/>
            <p:nvPr/>
          </p:nvSpPr>
          <p:spPr bwMode="auto">
            <a:xfrm>
              <a:off x="6491288" y="3201988"/>
              <a:ext cx="55563" cy="74613"/>
            </a:xfrm>
            <a:custGeom>
              <a:avLst/>
              <a:gdLst>
                <a:gd name="T0" fmla="*/ 15 w 15"/>
                <a:gd name="T1" fmla="*/ 14 h 20"/>
                <a:gd name="T2" fmla="*/ 9 w 15"/>
                <a:gd name="T3" fmla="*/ 20 h 20"/>
                <a:gd name="T4" fmla="*/ 6 w 15"/>
                <a:gd name="T5" fmla="*/ 20 h 20"/>
                <a:gd name="T6" fmla="*/ 0 w 15"/>
                <a:gd name="T7" fmla="*/ 14 h 20"/>
                <a:gd name="T8" fmla="*/ 0 w 15"/>
                <a:gd name="T9" fmla="*/ 6 h 20"/>
                <a:gd name="T10" fmla="*/ 6 w 15"/>
                <a:gd name="T11" fmla="*/ 0 h 20"/>
                <a:gd name="T12" fmla="*/ 9 w 15"/>
                <a:gd name="T13" fmla="*/ 0 h 20"/>
                <a:gd name="T14" fmla="*/ 15 w 15"/>
                <a:gd name="T15" fmla="*/ 6 h 20"/>
                <a:gd name="T16" fmla="*/ 15 w 15"/>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15" y="14"/>
                  </a:moveTo>
                  <a:cubicBezTo>
                    <a:pt x="15" y="18"/>
                    <a:pt x="13" y="20"/>
                    <a:pt x="9" y="20"/>
                  </a:cubicBezTo>
                  <a:cubicBezTo>
                    <a:pt x="6" y="20"/>
                    <a:pt x="6" y="20"/>
                    <a:pt x="6" y="20"/>
                  </a:cubicBezTo>
                  <a:cubicBezTo>
                    <a:pt x="2" y="20"/>
                    <a:pt x="0" y="18"/>
                    <a:pt x="0" y="14"/>
                  </a:cubicBezTo>
                  <a:cubicBezTo>
                    <a:pt x="0" y="6"/>
                    <a:pt x="0" y="6"/>
                    <a:pt x="0" y="6"/>
                  </a:cubicBezTo>
                  <a:cubicBezTo>
                    <a:pt x="0" y="2"/>
                    <a:pt x="2" y="0"/>
                    <a:pt x="6" y="0"/>
                  </a:cubicBezTo>
                  <a:cubicBezTo>
                    <a:pt x="9" y="0"/>
                    <a:pt x="9" y="0"/>
                    <a:pt x="9" y="0"/>
                  </a:cubicBezTo>
                  <a:cubicBezTo>
                    <a:pt x="13" y="0"/>
                    <a:pt x="15" y="2"/>
                    <a:pt x="15" y="6"/>
                  </a:cubicBez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5" name="Freeform 314"/>
            <p:cNvSpPr/>
            <p:nvPr/>
          </p:nvSpPr>
          <p:spPr bwMode="auto">
            <a:xfrm>
              <a:off x="6497638" y="3213101"/>
              <a:ext cx="41275" cy="57150"/>
            </a:xfrm>
            <a:custGeom>
              <a:avLst/>
              <a:gdLst>
                <a:gd name="T0" fmla="*/ 11 w 11"/>
                <a:gd name="T1" fmla="*/ 10 h 15"/>
                <a:gd name="T2" fmla="*/ 7 w 11"/>
                <a:gd name="T3" fmla="*/ 15 h 15"/>
                <a:gd name="T4" fmla="*/ 4 w 11"/>
                <a:gd name="T5" fmla="*/ 15 h 15"/>
                <a:gd name="T6" fmla="*/ 0 w 11"/>
                <a:gd name="T7" fmla="*/ 10 h 15"/>
                <a:gd name="T8" fmla="*/ 0 w 11"/>
                <a:gd name="T9" fmla="*/ 4 h 15"/>
                <a:gd name="T10" fmla="*/ 4 w 11"/>
                <a:gd name="T11" fmla="*/ 0 h 15"/>
                <a:gd name="T12" fmla="*/ 7 w 11"/>
                <a:gd name="T13" fmla="*/ 0 h 15"/>
                <a:gd name="T14" fmla="*/ 11 w 11"/>
                <a:gd name="T15" fmla="*/ 4 h 15"/>
                <a:gd name="T16" fmla="*/ 11 w 11"/>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11" y="10"/>
                  </a:moveTo>
                  <a:cubicBezTo>
                    <a:pt x="11" y="13"/>
                    <a:pt x="9" y="15"/>
                    <a:pt x="7" y="15"/>
                  </a:cubicBezTo>
                  <a:cubicBezTo>
                    <a:pt x="4" y="15"/>
                    <a:pt x="4" y="15"/>
                    <a:pt x="4" y="15"/>
                  </a:cubicBezTo>
                  <a:cubicBezTo>
                    <a:pt x="2" y="15"/>
                    <a:pt x="0" y="13"/>
                    <a:pt x="0" y="10"/>
                  </a:cubicBezTo>
                  <a:cubicBezTo>
                    <a:pt x="0" y="4"/>
                    <a:pt x="0" y="4"/>
                    <a:pt x="0" y="4"/>
                  </a:cubicBezTo>
                  <a:cubicBezTo>
                    <a:pt x="0" y="1"/>
                    <a:pt x="2" y="0"/>
                    <a:pt x="4" y="0"/>
                  </a:cubicBezTo>
                  <a:cubicBezTo>
                    <a:pt x="7" y="0"/>
                    <a:pt x="7" y="0"/>
                    <a:pt x="7" y="0"/>
                  </a:cubicBezTo>
                  <a:cubicBezTo>
                    <a:pt x="9" y="0"/>
                    <a:pt x="11" y="1"/>
                    <a:pt x="11" y="4"/>
                  </a:cubicBezTo>
                  <a:lnTo>
                    <a:pt x="11"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6" name="Oval 315"/>
            <p:cNvSpPr>
              <a:spLocks noChangeArrowheads="1"/>
            </p:cNvSpPr>
            <p:nvPr/>
          </p:nvSpPr>
          <p:spPr bwMode="auto">
            <a:xfrm>
              <a:off x="6521450" y="3254376"/>
              <a:ext cx="17463"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7" name="Freeform 316"/>
            <p:cNvSpPr/>
            <p:nvPr/>
          </p:nvSpPr>
          <p:spPr bwMode="auto">
            <a:xfrm>
              <a:off x="6588125" y="3201988"/>
              <a:ext cx="57150" cy="74613"/>
            </a:xfrm>
            <a:custGeom>
              <a:avLst/>
              <a:gdLst>
                <a:gd name="T0" fmla="*/ 15 w 15"/>
                <a:gd name="T1" fmla="*/ 14 h 20"/>
                <a:gd name="T2" fmla="*/ 9 w 15"/>
                <a:gd name="T3" fmla="*/ 20 h 20"/>
                <a:gd name="T4" fmla="*/ 6 w 15"/>
                <a:gd name="T5" fmla="*/ 20 h 20"/>
                <a:gd name="T6" fmla="*/ 0 w 15"/>
                <a:gd name="T7" fmla="*/ 14 h 20"/>
                <a:gd name="T8" fmla="*/ 0 w 15"/>
                <a:gd name="T9" fmla="*/ 6 h 20"/>
                <a:gd name="T10" fmla="*/ 6 w 15"/>
                <a:gd name="T11" fmla="*/ 0 h 20"/>
                <a:gd name="T12" fmla="*/ 9 w 15"/>
                <a:gd name="T13" fmla="*/ 0 h 20"/>
                <a:gd name="T14" fmla="*/ 15 w 15"/>
                <a:gd name="T15" fmla="*/ 6 h 20"/>
                <a:gd name="T16" fmla="*/ 15 w 15"/>
                <a:gd name="T1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15" y="14"/>
                  </a:moveTo>
                  <a:cubicBezTo>
                    <a:pt x="15" y="18"/>
                    <a:pt x="12" y="20"/>
                    <a:pt x="9" y="20"/>
                  </a:cubicBezTo>
                  <a:cubicBezTo>
                    <a:pt x="6" y="20"/>
                    <a:pt x="6" y="20"/>
                    <a:pt x="6" y="20"/>
                  </a:cubicBezTo>
                  <a:cubicBezTo>
                    <a:pt x="2" y="20"/>
                    <a:pt x="0" y="18"/>
                    <a:pt x="0" y="14"/>
                  </a:cubicBezTo>
                  <a:cubicBezTo>
                    <a:pt x="0" y="6"/>
                    <a:pt x="0" y="6"/>
                    <a:pt x="0" y="6"/>
                  </a:cubicBezTo>
                  <a:cubicBezTo>
                    <a:pt x="0" y="2"/>
                    <a:pt x="2" y="0"/>
                    <a:pt x="6" y="0"/>
                  </a:cubicBezTo>
                  <a:cubicBezTo>
                    <a:pt x="9" y="0"/>
                    <a:pt x="9" y="0"/>
                    <a:pt x="9" y="0"/>
                  </a:cubicBezTo>
                  <a:cubicBezTo>
                    <a:pt x="12" y="0"/>
                    <a:pt x="15" y="2"/>
                    <a:pt x="15" y="6"/>
                  </a:cubicBez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8" name="Freeform 317"/>
            <p:cNvSpPr/>
            <p:nvPr/>
          </p:nvSpPr>
          <p:spPr bwMode="auto">
            <a:xfrm>
              <a:off x="6596063" y="3213101"/>
              <a:ext cx="41275" cy="57150"/>
            </a:xfrm>
            <a:custGeom>
              <a:avLst/>
              <a:gdLst>
                <a:gd name="T0" fmla="*/ 11 w 11"/>
                <a:gd name="T1" fmla="*/ 10 h 15"/>
                <a:gd name="T2" fmla="*/ 7 w 11"/>
                <a:gd name="T3" fmla="*/ 15 h 15"/>
                <a:gd name="T4" fmla="*/ 4 w 11"/>
                <a:gd name="T5" fmla="*/ 15 h 15"/>
                <a:gd name="T6" fmla="*/ 0 w 11"/>
                <a:gd name="T7" fmla="*/ 10 h 15"/>
                <a:gd name="T8" fmla="*/ 0 w 11"/>
                <a:gd name="T9" fmla="*/ 4 h 15"/>
                <a:gd name="T10" fmla="*/ 4 w 11"/>
                <a:gd name="T11" fmla="*/ 0 h 15"/>
                <a:gd name="T12" fmla="*/ 7 w 11"/>
                <a:gd name="T13" fmla="*/ 0 h 15"/>
                <a:gd name="T14" fmla="*/ 11 w 11"/>
                <a:gd name="T15" fmla="*/ 4 h 15"/>
                <a:gd name="T16" fmla="*/ 11 w 11"/>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11" y="10"/>
                  </a:moveTo>
                  <a:cubicBezTo>
                    <a:pt x="11" y="13"/>
                    <a:pt x="9" y="15"/>
                    <a:pt x="7" y="15"/>
                  </a:cubicBezTo>
                  <a:cubicBezTo>
                    <a:pt x="4" y="15"/>
                    <a:pt x="4" y="15"/>
                    <a:pt x="4" y="15"/>
                  </a:cubicBezTo>
                  <a:cubicBezTo>
                    <a:pt x="2" y="15"/>
                    <a:pt x="0" y="13"/>
                    <a:pt x="0" y="10"/>
                  </a:cubicBezTo>
                  <a:cubicBezTo>
                    <a:pt x="0" y="4"/>
                    <a:pt x="0" y="4"/>
                    <a:pt x="0" y="4"/>
                  </a:cubicBezTo>
                  <a:cubicBezTo>
                    <a:pt x="0" y="1"/>
                    <a:pt x="2" y="0"/>
                    <a:pt x="4" y="0"/>
                  </a:cubicBezTo>
                  <a:cubicBezTo>
                    <a:pt x="7" y="0"/>
                    <a:pt x="7" y="0"/>
                    <a:pt x="7" y="0"/>
                  </a:cubicBezTo>
                  <a:cubicBezTo>
                    <a:pt x="9" y="0"/>
                    <a:pt x="11" y="1"/>
                    <a:pt x="11" y="4"/>
                  </a:cubicBezTo>
                  <a:lnTo>
                    <a:pt x="11"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19" name="Oval 318"/>
            <p:cNvSpPr>
              <a:spLocks noChangeArrowheads="1"/>
            </p:cNvSpPr>
            <p:nvPr/>
          </p:nvSpPr>
          <p:spPr bwMode="auto">
            <a:xfrm>
              <a:off x="6618288" y="3254376"/>
              <a:ext cx="19050"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0" name="Freeform 319"/>
            <p:cNvSpPr/>
            <p:nvPr/>
          </p:nvSpPr>
          <p:spPr bwMode="auto">
            <a:xfrm>
              <a:off x="6483350" y="3182938"/>
              <a:ext cx="68263" cy="19050"/>
            </a:xfrm>
            <a:custGeom>
              <a:avLst/>
              <a:gdLst>
                <a:gd name="T0" fmla="*/ 18 w 18"/>
                <a:gd name="T1" fmla="*/ 3 h 5"/>
                <a:gd name="T2" fmla="*/ 16 w 18"/>
                <a:gd name="T3" fmla="*/ 5 h 5"/>
                <a:gd name="T4" fmla="*/ 2 w 18"/>
                <a:gd name="T5" fmla="*/ 5 h 5"/>
                <a:gd name="T6" fmla="*/ 0 w 18"/>
                <a:gd name="T7" fmla="*/ 3 h 5"/>
                <a:gd name="T8" fmla="*/ 2 w 18"/>
                <a:gd name="T9" fmla="*/ 0 h 5"/>
                <a:gd name="T10" fmla="*/ 16 w 18"/>
                <a:gd name="T11" fmla="*/ 0 h 5"/>
                <a:gd name="T12" fmla="*/ 18 w 18"/>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8" y="3"/>
                  </a:moveTo>
                  <a:cubicBezTo>
                    <a:pt x="18" y="4"/>
                    <a:pt x="17" y="5"/>
                    <a:pt x="16" y="5"/>
                  </a:cubicBezTo>
                  <a:cubicBezTo>
                    <a:pt x="2" y="5"/>
                    <a:pt x="2" y="5"/>
                    <a:pt x="2" y="5"/>
                  </a:cubicBezTo>
                  <a:cubicBezTo>
                    <a:pt x="1" y="5"/>
                    <a:pt x="0" y="4"/>
                    <a:pt x="0" y="3"/>
                  </a:cubicBezTo>
                  <a:cubicBezTo>
                    <a:pt x="0" y="1"/>
                    <a:pt x="1" y="0"/>
                    <a:pt x="2" y="0"/>
                  </a:cubicBezTo>
                  <a:cubicBezTo>
                    <a:pt x="16" y="0"/>
                    <a:pt x="16" y="0"/>
                    <a:pt x="16" y="0"/>
                  </a:cubicBezTo>
                  <a:cubicBezTo>
                    <a:pt x="17" y="0"/>
                    <a:pt x="18" y="1"/>
                    <a:pt x="18" y="3"/>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1" name="Freeform 320"/>
            <p:cNvSpPr/>
            <p:nvPr/>
          </p:nvSpPr>
          <p:spPr bwMode="auto">
            <a:xfrm>
              <a:off x="6577013" y="3182938"/>
              <a:ext cx="71438" cy="19050"/>
            </a:xfrm>
            <a:custGeom>
              <a:avLst/>
              <a:gdLst>
                <a:gd name="T0" fmla="*/ 19 w 19"/>
                <a:gd name="T1" fmla="*/ 3 h 5"/>
                <a:gd name="T2" fmla="*/ 16 w 19"/>
                <a:gd name="T3" fmla="*/ 5 h 5"/>
                <a:gd name="T4" fmla="*/ 3 w 19"/>
                <a:gd name="T5" fmla="*/ 5 h 5"/>
                <a:gd name="T6" fmla="*/ 0 w 19"/>
                <a:gd name="T7" fmla="*/ 3 h 5"/>
                <a:gd name="T8" fmla="*/ 3 w 19"/>
                <a:gd name="T9" fmla="*/ 0 h 5"/>
                <a:gd name="T10" fmla="*/ 16 w 19"/>
                <a:gd name="T11" fmla="*/ 0 h 5"/>
                <a:gd name="T12" fmla="*/ 19 w 19"/>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9" y="3"/>
                  </a:moveTo>
                  <a:cubicBezTo>
                    <a:pt x="19" y="4"/>
                    <a:pt x="18" y="5"/>
                    <a:pt x="16" y="5"/>
                  </a:cubicBezTo>
                  <a:cubicBezTo>
                    <a:pt x="3" y="5"/>
                    <a:pt x="3" y="5"/>
                    <a:pt x="3" y="5"/>
                  </a:cubicBezTo>
                  <a:cubicBezTo>
                    <a:pt x="2" y="5"/>
                    <a:pt x="0" y="4"/>
                    <a:pt x="0" y="3"/>
                  </a:cubicBezTo>
                  <a:cubicBezTo>
                    <a:pt x="0" y="1"/>
                    <a:pt x="2" y="0"/>
                    <a:pt x="3" y="0"/>
                  </a:cubicBezTo>
                  <a:cubicBezTo>
                    <a:pt x="16" y="0"/>
                    <a:pt x="16" y="0"/>
                    <a:pt x="16" y="0"/>
                  </a:cubicBezTo>
                  <a:cubicBezTo>
                    <a:pt x="18" y="0"/>
                    <a:pt x="19" y="1"/>
                    <a:pt x="19" y="3"/>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2" name="Freeform 321"/>
            <p:cNvSpPr/>
            <p:nvPr/>
          </p:nvSpPr>
          <p:spPr bwMode="auto">
            <a:xfrm>
              <a:off x="6538913" y="3389313"/>
              <a:ext cx="84138" cy="41275"/>
            </a:xfrm>
            <a:custGeom>
              <a:avLst/>
              <a:gdLst>
                <a:gd name="T0" fmla="*/ 0 w 22"/>
                <a:gd name="T1" fmla="*/ 0 h 11"/>
                <a:gd name="T2" fmla="*/ 22 w 22"/>
                <a:gd name="T3" fmla="*/ 0 h 11"/>
                <a:gd name="T4" fmla="*/ 11 w 22"/>
                <a:gd name="T5" fmla="*/ 11 h 11"/>
                <a:gd name="T6" fmla="*/ 0 w 22"/>
                <a:gd name="T7" fmla="*/ 0 h 11"/>
              </a:gdLst>
              <a:ahLst/>
              <a:cxnLst>
                <a:cxn ang="0">
                  <a:pos x="T0" y="T1"/>
                </a:cxn>
                <a:cxn ang="0">
                  <a:pos x="T2" y="T3"/>
                </a:cxn>
                <a:cxn ang="0">
                  <a:pos x="T4" y="T5"/>
                </a:cxn>
                <a:cxn ang="0">
                  <a:pos x="T6" y="T7"/>
                </a:cxn>
              </a:cxnLst>
              <a:rect l="0" t="0" r="r" b="b"/>
              <a:pathLst>
                <a:path w="22" h="11">
                  <a:moveTo>
                    <a:pt x="0" y="0"/>
                  </a:moveTo>
                  <a:cubicBezTo>
                    <a:pt x="22" y="0"/>
                    <a:pt x="22" y="0"/>
                    <a:pt x="22" y="0"/>
                  </a:cubicBezTo>
                  <a:cubicBezTo>
                    <a:pt x="22" y="0"/>
                    <a:pt x="22" y="11"/>
                    <a:pt x="11" y="11"/>
                  </a:cubicBezTo>
                  <a:cubicBezTo>
                    <a:pt x="0" y="11"/>
                    <a:pt x="0" y="0"/>
                    <a:pt x="0" y="0"/>
                  </a:cubicBez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3" name="Freeform 322"/>
            <p:cNvSpPr/>
            <p:nvPr/>
          </p:nvSpPr>
          <p:spPr bwMode="auto">
            <a:xfrm>
              <a:off x="6565900" y="3281363"/>
              <a:ext cx="38100" cy="82550"/>
            </a:xfrm>
            <a:custGeom>
              <a:avLst/>
              <a:gdLst>
                <a:gd name="T0" fmla="*/ 10 w 10"/>
                <a:gd name="T1" fmla="*/ 18 h 22"/>
                <a:gd name="T2" fmla="*/ 5 w 10"/>
                <a:gd name="T3" fmla="*/ 22 h 22"/>
                <a:gd name="T4" fmla="*/ 0 w 10"/>
                <a:gd name="T5" fmla="*/ 18 h 22"/>
                <a:gd name="T6" fmla="*/ 0 w 10"/>
                <a:gd name="T7" fmla="*/ 5 h 22"/>
                <a:gd name="T8" fmla="*/ 5 w 10"/>
                <a:gd name="T9" fmla="*/ 0 h 22"/>
                <a:gd name="T10" fmla="*/ 10 w 10"/>
                <a:gd name="T11" fmla="*/ 5 h 22"/>
                <a:gd name="T12" fmla="*/ 10 w 10"/>
                <a:gd name="T13" fmla="*/ 18 h 22"/>
              </a:gdLst>
              <a:ahLst/>
              <a:cxnLst>
                <a:cxn ang="0">
                  <a:pos x="T0" y="T1"/>
                </a:cxn>
                <a:cxn ang="0">
                  <a:pos x="T2" y="T3"/>
                </a:cxn>
                <a:cxn ang="0">
                  <a:pos x="T4" y="T5"/>
                </a:cxn>
                <a:cxn ang="0">
                  <a:pos x="T6" y="T7"/>
                </a:cxn>
                <a:cxn ang="0">
                  <a:pos x="T8" y="T9"/>
                </a:cxn>
                <a:cxn ang="0">
                  <a:pos x="T10" y="T11"/>
                </a:cxn>
                <a:cxn ang="0">
                  <a:pos x="T12" y="T13"/>
                </a:cxn>
              </a:cxnLst>
              <a:rect l="0" t="0" r="r" b="b"/>
              <a:pathLst>
                <a:path w="10" h="22">
                  <a:moveTo>
                    <a:pt x="10" y="18"/>
                  </a:moveTo>
                  <a:cubicBezTo>
                    <a:pt x="10" y="20"/>
                    <a:pt x="8" y="22"/>
                    <a:pt x="5" y="22"/>
                  </a:cubicBezTo>
                  <a:cubicBezTo>
                    <a:pt x="3" y="22"/>
                    <a:pt x="0" y="20"/>
                    <a:pt x="0" y="18"/>
                  </a:cubicBezTo>
                  <a:cubicBezTo>
                    <a:pt x="0" y="5"/>
                    <a:pt x="0" y="5"/>
                    <a:pt x="0" y="5"/>
                  </a:cubicBezTo>
                  <a:cubicBezTo>
                    <a:pt x="0" y="2"/>
                    <a:pt x="3" y="0"/>
                    <a:pt x="5" y="0"/>
                  </a:cubicBezTo>
                  <a:cubicBezTo>
                    <a:pt x="8" y="0"/>
                    <a:pt x="10" y="2"/>
                    <a:pt x="10" y="5"/>
                  </a:cubicBezTo>
                  <a:lnTo>
                    <a:pt x="10" y="18"/>
                  </a:ln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4" name="Freeform 323"/>
            <p:cNvSpPr/>
            <p:nvPr/>
          </p:nvSpPr>
          <p:spPr bwMode="auto">
            <a:xfrm>
              <a:off x="6403975" y="3036888"/>
              <a:ext cx="349250" cy="127000"/>
            </a:xfrm>
            <a:custGeom>
              <a:avLst/>
              <a:gdLst>
                <a:gd name="T0" fmla="*/ 0 w 93"/>
                <a:gd name="T1" fmla="*/ 17 h 34"/>
                <a:gd name="T2" fmla="*/ 42 w 93"/>
                <a:gd name="T3" fmla="*/ 34 h 34"/>
                <a:gd name="T4" fmla="*/ 84 w 93"/>
                <a:gd name="T5" fmla="*/ 17 h 34"/>
                <a:gd name="T6" fmla="*/ 42 w 93"/>
                <a:gd name="T7" fmla="*/ 0 h 34"/>
                <a:gd name="T8" fmla="*/ 0 w 93"/>
                <a:gd name="T9" fmla="*/ 17 h 34"/>
              </a:gdLst>
              <a:ahLst/>
              <a:cxnLst>
                <a:cxn ang="0">
                  <a:pos x="T0" y="T1"/>
                </a:cxn>
                <a:cxn ang="0">
                  <a:pos x="T2" y="T3"/>
                </a:cxn>
                <a:cxn ang="0">
                  <a:pos x="T4" y="T5"/>
                </a:cxn>
                <a:cxn ang="0">
                  <a:pos x="T6" y="T7"/>
                </a:cxn>
                <a:cxn ang="0">
                  <a:pos x="T8" y="T9"/>
                </a:cxn>
              </a:cxnLst>
              <a:rect l="0" t="0" r="r" b="b"/>
              <a:pathLst>
                <a:path w="93" h="34">
                  <a:moveTo>
                    <a:pt x="0" y="17"/>
                  </a:moveTo>
                  <a:cubicBezTo>
                    <a:pt x="0" y="26"/>
                    <a:pt x="19" y="34"/>
                    <a:pt x="42" y="34"/>
                  </a:cubicBezTo>
                  <a:cubicBezTo>
                    <a:pt x="66" y="34"/>
                    <a:pt x="93" y="20"/>
                    <a:pt x="84" y="17"/>
                  </a:cubicBezTo>
                  <a:cubicBezTo>
                    <a:pt x="74" y="12"/>
                    <a:pt x="66" y="0"/>
                    <a:pt x="42" y="0"/>
                  </a:cubicBezTo>
                  <a:cubicBezTo>
                    <a:pt x="19" y="0"/>
                    <a:pt x="0" y="7"/>
                    <a:pt x="0" y="17"/>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5" name="Oval 324"/>
            <p:cNvSpPr>
              <a:spLocks noChangeArrowheads="1"/>
            </p:cNvSpPr>
            <p:nvPr/>
          </p:nvSpPr>
          <p:spPr bwMode="auto">
            <a:xfrm>
              <a:off x="6378575" y="3108326"/>
              <a:ext cx="85725" cy="187325"/>
            </a:xfrm>
            <a:prstGeom prst="ellipse">
              <a:avLst/>
            </a:pr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6" name="Freeform 325"/>
            <p:cNvSpPr/>
            <p:nvPr/>
          </p:nvSpPr>
          <p:spPr bwMode="auto">
            <a:xfrm>
              <a:off x="6378575" y="3036888"/>
              <a:ext cx="349250" cy="239713"/>
            </a:xfrm>
            <a:custGeom>
              <a:avLst/>
              <a:gdLst>
                <a:gd name="T0" fmla="*/ 9 w 93"/>
                <a:gd name="T1" fmla="*/ 21 h 64"/>
                <a:gd name="T2" fmla="*/ 10 w 93"/>
                <a:gd name="T3" fmla="*/ 25 h 64"/>
                <a:gd name="T4" fmla="*/ 2 w 93"/>
                <a:gd name="T5" fmla="*/ 49 h 64"/>
                <a:gd name="T6" fmla="*/ 4 w 93"/>
                <a:gd name="T7" fmla="*/ 64 h 64"/>
                <a:gd name="T8" fmla="*/ 0 w 93"/>
                <a:gd name="T9" fmla="*/ 44 h 64"/>
                <a:gd name="T10" fmla="*/ 8 w 93"/>
                <a:gd name="T11" fmla="*/ 20 h 64"/>
                <a:gd name="T12" fmla="*/ 7 w 93"/>
                <a:gd name="T13" fmla="*/ 17 h 64"/>
                <a:gd name="T14" fmla="*/ 49 w 93"/>
                <a:gd name="T15" fmla="*/ 0 h 64"/>
                <a:gd name="T16" fmla="*/ 91 w 93"/>
                <a:gd name="T17" fmla="*/ 17 h 64"/>
                <a:gd name="T18" fmla="*/ 92 w 93"/>
                <a:gd name="T19" fmla="*/ 20 h 64"/>
                <a:gd name="T20" fmla="*/ 51 w 93"/>
                <a:gd name="T21" fmla="*/ 4 h 64"/>
                <a:gd name="T22" fmla="*/ 9 w 93"/>
                <a:gd name="T23"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64">
                  <a:moveTo>
                    <a:pt x="9" y="21"/>
                  </a:moveTo>
                  <a:cubicBezTo>
                    <a:pt x="9" y="22"/>
                    <a:pt x="10" y="23"/>
                    <a:pt x="10" y="25"/>
                  </a:cubicBezTo>
                  <a:cubicBezTo>
                    <a:pt x="5" y="27"/>
                    <a:pt x="2" y="37"/>
                    <a:pt x="2" y="49"/>
                  </a:cubicBezTo>
                  <a:cubicBezTo>
                    <a:pt x="2" y="54"/>
                    <a:pt x="3" y="60"/>
                    <a:pt x="4" y="64"/>
                  </a:cubicBezTo>
                  <a:cubicBezTo>
                    <a:pt x="1" y="59"/>
                    <a:pt x="0" y="52"/>
                    <a:pt x="0" y="44"/>
                  </a:cubicBezTo>
                  <a:cubicBezTo>
                    <a:pt x="0" y="33"/>
                    <a:pt x="3" y="23"/>
                    <a:pt x="8" y="20"/>
                  </a:cubicBezTo>
                  <a:cubicBezTo>
                    <a:pt x="8" y="19"/>
                    <a:pt x="7" y="18"/>
                    <a:pt x="7" y="17"/>
                  </a:cubicBezTo>
                  <a:cubicBezTo>
                    <a:pt x="7" y="7"/>
                    <a:pt x="26" y="0"/>
                    <a:pt x="49" y="0"/>
                  </a:cubicBezTo>
                  <a:cubicBezTo>
                    <a:pt x="73" y="0"/>
                    <a:pt x="81" y="12"/>
                    <a:pt x="91" y="17"/>
                  </a:cubicBezTo>
                  <a:cubicBezTo>
                    <a:pt x="93" y="18"/>
                    <a:pt x="93" y="19"/>
                    <a:pt x="92" y="20"/>
                  </a:cubicBezTo>
                  <a:cubicBezTo>
                    <a:pt x="82" y="16"/>
                    <a:pt x="74" y="4"/>
                    <a:pt x="51" y="4"/>
                  </a:cubicBezTo>
                  <a:cubicBezTo>
                    <a:pt x="28" y="4"/>
                    <a:pt x="9" y="12"/>
                    <a:pt x="9" y="21"/>
                  </a:cubicBezTo>
                  <a:close/>
                </a:path>
              </a:pathLst>
            </a:custGeom>
            <a:solidFill>
              <a:srgbClr val="8A654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7" name="Oval 326"/>
            <p:cNvSpPr>
              <a:spLocks noChangeArrowheads="1"/>
            </p:cNvSpPr>
            <p:nvPr/>
          </p:nvSpPr>
          <p:spPr bwMode="auto">
            <a:xfrm>
              <a:off x="6378575" y="3209926"/>
              <a:ext cx="93663" cy="93663"/>
            </a:xfrm>
            <a:prstGeom prst="ellipse">
              <a:avLst/>
            </a:pr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8" name="Oval 327"/>
            <p:cNvSpPr>
              <a:spLocks noChangeArrowheads="1"/>
            </p:cNvSpPr>
            <p:nvPr/>
          </p:nvSpPr>
          <p:spPr bwMode="auto">
            <a:xfrm>
              <a:off x="6400800" y="3232151"/>
              <a:ext cx="44450" cy="44450"/>
            </a:xfrm>
            <a:prstGeom prst="ellipse">
              <a:avLst/>
            </a:pr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29" name="Freeform 328"/>
            <p:cNvSpPr/>
            <p:nvPr/>
          </p:nvSpPr>
          <p:spPr bwMode="auto">
            <a:xfrm>
              <a:off x="6543675" y="3352801"/>
              <a:ext cx="79375" cy="22225"/>
            </a:xfrm>
            <a:custGeom>
              <a:avLst/>
              <a:gdLst>
                <a:gd name="T0" fmla="*/ 21 w 21"/>
                <a:gd name="T1" fmla="*/ 3 h 6"/>
                <a:gd name="T2" fmla="*/ 18 w 21"/>
                <a:gd name="T3" fmla="*/ 6 h 6"/>
                <a:gd name="T4" fmla="*/ 4 w 21"/>
                <a:gd name="T5" fmla="*/ 6 h 6"/>
                <a:gd name="T6" fmla="*/ 0 w 21"/>
                <a:gd name="T7" fmla="*/ 3 h 6"/>
                <a:gd name="T8" fmla="*/ 4 w 21"/>
                <a:gd name="T9" fmla="*/ 0 h 6"/>
                <a:gd name="T10" fmla="*/ 18 w 21"/>
                <a:gd name="T11" fmla="*/ 0 h 6"/>
                <a:gd name="T12" fmla="*/ 21 w 21"/>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21" h="6">
                  <a:moveTo>
                    <a:pt x="21" y="3"/>
                  </a:moveTo>
                  <a:cubicBezTo>
                    <a:pt x="21" y="5"/>
                    <a:pt x="20" y="6"/>
                    <a:pt x="18" y="6"/>
                  </a:cubicBezTo>
                  <a:cubicBezTo>
                    <a:pt x="4" y="6"/>
                    <a:pt x="4" y="6"/>
                    <a:pt x="4" y="6"/>
                  </a:cubicBezTo>
                  <a:cubicBezTo>
                    <a:pt x="2" y="6"/>
                    <a:pt x="0" y="5"/>
                    <a:pt x="0" y="3"/>
                  </a:cubicBezTo>
                  <a:cubicBezTo>
                    <a:pt x="0" y="1"/>
                    <a:pt x="2" y="0"/>
                    <a:pt x="4" y="0"/>
                  </a:cubicBezTo>
                  <a:cubicBezTo>
                    <a:pt x="18" y="0"/>
                    <a:pt x="18" y="0"/>
                    <a:pt x="18" y="0"/>
                  </a:cubicBezTo>
                  <a:cubicBezTo>
                    <a:pt x="20" y="0"/>
                    <a:pt x="21" y="1"/>
                    <a:pt x="21" y="3"/>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0" name="Freeform 329"/>
            <p:cNvSpPr/>
            <p:nvPr/>
          </p:nvSpPr>
          <p:spPr bwMode="auto">
            <a:xfrm>
              <a:off x="6543675" y="3363913"/>
              <a:ext cx="79375" cy="11113"/>
            </a:xfrm>
            <a:custGeom>
              <a:avLst/>
              <a:gdLst>
                <a:gd name="T0" fmla="*/ 18 w 21"/>
                <a:gd name="T1" fmla="*/ 2 h 3"/>
                <a:gd name="T2" fmla="*/ 4 w 21"/>
                <a:gd name="T3" fmla="*/ 2 h 3"/>
                <a:gd name="T4" fmla="*/ 1 w 21"/>
                <a:gd name="T5" fmla="*/ 0 h 3"/>
                <a:gd name="T6" fmla="*/ 0 w 21"/>
                <a:gd name="T7" fmla="*/ 0 h 3"/>
                <a:gd name="T8" fmla="*/ 4 w 21"/>
                <a:gd name="T9" fmla="*/ 3 h 3"/>
                <a:gd name="T10" fmla="*/ 18 w 21"/>
                <a:gd name="T11" fmla="*/ 3 h 3"/>
                <a:gd name="T12" fmla="*/ 21 w 21"/>
                <a:gd name="T13" fmla="*/ 0 h 3"/>
                <a:gd name="T14" fmla="*/ 21 w 21"/>
                <a:gd name="T15" fmla="*/ 0 h 3"/>
                <a:gd name="T16" fmla="*/ 18 w 2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
                  <a:moveTo>
                    <a:pt x="18" y="2"/>
                  </a:moveTo>
                  <a:cubicBezTo>
                    <a:pt x="4" y="2"/>
                    <a:pt x="4" y="2"/>
                    <a:pt x="4" y="2"/>
                  </a:cubicBezTo>
                  <a:cubicBezTo>
                    <a:pt x="2" y="2"/>
                    <a:pt x="1" y="1"/>
                    <a:pt x="1" y="0"/>
                  </a:cubicBezTo>
                  <a:cubicBezTo>
                    <a:pt x="0" y="0"/>
                    <a:pt x="0" y="0"/>
                    <a:pt x="0" y="0"/>
                  </a:cubicBezTo>
                  <a:cubicBezTo>
                    <a:pt x="0" y="2"/>
                    <a:pt x="2" y="3"/>
                    <a:pt x="4" y="3"/>
                  </a:cubicBezTo>
                  <a:cubicBezTo>
                    <a:pt x="18" y="3"/>
                    <a:pt x="18" y="3"/>
                    <a:pt x="18" y="3"/>
                  </a:cubicBezTo>
                  <a:cubicBezTo>
                    <a:pt x="20" y="3"/>
                    <a:pt x="21" y="2"/>
                    <a:pt x="21" y="0"/>
                  </a:cubicBezTo>
                  <a:cubicBezTo>
                    <a:pt x="21" y="0"/>
                    <a:pt x="21" y="0"/>
                    <a:pt x="21" y="0"/>
                  </a:cubicBezTo>
                  <a:cubicBezTo>
                    <a:pt x="21" y="1"/>
                    <a:pt x="19" y="2"/>
                    <a:pt x="18" y="2"/>
                  </a:cubicBezTo>
                  <a:close/>
                </a:path>
              </a:pathLst>
            </a:custGeom>
            <a:solidFill>
              <a:srgbClr val="8A654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1" name="Oval 330"/>
            <p:cNvSpPr>
              <a:spLocks noChangeArrowheads="1"/>
            </p:cNvSpPr>
            <p:nvPr/>
          </p:nvSpPr>
          <p:spPr bwMode="auto">
            <a:xfrm>
              <a:off x="2336800" y="2822576"/>
              <a:ext cx="568325" cy="5667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2" name="Freeform 331"/>
            <p:cNvSpPr/>
            <p:nvPr/>
          </p:nvSpPr>
          <p:spPr bwMode="auto">
            <a:xfrm>
              <a:off x="2566988" y="3311526"/>
              <a:ext cx="85725" cy="112713"/>
            </a:xfrm>
            <a:custGeom>
              <a:avLst/>
              <a:gdLst>
                <a:gd name="T0" fmla="*/ 0 w 23"/>
                <a:gd name="T1" fmla="*/ 23 h 30"/>
                <a:gd name="T2" fmla="*/ 7 w 23"/>
                <a:gd name="T3" fmla="*/ 30 h 30"/>
                <a:gd name="T4" fmla="*/ 16 w 23"/>
                <a:gd name="T5" fmla="*/ 30 h 30"/>
                <a:gd name="T6" fmla="*/ 23 w 23"/>
                <a:gd name="T7" fmla="*/ 23 h 30"/>
                <a:gd name="T8" fmla="*/ 23 w 23"/>
                <a:gd name="T9" fmla="*/ 7 h 30"/>
                <a:gd name="T10" fmla="*/ 16 w 23"/>
                <a:gd name="T11" fmla="*/ 0 h 30"/>
                <a:gd name="T12" fmla="*/ 7 w 23"/>
                <a:gd name="T13" fmla="*/ 0 h 30"/>
                <a:gd name="T14" fmla="*/ 0 w 23"/>
                <a:gd name="T15" fmla="*/ 7 h 30"/>
                <a:gd name="T16" fmla="*/ 0 w 23"/>
                <a:gd name="T1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0">
                  <a:moveTo>
                    <a:pt x="0" y="23"/>
                  </a:moveTo>
                  <a:cubicBezTo>
                    <a:pt x="0" y="27"/>
                    <a:pt x="3" y="30"/>
                    <a:pt x="7" y="30"/>
                  </a:cubicBezTo>
                  <a:cubicBezTo>
                    <a:pt x="16" y="30"/>
                    <a:pt x="16" y="30"/>
                    <a:pt x="16" y="30"/>
                  </a:cubicBezTo>
                  <a:cubicBezTo>
                    <a:pt x="20" y="30"/>
                    <a:pt x="23" y="27"/>
                    <a:pt x="23" y="23"/>
                  </a:cubicBezTo>
                  <a:cubicBezTo>
                    <a:pt x="23" y="7"/>
                    <a:pt x="23" y="7"/>
                    <a:pt x="23" y="7"/>
                  </a:cubicBezTo>
                  <a:cubicBezTo>
                    <a:pt x="23" y="3"/>
                    <a:pt x="20" y="0"/>
                    <a:pt x="16" y="0"/>
                  </a:cubicBezTo>
                  <a:cubicBezTo>
                    <a:pt x="7" y="0"/>
                    <a:pt x="7" y="0"/>
                    <a:pt x="7" y="0"/>
                  </a:cubicBezTo>
                  <a:cubicBezTo>
                    <a:pt x="3" y="0"/>
                    <a:pt x="0" y="3"/>
                    <a:pt x="0" y="7"/>
                  </a:cubicBezTo>
                  <a:lnTo>
                    <a:pt x="0" y="23"/>
                  </a:ln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3" name="Freeform 332"/>
            <p:cNvSpPr/>
            <p:nvPr/>
          </p:nvSpPr>
          <p:spPr bwMode="auto">
            <a:xfrm>
              <a:off x="2484438" y="2952751"/>
              <a:ext cx="266700" cy="414338"/>
            </a:xfrm>
            <a:custGeom>
              <a:avLst/>
              <a:gdLst>
                <a:gd name="T0" fmla="*/ 71 w 71"/>
                <a:gd name="T1" fmla="*/ 85 h 110"/>
                <a:gd name="T2" fmla="*/ 46 w 71"/>
                <a:gd name="T3" fmla="*/ 110 h 110"/>
                <a:gd name="T4" fmla="*/ 24 w 71"/>
                <a:gd name="T5" fmla="*/ 110 h 110"/>
                <a:gd name="T6" fmla="*/ 0 w 71"/>
                <a:gd name="T7" fmla="*/ 85 h 110"/>
                <a:gd name="T8" fmla="*/ 0 w 71"/>
                <a:gd name="T9" fmla="*/ 24 h 110"/>
                <a:gd name="T10" fmla="*/ 24 w 71"/>
                <a:gd name="T11" fmla="*/ 0 h 110"/>
                <a:gd name="T12" fmla="*/ 46 w 71"/>
                <a:gd name="T13" fmla="*/ 0 h 110"/>
                <a:gd name="T14" fmla="*/ 71 w 71"/>
                <a:gd name="T15" fmla="*/ 24 h 110"/>
                <a:gd name="T16" fmla="*/ 71 w 71"/>
                <a:gd name="T17" fmla="*/ 8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10">
                  <a:moveTo>
                    <a:pt x="71" y="85"/>
                  </a:moveTo>
                  <a:cubicBezTo>
                    <a:pt x="71" y="99"/>
                    <a:pt x="60" y="110"/>
                    <a:pt x="46" y="110"/>
                  </a:cubicBezTo>
                  <a:cubicBezTo>
                    <a:pt x="24" y="110"/>
                    <a:pt x="24" y="110"/>
                    <a:pt x="24" y="110"/>
                  </a:cubicBezTo>
                  <a:cubicBezTo>
                    <a:pt x="11" y="110"/>
                    <a:pt x="0" y="99"/>
                    <a:pt x="0" y="85"/>
                  </a:cubicBezTo>
                  <a:cubicBezTo>
                    <a:pt x="0" y="24"/>
                    <a:pt x="0" y="24"/>
                    <a:pt x="0" y="24"/>
                  </a:cubicBezTo>
                  <a:cubicBezTo>
                    <a:pt x="0" y="11"/>
                    <a:pt x="11" y="0"/>
                    <a:pt x="24" y="0"/>
                  </a:cubicBezTo>
                  <a:cubicBezTo>
                    <a:pt x="46" y="0"/>
                    <a:pt x="46" y="0"/>
                    <a:pt x="46" y="0"/>
                  </a:cubicBezTo>
                  <a:cubicBezTo>
                    <a:pt x="60" y="0"/>
                    <a:pt x="71" y="11"/>
                    <a:pt x="71" y="24"/>
                  </a:cubicBezTo>
                  <a:lnTo>
                    <a:pt x="71" y="85"/>
                  </a:lnTo>
                  <a:close/>
                </a:path>
              </a:pathLst>
            </a:custGeom>
            <a:solidFill>
              <a:srgbClr val="F3BB8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4" name="Freeform 333"/>
            <p:cNvSpPr/>
            <p:nvPr/>
          </p:nvSpPr>
          <p:spPr bwMode="auto">
            <a:xfrm>
              <a:off x="2619375" y="2979738"/>
              <a:ext cx="131763" cy="387350"/>
            </a:xfrm>
            <a:custGeom>
              <a:avLst/>
              <a:gdLst>
                <a:gd name="T0" fmla="*/ 27 w 35"/>
                <a:gd name="T1" fmla="*/ 78 h 103"/>
                <a:gd name="T2" fmla="*/ 27 w 35"/>
                <a:gd name="T3" fmla="*/ 0 h 103"/>
                <a:gd name="T4" fmla="*/ 35 w 35"/>
                <a:gd name="T5" fmla="*/ 17 h 103"/>
                <a:gd name="T6" fmla="*/ 35 w 35"/>
                <a:gd name="T7" fmla="*/ 78 h 103"/>
                <a:gd name="T8" fmla="*/ 10 w 35"/>
                <a:gd name="T9" fmla="*/ 103 h 103"/>
                <a:gd name="T10" fmla="*/ 0 w 35"/>
                <a:gd name="T11" fmla="*/ 103 h 103"/>
                <a:gd name="T12" fmla="*/ 27 w 35"/>
                <a:gd name="T13" fmla="*/ 78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27" y="78"/>
                  </a:moveTo>
                  <a:cubicBezTo>
                    <a:pt x="27" y="0"/>
                    <a:pt x="27" y="0"/>
                    <a:pt x="27" y="0"/>
                  </a:cubicBezTo>
                  <a:cubicBezTo>
                    <a:pt x="32" y="5"/>
                    <a:pt x="35" y="11"/>
                    <a:pt x="35" y="17"/>
                  </a:cubicBezTo>
                  <a:cubicBezTo>
                    <a:pt x="35" y="78"/>
                    <a:pt x="35" y="78"/>
                    <a:pt x="35" y="78"/>
                  </a:cubicBezTo>
                  <a:cubicBezTo>
                    <a:pt x="35" y="92"/>
                    <a:pt x="24" y="103"/>
                    <a:pt x="10" y="103"/>
                  </a:cubicBezTo>
                  <a:cubicBezTo>
                    <a:pt x="0" y="103"/>
                    <a:pt x="0" y="103"/>
                    <a:pt x="0" y="103"/>
                  </a:cubicBezTo>
                  <a:cubicBezTo>
                    <a:pt x="27" y="103"/>
                    <a:pt x="27" y="78"/>
                    <a:pt x="27" y="78"/>
                  </a:cubicBez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5" name="Freeform 334"/>
            <p:cNvSpPr/>
            <p:nvPr/>
          </p:nvSpPr>
          <p:spPr bwMode="auto">
            <a:xfrm>
              <a:off x="2446338" y="2900363"/>
              <a:ext cx="341313" cy="128588"/>
            </a:xfrm>
            <a:custGeom>
              <a:avLst/>
              <a:gdLst>
                <a:gd name="T0" fmla="*/ 0 w 91"/>
                <a:gd name="T1" fmla="*/ 27 h 34"/>
                <a:gd name="T2" fmla="*/ 7 w 91"/>
                <a:gd name="T3" fmla="*/ 34 h 34"/>
                <a:gd name="T4" fmla="*/ 83 w 91"/>
                <a:gd name="T5" fmla="*/ 34 h 34"/>
                <a:gd name="T6" fmla="*/ 91 w 91"/>
                <a:gd name="T7" fmla="*/ 27 h 34"/>
                <a:gd name="T8" fmla="*/ 91 w 91"/>
                <a:gd name="T9" fmla="*/ 8 h 34"/>
                <a:gd name="T10" fmla="*/ 83 w 91"/>
                <a:gd name="T11" fmla="*/ 0 h 34"/>
                <a:gd name="T12" fmla="*/ 7 w 91"/>
                <a:gd name="T13" fmla="*/ 0 h 34"/>
                <a:gd name="T14" fmla="*/ 0 w 91"/>
                <a:gd name="T15" fmla="*/ 8 h 34"/>
                <a:gd name="T16" fmla="*/ 0 w 91"/>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4">
                  <a:moveTo>
                    <a:pt x="0" y="27"/>
                  </a:moveTo>
                  <a:cubicBezTo>
                    <a:pt x="0" y="31"/>
                    <a:pt x="3" y="34"/>
                    <a:pt x="7" y="34"/>
                  </a:cubicBezTo>
                  <a:cubicBezTo>
                    <a:pt x="83" y="34"/>
                    <a:pt x="83" y="34"/>
                    <a:pt x="83" y="34"/>
                  </a:cubicBezTo>
                  <a:cubicBezTo>
                    <a:pt x="87" y="34"/>
                    <a:pt x="91" y="31"/>
                    <a:pt x="91" y="27"/>
                  </a:cubicBezTo>
                  <a:cubicBezTo>
                    <a:pt x="91" y="8"/>
                    <a:pt x="91" y="8"/>
                    <a:pt x="91" y="8"/>
                  </a:cubicBezTo>
                  <a:cubicBezTo>
                    <a:pt x="91" y="4"/>
                    <a:pt x="87" y="0"/>
                    <a:pt x="83" y="0"/>
                  </a:cubicBezTo>
                  <a:cubicBezTo>
                    <a:pt x="7" y="0"/>
                    <a:pt x="7" y="0"/>
                    <a:pt x="7" y="0"/>
                  </a:cubicBezTo>
                  <a:cubicBezTo>
                    <a:pt x="3" y="0"/>
                    <a:pt x="0" y="4"/>
                    <a:pt x="0" y="8"/>
                  </a:cubicBezTo>
                  <a:lnTo>
                    <a:pt x="0" y="27"/>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6" name="Freeform 335"/>
            <p:cNvSpPr/>
            <p:nvPr/>
          </p:nvSpPr>
          <p:spPr bwMode="auto">
            <a:xfrm>
              <a:off x="2705100" y="2965451"/>
              <a:ext cx="95250" cy="176213"/>
            </a:xfrm>
            <a:custGeom>
              <a:avLst/>
              <a:gdLst>
                <a:gd name="T0" fmla="*/ 6 w 25"/>
                <a:gd name="T1" fmla="*/ 0 h 47"/>
                <a:gd name="T2" fmla="*/ 0 w 25"/>
                <a:gd name="T3" fmla="*/ 4 h 47"/>
                <a:gd name="T4" fmla="*/ 0 w 25"/>
                <a:gd name="T5" fmla="*/ 44 h 47"/>
                <a:gd name="T6" fmla="*/ 6 w 25"/>
                <a:gd name="T7" fmla="*/ 47 h 47"/>
                <a:gd name="T8" fmla="*/ 20 w 25"/>
                <a:gd name="T9" fmla="*/ 47 h 47"/>
                <a:gd name="T10" fmla="*/ 25 w 25"/>
                <a:gd name="T11" fmla="*/ 44 h 47"/>
                <a:gd name="T12" fmla="*/ 25 w 25"/>
                <a:gd name="T13" fmla="*/ 4 h 47"/>
                <a:gd name="T14" fmla="*/ 20 w 25"/>
                <a:gd name="T15" fmla="*/ 0 h 47"/>
                <a:gd name="T16" fmla="*/ 6 w 2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7">
                  <a:moveTo>
                    <a:pt x="6" y="0"/>
                  </a:moveTo>
                  <a:cubicBezTo>
                    <a:pt x="3" y="0"/>
                    <a:pt x="0" y="2"/>
                    <a:pt x="0" y="4"/>
                  </a:cubicBezTo>
                  <a:cubicBezTo>
                    <a:pt x="0" y="44"/>
                    <a:pt x="0" y="44"/>
                    <a:pt x="0" y="44"/>
                  </a:cubicBezTo>
                  <a:cubicBezTo>
                    <a:pt x="0" y="46"/>
                    <a:pt x="3" y="47"/>
                    <a:pt x="6" y="47"/>
                  </a:cubicBezTo>
                  <a:cubicBezTo>
                    <a:pt x="20" y="47"/>
                    <a:pt x="20" y="47"/>
                    <a:pt x="20" y="47"/>
                  </a:cubicBezTo>
                  <a:cubicBezTo>
                    <a:pt x="22" y="47"/>
                    <a:pt x="25" y="46"/>
                    <a:pt x="25" y="44"/>
                  </a:cubicBezTo>
                  <a:cubicBezTo>
                    <a:pt x="25" y="4"/>
                    <a:pt x="25" y="4"/>
                    <a:pt x="25" y="4"/>
                  </a:cubicBezTo>
                  <a:cubicBezTo>
                    <a:pt x="25" y="2"/>
                    <a:pt x="22" y="0"/>
                    <a:pt x="20" y="0"/>
                  </a:cubicBezTo>
                  <a:lnTo>
                    <a:pt x="6" y="0"/>
                  </a:ln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7" name="Freeform 336"/>
            <p:cNvSpPr/>
            <p:nvPr/>
          </p:nvSpPr>
          <p:spPr bwMode="auto">
            <a:xfrm>
              <a:off x="2614613" y="3084513"/>
              <a:ext cx="65088" cy="84138"/>
            </a:xfrm>
            <a:custGeom>
              <a:avLst/>
              <a:gdLst>
                <a:gd name="T0" fmla="*/ 0 w 17"/>
                <a:gd name="T1" fmla="*/ 16 h 22"/>
                <a:gd name="T2" fmla="*/ 7 w 17"/>
                <a:gd name="T3" fmla="*/ 22 h 22"/>
                <a:gd name="T4" fmla="*/ 11 w 17"/>
                <a:gd name="T5" fmla="*/ 22 h 22"/>
                <a:gd name="T6" fmla="*/ 17 w 17"/>
                <a:gd name="T7" fmla="*/ 16 h 22"/>
                <a:gd name="T8" fmla="*/ 17 w 17"/>
                <a:gd name="T9" fmla="*/ 6 h 22"/>
                <a:gd name="T10" fmla="*/ 11 w 17"/>
                <a:gd name="T11" fmla="*/ 0 h 22"/>
                <a:gd name="T12" fmla="*/ 7 w 17"/>
                <a:gd name="T13" fmla="*/ 0 h 22"/>
                <a:gd name="T14" fmla="*/ 0 w 17"/>
                <a:gd name="T15" fmla="*/ 6 h 22"/>
                <a:gd name="T16" fmla="*/ 0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16"/>
                  </a:moveTo>
                  <a:cubicBezTo>
                    <a:pt x="0" y="19"/>
                    <a:pt x="3" y="22"/>
                    <a:pt x="7" y="22"/>
                  </a:cubicBezTo>
                  <a:cubicBezTo>
                    <a:pt x="11" y="22"/>
                    <a:pt x="11" y="22"/>
                    <a:pt x="11" y="22"/>
                  </a:cubicBezTo>
                  <a:cubicBezTo>
                    <a:pt x="14" y="22"/>
                    <a:pt x="17" y="19"/>
                    <a:pt x="17" y="16"/>
                  </a:cubicBezTo>
                  <a:cubicBezTo>
                    <a:pt x="17" y="6"/>
                    <a:pt x="17" y="6"/>
                    <a:pt x="17" y="6"/>
                  </a:cubicBezTo>
                  <a:cubicBezTo>
                    <a:pt x="17" y="3"/>
                    <a:pt x="14" y="0"/>
                    <a:pt x="11" y="0"/>
                  </a:cubicBezTo>
                  <a:cubicBezTo>
                    <a:pt x="7" y="0"/>
                    <a:pt x="7" y="0"/>
                    <a:pt x="7" y="0"/>
                  </a:cubicBezTo>
                  <a:cubicBezTo>
                    <a:pt x="3" y="0"/>
                    <a:pt x="0" y="3"/>
                    <a:pt x="0" y="6"/>
                  </a:cubicBez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8" name="Freeform 337"/>
            <p:cNvSpPr/>
            <p:nvPr/>
          </p:nvSpPr>
          <p:spPr bwMode="auto">
            <a:xfrm>
              <a:off x="2622550" y="3097213"/>
              <a:ext cx="49213" cy="58738"/>
            </a:xfrm>
            <a:custGeom>
              <a:avLst/>
              <a:gdLst>
                <a:gd name="T0" fmla="*/ 0 w 13"/>
                <a:gd name="T1" fmla="*/ 11 h 16"/>
                <a:gd name="T2" fmla="*/ 5 w 13"/>
                <a:gd name="T3" fmla="*/ 16 h 16"/>
                <a:gd name="T4" fmla="*/ 8 w 13"/>
                <a:gd name="T5" fmla="*/ 16 h 16"/>
                <a:gd name="T6" fmla="*/ 13 w 13"/>
                <a:gd name="T7" fmla="*/ 11 h 16"/>
                <a:gd name="T8" fmla="*/ 13 w 13"/>
                <a:gd name="T9" fmla="*/ 4 h 16"/>
                <a:gd name="T10" fmla="*/ 8 w 13"/>
                <a:gd name="T11" fmla="*/ 0 h 16"/>
                <a:gd name="T12" fmla="*/ 5 w 13"/>
                <a:gd name="T13" fmla="*/ 0 h 16"/>
                <a:gd name="T14" fmla="*/ 0 w 13"/>
                <a:gd name="T15" fmla="*/ 4 h 16"/>
                <a:gd name="T16" fmla="*/ 0 w 13"/>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0" y="11"/>
                  </a:moveTo>
                  <a:cubicBezTo>
                    <a:pt x="0" y="14"/>
                    <a:pt x="3" y="16"/>
                    <a:pt x="5" y="16"/>
                  </a:cubicBezTo>
                  <a:cubicBezTo>
                    <a:pt x="8" y="16"/>
                    <a:pt x="8" y="16"/>
                    <a:pt x="8" y="16"/>
                  </a:cubicBezTo>
                  <a:cubicBezTo>
                    <a:pt x="11" y="16"/>
                    <a:pt x="13" y="14"/>
                    <a:pt x="13" y="11"/>
                  </a:cubicBezTo>
                  <a:cubicBezTo>
                    <a:pt x="13" y="4"/>
                    <a:pt x="13" y="4"/>
                    <a:pt x="13" y="4"/>
                  </a:cubicBezTo>
                  <a:cubicBezTo>
                    <a:pt x="13" y="2"/>
                    <a:pt x="11" y="0"/>
                    <a:pt x="8" y="0"/>
                  </a:cubicBezTo>
                  <a:cubicBezTo>
                    <a:pt x="5" y="0"/>
                    <a:pt x="5" y="0"/>
                    <a:pt x="5" y="0"/>
                  </a:cubicBezTo>
                  <a:cubicBezTo>
                    <a:pt x="3" y="0"/>
                    <a:pt x="0" y="2"/>
                    <a:pt x="0" y="4"/>
                  </a:cubicBezTo>
                  <a:lnTo>
                    <a:pt x="0" y="11"/>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39" name="Oval 338"/>
            <p:cNvSpPr>
              <a:spLocks noChangeArrowheads="1"/>
            </p:cNvSpPr>
            <p:nvPr/>
          </p:nvSpPr>
          <p:spPr bwMode="auto">
            <a:xfrm>
              <a:off x="2622550" y="3141663"/>
              <a:ext cx="22225"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0" name="Freeform 339"/>
            <p:cNvSpPr/>
            <p:nvPr/>
          </p:nvSpPr>
          <p:spPr bwMode="auto">
            <a:xfrm>
              <a:off x="2509838" y="3084513"/>
              <a:ext cx="63500" cy="84138"/>
            </a:xfrm>
            <a:custGeom>
              <a:avLst/>
              <a:gdLst>
                <a:gd name="T0" fmla="*/ 0 w 17"/>
                <a:gd name="T1" fmla="*/ 16 h 22"/>
                <a:gd name="T2" fmla="*/ 7 w 17"/>
                <a:gd name="T3" fmla="*/ 22 h 22"/>
                <a:gd name="T4" fmla="*/ 11 w 17"/>
                <a:gd name="T5" fmla="*/ 22 h 22"/>
                <a:gd name="T6" fmla="*/ 17 w 17"/>
                <a:gd name="T7" fmla="*/ 16 h 22"/>
                <a:gd name="T8" fmla="*/ 17 w 17"/>
                <a:gd name="T9" fmla="*/ 6 h 22"/>
                <a:gd name="T10" fmla="*/ 11 w 17"/>
                <a:gd name="T11" fmla="*/ 0 h 22"/>
                <a:gd name="T12" fmla="*/ 7 w 17"/>
                <a:gd name="T13" fmla="*/ 0 h 22"/>
                <a:gd name="T14" fmla="*/ 0 w 17"/>
                <a:gd name="T15" fmla="*/ 6 h 22"/>
                <a:gd name="T16" fmla="*/ 0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16"/>
                  </a:moveTo>
                  <a:cubicBezTo>
                    <a:pt x="0" y="19"/>
                    <a:pt x="3" y="22"/>
                    <a:pt x="7" y="22"/>
                  </a:cubicBezTo>
                  <a:cubicBezTo>
                    <a:pt x="11" y="22"/>
                    <a:pt x="11" y="22"/>
                    <a:pt x="11" y="22"/>
                  </a:cubicBezTo>
                  <a:cubicBezTo>
                    <a:pt x="14" y="22"/>
                    <a:pt x="17" y="19"/>
                    <a:pt x="17" y="16"/>
                  </a:cubicBezTo>
                  <a:cubicBezTo>
                    <a:pt x="17" y="6"/>
                    <a:pt x="17" y="6"/>
                    <a:pt x="17" y="6"/>
                  </a:cubicBezTo>
                  <a:cubicBezTo>
                    <a:pt x="17" y="3"/>
                    <a:pt x="14" y="0"/>
                    <a:pt x="11" y="0"/>
                  </a:cubicBezTo>
                  <a:cubicBezTo>
                    <a:pt x="7" y="0"/>
                    <a:pt x="7" y="0"/>
                    <a:pt x="7" y="0"/>
                  </a:cubicBezTo>
                  <a:cubicBezTo>
                    <a:pt x="3" y="0"/>
                    <a:pt x="0" y="3"/>
                    <a:pt x="0" y="6"/>
                  </a:cubicBez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1" name="Freeform 340"/>
            <p:cNvSpPr/>
            <p:nvPr/>
          </p:nvSpPr>
          <p:spPr bwMode="auto">
            <a:xfrm>
              <a:off x="2520950" y="3097213"/>
              <a:ext cx="46038" cy="58738"/>
            </a:xfrm>
            <a:custGeom>
              <a:avLst/>
              <a:gdLst>
                <a:gd name="T0" fmla="*/ 0 w 12"/>
                <a:gd name="T1" fmla="*/ 11 h 16"/>
                <a:gd name="T2" fmla="*/ 4 w 12"/>
                <a:gd name="T3" fmla="*/ 16 h 16"/>
                <a:gd name="T4" fmla="*/ 7 w 12"/>
                <a:gd name="T5" fmla="*/ 16 h 16"/>
                <a:gd name="T6" fmla="*/ 12 w 12"/>
                <a:gd name="T7" fmla="*/ 11 h 16"/>
                <a:gd name="T8" fmla="*/ 12 w 12"/>
                <a:gd name="T9" fmla="*/ 4 h 16"/>
                <a:gd name="T10" fmla="*/ 7 w 12"/>
                <a:gd name="T11" fmla="*/ 0 h 16"/>
                <a:gd name="T12" fmla="*/ 4 w 12"/>
                <a:gd name="T13" fmla="*/ 0 h 16"/>
                <a:gd name="T14" fmla="*/ 0 w 12"/>
                <a:gd name="T15" fmla="*/ 4 h 16"/>
                <a:gd name="T16" fmla="*/ 0 w 12"/>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6">
                  <a:moveTo>
                    <a:pt x="0" y="11"/>
                  </a:moveTo>
                  <a:cubicBezTo>
                    <a:pt x="0" y="14"/>
                    <a:pt x="2" y="16"/>
                    <a:pt x="4" y="16"/>
                  </a:cubicBezTo>
                  <a:cubicBezTo>
                    <a:pt x="7" y="16"/>
                    <a:pt x="7" y="16"/>
                    <a:pt x="7" y="16"/>
                  </a:cubicBezTo>
                  <a:cubicBezTo>
                    <a:pt x="10" y="16"/>
                    <a:pt x="12" y="14"/>
                    <a:pt x="12" y="11"/>
                  </a:cubicBezTo>
                  <a:cubicBezTo>
                    <a:pt x="12" y="4"/>
                    <a:pt x="12" y="4"/>
                    <a:pt x="12" y="4"/>
                  </a:cubicBezTo>
                  <a:cubicBezTo>
                    <a:pt x="12" y="2"/>
                    <a:pt x="10" y="0"/>
                    <a:pt x="7" y="0"/>
                  </a:cubicBezTo>
                  <a:cubicBezTo>
                    <a:pt x="4" y="0"/>
                    <a:pt x="4" y="0"/>
                    <a:pt x="4" y="0"/>
                  </a:cubicBezTo>
                  <a:cubicBezTo>
                    <a:pt x="2" y="0"/>
                    <a:pt x="0" y="2"/>
                    <a:pt x="0" y="4"/>
                  </a:cubicBezTo>
                  <a:lnTo>
                    <a:pt x="0" y="11"/>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2" name="Oval 341"/>
            <p:cNvSpPr>
              <a:spLocks noChangeArrowheads="1"/>
            </p:cNvSpPr>
            <p:nvPr/>
          </p:nvSpPr>
          <p:spPr bwMode="auto">
            <a:xfrm>
              <a:off x="2520950" y="3141663"/>
              <a:ext cx="19050"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3" name="Freeform 342"/>
            <p:cNvSpPr/>
            <p:nvPr/>
          </p:nvSpPr>
          <p:spPr bwMode="auto">
            <a:xfrm>
              <a:off x="2611438" y="3067051"/>
              <a:ext cx="74613" cy="17463"/>
            </a:xfrm>
            <a:custGeom>
              <a:avLst/>
              <a:gdLst>
                <a:gd name="T0" fmla="*/ 0 w 20"/>
                <a:gd name="T1" fmla="*/ 3 h 5"/>
                <a:gd name="T2" fmla="*/ 3 w 20"/>
                <a:gd name="T3" fmla="*/ 5 h 5"/>
                <a:gd name="T4" fmla="*/ 17 w 20"/>
                <a:gd name="T5" fmla="*/ 5 h 5"/>
                <a:gd name="T6" fmla="*/ 20 w 20"/>
                <a:gd name="T7" fmla="*/ 3 h 5"/>
                <a:gd name="T8" fmla="*/ 17 w 20"/>
                <a:gd name="T9" fmla="*/ 0 h 5"/>
                <a:gd name="T10" fmla="*/ 3 w 20"/>
                <a:gd name="T11" fmla="*/ 0 h 5"/>
                <a:gd name="T12" fmla="*/ 0 w 20"/>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0" y="3"/>
                  </a:moveTo>
                  <a:cubicBezTo>
                    <a:pt x="0" y="4"/>
                    <a:pt x="1" y="5"/>
                    <a:pt x="3" y="5"/>
                  </a:cubicBezTo>
                  <a:cubicBezTo>
                    <a:pt x="17" y="5"/>
                    <a:pt x="17" y="5"/>
                    <a:pt x="17" y="5"/>
                  </a:cubicBezTo>
                  <a:cubicBezTo>
                    <a:pt x="19" y="5"/>
                    <a:pt x="20" y="4"/>
                    <a:pt x="20" y="3"/>
                  </a:cubicBezTo>
                  <a:cubicBezTo>
                    <a:pt x="20" y="1"/>
                    <a:pt x="19" y="0"/>
                    <a:pt x="17" y="0"/>
                  </a:cubicBezTo>
                  <a:cubicBezTo>
                    <a:pt x="3" y="0"/>
                    <a:pt x="3" y="0"/>
                    <a:pt x="3" y="0"/>
                  </a:cubicBezTo>
                  <a:cubicBezTo>
                    <a:pt x="1" y="0"/>
                    <a:pt x="0" y="1"/>
                    <a:pt x="0" y="3"/>
                  </a:cubicBezTo>
                  <a:close/>
                </a:path>
              </a:pathLst>
            </a:custGeom>
            <a:solidFill>
              <a:srgbClr val="41495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4" name="Freeform 343"/>
            <p:cNvSpPr/>
            <p:nvPr/>
          </p:nvSpPr>
          <p:spPr bwMode="auto">
            <a:xfrm>
              <a:off x="2506663" y="3067051"/>
              <a:ext cx="74613" cy="17463"/>
            </a:xfrm>
            <a:custGeom>
              <a:avLst/>
              <a:gdLst>
                <a:gd name="T0" fmla="*/ 0 w 20"/>
                <a:gd name="T1" fmla="*/ 3 h 5"/>
                <a:gd name="T2" fmla="*/ 3 w 20"/>
                <a:gd name="T3" fmla="*/ 5 h 5"/>
                <a:gd name="T4" fmla="*/ 18 w 20"/>
                <a:gd name="T5" fmla="*/ 5 h 5"/>
                <a:gd name="T6" fmla="*/ 20 w 20"/>
                <a:gd name="T7" fmla="*/ 3 h 5"/>
                <a:gd name="T8" fmla="*/ 18 w 20"/>
                <a:gd name="T9" fmla="*/ 0 h 5"/>
                <a:gd name="T10" fmla="*/ 3 w 20"/>
                <a:gd name="T11" fmla="*/ 0 h 5"/>
                <a:gd name="T12" fmla="*/ 0 w 20"/>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0" y="3"/>
                  </a:moveTo>
                  <a:cubicBezTo>
                    <a:pt x="0" y="4"/>
                    <a:pt x="2" y="5"/>
                    <a:pt x="3" y="5"/>
                  </a:cubicBezTo>
                  <a:cubicBezTo>
                    <a:pt x="18" y="5"/>
                    <a:pt x="18" y="5"/>
                    <a:pt x="18" y="5"/>
                  </a:cubicBezTo>
                  <a:cubicBezTo>
                    <a:pt x="19" y="5"/>
                    <a:pt x="20" y="4"/>
                    <a:pt x="20" y="3"/>
                  </a:cubicBezTo>
                  <a:cubicBezTo>
                    <a:pt x="20" y="1"/>
                    <a:pt x="19" y="0"/>
                    <a:pt x="18" y="0"/>
                  </a:cubicBezTo>
                  <a:cubicBezTo>
                    <a:pt x="3" y="0"/>
                    <a:pt x="3" y="0"/>
                    <a:pt x="3" y="0"/>
                  </a:cubicBezTo>
                  <a:cubicBezTo>
                    <a:pt x="2" y="0"/>
                    <a:pt x="0" y="1"/>
                    <a:pt x="0" y="3"/>
                  </a:cubicBezTo>
                  <a:close/>
                </a:path>
              </a:pathLst>
            </a:custGeom>
            <a:solidFill>
              <a:srgbClr val="41495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5" name="Freeform 344"/>
            <p:cNvSpPr/>
            <p:nvPr/>
          </p:nvSpPr>
          <p:spPr bwMode="auto">
            <a:xfrm>
              <a:off x="2446338" y="2900363"/>
              <a:ext cx="354013" cy="241300"/>
            </a:xfrm>
            <a:custGeom>
              <a:avLst/>
              <a:gdLst>
                <a:gd name="T0" fmla="*/ 7 w 94"/>
                <a:gd name="T1" fmla="*/ 0 h 64"/>
                <a:gd name="T2" fmla="*/ 83 w 94"/>
                <a:gd name="T3" fmla="*/ 0 h 64"/>
                <a:gd name="T4" fmla="*/ 91 w 94"/>
                <a:gd name="T5" fmla="*/ 8 h 64"/>
                <a:gd name="T6" fmla="*/ 91 w 94"/>
                <a:gd name="T7" fmla="*/ 17 h 64"/>
                <a:gd name="T8" fmla="*/ 94 w 94"/>
                <a:gd name="T9" fmla="*/ 21 h 64"/>
                <a:gd name="T10" fmla="*/ 94 w 94"/>
                <a:gd name="T11" fmla="*/ 61 h 64"/>
                <a:gd name="T12" fmla="*/ 89 w 94"/>
                <a:gd name="T13" fmla="*/ 64 h 64"/>
                <a:gd name="T14" fmla="*/ 87 w 94"/>
                <a:gd name="T15" fmla="*/ 64 h 64"/>
                <a:gd name="T16" fmla="*/ 87 w 94"/>
                <a:gd name="T17" fmla="*/ 33 h 64"/>
                <a:gd name="T18" fmla="*/ 87 w 94"/>
                <a:gd name="T19" fmla="*/ 21 h 64"/>
                <a:gd name="T20" fmla="*/ 84 w 94"/>
                <a:gd name="T21" fmla="*/ 18 h 64"/>
                <a:gd name="T22" fmla="*/ 84 w 94"/>
                <a:gd name="T23" fmla="*/ 17 h 64"/>
                <a:gd name="T24" fmla="*/ 84 w 94"/>
                <a:gd name="T25" fmla="*/ 6 h 64"/>
                <a:gd name="T26" fmla="*/ 0 w 94"/>
                <a:gd name="T27" fmla="*/ 6 h 64"/>
                <a:gd name="T28" fmla="*/ 7 w 94"/>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64">
                  <a:moveTo>
                    <a:pt x="7" y="0"/>
                  </a:moveTo>
                  <a:cubicBezTo>
                    <a:pt x="83" y="0"/>
                    <a:pt x="83" y="0"/>
                    <a:pt x="83" y="0"/>
                  </a:cubicBezTo>
                  <a:cubicBezTo>
                    <a:pt x="87" y="0"/>
                    <a:pt x="91" y="4"/>
                    <a:pt x="91" y="8"/>
                  </a:cubicBezTo>
                  <a:cubicBezTo>
                    <a:pt x="91" y="17"/>
                    <a:pt x="91" y="17"/>
                    <a:pt x="91" y="17"/>
                  </a:cubicBezTo>
                  <a:cubicBezTo>
                    <a:pt x="93" y="18"/>
                    <a:pt x="94" y="19"/>
                    <a:pt x="94" y="21"/>
                  </a:cubicBezTo>
                  <a:cubicBezTo>
                    <a:pt x="94" y="61"/>
                    <a:pt x="94" y="61"/>
                    <a:pt x="94" y="61"/>
                  </a:cubicBezTo>
                  <a:cubicBezTo>
                    <a:pt x="94" y="63"/>
                    <a:pt x="91" y="64"/>
                    <a:pt x="89" y="64"/>
                  </a:cubicBezTo>
                  <a:cubicBezTo>
                    <a:pt x="87" y="64"/>
                    <a:pt x="87" y="64"/>
                    <a:pt x="87" y="64"/>
                  </a:cubicBezTo>
                  <a:cubicBezTo>
                    <a:pt x="87" y="33"/>
                    <a:pt x="87" y="33"/>
                    <a:pt x="87" y="33"/>
                  </a:cubicBezTo>
                  <a:cubicBezTo>
                    <a:pt x="87" y="21"/>
                    <a:pt x="87" y="21"/>
                    <a:pt x="87" y="21"/>
                  </a:cubicBezTo>
                  <a:cubicBezTo>
                    <a:pt x="84" y="18"/>
                    <a:pt x="84" y="18"/>
                    <a:pt x="84" y="18"/>
                  </a:cubicBezTo>
                  <a:cubicBezTo>
                    <a:pt x="84" y="17"/>
                    <a:pt x="84" y="17"/>
                    <a:pt x="84" y="17"/>
                  </a:cubicBezTo>
                  <a:cubicBezTo>
                    <a:pt x="84" y="6"/>
                    <a:pt x="84" y="6"/>
                    <a:pt x="84" y="6"/>
                  </a:cubicBezTo>
                  <a:cubicBezTo>
                    <a:pt x="0" y="6"/>
                    <a:pt x="0" y="6"/>
                    <a:pt x="0" y="6"/>
                  </a:cubicBezTo>
                  <a:cubicBezTo>
                    <a:pt x="1" y="3"/>
                    <a:pt x="3" y="0"/>
                    <a:pt x="7" y="0"/>
                  </a:cubicBezTo>
                  <a:close/>
                </a:path>
              </a:pathLst>
            </a:custGeom>
            <a:solidFill>
              <a:srgbClr val="414952"/>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6" name="Oval 345"/>
            <p:cNvSpPr>
              <a:spLocks noChangeArrowheads="1"/>
            </p:cNvSpPr>
            <p:nvPr/>
          </p:nvSpPr>
          <p:spPr bwMode="auto">
            <a:xfrm>
              <a:off x="2698750" y="3097213"/>
              <a:ext cx="101600" cy="96838"/>
            </a:xfrm>
            <a:prstGeom prst="ellipse">
              <a:avLst/>
            </a:pr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7" name="Oval 346"/>
            <p:cNvSpPr>
              <a:spLocks noChangeArrowheads="1"/>
            </p:cNvSpPr>
            <p:nvPr/>
          </p:nvSpPr>
          <p:spPr bwMode="auto">
            <a:xfrm>
              <a:off x="2724150" y="3119438"/>
              <a:ext cx="49213" cy="49213"/>
            </a:xfrm>
            <a:prstGeom prst="ellipse">
              <a:avLst/>
            </a:pr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8" name="Freeform 347"/>
            <p:cNvSpPr/>
            <p:nvPr/>
          </p:nvSpPr>
          <p:spPr bwMode="auto">
            <a:xfrm>
              <a:off x="2536825" y="3287713"/>
              <a:ext cx="90488" cy="41275"/>
            </a:xfrm>
            <a:custGeom>
              <a:avLst/>
              <a:gdLst>
                <a:gd name="T0" fmla="*/ 24 w 24"/>
                <a:gd name="T1" fmla="*/ 0 h 11"/>
                <a:gd name="T2" fmla="*/ 0 w 24"/>
                <a:gd name="T3" fmla="*/ 0 h 11"/>
                <a:gd name="T4" fmla="*/ 12 w 24"/>
                <a:gd name="T5" fmla="*/ 11 h 11"/>
                <a:gd name="T6" fmla="*/ 24 w 24"/>
                <a:gd name="T7" fmla="*/ 0 h 11"/>
              </a:gdLst>
              <a:ahLst/>
              <a:cxnLst>
                <a:cxn ang="0">
                  <a:pos x="T0" y="T1"/>
                </a:cxn>
                <a:cxn ang="0">
                  <a:pos x="T2" y="T3"/>
                </a:cxn>
                <a:cxn ang="0">
                  <a:pos x="T4" y="T5"/>
                </a:cxn>
                <a:cxn ang="0">
                  <a:pos x="T6" y="T7"/>
                </a:cxn>
              </a:cxnLst>
              <a:rect l="0" t="0" r="r" b="b"/>
              <a:pathLst>
                <a:path w="24" h="11">
                  <a:moveTo>
                    <a:pt x="24" y="0"/>
                  </a:moveTo>
                  <a:cubicBezTo>
                    <a:pt x="0" y="0"/>
                    <a:pt x="0" y="0"/>
                    <a:pt x="0" y="0"/>
                  </a:cubicBezTo>
                  <a:cubicBezTo>
                    <a:pt x="0" y="0"/>
                    <a:pt x="0" y="11"/>
                    <a:pt x="12" y="11"/>
                  </a:cubicBezTo>
                  <a:cubicBezTo>
                    <a:pt x="23" y="11"/>
                    <a:pt x="24" y="0"/>
                    <a:pt x="24" y="0"/>
                  </a:cubicBez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9" name="Freeform 348"/>
            <p:cNvSpPr/>
            <p:nvPr/>
          </p:nvSpPr>
          <p:spPr bwMode="auto">
            <a:xfrm>
              <a:off x="2559050" y="3171826"/>
              <a:ext cx="38100" cy="85725"/>
            </a:xfrm>
            <a:custGeom>
              <a:avLst/>
              <a:gdLst>
                <a:gd name="T0" fmla="*/ 0 w 10"/>
                <a:gd name="T1" fmla="*/ 19 h 23"/>
                <a:gd name="T2" fmla="*/ 5 w 10"/>
                <a:gd name="T3" fmla="*/ 23 h 23"/>
                <a:gd name="T4" fmla="*/ 10 w 10"/>
                <a:gd name="T5" fmla="*/ 19 h 23"/>
                <a:gd name="T6" fmla="*/ 10 w 10"/>
                <a:gd name="T7" fmla="*/ 5 h 23"/>
                <a:gd name="T8" fmla="*/ 5 w 10"/>
                <a:gd name="T9" fmla="*/ 0 h 23"/>
                <a:gd name="T10" fmla="*/ 0 w 10"/>
                <a:gd name="T11" fmla="*/ 5 h 23"/>
                <a:gd name="T12" fmla="*/ 0 w 10"/>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0" y="19"/>
                  </a:moveTo>
                  <a:cubicBezTo>
                    <a:pt x="0" y="21"/>
                    <a:pt x="2" y="23"/>
                    <a:pt x="5" y="23"/>
                  </a:cubicBezTo>
                  <a:cubicBezTo>
                    <a:pt x="7" y="23"/>
                    <a:pt x="10" y="21"/>
                    <a:pt x="10" y="19"/>
                  </a:cubicBezTo>
                  <a:cubicBezTo>
                    <a:pt x="10" y="5"/>
                    <a:pt x="10" y="5"/>
                    <a:pt x="10" y="5"/>
                  </a:cubicBezTo>
                  <a:cubicBezTo>
                    <a:pt x="10" y="2"/>
                    <a:pt x="7" y="0"/>
                    <a:pt x="5" y="0"/>
                  </a:cubicBezTo>
                  <a:cubicBezTo>
                    <a:pt x="2" y="0"/>
                    <a:pt x="0" y="2"/>
                    <a:pt x="0" y="5"/>
                  </a:cubicBezTo>
                  <a:lnTo>
                    <a:pt x="0" y="19"/>
                  </a:ln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0" name="Oval 349"/>
            <p:cNvSpPr>
              <a:spLocks noChangeArrowheads="1"/>
            </p:cNvSpPr>
            <p:nvPr/>
          </p:nvSpPr>
          <p:spPr bwMode="auto">
            <a:xfrm>
              <a:off x="4837113" y="842963"/>
              <a:ext cx="560388" cy="557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1" name="Freeform 350"/>
            <p:cNvSpPr/>
            <p:nvPr/>
          </p:nvSpPr>
          <p:spPr bwMode="auto">
            <a:xfrm>
              <a:off x="5084763" y="1320801"/>
              <a:ext cx="74613" cy="95250"/>
            </a:xfrm>
            <a:custGeom>
              <a:avLst/>
              <a:gdLst>
                <a:gd name="T0" fmla="*/ 20 w 20"/>
                <a:gd name="T1" fmla="*/ 19 h 25"/>
                <a:gd name="T2" fmla="*/ 14 w 20"/>
                <a:gd name="T3" fmla="*/ 25 h 25"/>
                <a:gd name="T4" fmla="*/ 6 w 20"/>
                <a:gd name="T5" fmla="*/ 25 h 25"/>
                <a:gd name="T6" fmla="*/ 0 w 20"/>
                <a:gd name="T7" fmla="*/ 19 h 25"/>
                <a:gd name="T8" fmla="*/ 0 w 20"/>
                <a:gd name="T9" fmla="*/ 6 h 25"/>
                <a:gd name="T10" fmla="*/ 6 w 20"/>
                <a:gd name="T11" fmla="*/ 0 h 25"/>
                <a:gd name="T12" fmla="*/ 14 w 20"/>
                <a:gd name="T13" fmla="*/ 0 h 25"/>
                <a:gd name="T14" fmla="*/ 20 w 20"/>
                <a:gd name="T15" fmla="*/ 6 h 25"/>
                <a:gd name="T16" fmla="*/ 20 w 20"/>
                <a:gd name="T17"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5">
                  <a:moveTo>
                    <a:pt x="20" y="19"/>
                  </a:moveTo>
                  <a:cubicBezTo>
                    <a:pt x="20" y="22"/>
                    <a:pt x="17" y="25"/>
                    <a:pt x="14" y="25"/>
                  </a:cubicBezTo>
                  <a:cubicBezTo>
                    <a:pt x="6" y="25"/>
                    <a:pt x="6" y="25"/>
                    <a:pt x="6" y="25"/>
                  </a:cubicBezTo>
                  <a:cubicBezTo>
                    <a:pt x="3" y="25"/>
                    <a:pt x="0" y="22"/>
                    <a:pt x="0" y="19"/>
                  </a:cubicBezTo>
                  <a:cubicBezTo>
                    <a:pt x="0" y="6"/>
                    <a:pt x="0" y="6"/>
                    <a:pt x="0" y="6"/>
                  </a:cubicBezTo>
                  <a:cubicBezTo>
                    <a:pt x="0" y="2"/>
                    <a:pt x="3" y="0"/>
                    <a:pt x="6" y="0"/>
                  </a:cubicBezTo>
                  <a:cubicBezTo>
                    <a:pt x="14" y="0"/>
                    <a:pt x="14" y="0"/>
                    <a:pt x="14" y="0"/>
                  </a:cubicBezTo>
                  <a:cubicBezTo>
                    <a:pt x="17" y="0"/>
                    <a:pt x="20" y="2"/>
                    <a:pt x="20" y="6"/>
                  </a:cubicBezTo>
                  <a:lnTo>
                    <a:pt x="20" y="19"/>
                  </a:ln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2" name="Freeform 351"/>
            <p:cNvSpPr/>
            <p:nvPr/>
          </p:nvSpPr>
          <p:spPr bwMode="auto">
            <a:xfrm>
              <a:off x="5005388" y="1016001"/>
              <a:ext cx="225425" cy="350838"/>
            </a:xfrm>
            <a:custGeom>
              <a:avLst/>
              <a:gdLst>
                <a:gd name="T0" fmla="*/ 0 w 60"/>
                <a:gd name="T1" fmla="*/ 72 h 93"/>
                <a:gd name="T2" fmla="*/ 21 w 60"/>
                <a:gd name="T3" fmla="*/ 93 h 93"/>
                <a:gd name="T4" fmla="*/ 39 w 60"/>
                <a:gd name="T5" fmla="*/ 93 h 93"/>
                <a:gd name="T6" fmla="*/ 60 w 60"/>
                <a:gd name="T7" fmla="*/ 72 h 93"/>
                <a:gd name="T8" fmla="*/ 60 w 60"/>
                <a:gd name="T9" fmla="*/ 20 h 93"/>
                <a:gd name="T10" fmla="*/ 39 w 60"/>
                <a:gd name="T11" fmla="*/ 0 h 93"/>
                <a:gd name="T12" fmla="*/ 21 w 60"/>
                <a:gd name="T13" fmla="*/ 0 h 93"/>
                <a:gd name="T14" fmla="*/ 0 w 60"/>
                <a:gd name="T15" fmla="*/ 20 h 93"/>
                <a:gd name="T16" fmla="*/ 0 w 60"/>
                <a:gd name="T17"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3">
                  <a:moveTo>
                    <a:pt x="0" y="72"/>
                  </a:moveTo>
                  <a:cubicBezTo>
                    <a:pt x="0" y="84"/>
                    <a:pt x="9" y="93"/>
                    <a:pt x="21" y="93"/>
                  </a:cubicBezTo>
                  <a:cubicBezTo>
                    <a:pt x="39" y="93"/>
                    <a:pt x="39" y="93"/>
                    <a:pt x="39" y="93"/>
                  </a:cubicBezTo>
                  <a:cubicBezTo>
                    <a:pt x="51" y="93"/>
                    <a:pt x="60" y="84"/>
                    <a:pt x="60" y="72"/>
                  </a:cubicBezTo>
                  <a:cubicBezTo>
                    <a:pt x="60" y="20"/>
                    <a:pt x="60" y="20"/>
                    <a:pt x="60" y="20"/>
                  </a:cubicBezTo>
                  <a:cubicBezTo>
                    <a:pt x="60" y="9"/>
                    <a:pt x="51" y="0"/>
                    <a:pt x="39" y="0"/>
                  </a:cubicBezTo>
                  <a:cubicBezTo>
                    <a:pt x="21" y="0"/>
                    <a:pt x="21" y="0"/>
                    <a:pt x="21" y="0"/>
                  </a:cubicBezTo>
                  <a:cubicBezTo>
                    <a:pt x="9" y="0"/>
                    <a:pt x="0" y="9"/>
                    <a:pt x="0" y="20"/>
                  </a:cubicBezTo>
                  <a:lnTo>
                    <a:pt x="0" y="72"/>
                  </a:lnTo>
                  <a:close/>
                </a:path>
              </a:pathLst>
            </a:custGeom>
            <a:solidFill>
              <a:srgbClr val="F3BB8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3" name="Freeform 352"/>
            <p:cNvSpPr/>
            <p:nvPr/>
          </p:nvSpPr>
          <p:spPr bwMode="auto">
            <a:xfrm>
              <a:off x="5005388" y="1039813"/>
              <a:ext cx="109538" cy="327025"/>
            </a:xfrm>
            <a:custGeom>
              <a:avLst/>
              <a:gdLst>
                <a:gd name="T0" fmla="*/ 6 w 29"/>
                <a:gd name="T1" fmla="*/ 66 h 87"/>
                <a:gd name="T2" fmla="*/ 6 w 29"/>
                <a:gd name="T3" fmla="*/ 0 h 87"/>
                <a:gd name="T4" fmla="*/ 0 w 29"/>
                <a:gd name="T5" fmla="*/ 14 h 87"/>
                <a:gd name="T6" fmla="*/ 0 w 29"/>
                <a:gd name="T7" fmla="*/ 66 h 87"/>
                <a:gd name="T8" fmla="*/ 21 w 29"/>
                <a:gd name="T9" fmla="*/ 87 h 87"/>
                <a:gd name="T10" fmla="*/ 29 w 29"/>
                <a:gd name="T11" fmla="*/ 87 h 87"/>
                <a:gd name="T12" fmla="*/ 6 w 29"/>
                <a:gd name="T13" fmla="*/ 66 h 87"/>
              </a:gdLst>
              <a:ahLst/>
              <a:cxnLst>
                <a:cxn ang="0">
                  <a:pos x="T0" y="T1"/>
                </a:cxn>
                <a:cxn ang="0">
                  <a:pos x="T2" y="T3"/>
                </a:cxn>
                <a:cxn ang="0">
                  <a:pos x="T4" y="T5"/>
                </a:cxn>
                <a:cxn ang="0">
                  <a:pos x="T6" y="T7"/>
                </a:cxn>
                <a:cxn ang="0">
                  <a:pos x="T8" y="T9"/>
                </a:cxn>
                <a:cxn ang="0">
                  <a:pos x="T10" y="T11"/>
                </a:cxn>
                <a:cxn ang="0">
                  <a:pos x="T12" y="T13"/>
                </a:cxn>
              </a:cxnLst>
              <a:rect l="0" t="0" r="r" b="b"/>
              <a:pathLst>
                <a:path w="29" h="87">
                  <a:moveTo>
                    <a:pt x="6" y="66"/>
                  </a:moveTo>
                  <a:cubicBezTo>
                    <a:pt x="6" y="0"/>
                    <a:pt x="6" y="0"/>
                    <a:pt x="6" y="0"/>
                  </a:cubicBezTo>
                  <a:cubicBezTo>
                    <a:pt x="2" y="3"/>
                    <a:pt x="0" y="9"/>
                    <a:pt x="0" y="14"/>
                  </a:cubicBezTo>
                  <a:cubicBezTo>
                    <a:pt x="0" y="66"/>
                    <a:pt x="0" y="66"/>
                    <a:pt x="0" y="66"/>
                  </a:cubicBezTo>
                  <a:cubicBezTo>
                    <a:pt x="0" y="78"/>
                    <a:pt x="9" y="87"/>
                    <a:pt x="21" y="87"/>
                  </a:cubicBezTo>
                  <a:cubicBezTo>
                    <a:pt x="29" y="87"/>
                    <a:pt x="29" y="87"/>
                    <a:pt x="29" y="87"/>
                  </a:cubicBezTo>
                  <a:cubicBezTo>
                    <a:pt x="6" y="87"/>
                    <a:pt x="6" y="66"/>
                    <a:pt x="6" y="66"/>
                  </a:cubicBezTo>
                  <a:close/>
                </a:path>
              </a:pathLst>
            </a:cu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4" name="Freeform 353"/>
            <p:cNvSpPr/>
            <p:nvPr/>
          </p:nvSpPr>
          <p:spPr bwMode="auto">
            <a:xfrm>
              <a:off x="5070475" y="1125538"/>
              <a:ext cx="55563" cy="71438"/>
            </a:xfrm>
            <a:custGeom>
              <a:avLst/>
              <a:gdLst>
                <a:gd name="T0" fmla="*/ 15 w 15"/>
                <a:gd name="T1" fmla="*/ 14 h 19"/>
                <a:gd name="T2" fmla="*/ 9 w 15"/>
                <a:gd name="T3" fmla="*/ 19 h 19"/>
                <a:gd name="T4" fmla="*/ 6 w 15"/>
                <a:gd name="T5" fmla="*/ 19 h 19"/>
                <a:gd name="T6" fmla="*/ 0 w 15"/>
                <a:gd name="T7" fmla="*/ 14 h 19"/>
                <a:gd name="T8" fmla="*/ 0 w 15"/>
                <a:gd name="T9" fmla="*/ 6 h 19"/>
                <a:gd name="T10" fmla="*/ 6 w 15"/>
                <a:gd name="T11" fmla="*/ 0 h 19"/>
                <a:gd name="T12" fmla="*/ 9 w 15"/>
                <a:gd name="T13" fmla="*/ 0 h 19"/>
                <a:gd name="T14" fmla="*/ 15 w 15"/>
                <a:gd name="T15" fmla="*/ 6 h 19"/>
                <a:gd name="T16" fmla="*/ 15 w 15"/>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5" y="14"/>
                  </a:moveTo>
                  <a:cubicBezTo>
                    <a:pt x="15" y="17"/>
                    <a:pt x="12" y="19"/>
                    <a:pt x="9" y="19"/>
                  </a:cubicBezTo>
                  <a:cubicBezTo>
                    <a:pt x="6" y="19"/>
                    <a:pt x="6" y="19"/>
                    <a:pt x="6" y="19"/>
                  </a:cubicBezTo>
                  <a:cubicBezTo>
                    <a:pt x="3" y="19"/>
                    <a:pt x="0" y="17"/>
                    <a:pt x="0" y="14"/>
                  </a:cubicBezTo>
                  <a:cubicBezTo>
                    <a:pt x="0" y="6"/>
                    <a:pt x="0" y="6"/>
                    <a:pt x="0" y="6"/>
                  </a:cubicBezTo>
                  <a:cubicBezTo>
                    <a:pt x="0" y="3"/>
                    <a:pt x="3" y="0"/>
                    <a:pt x="6" y="0"/>
                  </a:cubicBezTo>
                  <a:cubicBezTo>
                    <a:pt x="9" y="0"/>
                    <a:pt x="9" y="0"/>
                    <a:pt x="9" y="0"/>
                  </a:cubicBezTo>
                  <a:cubicBezTo>
                    <a:pt x="12" y="0"/>
                    <a:pt x="15" y="3"/>
                    <a:pt x="15" y="6"/>
                  </a:cubicBez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5" name="Freeform 354"/>
            <p:cNvSpPr/>
            <p:nvPr/>
          </p:nvSpPr>
          <p:spPr bwMode="auto">
            <a:xfrm>
              <a:off x="5076825" y="1136651"/>
              <a:ext cx="41275" cy="52388"/>
            </a:xfrm>
            <a:custGeom>
              <a:avLst/>
              <a:gdLst>
                <a:gd name="T0" fmla="*/ 11 w 11"/>
                <a:gd name="T1" fmla="*/ 10 h 14"/>
                <a:gd name="T2" fmla="*/ 7 w 11"/>
                <a:gd name="T3" fmla="*/ 14 h 14"/>
                <a:gd name="T4" fmla="*/ 4 w 11"/>
                <a:gd name="T5" fmla="*/ 14 h 14"/>
                <a:gd name="T6" fmla="*/ 0 w 11"/>
                <a:gd name="T7" fmla="*/ 10 h 14"/>
                <a:gd name="T8" fmla="*/ 0 w 11"/>
                <a:gd name="T9" fmla="*/ 4 h 14"/>
                <a:gd name="T10" fmla="*/ 4 w 11"/>
                <a:gd name="T11" fmla="*/ 0 h 14"/>
                <a:gd name="T12" fmla="*/ 7 w 11"/>
                <a:gd name="T13" fmla="*/ 0 h 14"/>
                <a:gd name="T14" fmla="*/ 11 w 11"/>
                <a:gd name="T15" fmla="*/ 4 h 14"/>
                <a:gd name="T16" fmla="*/ 11 w 11"/>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11" y="10"/>
                  </a:moveTo>
                  <a:cubicBezTo>
                    <a:pt x="11" y="12"/>
                    <a:pt x="9" y="14"/>
                    <a:pt x="7" y="14"/>
                  </a:cubicBezTo>
                  <a:cubicBezTo>
                    <a:pt x="4" y="14"/>
                    <a:pt x="4" y="14"/>
                    <a:pt x="4" y="14"/>
                  </a:cubicBezTo>
                  <a:cubicBezTo>
                    <a:pt x="2" y="14"/>
                    <a:pt x="0" y="12"/>
                    <a:pt x="0" y="10"/>
                  </a:cubicBezTo>
                  <a:cubicBezTo>
                    <a:pt x="0" y="4"/>
                    <a:pt x="0" y="4"/>
                    <a:pt x="0" y="4"/>
                  </a:cubicBezTo>
                  <a:cubicBezTo>
                    <a:pt x="0" y="2"/>
                    <a:pt x="2" y="0"/>
                    <a:pt x="4" y="0"/>
                  </a:cubicBezTo>
                  <a:cubicBezTo>
                    <a:pt x="7" y="0"/>
                    <a:pt x="7" y="0"/>
                    <a:pt x="7" y="0"/>
                  </a:cubicBezTo>
                  <a:cubicBezTo>
                    <a:pt x="9" y="0"/>
                    <a:pt x="11" y="2"/>
                    <a:pt x="11" y="4"/>
                  </a:cubicBezTo>
                  <a:lnTo>
                    <a:pt x="11"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6" name="Oval 355"/>
            <p:cNvSpPr>
              <a:spLocks noChangeArrowheads="1"/>
            </p:cNvSpPr>
            <p:nvPr/>
          </p:nvSpPr>
          <p:spPr bwMode="auto">
            <a:xfrm>
              <a:off x="5100638" y="1174751"/>
              <a:ext cx="17463"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7" name="Freeform 356"/>
            <p:cNvSpPr/>
            <p:nvPr/>
          </p:nvSpPr>
          <p:spPr bwMode="auto">
            <a:xfrm>
              <a:off x="5159375" y="1125538"/>
              <a:ext cx="53975" cy="71438"/>
            </a:xfrm>
            <a:custGeom>
              <a:avLst/>
              <a:gdLst>
                <a:gd name="T0" fmla="*/ 14 w 14"/>
                <a:gd name="T1" fmla="*/ 14 h 19"/>
                <a:gd name="T2" fmla="*/ 9 w 14"/>
                <a:gd name="T3" fmla="*/ 19 h 19"/>
                <a:gd name="T4" fmla="*/ 6 w 14"/>
                <a:gd name="T5" fmla="*/ 19 h 19"/>
                <a:gd name="T6" fmla="*/ 0 w 14"/>
                <a:gd name="T7" fmla="*/ 14 h 19"/>
                <a:gd name="T8" fmla="*/ 0 w 14"/>
                <a:gd name="T9" fmla="*/ 6 h 19"/>
                <a:gd name="T10" fmla="*/ 6 w 14"/>
                <a:gd name="T11" fmla="*/ 0 h 19"/>
                <a:gd name="T12" fmla="*/ 9 w 14"/>
                <a:gd name="T13" fmla="*/ 0 h 19"/>
                <a:gd name="T14" fmla="*/ 14 w 14"/>
                <a:gd name="T15" fmla="*/ 6 h 19"/>
                <a:gd name="T16" fmla="*/ 14 w 14"/>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9">
                  <a:moveTo>
                    <a:pt x="14" y="14"/>
                  </a:moveTo>
                  <a:cubicBezTo>
                    <a:pt x="14" y="17"/>
                    <a:pt x="12" y="19"/>
                    <a:pt x="9" y="19"/>
                  </a:cubicBezTo>
                  <a:cubicBezTo>
                    <a:pt x="6" y="19"/>
                    <a:pt x="6" y="19"/>
                    <a:pt x="6" y="19"/>
                  </a:cubicBezTo>
                  <a:cubicBezTo>
                    <a:pt x="3" y="19"/>
                    <a:pt x="0" y="17"/>
                    <a:pt x="0" y="14"/>
                  </a:cubicBezTo>
                  <a:cubicBezTo>
                    <a:pt x="0" y="6"/>
                    <a:pt x="0" y="6"/>
                    <a:pt x="0" y="6"/>
                  </a:cubicBezTo>
                  <a:cubicBezTo>
                    <a:pt x="0" y="3"/>
                    <a:pt x="3" y="0"/>
                    <a:pt x="6" y="0"/>
                  </a:cubicBezTo>
                  <a:cubicBezTo>
                    <a:pt x="9" y="0"/>
                    <a:pt x="9" y="0"/>
                    <a:pt x="9" y="0"/>
                  </a:cubicBezTo>
                  <a:cubicBezTo>
                    <a:pt x="12" y="0"/>
                    <a:pt x="14" y="3"/>
                    <a:pt x="14" y="6"/>
                  </a:cubicBez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8" name="Freeform 357"/>
            <p:cNvSpPr/>
            <p:nvPr/>
          </p:nvSpPr>
          <p:spPr bwMode="auto">
            <a:xfrm>
              <a:off x="5167313" y="1136651"/>
              <a:ext cx="38100" cy="52388"/>
            </a:xfrm>
            <a:custGeom>
              <a:avLst/>
              <a:gdLst>
                <a:gd name="T0" fmla="*/ 10 w 10"/>
                <a:gd name="T1" fmla="*/ 10 h 14"/>
                <a:gd name="T2" fmla="*/ 6 w 10"/>
                <a:gd name="T3" fmla="*/ 14 h 14"/>
                <a:gd name="T4" fmla="*/ 4 w 10"/>
                <a:gd name="T5" fmla="*/ 14 h 14"/>
                <a:gd name="T6" fmla="*/ 0 w 10"/>
                <a:gd name="T7" fmla="*/ 10 h 14"/>
                <a:gd name="T8" fmla="*/ 0 w 10"/>
                <a:gd name="T9" fmla="*/ 4 h 14"/>
                <a:gd name="T10" fmla="*/ 4 w 10"/>
                <a:gd name="T11" fmla="*/ 0 h 14"/>
                <a:gd name="T12" fmla="*/ 6 w 10"/>
                <a:gd name="T13" fmla="*/ 0 h 14"/>
                <a:gd name="T14" fmla="*/ 10 w 10"/>
                <a:gd name="T15" fmla="*/ 4 h 14"/>
                <a:gd name="T16" fmla="*/ 10 w 10"/>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10" y="10"/>
                  </a:moveTo>
                  <a:cubicBezTo>
                    <a:pt x="10" y="12"/>
                    <a:pt x="9" y="14"/>
                    <a:pt x="6" y="14"/>
                  </a:cubicBezTo>
                  <a:cubicBezTo>
                    <a:pt x="4" y="14"/>
                    <a:pt x="4" y="14"/>
                    <a:pt x="4" y="14"/>
                  </a:cubicBezTo>
                  <a:cubicBezTo>
                    <a:pt x="2" y="14"/>
                    <a:pt x="0" y="12"/>
                    <a:pt x="0" y="10"/>
                  </a:cubicBezTo>
                  <a:cubicBezTo>
                    <a:pt x="0" y="4"/>
                    <a:pt x="0" y="4"/>
                    <a:pt x="0" y="4"/>
                  </a:cubicBezTo>
                  <a:cubicBezTo>
                    <a:pt x="0" y="2"/>
                    <a:pt x="2" y="0"/>
                    <a:pt x="4" y="0"/>
                  </a:cubicBezTo>
                  <a:cubicBezTo>
                    <a:pt x="6" y="0"/>
                    <a:pt x="6" y="0"/>
                    <a:pt x="6" y="0"/>
                  </a:cubicBezTo>
                  <a:cubicBezTo>
                    <a:pt x="9" y="0"/>
                    <a:pt x="10" y="2"/>
                    <a:pt x="10" y="4"/>
                  </a:cubicBezTo>
                  <a:lnTo>
                    <a:pt x="10" y="10"/>
                  </a:lnTo>
                  <a:close/>
                </a:path>
              </a:pathLst>
            </a:custGeom>
            <a:solidFill>
              <a:srgbClr val="6E503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59" name="Oval 358"/>
            <p:cNvSpPr>
              <a:spLocks noChangeArrowheads="1"/>
            </p:cNvSpPr>
            <p:nvPr/>
          </p:nvSpPr>
          <p:spPr bwMode="auto">
            <a:xfrm>
              <a:off x="5189538" y="1174751"/>
              <a:ext cx="15875"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0" name="Freeform 359"/>
            <p:cNvSpPr/>
            <p:nvPr/>
          </p:nvSpPr>
          <p:spPr bwMode="auto">
            <a:xfrm>
              <a:off x="5065713" y="1111251"/>
              <a:ext cx="65088" cy="17463"/>
            </a:xfrm>
            <a:custGeom>
              <a:avLst/>
              <a:gdLst>
                <a:gd name="T0" fmla="*/ 17 w 17"/>
                <a:gd name="T1" fmla="*/ 2 h 5"/>
                <a:gd name="T2" fmla="*/ 14 w 17"/>
                <a:gd name="T3" fmla="*/ 5 h 5"/>
                <a:gd name="T4" fmla="*/ 2 w 17"/>
                <a:gd name="T5" fmla="*/ 5 h 5"/>
                <a:gd name="T6" fmla="*/ 0 w 17"/>
                <a:gd name="T7" fmla="*/ 2 h 5"/>
                <a:gd name="T8" fmla="*/ 2 w 17"/>
                <a:gd name="T9" fmla="*/ 0 h 5"/>
                <a:gd name="T10" fmla="*/ 14 w 17"/>
                <a:gd name="T11" fmla="*/ 0 h 5"/>
                <a:gd name="T12" fmla="*/ 17 w 17"/>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7" h="5">
                  <a:moveTo>
                    <a:pt x="17" y="2"/>
                  </a:moveTo>
                  <a:cubicBezTo>
                    <a:pt x="17" y="4"/>
                    <a:pt x="16" y="5"/>
                    <a:pt x="14" y="5"/>
                  </a:cubicBezTo>
                  <a:cubicBezTo>
                    <a:pt x="2" y="5"/>
                    <a:pt x="2" y="5"/>
                    <a:pt x="2" y="5"/>
                  </a:cubicBezTo>
                  <a:cubicBezTo>
                    <a:pt x="1" y="5"/>
                    <a:pt x="0" y="4"/>
                    <a:pt x="0" y="2"/>
                  </a:cubicBezTo>
                  <a:cubicBezTo>
                    <a:pt x="0" y="1"/>
                    <a:pt x="1" y="0"/>
                    <a:pt x="2" y="0"/>
                  </a:cubicBezTo>
                  <a:cubicBezTo>
                    <a:pt x="14" y="0"/>
                    <a:pt x="14" y="0"/>
                    <a:pt x="14" y="0"/>
                  </a:cubicBezTo>
                  <a:cubicBezTo>
                    <a:pt x="16" y="0"/>
                    <a:pt x="17" y="1"/>
                    <a:pt x="17" y="2"/>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1" name="Freeform 360"/>
            <p:cNvSpPr/>
            <p:nvPr/>
          </p:nvSpPr>
          <p:spPr bwMode="auto">
            <a:xfrm>
              <a:off x="5153025" y="1111251"/>
              <a:ext cx="63500" cy="17463"/>
            </a:xfrm>
            <a:custGeom>
              <a:avLst/>
              <a:gdLst>
                <a:gd name="T0" fmla="*/ 17 w 17"/>
                <a:gd name="T1" fmla="*/ 2 h 5"/>
                <a:gd name="T2" fmla="*/ 15 w 17"/>
                <a:gd name="T3" fmla="*/ 5 h 5"/>
                <a:gd name="T4" fmla="*/ 2 w 17"/>
                <a:gd name="T5" fmla="*/ 5 h 5"/>
                <a:gd name="T6" fmla="*/ 0 w 17"/>
                <a:gd name="T7" fmla="*/ 2 h 5"/>
                <a:gd name="T8" fmla="*/ 2 w 17"/>
                <a:gd name="T9" fmla="*/ 0 h 5"/>
                <a:gd name="T10" fmla="*/ 15 w 17"/>
                <a:gd name="T11" fmla="*/ 0 h 5"/>
                <a:gd name="T12" fmla="*/ 17 w 17"/>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7" h="5">
                  <a:moveTo>
                    <a:pt x="17" y="2"/>
                  </a:moveTo>
                  <a:cubicBezTo>
                    <a:pt x="17" y="4"/>
                    <a:pt x="16" y="5"/>
                    <a:pt x="15" y="5"/>
                  </a:cubicBezTo>
                  <a:cubicBezTo>
                    <a:pt x="2" y="5"/>
                    <a:pt x="2" y="5"/>
                    <a:pt x="2" y="5"/>
                  </a:cubicBezTo>
                  <a:cubicBezTo>
                    <a:pt x="1" y="5"/>
                    <a:pt x="0" y="4"/>
                    <a:pt x="0" y="2"/>
                  </a:cubicBezTo>
                  <a:cubicBezTo>
                    <a:pt x="0" y="1"/>
                    <a:pt x="1" y="0"/>
                    <a:pt x="2" y="0"/>
                  </a:cubicBezTo>
                  <a:cubicBezTo>
                    <a:pt x="15" y="0"/>
                    <a:pt x="15" y="0"/>
                    <a:pt x="15" y="0"/>
                  </a:cubicBezTo>
                  <a:cubicBezTo>
                    <a:pt x="16" y="0"/>
                    <a:pt x="17" y="1"/>
                    <a:pt x="17" y="2"/>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2" name="Freeform 361"/>
            <p:cNvSpPr/>
            <p:nvPr/>
          </p:nvSpPr>
          <p:spPr bwMode="auto">
            <a:xfrm>
              <a:off x="4957763" y="914401"/>
              <a:ext cx="292100" cy="166688"/>
            </a:xfrm>
            <a:custGeom>
              <a:avLst/>
              <a:gdLst>
                <a:gd name="T0" fmla="*/ 78 w 78"/>
                <a:gd name="T1" fmla="*/ 34 h 44"/>
                <a:gd name="T2" fmla="*/ 71 w 78"/>
                <a:gd name="T3" fmla="*/ 44 h 44"/>
                <a:gd name="T4" fmla="*/ 6 w 78"/>
                <a:gd name="T5" fmla="*/ 44 h 44"/>
                <a:gd name="T6" fmla="*/ 0 w 78"/>
                <a:gd name="T7" fmla="*/ 34 h 44"/>
                <a:gd name="T8" fmla="*/ 0 w 78"/>
                <a:gd name="T9" fmla="*/ 9 h 44"/>
                <a:gd name="T10" fmla="*/ 6 w 78"/>
                <a:gd name="T11" fmla="*/ 0 h 44"/>
                <a:gd name="T12" fmla="*/ 71 w 78"/>
                <a:gd name="T13" fmla="*/ 0 h 44"/>
                <a:gd name="T14" fmla="*/ 78 w 78"/>
                <a:gd name="T15" fmla="*/ 9 h 44"/>
                <a:gd name="T16" fmla="*/ 78 w 78"/>
                <a:gd name="T1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4">
                  <a:moveTo>
                    <a:pt x="78" y="34"/>
                  </a:moveTo>
                  <a:cubicBezTo>
                    <a:pt x="78" y="40"/>
                    <a:pt x="75" y="44"/>
                    <a:pt x="71" y="44"/>
                  </a:cubicBezTo>
                  <a:cubicBezTo>
                    <a:pt x="6" y="44"/>
                    <a:pt x="6" y="44"/>
                    <a:pt x="6" y="44"/>
                  </a:cubicBezTo>
                  <a:cubicBezTo>
                    <a:pt x="3" y="44"/>
                    <a:pt x="0" y="40"/>
                    <a:pt x="0" y="34"/>
                  </a:cubicBezTo>
                  <a:cubicBezTo>
                    <a:pt x="0" y="9"/>
                    <a:pt x="0" y="9"/>
                    <a:pt x="0" y="9"/>
                  </a:cubicBezTo>
                  <a:cubicBezTo>
                    <a:pt x="0" y="4"/>
                    <a:pt x="3" y="0"/>
                    <a:pt x="6" y="0"/>
                  </a:cubicBezTo>
                  <a:cubicBezTo>
                    <a:pt x="71" y="0"/>
                    <a:pt x="71" y="0"/>
                    <a:pt x="71" y="0"/>
                  </a:cubicBezTo>
                  <a:cubicBezTo>
                    <a:pt x="75" y="0"/>
                    <a:pt x="78" y="4"/>
                    <a:pt x="78" y="9"/>
                  </a:cubicBezTo>
                  <a:lnTo>
                    <a:pt x="78" y="34"/>
                  </a:ln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3" name="Freeform 362"/>
            <p:cNvSpPr/>
            <p:nvPr/>
          </p:nvSpPr>
          <p:spPr bwMode="auto">
            <a:xfrm>
              <a:off x="4946650" y="1023938"/>
              <a:ext cx="77788" cy="150813"/>
            </a:xfrm>
            <a:custGeom>
              <a:avLst/>
              <a:gdLst>
                <a:gd name="T0" fmla="*/ 17 w 21"/>
                <a:gd name="T1" fmla="*/ 0 h 40"/>
                <a:gd name="T2" fmla="*/ 21 w 21"/>
                <a:gd name="T3" fmla="*/ 3 h 40"/>
                <a:gd name="T4" fmla="*/ 21 w 21"/>
                <a:gd name="T5" fmla="*/ 37 h 40"/>
                <a:gd name="T6" fmla="*/ 17 w 21"/>
                <a:gd name="T7" fmla="*/ 40 h 40"/>
                <a:gd name="T8" fmla="*/ 5 w 21"/>
                <a:gd name="T9" fmla="*/ 40 h 40"/>
                <a:gd name="T10" fmla="*/ 0 w 21"/>
                <a:gd name="T11" fmla="*/ 37 h 40"/>
                <a:gd name="T12" fmla="*/ 0 w 21"/>
                <a:gd name="T13" fmla="*/ 3 h 40"/>
                <a:gd name="T14" fmla="*/ 5 w 21"/>
                <a:gd name="T15" fmla="*/ 0 h 40"/>
                <a:gd name="T16" fmla="*/ 17 w 2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0">
                  <a:moveTo>
                    <a:pt x="17" y="0"/>
                  </a:moveTo>
                  <a:cubicBezTo>
                    <a:pt x="19" y="0"/>
                    <a:pt x="21" y="1"/>
                    <a:pt x="21" y="3"/>
                  </a:cubicBezTo>
                  <a:cubicBezTo>
                    <a:pt x="21" y="37"/>
                    <a:pt x="21" y="37"/>
                    <a:pt x="21" y="37"/>
                  </a:cubicBezTo>
                  <a:cubicBezTo>
                    <a:pt x="21" y="39"/>
                    <a:pt x="19" y="40"/>
                    <a:pt x="17" y="40"/>
                  </a:cubicBezTo>
                  <a:cubicBezTo>
                    <a:pt x="5" y="40"/>
                    <a:pt x="5" y="40"/>
                    <a:pt x="5" y="40"/>
                  </a:cubicBezTo>
                  <a:cubicBezTo>
                    <a:pt x="2" y="40"/>
                    <a:pt x="0" y="39"/>
                    <a:pt x="0" y="37"/>
                  </a:cubicBezTo>
                  <a:cubicBezTo>
                    <a:pt x="0" y="3"/>
                    <a:pt x="0" y="3"/>
                    <a:pt x="0" y="3"/>
                  </a:cubicBezTo>
                  <a:cubicBezTo>
                    <a:pt x="0" y="1"/>
                    <a:pt x="2" y="0"/>
                    <a:pt x="5" y="0"/>
                  </a:cubicBezTo>
                  <a:lnTo>
                    <a:pt x="17" y="0"/>
                  </a:ln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4" name="Freeform 363"/>
            <p:cNvSpPr/>
            <p:nvPr/>
          </p:nvSpPr>
          <p:spPr bwMode="auto">
            <a:xfrm>
              <a:off x="4946650" y="914401"/>
              <a:ext cx="300038" cy="260350"/>
            </a:xfrm>
            <a:custGeom>
              <a:avLst/>
              <a:gdLst>
                <a:gd name="T0" fmla="*/ 74 w 80"/>
                <a:gd name="T1" fmla="*/ 0 h 69"/>
                <a:gd name="T2" fmla="*/ 9 w 80"/>
                <a:gd name="T3" fmla="*/ 0 h 69"/>
                <a:gd name="T4" fmla="*/ 3 w 80"/>
                <a:gd name="T5" fmla="*/ 7 h 69"/>
                <a:gd name="T6" fmla="*/ 3 w 80"/>
                <a:gd name="T7" fmla="*/ 18 h 69"/>
                <a:gd name="T8" fmla="*/ 0 w 80"/>
                <a:gd name="T9" fmla="*/ 22 h 69"/>
                <a:gd name="T10" fmla="*/ 0 w 80"/>
                <a:gd name="T11" fmla="*/ 65 h 69"/>
                <a:gd name="T12" fmla="*/ 5 w 80"/>
                <a:gd name="T13" fmla="*/ 69 h 69"/>
                <a:gd name="T14" fmla="*/ 6 w 80"/>
                <a:gd name="T15" fmla="*/ 69 h 69"/>
                <a:gd name="T16" fmla="*/ 6 w 80"/>
                <a:gd name="T17" fmla="*/ 34 h 69"/>
                <a:gd name="T18" fmla="*/ 6 w 80"/>
                <a:gd name="T19" fmla="*/ 22 h 69"/>
                <a:gd name="T20" fmla="*/ 9 w 80"/>
                <a:gd name="T21" fmla="*/ 18 h 69"/>
                <a:gd name="T22" fmla="*/ 9 w 80"/>
                <a:gd name="T23" fmla="*/ 18 h 69"/>
                <a:gd name="T24" fmla="*/ 9 w 80"/>
                <a:gd name="T25" fmla="*/ 5 h 69"/>
                <a:gd name="T26" fmla="*/ 80 w 80"/>
                <a:gd name="T27" fmla="*/ 5 h 69"/>
                <a:gd name="T28" fmla="*/ 74 w 80"/>
                <a:gd name="T2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69">
                  <a:moveTo>
                    <a:pt x="74" y="0"/>
                  </a:moveTo>
                  <a:cubicBezTo>
                    <a:pt x="9" y="0"/>
                    <a:pt x="9" y="0"/>
                    <a:pt x="9" y="0"/>
                  </a:cubicBezTo>
                  <a:cubicBezTo>
                    <a:pt x="6" y="0"/>
                    <a:pt x="3" y="3"/>
                    <a:pt x="3" y="7"/>
                  </a:cubicBezTo>
                  <a:cubicBezTo>
                    <a:pt x="3" y="18"/>
                    <a:pt x="3" y="18"/>
                    <a:pt x="3" y="18"/>
                  </a:cubicBezTo>
                  <a:cubicBezTo>
                    <a:pt x="1" y="19"/>
                    <a:pt x="0" y="20"/>
                    <a:pt x="0" y="22"/>
                  </a:cubicBezTo>
                  <a:cubicBezTo>
                    <a:pt x="0" y="65"/>
                    <a:pt x="0" y="65"/>
                    <a:pt x="0" y="65"/>
                  </a:cubicBezTo>
                  <a:cubicBezTo>
                    <a:pt x="0" y="67"/>
                    <a:pt x="2" y="69"/>
                    <a:pt x="5" y="69"/>
                  </a:cubicBezTo>
                  <a:cubicBezTo>
                    <a:pt x="6" y="69"/>
                    <a:pt x="6" y="69"/>
                    <a:pt x="6" y="69"/>
                  </a:cubicBezTo>
                  <a:cubicBezTo>
                    <a:pt x="6" y="34"/>
                    <a:pt x="6" y="34"/>
                    <a:pt x="6" y="34"/>
                  </a:cubicBezTo>
                  <a:cubicBezTo>
                    <a:pt x="6" y="22"/>
                    <a:pt x="6" y="22"/>
                    <a:pt x="6" y="22"/>
                  </a:cubicBezTo>
                  <a:cubicBezTo>
                    <a:pt x="9" y="18"/>
                    <a:pt x="9" y="18"/>
                    <a:pt x="9" y="18"/>
                  </a:cubicBezTo>
                  <a:cubicBezTo>
                    <a:pt x="9" y="18"/>
                    <a:pt x="9" y="18"/>
                    <a:pt x="9" y="18"/>
                  </a:cubicBezTo>
                  <a:cubicBezTo>
                    <a:pt x="9" y="5"/>
                    <a:pt x="9" y="5"/>
                    <a:pt x="9" y="5"/>
                  </a:cubicBezTo>
                  <a:cubicBezTo>
                    <a:pt x="80" y="5"/>
                    <a:pt x="80" y="5"/>
                    <a:pt x="80" y="5"/>
                  </a:cubicBezTo>
                  <a:cubicBezTo>
                    <a:pt x="80" y="2"/>
                    <a:pt x="77" y="0"/>
                    <a:pt x="74" y="0"/>
                  </a:cubicBezTo>
                  <a:close/>
                </a:path>
              </a:pathLst>
            </a:custGeom>
            <a:solidFill>
              <a:srgbClr val="8A654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5" name="Oval 364"/>
            <p:cNvSpPr>
              <a:spLocks noChangeArrowheads="1"/>
            </p:cNvSpPr>
            <p:nvPr/>
          </p:nvSpPr>
          <p:spPr bwMode="auto">
            <a:xfrm>
              <a:off x="4960938" y="1136651"/>
              <a:ext cx="85725" cy="82550"/>
            </a:xfrm>
            <a:prstGeom prst="ellipse">
              <a:avLst/>
            </a:prstGeom>
            <a:solidFill>
              <a:srgbClr val="F1B48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6" name="Oval 365"/>
            <p:cNvSpPr>
              <a:spLocks noChangeArrowheads="1"/>
            </p:cNvSpPr>
            <p:nvPr/>
          </p:nvSpPr>
          <p:spPr bwMode="auto">
            <a:xfrm>
              <a:off x="4983163" y="1155701"/>
              <a:ext cx="41275" cy="41275"/>
            </a:xfrm>
            <a:prstGeom prst="ellipse">
              <a:avLst/>
            </a:pr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7" name="Freeform 366"/>
            <p:cNvSpPr/>
            <p:nvPr/>
          </p:nvSpPr>
          <p:spPr bwMode="auto">
            <a:xfrm>
              <a:off x="4983163" y="1204913"/>
              <a:ext cx="263525" cy="165100"/>
            </a:xfrm>
            <a:custGeom>
              <a:avLst/>
              <a:gdLst>
                <a:gd name="T0" fmla="*/ 63 w 70"/>
                <a:gd name="T1" fmla="*/ 1 h 44"/>
                <a:gd name="T2" fmla="*/ 57 w 70"/>
                <a:gd name="T3" fmla="*/ 9 h 44"/>
                <a:gd name="T4" fmla="*/ 57 w 70"/>
                <a:gd name="T5" fmla="*/ 19 h 44"/>
                <a:gd name="T6" fmla="*/ 53 w 70"/>
                <a:gd name="T7" fmla="*/ 18 h 44"/>
                <a:gd name="T8" fmla="*/ 25 w 70"/>
                <a:gd name="T9" fmla="*/ 18 h 44"/>
                <a:gd name="T10" fmla="*/ 18 w 70"/>
                <a:gd name="T11" fmla="*/ 21 h 44"/>
                <a:gd name="T12" fmla="*/ 18 w 70"/>
                <a:gd name="T13" fmla="*/ 10 h 44"/>
                <a:gd name="T14" fmla="*/ 9 w 70"/>
                <a:gd name="T15" fmla="*/ 0 h 44"/>
                <a:gd name="T16" fmla="*/ 0 w 70"/>
                <a:gd name="T17" fmla="*/ 10 h 44"/>
                <a:gd name="T18" fmla="*/ 0 w 70"/>
                <a:gd name="T19" fmla="*/ 34 h 44"/>
                <a:gd name="T20" fmla="*/ 0 w 70"/>
                <a:gd name="T21" fmla="*/ 35 h 44"/>
                <a:gd name="T22" fmla="*/ 0 w 70"/>
                <a:gd name="T23" fmla="*/ 36 h 44"/>
                <a:gd name="T24" fmla="*/ 8 w 70"/>
                <a:gd name="T25" fmla="*/ 44 h 44"/>
                <a:gd name="T26" fmla="*/ 9 w 70"/>
                <a:gd name="T27" fmla="*/ 44 h 44"/>
                <a:gd name="T28" fmla="*/ 9 w 70"/>
                <a:gd name="T29" fmla="*/ 44 h 44"/>
                <a:gd name="T30" fmla="*/ 9 w 70"/>
                <a:gd name="T31" fmla="*/ 44 h 44"/>
                <a:gd name="T32" fmla="*/ 33 w 70"/>
                <a:gd name="T33" fmla="*/ 44 h 44"/>
                <a:gd name="T34" fmla="*/ 37 w 70"/>
                <a:gd name="T35" fmla="*/ 44 h 44"/>
                <a:gd name="T36" fmla="*/ 62 w 70"/>
                <a:gd name="T37" fmla="*/ 44 h 44"/>
                <a:gd name="T38" fmla="*/ 63 w 70"/>
                <a:gd name="T39" fmla="*/ 44 h 44"/>
                <a:gd name="T40" fmla="*/ 63 w 70"/>
                <a:gd name="T41" fmla="*/ 44 h 44"/>
                <a:gd name="T42" fmla="*/ 70 w 70"/>
                <a:gd name="T43" fmla="*/ 36 h 44"/>
                <a:gd name="T44" fmla="*/ 70 w 70"/>
                <a:gd name="T45" fmla="*/ 9 h 44"/>
                <a:gd name="T46" fmla="*/ 63 w 70"/>
                <a:gd name="T4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44">
                  <a:moveTo>
                    <a:pt x="63" y="1"/>
                  </a:moveTo>
                  <a:cubicBezTo>
                    <a:pt x="60" y="1"/>
                    <a:pt x="57" y="4"/>
                    <a:pt x="57" y="9"/>
                  </a:cubicBezTo>
                  <a:cubicBezTo>
                    <a:pt x="57" y="19"/>
                    <a:pt x="57" y="19"/>
                    <a:pt x="57" y="19"/>
                  </a:cubicBezTo>
                  <a:cubicBezTo>
                    <a:pt x="56" y="18"/>
                    <a:pt x="54" y="18"/>
                    <a:pt x="53" y="18"/>
                  </a:cubicBezTo>
                  <a:cubicBezTo>
                    <a:pt x="25" y="18"/>
                    <a:pt x="25" y="18"/>
                    <a:pt x="25" y="18"/>
                  </a:cubicBezTo>
                  <a:cubicBezTo>
                    <a:pt x="22" y="18"/>
                    <a:pt x="20" y="19"/>
                    <a:pt x="18" y="21"/>
                  </a:cubicBezTo>
                  <a:cubicBezTo>
                    <a:pt x="18" y="10"/>
                    <a:pt x="18" y="10"/>
                    <a:pt x="18" y="10"/>
                  </a:cubicBezTo>
                  <a:cubicBezTo>
                    <a:pt x="18" y="5"/>
                    <a:pt x="14" y="0"/>
                    <a:pt x="9" y="0"/>
                  </a:cubicBezTo>
                  <a:cubicBezTo>
                    <a:pt x="4" y="0"/>
                    <a:pt x="0" y="5"/>
                    <a:pt x="0" y="10"/>
                  </a:cubicBezTo>
                  <a:cubicBezTo>
                    <a:pt x="0" y="34"/>
                    <a:pt x="0" y="34"/>
                    <a:pt x="0" y="34"/>
                  </a:cubicBezTo>
                  <a:cubicBezTo>
                    <a:pt x="0" y="35"/>
                    <a:pt x="0" y="35"/>
                    <a:pt x="0" y="35"/>
                  </a:cubicBezTo>
                  <a:cubicBezTo>
                    <a:pt x="0" y="36"/>
                    <a:pt x="0" y="36"/>
                    <a:pt x="0" y="36"/>
                  </a:cubicBezTo>
                  <a:cubicBezTo>
                    <a:pt x="0" y="40"/>
                    <a:pt x="4" y="44"/>
                    <a:pt x="8" y="44"/>
                  </a:cubicBezTo>
                  <a:cubicBezTo>
                    <a:pt x="9" y="44"/>
                    <a:pt x="9" y="44"/>
                    <a:pt x="9" y="44"/>
                  </a:cubicBezTo>
                  <a:cubicBezTo>
                    <a:pt x="9" y="44"/>
                    <a:pt x="9" y="44"/>
                    <a:pt x="9" y="44"/>
                  </a:cubicBezTo>
                  <a:cubicBezTo>
                    <a:pt x="9" y="44"/>
                    <a:pt x="9" y="44"/>
                    <a:pt x="9" y="44"/>
                  </a:cubicBezTo>
                  <a:cubicBezTo>
                    <a:pt x="33" y="44"/>
                    <a:pt x="33" y="44"/>
                    <a:pt x="33" y="44"/>
                  </a:cubicBezTo>
                  <a:cubicBezTo>
                    <a:pt x="37" y="44"/>
                    <a:pt x="37" y="44"/>
                    <a:pt x="37" y="44"/>
                  </a:cubicBezTo>
                  <a:cubicBezTo>
                    <a:pt x="62" y="44"/>
                    <a:pt x="62" y="44"/>
                    <a:pt x="62" y="44"/>
                  </a:cubicBezTo>
                  <a:cubicBezTo>
                    <a:pt x="63" y="44"/>
                    <a:pt x="63" y="44"/>
                    <a:pt x="63" y="44"/>
                  </a:cubicBezTo>
                  <a:cubicBezTo>
                    <a:pt x="63" y="44"/>
                    <a:pt x="63" y="44"/>
                    <a:pt x="63" y="44"/>
                  </a:cubicBezTo>
                  <a:cubicBezTo>
                    <a:pt x="67" y="44"/>
                    <a:pt x="70" y="40"/>
                    <a:pt x="70" y="36"/>
                  </a:cubicBezTo>
                  <a:cubicBezTo>
                    <a:pt x="70" y="9"/>
                    <a:pt x="70" y="9"/>
                    <a:pt x="70" y="9"/>
                  </a:cubicBezTo>
                  <a:cubicBezTo>
                    <a:pt x="70" y="4"/>
                    <a:pt x="67" y="1"/>
                    <a:pt x="63" y="1"/>
                  </a:cubicBezTo>
                  <a:close/>
                </a:path>
              </a:pathLst>
            </a:custGeom>
            <a:solidFill>
              <a:srgbClr val="956C5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8" name="Freeform 367"/>
            <p:cNvSpPr/>
            <p:nvPr/>
          </p:nvSpPr>
          <p:spPr bwMode="auto">
            <a:xfrm>
              <a:off x="5106988" y="1298576"/>
              <a:ext cx="79375" cy="38100"/>
            </a:xfrm>
            <a:custGeom>
              <a:avLst/>
              <a:gdLst>
                <a:gd name="T0" fmla="*/ 0 w 21"/>
                <a:gd name="T1" fmla="*/ 0 h 10"/>
                <a:gd name="T2" fmla="*/ 21 w 21"/>
                <a:gd name="T3" fmla="*/ 0 h 10"/>
                <a:gd name="T4" fmla="*/ 11 w 21"/>
                <a:gd name="T5" fmla="*/ 10 h 10"/>
                <a:gd name="T6" fmla="*/ 0 w 21"/>
                <a:gd name="T7" fmla="*/ 0 h 10"/>
              </a:gdLst>
              <a:ahLst/>
              <a:cxnLst>
                <a:cxn ang="0">
                  <a:pos x="T0" y="T1"/>
                </a:cxn>
                <a:cxn ang="0">
                  <a:pos x="T2" y="T3"/>
                </a:cxn>
                <a:cxn ang="0">
                  <a:pos x="T4" y="T5"/>
                </a:cxn>
                <a:cxn ang="0">
                  <a:pos x="T6" y="T7"/>
                </a:cxn>
              </a:cxnLst>
              <a:rect l="0" t="0" r="r" b="b"/>
              <a:pathLst>
                <a:path w="21" h="10">
                  <a:moveTo>
                    <a:pt x="0" y="0"/>
                  </a:moveTo>
                  <a:cubicBezTo>
                    <a:pt x="21" y="0"/>
                    <a:pt x="21" y="0"/>
                    <a:pt x="21" y="0"/>
                  </a:cubicBezTo>
                  <a:cubicBezTo>
                    <a:pt x="21" y="0"/>
                    <a:pt x="21" y="10"/>
                    <a:pt x="11" y="10"/>
                  </a:cubicBezTo>
                  <a:cubicBezTo>
                    <a:pt x="1" y="10"/>
                    <a:pt x="0" y="0"/>
                    <a:pt x="0" y="0"/>
                  </a:cubicBez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69" name="Freeform 368"/>
            <p:cNvSpPr/>
            <p:nvPr/>
          </p:nvSpPr>
          <p:spPr bwMode="auto">
            <a:xfrm>
              <a:off x="5137150" y="1200151"/>
              <a:ext cx="30163" cy="76200"/>
            </a:xfrm>
            <a:custGeom>
              <a:avLst/>
              <a:gdLst>
                <a:gd name="T0" fmla="*/ 8 w 8"/>
                <a:gd name="T1" fmla="*/ 16 h 20"/>
                <a:gd name="T2" fmla="*/ 4 w 8"/>
                <a:gd name="T3" fmla="*/ 20 h 20"/>
                <a:gd name="T4" fmla="*/ 0 w 8"/>
                <a:gd name="T5" fmla="*/ 16 h 20"/>
                <a:gd name="T6" fmla="*/ 0 w 8"/>
                <a:gd name="T7" fmla="*/ 4 h 20"/>
                <a:gd name="T8" fmla="*/ 4 w 8"/>
                <a:gd name="T9" fmla="*/ 0 h 20"/>
                <a:gd name="T10" fmla="*/ 8 w 8"/>
                <a:gd name="T11" fmla="*/ 4 h 20"/>
                <a:gd name="T12" fmla="*/ 8 w 8"/>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8" h="20">
                  <a:moveTo>
                    <a:pt x="8" y="16"/>
                  </a:moveTo>
                  <a:cubicBezTo>
                    <a:pt x="8" y="18"/>
                    <a:pt x="6" y="20"/>
                    <a:pt x="4" y="20"/>
                  </a:cubicBezTo>
                  <a:cubicBezTo>
                    <a:pt x="1" y="20"/>
                    <a:pt x="0" y="18"/>
                    <a:pt x="0" y="16"/>
                  </a:cubicBezTo>
                  <a:cubicBezTo>
                    <a:pt x="0" y="4"/>
                    <a:pt x="0" y="4"/>
                    <a:pt x="0" y="4"/>
                  </a:cubicBezTo>
                  <a:cubicBezTo>
                    <a:pt x="0" y="2"/>
                    <a:pt x="1" y="0"/>
                    <a:pt x="4" y="0"/>
                  </a:cubicBezTo>
                  <a:cubicBezTo>
                    <a:pt x="6" y="0"/>
                    <a:pt x="8" y="2"/>
                    <a:pt x="8" y="4"/>
                  </a:cubicBezTo>
                  <a:lnTo>
                    <a:pt x="8" y="16"/>
                  </a:lnTo>
                  <a:close/>
                </a:path>
              </a:pathLst>
            </a:custGeom>
            <a:solidFill>
              <a:srgbClr val="E99B7D"/>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0" name="Freeform 369"/>
            <p:cNvSpPr/>
            <p:nvPr/>
          </p:nvSpPr>
          <p:spPr bwMode="auto">
            <a:xfrm>
              <a:off x="5126038" y="1128713"/>
              <a:ext cx="26988" cy="15875"/>
            </a:xfrm>
            <a:custGeom>
              <a:avLst/>
              <a:gdLst>
                <a:gd name="T0" fmla="*/ 5 w 7"/>
                <a:gd name="T1" fmla="*/ 4 h 4"/>
                <a:gd name="T2" fmla="*/ 2 w 7"/>
                <a:gd name="T3" fmla="*/ 4 h 4"/>
                <a:gd name="T4" fmla="*/ 1 w 7"/>
                <a:gd name="T5" fmla="*/ 2 h 4"/>
                <a:gd name="T6" fmla="*/ 0 w 7"/>
                <a:gd name="T7" fmla="*/ 0 h 4"/>
                <a:gd name="T8" fmla="*/ 7 w 7"/>
                <a:gd name="T9" fmla="*/ 0 h 4"/>
                <a:gd name="T10" fmla="*/ 6 w 7"/>
                <a:gd name="T11" fmla="*/ 2 h 4"/>
                <a:gd name="T12" fmla="*/ 5 w 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5" y="4"/>
                  </a:moveTo>
                  <a:cubicBezTo>
                    <a:pt x="2" y="4"/>
                    <a:pt x="2" y="4"/>
                    <a:pt x="2" y="4"/>
                  </a:cubicBezTo>
                  <a:cubicBezTo>
                    <a:pt x="1" y="4"/>
                    <a:pt x="1" y="3"/>
                    <a:pt x="1" y="2"/>
                  </a:cubicBezTo>
                  <a:cubicBezTo>
                    <a:pt x="1" y="0"/>
                    <a:pt x="0" y="0"/>
                    <a:pt x="0" y="0"/>
                  </a:cubicBezTo>
                  <a:cubicBezTo>
                    <a:pt x="7" y="0"/>
                    <a:pt x="7" y="0"/>
                    <a:pt x="7" y="0"/>
                  </a:cubicBezTo>
                  <a:cubicBezTo>
                    <a:pt x="7" y="0"/>
                    <a:pt x="6" y="0"/>
                    <a:pt x="6" y="2"/>
                  </a:cubicBezTo>
                  <a:cubicBezTo>
                    <a:pt x="6" y="3"/>
                    <a:pt x="5" y="4"/>
                    <a:pt x="5" y="4"/>
                  </a:cubicBezTo>
                  <a:close/>
                </a:path>
              </a:pathLst>
            </a:custGeom>
            <a:solidFill>
              <a:srgbClr val="FFDF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1" name="Freeform 370"/>
            <p:cNvSpPr>
              <a:spLocks noEditPoints="1"/>
            </p:cNvSpPr>
            <p:nvPr/>
          </p:nvSpPr>
          <p:spPr bwMode="auto">
            <a:xfrm>
              <a:off x="5141913" y="1117601"/>
              <a:ext cx="104775" cy="76200"/>
            </a:xfrm>
            <a:custGeom>
              <a:avLst/>
              <a:gdLst>
                <a:gd name="T0" fmla="*/ 21 w 28"/>
                <a:gd name="T1" fmla="*/ 20 h 20"/>
                <a:gd name="T2" fmla="*/ 7 w 28"/>
                <a:gd name="T3" fmla="*/ 20 h 20"/>
                <a:gd name="T4" fmla="*/ 0 w 28"/>
                <a:gd name="T5" fmla="*/ 11 h 20"/>
                <a:gd name="T6" fmla="*/ 0 w 28"/>
                <a:gd name="T7" fmla="*/ 8 h 20"/>
                <a:gd name="T8" fmla="*/ 7 w 28"/>
                <a:gd name="T9" fmla="*/ 0 h 20"/>
                <a:gd name="T10" fmla="*/ 21 w 28"/>
                <a:gd name="T11" fmla="*/ 0 h 20"/>
                <a:gd name="T12" fmla="*/ 28 w 28"/>
                <a:gd name="T13" fmla="*/ 8 h 20"/>
                <a:gd name="T14" fmla="*/ 28 w 28"/>
                <a:gd name="T15" fmla="*/ 11 h 20"/>
                <a:gd name="T16" fmla="*/ 21 w 28"/>
                <a:gd name="T17" fmla="*/ 20 h 20"/>
                <a:gd name="T18" fmla="*/ 7 w 28"/>
                <a:gd name="T19" fmla="*/ 2 h 20"/>
                <a:gd name="T20" fmla="*/ 1 w 28"/>
                <a:gd name="T21" fmla="*/ 8 h 20"/>
                <a:gd name="T22" fmla="*/ 1 w 28"/>
                <a:gd name="T23" fmla="*/ 11 h 20"/>
                <a:gd name="T24" fmla="*/ 7 w 28"/>
                <a:gd name="T25" fmla="*/ 18 h 20"/>
                <a:gd name="T26" fmla="*/ 21 w 28"/>
                <a:gd name="T27" fmla="*/ 18 h 20"/>
                <a:gd name="T28" fmla="*/ 27 w 28"/>
                <a:gd name="T29" fmla="*/ 11 h 20"/>
                <a:gd name="T30" fmla="*/ 27 w 28"/>
                <a:gd name="T31" fmla="*/ 8 h 20"/>
                <a:gd name="T32" fmla="*/ 21 w 28"/>
                <a:gd name="T33" fmla="*/ 2 h 20"/>
                <a:gd name="T34" fmla="*/ 7 w 28"/>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0">
                  <a:moveTo>
                    <a:pt x="21" y="20"/>
                  </a:moveTo>
                  <a:cubicBezTo>
                    <a:pt x="7" y="20"/>
                    <a:pt x="7" y="20"/>
                    <a:pt x="7" y="20"/>
                  </a:cubicBezTo>
                  <a:cubicBezTo>
                    <a:pt x="3" y="20"/>
                    <a:pt x="0" y="16"/>
                    <a:pt x="0" y="11"/>
                  </a:cubicBezTo>
                  <a:cubicBezTo>
                    <a:pt x="0" y="8"/>
                    <a:pt x="0" y="8"/>
                    <a:pt x="0" y="8"/>
                  </a:cubicBezTo>
                  <a:cubicBezTo>
                    <a:pt x="0" y="4"/>
                    <a:pt x="3" y="0"/>
                    <a:pt x="7" y="0"/>
                  </a:cubicBezTo>
                  <a:cubicBezTo>
                    <a:pt x="21" y="0"/>
                    <a:pt x="21" y="0"/>
                    <a:pt x="21" y="0"/>
                  </a:cubicBezTo>
                  <a:cubicBezTo>
                    <a:pt x="25" y="0"/>
                    <a:pt x="28" y="4"/>
                    <a:pt x="28" y="8"/>
                  </a:cubicBezTo>
                  <a:cubicBezTo>
                    <a:pt x="28" y="11"/>
                    <a:pt x="28" y="11"/>
                    <a:pt x="28" y="11"/>
                  </a:cubicBezTo>
                  <a:cubicBezTo>
                    <a:pt x="28" y="16"/>
                    <a:pt x="25" y="20"/>
                    <a:pt x="21" y="20"/>
                  </a:cubicBezTo>
                  <a:close/>
                  <a:moveTo>
                    <a:pt x="7" y="2"/>
                  </a:moveTo>
                  <a:cubicBezTo>
                    <a:pt x="4" y="2"/>
                    <a:pt x="1" y="5"/>
                    <a:pt x="1" y="8"/>
                  </a:cubicBezTo>
                  <a:cubicBezTo>
                    <a:pt x="1" y="11"/>
                    <a:pt x="1" y="11"/>
                    <a:pt x="1" y="11"/>
                  </a:cubicBezTo>
                  <a:cubicBezTo>
                    <a:pt x="1" y="15"/>
                    <a:pt x="4" y="18"/>
                    <a:pt x="7" y="18"/>
                  </a:cubicBezTo>
                  <a:cubicBezTo>
                    <a:pt x="21" y="18"/>
                    <a:pt x="21" y="18"/>
                    <a:pt x="21" y="18"/>
                  </a:cubicBezTo>
                  <a:cubicBezTo>
                    <a:pt x="24" y="18"/>
                    <a:pt x="27" y="15"/>
                    <a:pt x="27" y="11"/>
                  </a:cubicBezTo>
                  <a:cubicBezTo>
                    <a:pt x="27" y="8"/>
                    <a:pt x="27" y="8"/>
                    <a:pt x="27" y="8"/>
                  </a:cubicBezTo>
                  <a:cubicBezTo>
                    <a:pt x="27" y="5"/>
                    <a:pt x="24" y="2"/>
                    <a:pt x="21" y="2"/>
                  </a:cubicBezTo>
                  <a:lnTo>
                    <a:pt x="7" y="2"/>
                  </a:lnTo>
                  <a:close/>
                </a:path>
              </a:pathLst>
            </a:custGeom>
            <a:solidFill>
              <a:srgbClr val="53525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2" name="Freeform 371"/>
            <p:cNvSpPr>
              <a:spLocks noEditPoints="1"/>
            </p:cNvSpPr>
            <p:nvPr/>
          </p:nvSpPr>
          <p:spPr bwMode="auto">
            <a:xfrm>
              <a:off x="5032375" y="1117601"/>
              <a:ext cx="104775" cy="76200"/>
            </a:xfrm>
            <a:custGeom>
              <a:avLst/>
              <a:gdLst>
                <a:gd name="T0" fmla="*/ 21 w 28"/>
                <a:gd name="T1" fmla="*/ 20 h 20"/>
                <a:gd name="T2" fmla="*/ 7 w 28"/>
                <a:gd name="T3" fmla="*/ 20 h 20"/>
                <a:gd name="T4" fmla="*/ 0 w 28"/>
                <a:gd name="T5" fmla="*/ 11 h 20"/>
                <a:gd name="T6" fmla="*/ 0 w 28"/>
                <a:gd name="T7" fmla="*/ 8 h 20"/>
                <a:gd name="T8" fmla="*/ 7 w 28"/>
                <a:gd name="T9" fmla="*/ 0 h 20"/>
                <a:gd name="T10" fmla="*/ 21 w 28"/>
                <a:gd name="T11" fmla="*/ 0 h 20"/>
                <a:gd name="T12" fmla="*/ 28 w 28"/>
                <a:gd name="T13" fmla="*/ 8 h 20"/>
                <a:gd name="T14" fmla="*/ 28 w 28"/>
                <a:gd name="T15" fmla="*/ 11 h 20"/>
                <a:gd name="T16" fmla="*/ 21 w 28"/>
                <a:gd name="T17" fmla="*/ 20 h 20"/>
                <a:gd name="T18" fmla="*/ 7 w 28"/>
                <a:gd name="T19" fmla="*/ 2 h 20"/>
                <a:gd name="T20" fmla="*/ 1 w 28"/>
                <a:gd name="T21" fmla="*/ 8 h 20"/>
                <a:gd name="T22" fmla="*/ 1 w 28"/>
                <a:gd name="T23" fmla="*/ 11 h 20"/>
                <a:gd name="T24" fmla="*/ 7 w 28"/>
                <a:gd name="T25" fmla="*/ 18 h 20"/>
                <a:gd name="T26" fmla="*/ 21 w 28"/>
                <a:gd name="T27" fmla="*/ 18 h 20"/>
                <a:gd name="T28" fmla="*/ 27 w 28"/>
                <a:gd name="T29" fmla="*/ 11 h 20"/>
                <a:gd name="T30" fmla="*/ 27 w 28"/>
                <a:gd name="T31" fmla="*/ 8 h 20"/>
                <a:gd name="T32" fmla="*/ 21 w 28"/>
                <a:gd name="T33" fmla="*/ 2 h 20"/>
                <a:gd name="T34" fmla="*/ 7 w 28"/>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0">
                  <a:moveTo>
                    <a:pt x="21" y="20"/>
                  </a:moveTo>
                  <a:cubicBezTo>
                    <a:pt x="7" y="20"/>
                    <a:pt x="7" y="20"/>
                    <a:pt x="7" y="20"/>
                  </a:cubicBezTo>
                  <a:cubicBezTo>
                    <a:pt x="3" y="20"/>
                    <a:pt x="0" y="16"/>
                    <a:pt x="0" y="11"/>
                  </a:cubicBezTo>
                  <a:cubicBezTo>
                    <a:pt x="0" y="8"/>
                    <a:pt x="0" y="8"/>
                    <a:pt x="0" y="8"/>
                  </a:cubicBezTo>
                  <a:cubicBezTo>
                    <a:pt x="0" y="4"/>
                    <a:pt x="3" y="0"/>
                    <a:pt x="7" y="0"/>
                  </a:cubicBezTo>
                  <a:cubicBezTo>
                    <a:pt x="21" y="0"/>
                    <a:pt x="21" y="0"/>
                    <a:pt x="21" y="0"/>
                  </a:cubicBezTo>
                  <a:cubicBezTo>
                    <a:pt x="25" y="0"/>
                    <a:pt x="28" y="4"/>
                    <a:pt x="28" y="8"/>
                  </a:cubicBezTo>
                  <a:cubicBezTo>
                    <a:pt x="28" y="11"/>
                    <a:pt x="28" y="11"/>
                    <a:pt x="28" y="11"/>
                  </a:cubicBezTo>
                  <a:cubicBezTo>
                    <a:pt x="28" y="16"/>
                    <a:pt x="25" y="20"/>
                    <a:pt x="21" y="20"/>
                  </a:cubicBezTo>
                  <a:close/>
                  <a:moveTo>
                    <a:pt x="7" y="2"/>
                  </a:moveTo>
                  <a:cubicBezTo>
                    <a:pt x="4" y="2"/>
                    <a:pt x="1" y="5"/>
                    <a:pt x="1" y="8"/>
                  </a:cubicBezTo>
                  <a:cubicBezTo>
                    <a:pt x="1" y="11"/>
                    <a:pt x="1" y="11"/>
                    <a:pt x="1" y="11"/>
                  </a:cubicBezTo>
                  <a:cubicBezTo>
                    <a:pt x="1" y="15"/>
                    <a:pt x="4" y="18"/>
                    <a:pt x="7" y="18"/>
                  </a:cubicBezTo>
                  <a:cubicBezTo>
                    <a:pt x="21" y="18"/>
                    <a:pt x="21" y="18"/>
                    <a:pt x="21" y="18"/>
                  </a:cubicBezTo>
                  <a:cubicBezTo>
                    <a:pt x="24" y="18"/>
                    <a:pt x="27" y="15"/>
                    <a:pt x="27" y="11"/>
                  </a:cubicBezTo>
                  <a:cubicBezTo>
                    <a:pt x="27" y="8"/>
                    <a:pt x="27" y="8"/>
                    <a:pt x="27" y="8"/>
                  </a:cubicBezTo>
                  <a:cubicBezTo>
                    <a:pt x="27" y="5"/>
                    <a:pt x="24" y="2"/>
                    <a:pt x="21" y="2"/>
                  </a:cubicBezTo>
                  <a:lnTo>
                    <a:pt x="7" y="2"/>
                  </a:lnTo>
                  <a:close/>
                </a:path>
              </a:pathLst>
            </a:custGeom>
            <a:solidFill>
              <a:srgbClr val="535254"/>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73" name="Freeform 372"/>
            <p:cNvSpPr/>
            <p:nvPr/>
          </p:nvSpPr>
          <p:spPr bwMode="auto">
            <a:xfrm>
              <a:off x="4949825" y="1128713"/>
              <a:ext cx="85725" cy="49213"/>
            </a:xfrm>
            <a:custGeom>
              <a:avLst/>
              <a:gdLst>
                <a:gd name="T0" fmla="*/ 23 w 23"/>
                <a:gd name="T1" fmla="*/ 1 h 13"/>
                <a:gd name="T2" fmla="*/ 20 w 23"/>
                <a:gd name="T3" fmla="*/ 2 h 13"/>
                <a:gd name="T4" fmla="*/ 10 w 23"/>
                <a:gd name="T5" fmla="*/ 1 h 13"/>
                <a:gd name="T6" fmla="*/ 1 w 23"/>
                <a:gd name="T7" fmla="*/ 10 h 13"/>
                <a:gd name="T8" fmla="*/ 2 w 23"/>
                <a:gd name="T9" fmla="*/ 13 h 13"/>
                <a:gd name="T10" fmla="*/ 3 w 23"/>
                <a:gd name="T11" fmla="*/ 13 h 13"/>
                <a:gd name="T12" fmla="*/ 5 w 23"/>
                <a:gd name="T13" fmla="*/ 12 h 13"/>
                <a:gd name="T14" fmla="*/ 11 w 23"/>
                <a:gd name="T15" fmla="*/ 5 h 13"/>
                <a:gd name="T16" fmla="*/ 18 w 23"/>
                <a:gd name="T17" fmla="*/ 6 h 13"/>
                <a:gd name="T18" fmla="*/ 19 w 23"/>
                <a:gd name="T19" fmla="*/ 6 h 13"/>
                <a:gd name="T20" fmla="*/ 22 w 23"/>
                <a:gd name="T21" fmla="*/ 6 h 13"/>
                <a:gd name="T22" fmla="*/ 22 w 23"/>
                <a:gd name="T23" fmla="*/ 5 h 13"/>
                <a:gd name="T24" fmla="*/ 23 w 23"/>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3">
                  <a:moveTo>
                    <a:pt x="23" y="1"/>
                  </a:moveTo>
                  <a:cubicBezTo>
                    <a:pt x="20" y="2"/>
                    <a:pt x="20" y="2"/>
                    <a:pt x="20" y="2"/>
                  </a:cubicBezTo>
                  <a:cubicBezTo>
                    <a:pt x="18" y="1"/>
                    <a:pt x="14" y="0"/>
                    <a:pt x="10" y="1"/>
                  </a:cubicBezTo>
                  <a:cubicBezTo>
                    <a:pt x="6" y="2"/>
                    <a:pt x="3" y="5"/>
                    <a:pt x="1" y="10"/>
                  </a:cubicBezTo>
                  <a:cubicBezTo>
                    <a:pt x="0" y="11"/>
                    <a:pt x="1" y="13"/>
                    <a:pt x="2" y="13"/>
                  </a:cubicBezTo>
                  <a:cubicBezTo>
                    <a:pt x="3" y="13"/>
                    <a:pt x="3" y="13"/>
                    <a:pt x="3" y="13"/>
                  </a:cubicBezTo>
                  <a:cubicBezTo>
                    <a:pt x="4" y="13"/>
                    <a:pt x="4" y="13"/>
                    <a:pt x="5" y="12"/>
                  </a:cubicBezTo>
                  <a:cubicBezTo>
                    <a:pt x="6" y="8"/>
                    <a:pt x="8" y="6"/>
                    <a:pt x="11" y="5"/>
                  </a:cubicBezTo>
                  <a:cubicBezTo>
                    <a:pt x="15" y="4"/>
                    <a:pt x="18" y="6"/>
                    <a:pt x="18" y="6"/>
                  </a:cubicBezTo>
                  <a:cubicBezTo>
                    <a:pt x="19" y="6"/>
                    <a:pt x="19" y="6"/>
                    <a:pt x="19" y="6"/>
                  </a:cubicBezTo>
                  <a:cubicBezTo>
                    <a:pt x="22" y="6"/>
                    <a:pt x="22" y="6"/>
                    <a:pt x="22" y="6"/>
                  </a:cubicBezTo>
                  <a:cubicBezTo>
                    <a:pt x="22" y="5"/>
                    <a:pt x="22" y="5"/>
                    <a:pt x="22" y="5"/>
                  </a:cubicBezTo>
                  <a:cubicBezTo>
                    <a:pt x="22" y="4"/>
                    <a:pt x="22" y="2"/>
                    <a:pt x="23" y="1"/>
                  </a:cubicBezTo>
                  <a:close/>
                </a:path>
              </a:pathLst>
            </a:custGeom>
            <a:solidFill>
              <a:srgbClr val="FFDF33"/>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grpSp>
      <p:sp>
        <p:nvSpPr>
          <p:cNvPr id="375" name="矩形 259"/>
          <p:cNvSpPr>
            <a:spLocks noChangeArrowheads="1"/>
          </p:cNvSpPr>
          <p:nvPr/>
        </p:nvSpPr>
        <p:spPr bwMode="auto">
          <a:xfrm>
            <a:off x="6466679" y="3727047"/>
            <a:ext cx="543742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600" dirty="0">
                <a:solidFill>
                  <a:schemeClr val="bg1"/>
                </a:solidFill>
                <a:latin typeface="Arial" panose="020B0604020202020204" pitchFamily="34" charset="0"/>
                <a:cs typeface="Arial" panose="020B0604020202020204" pitchFamily="34" charset="0"/>
              </a:rPr>
              <a:t>Job interview </a:t>
            </a:r>
            <a:r>
              <a:rPr lang="en-US" altLang="zh-CN" sz="1600" dirty="0">
                <a:solidFill>
                  <a:schemeClr val="bg1"/>
                </a:solidFill>
                <a:latin typeface="Arial" panose="020B0604020202020204" pitchFamily="34" charset="0"/>
                <a:cs typeface="Arial" panose="020B0604020202020204" pitchFamily="34" charset="0"/>
              </a:rPr>
              <a:t>/ </a:t>
            </a:r>
            <a:r>
              <a:rPr lang="zh-CN" altLang="en-US" sz="1600" dirty="0">
                <a:solidFill>
                  <a:schemeClr val="bg1"/>
                </a:solidFill>
                <a:latin typeface="Arial" panose="020B0604020202020204" pitchFamily="34" charset="0"/>
                <a:cs typeface="Arial" panose="020B0604020202020204" pitchFamily="34" charset="0"/>
              </a:rPr>
              <a:t>Bid for </a:t>
            </a:r>
            <a:r>
              <a:rPr lang="en-US" altLang="zh-CN" sz="1600" dirty="0">
                <a:solidFill>
                  <a:schemeClr val="bg1"/>
                </a:solidFill>
                <a:latin typeface="Arial" panose="020B0604020202020204" pitchFamily="34" charset="0"/>
                <a:cs typeface="Arial" panose="020B0604020202020204" pitchFamily="34" charset="0"/>
              </a:rPr>
              <a:t>/ </a:t>
            </a:r>
            <a:r>
              <a:rPr lang="zh-CN" altLang="en-US" sz="1600" dirty="0">
                <a:solidFill>
                  <a:schemeClr val="bg1"/>
                </a:solidFill>
                <a:latin typeface="Arial" panose="020B0604020202020204" pitchFamily="34" charset="0"/>
                <a:cs typeface="Arial" panose="020B0604020202020204" pitchFamily="34" charset="0"/>
              </a:rPr>
              <a:t>Self-evaluation </a:t>
            </a:r>
            <a:r>
              <a:rPr lang="en-US" altLang="zh-CN" sz="1600" dirty="0">
                <a:solidFill>
                  <a:schemeClr val="bg1"/>
                </a:solidFill>
                <a:latin typeface="Arial" panose="020B0604020202020204" pitchFamily="34" charset="0"/>
                <a:cs typeface="Arial" panose="020B0604020202020204" pitchFamily="34" charset="0"/>
              </a:rPr>
              <a:t>/ </a:t>
            </a:r>
            <a:r>
              <a:rPr lang="zh-CN" altLang="en-US" sz="1600" dirty="0">
                <a:solidFill>
                  <a:schemeClr val="bg1"/>
                </a:solidFill>
                <a:latin typeface="Arial" panose="020B0604020202020204" pitchFamily="34" charset="0"/>
                <a:cs typeface="Arial" panose="020B0604020202020204" pitchFamily="34" charset="0"/>
              </a:rPr>
              <a:t>Graduates </a:t>
            </a:r>
            <a:r>
              <a:rPr lang="en-US" altLang="zh-CN" sz="1600" dirty="0">
                <a:solidFill>
                  <a:schemeClr val="bg1"/>
                </a:solidFill>
                <a:latin typeface="Arial" panose="020B0604020202020204" pitchFamily="34" charset="0"/>
                <a:cs typeface="Arial" panose="020B0604020202020204" pitchFamily="34" charset="0"/>
              </a:rPr>
              <a:t>/</a:t>
            </a:r>
            <a:r>
              <a:rPr lang="zh-CN" altLang="en-US" sz="1600" dirty="0">
                <a:solidFill>
                  <a:schemeClr val="bg1"/>
                </a:solidFill>
                <a:latin typeface="Arial" panose="020B0604020202020204" pitchFamily="34" charset="0"/>
                <a:cs typeface="Arial" panose="020B0604020202020204" pitchFamily="34" charset="0"/>
              </a:rPr>
              <a:t>Speech</a:t>
            </a:r>
            <a:endParaRPr lang="en-US" altLang="zh-CN" sz="1600" dirty="0">
              <a:solidFill>
                <a:schemeClr val="bg1"/>
              </a:solidFill>
              <a:latin typeface="Arial" panose="020B0604020202020204" pitchFamily="34" charset="0"/>
              <a:cs typeface="Arial" panose="020B0604020202020204" pitchFamily="34" charset="0"/>
            </a:endParaRPr>
          </a:p>
        </p:txBody>
      </p:sp>
      <p:sp>
        <p:nvSpPr>
          <p:cNvPr id="376" name="矩形 259"/>
          <p:cNvSpPr>
            <a:spLocks noChangeArrowheads="1"/>
          </p:cNvSpPr>
          <p:nvPr/>
        </p:nvSpPr>
        <p:spPr bwMode="auto">
          <a:xfrm>
            <a:off x="6376313" y="2613781"/>
            <a:ext cx="5437423"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4800" b="1" dirty="0">
                <a:solidFill>
                  <a:schemeClr val="bg1"/>
                </a:solidFill>
                <a:latin typeface="Arial" panose="020B0604020202020204" pitchFamily="34" charset="0"/>
                <a:cs typeface="Arial" panose="020B0604020202020204" pitchFamily="34" charset="0"/>
              </a:rPr>
              <a:t>THANK YOU YOU</a:t>
            </a:r>
          </a:p>
        </p:txBody>
      </p:sp>
      <p:sp>
        <p:nvSpPr>
          <p:cNvPr id="377" name="矩形 259"/>
          <p:cNvSpPr>
            <a:spLocks noChangeArrowheads="1"/>
          </p:cNvSpPr>
          <p:nvPr/>
        </p:nvSpPr>
        <p:spPr bwMode="auto">
          <a:xfrm>
            <a:off x="6466679" y="4704171"/>
            <a:ext cx="465129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2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zh-CN" altLang="en-US" sz="1200" dirty="0">
              <a:solidFill>
                <a:schemeClr val="bg1"/>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left)">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74"/>
                                        </p:tgtEl>
                                        <p:attrNameLst>
                                          <p:attrName>style.visibility</p:attrName>
                                        </p:attrNameLst>
                                      </p:cBhvr>
                                      <p:to>
                                        <p:strVal val="visible"/>
                                      </p:to>
                                    </p:set>
                                    <p:animEffect transition="in" filter="fade">
                                      <p:cBhvr>
                                        <p:cTn id="17" dur="1000"/>
                                        <p:tgtEl>
                                          <p:spTgt spid="374"/>
                                        </p:tgtEl>
                                      </p:cBhvr>
                                    </p:animEffect>
                                    <p:anim calcmode="lin" valueType="num">
                                      <p:cBhvr>
                                        <p:cTn id="18" dur="1000" fill="hold"/>
                                        <p:tgtEl>
                                          <p:spTgt spid="374"/>
                                        </p:tgtEl>
                                        <p:attrNameLst>
                                          <p:attrName>ppt_x</p:attrName>
                                        </p:attrNameLst>
                                      </p:cBhvr>
                                      <p:tavLst>
                                        <p:tav tm="0">
                                          <p:val>
                                            <p:strVal val="#ppt_x"/>
                                          </p:val>
                                        </p:tav>
                                        <p:tav tm="100000">
                                          <p:val>
                                            <p:strVal val="#ppt_x"/>
                                          </p:val>
                                        </p:tav>
                                      </p:tavLst>
                                    </p:anim>
                                    <p:anim calcmode="lin" valueType="num">
                                      <p:cBhvr>
                                        <p:cTn id="19" dur="1000" fill="hold"/>
                                        <p:tgtEl>
                                          <p:spTgt spid="37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376"/>
                                        </p:tgtEl>
                                        <p:attrNameLst>
                                          <p:attrName>style.visibility</p:attrName>
                                        </p:attrNameLst>
                                      </p:cBhvr>
                                      <p:to>
                                        <p:strVal val="visible"/>
                                      </p:to>
                                    </p:set>
                                    <p:anim calcmode="lin" valueType="num">
                                      <p:cBhvr>
                                        <p:cTn id="24" dur="500" fill="hold"/>
                                        <p:tgtEl>
                                          <p:spTgt spid="37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76"/>
                                        </p:tgtEl>
                                        <p:attrNameLst>
                                          <p:attrName>ppt_y</p:attrName>
                                        </p:attrNameLst>
                                      </p:cBhvr>
                                      <p:tavLst>
                                        <p:tav tm="0">
                                          <p:val>
                                            <p:strVal val="#ppt_y"/>
                                          </p:val>
                                        </p:tav>
                                        <p:tav tm="100000">
                                          <p:val>
                                            <p:strVal val="#ppt_y"/>
                                          </p:val>
                                        </p:tav>
                                      </p:tavLst>
                                    </p:anim>
                                    <p:anim calcmode="lin" valueType="num">
                                      <p:cBhvr>
                                        <p:cTn id="26" dur="500" fill="hold"/>
                                        <p:tgtEl>
                                          <p:spTgt spid="37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7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76"/>
                                        </p:tgtEl>
                                      </p:cBhvr>
                                    </p:animEffect>
                                  </p:childTnLst>
                                </p:cTn>
                              </p:par>
                            </p:childTnLst>
                          </p:cTn>
                        </p:par>
                        <p:par>
                          <p:cTn id="29" fill="hold">
                            <p:stCondLst>
                              <p:cond delay="89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376"/>
                                        </p:tgtEl>
                                      </p:cBhvr>
                                    </p:animEffect>
                                    <p:animScale>
                                      <p:cBhvr>
                                        <p:cTn id="32" dur="250" autoRev="1" fill="hold"/>
                                        <p:tgtEl>
                                          <p:spTgt spid="376"/>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375"/>
                                        </p:tgtEl>
                                        <p:attrNameLst>
                                          <p:attrName>style.visibility</p:attrName>
                                        </p:attrNameLst>
                                      </p:cBhvr>
                                      <p:to>
                                        <p:strVal val="visible"/>
                                      </p:to>
                                    </p:set>
                                    <p:anim calcmode="lin" valueType="num">
                                      <p:cBhvr>
                                        <p:cTn id="37" dur="500" fill="hold"/>
                                        <p:tgtEl>
                                          <p:spTgt spid="37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75"/>
                                        </p:tgtEl>
                                        <p:attrNameLst>
                                          <p:attrName>ppt_y</p:attrName>
                                        </p:attrNameLst>
                                      </p:cBhvr>
                                      <p:tavLst>
                                        <p:tav tm="0">
                                          <p:val>
                                            <p:strVal val="#ppt_y"/>
                                          </p:val>
                                        </p:tav>
                                        <p:tav tm="100000">
                                          <p:val>
                                            <p:strVal val="#ppt_y"/>
                                          </p:val>
                                        </p:tav>
                                      </p:tavLst>
                                    </p:anim>
                                    <p:anim calcmode="lin" valueType="num">
                                      <p:cBhvr>
                                        <p:cTn id="39" dur="500" fill="hold"/>
                                        <p:tgtEl>
                                          <p:spTgt spid="37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7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75"/>
                                        </p:tgtEl>
                                      </p:cBhvr>
                                    </p:animEffect>
                                  </p:childTnLst>
                                </p:cTn>
                              </p:par>
                            </p:childTnLst>
                          </p:cTn>
                        </p:par>
                        <p:par>
                          <p:cTn id="42" fill="hold">
                            <p:stCondLst>
                              <p:cond delay="19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375"/>
                                        </p:tgtEl>
                                      </p:cBhvr>
                                    </p:animEffect>
                                    <p:animScale>
                                      <p:cBhvr>
                                        <p:cTn id="45" dur="250" autoRev="1" fill="hold"/>
                                        <p:tgtEl>
                                          <p:spTgt spid="375"/>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377"/>
                                        </p:tgtEl>
                                        <p:attrNameLst>
                                          <p:attrName>style.visibility</p:attrName>
                                        </p:attrNameLst>
                                      </p:cBhvr>
                                      <p:to>
                                        <p:strVal val="visible"/>
                                      </p:to>
                                    </p:set>
                                    <p:anim calcmode="lin" valueType="num">
                                      <p:cBhvr>
                                        <p:cTn id="50" dur="500" fill="hold"/>
                                        <p:tgtEl>
                                          <p:spTgt spid="377"/>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77"/>
                                        </p:tgtEl>
                                        <p:attrNameLst>
                                          <p:attrName>ppt_y</p:attrName>
                                        </p:attrNameLst>
                                      </p:cBhvr>
                                      <p:tavLst>
                                        <p:tav tm="0">
                                          <p:val>
                                            <p:strVal val="#ppt_y"/>
                                          </p:val>
                                        </p:tav>
                                        <p:tav tm="100000">
                                          <p:val>
                                            <p:strVal val="#ppt_y"/>
                                          </p:val>
                                        </p:tav>
                                      </p:tavLst>
                                    </p:anim>
                                    <p:anim calcmode="lin" valueType="num">
                                      <p:cBhvr>
                                        <p:cTn id="52" dur="500" fill="hold"/>
                                        <p:tgtEl>
                                          <p:spTgt spid="377"/>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77"/>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77"/>
                                        </p:tgtEl>
                                      </p:cBhvr>
                                    </p:animEffect>
                                  </p:childTnLst>
                                </p:cTn>
                              </p:par>
                            </p:childTnLst>
                          </p:cTn>
                        </p:par>
                        <p:par>
                          <p:cTn id="55" fill="hold">
                            <p:stCondLst>
                              <p:cond delay="1650"/>
                            </p:stCondLst>
                            <p:childTnLst>
                              <p:par>
                                <p:cTn id="56" presetID="26" presetClass="emph" presetSubtype="0" fill="hold" grpId="1" nodeType="afterEffect">
                                  <p:stCondLst>
                                    <p:cond delay="0"/>
                                  </p:stCondLst>
                                  <p:iterate type="lt">
                                    <p:tmPct val="0"/>
                                  </p:iterate>
                                  <p:childTnLst>
                                    <p:animEffect transition="out" filter="fade">
                                      <p:cBhvr>
                                        <p:cTn id="57" dur="500" tmFilter="0, 0; .2, .5; .8, .5; 1, 0"/>
                                        <p:tgtEl>
                                          <p:spTgt spid="377"/>
                                        </p:tgtEl>
                                      </p:cBhvr>
                                    </p:animEffect>
                                    <p:animScale>
                                      <p:cBhvr>
                                        <p:cTn id="58" dur="250" autoRev="1" fill="hold"/>
                                        <p:tgtEl>
                                          <p:spTgt spid="3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5" grpId="0"/>
      <p:bldP spid="375" grpId="1"/>
      <p:bldP spid="376" grpId="0"/>
      <p:bldP spid="376" grpId="1"/>
      <p:bldP spid="377" grpId="0"/>
      <p:bldP spid="37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30"/>
          <p:cNvSpPr>
            <a:spLocks noEditPoints="1"/>
          </p:cNvSpPr>
          <p:nvPr/>
        </p:nvSpPr>
        <p:spPr bwMode="auto">
          <a:xfrm>
            <a:off x="8386787" y="2332588"/>
            <a:ext cx="376557" cy="355457"/>
          </a:xfrm>
          <a:custGeom>
            <a:avLst/>
            <a:gdLst>
              <a:gd name="T0" fmla="*/ 10 w 162"/>
              <a:gd name="T1" fmla="*/ 153 h 153"/>
              <a:gd name="T2" fmla="*/ 10 w 162"/>
              <a:gd name="T3" fmla="*/ 142 h 153"/>
              <a:gd name="T4" fmla="*/ 12 w 162"/>
              <a:gd name="T5" fmla="*/ 141 h 153"/>
              <a:gd name="T6" fmla="*/ 29 w 162"/>
              <a:gd name="T7" fmla="*/ 120 h 153"/>
              <a:gd name="T8" fmla="*/ 29 w 162"/>
              <a:gd name="T9" fmla="*/ 118 h 153"/>
              <a:gd name="T10" fmla="*/ 0 w 162"/>
              <a:gd name="T11" fmla="*/ 67 h 153"/>
              <a:gd name="T12" fmla="*/ 81 w 162"/>
              <a:gd name="T13" fmla="*/ 0 h 153"/>
              <a:gd name="T14" fmla="*/ 162 w 162"/>
              <a:gd name="T15" fmla="*/ 67 h 153"/>
              <a:gd name="T16" fmla="*/ 81 w 162"/>
              <a:gd name="T17" fmla="*/ 133 h 153"/>
              <a:gd name="T18" fmla="*/ 70 w 162"/>
              <a:gd name="T19" fmla="*/ 133 h 153"/>
              <a:gd name="T20" fmla="*/ 14 w 162"/>
              <a:gd name="T21" fmla="*/ 153 h 153"/>
              <a:gd name="T22" fmla="*/ 10 w 162"/>
              <a:gd name="T23" fmla="*/ 153 h 153"/>
              <a:gd name="T24" fmla="*/ 81 w 162"/>
              <a:gd name="T25" fmla="*/ 8 h 153"/>
              <a:gd name="T26" fmla="*/ 8 w 162"/>
              <a:gd name="T27" fmla="*/ 67 h 153"/>
              <a:gd name="T28" fmla="*/ 35 w 162"/>
              <a:gd name="T29" fmla="*/ 112 h 153"/>
              <a:gd name="T30" fmla="*/ 36 w 162"/>
              <a:gd name="T31" fmla="*/ 113 h 153"/>
              <a:gd name="T32" fmla="*/ 37 w 162"/>
              <a:gd name="T33" fmla="*/ 115 h 153"/>
              <a:gd name="T34" fmla="*/ 37 w 162"/>
              <a:gd name="T35" fmla="*/ 120 h 153"/>
              <a:gd name="T36" fmla="*/ 22 w 162"/>
              <a:gd name="T37" fmla="*/ 144 h 153"/>
              <a:gd name="T38" fmla="*/ 66 w 162"/>
              <a:gd name="T39" fmla="*/ 126 h 153"/>
              <a:gd name="T40" fmla="*/ 68 w 162"/>
              <a:gd name="T41" fmla="*/ 124 h 153"/>
              <a:gd name="T42" fmla="*/ 70 w 162"/>
              <a:gd name="T43" fmla="*/ 125 h 153"/>
              <a:gd name="T44" fmla="*/ 81 w 162"/>
              <a:gd name="T45" fmla="*/ 125 h 153"/>
              <a:gd name="T46" fmla="*/ 154 w 162"/>
              <a:gd name="T47" fmla="*/ 67 h 153"/>
              <a:gd name="T48" fmla="*/ 81 w 162"/>
              <a:gd name="T49"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153">
                <a:moveTo>
                  <a:pt x="10" y="153"/>
                </a:moveTo>
                <a:cubicBezTo>
                  <a:pt x="10" y="142"/>
                  <a:pt x="10" y="142"/>
                  <a:pt x="10" y="142"/>
                </a:cubicBezTo>
                <a:cubicBezTo>
                  <a:pt x="12" y="141"/>
                  <a:pt x="12" y="141"/>
                  <a:pt x="12" y="141"/>
                </a:cubicBezTo>
                <a:cubicBezTo>
                  <a:pt x="20" y="137"/>
                  <a:pt x="29" y="129"/>
                  <a:pt x="29" y="120"/>
                </a:cubicBezTo>
                <a:cubicBezTo>
                  <a:pt x="29" y="119"/>
                  <a:pt x="29" y="118"/>
                  <a:pt x="29" y="118"/>
                </a:cubicBezTo>
                <a:cubicBezTo>
                  <a:pt x="10" y="105"/>
                  <a:pt x="0" y="87"/>
                  <a:pt x="0" y="67"/>
                </a:cubicBezTo>
                <a:cubicBezTo>
                  <a:pt x="0" y="30"/>
                  <a:pt x="36" y="0"/>
                  <a:pt x="81" y="0"/>
                </a:cubicBezTo>
                <a:cubicBezTo>
                  <a:pt x="126" y="0"/>
                  <a:pt x="162" y="30"/>
                  <a:pt x="162" y="67"/>
                </a:cubicBezTo>
                <a:cubicBezTo>
                  <a:pt x="162" y="104"/>
                  <a:pt x="126" y="133"/>
                  <a:pt x="81" y="133"/>
                </a:cubicBezTo>
                <a:cubicBezTo>
                  <a:pt x="77" y="133"/>
                  <a:pt x="74" y="133"/>
                  <a:pt x="70" y="133"/>
                </a:cubicBezTo>
                <a:cubicBezTo>
                  <a:pt x="53" y="149"/>
                  <a:pt x="32" y="152"/>
                  <a:pt x="14" y="153"/>
                </a:cubicBezTo>
                <a:lnTo>
                  <a:pt x="10" y="153"/>
                </a:lnTo>
                <a:close/>
                <a:moveTo>
                  <a:pt x="81" y="8"/>
                </a:moveTo>
                <a:cubicBezTo>
                  <a:pt x="41" y="8"/>
                  <a:pt x="8" y="35"/>
                  <a:pt x="8" y="67"/>
                </a:cubicBezTo>
                <a:cubicBezTo>
                  <a:pt x="8" y="84"/>
                  <a:pt x="18" y="101"/>
                  <a:pt x="35" y="112"/>
                </a:cubicBezTo>
                <a:cubicBezTo>
                  <a:pt x="36" y="113"/>
                  <a:pt x="36" y="113"/>
                  <a:pt x="36" y="113"/>
                </a:cubicBezTo>
                <a:cubicBezTo>
                  <a:pt x="37" y="115"/>
                  <a:pt x="37" y="115"/>
                  <a:pt x="37" y="115"/>
                </a:cubicBezTo>
                <a:cubicBezTo>
                  <a:pt x="37" y="117"/>
                  <a:pt x="37" y="118"/>
                  <a:pt x="37" y="120"/>
                </a:cubicBezTo>
                <a:cubicBezTo>
                  <a:pt x="37" y="130"/>
                  <a:pt x="30" y="139"/>
                  <a:pt x="22" y="144"/>
                </a:cubicBezTo>
                <a:cubicBezTo>
                  <a:pt x="37" y="143"/>
                  <a:pt x="53" y="139"/>
                  <a:pt x="66" y="126"/>
                </a:cubicBezTo>
                <a:cubicBezTo>
                  <a:pt x="68" y="124"/>
                  <a:pt x="68" y="124"/>
                  <a:pt x="68" y="124"/>
                </a:cubicBezTo>
                <a:cubicBezTo>
                  <a:pt x="70" y="125"/>
                  <a:pt x="70" y="125"/>
                  <a:pt x="70" y="125"/>
                </a:cubicBezTo>
                <a:cubicBezTo>
                  <a:pt x="73" y="125"/>
                  <a:pt x="77" y="125"/>
                  <a:pt x="81" y="125"/>
                </a:cubicBezTo>
                <a:cubicBezTo>
                  <a:pt x="121" y="125"/>
                  <a:pt x="154" y="99"/>
                  <a:pt x="154" y="67"/>
                </a:cubicBezTo>
                <a:cubicBezTo>
                  <a:pt x="154" y="35"/>
                  <a:pt x="121" y="8"/>
                  <a:pt x="81"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232" name="组合 231"/>
          <p:cNvGrpSpPr/>
          <p:nvPr/>
        </p:nvGrpSpPr>
        <p:grpSpPr>
          <a:xfrm>
            <a:off x="9251894" y="2311490"/>
            <a:ext cx="415510" cy="371686"/>
            <a:chOff x="8948739" y="1497013"/>
            <a:chExt cx="406400" cy="363537"/>
          </a:xfrm>
        </p:grpSpPr>
        <p:sp>
          <p:nvSpPr>
            <p:cNvPr id="52" name="Freeform 31"/>
            <p:cNvSpPr>
              <a:spLocks noEditPoints="1"/>
            </p:cNvSpPr>
            <p:nvPr/>
          </p:nvSpPr>
          <p:spPr bwMode="auto">
            <a:xfrm>
              <a:off x="9151939" y="1654175"/>
              <a:ext cx="203200" cy="206375"/>
            </a:xfrm>
            <a:custGeom>
              <a:avLst/>
              <a:gdLst>
                <a:gd name="T0" fmla="*/ 83 w 90"/>
                <a:gd name="T1" fmla="*/ 91 h 91"/>
                <a:gd name="T2" fmla="*/ 57 w 90"/>
                <a:gd name="T3" fmla="*/ 80 h 91"/>
                <a:gd name="T4" fmla="*/ 45 w 90"/>
                <a:gd name="T5" fmla="*/ 81 h 91"/>
                <a:gd name="T6" fmla="*/ 0 w 90"/>
                <a:gd name="T7" fmla="*/ 41 h 91"/>
                <a:gd name="T8" fmla="*/ 45 w 90"/>
                <a:gd name="T9" fmla="*/ 0 h 91"/>
                <a:gd name="T10" fmla="*/ 90 w 90"/>
                <a:gd name="T11" fmla="*/ 41 h 91"/>
                <a:gd name="T12" fmla="*/ 82 w 90"/>
                <a:gd name="T13" fmla="*/ 64 h 91"/>
                <a:gd name="T14" fmla="*/ 81 w 90"/>
                <a:gd name="T15" fmla="*/ 70 h 91"/>
                <a:gd name="T16" fmla="*/ 89 w 90"/>
                <a:gd name="T17" fmla="*/ 84 h 91"/>
                <a:gd name="T18" fmla="*/ 90 w 90"/>
                <a:gd name="T19" fmla="*/ 85 h 91"/>
                <a:gd name="T20" fmla="*/ 90 w 90"/>
                <a:gd name="T21" fmla="*/ 90 h 91"/>
                <a:gd name="T22" fmla="*/ 89 w 90"/>
                <a:gd name="T23" fmla="*/ 90 h 91"/>
                <a:gd name="T24" fmla="*/ 83 w 90"/>
                <a:gd name="T25" fmla="*/ 91 h 91"/>
                <a:gd name="T26" fmla="*/ 58 w 90"/>
                <a:gd name="T27" fmla="*/ 75 h 91"/>
                <a:gd name="T28" fmla="*/ 59 w 90"/>
                <a:gd name="T29" fmla="*/ 76 h 91"/>
                <a:gd name="T30" fmla="*/ 85 w 90"/>
                <a:gd name="T31" fmla="*/ 87 h 91"/>
                <a:gd name="T32" fmla="*/ 77 w 90"/>
                <a:gd name="T33" fmla="*/ 70 h 91"/>
                <a:gd name="T34" fmla="*/ 78 w 90"/>
                <a:gd name="T35" fmla="*/ 62 h 91"/>
                <a:gd name="T36" fmla="*/ 79 w 90"/>
                <a:gd name="T37" fmla="*/ 62 h 91"/>
                <a:gd name="T38" fmla="*/ 86 w 90"/>
                <a:gd name="T39" fmla="*/ 41 h 91"/>
                <a:gd name="T40" fmla="*/ 45 w 90"/>
                <a:gd name="T41" fmla="*/ 4 h 91"/>
                <a:gd name="T42" fmla="*/ 4 w 90"/>
                <a:gd name="T43" fmla="*/ 41 h 91"/>
                <a:gd name="T44" fmla="*/ 45 w 90"/>
                <a:gd name="T45" fmla="*/ 77 h 91"/>
                <a:gd name="T46" fmla="*/ 57 w 90"/>
                <a:gd name="T47" fmla="*/ 75 h 91"/>
                <a:gd name="T48" fmla="*/ 58 w 90"/>
                <a:gd name="T49" fmla="*/ 7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91">
                  <a:moveTo>
                    <a:pt x="83" y="91"/>
                  </a:moveTo>
                  <a:cubicBezTo>
                    <a:pt x="73" y="91"/>
                    <a:pt x="64" y="87"/>
                    <a:pt x="57" y="80"/>
                  </a:cubicBezTo>
                  <a:cubicBezTo>
                    <a:pt x="53" y="81"/>
                    <a:pt x="49" y="81"/>
                    <a:pt x="45" y="81"/>
                  </a:cubicBezTo>
                  <a:cubicBezTo>
                    <a:pt x="20" y="81"/>
                    <a:pt x="0" y="63"/>
                    <a:pt x="0" y="41"/>
                  </a:cubicBezTo>
                  <a:cubicBezTo>
                    <a:pt x="0" y="18"/>
                    <a:pt x="20" y="0"/>
                    <a:pt x="45" y="0"/>
                  </a:cubicBezTo>
                  <a:cubicBezTo>
                    <a:pt x="70" y="0"/>
                    <a:pt x="90" y="18"/>
                    <a:pt x="90" y="41"/>
                  </a:cubicBezTo>
                  <a:cubicBezTo>
                    <a:pt x="90" y="49"/>
                    <a:pt x="87" y="57"/>
                    <a:pt x="82" y="64"/>
                  </a:cubicBezTo>
                  <a:cubicBezTo>
                    <a:pt x="81" y="66"/>
                    <a:pt x="81" y="68"/>
                    <a:pt x="81" y="70"/>
                  </a:cubicBezTo>
                  <a:cubicBezTo>
                    <a:pt x="81" y="76"/>
                    <a:pt x="84" y="81"/>
                    <a:pt x="89" y="84"/>
                  </a:cubicBezTo>
                  <a:cubicBezTo>
                    <a:pt x="90" y="85"/>
                    <a:pt x="90" y="85"/>
                    <a:pt x="90" y="85"/>
                  </a:cubicBezTo>
                  <a:cubicBezTo>
                    <a:pt x="90" y="90"/>
                    <a:pt x="90" y="90"/>
                    <a:pt x="90" y="90"/>
                  </a:cubicBezTo>
                  <a:cubicBezTo>
                    <a:pt x="89" y="90"/>
                    <a:pt x="89" y="90"/>
                    <a:pt x="89" y="90"/>
                  </a:cubicBezTo>
                  <a:cubicBezTo>
                    <a:pt x="87" y="90"/>
                    <a:pt x="85" y="91"/>
                    <a:pt x="83" y="91"/>
                  </a:cubicBezTo>
                  <a:close/>
                  <a:moveTo>
                    <a:pt x="58" y="75"/>
                  </a:moveTo>
                  <a:cubicBezTo>
                    <a:pt x="59" y="76"/>
                    <a:pt x="59" y="76"/>
                    <a:pt x="59" y="76"/>
                  </a:cubicBezTo>
                  <a:cubicBezTo>
                    <a:pt x="66" y="83"/>
                    <a:pt x="75" y="87"/>
                    <a:pt x="85" y="87"/>
                  </a:cubicBezTo>
                  <a:cubicBezTo>
                    <a:pt x="80" y="83"/>
                    <a:pt x="77" y="77"/>
                    <a:pt x="77" y="70"/>
                  </a:cubicBezTo>
                  <a:cubicBezTo>
                    <a:pt x="77" y="67"/>
                    <a:pt x="77" y="65"/>
                    <a:pt x="78" y="62"/>
                  </a:cubicBezTo>
                  <a:cubicBezTo>
                    <a:pt x="79" y="62"/>
                    <a:pt x="79" y="62"/>
                    <a:pt x="79" y="62"/>
                  </a:cubicBezTo>
                  <a:cubicBezTo>
                    <a:pt x="84" y="55"/>
                    <a:pt x="86" y="48"/>
                    <a:pt x="86" y="41"/>
                  </a:cubicBezTo>
                  <a:cubicBezTo>
                    <a:pt x="86" y="20"/>
                    <a:pt x="68" y="4"/>
                    <a:pt x="45" y="4"/>
                  </a:cubicBezTo>
                  <a:cubicBezTo>
                    <a:pt x="22" y="4"/>
                    <a:pt x="4" y="20"/>
                    <a:pt x="4" y="41"/>
                  </a:cubicBezTo>
                  <a:cubicBezTo>
                    <a:pt x="4" y="61"/>
                    <a:pt x="22" y="77"/>
                    <a:pt x="45" y="77"/>
                  </a:cubicBezTo>
                  <a:cubicBezTo>
                    <a:pt x="49" y="77"/>
                    <a:pt x="53" y="77"/>
                    <a:pt x="57" y="75"/>
                  </a:cubicBezTo>
                  <a:lnTo>
                    <a:pt x="58" y="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3" name="Freeform 32"/>
            <p:cNvSpPr>
              <a:spLocks noEditPoints="1"/>
            </p:cNvSpPr>
            <p:nvPr/>
          </p:nvSpPr>
          <p:spPr bwMode="auto">
            <a:xfrm>
              <a:off x="8948739" y="1497013"/>
              <a:ext cx="368300" cy="346075"/>
            </a:xfrm>
            <a:custGeom>
              <a:avLst/>
              <a:gdLst>
                <a:gd name="T0" fmla="*/ 10 w 162"/>
                <a:gd name="T1" fmla="*/ 152 h 152"/>
                <a:gd name="T2" fmla="*/ 10 w 162"/>
                <a:gd name="T3" fmla="*/ 141 h 152"/>
                <a:gd name="T4" fmla="*/ 12 w 162"/>
                <a:gd name="T5" fmla="*/ 140 h 152"/>
                <a:gd name="T6" fmla="*/ 29 w 162"/>
                <a:gd name="T7" fmla="*/ 119 h 152"/>
                <a:gd name="T8" fmla="*/ 29 w 162"/>
                <a:gd name="T9" fmla="*/ 117 h 152"/>
                <a:gd name="T10" fmla="*/ 0 w 162"/>
                <a:gd name="T11" fmla="*/ 66 h 152"/>
                <a:gd name="T12" fmla="*/ 81 w 162"/>
                <a:gd name="T13" fmla="*/ 0 h 152"/>
                <a:gd name="T14" fmla="*/ 162 w 162"/>
                <a:gd name="T15" fmla="*/ 65 h 152"/>
                <a:gd name="T16" fmla="*/ 162 w 162"/>
                <a:gd name="T17" fmla="*/ 71 h 152"/>
                <a:gd name="T18" fmla="*/ 156 w 162"/>
                <a:gd name="T19" fmla="*/ 68 h 152"/>
                <a:gd name="T20" fmla="*/ 134 w 162"/>
                <a:gd name="T21" fmla="*/ 64 h 152"/>
                <a:gd name="T22" fmla="*/ 98 w 162"/>
                <a:gd name="T23" fmla="*/ 77 h 152"/>
                <a:gd name="T24" fmla="*/ 83 w 162"/>
                <a:gd name="T25" fmla="*/ 110 h 152"/>
                <a:gd name="T26" fmla="*/ 87 w 162"/>
                <a:gd name="T27" fmla="*/ 127 h 152"/>
                <a:gd name="T28" fmla="*/ 90 w 162"/>
                <a:gd name="T29" fmla="*/ 133 h 152"/>
                <a:gd name="T30" fmla="*/ 84 w 162"/>
                <a:gd name="T31" fmla="*/ 133 h 152"/>
                <a:gd name="T32" fmla="*/ 70 w 162"/>
                <a:gd name="T33" fmla="*/ 132 h 152"/>
                <a:gd name="T34" fmla="*/ 14 w 162"/>
                <a:gd name="T35" fmla="*/ 152 h 152"/>
                <a:gd name="T36" fmla="*/ 10 w 162"/>
                <a:gd name="T37" fmla="*/ 152 h 152"/>
                <a:gd name="T38" fmla="*/ 81 w 162"/>
                <a:gd name="T39" fmla="*/ 8 h 152"/>
                <a:gd name="T40" fmla="*/ 8 w 162"/>
                <a:gd name="T41" fmla="*/ 66 h 152"/>
                <a:gd name="T42" fmla="*/ 35 w 162"/>
                <a:gd name="T43" fmla="*/ 112 h 152"/>
                <a:gd name="T44" fmla="*/ 36 w 162"/>
                <a:gd name="T45" fmla="*/ 112 h 152"/>
                <a:gd name="T46" fmla="*/ 37 w 162"/>
                <a:gd name="T47" fmla="*/ 114 h 152"/>
                <a:gd name="T48" fmla="*/ 37 w 162"/>
                <a:gd name="T49" fmla="*/ 119 h 152"/>
                <a:gd name="T50" fmla="*/ 22 w 162"/>
                <a:gd name="T51" fmla="*/ 144 h 152"/>
                <a:gd name="T52" fmla="*/ 66 w 162"/>
                <a:gd name="T53" fmla="*/ 125 h 152"/>
                <a:gd name="T54" fmla="*/ 68 w 162"/>
                <a:gd name="T55" fmla="*/ 124 h 152"/>
                <a:gd name="T56" fmla="*/ 70 w 162"/>
                <a:gd name="T57" fmla="*/ 124 h 152"/>
                <a:gd name="T58" fmla="*/ 78 w 162"/>
                <a:gd name="T59" fmla="*/ 125 h 152"/>
                <a:gd name="T60" fmla="*/ 75 w 162"/>
                <a:gd name="T61" fmla="*/ 110 h 152"/>
                <a:gd name="T62" fmla="*/ 93 w 162"/>
                <a:gd name="T63" fmla="*/ 71 h 152"/>
                <a:gd name="T64" fmla="*/ 134 w 162"/>
                <a:gd name="T65" fmla="*/ 56 h 152"/>
                <a:gd name="T66" fmla="*/ 153 w 162"/>
                <a:gd name="T67" fmla="*/ 59 h 152"/>
                <a:gd name="T68" fmla="*/ 81 w 162"/>
                <a:gd name="T69" fmla="*/ 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52">
                  <a:moveTo>
                    <a:pt x="10" y="152"/>
                  </a:moveTo>
                  <a:cubicBezTo>
                    <a:pt x="10" y="141"/>
                    <a:pt x="10" y="141"/>
                    <a:pt x="10" y="141"/>
                  </a:cubicBezTo>
                  <a:cubicBezTo>
                    <a:pt x="12" y="140"/>
                    <a:pt x="12" y="140"/>
                    <a:pt x="12" y="140"/>
                  </a:cubicBezTo>
                  <a:cubicBezTo>
                    <a:pt x="20" y="136"/>
                    <a:pt x="29" y="129"/>
                    <a:pt x="29" y="119"/>
                  </a:cubicBezTo>
                  <a:cubicBezTo>
                    <a:pt x="29" y="119"/>
                    <a:pt x="29" y="118"/>
                    <a:pt x="29" y="117"/>
                  </a:cubicBezTo>
                  <a:cubicBezTo>
                    <a:pt x="10" y="104"/>
                    <a:pt x="0" y="86"/>
                    <a:pt x="0" y="66"/>
                  </a:cubicBezTo>
                  <a:cubicBezTo>
                    <a:pt x="0" y="30"/>
                    <a:pt x="36" y="0"/>
                    <a:pt x="81" y="0"/>
                  </a:cubicBezTo>
                  <a:cubicBezTo>
                    <a:pt x="125" y="0"/>
                    <a:pt x="161" y="28"/>
                    <a:pt x="162" y="65"/>
                  </a:cubicBezTo>
                  <a:cubicBezTo>
                    <a:pt x="162" y="71"/>
                    <a:pt x="162" y="71"/>
                    <a:pt x="162" y="71"/>
                  </a:cubicBezTo>
                  <a:cubicBezTo>
                    <a:pt x="156" y="68"/>
                    <a:pt x="156" y="68"/>
                    <a:pt x="156" y="68"/>
                  </a:cubicBezTo>
                  <a:cubicBezTo>
                    <a:pt x="149" y="65"/>
                    <a:pt x="142" y="64"/>
                    <a:pt x="134" y="64"/>
                  </a:cubicBezTo>
                  <a:cubicBezTo>
                    <a:pt x="121" y="64"/>
                    <a:pt x="108" y="68"/>
                    <a:pt x="98" y="77"/>
                  </a:cubicBezTo>
                  <a:cubicBezTo>
                    <a:pt x="89" y="85"/>
                    <a:pt x="83" y="97"/>
                    <a:pt x="83" y="110"/>
                  </a:cubicBezTo>
                  <a:cubicBezTo>
                    <a:pt x="83" y="116"/>
                    <a:pt x="85" y="122"/>
                    <a:pt x="87" y="127"/>
                  </a:cubicBezTo>
                  <a:cubicBezTo>
                    <a:pt x="90" y="133"/>
                    <a:pt x="90" y="133"/>
                    <a:pt x="90" y="133"/>
                  </a:cubicBezTo>
                  <a:cubicBezTo>
                    <a:pt x="84" y="133"/>
                    <a:pt x="84" y="133"/>
                    <a:pt x="84" y="133"/>
                  </a:cubicBezTo>
                  <a:cubicBezTo>
                    <a:pt x="79" y="133"/>
                    <a:pt x="75" y="133"/>
                    <a:pt x="70" y="132"/>
                  </a:cubicBezTo>
                  <a:cubicBezTo>
                    <a:pt x="53" y="149"/>
                    <a:pt x="32" y="152"/>
                    <a:pt x="14" y="152"/>
                  </a:cubicBezTo>
                  <a:lnTo>
                    <a:pt x="10" y="152"/>
                  </a:lnTo>
                  <a:close/>
                  <a:moveTo>
                    <a:pt x="81" y="8"/>
                  </a:moveTo>
                  <a:cubicBezTo>
                    <a:pt x="41" y="8"/>
                    <a:pt x="8" y="34"/>
                    <a:pt x="8" y="66"/>
                  </a:cubicBezTo>
                  <a:cubicBezTo>
                    <a:pt x="8" y="84"/>
                    <a:pt x="18" y="100"/>
                    <a:pt x="35" y="112"/>
                  </a:cubicBezTo>
                  <a:cubicBezTo>
                    <a:pt x="36" y="112"/>
                    <a:pt x="36" y="112"/>
                    <a:pt x="36" y="112"/>
                  </a:cubicBezTo>
                  <a:cubicBezTo>
                    <a:pt x="37" y="114"/>
                    <a:pt x="37" y="114"/>
                    <a:pt x="37" y="114"/>
                  </a:cubicBezTo>
                  <a:cubicBezTo>
                    <a:pt x="37" y="116"/>
                    <a:pt x="37" y="118"/>
                    <a:pt x="37" y="119"/>
                  </a:cubicBezTo>
                  <a:cubicBezTo>
                    <a:pt x="37" y="129"/>
                    <a:pt x="30" y="138"/>
                    <a:pt x="22" y="144"/>
                  </a:cubicBezTo>
                  <a:cubicBezTo>
                    <a:pt x="37" y="142"/>
                    <a:pt x="53" y="139"/>
                    <a:pt x="66" y="125"/>
                  </a:cubicBezTo>
                  <a:cubicBezTo>
                    <a:pt x="68" y="124"/>
                    <a:pt x="68" y="124"/>
                    <a:pt x="68" y="124"/>
                  </a:cubicBezTo>
                  <a:cubicBezTo>
                    <a:pt x="70" y="124"/>
                    <a:pt x="70" y="124"/>
                    <a:pt x="70" y="124"/>
                  </a:cubicBezTo>
                  <a:cubicBezTo>
                    <a:pt x="72" y="124"/>
                    <a:pt x="75" y="125"/>
                    <a:pt x="78" y="125"/>
                  </a:cubicBezTo>
                  <a:cubicBezTo>
                    <a:pt x="76" y="120"/>
                    <a:pt x="75" y="115"/>
                    <a:pt x="75" y="110"/>
                  </a:cubicBezTo>
                  <a:cubicBezTo>
                    <a:pt x="75" y="95"/>
                    <a:pt x="82" y="81"/>
                    <a:pt x="93" y="71"/>
                  </a:cubicBezTo>
                  <a:cubicBezTo>
                    <a:pt x="104" y="61"/>
                    <a:pt x="119" y="56"/>
                    <a:pt x="134" y="56"/>
                  </a:cubicBezTo>
                  <a:cubicBezTo>
                    <a:pt x="141" y="56"/>
                    <a:pt x="147" y="57"/>
                    <a:pt x="153" y="59"/>
                  </a:cubicBezTo>
                  <a:cubicBezTo>
                    <a:pt x="149" y="30"/>
                    <a:pt x="118" y="8"/>
                    <a:pt x="81"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33" name="组合 232"/>
          <p:cNvGrpSpPr/>
          <p:nvPr/>
        </p:nvGrpSpPr>
        <p:grpSpPr>
          <a:xfrm>
            <a:off x="10144591" y="2311490"/>
            <a:ext cx="417133" cy="371687"/>
            <a:chOff x="9821864" y="1497013"/>
            <a:chExt cx="407988" cy="363538"/>
          </a:xfrm>
        </p:grpSpPr>
        <p:sp>
          <p:nvSpPr>
            <p:cNvPr id="54" name="Freeform 33"/>
            <p:cNvSpPr>
              <a:spLocks noEditPoints="1"/>
            </p:cNvSpPr>
            <p:nvPr/>
          </p:nvSpPr>
          <p:spPr bwMode="auto">
            <a:xfrm>
              <a:off x="9821864" y="1497013"/>
              <a:ext cx="346075" cy="325438"/>
            </a:xfrm>
            <a:custGeom>
              <a:avLst/>
              <a:gdLst>
                <a:gd name="T0" fmla="*/ 10 w 152"/>
                <a:gd name="T1" fmla="*/ 143 h 143"/>
                <a:gd name="T2" fmla="*/ 10 w 152"/>
                <a:gd name="T3" fmla="*/ 132 h 143"/>
                <a:gd name="T4" fmla="*/ 12 w 152"/>
                <a:gd name="T5" fmla="*/ 131 h 143"/>
                <a:gd name="T6" fmla="*/ 27 w 152"/>
                <a:gd name="T7" fmla="*/ 112 h 143"/>
                <a:gd name="T8" fmla="*/ 27 w 152"/>
                <a:gd name="T9" fmla="*/ 110 h 143"/>
                <a:gd name="T10" fmla="*/ 0 w 152"/>
                <a:gd name="T11" fmla="*/ 62 h 143"/>
                <a:gd name="T12" fmla="*/ 76 w 152"/>
                <a:gd name="T13" fmla="*/ 0 h 143"/>
                <a:gd name="T14" fmla="*/ 152 w 152"/>
                <a:gd name="T15" fmla="*/ 62 h 143"/>
                <a:gd name="T16" fmla="*/ 76 w 152"/>
                <a:gd name="T17" fmla="*/ 125 h 143"/>
                <a:gd name="T18" fmla="*/ 66 w 152"/>
                <a:gd name="T19" fmla="*/ 124 h 143"/>
                <a:gd name="T20" fmla="*/ 14 w 152"/>
                <a:gd name="T21" fmla="*/ 142 h 143"/>
                <a:gd name="T22" fmla="*/ 10 w 152"/>
                <a:gd name="T23" fmla="*/ 143 h 143"/>
                <a:gd name="T24" fmla="*/ 76 w 152"/>
                <a:gd name="T25" fmla="*/ 8 h 143"/>
                <a:gd name="T26" fmla="*/ 8 w 152"/>
                <a:gd name="T27" fmla="*/ 62 h 143"/>
                <a:gd name="T28" fmla="*/ 33 w 152"/>
                <a:gd name="T29" fmla="*/ 104 h 143"/>
                <a:gd name="T30" fmla="*/ 35 w 152"/>
                <a:gd name="T31" fmla="*/ 105 h 143"/>
                <a:gd name="T32" fmla="*/ 35 w 152"/>
                <a:gd name="T33" fmla="*/ 107 h 143"/>
                <a:gd name="T34" fmla="*/ 35 w 152"/>
                <a:gd name="T35" fmla="*/ 112 h 143"/>
                <a:gd name="T36" fmla="*/ 22 w 152"/>
                <a:gd name="T37" fmla="*/ 134 h 143"/>
                <a:gd name="T38" fmla="*/ 62 w 152"/>
                <a:gd name="T39" fmla="*/ 117 h 143"/>
                <a:gd name="T40" fmla="*/ 64 w 152"/>
                <a:gd name="T41" fmla="*/ 116 h 143"/>
                <a:gd name="T42" fmla="*/ 65 w 152"/>
                <a:gd name="T43" fmla="*/ 116 h 143"/>
                <a:gd name="T44" fmla="*/ 76 w 152"/>
                <a:gd name="T45" fmla="*/ 117 h 143"/>
                <a:gd name="T46" fmla="*/ 144 w 152"/>
                <a:gd name="T47" fmla="*/ 62 h 143"/>
                <a:gd name="T48" fmla="*/ 76 w 152"/>
                <a:gd name="T49" fmla="*/ 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43">
                  <a:moveTo>
                    <a:pt x="10" y="143"/>
                  </a:moveTo>
                  <a:cubicBezTo>
                    <a:pt x="10" y="132"/>
                    <a:pt x="10" y="132"/>
                    <a:pt x="10" y="132"/>
                  </a:cubicBezTo>
                  <a:cubicBezTo>
                    <a:pt x="12" y="131"/>
                    <a:pt x="12" y="131"/>
                    <a:pt x="12" y="131"/>
                  </a:cubicBezTo>
                  <a:cubicBezTo>
                    <a:pt x="21" y="127"/>
                    <a:pt x="27" y="119"/>
                    <a:pt x="27" y="112"/>
                  </a:cubicBezTo>
                  <a:cubicBezTo>
                    <a:pt x="27" y="111"/>
                    <a:pt x="27" y="110"/>
                    <a:pt x="27" y="110"/>
                  </a:cubicBezTo>
                  <a:cubicBezTo>
                    <a:pt x="10" y="98"/>
                    <a:pt x="0" y="81"/>
                    <a:pt x="0" y="62"/>
                  </a:cubicBezTo>
                  <a:cubicBezTo>
                    <a:pt x="0" y="28"/>
                    <a:pt x="34" y="0"/>
                    <a:pt x="76" y="0"/>
                  </a:cubicBezTo>
                  <a:cubicBezTo>
                    <a:pt x="118" y="0"/>
                    <a:pt x="152" y="28"/>
                    <a:pt x="152" y="62"/>
                  </a:cubicBezTo>
                  <a:cubicBezTo>
                    <a:pt x="152" y="96"/>
                    <a:pt x="118" y="125"/>
                    <a:pt x="76" y="125"/>
                  </a:cubicBezTo>
                  <a:cubicBezTo>
                    <a:pt x="73" y="125"/>
                    <a:pt x="70" y="124"/>
                    <a:pt x="66" y="124"/>
                  </a:cubicBezTo>
                  <a:cubicBezTo>
                    <a:pt x="50" y="139"/>
                    <a:pt x="31" y="142"/>
                    <a:pt x="14" y="142"/>
                  </a:cubicBezTo>
                  <a:lnTo>
                    <a:pt x="10" y="143"/>
                  </a:lnTo>
                  <a:close/>
                  <a:moveTo>
                    <a:pt x="76" y="8"/>
                  </a:moveTo>
                  <a:cubicBezTo>
                    <a:pt x="39" y="8"/>
                    <a:pt x="8" y="32"/>
                    <a:pt x="8" y="62"/>
                  </a:cubicBezTo>
                  <a:cubicBezTo>
                    <a:pt x="8" y="78"/>
                    <a:pt x="17" y="94"/>
                    <a:pt x="33" y="104"/>
                  </a:cubicBezTo>
                  <a:cubicBezTo>
                    <a:pt x="35" y="105"/>
                    <a:pt x="35" y="105"/>
                    <a:pt x="35" y="105"/>
                  </a:cubicBezTo>
                  <a:cubicBezTo>
                    <a:pt x="35" y="107"/>
                    <a:pt x="35" y="107"/>
                    <a:pt x="35" y="107"/>
                  </a:cubicBezTo>
                  <a:cubicBezTo>
                    <a:pt x="35" y="108"/>
                    <a:pt x="35" y="110"/>
                    <a:pt x="35" y="112"/>
                  </a:cubicBezTo>
                  <a:cubicBezTo>
                    <a:pt x="35" y="120"/>
                    <a:pt x="30" y="128"/>
                    <a:pt x="22" y="134"/>
                  </a:cubicBezTo>
                  <a:cubicBezTo>
                    <a:pt x="36" y="133"/>
                    <a:pt x="50" y="129"/>
                    <a:pt x="62" y="117"/>
                  </a:cubicBezTo>
                  <a:cubicBezTo>
                    <a:pt x="64" y="116"/>
                    <a:pt x="64" y="116"/>
                    <a:pt x="64" y="116"/>
                  </a:cubicBezTo>
                  <a:cubicBezTo>
                    <a:pt x="65" y="116"/>
                    <a:pt x="65" y="116"/>
                    <a:pt x="65" y="116"/>
                  </a:cubicBezTo>
                  <a:cubicBezTo>
                    <a:pt x="69" y="116"/>
                    <a:pt x="73" y="117"/>
                    <a:pt x="76" y="117"/>
                  </a:cubicBezTo>
                  <a:cubicBezTo>
                    <a:pt x="114" y="117"/>
                    <a:pt x="144" y="92"/>
                    <a:pt x="144" y="62"/>
                  </a:cubicBezTo>
                  <a:cubicBezTo>
                    <a:pt x="144" y="32"/>
                    <a:pt x="114" y="8"/>
                    <a:pt x="76"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5" name="Freeform 34"/>
            <p:cNvSpPr>
              <a:spLocks noEditPoints="1"/>
            </p:cNvSpPr>
            <p:nvPr/>
          </p:nvSpPr>
          <p:spPr bwMode="auto">
            <a:xfrm>
              <a:off x="9980614" y="1617663"/>
              <a:ext cx="249238" cy="242888"/>
            </a:xfrm>
            <a:custGeom>
              <a:avLst/>
              <a:gdLst>
                <a:gd name="T0" fmla="*/ 100 w 109"/>
                <a:gd name="T1" fmla="*/ 107 h 107"/>
                <a:gd name="T2" fmla="*/ 98 w 109"/>
                <a:gd name="T3" fmla="*/ 107 h 107"/>
                <a:gd name="T4" fmla="*/ 54 w 109"/>
                <a:gd name="T5" fmla="*/ 91 h 107"/>
                <a:gd name="T6" fmla="*/ 6 w 109"/>
                <a:gd name="T7" fmla="*/ 81 h 107"/>
                <a:gd name="T8" fmla="*/ 0 w 109"/>
                <a:gd name="T9" fmla="*/ 77 h 107"/>
                <a:gd name="T10" fmla="*/ 7 w 109"/>
                <a:gd name="T11" fmla="*/ 77 h 107"/>
                <a:gd name="T12" fmla="*/ 63 w 109"/>
                <a:gd name="T13" fmla="*/ 58 h 107"/>
                <a:gd name="T14" fmla="*/ 81 w 109"/>
                <a:gd name="T15" fmla="*/ 36 h 107"/>
                <a:gd name="T16" fmla="*/ 88 w 109"/>
                <a:gd name="T17" fmla="*/ 9 h 107"/>
                <a:gd name="T18" fmla="*/ 88 w 109"/>
                <a:gd name="T19" fmla="*/ 5 h 107"/>
                <a:gd name="T20" fmla="*/ 87 w 109"/>
                <a:gd name="T21" fmla="*/ 0 h 107"/>
                <a:gd name="T22" fmla="*/ 91 w 109"/>
                <a:gd name="T23" fmla="*/ 3 h 107"/>
                <a:gd name="T24" fmla="*/ 109 w 109"/>
                <a:gd name="T25" fmla="*/ 39 h 107"/>
                <a:gd name="T26" fmla="*/ 86 w 109"/>
                <a:gd name="T27" fmla="*/ 79 h 107"/>
                <a:gd name="T28" fmla="*/ 86 w 109"/>
                <a:gd name="T29" fmla="*/ 82 h 107"/>
                <a:gd name="T30" fmla="*/ 99 w 109"/>
                <a:gd name="T31" fmla="*/ 100 h 107"/>
                <a:gd name="T32" fmla="*/ 100 w 109"/>
                <a:gd name="T33" fmla="*/ 100 h 107"/>
                <a:gd name="T34" fmla="*/ 100 w 109"/>
                <a:gd name="T35" fmla="*/ 107 h 107"/>
                <a:gd name="T36" fmla="*/ 55 w 109"/>
                <a:gd name="T37" fmla="*/ 87 h 107"/>
                <a:gd name="T38" fmla="*/ 56 w 109"/>
                <a:gd name="T39" fmla="*/ 87 h 107"/>
                <a:gd name="T40" fmla="*/ 96 w 109"/>
                <a:gd name="T41" fmla="*/ 103 h 107"/>
                <a:gd name="T42" fmla="*/ 82 w 109"/>
                <a:gd name="T43" fmla="*/ 82 h 107"/>
                <a:gd name="T44" fmla="*/ 82 w 109"/>
                <a:gd name="T45" fmla="*/ 78 h 107"/>
                <a:gd name="T46" fmla="*/ 82 w 109"/>
                <a:gd name="T47" fmla="*/ 77 h 107"/>
                <a:gd name="T48" fmla="*/ 83 w 109"/>
                <a:gd name="T49" fmla="*/ 76 h 107"/>
                <a:gd name="T50" fmla="*/ 105 w 109"/>
                <a:gd name="T51" fmla="*/ 39 h 107"/>
                <a:gd name="T52" fmla="*/ 92 w 109"/>
                <a:gd name="T53" fmla="*/ 9 h 107"/>
                <a:gd name="T54" fmla="*/ 92 w 109"/>
                <a:gd name="T55" fmla="*/ 9 h 107"/>
                <a:gd name="T56" fmla="*/ 85 w 109"/>
                <a:gd name="T57" fmla="*/ 38 h 107"/>
                <a:gd name="T58" fmla="*/ 66 w 109"/>
                <a:gd name="T59" fmla="*/ 61 h 107"/>
                <a:gd name="T60" fmla="*/ 14 w 109"/>
                <a:gd name="T61" fmla="*/ 81 h 107"/>
                <a:gd name="T62" fmla="*/ 54 w 109"/>
                <a:gd name="T63" fmla="*/ 87 h 107"/>
                <a:gd name="T64" fmla="*/ 55 w 109"/>
                <a:gd name="T65"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 h="107">
                  <a:moveTo>
                    <a:pt x="100" y="107"/>
                  </a:moveTo>
                  <a:cubicBezTo>
                    <a:pt x="98" y="107"/>
                    <a:pt x="98" y="107"/>
                    <a:pt x="98" y="107"/>
                  </a:cubicBezTo>
                  <a:cubicBezTo>
                    <a:pt x="81" y="106"/>
                    <a:pt x="67" y="103"/>
                    <a:pt x="54" y="91"/>
                  </a:cubicBezTo>
                  <a:cubicBezTo>
                    <a:pt x="36" y="93"/>
                    <a:pt x="19" y="89"/>
                    <a:pt x="6" y="81"/>
                  </a:cubicBezTo>
                  <a:cubicBezTo>
                    <a:pt x="0" y="77"/>
                    <a:pt x="0" y="77"/>
                    <a:pt x="0" y="77"/>
                  </a:cubicBezTo>
                  <a:cubicBezTo>
                    <a:pt x="7" y="77"/>
                    <a:pt x="7" y="77"/>
                    <a:pt x="7" y="77"/>
                  </a:cubicBezTo>
                  <a:cubicBezTo>
                    <a:pt x="28" y="77"/>
                    <a:pt x="48" y="70"/>
                    <a:pt x="63" y="58"/>
                  </a:cubicBezTo>
                  <a:cubicBezTo>
                    <a:pt x="71" y="52"/>
                    <a:pt x="77" y="44"/>
                    <a:pt x="81" y="36"/>
                  </a:cubicBezTo>
                  <a:cubicBezTo>
                    <a:pt x="86" y="28"/>
                    <a:pt x="88" y="18"/>
                    <a:pt x="88" y="9"/>
                  </a:cubicBezTo>
                  <a:cubicBezTo>
                    <a:pt x="88" y="8"/>
                    <a:pt x="88" y="6"/>
                    <a:pt x="88" y="5"/>
                  </a:cubicBezTo>
                  <a:cubicBezTo>
                    <a:pt x="87" y="0"/>
                    <a:pt x="87" y="0"/>
                    <a:pt x="87" y="0"/>
                  </a:cubicBezTo>
                  <a:cubicBezTo>
                    <a:pt x="91" y="3"/>
                    <a:pt x="91" y="3"/>
                    <a:pt x="91" y="3"/>
                  </a:cubicBezTo>
                  <a:cubicBezTo>
                    <a:pt x="103" y="13"/>
                    <a:pt x="109" y="26"/>
                    <a:pt x="109" y="39"/>
                  </a:cubicBezTo>
                  <a:cubicBezTo>
                    <a:pt x="109" y="55"/>
                    <a:pt x="101" y="69"/>
                    <a:pt x="86" y="79"/>
                  </a:cubicBezTo>
                  <a:cubicBezTo>
                    <a:pt x="86" y="80"/>
                    <a:pt x="86" y="81"/>
                    <a:pt x="86" y="82"/>
                  </a:cubicBezTo>
                  <a:cubicBezTo>
                    <a:pt x="86" y="89"/>
                    <a:pt x="91" y="96"/>
                    <a:pt x="99" y="100"/>
                  </a:cubicBezTo>
                  <a:cubicBezTo>
                    <a:pt x="100" y="100"/>
                    <a:pt x="100" y="100"/>
                    <a:pt x="100" y="100"/>
                  </a:cubicBezTo>
                  <a:lnTo>
                    <a:pt x="100" y="107"/>
                  </a:lnTo>
                  <a:close/>
                  <a:moveTo>
                    <a:pt x="55" y="87"/>
                  </a:moveTo>
                  <a:cubicBezTo>
                    <a:pt x="56" y="87"/>
                    <a:pt x="56" y="87"/>
                    <a:pt x="56" y="87"/>
                  </a:cubicBezTo>
                  <a:cubicBezTo>
                    <a:pt x="68" y="99"/>
                    <a:pt x="80" y="102"/>
                    <a:pt x="96" y="103"/>
                  </a:cubicBezTo>
                  <a:cubicBezTo>
                    <a:pt x="87" y="98"/>
                    <a:pt x="82" y="90"/>
                    <a:pt x="82" y="82"/>
                  </a:cubicBezTo>
                  <a:cubicBezTo>
                    <a:pt x="82" y="80"/>
                    <a:pt x="82" y="79"/>
                    <a:pt x="82" y="78"/>
                  </a:cubicBezTo>
                  <a:cubicBezTo>
                    <a:pt x="82" y="77"/>
                    <a:pt x="82" y="77"/>
                    <a:pt x="82" y="77"/>
                  </a:cubicBezTo>
                  <a:cubicBezTo>
                    <a:pt x="83" y="76"/>
                    <a:pt x="83" y="76"/>
                    <a:pt x="83" y="76"/>
                  </a:cubicBezTo>
                  <a:cubicBezTo>
                    <a:pt x="97" y="67"/>
                    <a:pt x="105" y="54"/>
                    <a:pt x="105" y="39"/>
                  </a:cubicBezTo>
                  <a:cubicBezTo>
                    <a:pt x="105" y="28"/>
                    <a:pt x="101" y="18"/>
                    <a:pt x="92" y="9"/>
                  </a:cubicBezTo>
                  <a:cubicBezTo>
                    <a:pt x="92" y="9"/>
                    <a:pt x="92" y="9"/>
                    <a:pt x="92" y="9"/>
                  </a:cubicBezTo>
                  <a:cubicBezTo>
                    <a:pt x="92" y="19"/>
                    <a:pt x="89" y="29"/>
                    <a:pt x="85" y="38"/>
                  </a:cubicBezTo>
                  <a:cubicBezTo>
                    <a:pt x="80" y="47"/>
                    <a:pt x="74" y="54"/>
                    <a:pt x="66" y="61"/>
                  </a:cubicBezTo>
                  <a:cubicBezTo>
                    <a:pt x="52" y="72"/>
                    <a:pt x="33" y="79"/>
                    <a:pt x="14" y="81"/>
                  </a:cubicBezTo>
                  <a:cubicBezTo>
                    <a:pt x="26" y="86"/>
                    <a:pt x="40" y="88"/>
                    <a:pt x="54" y="87"/>
                  </a:cubicBezTo>
                  <a:lnTo>
                    <a:pt x="55" y="8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35" name="组合 234"/>
          <p:cNvGrpSpPr/>
          <p:nvPr/>
        </p:nvGrpSpPr>
        <p:grpSpPr>
          <a:xfrm>
            <a:off x="7468120" y="2313113"/>
            <a:ext cx="413887" cy="373310"/>
            <a:chOff x="7204076" y="1498600"/>
            <a:chExt cx="404813" cy="365125"/>
          </a:xfrm>
        </p:grpSpPr>
        <p:sp>
          <p:nvSpPr>
            <p:cNvPr id="56" name="Freeform 35"/>
            <p:cNvSpPr>
              <a:spLocks noEditPoints="1"/>
            </p:cNvSpPr>
            <p:nvPr/>
          </p:nvSpPr>
          <p:spPr bwMode="auto">
            <a:xfrm>
              <a:off x="7204076" y="1498600"/>
              <a:ext cx="131763" cy="360363"/>
            </a:xfrm>
            <a:custGeom>
              <a:avLst/>
              <a:gdLst>
                <a:gd name="T0" fmla="*/ 0 w 83"/>
                <a:gd name="T1" fmla="*/ 227 h 227"/>
                <a:gd name="T2" fmla="*/ 0 w 83"/>
                <a:gd name="T3" fmla="*/ 33 h 227"/>
                <a:gd name="T4" fmla="*/ 83 w 83"/>
                <a:gd name="T5" fmla="*/ 0 h 227"/>
                <a:gd name="T6" fmla="*/ 83 w 83"/>
                <a:gd name="T7" fmla="*/ 192 h 227"/>
                <a:gd name="T8" fmla="*/ 0 w 83"/>
                <a:gd name="T9" fmla="*/ 227 h 227"/>
                <a:gd name="T10" fmla="*/ 6 w 83"/>
                <a:gd name="T11" fmla="*/ 38 h 227"/>
                <a:gd name="T12" fmla="*/ 6 w 83"/>
                <a:gd name="T13" fmla="*/ 218 h 227"/>
                <a:gd name="T14" fmla="*/ 78 w 83"/>
                <a:gd name="T15" fmla="*/ 189 h 227"/>
                <a:gd name="T16" fmla="*/ 78 w 83"/>
                <a:gd name="T17" fmla="*/ 9 h 227"/>
                <a:gd name="T18" fmla="*/ 6 w 83"/>
                <a:gd name="T19" fmla="*/ 3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227">
                  <a:moveTo>
                    <a:pt x="0" y="227"/>
                  </a:moveTo>
                  <a:lnTo>
                    <a:pt x="0" y="33"/>
                  </a:lnTo>
                  <a:lnTo>
                    <a:pt x="83" y="0"/>
                  </a:lnTo>
                  <a:lnTo>
                    <a:pt x="83" y="192"/>
                  </a:lnTo>
                  <a:lnTo>
                    <a:pt x="0" y="227"/>
                  </a:lnTo>
                  <a:close/>
                  <a:moveTo>
                    <a:pt x="6" y="38"/>
                  </a:moveTo>
                  <a:lnTo>
                    <a:pt x="6" y="218"/>
                  </a:lnTo>
                  <a:lnTo>
                    <a:pt x="78" y="189"/>
                  </a:lnTo>
                  <a:lnTo>
                    <a:pt x="78" y="9"/>
                  </a:lnTo>
                  <a:lnTo>
                    <a:pt x="6" y="3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7" name="Freeform 36"/>
            <p:cNvSpPr>
              <a:spLocks noEditPoints="1"/>
            </p:cNvSpPr>
            <p:nvPr/>
          </p:nvSpPr>
          <p:spPr bwMode="auto">
            <a:xfrm>
              <a:off x="7348539" y="1501775"/>
              <a:ext cx="139700" cy="361950"/>
            </a:xfrm>
            <a:custGeom>
              <a:avLst/>
              <a:gdLst>
                <a:gd name="T0" fmla="*/ 88 w 88"/>
                <a:gd name="T1" fmla="*/ 228 h 228"/>
                <a:gd name="T2" fmla="*/ 0 w 88"/>
                <a:gd name="T3" fmla="*/ 199 h 228"/>
                <a:gd name="T4" fmla="*/ 0 w 88"/>
                <a:gd name="T5" fmla="*/ 0 h 228"/>
                <a:gd name="T6" fmla="*/ 88 w 88"/>
                <a:gd name="T7" fmla="*/ 30 h 228"/>
                <a:gd name="T8" fmla="*/ 88 w 88"/>
                <a:gd name="T9" fmla="*/ 228 h 228"/>
                <a:gd name="T10" fmla="*/ 11 w 88"/>
                <a:gd name="T11" fmla="*/ 190 h 228"/>
                <a:gd name="T12" fmla="*/ 77 w 88"/>
                <a:gd name="T13" fmla="*/ 212 h 228"/>
                <a:gd name="T14" fmla="*/ 77 w 88"/>
                <a:gd name="T15" fmla="*/ 37 h 228"/>
                <a:gd name="T16" fmla="*/ 11 w 88"/>
                <a:gd name="T17" fmla="*/ 16 h 228"/>
                <a:gd name="T18" fmla="*/ 11 w 88"/>
                <a:gd name="T19"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228">
                  <a:moveTo>
                    <a:pt x="88" y="228"/>
                  </a:moveTo>
                  <a:lnTo>
                    <a:pt x="0" y="199"/>
                  </a:lnTo>
                  <a:lnTo>
                    <a:pt x="0" y="0"/>
                  </a:lnTo>
                  <a:lnTo>
                    <a:pt x="88" y="30"/>
                  </a:lnTo>
                  <a:lnTo>
                    <a:pt x="88" y="228"/>
                  </a:lnTo>
                  <a:close/>
                  <a:moveTo>
                    <a:pt x="11" y="190"/>
                  </a:moveTo>
                  <a:lnTo>
                    <a:pt x="77" y="212"/>
                  </a:lnTo>
                  <a:lnTo>
                    <a:pt x="77" y="37"/>
                  </a:lnTo>
                  <a:lnTo>
                    <a:pt x="11" y="16"/>
                  </a:lnTo>
                  <a:lnTo>
                    <a:pt x="11" y="19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8" name="Freeform 37"/>
            <p:cNvSpPr>
              <a:spLocks noEditPoints="1"/>
            </p:cNvSpPr>
            <p:nvPr/>
          </p:nvSpPr>
          <p:spPr bwMode="auto">
            <a:xfrm>
              <a:off x="7500939" y="1498600"/>
              <a:ext cx="107950" cy="349250"/>
            </a:xfrm>
            <a:custGeom>
              <a:avLst/>
              <a:gdLst>
                <a:gd name="T0" fmla="*/ 0 w 68"/>
                <a:gd name="T1" fmla="*/ 220 h 220"/>
                <a:gd name="T2" fmla="*/ 0 w 68"/>
                <a:gd name="T3" fmla="*/ 28 h 220"/>
                <a:gd name="T4" fmla="*/ 68 w 68"/>
                <a:gd name="T5" fmla="*/ 0 h 220"/>
                <a:gd name="T6" fmla="*/ 68 w 68"/>
                <a:gd name="T7" fmla="*/ 192 h 220"/>
                <a:gd name="T8" fmla="*/ 0 w 68"/>
                <a:gd name="T9" fmla="*/ 220 h 220"/>
                <a:gd name="T10" fmla="*/ 5 w 68"/>
                <a:gd name="T11" fmla="*/ 32 h 220"/>
                <a:gd name="T12" fmla="*/ 5 w 68"/>
                <a:gd name="T13" fmla="*/ 212 h 220"/>
                <a:gd name="T14" fmla="*/ 63 w 68"/>
                <a:gd name="T15" fmla="*/ 189 h 220"/>
                <a:gd name="T16" fmla="*/ 63 w 68"/>
                <a:gd name="T17" fmla="*/ 9 h 220"/>
                <a:gd name="T18" fmla="*/ 5 w 68"/>
                <a:gd name="T19" fmla="*/ 3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220">
                  <a:moveTo>
                    <a:pt x="0" y="220"/>
                  </a:moveTo>
                  <a:lnTo>
                    <a:pt x="0" y="28"/>
                  </a:lnTo>
                  <a:lnTo>
                    <a:pt x="68" y="0"/>
                  </a:lnTo>
                  <a:lnTo>
                    <a:pt x="68" y="192"/>
                  </a:lnTo>
                  <a:lnTo>
                    <a:pt x="0" y="220"/>
                  </a:lnTo>
                  <a:close/>
                  <a:moveTo>
                    <a:pt x="5" y="32"/>
                  </a:moveTo>
                  <a:lnTo>
                    <a:pt x="5" y="212"/>
                  </a:lnTo>
                  <a:lnTo>
                    <a:pt x="63" y="189"/>
                  </a:lnTo>
                  <a:lnTo>
                    <a:pt x="63" y="9"/>
                  </a:lnTo>
                  <a:lnTo>
                    <a:pt x="5" y="3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36" name="组合 235"/>
          <p:cNvGrpSpPr/>
          <p:nvPr/>
        </p:nvGrpSpPr>
        <p:grpSpPr>
          <a:xfrm>
            <a:off x="6578669" y="2285519"/>
            <a:ext cx="415510" cy="423626"/>
            <a:chOff x="6334126" y="1471613"/>
            <a:chExt cx="406400" cy="414338"/>
          </a:xfrm>
        </p:grpSpPr>
        <p:sp>
          <p:nvSpPr>
            <p:cNvPr id="59" name="Freeform 38"/>
            <p:cNvSpPr>
              <a:spLocks noEditPoints="1"/>
            </p:cNvSpPr>
            <p:nvPr/>
          </p:nvSpPr>
          <p:spPr bwMode="auto">
            <a:xfrm>
              <a:off x="6334126" y="1471613"/>
              <a:ext cx="406400" cy="414338"/>
            </a:xfrm>
            <a:custGeom>
              <a:avLst/>
              <a:gdLst>
                <a:gd name="T0" fmla="*/ 111 w 179"/>
                <a:gd name="T1" fmla="*/ 182 h 182"/>
                <a:gd name="T2" fmla="*/ 68 w 179"/>
                <a:gd name="T3" fmla="*/ 182 h 182"/>
                <a:gd name="T4" fmla="*/ 68 w 179"/>
                <a:gd name="T5" fmla="*/ 178 h 182"/>
                <a:gd name="T6" fmla="*/ 39 w 179"/>
                <a:gd name="T7" fmla="*/ 149 h 182"/>
                <a:gd name="T8" fmla="*/ 25 w 179"/>
                <a:gd name="T9" fmla="*/ 153 h 182"/>
                <a:gd name="T10" fmla="*/ 21 w 179"/>
                <a:gd name="T11" fmla="*/ 155 h 182"/>
                <a:gd name="T12" fmla="*/ 0 w 179"/>
                <a:gd name="T13" fmla="*/ 118 h 182"/>
                <a:gd name="T14" fmla="*/ 3 w 179"/>
                <a:gd name="T15" fmla="*/ 116 h 182"/>
                <a:gd name="T16" fmla="*/ 14 w 179"/>
                <a:gd name="T17" fmla="*/ 76 h 182"/>
                <a:gd name="T18" fmla="*/ 3 w 179"/>
                <a:gd name="T19" fmla="*/ 66 h 182"/>
                <a:gd name="T20" fmla="*/ 0 w 179"/>
                <a:gd name="T21" fmla="*/ 64 h 182"/>
                <a:gd name="T22" fmla="*/ 21 w 179"/>
                <a:gd name="T23" fmla="*/ 27 h 182"/>
                <a:gd name="T24" fmla="*/ 25 w 179"/>
                <a:gd name="T25" fmla="*/ 29 h 182"/>
                <a:gd name="T26" fmla="*/ 39 w 179"/>
                <a:gd name="T27" fmla="*/ 33 h 182"/>
                <a:gd name="T28" fmla="*/ 64 w 179"/>
                <a:gd name="T29" fmla="*/ 18 h 182"/>
                <a:gd name="T30" fmla="*/ 68 w 179"/>
                <a:gd name="T31" fmla="*/ 4 h 182"/>
                <a:gd name="T32" fmla="*/ 68 w 179"/>
                <a:gd name="T33" fmla="*/ 0 h 182"/>
                <a:gd name="T34" fmla="*/ 111 w 179"/>
                <a:gd name="T35" fmla="*/ 0 h 182"/>
                <a:gd name="T36" fmla="*/ 111 w 179"/>
                <a:gd name="T37" fmla="*/ 4 h 182"/>
                <a:gd name="T38" fmla="*/ 140 w 179"/>
                <a:gd name="T39" fmla="*/ 33 h 182"/>
                <a:gd name="T40" fmla="*/ 154 w 179"/>
                <a:gd name="T41" fmla="*/ 29 h 182"/>
                <a:gd name="T42" fmla="*/ 158 w 179"/>
                <a:gd name="T43" fmla="*/ 27 h 182"/>
                <a:gd name="T44" fmla="*/ 179 w 179"/>
                <a:gd name="T45" fmla="*/ 64 h 182"/>
                <a:gd name="T46" fmla="*/ 176 w 179"/>
                <a:gd name="T47" fmla="*/ 66 h 182"/>
                <a:gd name="T48" fmla="*/ 165 w 179"/>
                <a:gd name="T49" fmla="*/ 106 h 182"/>
                <a:gd name="T50" fmla="*/ 175 w 179"/>
                <a:gd name="T51" fmla="*/ 116 h 182"/>
                <a:gd name="T52" fmla="*/ 179 w 179"/>
                <a:gd name="T53" fmla="*/ 118 h 182"/>
                <a:gd name="T54" fmla="*/ 158 w 179"/>
                <a:gd name="T55" fmla="*/ 155 h 182"/>
                <a:gd name="T56" fmla="*/ 154 w 179"/>
                <a:gd name="T57" fmla="*/ 153 h 182"/>
                <a:gd name="T58" fmla="*/ 140 w 179"/>
                <a:gd name="T59" fmla="*/ 149 h 182"/>
                <a:gd name="T60" fmla="*/ 114 w 179"/>
                <a:gd name="T61" fmla="*/ 163 h 182"/>
                <a:gd name="T62" fmla="*/ 111 w 179"/>
                <a:gd name="T63" fmla="*/ 178 h 182"/>
                <a:gd name="T64" fmla="*/ 111 w 179"/>
                <a:gd name="T65" fmla="*/ 182 h 182"/>
                <a:gd name="T66" fmla="*/ 76 w 179"/>
                <a:gd name="T67" fmla="*/ 174 h 182"/>
                <a:gd name="T68" fmla="*/ 103 w 179"/>
                <a:gd name="T69" fmla="*/ 174 h 182"/>
                <a:gd name="T70" fmla="*/ 108 w 179"/>
                <a:gd name="T71" fmla="*/ 159 h 182"/>
                <a:gd name="T72" fmla="*/ 140 w 179"/>
                <a:gd name="T73" fmla="*/ 141 h 182"/>
                <a:gd name="T74" fmla="*/ 155 w 179"/>
                <a:gd name="T75" fmla="*/ 144 h 182"/>
                <a:gd name="T76" fmla="*/ 168 w 179"/>
                <a:gd name="T77" fmla="*/ 121 h 182"/>
                <a:gd name="T78" fmla="*/ 158 w 179"/>
                <a:gd name="T79" fmla="*/ 110 h 182"/>
                <a:gd name="T80" fmla="*/ 168 w 179"/>
                <a:gd name="T81" fmla="*/ 61 h 182"/>
                <a:gd name="T82" fmla="*/ 155 w 179"/>
                <a:gd name="T83" fmla="*/ 38 h 182"/>
                <a:gd name="T84" fmla="*/ 140 w 179"/>
                <a:gd name="T85" fmla="*/ 41 h 182"/>
                <a:gd name="T86" fmla="*/ 103 w 179"/>
                <a:gd name="T87" fmla="*/ 8 h 182"/>
                <a:gd name="T88" fmla="*/ 76 w 179"/>
                <a:gd name="T89" fmla="*/ 8 h 182"/>
                <a:gd name="T90" fmla="*/ 71 w 179"/>
                <a:gd name="T91" fmla="*/ 22 h 182"/>
                <a:gd name="T92" fmla="*/ 39 w 179"/>
                <a:gd name="T93" fmla="*/ 41 h 182"/>
                <a:gd name="T94" fmla="*/ 24 w 179"/>
                <a:gd name="T95" fmla="*/ 38 h 182"/>
                <a:gd name="T96" fmla="*/ 11 w 179"/>
                <a:gd name="T97" fmla="*/ 61 h 182"/>
                <a:gd name="T98" fmla="*/ 21 w 179"/>
                <a:gd name="T99" fmla="*/ 72 h 182"/>
                <a:gd name="T100" fmla="*/ 11 w 179"/>
                <a:gd name="T101" fmla="*/ 121 h 182"/>
                <a:gd name="T102" fmla="*/ 24 w 179"/>
                <a:gd name="T103" fmla="*/ 144 h 182"/>
                <a:gd name="T104" fmla="*/ 39 w 179"/>
                <a:gd name="T105" fmla="*/ 141 h 182"/>
                <a:gd name="T106" fmla="*/ 76 w 179"/>
                <a:gd name="T107"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82">
                  <a:moveTo>
                    <a:pt x="111" y="182"/>
                  </a:moveTo>
                  <a:cubicBezTo>
                    <a:pt x="68" y="182"/>
                    <a:pt x="68" y="182"/>
                    <a:pt x="68" y="182"/>
                  </a:cubicBezTo>
                  <a:cubicBezTo>
                    <a:pt x="68" y="178"/>
                    <a:pt x="68" y="178"/>
                    <a:pt x="68" y="178"/>
                  </a:cubicBezTo>
                  <a:cubicBezTo>
                    <a:pt x="68" y="162"/>
                    <a:pt x="55" y="149"/>
                    <a:pt x="39" y="149"/>
                  </a:cubicBezTo>
                  <a:cubicBezTo>
                    <a:pt x="34" y="149"/>
                    <a:pt x="29" y="150"/>
                    <a:pt x="25" y="153"/>
                  </a:cubicBezTo>
                  <a:cubicBezTo>
                    <a:pt x="21" y="155"/>
                    <a:pt x="21" y="155"/>
                    <a:pt x="21" y="155"/>
                  </a:cubicBezTo>
                  <a:cubicBezTo>
                    <a:pt x="0" y="118"/>
                    <a:pt x="0" y="118"/>
                    <a:pt x="0" y="118"/>
                  </a:cubicBezTo>
                  <a:cubicBezTo>
                    <a:pt x="3" y="116"/>
                    <a:pt x="3" y="116"/>
                    <a:pt x="3" y="116"/>
                  </a:cubicBezTo>
                  <a:cubicBezTo>
                    <a:pt x="17" y="108"/>
                    <a:pt x="22" y="90"/>
                    <a:pt x="14" y="76"/>
                  </a:cubicBezTo>
                  <a:cubicBezTo>
                    <a:pt x="12" y="72"/>
                    <a:pt x="8" y="68"/>
                    <a:pt x="3" y="66"/>
                  </a:cubicBezTo>
                  <a:cubicBezTo>
                    <a:pt x="0" y="64"/>
                    <a:pt x="0" y="64"/>
                    <a:pt x="0" y="64"/>
                  </a:cubicBezTo>
                  <a:cubicBezTo>
                    <a:pt x="21" y="27"/>
                    <a:pt x="21" y="27"/>
                    <a:pt x="21" y="27"/>
                  </a:cubicBezTo>
                  <a:cubicBezTo>
                    <a:pt x="25" y="29"/>
                    <a:pt x="25" y="29"/>
                    <a:pt x="25" y="29"/>
                  </a:cubicBezTo>
                  <a:cubicBezTo>
                    <a:pt x="29" y="32"/>
                    <a:pt x="34" y="33"/>
                    <a:pt x="39" y="33"/>
                  </a:cubicBezTo>
                  <a:cubicBezTo>
                    <a:pt x="50" y="33"/>
                    <a:pt x="59" y="27"/>
                    <a:pt x="64" y="18"/>
                  </a:cubicBezTo>
                  <a:cubicBezTo>
                    <a:pt x="67" y="14"/>
                    <a:pt x="68" y="9"/>
                    <a:pt x="68" y="4"/>
                  </a:cubicBezTo>
                  <a:cubicBezTo>
                    <a:pt x="68" y="0"/>
                    <a:pt x="68" y="0"/>
                    <a:pt x="68" y="0"/>
                  </a:cubicBezTo>
                  <a:cubicBezTo>
                    <a:pt x="111" y="0"/>
                    <a:pt x="111" y="0"/>
                    <a:pt x="111" y="0"/>
                  </a:cubicBezTo>
                  <a:cubicBezTo>
                    <a:pt x="111" y="4"/>
                    <a:pt x="111" y="4"/>
                    <a:pt x="111" y="4"/>
                  </a:cubicBezTo>
                  <a:cubicBezTo>
                    <a:pt x="111" y="20"/>
                    <a:pt x="124" y="33"/>
                    <a:pt x="140" y="33"/>
                  </a:cubicBezTo>
                  <a:cubicBezTo>
                    <a:pt x="145" y="33"/>
                    <a:pt x="150" y="32"/>
                    <a:pt x="154" y="29"/>
                  </a:cubicBezTo>
                  <a:cubicBezTo>
                    <a:pt x="158" y="27"/>
                    <a:pt x="158" y="27"/>
                    <a:pt x="158" y="27"/>
                  </a:cubicBezTo>
                  <a:cubicBezTo>
                    <a:pt x="179" y="64"/>
                    <a:pt x="179" y="64"/>
                    <a:pt x="179" y="64"/>
                  </a:cubicBezTo>
                  <a:cubicBezTo>
                    <a:pt x="176" y="66"/>
                    <a:pt x="176" y="66"/>
                    <a:pt x="176" y="66"/>
                  </a:cubicBezTo>
                  <a:cubicBezTo>
                    <a:pt x="162" y="74"/>
                    <a:pt x="157" y="92"/>
                    <a:pt x="165" y="106"/>
                  </a:cubicBezTo>
                  <a:cubicBezTo>
                    <a:pt x="167" y="110"/>
                    <a:pt x="171" y="114"/>
                    <a:pt x="175" y="116"/>
                  </a:cubicBezTo>
                  <a:cubicBezTo>
                    <a:pt x="179" y="118"/>
                    <a:pt x="179" y="118"/>
                    <a:pt x="179" y="118"/>
                  </a:cubicBezTo>
                  <a:cubicBezTo>
                    <a:pt x="158" y="155"/>
                    <a:pt x="158" y="155"/>
                    <a:pt x="158" y="155"/>
                  </a:cubicBezTo>
                  <a:cubicBezTo>
                    <a:pt x="154" y="153"/>
                    <a:pt x="154" y="153"/>
                    <a:pt x="154" y="153"/>
                  </a:cubicBezTo>
                  <a:cubicBezTo>
                    <a:pt x="150" y="150"/>
                    <a:pt x="145" y="149"/>
                    <a:pt x="140" y="149"/>
                  </a:cubicBezTo>
                  <a:cubicBezTo>
                    <a:pt x="129" y="149"/>
                    <a:pt x="120" y="154"/>
                    <a:pt x="114" y="163"/>
                  </a:cubicBezTo>
                  <a:cubicBezTo>
                    <a:pt x="112" y="168"/>
                    <a:pt x="111" y="173"/>
                    <a:pt x="111" y="178"/>
                  </a:cubicBezTo>
                  <a:lnTo>
                    <a:pt x="111" y="182"/>
                  </a:lnTo>
                  <a:close/>
                  <a:moveTo>
                    <a:pt x="76" y="174"/>
                  </a:moveTo>
                  <a:cubicBezTo>
                    <a:pt x="103" y="174"/>
                    <a:pt x="103" y="174"/>
                    <a:pt x="103" y="174"/>
                  </a:cubicBezTo>
                  <a:cubicBezTo>
                    <a:pt x="103" y="169"/>
                    <a:pt x="105" y="164"/>
                    <a:pt x="108" y="159"/>
                  </a:cubicBezTo>
                  <a:cubicBezTo>
                    <a:pt x="114" y="148"/>
                    <a:pt x="126" y="141"/>
                    <a:pt x="140" y="141"/>
                  </a:cubicBezTo>
                  <a:cubicBezTo>
                    <a:pt x="145" y="141"/>
                    <a:pt x="150" y="142"/>
                    <a:pt x="155" y="144"/>
                  </a:cubicBezTo>
                  <a:cubicBezTo>
                    <a:pt x="168" y="121"/>
                    <a:pt x="168" y="121"/>
                    <a:pt x="168" y="121"/>
                  </a:cubicBezTo>
                  <a:cubicBezTo>
                    <a:pt x="164" y="118"/>
                    <a:pt x="160" y="114"/>
                    <a:pt x="158" y="110"/>
                  </a:cubicBezTo>
                  <a:cubicBezTo>
                    <a:pt x="148" y="93"/>
                    <a:pt x="153" y="72"/>
                    <a:pt x="168" y="61"/>
                  </a:cubicBezTo>
                  <a:cubicBezTo>
                    <a:pt x="155" y="38"/>
                    <a:pt x="155" y="38"/>
                    <a:pt x="155" y="38"/>
                  </a:cubicBezTo>
                  <a:cubicBezTo>
                    <a:pt x="150" y="40"/>
                    <a:pt x="145" y="41"/>
                    <a:pt x="140" y="41"/>
                  </a:cubicBezTo>
                  <a:cubicBezTo>
                    <a:pt x="121" y="41"/>
                    <a:pt x="105" y="26"/>
                    <a:pt x="103" y="8"/>
                  </a:cubicBezTo>
                  <a:cubicBezTo>
                    <a:pt x="76" y="8"/>
                    <a:pt x="76" y="8"/>
                    <a:pt x="76" y="8"/>
                  </a:cubicBezTo>
                  <a:cubicBezTo>
                    <a:pt x="76" y="13"/>
                    <a:pt x="74" y="18"/>
                    <a:pt x="71" y="22"/>
                  </a:cubicBezTo>
                  <a:cubicBezTo>
                    <a:pt x="65" y="34"/>
                    <a:pt x="52" y="41"/>
                    <a:pt x="39" y="41"/>
                  </a:cubicBezTo>
                  <a:cubicBezTo>
                    <a:pt x="34" y="41"/>
                    <a:pt x="29" y="40"/>
                    <a:pt x="24" y="38"/>
                  </a:cubicBezTo>
                  <a:cubicBezTo>
                    <a:pt x="11" y="61"/>
                    <a:pt x="11" y="61"/>
                    <a:pt x="11" y="61"/>
                  </a:cubicBezTo>
                  <a:cubicBezTo>
                    <a:pt x="15" y="64"/>
                    <a:pt x="18" y="68"/>
                    <a:pt x="21" y="72"/>
                  </a:cubicBezTo>
                  <a:cubicBezTo>
                    <a:pt x="31" y="89"/>
                    <a:pt x="26" y="110"/>
                    <a:pt x="11" y="121"/>
                  </a:cubicBezTo>
                  <a:cubicBezTo>
                    <a:pt x="24" y="144"/>
                    <a:pt x="24" y="144"/>
                    <a:pt x="24" y="144"/>
                  </a:cubicBezTo>
                  <a:cubicBezTo>
                    <a:pt x="29" y="142"/>
                    <a:pt x="34" y="141"/>
                    <a:pt x="39" y="141"/>
                  </a:cubicBezTo>
                  <a:cubicBezTo>
                    <a:pt x="58" y="141"/>
                    <a:pt x="74" y="155"/>
                    <a:pt x="76" y="17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0" name="Freeform 39"/>
            <p:cNvSpPr>
              <a:spLocks noEditPoints="1"/>
            </p:cNvSpPr>
            <p:nvPr/>
          </p:nvSpPr>
          <p:spPr bwMode="auto">
            <a:xfrm>
              <a:off x="6451601" y="1595438"/>
              <a:ext cx="171450" cy="168275"/>
            </a:xfrm>
            <a:custGeom>
              <a:avLst/>
              <a:gdLst>
                <a:gd name="T0" fmla="*/ 37 w 75"/>
                <a:gd name="T1" fmla="*/ 74 h 74"/>
                <a:gd name="T2" fmla="*/ 0 w 75"/>
                <a:gd name="T3" fmla="*/ 37 h 74"/>
                <a:gd name="T4" fmla="*/ 37 w 75"/>
                <a:gd name="T5" fmla="*/ 0 h 74"/>
                <a:gd name="T6" fmla="*/ 75 w 75"/>
                <a:gd name="T7" fmla="*/ 37 h 74"/>
                <a:gd name="T8" fmla="*/ 37 w 75"/>
                <a:gd name="T9" fmla="*/ 74 h 74"/>
                <a:gd name="T10" fmla="*/ 37 w 75"/>
                <a:gd name="T11" fmla="*/ 4 h 74"/>
                <a:gd name="T12" fmla="*/ 4 w 75"/>
                <a:gd name="T13" fmla="*/ 37 h 74"/>
                <a:gd name="T14" fmla="*/ 37 w 75"/>
                <a:gd name="T15" fmla="*/ 70 h 74"/>
                <a:gd name="T16" fmla="*/ 71 w 75"/>
                <a:gd name="T17" fmla="*/ 37 h 74"/>
                <a:gd name="T18" fmla="*/ 37 w 75"/>
                <a:gd name="T19"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4">
                  <a:moveTo>
                    <a:pt x="37" y="74"/>
                  </a:moveTo>
                  <a:cubicBezTo>
                    <a:pt x="17" y="74"/>
                    <a:pt x="0" y="57"/>
                    <a:pt x="0" y="37"/>
                  </a:cubicBezTo>
                  <a:cubicBezTo>
                    <a:pt x="0" y="16"/>
                    <a:pt x="17" y="0"/>
                    <a:pt x="37" y="0"/>
                  </a:cubicBezTo>
                  <a:cubicBezTo>
                    <a:pt x="58" y="0"/>
                    <a:pt x="75" y="16"/>
                    <a:pt x="75" y="37"/>
                  </a:cubicBezTo>
                  <a:cubicBezTo>
                    <a:pt x="75" y="57"/>
                    <a:pt x="58" y="74"/>
                    <a:pt x="37" y="74"/>
                  </a:cubicBezTo>
                  <a:close/>
                  <a:moveTo>
                    <a:pt x="37" y="4"/>
                  </a:moveTo>
                  <a:cubicBezTo>
                    <a:pt x="19" y="4"/>
                    <a:pt x="4" y="18"/>
                    <a:pt x="4" y="37"/>
                  </a:cubicBezTo>
                  <a:cubicBezTo>
                    <a:pt x="4" y="55"/>
                    <a:pt x="19" y="70"/>
                    <a:pt x="37" y="70"/>
                  </a:cubicBezTo>
                  <a:cubicBezTo>
                    <a:pt x="56" y="70"/>
                    <a:pt x="71" y="55"/>
                    <a:pt x="71" y="37"/>
                  </a:cubicBezTo>
                  <a:cubicBezTo>
                    <a:pt x="71" y="18"/>
                    <a:pt x="56" y="4"/>
                    <a:pt x="37"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4" name="组合 283"/>
          <p:cNvGrpSpPr/>
          <p:nvPr/>
        </p:nvGrpSpPr>
        <p:grpSpPr>
          <a:xfrm>
            <a:off x="11032418" y="3236649"/>
            <a:ext cx="439858" cy="342471"/>
            <a:chOff x="10460606" y="3068991"/>
            <a:chExt cx="417073" cy="324731"/>
          </a:xfrm>
        </p:grpSpPr>
        <p:sp>
          <p:nvSpPr>
            <p:cNvPr id="61" name="Freeform 40"/>
            <p:cNvSpPr>
              <a:spLocks noEditPoints="1"/>
            </p:cNvSpPr>
            <p:nvPr/>
          </p:nvSpPr>
          <p:spPr bwMode="auto">
            <a:xfrm>
              <a:off x="10463684" y="3301381"/>
              <a:ext cx="413994" cy="92341"/>
            </a:xfrm>
            <a:custGeom>
              <a:avLst/>
              <a:gdLst>
                <a:gd name="T0" fmla="*/ 150 w 188"/>
                <a:gd name="T1" fmla="*/ 42 h 42"/>
                <a:gd name="T2" fmla="*/ 38 w 188"/>
                <a:gd name="T3" fmla="*/ 42 h 42"/>
                <a:gd name="T4" fmla="*/ 0 w 188"/>
                <a:gd name="T5" fmla="*/ 4 h 42"/>
                <a:gd name="T6" fmla="*/ 0 w 188"/>
                <a:gd name="T7" fmla="*/ 0 h 42"/>
                <a:gd name="T8" fmla="*/ 188 w 188"/>
                <a:gd name="T9" fmla="*/ 0 h 42"/>
                <a:gd name="T10" fmla="*/ 188 w 188"/>
                <a:gd name="T11" fmla="*/ 4 h 42"/>
                <a:gd name="T12" fmla="*/ 150 w 188"/>
                <a:gd name="T13" fmla="*/ 42 h 42"/>
                <a:gd name="T14" fmla="*/ 8 w 188"/>
                <a:gd name="T15" fmla="*/ 8 h 42"/>
                <a:gd name="T16" fmla="*/ 38 w 188"/>
                <a:gd name="T17" fmla="*/ 34 h 42"/>
                <a:gd name="T18" fmla="*/ 150 w 188"/>
                <a:gd name="T19" fmla="*/ 34 h 42"/>
                <a:gd name="T20" fmla="*/ 179 w 188"/>
                <a:gd name="T21" fmla="*/ 8 h 42"/>
                <a:gd name="T22" fmla="*/ 8 w 188"/>
                <a:gd name="T23"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42">
                  <a:moveTo>
                    <a:pt x="150" y="42"/>
                  </a:moveTo>
                  <a:cubicBezTo>
                    <a:pt x="38" y="42"/>
                    <a:pt x="38" y="42"/>
                    <a:pt x="38" y="42"/>
                  </a:cubicBezTo>
                  <a:cubicBezTo>
                    <a:pt x="17" y="42"/>
                    <a:pt x="0" y="25"/>
                    <a:pt x="0" y="4"/>
                  </a:cubicBezTo>
                  <a:cubicBezTo>
                    <a:pt x="0" y="0"/>
                    <a:pt x="0" y="0"/>
                    <a:pt x="0" y="0"/>
                  </a:cubicBezTo>
                  <a:cubicBezTo>
                    <a:pt x="188" y="0"/>
                    <a:pt x="188" y="0"/>
                    <a:pt x="188" y="0"/>
                  </a:cubicBezTo>
                  <a:cubicBezTo>
                    <a:pt x="188" y="4"/>
                    <a:pt x="188" y="4"/>
                    <a:pt x="188" y="4"/>
                  </a:cubicBezTo>
                  <a:cubicBezTo>
                    <a:pt x="188" y="25"/>
                    <a:pt x="171" y="42"/>
                    <a:pt x="150" y="42"/>
                  </a:cubicBezTo>
                  <a:close/>
                  <a:moveTo>
                    <a:pt x="8" y="8"/>
                  </a:moveTo>
                  <a:cubicBezTo>
                    <a:pt x="10" y="23"/>
                    <a:pt x="22" y="34"/>
                    <a:pt x="38" y="34"/>
                  </a:cubicBezTo>
                  <a:cubicBezTo>
                    <a:pt x="150" y="34"/>
                    <a:pt x="150" y="34"/>
                    <a:pt x="150" y="34"/>
                  </a:cubicBezTo>
                  <a:cubicBezTo>
                    <a:pt x="165" y="34"/>
                    <a:pt x="177" y="23"/>
                    <a:pt x="179" y="8"/>
                  </a:cubicBezTo>
                  <a:lnTo>
                    <a:pt x="8"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2" name="Rectangle 41"/>
            <p:cNvSpPr>
              <a:spLocks noChangeArrowheads="1"/>
            </p:cNvSpPr>
            <p:nvPr/>
          </p:nvSpPr>
          <p:spPr bwMode="auto">
            <a:xfrm>
              <a:off x="10796111" y="3336779"/>
              <a:ext cx="18468" cy="16930"/>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3" name="Freeform 42"/>
            <p:cNvSpPr>
              <a:spLocks noEditPoints="1"/>
            </p:cNvSpPr>
            <p:nvPr/>
          </p:nvSpPr>
          <p:spPr bwMode="auto">
            <a:xfrm>
              <a:off x="10460606" y="3068991"/>
              <a:ext cx="417073" cy="217001"/>
            </a:xfrm>
            <a:custGeom>
              <a:avLst/>
              <a:gdLst>
                <a:gd name="T0" fmla="*/ 271 w 271"/>
                <a:gd name="T1" fmla="*/ 141 h 141"/>
                <a:gd name="T2" fmla="*/ 0 w 271"/>
                <a:gd name="T3" fmla="*/ 141 h 141"/>
                <a:gd name="T4" fmla="*/ 19 w 271"/>
                <a:gd name="T5" fmla="*/ 0 h 141"/>
                <a:gd name="T6" fmla="*/ 254 w 271"/>
                <a:gd name="T7" fmla="*/ 0 h 141"/>
                <a:gd name="T8" fmla="*/ 271 w 271"/>
                <a:gd name="T9" fmla="*/ 141 h 141"/>
                <a:gd name="T10" fmla="*/ 13 w 271"/>
                <a:gd name="T11" fmla="*/ 129 h 141"/>
                <a:gd name="T12" fmla="*/ 258 w 271"/>
                <a:gd name="T13" fmla="*/ 129 h 141"/>
                <a:gd name="T14" fmla="*/ 244 w 271"/>
                <a:gd name="T15" fmla="*/ 12 h 141"/>
                <a:gd name="T16" fmla="*/ 29 w 271"/>
                <a:gd name="T17" fmla="*/ 12 h 141"/>
                <a:gd name="T18" fmla="*/ 13 w 271"/>
                <a:gd name="T1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41">
                  <a:moveTo>
                    <a:pt x="271" y="141"/>
                  </a:moveTo>
                  <a:lnTo>
                    <a:pt x="0" y="141"/>
                  </a:lnTo>
                  <a:lnTo>
                    <a:pt x="19" y="0"/>
                  </a:lnTo>
                  <a:lnTo>
                    <a:pt x="254" y="0"/>
                  </a:lnTo>
                  <a:lnTo>
                    <a:pt x="271" y="141"/>
                  </a:lnTo>
                  <a:close/>
                  <a:moveTo>
                    <a:pt x="13" y="129"/>
                  </a:moveTo>
                  <a:lnTo>
                    <a:pt x="258" y="129"/>
                  </a:lnTo>
                  <a:lnTo>
                    <a:pt x="244" y="12"/>
                  </a:lnTo>
                  <a:lnTo>
                    <a:pt x="29" y="12"/>
                  </a:lnTo>
                  <a:lnTo>
                    <a:pt x="13"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39" name="组合 238"/>
          <p:cNvGrpSpPr/>
          <p:nvPr/>
        </p:nvGrpSpPr>
        <p:grpSpPr>
          <a:xfrm>
            <a:off x="3892460" y="2283896"/>
            <a:ext cx="430118" cy="430118"/>
            <a:chOff x="3706814" y="1470025"/>
            <a:chExt cx="420688" cy="420688"/>
          </a:xfrm>
        </p:grpSpPr>
        <p:sp>
          <p:nvSpPr>
            <p:cNvPr id="26" name="Freeform 5"/>
            <p:cNvSpPr>
              <a:spLocks noEditPoints="1"/>
            </p:cNvSpPr>
            <p:nvPr/>
          </p:nvSpPr>
          <p:spPr bwMode="auto">
            <a:xfrm>
              <a:off x="3706814" y="1470025"/>
              <a:ext cx="420688" cy="420688"/>
            </a:xfrm>
            <a:custGeom>
              <a:avLst/>
              <a:gdLst>
                <a:gd name="T0" fmla="*/ 93 w 185"/>
                <a:gd name="T1" fmla="*/ 185 h 185"/>
                <a:gd name="T2" fmla="*/ 0 w 185"/>
                <a:gd name="T3" fmla="*/ 92 h 185"/>
                <a:gd name="T4" fmla="*/ 93 w 185"/>
                <a:gd name="T5" fmla="*/ 0 h 185"/>
                <a:gd name="T6" fmla="*/ 185 w 185"/>
                <a:gd name="T7" fmla="*/ 92 h 185"/>
                <a:gd name="T8" fmla="*/ 93 w 185"/>
                <a:gd name="T9" fmla="*/ 185 h 185"/>
                <a:gd name="T10" fmla="*/ 93 w 185"/>
                <a:gd name="T11" fmla="*/ 8 h 185"/>
                <a:gd name="T12" fmla="*/ 8 w 185"/>
                <a:gd name="T13" fmla="*/ 92 h 185"/>
                <a:gd name="T14" fmla="*/ 93 w 185"/>
                <a:gd name="T15" fmla="*/ 177 h 185"/>
                <a:gd name="T16" fmla="*/ 177 w 185"/>
                <a:gd name="T17" fmla="*/ 92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 name="Freeform 7"/>
            <p:cNvSpPr>
              <a:spLocks noEditPoints="1"/>
            </p:cNvSpPr>
            <p:nvPr/>
          </p:nvSpPr>
          <p:spPr bwMode="auto">
            <a:xfrm>
              <a:off x="3748089" y="1508125"/>
              <a:ext cx="341313" cy="341313"/>
            </a:xfrm>
            <a:custGeom>
              <a:avLst/>
              <a:gdLst>
                <a:gd name="T0" fmla="*/ 75 w 150"/>
                <a:gd name="T1" fmla="*/ 150 h 150"/>
                <a:gd name="T2" fmla="*/ 0 w 150"/>
                <a:gd name="T3" fmla="*/ 75 h 150"/>
                <a:gd name="T4" fmla="*/ 75 w 150"/>
                <a:gd name="T5" fmla="*/ 0 h 150"/>
                <a:gd name="T6" fmla="*/ 150 w 150"/>
                <a:gd name="T7" fmla="*/ 75 h 150"/>
                <a:gd name="T8" fmla="*/ 75 w 150"/>
                <a:gd name="T9" fmla="*/ 150 h 150"/>
                <a:gd name="T10" fmla="*/ 75 w 150"/>
                <a:gd name="T11" fmla="*/ 4 h 150"/>
                <a:gd name="T12" fmla="*/ 4 w 150"/>
                <a:gd name="T13" fmla="*/ 75 h 150"/>
                <a:gd name="T14" fmla="*/ 75 w 150"/>
                <a:gd name="T15" fmla="*/ 146 h 150"/>
                <a:gd name="T16" fmla="*/ 146 w 150"/>
                <a:gd name="T17" fmla="*/ 75 h 150"/>
                <a:gd name="T18" fmla="*/ 75 w 150"/>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150"/>
                  </a:moveTo>
                  <a:cubicBezTo>
                    <a:pt x="33" y="150"/>
                    <a:pt x="0" y="117"/>
                    <a:pt x="0" y="75"/>
                  </a:cubicBezTo>
                  <a:cubicBezTo>
                    <a:pt x="0" y="34"/>
                    <a:pt x="33" y="0"/>
                    <a:pt x="75" y="0"/>
                  </a:cubicBezTo>
                  <a:cubicBezTo>
                    <a:pt x="116" y="0"/>
                    <a:pt x="150" y="34"/>
                    <a:pt x="150" y="75"/>
                  </a:cubicBezTo>
                  <a:cubicBezTo>
                    <a:pt x="150" y="117"/>
                    <a:pt x="116" y="150"/>
                    <a:pt x="75" y="150"/>
                  </a:cubicBezTo>
                  <a:close/>
                  <a:moveTo>
                    <a:pt x="75" y="4"/>
                  </a:moveTo>
                  <a:cubicBezTo>
                    <a:pt x="35" y="4"/>
                    <a:pt x="4" y="36"/>
                    <a:pt x="4" y="75"/>
                  </a:cubicBezTo>
                  <a:cubicBezTo>
                    <a:pt x="4" y="115"/>
                    <a:pt x="35" y="146"/>
                    <a:pt x="75" y="146"/>
                  </a:cubicBezTo>
                  <a:cubicBezTo>
                    <a:pt x="114" y="146"/>
                    <a:pt x="146" y="115"/>
                    <a:pt x="146" y="75"/>
                  </a:cubicBezTo>
                  <a:cubicBezTo>
                    <a:pt x="146" y="36"/>
                    <a:pt x="114" y="4"/>
                    <a:pt x="7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4" name="Rectangle 43"/>
            <p:cNvSpPr>
              <a:spLocks noChangeArrowheads="1"/>
            </p:cNvSpPr>
            <p:nvPr/>
          </p:nvSpPr>
          <p:spPr bwMode="auto">
            <a:xfrm>
              <a:off x="3846514" y="1674813"/>
              <a:ext cx="144463" cy="7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5" name="Rectangle 44"/>
            <p:cNvSpPr>
              <a:spLocks noChangeArrowheads="1"/>
            </p:cNvSpPr>
            <p:nvPr/>
          </p:nvSpPr>
          <p:spPr bwMode="auto">
            <a:xfrm>
              <a:off x="3914776" y="1606550"/>
              <a:ext cx="7938" cy="144463"/>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1" name="组合 240"/>
          <p:cNvGrpSpPr/>
          <p:nvPr/>
        </p:nvGrpSpPr>
        <p:grpSpPr>
          <a:xfrm>
            <a:off x="2107065" y="2283896"/>
            <a:ext cx="430118" cy="430118"/>
            <a:chOff x="1960564" y="1470025"/>
            <a:chExt cx="420688" cy="420688"/>
          </a:xfrm>
        </p:grpSpPr>
        <p:sp>
          <p:nvSpPr>
            <p:cNvPr id="66" name="Freeform 45"/>
            <p:cNvSpPr>
              <a:spLocks noEditPoints="1"/>
            </p:cNvSpPr>
            <p:nvPr/>
          </p:nvSpPr>
          <p:spPr bwMode="auto">
            <a:xfrm>
              <a:off x="1960564" y="1470025"/>
              <a:ext cx="420688" cy="420688"/>
            </a:xfrm>
            <a:custGeom>
              <a:avLst/>
              <a:gdLst>
                <a:gd name="T0" fmla="*/ 93 w 185"/>
                <a:gd name="T1" fmla="*/ 185 h 185"/>
                <a:gd name="T2" fmla="*/ 0 w 185"/>
                <a:gd name="T3" fmla="*/ 92 h 185"/>
                <a:gd name="T4" fmla="*/ 93 w 185"/>
                <a:gd name="T5" fmla="*/ 0 h 185"/>
                <a:gd name="T6" fmla="*/ 185 w 185"/>
                <a:gd name="T7" fmla="*/ 92 h 185"/>
                <a:gd name="T8" fmla="*/ 93 w 185"/>
                <a:gd name="T9" fmla="*/ 185 h 185"/>
                <a:gd name="T10" fmla="*/ 93 w 185"/>
                <a:gd name="T11" fmla="*/ 8 h 185"/>
                <a:gd name="T12" fmla="*/ 8 w 185"/>
                <a:gd name="T13" fmla="*/ 92 h 185"/>
                <a:gd name="T14" fmla="*/ 93 w 185"/>
                <a:gd name="T15" fmla="*/ 177 h 185"/>
                <a:gd name="T16" fmla="*/ 177 w 185"/>
                <a:gd name="T17" fmla="*/ 92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7" name="Freeform 46"/>
            <p:cNvSpPr>
              <a:spLocks noEditPoints="1"/>
            </p:cNvSpPr>
            <p:nvPr/>
          </p:nvSpPr>
          <p:spPr bwMode="auto">
            <a:xfrm>
              <a:off x="2001839" y="1508125"/>
              <a:ext cx="341313" cy="341313"/>
            </a:xfrm>
            <a:custGeom>
              <a:avLst/>
              <a:gdLst>
                <a:gd name="T0" fmla="*/ 75 w 150"/>
                <a:gd name="T1" fmla="*/ 150 h 150"/>
                <a:gd name="T2" fmla="*/ 0 w 150"/>
                <a:gd name="T3" fmla="*/ 75 h 150"/>
                <a:gd name="T4" fmla="*/ 75 w 150"/>
                <a:gd name="T5" fmla="*/ 0 h 150"/>
                <a:gd name="T6" fmla="*/ 150 w 150"/>
                <a:gd name="T7" fmla="*/ 75 h 150"/>
                <a:gd name="T8" fmla="*/ 75 w 150"/>
                <a:gd name="T9" fmla="*/ 150 h 150"/>
                <a:gd name="T10" fmla="*/ 75 w 150"/>
                <a:gd name="T11" fmla="*/ 4 h 150"/>
                <a:gd name="T12" fmla="*/ 4 w 150"/>
                <a:gd name="T13" fmla="*/ 75 h 150"/>
                <a:gd name="T14" fmla="*/ 75 w 150"/>
                <a:gd name="T15" fmla="*/ 146 h 150"/>
                <a:gd name="T16" fmla="*/ 146 w 150"/>
                <a:gd name="T17" fmla="*/ 75 h 150"/>
                <a:gd name="T18" fmla="*/ 75 w 150"/>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150"/>
                  </a:moveTo>
                  <a:cubicBezTo>
                    <a:pt x="33" y="150"/>
                    <a:pt x="0" y="117"/>
                    <a:pt x="0" y="75"/>
                  </a:cubicBezTo>
                  <a:cubicBezTo>
                    <a:pt x="0" y="34"/>
                    <a:pt x="33" y="0"/>
                    <a:pt x="75" y="0"/>
                  </a:cubicBezTo>
                  <a:cubicBezTo>
                    <a:pt x="116" y="0"/>
                    <a:pt x="150" y="34"/>
                    <a:pt x="150" y="75"/>
                  </a:cubicBezTo>
                  <a:cubicBezTo>
                    <a:pt x="150" y="117"/>
                    <a:pt x="116" y="150"/>
                    <a:pt x="75" y="150"/>
                  </a:cubicBezTo>
                  <a:close/>
                  <a:moveTo>
                    <a:pt x="75" y="4"/>
                  </a:moveTo>
                  <a:cubicBezTo>
                    <a:pt x="35" y="4"/>
                    <a:pt x="4" y="36"/>
                    <a:pt x="4" y="75"/>
                  </a:cubicBezTo>
                  <a:cubicBezTo>
                    <a:pt x="4" y="115"/>
                    <a:pt x="35" y="146"/>
                    <a:pt x="75" y="146"/>
                  </a:cubicBezTo>
                  <a:cubicBezTo>
                    <a:pt x="114" y="146"/>
                    <a:pt x="146" y="115"/>
                    <a:pt x="146" y="75"/>
                  </a:cubicBezTo>
                  <a:cubicBezTo>
                    <a:pt x="146" y="36"/>
                    <a:pt x="114" y="4"/>
                    <a:pt x="7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8" name="Freeform 47"/>
            <p:cNvSpPr/>
            <p:nvPr/>
          </p:nvSpPr>
          <p:spPr bwMode="auto">
            <a:xfrm>
              <a:off x="2117726" y="1624013"/>
              <a:ext cx="109538" cy="109538"/>
            </a:xfrm>
            <a:custGeom>
              <a:avLst/>
              <a:gdLst>
                <a:gd name="T0" fmla="*/ 64 w 69"/>
                <a:gd name="T1" fmla="*/ 69 h 69"/>
                <a:gd name="T2" fmla="*/ 0 w 69"/>
                <a:gd name="T3" fmla="*/ 4 h 69"/>
                <a:gd name="T4" fmla="*/ 3 w 69"/>
                <a:gd name="T5" fmla="*/ 0 h 69"/>
                <a:gd name="T6" fmla="*/ 69 w 69"/>
                <a:gd name="T7" fmla="*/ 66 h 69"/>
                <a:gd name="T8" fmla="*/ 64 w 69"/>
                <a:gd name="T9" fmla="*/ 69 h 69"/>
              </a:gdLst>
              <a:ahLst/>
              <a:cxnLst>
                <a:cxn ang="0">
                  <a:pos x="T0" y="T1"/>
                </a:cxn>
                <a:cxn ang="0">
                  <a:pos x="T2" y="T3"/>
                </a:cxn>
                <a:cxn ang="0">
                  <a:pos x="T4" y="T5"/>
                </a:cxn>
                <a:cxn ang="0">
                  <a:pos x="T6" y="T7"/>
                </a:cxn>
                <a:cxn ang="0">
                  <a:pos x="T8" y="T9"/>
                </a:cxn>
              </a:cxnLst>
              <a:rect l="0" t="0" r="r" b="b"/>
              <a:pathLst>
                <a:path w="69" h="69">
                  <a:moveTo>
                    <a:pt x="64" y="69"/>
                  </a:moveTo>
                  <a:lnTo>
                    <a:pt x="0" y="4"/>
                  </a:lnTo>
                  <a:lnTo>
                    <a:pt x="3" y="0"/>
                  </a:lnTo>
                  <a:lnTo>
                    <a:pt x="69" y="66"/>
                  </a:lnTo>
                  <a:lnTo>
                    <a:pt x="64"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9" name="Freeform 48"/>
            <p:cNvSpPr/>
            <p:nvPr/>
          </p:nvSpPr>
          <p:spPr bwMode="auto">
            <a:xfrm>
              <a:off x="2117726" y="1624013"/>
              <a:ext cx="109538" cy="109538"/>
            </a:xfrm>
            <a:custGeom>
              <a:avLst/>
              <a:gdLst>
                <a:gd name="T0" fmla="*/ 3 w 69"/>
                <a:gd name="T1" fmla="*/ 69 h 69"/>
                <a:gd name="T2" fmla="*/ 0 w 69"/>
                <a:gd name="T3" fmla="*/ 66 h 69"/>
                <a:gd name="T4" fmla="*/ 64 w 69"/>
                <a:gd name="T5" fmla="*/ 0 h 69"/>
                <a:gd name="T6" fmla="*/ 69 w 69"/>
                <a:gd name="T7" fmla="*/ 4 h 69"/>
                <a:gd name="T8" fmla="*/ 3 w 69"/>
                <a:gd name="T9" fmla="*/ 69 h 69"/>
              </a:gdLst>
              <a:ahLst/>
              <a:cxnLst>
                <a:cxn ang="0">
                  <a:pos x="T0" y="T1"/>
                </a:cxn>
                <a:cxn ang="0">
                  <a:pos x="T2" y="T3"/>
                </a:cxn>
                <a:cxn ang="0">
                  <a:pos x="T4" y="T5"/>
                </a:cxn>
                <a:cxn ang="0">
                  <a:pos x="T6" y="T7"/>
                </a:cxn>
                <a:cxn ang="0">
                  <a:pos x="T8" y="T9"/>
                </a:cxn>
              </a:cxnLst>
              <a:rect l="0" t="0" r="r" b="b"/>
              <a:pathLst>
                <a:path w="69" h="69">
                  <a:moveTo>
                    <a:pt x="3" y="69"/>
                  </a:moveTo>
                  <a:lnTo>
                    <a:pt x="0" y="66"/>
                  </a:lnTo>
                  <a:lnTo>
                    <a:pt x="64" y="0"/>
                  </a:lnTo>
                  <a:lnTo>
                    <a:pt x="69" y="4"/>
                  </a:lnTo>
                  <a:lnTo>
                    <a:pt x="3"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0" name="组合 239"/>
          <p:cNvGrpSpPr/>
          <p:nvPr/>
        </p:nvGrpSpPr>
        <p:grpSpPr>
          <a:xfrm>
            <a:off x="2998139" y="2283896"/>
            <a:ext cx="430118" cy="430118"/>
            <a:chOff x="2832101" y="1470025"/>
            <a:chExt cx="420688" cy="420688"/>
          </a:xfrm>
        </p:grpSpPr>
        <p:sp>
          <p:nvSpPr>
            <p:cNvPr id="70" name="Freeform 49"/>
            <p:cNvSpPr>
              <a:spLocks noEditPoints="1"/>
            </p:cNvSpPr>
            <p:nvPr/>
          </p:nvSpPr>
          <p:spPr bwMode="auto">
            <a:xfrm>
              <a:off x="2832101" y="1470025"/>
              <a:ext cx="420688" cy="420688"/>
            </a:xfrm>
            <a:custGeom>
              <a:avLst/>
              <a:gdLst>
                <a:gd name="T0" fmla="*/ 92 w 185"/>
                <a:gd name="T1" fmla="*/ 185 h 185"/>
                <a:gd name="T2" fmla="*/ 0 w 185"/>
                <a:gd name="T3" fmla="*/ 92 h 185"/>
                <a:gd name="T4" fmla="*/ 92 w 185"/>
                <a:gd name="T5" fmla="*/ 0 h 185"/>
                <a:gd name="T6" fmla="*/ 185 w 185"/>
                <a:gd name="T7" fmla="*/ 92 h 185"/>
                <a:gd name="T8" fmla="*/ 92 w 185"/>
                <a:gd name="T9" fmla="*/ 185 h 185"/>
                <a:gd name="T10" fmla="*/ 92 w 185"/>
                <a:gd name="T11" fmla="*/ 8 h 185"/>
                <a:gd name="T12" fmla="*/ 8 w 185"/>
                <a:gd name="T13" fmla="*/ 92 h 185"/>
                <a:gd name="T14" fmla="*/ 92 w 185"/>
                <a:gd name="T15" fmla="*/ 177 h 185"/>
                <a:gd name="T16" fmla="*/ 177 w 185"/>
                <a:gd name="T17" fmla="*/ 92 h 185"/>
                <a:gd name="T18" fmla="*/ 92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2" y="185"/>
                    <a:pt x="0" y="143"/>
                    <a:pt x="0" y="92"/>
                  </a:cubicBezTo>
                  <a:cubicBezTo>
                    <a:pt x="0" y="41"/>
                    <a:pt x="42" y="0"/>
                    <a:pt x="92" y="0"/>
                  </a:cubicBezTo>
                  <a:cubicBezTo>
                    <a:pt x="143" y="0"/>
                    <a:pt x="185" y="41"/>
                    <a:pt x="185" y="92"/>
                  </a:cubicBezTo>
                  <a:cubicBezTo>
                    <a:pt x="185" y="143"/>
                    <a:pt x="143" y="185"/>
                    <a:pt x="92" y="185"/>
                  </a:cubicBezTo>
                  <a:close/>
                  <a:moveTo>
                    <a:pt x="92" y="8"/>
                  </a:moveTo>
                  <a:cubicBezTo>
                    <a:pt x="46" y="8"/>
                    <a:pt x="8" y="46"/>
                    <a:pt x="8" y="92"/>
                  </a:cubicBezTo>
                  <a:cubicBezTo>
                    <a:pt x="8" y="139"/>
                    <a:pt x="46" y="177"/>
                    <a:pt x="92" y="177"/>
                  </a:cubicBezTo>
                  <a:cubicBezTo>
                    <a:pt x="139" y="177"/>
                    <a:pt x="177" y="139"/>
                    <a:pt x="177" y="92"/>
                  </a:cubicBezTo>
                  <a:cubicBezTo>
                    <a:pt x="177" y="46"/>
                    <a:pt x="139"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1" name="Freeform 50"/>
            <p:cNvSpPr>
              <a:spLocks noEditPoints="1"/>
            </p:cNvSpPr>
            <p:nvPr/>
          </p:nvSpPr>
          <p:spPr bwMode="auto">
            <a:xfrm>
              <a:off x="2870201" y="1508125"/>
              <a:ext cx="342900" cy="341313"/>
            </a:xfrm>
            <a:custGeom>
              <a:avLst/>
              <a:gdLst>
                <a:gd name="T0" fmla="*/ 75 w 151"/>
                <a:gd name="T1" fmla="*/ 150 h 150"/>
                <a:gd name="T2" fmla="*/ 0 w 151"/>
                <a:gd name="T3" fmla="*/ 75 h 150"/>
                <a:gd name="T4" fmla="*/ 75 w 151"/>
                <a:gd name="T5" fmla="*/ 0 h 150"/>
                <a:gd name="T6" fmla="*/ 151 w 151"/>
                <a:gd name="T7" fmla="*/ 75 h 150"/>
                <a:gd name="T8" fmla="*/ 75 w 151"/>
                <a:gd name="T9" fmla="*/ 150 h 150"/>
                <a:gd name="T10" fmla="*/ 75 w 151"/>
                <a:gd name="T11" fmla="*/ 4 h 150"/>
                <a:gd name="T12" fmla="*/ 4 w 151"/>
                <a:gd name="T13" fmla="*/ 75 h 150"/>
                <a:gd name="T14" fmla="*/ 75 w 151"/>
                <a:gd name="T15" fmla="*/ 146 h 150"/>
                <a:gd name="T16" fmla="*/ 147 w 151"/>
                <a:gd name="T17" fmla="*/ 75 h 150"/>
                <a:gd name="T18" fmla="*/ 75 w 151"/>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50">
                  <a:moveTo>
                    <a:pt x="75" y="150"/>
                  </a:moveTo>
                  <a:cubicBezTo>
                    <a:pt x="34" y="150"/>
                    <a:pt x="0" y="117"/>
                    <a:pt x="0" y="75"/>
                  </a:cubicBezTo>
                  <a:cubicBezTo>
                    <a:pt x="0" y="34"/>
                    <a:pt x="34" y="0"/>
                    <a:pt x="75" y="0"/>
                  </a:cubicBezTo>
                  <a:cubicBezTo>
                    <a:pt x="117" y="0"/>
                    <a:pt x="151" y="34"/>
                    <a:pt x="151" y="75"/>
                  </a:cubicBezTo>
                  <a:cubicBezTo>
                    <a:pt x="151" y="117"/>
                    <a:pt x="117" y="150"/>
                    <a:pt x="75" y="150"/>
                  </a:cubicBezTo>
                  <a:close/>
                  <a:moveTo>
                    <a:pt x="75" y="4"/>
                  </a:moveTo>
                  <a:cubicBezTo>
                    <a:pt x="36" y="4"/>
                    <a:pt x="4" y="36"/>
                    <a:pt x="4" y="75"/>
                  </a:cubicBezTo>
                  <a:cubicBezTo>
                    <a:pt x="4" y="115"/>
                    <a:pt x="36" y="146"/>
                    <a:pt x="75" y="146"/>
                  </a:cubicBezTo>
                  <a:cubicBezTo>
                    <a:pt x="115" y="146"/>
                    <a:pt x="147" y="115"/>
                    <a:pt x="147" y="75"/>
                  </a:cubicBezTo>
                  <a:cubicBezTo>
                    <a:pt x="147" y="36"/>
                    <a:pt x="115" y="4"/>
                    <a:pt x="7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2" name="Rectangle 51"/>
            <p:cNvSpPr>
              <a:spLocks noChangeArrowheads="1"/>
            </p:cNvSpPr>
            <p:nvPr/>
          </p:nvSpPr>
          <p:spPr bwMode="auto">
            <a:xfrm>
              <a:off x="2970214" y="1674813"/>
              <a:ext cx="142875" cy="7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2" name="组合 281"/>
          <p:cNvGrpSpPr/>
          <p:nvPr/>
        </p:nvGrpSpPr>
        <p:grpSpPr>
          <a:xfrm>
            <a:off x="11043780" y="5854687"/>
            <a:ext cx="430118" cy="431741"/>
            <a:chOff x="10471380" y="5551415"/>
            <a:chExt cx="407838" cy="409377"/>
          </a:xfrm>
          <a:solidFill>
            <a:srgbClr val="FC621E"/>
          </a:solidFill>
        </p:grpSpPr>
        <p:sp>
          <p:nvSpPr>
            <p:cNvPr id="73" name="Freeform 52"/>
            <p:cNvSpPr>
              <a:spLocks noEditPoints="1"/>
            </p:cNvSpPr>
            <p:nvPr/>
          </p:nvSpPr>
          <p:spPr bwMode="auto">
            <a:xfrm>
              <a:off x="10471380" y="5551415"/>
              <a:ext cx="407838" cy="409377"/>
            </a:xfrm>
            <a:custGeom>
              <a:avLst/>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4" name="Rectangle 53"/>
            <p:cNvSpPr>
              <a:spLocks noChangeArrowheads="1"/>
            </p:cNvSpPr>
            <p:nvPr/>
          </p:nvSpPr>
          <p:spPr bwMode="auto">
            <a:xfrm>
              <a:off x="10603735" y="5753026"/>
              <a:ext cx="141589" cy="9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5" name="Rectangle 54"/>
            <p:cNvSpPr>
              <a:spLocks noChangeArrowheads="1"/>
            </p:cNvSpPr>
            <p:nvPr/>
          </p:nvSpPr>
          <p:spPr bwMode="auto">
            <a:xfrm>
              <a:off x="10669912" y="5686848"/>
              <a:ext cx="9234" cy="141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90" name="组合 289"/>
          <p:cNvGrpSpPr/>
          <p:nvPr/>
        </p:nvGrpSpPr>
        <p:grpSpPr>
          <a:xfrm>
            <a:off x="9258385" y="5854687"/>
            <a:ext cx="430118" cy="431741"/>
            <a:chOff x="8778468" y="5551415"/>
            <a:chExt cx="407838" cy="409377"/>
          </a:xfrm>
        </p:grpSpPr>
        <p:sp>
          <p:nvSpPr>
            <p:cNvPr id="76" name="Freeform 55"/>
            <p:cNvSpPr>
              <a:spLocks noEditPoints="1"/>
            </p:cNvSpPr>
            <p:nvPr/>
          </p:nvSpPr>
          <p:spPr bwMode="auto">
            <a:xfrm>
              <a:off x="8778468" y="5551415"/>
              <a:ext cx="407838" cy="409377"/>
            </a:xfrm>
            <a:custGeom>
              <a:avLst/>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7" name="Freeform 56"/>
            <p:cNvSpPr/>
            <p:nvPr/>
          </p:nvSpPr>
          <p:spPr bwMode="auto">
            <a:xfrm>
              <a:off x="8929291" y="5703778"/>
              <a:ext cx="106192" cy="106192"/>
            </a:xfrm>
            <a:custGeom>
              <a:avLst/>
              <a:gdLst>
                <a:gd name="T0" fmla="*/ 64 w 69"/>
                <a:gd name="T1" fmla="*/ 69 h 69"/>
                <a:gd name="T2" fmla="*/ 0 w 69"/>
                <a:gd name="T3" fmla="*/ 5 h 69"/>
                <a:gd name="T4" fmla="*/ 4 w 69"/>
                <a:gd name="T5" fmla="*/ 0 h 69"/>
                <a:gd name="T6" fmla="*/ 69 w 69"/>
                <a:gd name="T7" fmla="*/ 65 h 69"/>
                <a:gd name="T8" fmla="*/ 64 w 69"/>
                <a:gd name="T9" fmla="*/ 69 h 69"/>
              </a:gdLst>
              <a:ahLst/>
              <a:cxnLst>
                <a:cxn ang="0">
                  <a:pos x="T0" y="T1"/>
                </a:cxn>
                <a:cxn ang="0">
                  <a:pos x="T2" y="T3"/>
                </a:cxn>
                <a:cxn ang="0">
                  <a:pos x="T4" y="T5"/>
                </a:cxn>
                <a:cxn ang="0">
                  <a:pos x="T6" y="T7"/>
                </a:cxn>
                <a:cxn ang="0">
                  <a:pos x="T8" y="T9"/>
                </a:cxn>
              </a:cxnLst>
              <a:rect l="0" t="0" r="r" b="b"/>
              <a:pathLst>
                <a:path w="69" h="69">
                  <a:moveTo>
                    <a:pt x="64" y="69"/>
                  </a:moveTo>
                  <a:lnTo>
                    <a:pt x="0" y="5"/>
                  </a:lnTo>
                  <a:lnTo>
                    <a:pt x="4" y="0"/>
                  </a:lnTo>
                  <a:lnTo>
                    <a:pt x="69" y="65"/>
                  </a:lnTo>
                  <a:lnTo>
                    <a:pt x="64"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8" name="Freeform 57"/>
            <p:cNvSpPr/>
            <p:nvPr/>
          </p:nvSpPr>
          <p:spPr bwMode="auto">
            <a:xfrm>
              <a:off x="8929291" y="5703778"/>
              <a:ext cx="106192" cy="106192"/>
            </a:xfrm>
            <a:custGeom>
              <a:avLst/>
              <a:gdLst>
                <a:gd name="T0" fmla="*/ 4 w 69"/>
                <a:gd name="T1" fmla="*/ 69 h 69"/>
                <a:gd name="T2" fmla="*/ 0 w 69"/>
                <a:gd name="T3" fmla="*/ 65 h 69"/>
                <a:gd name="T4" fmla="*/ 64 w 69"/>
                <a:gd name="T5" fmla="*/ 0 h 69"/>
                <a:gd name="T6" fmla="*/ 69 w 69"/>
                <a:gd name="T7" fmla="*/ 5 h 69"/>
                <a:gd name="T8" fmla="*/ 4 w 69"/>
                <a:gd name="T9" fmla="*/ 69 h 69"/>
              </a:gdLst>
              <a:ahLst/>
              <a:cxnLst>
                <a:cxn ang="0">
                  <a:pos x="T0" y="T1"/>
                </a:cxn>
                <a:cxn ang="0">
                  <a:pos x="T2" y="T3"/>
                </a:cxn>
                <a:cxn ang="0">
                  <a:pos x="T4" y="T5"/>
                </a:cxn>
                <a:cxn ang="0">
                  <a:pos x="T6" y="T7"/>
                </a:cxn>
                <a:cxn ang="0">
                  <a:pos x="T8" y="T9"/>
                </a:cxn>
              </a:cxnLst>
              <a:rect l="0" t="0" r="r" b="b"/>
              <a:pathLst>
                <a:path w="69" h="69">
                  <a:moveTo>
                    <a:pt x="4" y="69"/>
                  </a:moveTo>
                  <a:lnTo>
                    <a:pt x="0" y="65"/>
                  </a:lnTo>
                  <a:lnTo>
                    <a:pt x="64" y="0"/>
                  </a:lnTo>
                  <a:lnTo>
                    <a:pt x="69" y="5"/>
                  </a:lnTo>
                  <a:lnTo>
                    <a:pt x="4"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3" name="组合 282"/>
          <p:cNvGrpSpPr/>
          <p:nvPr/>
        </p:nvGrpSpPr>
        <p:grpSpPr>
          <a:xfrm>
            <a:off x="10149459" y="5854687"/>
            <a:ext cx="428495" cy="431741"/>
            <a:chOff x="9623384" y="5551415"/>
            <a:chExt cx="406299" cy="409377"/>
          </a:xfrm>
        </p:grpSpPr>
        <p:sp>
          <p:nvSpPr>
            <p:cNvPr id="79" name="Freeform 58"/>
            <p:cNvSpPr>
              <a:spLocks noEditPoints="1"/>
            </p:cNvSpPr>
            <p:nvPr/>
          </p:nvSpPr>
          <p:spPr bwMode="auto">
            <a:xfrm>
              <a:off x="9623384" y="5551415"/>
              <a:ext cx="406299" cy="409377"/>
            </a:xfrm>
            <a:custGeom>
              <a:avLst/>
              <a:gdLst>
                <a:gd name="T0" fmla="*/ 92 w 184"/>
                <a:gd name="T1" fmla="*/ 185 h 185"/>
                <a:gd name="T2" fmla="*/ 0 w 184"/>
                <a:gd name="T3" fmla="*/ 93 h 185"/>
                <a:gd name="T4" fmla="*/ 92 w 184"/>
                <a:gd name="T5" fmla="*/ 0 h 185"/>
                <a:gd name="T6" fmla="*/ 184 w 184"/>
                <a:gd name="T7" fmla="*/ 93 h 185"/>
                <a:gd name="T8" fmla="*/ 92 w 184"/>
                <a:gd name="T9" fmla="*/ 185 h 185"/>
                <a:gd name="T10" fmla="*/ 92 w 184"/>
                <a:gd name="T11" fmla="*/ 8 h 185"/>
                <a:gd name="T12" fmla="*/ 8 w 184"/>
                <a:gd name="T13" fmla="*/ 93 h 185"/>
                <a:gd name="T14" fmla="*/ 92 w 184"/>
                <a:gd name="T15" fmla="*/ 177 h 185"/>
                <a:gd name="T16" fmla="*/ 176 w 184"/>
                <a:gd name="T17" fmla="*/ 93 h 185"/>
                <a:gd name="T18" fmla="*/ 92 w 184"/>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5">
                  <a:moveTo>
                    <a:pt x="92" y="185"/>
                  </a:moveTo>
                  <a:cubicBezTo>
                    <a:pt x="41" y="185"/>
                    <a:pt x="0" y="144"/>
                    <a:pt x="0" y="93"/>
                  </a:cubicBezTo>
                  <a:cubicBezTo>
                    <a:pt x="0" y="42"/>
                    <a:pt x="41" y="0"/>
                    <a:pt x="92" y="0"/>
                  </a:cubicBezTo>
                  <a:cubicBezTo>
                    <a:pt x="143" y="0"/>
                    <a:pt x="184" y="42"/>
                    <a:pt x="184" y="93"/>
                  </a:cubicBezTo>
                  <a:cubicBezTo>
                    <a:pt x="184" y="144"/>
                    <a:pt x="143" y="185"/>
                    <a:pt x="92" y="185"/>
                  </a:cubicBezTo>
                  <a:close/>
                  <a:moveTo>
                    <a:pt x="92" y="8"/>
                  </a:moveTo>
                  <a:cubicBezTo>
                    <a:pt x="46" y="8"/>
                    <a:pt x="8" y="46"/>
                    <a:pt x="8" y="93"/>
                  </a:cubicBezTo>
                  <a:cubicBezTo>
                    <a:pt x="8" y="139"/>
                    <a:pt x="46" y="177"/>
                    <a:pt x="92" y="177"/>
                  </a:cubicBezTo>
                  <a:cubicBezTo>
                    <a:pt x="139" y="177"/>
                    <a:pt x="176" y="139"/>
                    <a:pt x="176" y="93"/>
                  </a:cubicBezTo>
                  <a:cubicBezTo>
                    <a:pt x="176" y="46"/>
                    <a:pt x="139"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0" name="Rectangle 59"/>
            <p:cNvSpPr>
              <a:spLocks noChangeArrowheads="1"/>
            </p:cNvSpPr>
            <p:nvPr/>
          </p:nvSpPr>
          <p:spPr bwMode="auto">
            <a:xfrm>
              <a:off x="9755739" y="5753026"/>
              <a:ext cx="141589" cy="923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2" name="组合 241"/>
          <p:cNvGrpSpPr/>
          <p:nvPr/>
        </p:nvGrpSpPr>
        <p:grpSpPr>
          <a:xfrm>
            <a:off x="1256567" y="2321228"/>
            <a:ext cx="355457" cy="355457"/>
            <a:chOff x="1128714" y="1506538"/>
            <a:chExt cx="347663" cy="347663"/>
          </a:xfrm>
        </p:grpSpPr>
        <p:sp>
          <p:nvSpPr>
            <p:cNvPr id="81" name="Freeform 60"/>
            <p:cNvSpPr>
              <a:spLocks noEditPoints="1"/>
            </p:cNvSpPr>
            <p:nvPr/>
          </p:nvSpPr>
          <p:spPr bwMode="auto">
            <a:xfrm>
              <a:off x="1128714" y="1506538"/>
              <a:ext cx="347663" cy="347663"/>
            </a:xfrm>
            <a:custGeom>
              <a:avLst/>
              <a:gdLst>
                <a:gd name="T0" fmla="*/ 26 w 153"/>
                <a:gd name="T1" fmla="*/ 153 h 153"/>
                <a:gd name="T2" fmla="*/ 13 w 153"/>
                <a:gd name="T3" fmla="*/ 153 h 153"/>
                <a:gd name="T4" fmla="*/ 0 w 153"/>
                <a:gd name="T5" fmla="*/ 140 h 153"/>
                <a:gd name="T6" fmla="*/ 0 w 153"/>
                <a:gd name="T7" fmla="*/ 111 h 153"/>
                <a:gd name="T8" fmla="*/ 55 w 153"/>
                <a:gd name="T9" fmla="*/ 56 h 153"/>
                <a:gd name="T10" fmla="*/ 54 w 153"/>
                <a:gd name="T11" fmla="*/ 49 h 153"/>
                <a:gd name="T12" fmla="*/ 104 w 153"/>
                <a:gd name="T13" fmla="*/ 0 h 153"/>
                <a:gd name="T14" fmla="*/ 153 w 153"/>
                <a:gd name="T15" fmla="*/ 49 h 153"/>
                <a:gd name="T16" fmla="*/ 104 w 153"/>
                <a:gd name="T17" fmla="*/ 99 h 153"/>
                <a:gd name="T18" fmla="*/ 89 w 153"/>
                <a:gd name="T19" fmla="*/ 96 h 153"/>
                <a:gd name="T20" fmla="*/ 78 w 153"/>
                <a:gd name="T21" fmla="*/ 108 h 153"/>
                <a:gd name="T22" fmla="*/ 62 w 153"/>
                <a:gd name="T23" fmla="*/ 108 h 153"/>
                <a:gd name="T24" fmla="*/ 62 w 153"/>
                <a:gd name="T25" fmla="*/ 126 h 153"/>
                <a:gd name="T26" fmla="*/ 44 w 153"/>
                <a:gd name="T27" fmla="*/ 126 h 153"/>
                <a:gd name="T28" fmla="*/ 44 w 153"/>
                <a:gd name="T29" fmla="*/ 144 h 153"/>
                <a:gd name="T30" fmla="*/ 26 w 153"/>
                <a:gd name="T31" fmla="*/ 144 h 153"/>
                <a:gd name="T32" fmla="*/ 26 w 153"/>
                <a:gd name="T33" fmla="*/ 153 h 153"/>
                <a:gd name="T34" fmla="*/ 8 w 153"/>
                <a:gd name="T35" fmla="*/ 114 h 153"/>
                <a:gd name="T36" fmla="*/ 8 w 153"/>
                <a:gd name="T37" fmla="*/ 140 h 153"/>
                <a:gd name="T38" fmla="*/ 13 w 153"/>
                <a:gd name="T39" fmla="*/ 145 h 153"/>
                <a:gd name="T40" fmla="*/ 18 w 153"/>
                <a:gd name="T41" fmla="*/ 145 h 153"/>
                <a:gd name="T42" fmla="*/ 18 w 153"/>
                <a:gd name="T43" fmla="*/ 136 h 153"/>
                <a:gd name="T44" fmla="*/ 36 w 153"/>
                <a:gd name="T45" fmla="*/ 136 h 153"/>
                <a:gd name="T46" fmla="*/ 36 w 153"/>
                <a:gd name="T47" fmla="*/ 118 h 153"/>
                <a:gd name="T48" fmla="*/ 54 w 153"/>
                <a:gd name="T49" fmla="*/ 118 h 153"/>
                <a:gd name="T50" fmla="*/ 54 w 153"/>
                <a:gd name="T51" fmla="*/ 100 h 153"/>
                <a:gd name="T52" fmla="*/ 75 w 153"/>
                <a:gd name="T53" fmla="*/ 100 h 153"/>
                <a:gd name="T54" fmla="*/ 87 w 153"/>
                <a:gd name="T55" fmla="*/ 87 h 153"/>
                <a:gd name="T56" fmla="*/ 90 w 153"/>
                <a:gd name="T57" fmla="*/ 88 h 153"/>
                <a:gd name="T58" fmla="*/ 104 w 153"/>
                <a:gd name="T59" fmla="*/ 91 h 153"/>
                <a:gd name="T60" fmla="*/ 145 w 153"/>
                <a:gd name="T61" fmla="*/ 49 h 153"/>
                <a:gd name="T62" fmla="*/ 104 w 153"/>
                <a:gd name="T63" fmla="*/ 8 h 153"/>
                <a:gd name="T64" fmla="*/ 62 w 153"/>
                <a:gd name="T65" fmla="*/ 49 h 153"/>
                <a:gd name="T66" fmla="*/ 63 w 153"/>
                <a:gd name="T67" fmla="*/ 57 h 153"/>
                <a:gd name="T68" fmla="*/ 64 w 153"/>
                <a:gd name="T69" fmla="*/ 59 h 153"/>
                <a:gd name="T70" fmla="*/ 8 w 153"/>
                <a:gd name="T71" fmla="*/ 1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26" y="153"/>
                  </a:moveTo>
                  <a:cubicBezTo>
                    <a:pt x="13" y="153"/>
                    <a:pt x="13" y="153"/>
                    <a:pt x="13" y="153"/>
                  </a:cubicBezTo>
                  <a:cubicBezTo>
                    <a:pt x="6" y="153"/>
                    <a:pt x="0" y="147"/>
                    <a:pt x="0" y="140"/>
                  </a:cubicBezTo>
                  <a:cubicBezTo>
                    <a:pt x="0" y="111"/>
                    <a:pt x="0" y="111"/>
                    <a:pt x="0" y="111"/>
                  </a:cubicBezTo>
                  <a:cubicBezTo>
                    <a:pt x="55" y="56"/>
                    <a:pt x="55" y="56"/>
                    <a:pt x="55" y="56"/>
                  </a:cubicBezTo>
                  <a:cubicBezTo>
                    <a:pt x="55" y="54"/>
                    <a:pt x="54" y="51"/>
                    <a:pt x="54" y="49"/>
                  </a:cubicBezTo>
                  <a:cubicBezTo>
                    <a:pt x="54" y="22"/>
                    <a:pt x="77" y="0"/>
                    <a:pt x="104" y="0"/>
                  </a:cubicBezTo>
                  <a:cubicBezTo>
                    <a:pt x="131" y="0"/>
                    <a:pt x="153" y="22"/>
                    <a:pt x="153" y="49"/>
                  </a:cubicBezTo>
                  <a:cubicBezTo>
                    <a:pt x="153" y="76"/>
                    <a:pt x="131" y="99"/>
                    <a:pt x="104" y="99"/>
                  </a:cubicBezTo>
                  <a:cubicBezTo>
                    <a:pt x="99" y="99"/>
                    <a:pt x="94" y="98"/>
                    <a:pt x="89" y="96"/>
                  </a:cubicBezTo>
                  <a:cubicBezTo>
                    <a:pt x="78" y="108"/>
                    <a:pt x="78" y="108"/>
                    <a:pt x="78" y="108"/>
                  </a:cubicBezTo>
                  <a:cubicBezTo>
                    <a:pt x="62" y="108"/>
                    <a:pt x="62" y="108"/>
                    <a:pt x="62" y="108"/>
                  </a:cubicBezTo>
                  <a:cubicBezTo>
                    <a:pt x="62" y="126"/>
                    <a:pt x="62" y="126"/>
                    <a:pt x="62" y="126"/>
                  </a:cubicBezTo>
                  <a:cubicBezTo>
                    <a:pt x="44" y="126"/>
                    <a:pt x="44" y="126"/>
                    <a:pt x="44" y="126"/>
                  </a:cubicBezTo>
                  <a:cubicBezTo>
                    <a:pt x="44" y="144"/>
                    <a:pt x="44" y="144"/>
                    <a:pt x="44" y="144"/>
                  </a:cubicBezTo>
                  <a:cubicBezTo>
                    <a:pt x="26" y="144"/>
                    <a:pt x="26" y="144"/>
                    <a:pt x="26" y="144"/>
                  </a:cubicBezTo>
                  <a:lnTo>
                    <a:pt x="26" y="153"/>
                  </a:lnTo>
                  <a:close/>
                  <a:moveTo>
                    <a:pt x="8" y="114"/>
                  </a:moveTo>
                  <a:cubicBezTo>
                    <a:pt x="8" y="140"/>
                    <a:pt x="8" y="140"/>
                    <a:pt x="8" y="140"/>
                  </a:cubicBezTo>
                  <a:cubicBezTo>
                    <a:pt x="8" y="143"/>
                    <a:pt x="10" y="145"/>
                    <a:pt x="13" y="145"/>
                  </a:cubicBezTo>
                  <a:cubicBezTo>
                    <a:pt x="18" y="145"/>
                    <a:pt x="18" y="145"/>
                    <a:pt x="18" y="145"/>
                  </a:cubicBezTo>
                  <a:cubicBezTo>
                    <a:pt x="18" y="136"/>
                    <a:pt x="18" y="136"/>
                    <a:pt x="18" y="136"/>
                  </a:cubicBezTo>
                  <a:cubicBezTo>
                    <a:pt x="36" y="136"/>
                    <a:pt x="36" y="136"/>
                    <a:pt x="36" y="136"/>
                  </a:cubicBezTo>
                  <a:cubicBezTo>
                    <a:pt x="36" y="118"/>
                    <a:pt x="36" y="118"/>
                    <a:pt x="36" y="118"/>
                  </a:cubicBezTo>
                  <a:cubicBezTo>
                    <a:pt x="54" y="118"/>
                    <a:pt x="54" y="118"/>
                    <a:pt x="54" y="118"/>
                  </a:cubicBezTo>
                  <a:cubicBezTo>
                    <a:pt x="54" y="100"/>
                    <a:pt x="54" y="100"/>
                    <a:pt x="54" y="100"/>
                  </a:cubicBezTo>
                  <a:cubicBezTo>
                    <a:pt x="75" y="100"/>
                    <a:pt x="75" y="100"/>
                    <a:pt x="75" y="100"/>
                  </a:cubicBezTo>
                  <a:cubicBezTo>
                    <a:pt x="87" y="87"/>
                    <a:pt x="87" y="87"/>
                    <a:pt x="87" y="87"/>
                  </a:cubicBezTo>
                  <a:cubicBezTo>
                    <a:pt x="90" y="88"/>
                    <a:pt x="90" y="88"/>
                    <a:pt x="90" y="88"/>
                  </a:cubicBezTo>
                  <a:cubicBezTo>
                    <a:pt x="94" y="90"/>
                    <a:pt x="99" y="91"/>
                    <a:pt x="104" y="91"/>
                  </a:cubicBezTo>
                  <a:cubicBezTo>
                    <a:pt x="127" y="91"/>
                    <a:pt x="145" y="72"/>
                    <a:pt x="145" y="49"/>
                  </a:cubicBezTo>
                  <a:cubicBezTo>
                    <a:pt x="145" y="26"/>
                    <a:pt x="127" y="8"/>
                    <a:pt x="104" y="8"/>
                  </a:cubicBezTo>
                  <a:cubicBezTo>
                    <a:pt x="81" y="8"/>
                    <a:pt x="62" y="26"/>
                    <a:pt x="62" y="49"/>
                  </a:cubicBezTo>
                  <a:cubicBezTo>
                    <a:pt x="62" y="52"/>
                    <a:pt x="63" y="54"/>
                    <a:pt x="63" y="57"/>
                  </a:cubicBezTo>
                  <a:cubicBezTo>
                    <a:pt x="64" y="59"/>
                    <a:pt x="64" y="59"/>
                    <a:pt x="64" y="59"/>
                  </a:cubicBezTo>
                  <a:lnTo>
                    <a:pt x="8" y="11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2" name="Freeform 61"/>
            <p:cNvSpPr>
              <a:spLocks noEditPoints="1"/>
            </p:cNvSpPr>
            <p:nvPr/>
          </p:nvSpPr>
          <p:spPr bwMode="auto">
            <a:xfrm>
              <a:off x="1349376" y="1562100"/>
              <a:ext cx="69850" cy="71438"/>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4 h 31"/>
                <a:gd name="T12" fmla="*/ 4 w 31"/>
                <a:gd name="T13" fmla="*/ 15 h 31"/>
                <a:gd name="T14" fmla="*/ 16 w 31"/>
                <a:gd name="T15" fmla="*/ 27 h 31"/>
                <a:gd name="T16" fmla="*/ 27 w 31"/>
                <a:gd name="T17" fmla="*/ 15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4"/>
                  </a:moveTo>
                  <a:cubicBezTo>
                    <a:pt x="9" y="4"/>
                    <a:pt x="4" y="9"/>
                    <a:pt x="4" y="15"/>
                  </a:cubicBezTo>
                  <a:cubicBezTo>
                    <a:pt x="4" y="22"/>
                    <a:pt x="9" y="27"/>
                    <a:pt x="16" y="27"/>
                  </a:cubicBezTo>
                  <a:cubicBezTo>
                    <a:pt x="22" y="27"/>
                    <a:pt x="27" y="22"/>
                    <a:pt x="27" y="15"/>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38" name="组合 237"/>
          <p:cNvGrpSpPr/>
          <p:nvPr/>
        </p:nvGrpSpPr>
        <p:grpSpPr>
          <a:xfrm>
            <a:off x="4780288" y="2288767"/>
            <a:ext cx="443104" cy="441480"/>
            <a:chOff x="4575176" y="1474788"/>
            <a:chExt cx="433388" cy="431800"/>
          </a:xfrm>
        </p:grpSpPr>
        <p:sp>
          <p:nvSpPr>
            <p:cNvPr id="83" name="Freeform 62"/>
            <p:cNvSpPr>
              <a:spLocks noEditPoints="1"/>
            </p:cNvSpPr>
            <p:nvPr/>
          </p:nvSpPr>
          <p:spPr bwMode="auto">
            <a:xfrm>
              <a:off x="4575176" y="1474788"/>
              <a:ext cx="433388" cy="431800"/>
            </a:xfrm>
            <a:custGeom>
              <a:avLst/>
              <a:gdLst>
                <a:gd name="T0" fmla="*/ 78 w 190"/>
                <a:gd name="T1" fmla="*/ 190 h 190"/>
                <a:gd name="T2" fmla="*/ 63 w 190"/>
                <a:gd name="T3" fmla="*/ 156 h 190"/>
                <a:gd name="T4" fmla="*/ 16 w 190"/>
                <a:gd name="T5" fmla="*/ 150 h 190"/>
                <a:gd name="T6" fmla="*/ 29 w 190"/>
                <a:gd name="T7" fmla="*/ 116 h 190"/>
                <a:gd name="T8" fmla="*/ 0 w 190"/>
                <a:gd name="T9" fmla="*/ 78 h 190"/>
                <a:gd name="T10" fmla="*/ 33 w 190"/>
                <a:gd name="T11" fmla="*/ 63 h 190"/>
                <a:gd name="T12" fmla="*/ 39 w 190"/>
                <a:gd name="T13" fmla="*/ 16 h 190"/>
                <a:gd name="T14" fmla="*/ 74 w 190"/>
                <a:gd name="T15" fmla="*/ 29 h 190"/>
                <a:gd name="T16" fmla="*/ 111 w 190"/>
                <a:gd name="T17" fmla="*/ 0 h 190"/>
                <a:gd name="T18" fmla="*/ 126 w 190"/>
                <a:gd name="T19" fmla="*/ 33 h 190"/>
                <a:gd name="T20" fmla="*/ 174 w 190"/>
                <a:gd name="T21" fmla="*/ 39 h 190"/>
                <a:gd name="T22" fmla="*/ 160 w 190"/>
                <a:gd name="T23" fmla="*/ 73 h 190"/>
                <a:gd name="T24" fmla="*/ 190 w 190"/>
                <a:gd name="T25" fmla="*/ 111 h 190"/>
                <a:gd name="T26" fmla="*/ 156 w 190"/>
                <a:gd name="T27" fmla="*/ 126 h 190"/>
                <a:gd name="T28" fmla="*/ 150 w 190"/>
                <a:gd name="T29" fmla="*/ 173 h 190"/>
                <a:gd name="T30" fmla="*/ 116 w 190"/>
                <a:gd name="T31" fmla="*/ 160 h 190"/>
                <a:gd name="T32" fmla="*/ 85 w 190"/>
                <a:gd name="T33" fmla="*/ 182 h 190"/>
                <a:gd name="T34" fmla="*/ 109 w 190"/>
                <a:gd name="T35" fmla="*/ 154 h 190"/>
                <a:gd name="T36" fmla="*/ 125 w 190"/>
                <a:gd name="T37" fmla="*/ 148 h 190"/>
                <a:gd name="T38" fmla="*/ 150 w 190"/>
                <a:gd name="T39" fmla="*/ 163 h 190"/>
                <a:gd name="T40" fmla="*/ 147 w 190"/>
                <a:gd name="T41" fmla="*/ 127 h 190"/>
                <a:gd name="T42" fmla="*/ 153 w 190"/>
                <a:gd name="T43" fmla="*/ 111 h 190"/>
                <a:gd name="T44" fmla="*/ 182 w 190"/>
                <a:gd name="T45" fmla="*/ 104 h 190"/>
                <a:gd name="T46" fmla="*/ 154 w 190"/>
                <a:gd name="T47" fmla="*/ 80 h 190"/>
                <a:gd name="T48" fmla="*/ 148 w 190"/>
                <a:gd name="T49" fmla="*/ 65 h 190"/>
                <a:gd name="T50" fmla="*/ 163 w 190"/>
                <a:gd name="T51" fmla="*/ 40 h 190"/>
                <a:gd name="T52" fmla="*/ 127 w 190"/>
                <a:gd name="T53" fmla="*/ 43 h 190"/>
                <a:gd name="T54" fmla="*/ 111 w 190"/>
                <a:gd name="T55" fmla="*/ 36 h 190"/>
                <a:gd name="T56" fmla="*/ 104 w 190"/>
                <a:gd name="T57" fmla="*/ 8 h 190"/>
                <a:gd name="T58" fmla="*/ 81 w 190"/>
                <a:gd name="T59" fmla="*/ 35 h 190"/>
                <a:gd name="T60" fmla="*/ 65 w 190"/>
                <a:gd name="T61" fmla="*/ 41 h 190"/>
                <a:gd name="T62" fmla="*/ 40 w 190"/>
                <a:gd name="T63" fmla="*/ 26 h 190"/>
                <a:gd name="T64" fmla="*/ 43 w 190"/>
                <a:gd name="T65" fmla="*/ 63 h 190"/>
                <a:gd name="T66" fmla="*/ 36 w 190"/>
                <a:gd name="T67" fmla="*/ 78 h 190"/>
                <a:gd name="T68" fmla="*/ 8 w 190"/>
                <a:gd name="T69" fmla="*/ 85 h 190"/>
                <a:gd name="T70" fmla="*/ 35 w 190"/>
                <a:gd name="T71" fmla="*/ 109 h 190"/>
                <a:gd name="T72" fmla="*/ 42 w 190"/>
                <a:gd name="T73" fmla="*/ 124 h 190"/>
                <a:gd name="T74" fmla="*/ 27 w 190"/>
                <a:gd name="T75" fmla="*/ 149 h 190"/>
                <a:gd name="T76" fmla="*/ 63 w 190"/>
                <a:gd name="T77" fmla="*/ 147 h 190"/>
                <a:gd name="T78" fmla="*/ 78 w 190"/>
                <a:gd name="T79" fmla="*/ 153 h 190"/>
                <a:gd name="T80" fmla="*/ 85 w 190"/>
                <a:gd name="T81" fmla="*/ 18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190">
                  <a:moveTo>
                    <a:pt x="111" y="190"/>
                  </a:moveTo>
                  <a:cubicBezTo>
                    <a:pt x="78" y="190"/>
                    <a:pt x="78" y="190"/>
                    <a:pt x="78" y="190"/>
                  </a:cubicBezTo>
                  <a:cubicBezTo>
                    <a:pt x="74" y="160"/>
                    <a:pt x="74" y="160"/>
                    <a:pt x="74" y="160"/>
                  </a:cubicBezTo>
                  <a:cubicBezTo>
                    <a:pt x="70" y="159"/>
                    <a:pt x="67" y="158"/>
                    <a:pt x="63" y="156"/>
                  </a:cubicBezTo>
                  <a:cubicBezTo>
                    <a:pt x="39" y="173"/>
                    <a:pt x="39" y="173"/>
                    <a:pt x="39" y="173"/>
                  </a:cubicBezTo>
                  <a:cubicBezTo>
                    <a:pt x="16" y="150"/>
                    <a:pt x="16" y="150"/>
                    <a:pt x="16" y="150"/>
                  </a:cubicBezTo>
                  <a:cubicBezTo>
                    <a:pt x="33" y="126"/>
                    <a:pt x="33" y="126"/>
                    <a:pt x="33" y="126"/>
                  </a:cubicBezTo>
                  <a:cubicBezTo>
                    <a:pt x="32" y="123"/>
                    <a:pt x="30" y="119"/>
                    <a:pt x="29" y="116"/>
                  </a:cubicBezTo>
                  <a:cubicBezTo>
                    <a:pt x="0" y="111"/>
                    <a:pt x="0" y="111"/>
                    <a:pt x="0" y="111"/>
                  </a:cubicBezTo>
                  <a:cubicBezTo>
                    <a:pt x="0" y="78"/>
                    <a:pt x="0" y="78"/>
                    <a:pt x="0" y="78"/>
                  </a:cubicBezTo>
                  <a:cubicBezTo>
                    <a:pt x="29" y="73"/>
                    <a:pt x="29" y="73"/>
                    <a:pt x="29" y="73"/>
                  </a:cubicBezTo>
                  <a:cubicBezTo>
                    <a:pt x="30" y="70"/>
                    <a:pt x="32" y="67"/>
                    <a:pt x="33" y="63"/>
                  </a:cubicBezTo>
                  <a:cubicBezTo>
                    <a:pt x="16" y="39"/>
                    <a:pt x="16" y="39"/>
                    <a:pt x="16" y="39"/>
                  </a:cubicBezTo>
                  <a:cubicBezTo>
                    <a:pt x="39" y="16"/>
                    <a:pt x="39" y="16"/>
                    <a:pt x="39" y="16"/>
                  </a:cubicBezTo>
                  <a:cubicBezTo>
                    <a:pt x="63" y="33"/>
                    <a:pt x="63" y="33"/>
                    <a:pt x="63" y="33"/>
                  </a:cubicBezTo>
                  <a:cubicBezTo>
                    <a:pt x="67" y="32"/>
                    <a:pt x="70" y="30"/>
                    <a:pt x="74" y="29"/>
                  </a:cubicBezTo>
                  <a:cubicBezTo>
                    <a:pt x="78" y="0"/>
                    <a:pt x="78" y="0"/>
                    <a:pt x="78" y="0"/>
                  </a:cubicBezTo>
                  <a:cubicBezTo>
                    <a:pt x="111" y="0"/>
                    <a:pt x="111" y="0"/>
                    <a:pt x="111" y="0"/>
                  </a:cubicBezTo>
                  <a:cubicBezTo>
                    <a:pt x="116" y="29"/>
                    <a:pt x="116" y="29"/>
                    <a:pt x="116" y="29"/>
                  </a:cubicBezTo>
                  <a:cubicBezTo>
                    <a:pt x="120" y="30"/>
                    <a:pt x="123" y="32"/>
                    <a:pt x="126" y="33"/>
                  </a:cubicBezTo>
                  <a:cubicBezTo>
                    <a:pt x="150" y="16"/>
                    <a:pt x="150" y="16"/>
                    <a:pt x="150" y="16"/>
                  </a:cubicBezTo>
                  <a:cubicBezTo>
                    <a:pt x="174" y="39"/>
                    <a:pt x="174" y="39"/>
                    <a:pt x="174" y="39"/>
                  </a:cubicBezTo>
                  <a:cubicBezTo>
                    <a:pt x="156" y="63"/>
                    <a:pt x="156" y="63"/>
                    <a:pt x="156" y="63"/>
                  </a:cubicBezTo>
                  <a:cubicBezTo>
                    <a:pt x="158" y="67"/>
                    <a:pt x="159" y="70"/>
                    <a:pt x="160" y="73"/>
                  </a:cubicBezTo>
                  <a:cubicBezTo>
                    <a:pt x="190" y="78"/>
                    <a:pt x="190" y="78"/>
                    <a:pt x="190" y="78"/>
                  </a:cubicBezTo>
                  <a:cubicBezTo>
                    <a:pt x="190" y="111"/>
                    <a:pt x="190" y="111"/>
                    <a:pt x="190" y="111"/>
                  </a:cubicBezTo>
                  <a:cubicBezTo>
                    <a:pt x="160" y="116"/>
                    <a:pt x="160" y="116"/>
                    <a:pt x="160" y="116"/>
                  </a:cubicBezTo>
                  <a:cubicBezTo>
                    <a:pt x="159" y="119"/>
                    <a:pt x="158" y="123"/>
                    <a:pt x="156" y="126"/>
                  </a:cubicBezTo>
                  <a:cubicBezTo>
                    <a:pt x="174" y="150"/>
                    <a:pt x="174" y="150"/>
                    <a:pt x="174" y="150"/>
                  </a:cubicBezTo>
                  <a:cubicBezTo>
                    <a:pt x="150" y="173"/>
                    <a:pt x="150" y="173"/>
                    <a:pt x="150" y="173"/>
                  </a:cubicBezTo>
                  <a:cubicBezTo>
                    <a:pt x="126" y="156"/>
                    <a:pt x="126" y="156"/>
                    <a:pt x="126" y="156"/>
                  </a:cubicBezTo>
                  <a:cubicBezTo>
                    <a:pt x="123" y="158"/>
                    <a:pt x="120" y="159"/>
                    <a:pt x="116" y="160"/>
                  </a:cubicBezTo>
                  <a:lnTo>
                    <a:pt x="111" y="190"/>
                  </a:lnTo>
                  <a:close/>
                  <a:moveTo>
                    <a:pt x="85" y="182"/>
                  </a:moveTo>
                  <a:cubicBezTo>
                    <a:pt x="104" y="182"/>
                    <a:pt x="104" y="182"/>
                    <a:pt x="104" y="182"/>
                  </a:cubicBezTo>
                  <a:cubicBezTo>
                    <a:pt x="109" y="154"/>
                    <a:pt x="109" y="154"/>
                    <a:pt x="109" y="154"/>
                  </a:cubicBezTo>
                  <a:cubicBezTo>
                    <a:pt x="111" y="153"/>
                    <a:pt x="111" y="153"/>
                    <a:pt x="111" y="153"/>
                  </a:cubicBezTo>
                  <a:cubicBezTo>
                    <a:pt x="116" y="152"/>
                    <a:pt x="120" y="150"/>
                    <a:pt x="125" y="148"/>
                  </a:cubicBezTo>
                  <a:cubicBezTo>
                    <a:pt x="127" y="147"/>
                    <a:pt x="127" y="147"/>
                    <a:pt x="127" y="147"/>
                  </a:cubicBezTo>
                  <a:cubicBezTo>
                    <a:pt x="150" y="163"/>
                    <a:pt x="150" y="163"/>
                    <a:pt x="150" y="163"/>
                  </a:cubicBezTo>
                  <a:cubicBezTo>
                    <a:pt x="163" y="149"/>
                    <a:pt x="163" y="149"/>
                    <a:pt x="163" y="149"/>
                  </a:cubicBezTo>
                  <a:cubicBezTo>
                    <a:pt x="147" y="127"/>
                    <a:pt x="147" y="127"/>
                    <a:pt x="147" y="127"/>
                  </a:cubicBezTo>
                  <a:cubicBezTo>
                    <a:pt x="148" y="124"/>
                    <a:pt x="148" y="124"/>
                    <a:pt x="148" y="124"/>
                  </a:cubicBezTo>
                  <a:cubicBezTo>
                    <a:pt x="150" y="120"/>
                    <a:pt x="152" y="116"/>
                    <a:pt x="153" y="111"/>
                  </a:cubicBezTo>
                  <a:cubicBezTo>
                    <a:pt x="154" y="109"/>
                    <a:pt x="154" y="109"/>
                    <a:pt x="154" y="109"/>
                  </a:cubicBezTo>
                  <a:cubicBezTo>
                    <a:pt x="182" y="104"/>
                    <a:pt x="182" y="104"/>
                    <a:pt x="182" y="104"/>
                  </a:cubicBezTo>
                  <a:cubicBezTo>
                    <a:pt x="182" y="85"/>
                    <a:pt x="182" y="85"/>
                    <a:pt x="182" y="85"/>
                  </a:cubicBezTo>
                  <a:cubicBezTo>
                    <a:pt x="154" y="80"/>
                    <a:pt x="154" y="80"/>
                    <a:pt x="154" y="80"/>
                  </a:cubicBezTo>
                  <a:cubicBezTo>
                    <a:pt x="153" y="78"/>
                    <a:pt x="153" y="78"/>
                    <a:pt x="153" y="78"/>
                  </a:cubicBezTo>
                  <a:cubicBezTo>
                    <a:pt x="152" y="73"/>
                    <a:pt x="150" y="69"/>
                    <a:pt x="148" y="65"/>
                  </a:cubicBezTo>
                  <a:cubicBezTo>
                    <a:pt x="147" y="63"/>
                    <a:pt x="147" y="63"/>
                    <a:pt x="147" y="63"/>
                  </a:cubicBezTo>
                  <a:cubicBezTo>
                    <a:pt x="163" y="40"/>
                    <a:pt x="163" y="40"/>
                    <a:pt x="163" y="40"/>
                  </a:cubicBezTo>
                  <a:cubicBezTo>
                    <a:pt x="150" y="26"/>
                    <a:pt x="150" y="26"/>
                    <a:pt x="150" y="26"/>
                  </a:cubicBezTo>
                  <a:cubicBezTo>
                    <a:pt x="127" y="43"/>
                    <a:pt x="127" y="43"/>
                    <a:pt x="127" y="43"/>
                  </a:cubicBezTo>
                  <a:cubicBezTo>
                    <a:pt x="125" y="41"/>
                    <a:pt x="125" y="41"/>
                    <a:pt x="125" y="41"/>
                  </a:cubicBezTo>
                  <a:cubicBezTo>
                    <a:pt x="120" y="39"/>
                    <a:pt x="116" y="37"/>
                    <a:pt x="111" y="36"/>
                  </a:cubicBezTo>
                  <a:cubicBezTo>
                    <a:pt x="109" y="35"/>
                    <a:pt x="109" y="35"/>
                    <a:pt x="109" y="35"/>
                  </a:cubicBezTo>
                  <a:cubicBezTo>
                    <a:pt x="104" y="8"/>
                    <a:pt x="104" y="8"/>
                    <a:pt x="104" y="8"/>
                  </a:cubicBezTo>
                  <a:cubicBezTo>
                    <a:pt x="85" y="8"/>
                    <a:pt x="85" y="8"/>
                    <a:pt x="85" y="8"/>
                  </a:cubicBezTo>
                  <a:cubicBezTo>
                    <a:pt x="81" y="35"/>
                    <a:pt x="81" y="35"/>
                    <a:pt x="81" y="35"/>
                  </a:cubicBezTo>
                  <a:cubicBezTo>
                    <a:pt x="78" y="36"/>
                    <a:pt x="78" y="36"/>
                    <a:pt x="78" y="36"/>
                  </a:cubicBezTo>
                  <a:cubicBezTo>
                    <a:pt x="74" y="37"/>
                    <a:pt x="69" y="39"/>
                    <a:pt x="65" y="41"/>
                  </a:cubicBezTo>
                  <a:cubicBezTo>
                    <a:pt x="63" y="43"/>
                    <a:pt x="63" y="43"/>
                    <a:pt x="63" y="43"/>
                  </a:cubicBezTo>
                  <a:cubicBezTo>
                    <a:pt x="40" y="26"/>
                    <a:pt x="40" y="26"/>
                    <a:pt x="40" y="26"/>
                  </a:cubicBezTo>
                  <a:cubicBezTo>
                    <a:pt x="27" y="40"/>
                    <a:pt x="27" y="40"/>
                    <a:pt x="27" y="40"/>
                  </a:cubicBezTo>
                  <a:cubicBezTo>
                    <a:pt x="43" y="63"/>
                    <a:pt x="43" y="63"/>
                    <a:pt x="43" y="63"/>
                  </a:cubicBezTo>
                  <a:cubicBezTo>
                    <a:pt x="42" y="65"/>
                    <a:pt x="42" y="65"/>
                    <a:pt x="42" y="65"/>
                  </a:cubicBezTo>
                  <a:cubicBezTo>
                    <a:pt x="39" y="69"/>
                    <a:pt x="37" y="74"/>
                    <a:pt x="36" y="78"/>
                  </a:cubicBezTo>
                  <a:cubicBezTo>
                    <a:pt x="35" y="80"/>
                    <a:pt x="35" y="80"/>
                    <a:pt x="35" y="80"/>
                  </a:cubicBezTo>
                  <a:cubicBezTo>
                    <a:pt x="8" y="85"/>
                    <a:pt x="8" y="85"/>
                    <a:pt x="8" y="85"/>
                  </a:cubicBezTo>
                  <a:cubicBezTo>
                    <a:pt x="8" y="104"/>
                    <a:pt x="8" y="104"/>
                    <a:pt x="8" y="104"/>
                  </a:cubicBezTo>
                  <a:cubicBezTo>
                    <a:pt x="35" y="109"/>
                    <a:pt x="35" y="109"/>
                    <a:pt x="35" y="109"/>
                  </a:cubicBezTo>
                  <a:cubicBezTo>
                    <a:pt x="36" y="111"/>
                    <a:pt x="36" y="111"/>
                    <a:pt x="36" y="111"/>
                  </a:cubicBezTo>
                  <a:cubicBezTo>
                    <a:pt x="37" y="116"/>
                    <a:pt x="39" y="120"/>
                    <a:pt x="42" y="124"/>
                  </a:cubicBezTo>
                  <a:cubicBezTo>
                    <a:pt x="43" y="127"/>
                    <a:pt x="43" y="127"/>
                    <a:pt x="43" y="127"/>
                  </a:cubicBezTo>
                  <a:cubicBezTo>
                    <a:pt x="27" y="149"/>
                    <a:pt x="27" y="149"/>
                    <a:pt x="27" y="149"/>
                  </a:cubicBezTo>
                  <a:cubicBezTo>
                    <a:pt x="40" y="163"/>
                    <a:pt x="40" y="163"/>
                    <a:pt x="40" y="163"/>
                  </a:cubicBezTo>
                  <a:cubicBezTo>
                    <a:pt x="63" y="147"/>
                    <a:pt x="63" y="147"/>
                    <a:pt x="63" y="147"/>
                  </a:cubicBezTo>
                  <a:cubicBezTo>
                    <a:pt x="65" y="148"/>
                    <a:pt x="65" y="148"/>
                    <a:pt x="65" y="148"/>
                  </a:cubicBezTo>
                  <a:cubicBezTo>
                    <a:pt x="69" y="150"/>
                    <a:pt x="74" y="152"/>
                    <a:pt x="78" y="153"/>
                  </a:cubicBezTo>
                  <a:cubicBezTo>
                    <a:pt x="81" y="154"/>
                    <a:pt x="81" y="154"/>
                    <a:pt x="81" y="154"/>
                  </a:cubicBezTo>
                  <a:lnTo>
                    <a:pt x="85" y="18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4" name="Freeform 63"/>
            <p:cNvSpPr>
              <a:spLocks noEditPoints="1"/>
            </p:cNvSpPr>
            <p:nvPr/>
          </p:nvSpPr>
          <p:spPr bwMode="auto">
            <a:xfrm>
              <a:off x="4727576" y="1627188"/>
              <a:ext cx="128588" cy="127000"/>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4 h 56"/>
                <a:gd name="T12" fmla="*/ 4 w 56"/>
                <a:gd name="T13" fmla="*/ 28 h 56"/>
                <a:gd name="T14" fmla="*/ 28 w 56"/>
                <a:gd name="T15" fmla="*/ 52 h 56"/>
                <a:gd name="T16" fmla="*/ 52 w 56"/>
                <a:gd name="T17" fmla="*/ 28 h 56"/>
                <a:gd name="T18" fmla="*/ 28 w 56"/>
                <a:gd name="T1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2" y="56"/>
                    <a:pt x="0" y="43"/>
                    <a:pt x="0" y="28"/>
                  </a:cubicBezTo>
                  <a:cubicBezTo>
                    <a:pt x="0" y="12"/>
                    <a:pt x="12" y="0"/>
                    <a:pt x="28" y="0"/>
                  </a:cubicBezTo>
                  <a:cubicBezTo>
                    <a:pt x="43" y="0"/>
                    <a:pt x="56" y="12"/>
                    <a:pt x="56" y="28"/>
                  </a:cubicBezTo>
                  <a:cubicBezTo>
                    <a:pt x="56" y="43"/>
                    <a:pt x="43" y="56"/>
                    <a:pt x="28" y="56"/>
                  </a:cubicBezTo>
                  <a:close/>
                  <a:moveTo>
                    <a:pt x="28" y="4"/>
                  </a:moveTo>
                  <a:cubicBezTo>
                    <a:pt x="15" y="4"/>
                    <a:pt x="4" y="14"/>
                    <a:pt x="4" y="28"/>
                  </a:cubicBezTo>
                  <a:cubicBezTo>
                    <a:pt x="4" y="41"/>
                    <a:pt x="15" y="52"/>
                    <a:pt x="28" y="52"/>
                  </a:cubicBezTo>
                  <a:cubicBezTo>
                    <a:pt x="41" y="52"/>
                    <a:pt x="52" y="41"/>
                    <a:pt x="52" y="28"/>
                  </a:cubicBezTo>
                  <a:cubicBezTo>
                    <a:pt x="52" y="14"/>
                    <a:pt x="41" y="4"/>
                    <a:pt x="2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37" name="组合 236"/>
          <p:cNvGrpSpPr/>
          <p:nvPr/>
        </p:nvGrpSpPr>
        <p:grpSpPr>
          <a:xfrm>
            <a:off x="5676233" y="2283897"/>
            <a:ext cx="425249" cy="422003"/>
            <a:chOff x="5451476" y="1470025"/>
            <a:chExt cx="415925" cy="412750"/>
          </a:xfrm>
        </p:grpSpPr>
        <p:sp>
          <p:nvSpPr>
            <p:cNvPr id="85" name="Freeform 64"/>
            <p:cNvSpPr>
              <a:spLocks noEditPoints="1"/>
            </p:cNvSpPr>
            <p:nvPr/>
          </p:nvSpPr>
          <p:spPr bwMode="auto">
            <a:xfrm>
              <a:off x="5451476" y="1470025"/>
              <a:ext cx="415925" cy="412750"/>
            </a:xfrm>
            <a:custGeom>
              <a:avLst/>
              <a:gdLst>
                <a:gd name="T0" fmla="*/ 77 w 183"/>
                <a:gd name="T1" fmla="*/ 165 h 182"/>
                <a:gd name="T2" fmla="*/ 46 w 183"/>
                <a:gd name="T3" fmla="*/ 171 h 182"/>
                <a:gd name="T4" fmla="*/ 35 w 183"/>
                <a:gd name="T5" fmla="*/ 164 h 182"/>
                <a:gd name="T6" fmla="*/ 29 w 183"/>
                <a:gd name="T7" fmla="*/ 133 h 182"/>
                <a:gd name="T8" fmla="*/ 18 w 183"/>
                <a:gd name="T9" fmla="*/ 106 h 182"/>
                <a:gd name="T10" fmla="*/ 0 w 183"/>
                <a:gd name="T11" fmla="*/ 80 h 182"/>
                <a:gd name="T12" fmla="*/ 3 w 183"/>
                <a:gd name="T13" fmla="*/ 67 h 182"/>
                <a:gd name="T14" fmla="*/ 29 w 183"/>
                <a:gd name="T15" fmla="*/ 49 h 182"/>
                <a:gd name="T16" fmla="*/ 49 w 183"/>
                <a:gd name="T17" fmla="*/ 29 h 182"/>
                <a:gd name="T18" fmla="*/ 67 w 183"/>
                <a:gd name="T19" fmla="*/ 3 h 182"/>
                <a:gd name="T20" fmla="*/ 80 w 183"/>
                <a:gd name="T21" fmla="*/ 0 h 182"/>
                <a:gd name="T22" fmla="*/ 107 w 183"/>
                <a:gd name="T23" fmla="*/ 17 h 182"/>
                <a:gd name="T24" fmla="*/ 133 w 183"/>
                <a:gd name="T25" fmla="*/ 28 h 182"/>
                <a:gd name="T26" fmla="*/ 164 w 183"/>
                <a:gd name="T27" fmla="*/ 35 h 182"/>
                <a:gd name="T28" fmla="*/ 171 w 183"/>
                <a:gd name="T29" fmla="*/ 46 h 182"/>
                <a:gd name="T30" fmla="*/ 165 w 183"/>
                <a:gd name="T31" fmla="*/ 77 h 182"/>
                <a:gd name="T32" fmla="*/ 165 w 183"/>
                <a:gd name="T33" fmla="*/ 106 h 182"/>
                <a:gd name="T34" fmla="*/ 171 w 183"/>
                <a:gd name="T35" fmla="*/ 136 h 182"/>
                <a:gd name="T36" fmla="*/ 164 w 183"/>
                <a:gd name="T37" fmla="*/ 148 h 182"/>
                <a:gd name="T38" fmla="*/ 133 w 183"/>
                <a:gd name="T39" fmla="*/ 154 h 182"/>
                <a:gd name="T40" fmla="*/ 107 w 183"/>
                <a:gd name="T41" fmla="*/ 165 h 182"/>
                <a:gd name="T42" fmla="*/ 87 w 183"/>
                <a:gd name="T43" fmla="*/ 174 h 182"/>
                <a:gd name="T44" fmla="*/ 102 w 183"/>
                <a:gd name="T45" fmla="*/ 158 h 182"/>
                <a:gd name="T46" fmla="*/ 119 w 183"/>
                <a:gd name="T47" fmla="*/ 170 h 182"/>
                <a:gd name="T48" fmla="*/ 127 w 183"/>
                <a:gd name="T49" fmla="*/ 149 h 182"/>
                <a:gd name="T50" fmla="*/ 147 w 183"/>
                <a:gd name="T51" fmla="*/ 153 h 182"/>
                <a:gd name="T52" fmla="*/ 146 w 183"/>
                <a:gd name="T53" fmla="*/ 131 h 182"/>
                <a:gd name="T54" fmla="*/ 167 w 183"/>
                <a:gd name="T55" fmla="*/ 127 h 182"/>
                <a:gd name="T56" fmla="*/ 157 w 183"/>
                <a:gd name="T57" fmla="*/ 107 h 182"/>
                <a:gd name="T58" fmla="*/ 175 w 183"/>
                <a:gd name="T59" fmla="*/ 96 h 182"/>
                <a:gd name="T60" fmla="*/ 158 w 183"/>
                <a:gd name="T61" fmla="*/ 81 h 182"/>
                <a:gd name="T62" fmla="*/ 170 w 183"/>
                <a:gd name="T63" fmla="*/ 64 h 182"/>
                <a:gd name="T64" fmla="*/ 149 w 183"/>
                <a:gd name="T65" fmla="*/ 56 h 182"/>
                <a:gd name="T66" fmla="*/ 154 w 183"/>
                <a:gd name="T67" fmla="*/ 36 h 182"/>
                <a:gd name="T68" fmla="*/ 131 w 183"/>
                <a:gd name="T69" fmla="*/ 37 h 182"/>
                <a:gd name="T70" fmla="*/ 128 w 183"/>
                <a:gd name="T71" fmla="*/ 16 h 182"/>
                <a:gd name="T72" fmla="*/ 107 w 183"/>
                <a:gd name="T73" fmla="*/ 26 h 182"/>
                <a:gd name="T74" fmla="*/ 96 w 183"/>
                <a:gd name="T75" fmla="*/ 8 h 182"/>
                <a:gd name="T76" fmla="*/ 81 w 183"/>
                <a:gd name="T77" fmla="*/ 25 h 182"/>
                <a:gd name="T78" fmla="*/ 64 w 183"/>
                <a:gd name="T79" fmla="*/ 13 h 182"/>
                <a:gd name="T80" fmla="*/ 57 w 183"/>
                <a:gd name="T81" fmla="*/ 34 h 182"/>
                <a:gd name="T82" fmla="*/ 36 w 183"/>
                <a:gd name="T83" fmla="*/ 29 h 182"/>
                <a:gd name="T84" fmla="*/ 37 w 183"/>
                <a:gd name="T85" fmla="*/ 51 h 182"/>
                <a:gd name="T86" fmla="*/ 16 w 183"/>
                <a:gd name="T87" fmla="*/ 55 h 182"/>
                <a:gd name="T88" fmla="*/ 26 w 183"/>
                <a:gd name="T89" fmla="*/ 75 h 182"/>
                <a:gd name="T90" fmla="*/ 8 w 183"/>
                <a:gd name="T91" fmla="*/ 87 h 182"/>
                <a:gd name="T92" fmla="*/ 25 w 183"/>
                <a:gd name="T93" fmla="*/ 102 h 182"/>
                <a:gd name="T94" fmla="*/ 13 w 183"/>
                <a:gd name="T95" fmla="*/ 119 h 182"/>
                <a:gd name="T96" fmla="*/ 34 w 183"/>
                <a:gd name="T97" fmla="*/ 126 h 182"/>
                <a:gd name="T98" fmla="*/ 29 w 183"/>
                <a:gd name="T99" fmla="*/ 147 h 182"/>
                <a:gd name="T100" fmla="*/ 52 w 183"/>
                <a:gd name="T101" fmla="*/ 146 h 182"/>
                <a:gd name="T102" fmla="*/ 55 w 183"/>
                <a:gd name="T103" fmla="*/ 166 h 182"/>
                <a:gd name="T104" fmla="*/ 76 w 183"/>
                <a:gd name="T105" fmla="*/ 157 h 182"/>
                <a:gd name="T106" fmla="*/ 87 w 183"/>
                <a:gd name="T107"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182">
                  <a:moveTo>
                    <a:pt x="103" y="182"/>
                  </a:moveTo>
                  <a:cubicBezTo>
                    <a:pt x="80" y="182"/>
                    <a:pt x="80" y="182"/>
                    <a:pt x="80" y="182"/>
                  </a:cubicBezTo>
                  <a:cubicBezTo>
                    <a:pt x="77" y="165"/>
                    <a:pt x="77" y="165"/>
                    <a:pt x="77" y="165"/>
                  </a:cubicBezTo>
                  <a:cubicBezTo>
                    <a:pt x="77" y="165"/>
                    <a:pt x="77" y="165"/>
                    <a:pt x="77" y="165"/>
                  </a:cubicBezTo>
                  <a:cubicBezTo>
                    <a:pt x="67" y="180"/>
                    <a:pt x="67" y="180"/>
                    <a:pt x="67" y="180"/>
                  </a:cubicBezTo>
                  <a:cubicBezTo>
                    <a:pt x="46" y="171"/>
                    <a:pt x="46" y="171"/>
                    <a:pt x="46" y="171"/>
                  </a:cubicBezTo>
                  <a:cubicBezTo>
                    <a:pt x="50" y="154"/>
                    <a:pt x="50" y="154"/>
                    <a:pt x="50" y="154"/>
                  </a:cubicBezTo>
                  <a:cubicBezTo>
                    <a:pt x="50" y="154"/>
                    <a:pt x="50" y="154"/>
                    <a:pt x="49" y="154"/>
                  </a:cubicBezTo>
                  <a:cubicBezTo>
                    <a:pt x="35" y="164"/>
                    <a:pt x="35" y="164"/>
                    <a:pt x="35" y="164"/>
                  </a:cubicBezTo>
                  <a:cubicBezTo>
                    <a:pt x="19" y="148"/>
                    <a:pt x="19" y="148"/>
                    <a:pt x="19" y="148"/>
                  </a:cubicBezTo>
                  <a:cubicBezTo>
                    <a:pt x="29" y="133"/>
                    <a:pt x="29" y="133"/>
                    <a:pt x="29" y="133"/>
                  </a:cubicBezTo>
                  <a:cubicBezTo>
                    <a:pt x="29" y="133"/>
                    <a:pt x="29" y="133"/>
                    <a:pt x="29" y="133"/>
                  </a:cubicBezTo>
                  <a:cubicBezTo>
                    <a:pt x="12" y="136"/>
                    <a:pt x="12" y="136"/>
                    <a:pt x="12" y="136"/>
                  </a:cubicBezTo>
                  <a:cubicBezTo>
                    <a:pt x="3" y="116"/>
                    <a:pt x="3" y="116"/>
                    <a:pt x="3" y="116"/>
                  </a:cubicBezTo>
                  <a:cubicBezTo>
                    <a:pt x="18" y="106"/>
                    <a:pt x="18" y="106"/>
                    <a:pt x="18" y="106"/>
                  </a:cubicBezTo>
                  <a:cubicBezTo>
                    <a:pt x="18" y="106"/>
                    <a:pt x="18" y="106"/>
                    <a:pt x="18" y="106"/>
                  </a:cubicBezTo>
                  <a:cubicBezTo>
                    <a:pt x="0" y="102"/>
                    <a:pt x="0" y="102"/>
                    <a:pt x="0" y="102"/>
                  </a:cubicBezTo>
                  <a:cubicBezTo>
                    <a:pt x="0" y="80"/>
                    <a:pt x="0" y="80"/>
                    <a:pt x="0" y="80"/>
                  </a:cubicBezTo>
                  <a:cubicBezTo>
                    <a:pt x="18" y="77"/>
                    <a:pt x="18" y="77"/>
                    <a:pt x="18" y="77"/>
                  </a:cubicBezTo>
                  <a:cubicBezTo>
                    <a:pt x="18" y="77"/>
                    <a:pt x="18" y="76"/>
                    <a:pt x="18" y="76"/>
                  </a:cubicBezTo>
                  <a:cubicBezTo>
                    <a:pt x="3" y="67"/>
                    <a:pt x="3" y="67"/>
                    <a:pt x="3" y="67"/>
                  </a:cubicBezTo>
                  <a:cubicBezTo>
                    <a:pt x="12" y="46"/>
                    <a:pt x="12" y="46"/>
                    <a:pt x="12" y="46"/>
                  </a:cubicBezTo>
                  <a:cubicBezTo>
                    <a:pt x="29" y="50"/>
                    <a:pt x="29" y="50"/>
                    <a:pt x="29" y="50"/>
                  </a:cubicBezTo>
                  <a:cubicBezTo>
                    <a:pt x="29" y="49"/>
                    <a:pt x="29" y="49"/>
                    <a:pt x="29" y="49"/>
                  </a:cubicBezTo>
                  <a:cubicBezTo>
                    <a:pt x="19" y="35"/>
                    <a:pt x="19" y="35"/>
                    <a:pt x="19" y="35"/>
                  </a:cubicBezTo>
                  <a:cubicBezTo>
                    <a:pt x="35" y="19"/>
                    <a:pt x="35" y="19"/>
                    <a:pt x="35" y="19"/>
                  </a:cubicBezTo>
                  <a:cubicBezTo>
                    <a:pt x="49" y="29"/>
                    <a:pt x="49" y="29"/>
                    <a:pt x="49" y="29"/>
                  </a:cubicBezTo>
                  <a:cubicBezTo>
                    <a:pt x="50" y="29"/>
                    <a:pt x="50" y="28"/>
                    <a:pt x="50" y="28"/>
                  </a:cubicBezTo>
                  <a:cubicBezTo>
                    <a:pt x="46" y="11"/>
                    <a:pt x="46" y="11"/>
                    <a:pt x="46" y="11"/>
                  </a:cubicBezTo>
                  <a:cubicBezTo>
                    <a:pt x="67" y="3"/>
                    <a:pt x="67" y="3"/>
                    <a:pt x="67" y="3"/>
                  </a:cubicBezTo>
                  <a:cubicBezTo>
                    <a:pt x="77" y="17"/>
                    <a:pt x="77" y="17"/>
                    <a:pt x="77" y="17"/>
                  </a:cubicBezTo>
                  <a:cubicBezTo>
                    <a:pt x="77" y="17"/>
                    <a:pt x="77" y="17"/>
                    <a:pt x="77" y="17"/>
                  </a:cubicBezTo>
                  <a:cubicBezTo>
                    <a:pt x="80" y="0"/>
                    <a:pt x="80" y="0"/>
                    <a:pt x="80" y="0"/>
                  </a:cubicBezTo>
                  <a:cubicBezTo>
                    <a:pt x="103" y="0"/>
                    <a:pt x="103" y="0"/>
                    <a:pt x="103" y="0"/>
                  </a:cubicBezTo>
                  <a:cubicBezTo>
                    <a:pt x="106" y="17"/>
                    <a:pt x="106" y="17"/>
                    <a:pt x="106" y="17"/>
                  </a:cubicBezTo>
                  <a:cubicBezTo>
                    <a:pt x="106" y="17"/>
                    <a:pt x="106" y="17"/>
                    <a:pt x="107" y="17"/>
                  </a:cubicBezTo>
                  <a:cubicBezTo>
                    <a:pt x="116" y="3"/>
                    <a:pt x="116" y="3"/>
                    <a:pt x="116" y="3"/>
                  </a:cubicBezTo>
                  <a:cubicBezTo>
                    <a:pt x="137" y="11"/>
                    <a:pt x="137" y="11"/>
                    <a:pt x="137" y="11"/>
                  </a:cubicBezTo>
                  <a:cubicBezTo>
                    <a:pt x="133" y="28"/>
                    <a:pt x="133" y="28"/>
                    <a:pt x="133" y="28"/>
                  </a:cubicBezTo>
                  <a:cubicBezTo>
                    <a:pt x="133" y="28"/>
                    <a:pt x="133" y="29"/>
                    <a:pt x="134" y="29"/>
                  </a:cubicBezTo>
                  <a:cubicBezTo>
                    <a:pt x="148" y="19"/>
                    <a:pt x="148" y="19"/>
                    <a:pt x="148" y="19"/>
                  </a:cubicBezTo>
                  <a:cubicBezTo>
                    <a:pt x="164" y="35"/>
                    <a:pt x="164" y="35"/>
                    <a:pt x="164" y="35"/>
                  </a:cubicBezTo>
                  <a:cubicBezTo>
                    <a:pt x="154" y="49"/>
                    <a:pt x="154" y="49"/>
                    <a:pt x="154" y="49"/>
                  </a:cubicBezTo>
                  <a:cubicBezTo>
                    <a:pt x="154" y="49"/>
                    <a:pt x="154" y="49"/>
                    <a:pt x="154" y="50"/>
                  </a:cubicBezTo>
                  <a:cubicBezTo>
                    <a:pt x="171" y="46"/>
                    <a:pt x="171" y="46"/>
                    <a:pt x="171" y="46"/>
                  </a:cubicBezTo>
                  <a:cubicBezTo>
                    <a:pt x="180" y="67"/>
                    <a:pt x="180" y="67"/>
                    <a:pt x="180" y="67"/>
                  </a:cubicBezTo>
                  <a:cubicBezTo>
                    <a:pt x="165" y="76"/>
                    <a:pt x="165" y="76"/>
                    <a:pt x="165" y="76"/>
                  </a:cubicBezTo>
                  <a:cubicBezTo>
                    <a:pt x="165" y="76"/>
                    <a:pt x="165" y="77"/>
                    <a:pt x="165" y="77"/>
                  </a:cubicBezTo>
                  <a:cubicBezTo>
                    <a:pt x="183" y="80"/>
                    <a:pt x="183" y="80"/>
                    <a:pt x="183" y="80"/>
                  </a:cubicBezTo>
                  <a:cubicBezTo>
                    <a:pt x="183" y="102"/>
                    <a:pt x="183" y="102"/>
                    <a:pt x="183" y="102"/>
                  </a:cubicBezTo>
                  <a:cubicBezTo>
                    <a:pt x="165" y="106"/>
                    <a:pt x="165" y="106"/>
                    <a:pt x="165" y="106"/>
                  </a:cubicBezTo>
                  <a:cubicBezTo>
                    <a:pt x="165" y="106"/>
                    <a:pt x="165" y="106"/>
                    <a:pt x="165" y="106"/>
                  </a:cubicBezTo>
                  <a:cubicBezTo>
                    <a:pt x="180" y="116"/>
                    <a:pt x="180" y="116"/>
                    <a:pt x="180" y="116"/>
                  </a:cubicBezTo>
                  <a:cubicBezTo>
                    <a:pt x="171" y="136"/>
                    <a:pt x="171" y="136"/>
                    <a:pt x="171" y="136"/>
                  </a:cubicBezTo>
                  <a:cubicBezTo>
                    <a:pt x="154" y="133"/>
                    <a:pt x="154" y="133"/>
                    <a:pt x="154" y="133"/>
                  </a:cubicBezTo>
                  <a:cubicBezTo>
                    <a:pt x="154" y="133"/>
                    <a:pt x="154" y="133"/>
                    <a:pt x="154" y="133"/>
                  </a:cubicBezTo>
                  <a:cubicBezTo>
                    <a:pt x="164" y="148"/>
                    <a:pt x="164" y="148"/>
                    <a:pt x="164" y="148"/>
                  </a:cubicBezTo>
                  <a:cubicBezTo>
                    <a:pt x="148" y="164"/>
                    <a:pt x="148" y="164"/>
                    <a:pt x="148" y="164"/>
                  </a:cubicBezTo>
                  <a:cubicBezTo>
                    <a:pt x="134" y="154"/>
                    <a:pt x="134" y="154"/>
                    <a:pt x="134" y="154"/>
                  </a:cubicBezTo>
                  <a:cubicBezTo>
                    <a:pt x="133" y="154"/>
                    <a:pt x="133" y="154"/>
                    <a:pt x="133" y="154"/>
                  </a:cubicBezTo>
                  <a:cubicBezTo>
                    <a:pt x="137" y="171"/>
                    <a:pt x="137" y="171"/>
                    <a:pt x="137" y="171"/>
                  </a:cubicBezTo>
                  <a:cubicBezTo>
                    <a:pt x="116" y="180"/>
                    <a:pt x="116" y="180"/>
                    <a:pt x="116" y="180"/>
                  </a:cubicBezTo>
                  <a:cubicBezTo>
                    <a:pt x="107" y="165"/>
                    <a:pt x="107" y="165"/>
                    <a:pt x="107" y="165"/>
                  </a:cubicBezTo>
                  <a:cubicBezTo>
                    <a:pt x="106" y="165"/>
                    <a:pt x="106" y="165"/>
                    <a:pt x="106" y="165"/>
                  </a:cubicBezTo>
                  <a:lnTo>
                    <a:pt x="103" y="182"/>
                  </a:lnTo>
                  <a:close/>
                  <a:moveTo>
                    <a:pt x="87" y="174"/>
                  </a:moveTo>
                  <a:cubicBezTo>
                    <a:pt x="96" y="174"/>
                    <a:pt x="96" y="174"/>
                    <a:pt x="96" y="174"/>
                  </a:cubicBezTo>
                  <a:cubicBezTo>
                    <a:pt x="99" y="158"/>
                    <a:pt x="99" y="158"/>
                    <a:pt x="99" y="158"/>
                  </a:cubicBezTo>
                  <a:cubicBezTo>
                    <a:pt x="102" y="158"/>
                    <a:pt x="102" y="158"/>
                    <a:pt x="102" y="158"/>
                  </a:cubicBezTo>
                  <a:cubicBezTo>
                    <a:pt x="104" y="157"/>
                    <a:pt x="106" y="157"/>
                    <a:pt x="107" y="157"/>
                  </a:cubicBezTo>
                  <a:cubicBezTo>
                    <a:pt x="110" y="156"/>
                    <a:pt x="110" y="156"/>
                    <a:pt x="110" y="156"/>
                  </a:cubicBezTo>
                  <a:cubicBezTo>
                    <a:pt x="119" y="170"/>
                    <a:pt x="119" y="170"/>
                    <a:pt x="119" y="170"/>
                  </a:cubicBezTo>
                  <a:cubicBezTo>
                    <a:pt x="128" y="166"/>
                    <a:pt x="128" y="166"/>
                    <a:pt x="128" y="166"/>
                  </a:cubicBezTo>
                  <a:cubicBezTo>
                    <a:pt x="124" y="150"/>
                    <a:pt x="124" y="150"/>
                    <a:pt x="124" y="150"/>
                  </a:cubicBezTo>
                  <a:cubicBezTo>
                    <a:pt x="127" y="149"/>
                    <a:pt x="127" y="149"/>
                    <a:pt x="127" y="149"/>
                  </a:cubicBezTo>
                  <a:cubicBezTo>
                    <a:pt x="128" y="148"/>
                    <a:pt x="130" y="147"/>
                    <a:pt x="131" y="146"/>
                  </a:cubicBezTo>
                  <a:cubicBezTo>
                    <a:pt x="134" y="144"/>
                    <a:pt x="134" y="144"/>
                    <a:pt x="134" y="144"/>
                  </a:cubicBezTo>
                  <a:cubicBezTo>
                    <a:pt x="147" y="153"/>
                    <a:pt x="147" y="153"/>
                    <a:pt x="147" y="153"/>
                  </a:cubicBezTo>
                  <a:cubicBezTo>
                    <a:pt x="154" y="147"/>
                    <a:pt x="154" y="147"/>
                    <a:pt x="154" y="147"/>
                  </a:cubicBezTo>
                  <a:cubicBezTo>
                    <a:pt x="144" y="133"/>
                    <a:pt x="144" y="133"/>
                    <a:pt x="144" y="133"/>
                  </a:cubicBezTo>
                  <a:cubicBezTo>
                    <a:pt x="146" y="131"/>
                    <a:pt x="146" y="131"/>
                    <a:pt x="146" y="131"/>
                  </a:cubicBezTo>
                  <a:cubicBezTo>
                    <a:pt x="147" y="129"/>
                    <a:pt x="148" y="128"/>
                    <a:pt x="149" y="126"/>
                  </a:cubicBezTo>
                  <a:cubicBezTo>
                    <a:pt x="150" y="124"/>
                    <a:pt x="150" y="124"/>
                    <a:pt x="150" y="124"/>
                  </a:cubicBezTo>
                  <a:cubicBezTo>
                    <a:pt x="167" y="127"/>
                    <a:pt x="167" y="127"/>
                    <a:pt x="167" y="127"/>
                  </a:cubicBezTo>
                  <a:cubicBezTo>
                    <a:pt x="170" y="119"/>
                    <a:pt x="170" y="119"/>
                    <a:pt x="170" y="119"/>
                  </a:cubicBezTo>
                  <a:cubicBezTo>
                    <a:pt x="156" y="110"/>
                    <a:pt x="156" y="110"/>
                    <a:pt x="156" y="110"/>
                  </a:cubicBezTo>
                  <a:cubicBezTo>
                    <a:pt x="157" y="107"/>
                    <a:pt x="157" y="107"/>
                    <a:pt x="157" y="107"/>
                  </a:cubicBezTo>
                  <a:cubicBezTo>
                    <a:pt x="157" y="105"/>
                    <a:pt x="158" y="103"/>
                    <a:pt x="158" y="102"/>
                  </a:cubicBezTo>
                  <a:cubicBezTo>
                    <a:pt x="158" y="99"/>
                    <a:pt x="158" y="99"/>
                    <a:pt x="158" y="99"/>
                  </a:cubicBezTo>
                  <a:cubicBezTo>
                    <a:pt x="175" y="96"/>
                    <a:pt x="175" y="96"/>
                    <a:pt x="175" y="96"/>
                  </a:cubicBezTo>
                  <a:cubicBezTo>
                    <a:pt x="175" y="87"/>
                    <a:pt x="175" y="87"/>
                    <a:pt x="175" y="87"/>
                  </a:cubicBezTo>
                  <a:cubicBezTo>
                    <a:pt x="158" y="84"/>
                    <a:pt x="158" y="84"/>
                    <a:pt x="158" y="84"/>
                  </a:cubicBezTo>
                  <a:cubicBezTo>
                    <a:pt x="158" y="81"/>
                    <a:pt x="158" y="81"/>
                    <a:pt x="158" y="81"/>
                  </a:cubicBezTo>
                  <a:cubicBezTo>
                    <a:pt x="158" y="79"/>
                    <a:pt x="157" y="77"/>
                    <a:pt x="157" y="75"/>
                  </a:cubicBezTo>
                  <a:cubicBezTo>
                    <a:pt x="156" y="72"/>
                    <a:pt x="156" y="72"/>
                    <a:pt x="156" y="72"/>
                  </a:cubicBezTo>
                  <a:cubicBezTo>
                    <a:pt x="170" y="64"/>
                    <a:pt x="170" y="64"/>
                    <a:pt x="170" y="64"/>
                  </a:cubicBezTo>
                  <a:cubicBezTo>
                    <a:pt x="167" y="55"/>
                    <a:pt x="167" y="55"/>
                    <a:pt x="167" y="55"/>
                  </a:cubicBezTo>
                  <a:cubicBezTo>
                    <a:pt x="151" y="59"/>
                    <a:pt x="151" y="59"/>
                    <a:pt x="151" y="59"/>
                  </a:cubicBezTo>
                  <a:cubicBezTo>
                    <a:pt x="149" y="56"/>
                    <a:pt x="149" y="56"/>
                    <a:pt x="149" y="56"/>
                  </a:cubicBezTo>
                  <a:cubicBezTo>
                    <a:pt x="148" y="55"/>
                    <a:pt x="147" y="53"/>
                    <a:pt x="146" y="51"/>
                  </a:cubicBezTo>
                  <a:cubicBezTo>
                    <a:pt x="144" y="49"/>
                    <a:pt x="144" y="49"/>
                    <a:pt x="144" y="49"/>
                  </a:cubicBezTo>
                  <a:cubicBezTo>
                    <a:pt x="154" y="36"/>
                    <a:pt x="154" y="36"/>
                    <a:pt x="154" y="36"/>
                  </a:cubicBezTo>
                  <a:cubicBezTo>
                    <a:pt x="147" y="29"/>
                    <a:pt x="147" y="29"/>
                    <a:pt x="147" y="29"/>
                  </a:cubicBezTo>
                  <a:cubicBezTo>
                    <a:pt x="134" y="38"/>
                    <a:pt x="134" y="38"/>
                    <a:pt x="134" y="38"/>
                  </a:cubicBezTo>
                  <a:cubicBezTo>
                    <a:pt x="131" y="37"/>
                    <a:pt x="131" y="37"/>
                    <a:pt x="131" y="37"/>
                  </a:cubicBezTo>
                  <a:cubicBezTo>
                    <a:pt x="130" y="36"/>
                    <a:pt x="128" y="35"/>
                    <a:pt x="127" y="34"/>
                  </a:cubicBezTo>
                  <a:cubicBezTo>
                    <a:pt x="124" y="32"/>
                    <a:pt x="124" y="32"/>
                    <a:pt x="124" y="32"/>
                  </a:cubicBezTo>
                  <a:cubicBezTo>
                    <a:pt x="128" y="16"/>
                    <a:pt x="128" y="16"/>
                    <a:pt x="128" y="16"/>
                  </a:cubicBezTo>
                  <a:cubicBezTo>
                    <a:pt x="119" y="13"/>
                    <a:pt x="119" y="13"/>
                    <a:pt x="119" y="13"/>
                  </a:cubicBezTo>
                  <a:cubicBezTo>
                    <a:pt x="110" y="26"/>
                    <a:pt x="110" y="26"/>
                    <a:pt x="110" y="26"/>
                  </a:cubicBezTo>
                  <a:cubicBezTo>
                    <a:pt x="107" y="26"/>
                    <a:pt x="107" y="26"/>
                    <a:pt x="107" y="26"/>
                  </a:cubicBezTo>
                  <a:cubicBezTo>
                    <a:pt x="106" y="25"/>
                    <a:pt x="104" y="25"/>
                    <a:pt x="102" y="25"/>
                  </a:cubicBezTo>
                  <a:cubicBezTo>
                    <a:pt x="99" y="24"/>
                    <a:pt x="99" y="24"/>
                    <a:pt x="99" y="24"/>
                  </a:cubicBezTo>
                  <a:cubicBezTo>
                    <a:pt x="96" y="8"/>
                    <a:pt x="96" y="8"/>
                    <a:pt x="96" y="8"/>
                  </a:cubicBezTo>
                  <a:cubicBezTo>
                    <a:pt x="87" y="8"/>
                    <a:pt x="87" y="8"/>
                    <a:pt x="87" y="8"/>
                  </a:cubicBezTo>
                  <a:cubicBezTo>
                    <a:pt x="84" y="24"/>
                    <a:pt x="84" y="24"/>
                    <a:pt x="84" y="24"/>
                  </a:cubicBezTo>
                  <a:cubicBezTo>
                    <a:pt x="81" y="25"/>
                    <a:pt x="81" y="25"/>
                    <a:pt x="81" y="25"/>
                  </a:cubicBezTo>
                  <a:cubicBezTo>
                    <a:pt x="79" y="25"/>
                    <a:pt x="77" y="25"/>
                    <a:pt x="76" y="26"/>
                  </a:cubicBezTo>
                  <a:cubicBezTo>
                    <a:pt x="73" y="26"/>
                    <a:pt x="73" y="26"/>
                    <a:pt x="73" y="26"/>
                  </a:cubicBezTo>
                  <a:cubicBezTo>
                    <a:pt x="64" y="13"/>
                    <a:pt x="64" y="13"/>
                    <a:pt x="64" y="13"/>
                  </a:cubicBezTo>
                  <a:cubicBezTo>
                    <a:pt x="55" y="16"/>
                    <a:pt x="55" y="16"/>
                    <a:pt x="55" y="16"/>
                  </a:cubicBezTo>
                  <a:cubicBezTo>
                    <a:pt x="59" y="32"/>
                    <a:pt x="59" y="32"/>
                    <a:pt x="59" y="32"/>
                  </a:cubicBezTo>
                  <a:cubicBezTo>
                    <a:pt x="57" y="34"/>
                    <a:pt x="57" y="34"/>
                    <a:pt x="57" y="34"/>
                  </a:cubicBezTo>
                  <a:cubicBezTo>
                    <a:pt x="55" y="35"/>
                    <a:pt x="53" y="36"/>
                    <a:pt x="52" y="37"/>
                  </a:cubicBezTo>
                  <a:cubicBezTo>
                    <a:pt x="50" y="39"/>
                    <a:pt x="50" y="39"/>
                    <a:pt x="50" y="39"/>
                  </a:cubicBezTo>
                  <a:cubicBezTo>
                    <a:pt x="36" y="29"/>
                    <a:pt x="36" y="29"/>
                    <a:pt x="36" y="29"/>
                  </a:cubicBezTo>
                  <a:cubicBezTo>
                    <a:pt x="29" y="36"/>
                    <a:pt x="29" y="36"/>
                    <a:pt x="29" y="36"/>
                  </a:cubicBezTo>
                  <a:cubicBezTo>
                    <a:pt x="39" y="49"/>
                    <a:pt x="39" y="49"/>
                    <a:pt x="39" y="49"/>
                  </a:cubicBezTo>
                  <a:cubicBezTo>
                    <a:pt x="37" y="51"/>
                    <a:pt x="37" y="51"/>
                    <a:pt x="37" y="51"/>
                  </a:cubicBezTo>
                  <a:cubicBezTo>
                    <a:pt x="36" y="53"/>
                    <a:pt x="35" y="55"/>
                    <a:pt x="34" y="56"/>
                  </a:cubicBezTo>
                  <a:cubicBezTo>
                    <a:pt x="33" y="59"/>
                    <a:pt x="33" y="59"/>
                    <a:pt x="33" y="59"/>
                  </a:cubicBezTo>
                  <a:cubicBezTo>
                    <a:pt x="16" y="55"/>
                    <a:pt x="16" y="55"/>
                    <a:pt x="16" y="55"/>
                  </a:cubicBezTo>
                  <a:cubicBezTo>
                    <a:pt x="13" y="64"/>
                    <a:pt x="13" y="64"/>
                    <a:pt x="13" y="64"/>
                  </a:cubicBezTo>
                  <a:cubicBezTo>
                    <a:pt x="27" y="72"/>
                    <a:pt x="27" y="72"/>
                    <a:pt x="27" y="72"/>
                  </a:cubicBezTo>
                  <a:cubicBezTo>
                    <a:pt x="26" y="75"/>
                    <a:pt x="26" y="75"/>
                    <a:pt x="26" y="75"/>
                  </a:cubicBezTo>
                  <a:cubicBezTo>
                    <a:pt x="26" y="77"/>
                    <a:pt x="25" y="79"/>
                    <a:pt x="25" y="81"/>
                  </a:cubicBezTo>
                  <a:cubicBezTo>
                    <a:pt x="25" y="84"/>
                    <a:pt x="25" y="84"/>
                    <a:pt x="25" y="84"/>
                  </a:cubicBezTo>
                  <a:cubicBezTo>
                    <a:pt x="8" y="87"/>
                    <a:pt x="8" y="87"/>
                    <a:pt x="8" y="87"/>
                  </a:cubicBezTo>
                  <a:cubicBezTo>
                    <a:pt x="8" y="96"/>
                    <a:pt x="8" y="96"/>
                    <a:pt x="8" y="96"/>
                  </a:cubicBezTo>
                  <a:cubicBezTo>
                    <a:pt x="25" y="99"/>
                    <a:pt x="25" y="99"/>
                    <a:pt x="25" y="99"/>
                  </a:cubicBezTo>
                  <a:cubicBezTo>
                    <a:pt x="25" y="102"/>
                    <a:pt x="25" y="102"/>
                    <a:pt x="25" y="102"/>
                  </a:cubicBezTo>
                  <a:cubicBezTo>
                    <a:pt x="25" y="103"/>
                    <a:pt x="26" y="105"/>
                    <a:pt x="26" y="107"/>
                  </a:cubicBezTo>
                  <a:cubicBezTo>
                    <a:pt x="27" y="110"/>
                    <a:pt x="27" y="110"/>
                    <a:pt x="27" y="110"/>
                  </a:cubicBezTo>
                  <a:cubicBezTo>
                    <a:pt x="13" y="119"/>
                    <a:pt x="13" y="119"/>
                    <a:pt x="13" y="119"/>
                  </a:cubicBezTo>
                  <a:cubicBezTo>
                    <a:pt x="16" y="127"/>
                    <a:pt x="16" y="127"/>
                    <a:pt x="16" y="127"/>
                  </a:cubicBezTo>
                  <a:cubicBezTo>
                    <a:pt x="33" y="124"/>
                    <a:pt x="33" y="124"/>
                    <a:pt x="33" y="124"/>
                  </a:cubicBezTo>
                  <a:cubicBezTo>
                    <a:pt x="34" y="126"/>
                    <a:pt x="34" y="126"/>
                    <a:pt x="34" y="126"/>
                  </a:cubicBezTo>
                  <a:cubicBezTo>
                    <a:pt x="35" y="128"/>
                    <a:pt x="36" y="129"/>
                    <a:pt x="37" y="131"/>
                  </a:cubicBezTo>
                  <a:cubicBezTo>
                    <a:pt x="39" y="133"/>
                    <a:pt x="39" y="133"/>
                    <a:pt x="39" y="133"/>
                  </a:cubicBezTo>
                  <a:cubicBezTo>
                    <a:pt x="29" y="147"/>
                    <a:pt x="29" y="147"/>
                    <a:pt x="29" y="147"/>
                  </a:cubicBezTo>
                  <a:cubicBezTo>
                    <a:pt x="36" y="153"/>
                    <a:pt x="36" y="153"/>
                    <a:pt x="36" y="153"/>
                  </a:cubicBezTo>
                  <a:cubicBezTo>
                    <a:pt x="50" y="144"/>
                    <a:pt x="50" y="144"/>
                    <a:pt x="50" y="144"/>
                  </a:cubicBezTo>
                  <a:cubicBezTo>
                    <a:pt x="52" y="146"/>
                    <a:pt x="52" y="146"/>
                    <a:pt x="52" y="146"/>
                  </a:cubicBezTo>
                  <a:cubicBezTo>
                    <a:pt x="53" y="147"/>
                    <a:pt x="55" y="148"/>
                    <a:pt x="56" y="149"/>
                  </a:cubicBezTo>
                  <a:cubicBezTo>
                    <a:pt x="59" y="150"/>
                    <a:pt x="59" y="150"/>
                    <a:pt x="59" y="150"/>
                  </a:cubicBezTo>
                  <a:cubicBezTo>
                    <a:pt x="55" y="166"/>
                    <a:pt x="55" y="166"/>
                    <a:pt x="55" y="166"/>
                  </a:cubicBezTo>
                  <a:cubicBezTo>
                    <a:pt x="64" y="170"/>
                    <a:pt x="64" y="170"/>
                    <a:pt x="64" y="170"/>
                  </a:cubicBezTo>
                  <a:cubicBezTo>
                    <a:pt x="73" y="156"/>
                    <a:pt x="73" y="156"/>
                    <a:pt x="73" y="156"/>
                  </a:cubicBezTo>
                  <a:cubicBezTo>
                    <a:pt x="76" y="157"/>
                    <a:pt x="76" y="157"/>
                    <a:pt x="76" y="157"/>
                  </a:cubicBezTo>
                  <a:cubicBezTo>
                    <a:pt x="77" y="157"/>
                    <a:pt x="79" y="157"/>
                    <a:pt x="81" y="158"/>
                  </a:cubicBezTo>
                  <a:cubicBezTo>
                    <a:pt x="84" y="158"/>
                    <a:pt x="84" y="158"/>
                    <a:pt x="84" y="158"/>
                  </a:cubicBezTo>
                  <a:lnTo>
                    <a:pt x="87" y="17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6" name="Freeform 65"/>
            <p:cNvSpPr>
              <a:spLocks noEditPoints="1"/>
            </p:cNvSpPr>
            <p:nvPr/>
          </p:nvSpPr>
          <p:spPr bwMode="auto">
            <a:xfrm>
              <a:off x="5576889" y="1595438"/>
              <a:ext cx="165100" cy="165100"/>
            </a:xfrm>
            <a:custGeom>
              <a:avLst/>
              <a:gdLst>
                <a:gd name="T0" fmla="*/ 37 w 73"/>
                <a:gd name="T1" fmla="*/ 73 h 73"/>
                <a:gd name="T2" fmla="*/ 0 w 73"/>
                <a:gd name="T3" fmla="*/ 36 h 73"/>
                <a:gd name="T4" fmla="*/ 37 w 73"/>
                <a:gd name="T5" fmla="*/ 0 h 73"/>
                <a:gd name="T6" fmla="*/ 73 w 73"/>
                <a:gd name="T7" fmla="*/ 36 h 73"/>
                <a:gd name="T8" fmla="*/ 37 w 73"/>
                <a:gd name="T9" fmla="*/ 73 h 73"/>
                <a:gd name="T10" fmla="*/ 37 w 73"/>
                <a:gd name="T11" fmla="*/ 4 h 73"/>
                <a:gd name="T12" fmla="*/ 4 w 73"/>
                <a:gd name="T13" fmla="*/ 36 h 73"/>
                <a:gd name="T14" fmla="*/ 37 w 73"/>
                <a:gd name="T15" fmla="*/ 69 h 73"/>
                <a:gd name="T16" fmla="*/ 69 w 73"/>
                <a:gd name="T17" fmla="*/ 36 h 73"/>
                <a:gd name="T18" fmla="*/ 37 w 73"/>
                <a:gd name="T19"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37" y="73"/>
                  </a:moveTo>
                  <a:cubicBezTo>
                    <a:pt x="16" y="73"/>
                    <a:pt x="0" y="56"/>
                    <a:pt x="0" y="36"/>
                  </a:cubicBezTo>
                  <a:cubicBezTo>
                    <a:pt x="0" y="16"/>
                    <a:pt x="16" y="0"/>
                    <a:pt x="37" y="0"/>
                  </a:cubicBezTo>
                  <a:cubicBezTo>
                    <a:pt x="57" y="0"/>
                    <a:pt x="73" y="16"/>
                    <a:pt x="73" y="36"/>
                  </a:cubicBezTo>
                  <a:cubicBezTo>
                    <a:pt x="73" y="56"/>
                    <a:pt x="57" y="73"/>
                    <a:pt x="37" y="73"/>
                  </a:cubicBezTo>
                  <a:close/>
                  <a:moveTo>
                    <a:pt x="37" y="4"/>
                  </a:moveTo>
                  <a:cubicBezTo>
                    <a:pt x="19" y="4"/>
                    <a:pt x="4" y="18"/>
                    <a:pt x="4" y="36"/>
                  </a:cubicBezTo>
                  <a:cubicBezTo>
                    <a:pt x="4" y="54"/>
                    <a:pt x="19" y="69"/>
                    <a:pt x="37" y="69"/>
                  </a:cubicBezTo>
                  <a:cubicBezTo>
                    <a:pt x="54" y="69"/>
                    <a:pt x="69" y="54"/>
                    <a:pt x="69" y="36"/>
                  </a:cubicBezTo>
                  <a:cubicBezTo>
                    <a:pt x="69" y="18"/>
                    <a:pt x="54" y="4"/>
                    <a:pt x="37"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34" name="组合 233"/>
          <p:cNvGrpSpPr/>
          <p:nvPr/>
        </p:nvGrpSpPr>
        <p:grpSpPr>
          <a:xfrm>
            <a:off x="11077865" y="2306619"/>
            <a:ext cx="352210" cy="404149"/>
            <a:chOff x="10734676" y="1492250"/>
            <a:chExt cx="344488" cy="395288"/>
          </a:xfrm>
        </p:grpSpPr>
        <p:sp>
          <p:nvSpPr>
            <p:cNvPr id="87" name="Freeform 66"/>
            <p:cNvSpPr>
              <a:spLocks noEditPoints="1"/>
            </p:cNvSpPr>
            <p:nvPr/>
          </p:nvSpPr>
          <p:spPr bwMode="auto">
            <a:xfrm>
              <a:off x="10768014" y="1550988"/>
              <a:ext cx="274638" cy="336550"/>
            </a:xfrm>
            <a:custGeom>
              <a:avLst/>
              <a:gdLst>
                <a:gd name="T0" fmla="*/ 89 w 121"/>
                <a:gd name="T1" fmla="*/ 148 h 148"/>
                <a:gd name="T2" fmla="*/ 33 w 121"/>
                <a:gd name="T3" fmla="*/ 148 h 148"/>
                <a:gd name="T4" fmla="*/ 13 w 121"/>
                <a:gd name="T5" fmla="*/ 128 h 148"/>
                <a:gd name="T6" fmla="*/ 0 w 121"/>
                <a:gd name="T7" fmla="*/ 0 h 148"/>
                <a:gd name="T8" fmla="*/ 121 w 121"/>
                <a:gd name="T9" fmla="*/ 0 h 148"/>
                <a:gd name="T10" fmla="*/ 109 w 121"/>
                <a:gd name="T11" fmla="*/ 128 h 148"/>
                <a:gd name="T12" fmla="*/ 89 w 121"/>
                <a:gd name="T13" fmla="*/ 148 h 148"/>
                <a:gd name="T14" fmla="*/ 9 w 121"/>
                <a:gd name="T15" fmla="*/ 8 h 148"/>
                <a:gd name="T16" fmla="*/ 21 w 121"/>
                <a:gd name="T17" fmla="*/ 127 h 148"/>
                <a:gd name="T18" fmla="*/ 33 w 121"/>
                <a:gd name="T19" fmla="*/ 140 h 148"/>
                <a:gd name="T20" fmla="*/ 89 w 121"/>
                <a:gd name="T21" fmla="*/ 140 h 148"/>
                <a:gd name="T22" fmla="*/ 101 w 121"/>
                <a:gd name="T23" fmla="*/ 128 h 148"/>
                <a:gd name="T24" fmla="*/ 112 w 121"/>
                <a:gd name="T25" fmla="*/ 8 h 148"/>
                <a:gd name="T26" fmla="*/ 9 w 121"/>
                <a:gd name="T27"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48">
                  <a:moveTo>
                    <a:pt x="89" y="148"/>
                  </a:moveTo>
                  <a:cubicBezTo>
                    <a:pt x="33" y="148"/>
                    <a:pt x="33" y="148"/>
                    <a:pt x="33" y="148"/>
                  </a:cubicBezTo>
                  <a:cubicBezTo>
                    <a:pt x="21" y="148"/>
                    <a:pt x="13" y="139"/>
                    <a:pt x="13" y="128"/>
                  </a:cubicBezTo>
                  <a:cubicBezTo>
                    <a:pt x="0" y="0"/>
                    <a:pt x="0" y="0"/>
                    <a:pt x="0" y="0"/>
                  </a:cubicBezTo>
                  <a:cubicBezTo>
                    <a:pt x="121" y="0"/>
                    <a:pt x="121" y="0"/>
                    <a:pt x="121" y="0"/>
                  </a:cubicBezTo>
                  <a:cubicBezTo>
                    <a:pt x="109" y="128"/>
                    <a:pt x="109" y="128"/>
                    <a:pt x="109" y="128"/>
                  </a:cubicBezTo>
                  <a:cubicBezTo>
                    <a:pt x="109" y="139"/>
                    <a:pt x="100" y="148"/>
                    <a:pt x="89" y="148"/>
                  </a:cubicBezTo>
                  <a:close/>
                  <a:moveTo>
                    <a:pt x="9" y="8"/>
                  </a:moveTo>
                  <a:cubicBezTo>
                    <a:pt x="21" y="127"/>
                    <a:pt x="21" y="127"/>
                    <a:pt x="21" y="127"/>
                  </a:cubicBezTo>
                  <a:cubicBezTo>
                    <a:pt x="21" y="134"/>
                    <a:pt x="26" y="140"/>
                    <a:pt x="33" y="140"/>
                  </a:cubicBezTo>
                  <a:cubicBezTo>
                    <a:pt x="89" y="140"/>
                    <a:pt x="89" y="140"/>
                    <a:pt x="89" y="140"/>
                  </a:cubicBezTo>
                  <a:cubicBezTo>
                    <a:pt x="95" y="140"/>
                    <a:pt x="101" y="134"/>
                    <a:pt x="101" y="128"/>
                  </a:cubicBezTo>
                  <a:cubicBezTo>
                    <a:pt x="112" y="8"/>
                    <a:pt x="112" y="8"/>
                    <a:pt x="112" y="8"/>
                  </a:cubicBezTo>
                  <a:lnTo>
                    <a:pt x="9"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8" name="Freeform 67"/>
            <p:cNvSpPr>
              <a:spLocks noEditPoints="1"/>
            </p:cNvSpPr>
            <p:nvPr/>
          </p:nvSpPr>
          <p:spPr bwMode="auto">
            <a:xfrm>
              <a:off x="10820401" y="1492250"/>
              <a:ext cx="173038" cy="73025"/>
            </a:xfrm>
            <a:custGeom>
              <a:avLst/>
              <a:gdLst>
                <a:gd name="T0" fmla="*/ 76 w 76"/>
                <a:gd name="T1" fmla="*/ 32 h 32"/>
                <a:gd name="T2" fmla="*/ 0 w 76"/>
                <a:gd name="T3" fmla="*/ 32 h 32"/>
                <a:gd name="T4" fmla="*/ 0 w 76"/>
                <a:gd name="T5" fmla="*/ 18 h 32"/>
                <a:gd name="T6" fmla="*/ 18 w 76"/>
                <a:gd name="T7" fmla="*/ 0 h 32"/>
                <a:gd name="T8" fmla="*/ 58 w 76"/>
                <a:gd name="T9" fmla="*/ 0 h 32"/>
                <a:gd name="T10" fmla="*/ 76 w 76"/>
                <a:gd name="T11" fmla="*/ 18 h 32"/>
                <a:gd name="T12" fmla="*/ 76 w 76"/>
                <a:gd name="T13" fmla="*/ 32 h 32"/>
                <a:gd name="T14" fmla="*/ 4 w 76"/>
                <a:gd name="T15" fmla="*/ 28 h 32"/>
                <a:gd name="T16" fmla="*/ 72 w 76"/>
                <a:gd name="T17" fmla="*/ 28 h 32"/>
                <a:gd name="T18" fmla="*/ 72 w 76"/>
                <a:gd name="T19" fmla="*/ 18 h 32"/>
                <a:gd name="T20" fmla="*/ 58 w 76"/>
                <a:gd name="T21" fmla="*/ 4 h 32"/>
                <a:gd name="T22" fmla="*/ 18 w 76"/>
                <a:gd name="T23" fmla="*/ 4 h 32"/>
                <a:gd name="T24" fmla="*/ 4 w 76"/>
                <a:gd name="T25" fmla="*/ 18 h 32"/>
                <a:gd name="T26" fmla="*/ 4 w 7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2">
                  <a:moveTo>
                    <a:pt x="76" y="32"/>
                  </a:moveTo>
                  <a:cubicBezTo>
                    <a:pt x="0" y="32"/>
                    <a:pt x="0" y="32"/>
                    <a:pt x="0" y="32"/>
                  </a:cubicBezTo>
                  <a:cubicBezTo>
                    <a:pt x="0" y="18"/>
                    <a:pt x="0" y="18"/>
                    <a:pt x="0" y="18"/>
                  </a:cubicBezTo>
                  <a:cubicBezTo>
                    <a:pt x="0" y="8"/>
                    <a:pt x="8" y="0"/>
                    <a:pt x="18" y="0"/>
                  </a:cubicBezTo>
                  <a:cubicBezTo>
                    <a:pt x="58" y="0"/>
                    <a:pt x="58" y="0"/>
                    <a:pt x="58" y="0"/>
                  </a:cubicBezTo>
                  <a:cubicBezTo>
                    <a:pt x="67" y="0"/>
                    <a:pt x="76" y="8"/>
                    <a:pt x="76" y="18"/>
                  </a:cubicBezTo>
                  <a:lnTo>
                    <a:pt x="76" y="32"/>
                  </a:lnTo>
                  <a:close/>
                  <a:moveTo>
                    <a:pt x="4" y="28"/>
                  </a:moveTo>
                  <a:cubicBezTo>
                    <a:pt x="72" y="28"/>
                    <a:pt x="72" y="28"/>
                    <a:pt x="72" y="28"/>
                  </a:cubicBezTo>
                  <a:cubicBezTo>
                    <a:pt x="72" y="18"/>
                    <a:pt x="72" y="18"/>
                    <a:pt x="72" y="18"/>
                  </a:cubicBezTo>
                  <a:cubicBezTo>
                    <a:pt x="72" y="10"/>
                    <a:pt x="65" y="4"/>
                    <a:pt x="58" y="4"/>
                  </a:cubicBezTo>
                  <a:cubicBezTo>
                    <a:pt x="18" y="4"/>
                    <a:pt x="18" y="4"/>
                    <a:pt x="18" y="4"/>
                  </a:cubicBezTo>
                  <a:cubicBezTo>
                    <a:pt x="10" y="4"/>
                    <a:pt x="4" y="10"/>
                    <a:pt x="4" y="18"/>
                  </a:cubicBezTo>
                  <a:lnTo>
                    <a:pt x="4" y="2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9" name="Freeform 68"/>
            <p:cNvSpPr/>
            <p:nvPr/>
          </p:nvSpPr>
          <p:spPr bwMode="auto">
            <a:xfrm>
              <a:off x="10734676" y="1550988"/>
              <a:ext cx="344488" cy="19050"/>
            </a:xfrm>
            <a:custGeom>
              <a:avLst/>
              <a:gdLst>
                <a:gd name="T0" fmla="*/ 4 w 152"/>
                <a:gd name="T1" fmla="*/ 0 h 8"/>
                <a:gd name="T2" fmla="*/ 148 w 152"/>
                <a:gd name="T3" fmla="*/ 0 h 8"/>
                <a:gd name="T4" fmla="*/ 152 w 152"/>
                <a:gd name="T5" fmla="*/ 4 h 8"/>
                <a:gd name="T6" fmla="*/ 148 w 152"/>
                <a:gd name="T7" fmla="*/ 8 h 8"/>
                <a:gd name="T8" fmla="*/ 4 w 152"/>
                <a:gd name="T9" fmla="*/ 8 h 8"/>
                <a:gd name="T10" fmla="*/ 0 w 152"/>
                <a:gd name="T11" fmla="*/ 4 h 8"/>
                <a:gd name="T12" fmla="*/ 4 w 15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2" h="8">
                  <a:moveTo>
                    <a:pt x="4" y="0"/>
                  </a:moveTo>
                  <a:cubicBezTo>
                    <a:pt x="148" y="0"/>
                    <a:pt x="148" y="0"/>
                    <a:pt x="148" y="0"/>
                  </a:cubicBezTo>
                  <a:cubicBezTo>
                    <a:pt x="150" y="0"/>
                    <a:pt x="152" y="1"/>
                    <a:pt x="152" y="4"/>
                  </a:cubicBezTo>
                  <a:cubicBezTo>
                    <a:pt x="152" y="6"/>
                    <a:pt x="150" y="8"/>
                    <a:pt x="148" y="8"/>
                  </a:cubicBezTo>
                  <a:cubicBezTo>
                    <a:pt x="4" y="8"/>
                    <a:pt x="4" y="8"/>
                    <a:pt x="4" y="8"/>
                  </a:cubicBezTo>
                  <a:cubicBezTo>
                    <a:pt x="1" y="8"/>
                    <a:pt x="0" y="6"/>
                    <a:pt x="0" y="4"/>
                  </a:cubicBezTo>
                  <a:cubicBezTo>
                    <a:pt x="0" y="1"/>
                    <a:pt x="1"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0" name="Freeform 69"/>
            <p:cNvSpPr/>
            <p:nvPr/>
          </p:nvSpPr>
          <p:spPr bwMode="auto">
            <a:xfrm>
              <a:off x="10842626" y="1614488"/>
              <a:ext cx="26988" cy="209550"/>
            </a:xfrm>
            <a:custGeom>
              <a:avLst/>
              <a:gdLst>
                <a:gd name="T0" fmla="*/ 4 w 12"/>
                <a:gd name="T1" fmla="*/ 0 h 92"/>
                <a:gd name="T2" fmla="*/ 8 w 12"/>
                <a:gd name="T3" fmla="*/ 4 h 92"/>
                <a:gd name="T4" fmla="*/ 12 w 12"/>
                <a:gd name="T5" fmla="*/ 88 h 92"/>
                <a:gd name="T6" fmla="*/ 8 w 12"/>
                <a:gd name="T7" fmla="*/ 92 h 92"/>
                <a:gd name="T8" fmla="*/ 4 w 12"/>
                <a:gd name="T9" fmla="*/ 88 h 92"/>
                <a:gd name="T10" fmla="*/ 0 w 12"/>
                <a:gd name="T11" fmla="*/ 4 h 92"/>
                <a:gd name="T12" fmla="*/ 4 w 1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2" h="92">
                  <a:moveTo>
                    <a:pt x="4" y="0"/>
                  </a:moveTo>
                  <a:cubicBezTo>
                    <a:pt x="6" y="0"/>
                    <a:pt x="8" y="1"/>
                    <a:pt x="8" y="4"/>
                  </a:cubicBezTo>
                  <a:cubicBezTo>
                    <a:pt x="12" y="88"/>
                    <a:pt x="12" y="88"/>
                    <a:pt x="12" y="88"/>
                  </a:cubicBezTo>
                  <a:cubicBezTo>
                    <a:pt x="12" y="90"/>
                    <a:pt x="10" y="92"/>
                    <a:pt x="8" y="92"/>
                  </a:cubicBezTo>
                  <a:cubicBezTo>
                    <a:pt x="5" y="92"/>
                    <a:pt x="4" y="90"/>
                    <a:pt x="4" y="88"/>
                  </a:cubicBezTo>
                  <a:cubicBezTo>
                    <a:pt x="0" y="4"/>
                    <a:pt x="0" y="4"/>
                    <a:pt x="0" y="4"/>
                  </a:cubicBezTo>
                  <a:cubicBezTo>
                    <a:pt x="0" y="1"/>
                    <a:pt x="1"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1" name="Freeform 70"/>
            <p:cNvSpPr/>
            <p:nvPr/>
          </p:nvSpPr>
          <p:spPr bwMode="auto">
            <a:xfrm>
              <a:off x="10898189" y="1614488"/>
              <a:ext cx="17463" cy="209550"/>
            </a:xfrm>
            <a:custGeom>
              <a:avLst/>
              <a:gdLst>
                <a:gd name="T0" fmla="*/ 4 w 8"/>
                <a:gd name="T1" fmla="*/ 0 h 92"/>
                <a:gd name="T2" fmla="*/ 8 w 8"/>
                <a:gd name="T3" fmla="*/ 4 h 92"/>
                <a:gd name="T4" fmla="*/ 8 w 8"/>
                <a:gd name="T5" fmla="*/ 88 h 92"/>
                <a:gd name="T6" fmla="*/ 4 w 8"/>
                <a:gd name="T7" fmla="*/ 92 h 92"/>
                <a:gd name="T8" fmla="*/ 0 w 8"/>
                <a:gd name="T9" fmla="*/ 88 h 92"/>
                <a:gd name="T10" fmla="*/ 0 w 8"/>
                <a:gd name="T11" fmla="*/ 4 h 92"/>
                <a:gd name="T12" fmla="*/ 4 w 8"/>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8" h="92">
                  <a:moveTo>
                    <a:pt x="4" y="0"/>
                  </a:moveTo>
                  <a:cubicBezTo>
                    <a:pt x="6" y="0"/>
                    <a:pt x="8" y="1"/>
                    <a:pt x="8" y="4"/>
                  </a:cubicBezTo>
                  <a:cubicBezTo>
                    <a:pt x="8" y="88"/>
                    <a:pt x="8" y="88"/>
                    <a:pt x="8" y="88"/>
                  </a:cubicBezTo>
                  <a:cubicBezTo>
                    <a:pt x="8" y="90"/>
                    <a:pt x="6" y="92"/>
                    <a:pt x="4" y="92"/>
                  </a:cubicBezTo>
                  <a:cubicBezTo>
                    <a:pt x="1" y="92"/>
                    <a:pt x="0" y="90"/>
                    <a:pt x="0" y="88"/>
                  </a:cubicBezTo>
                  <a:cubicBezTo>
                    <a:pt x="0" y="4"/>
                    <a:pt x="0" y="4"/>
                    <a:pt x="0" y="4"/>
                  </a:cubicBezTo>
                  <a:cubicBezTo>
                    <a:pt x="0" y="1"/>
                    <a:pt x="1"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2" name="Freeform 71"/>
            <p:cNvSpPr/>
            <p:nvPr/>
          </p:nvSpPr>
          <p:spPr bwMode="auto">
            <a:xfrm>
              <a:off x="10942639" y="1614488"/>
              <a:ext cx="28575" cy="209550"/>
            </a:xfrm>
            <a:custGeom>
              <a:avLst/>
              <a:gdLst>
                <a:gd name="T0" fmla="*/ 8 w 12"/>
                <a:gd name="T1" fmla="*/ 0 h 92"/>
                <a:gd name="T2" fmla="*/ 12 w 12"/>
                <a:gd name="T3" fmla="*/ 4 h 92"/>
                <a:gd name="T4" fmla="*/ 8 w 12"/>
                <a:gd name="T5" fmla="*/ 88 h 92"/>
                <a:gd name="T6" fmla="*/ 4 w 12"/>
                <a:gd name="T7" fmla="*/ 92 h 92"/>
                <a:gd name="T8" fmla="*/ 0 w 12"/>
                <a:gd name="T9" fmla="*/ 88 h 92"/>
                <a:gd name="T10" fmla="*/ 4 w 12"/>
                <a:gd name="T11" fmla="*/ 4 h 92"/>
                <a:gd name="T12" fmla="*/ 8 w 1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2" h="92">
                  <a:moveTo>
                    <a:pt x="8" y="0"/>
                  </a:moveTo>
                  <a:cubicBezTo>
                    <a:pt x="10" y="0"/>
                    <a:pt x="12" y="1"/>
                    <a:pt x="12" y="4"/>
                  </a:cubicBezTo>
                  <a:cubicBezTo>
                    <a:pt x="8" y="88"/>
                    <a:pt x="8" y="88"/>
                    <a:pt x="8" y="88"/>
                  </a:cubicBezTo>
                  <a:cubicBezTo>
                    <a:pt x="8" y="90"/>
                    <a:pt x="6" y="92"/>
                    <a:pt x="4" y="92"/>
                  </a:cubicBezTo>
                  <a:cubicBezTo>
                    <a:pt x="1" y="92"/>
                    <a:pt x="0" y="90"/>
                    <a:pt x="0" y="88"/>
                  </a:cubicBezTo>
                  <a:cubicBezTo>
                    <a:pt x="4" y="4"/>
                    <a:pt x="4" y="4"/>
                    <a:pt x="4" y="4"/>
                  </a:cubicBezTo>
                  <a:cubicBezTo>
                    <a:pt x="4" y="1"/>
                    <a:pt x="5" y="0"/>
                    <a:pt x="8"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1" name="组合 280"/>
          <p:cNvGrpSpPr/>
          <p:nvPr/>
        </p:nvGrpSpPr>
        <p:grpSpPr>
          <a:xfrm>
            <a:off x="10149459" y="3173348"/>
            <a:ext cx="430118" cy="431741"/>
            <a:chOff x="9623384" y="3008969"/>
            <a:chExt cx="407838" cy="409377"/>
          </a:xfrm>
        </p:grpSpPr>
        <p:sp>
          <p:nvSpPr>
            <p:cNvPr id="27" name="Freeform 6"/>
            <p:cNvSpPr>
              <a:spLocks noEditPoints="1"/>
            </p:cNvSpPr>
            <p:nvPr/>
          </p:nvSpPr>
          <p:spPr bwMode="auto">
            <a:xfrm>
              <a:off x="9623384" y="3008969"/>
              <a:ext cx="407838" cy="409377"/>
            </a:xfrm>
            <a:custGeom>
              <a:avLst/>
              <a:gdLst>
                <a:gd name="T0" fmla="*/ 93 w 185"/>
                <a:gd name="T1" fmla="*/ 185 h 185"/>
                <a:gd name="T2" fmla="*/ 0 w 185"/>
                <a:gd name="T3" fmla="*/ 92 h 185"/>
                <a:gd name="T4" fmla="*/ 93 w 185"/>
                <a:gd name="T5" fmla="*/ 0 h 185"/>
                <a:gd name="T6" fmla="*/ 185 w 185"/>
                <a:gd name="T7" fmla="*/ 92 h 185"/>
                <a:gd name="T8" fmla="*/ 93 w 185"/>
                <a:gd name="T9" fmla="*/ 185 h 185"/>
                <a:gd name="T10" fmla="*/ 93 w 185"/>
                <a:gd name="T11" fmla="*/ 8 h 185"/>
                <a:gd name="T12" fmla="*/ 8 w 185"/>
                <a:gd name="T13" fmla="*/ 92 h 185"/>
                <a:gd name="T14" fmla="*/ 93 w 185"/>
                <a:gd name="T15" fmla="*/ 177 h 185"/>
                <a:gd name="T16" fmla="*/ 177 w 185"/>
                <a:gd name="T17" fmla="*/ 92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3" name="Freeform 72"/>
            <p:cNvSpPr>
              <a:spLocks noEditPoints="1"/>
            </p:cNvSpPr>
            <p:nvPr/>
          </p:nvSpPr>
          <p:spPr bwMode="auto">
            <a:xfrm>
              <a:off x="9781903" y="3153636"/>
              <a:ext cx="107731" cy="118504"/>
            </a:xfrm>
            <a:custGeom>
              <a:avLst/>
              <a:gdLst>
                <a:gd name="T0" fmla="*/ 3 w 49"/>
                <a:gd name="T1" fmla="*/ 54 h 54"/>
                <a:gd name="T2" fmla="*/ 0 w 49"/>
                <a:gd name="T3" fmla="*/ 51 h 54"/>
                <a:gd name="T4" fmla="*/ 0 w 49"/>
                <a:gd name="T5" fmla="*/ 4 h 54"/>
                <a:gd name="T6" fmla="*/ 5 w 49"/>
                <a:gd name="T7" fmla="*/ 1 h 54"/>
                <a:gd name="T8" fmla="*/ 47 w 49"/>
                <a:gd name="T9" fmla="*/ 25 h 54"/>
                <a:gd name="T10" fmla="*/ 49 w 49"/>
                <a:gd name="T11" fmla="*/ 27 h 54"/>
                <a:gd name="T12" fmla="*/ 47 w 49"/>
                <a:gd name="T13" fmla="*/ 30 h 54"/>
                <a:gd name="T14" fmla="*/ 5 w 49"/>
                <a:gd name="T15" fmla="*/ 54 h 54"/>
                <a:gd name="T16" fmla="*/ 3 w 49"/>
                <a:gd name="T17" fmla="*/ 54 h 54"/>
                <a:gd name="T18" fmla="*/ 4 w 49"/>
                <a:gd name="T19" fmla="*/ 5 h 54"/>
                <a:gd name="T20" fmla="*/ 4 w 49"/>
                <a:gd name="T21" fmla="*/ 49 h 54"/>
                <a:gd name="T22" fmla="*/ 44 w 49"/>
                <a:gd name="T23" fmla="*/ 27 h 54"/>
                <a:gd name="T24" fmla="*/ 4 w 49"/>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4">
                  <a:moveTo>
                    <a:pt x="3" y="54"/>
                  </a:moveTo>
                  <a:cubicBezTo>
                    <a:pt x="2" y="54"/>
                    <a:pt x="0" y="53"/>
                    <a:pt x="0" y="51"/>
                  </a:cubicBezTo>
                  <a:cubicBezTo>
                    <a:pt x="0" y="4"/>
                    <a:pt x="0" y="4"/>
                    <a:pt x="0" y="4"/>
                  </a:cubicBezTo>
                  <a:cubicBezTo>
                    <a:pt x="0" y="1"/>
                    <a:pt x="3" y="0"/>
                    <a:pt x="5" y="1"/>
                  </a:cubicBezTo>
                  <a:cubicBezTo>
                    <a:pt x="47" y="25"/>
                    <a:pt x="47" y="25"/>
                    <a:pt x="47" y="25"/>
                  </a:cubicBezTo>
                  <a:cubicBezTo>
                    <a:pt x="48" y="25"/>
                    <a:pt x="49" y="26"/>
                    <a:pt x="49" y="27"/>
                  </a:cubicBezTo>
                  <a:cubicBezTo>
                    <a:pt x="49" y="28"/>
                    <a:pt x="48" y="29"/>
                    <a:pt x="47" y="30"/>
                  </a:cubicBezTo>
                  <a:cubicBezTo>
                    <a:pt x="5" y="54"/>
                    <a:pt x="5" y="54"/>
                    <a:pt x="5" y="54"/>
                  </a:cubicBezTo>
                  <a:cubicBezTo>
                    <a:pt x="4" y="54"/>
                    <a:pt x="4" y="54"/>
                    <a:pt x="3" y="54"/>
                  </a:cubicBezTo>
                  <a:close/>
                  <a:moveTo>
                    <a:pt x="4" y="5"/>
                  </a:moveTo>
                  <a:cubicBezTo>
                    <a:pt x="4" y="49"/>
                    <a:pt x="4" y="49"/>
                    <a:pt x="4" y="49"/>
                  </a:cubicBezTo>
                  <a:cubicBezTo>
                    <a:pt x="44" y="27"/>
                    <a:pt x="44" y="27"/>
                    <a:pt x="44" y="27"/>
                  </a:cubicBezTo>
                  <a:lnTo>
                    <a:pt x="4" y="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4" name="组合 243"/>
          <p:cNvGrpSpPr/>
          <p:nvPr/>
        </p:nvGrpSpPr>
        <p:grpSpPr>
          <a:xfrm>
            <a:off x="2126542" y="3170102"/>
            <a:ext cx="404148" cy="431741"/>
            <a:chOff x="1979614" y="2336800"/>
            <a:chExt cx="395287" cy="422275"/>
          </a:xfrm>
        </p:grpSpPr>
        <p:sp>
          <p:nvSpPr>
            <p:cNvPr id="94" name="Freeform 73"/>
            <p:cNvSpPr>
              <a:spLocks noEditPoints="1"/>
            </p:cNvSpPr>
            <p:nvPr/>
          </p:nvSpPr>
          <p:spPr bwMode="auto">
            <a:xfrm>
              <a:off x="2060576" y="2365375"/>
              <a:ext cx="314325" cy="288925"/>
            </a:xfrm>
            <a:custGeom>
              <a:avLst/>
              <a:gdLst>
                <a:gd name="T0" fmla="*/ 102 w 138"/>
                <a:gd name="T1" fmla="*/ 127 h 127"/>
                <a:gd name="T2" fmla="*/ 68 w 138"/>
                <a:gd name="T3" fmla="*/ 117 h 127"/>
                <a:gd name="T4" fmla="*/ 35 w 138"/>
                <a:gd name="T5" fmla="*/ 108 h 127"/>
                <a:gd name="T6" fmla="*/ 3 w 138"/>
                <a:gd name="T7" fmla="*/ 120 h 127"/>
                <a:gd name="T8" fmla="*/ 0 w 138"/>
                <a:gd name="T9" fmla="*/ 122 h 127"/>
                <a:gd name="T10" fmla="*/ 0 w 138"/>
                <a:gd name="T11" fmla="*/ 13 h 127"/>
                <a:gd name="T12" fmla="*/ 1 w 138"/>
                <a:gd name="T13" fmla="*/ 13 h 127"/>
                <a:gd name="T14" fmla="*/ 35 w 138"/>
                <a:gd name="T15" fmla="*/ 0 h 127"/>
                <a:gd name="T16" fmla="*/ 70 w 138"/>
                <a:gd name="T17" fmla="*/ 10 h 127"/>
                <a:gd name="T18" fmla="*/ 102 w 138"/>
                <a:gd name="T19" fmla="*/ 19 h 127"/>
                <a:gd name="T20" fmla="*/ 135 w 138"/>
                <a:gd name="T21" fmla="*/ 6 h 127"/>
                <a:gd name="T22" fmla="*/ 138 w 138"/>
                <a:gd name="T23" fmla="*/ 4 h 127"/>
                <a:gd name="T24" fmla="*/ 138 w 138"/>
                <a:gd name="T25" fmla="*/ 113 h 127"/>
                <a:gd name="T26" fmla="*/ 137 w 138"/>
                <a:gd name="T27" fmla="*/ 114 h 127"/>
                <a:gd name="T28" fmla="*/ 102 w 138"/>
                <a:gd name="T29" fmla="*/ 127 h 127"/>
                <a:gd name="T30" fmla="*/ 35 w 138"/>
                <a:gd name="T31" fmla="*/ 104 h 127"/>
                <a:gd name="T32" fmla="*/ 70 w 138"/>
                <a:gd name="T33" fmla="*/ 114 h 127"/>
                <a:gd name="T34" fmla="*/ 102 w 138"/>
                <a:gd name="T35" fmla="*/ 123 h 127"/>
                <a:gd name="T36" fmla="*/ 134 w 138"/>
                <a:gd name="T37" fmla="*/ 111 h 127"/>
                <a:gd name="T38" fmla="*/ 134 w 138"/>
                <a:gd name="T39" fmla="*/ 12 h 127"/>
                <a:gd name="T40" fmla="*/ 102 w 138"/>
                <a:gd name="T41" fmla="*/ 23 h 127"/>
                <a:gd name="T42" fmla="*/ 68 w 138"/>
                <a:gd name="T43" fmla="*/ 13 h 127"/>
                <a:gd name="T44" fmla="*/ 35 w 138"/>
                <a:gd name="T45" fmla="*/ 4 h 127"/>
                <a:gd name="T46" fmla="*/ 4 w 138"/>
                <a:gd name="T47" fmla="*/ 15 h 127"/>
                <a:gd name="T48" fmla="*/ 4 w 138"/>
                <a:gd name="T49" fmla="*/ 114 h 127"/>
                <a:gd name="T50" fmla="*/ 35 w 138"/>
                <a:gd name="T51" fmla="*/ 10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27">
                  <a:moveTo>
                    <a:pt x="102" y="127"/>
                  </a:moveTo>
                  <a:cubicBezTo>
                    <a:pt x="90" y="127"/>
                    <a:pt x="77" y="123"/>
                    <a:pt x="68" y="117"/>
                  </a:cubicBezTo>
                  <a:cubicBezTo>
                    <a:pt x="59" y="111"/>
                    <a:pt x="47" y="108"/>
                    <a:pt x="35" y="108"/>
                  </a:cubicBezTo>
                  <a:cubicBezTo>
                    <a:pt x="22" y="108"/>
                    <a:pt x="10" y="115"/>
                    <a:pt x="3" y="120"/>
                  </a:cubicBezTo>
                  <a:cubicBezTo>
                    <a:pt x="0" y="122"/>
                    <a:pt x="0" y="122"/>
                    <a:pt x="0" y="122"/>
                  </a:cubicBezTo>
                  <a:cubicBezTo>
                    <a:pt x="0" y="13"/>
                    <a:pt x="0" y="13"/>
                    <a:pt x="0" y="13"/>
                  </a:cubicBezTo>
                  <a:cubicBezTo>
                    <a:pt x="1" y="13"/>
                    <a:pt x="1" y="13"/>
                    <a:pt x="1" y="13"/>
                  </a:cubicBezTo>
                  <a:cubicBezTo>
                    <a:pt x="9" y="7"/>
                    <a:pt x="21" y="0"/>
                    <a:pt x="35" y="0"/>
                  </a:cubicBezTo>
                  <a:cubicBezTo>
                    <a:pt x="48" y="0"/>
                    <a:pt x="61" y="3"/>
                    <a:pt x="70" y="10"/>
                  </a:cubicBezTo>
                  <a:cubicBezTo>
                    <a:pt x="78" y="15"/>
                    <a:pt x="90" y="19"/>
                    <a:pt x="102" y="19"/>
                  </a:cubicBezTo>
                  <a:cubicBezTo>
                    <a:pt x="115" y="19"/>
                    <a:pt x="126" y="13"/>
                    <a:pt x="135" y="6"/>
                  </a:cubicBezTo>
                  <a:cubicBezTo>
                    <a:pt x="138" y="4"/>
                    <a:pt x="138" y="4"/>
                    <a:pt x="138" y="4"/>
                  </a:cubicBezTo>
                  <a:cubicBezTo>
                    <a:pt x="138" y="113"/>
                    <a:pt x="138" y="113"/>
                    <a:pt x="138" y="113"/>
                  </a:cubicBezTo>
                  <a:cubicBezTo>
                    <a:pt x="137" y="114"/>
                    <a:pt x="137" y="114"/>
                    <a:pt x="137" y="114"/>
                  </a:cubicBezTo>
                  <a:cubicBezTo>
                    <a:pt x="128" y="120"/>
                    <a:pt x="116" y="127"/>
                    <a:pt x="102" y="127"/>
                  </a:cubicBezTo>
                  <a:close/>
                  <a:moveTo>
                    <a:pt x="35" y="104"/>
                  </a:moveTo>
                  <a:cubicBezTo>
                    <a:pt x="48" y="104"/>
                    <a:pt x="61" y="107"/>
                    <a:pt x="70" y="114"/>
                  </a:cubicBezTo>
                  <a:cubicBezTo>
                    <a:pt x="78" y="119"/>
                    <a:pt x="90" y="123"/>
                    <a:pt x="102" y="123"/>
                  </a:cubicBezTo>
                  <a:cubicBezTo>
                    <a:pt x="114" y="123"/>
                    <a:pt x="125" y="117"/>
                    <a:pt x="134" y="111"/>
                  </a:cubicBezTo>
                  <a:cubicBezTo>
                    <a:pt x="134" y="12"/>
                    <a:pt x="134" y="12"/>
                    <a:pt x="134" y="12"/>
                  </a:cubicBezTo>
                  <a:cubicBezTo>
                    <a:pt x="125" y="17"/>
                    <a:pt x="114" y="23"/>
                    <a:pt x="102" y="23"/>
                  </a:cubicBezTo>
                  <a:cubicBezTo>
                    <a:pt x="90" y="23"/>
                    <a:pt x="77" y="19"/>
                    <a:pt x="68" y="13"/>
                  </a:cubicBezTo>
                  <a:cubicBezTo>
                    <a:pt x="59" y="7"/>
                    <a:pt x="47" y="4"/>
                    <a:pt x="35" y="4"/>
                  </a:cubicBezTo>
                  <a:cubicBezTo>
                    <a:pt x="23" y="4"/>
                    <a:pt x="11" y="10"/>
                    <a:pt x="4" y="15"/>
                  </a:cubicBezTo>
                  <a:cubicBezTo>
                    <a:pt x="4" y="114"/>
                    <a:pt x="4" y="114"/>
                    <a:pt x="4" y="114"/>
                  </a:cubicBezTo>
                  <a:cubicBezTo>
                    <a:pt x="12" y="109"/>
                    <a:pt x="23" y="104"/>
                    <a:pt x="35" y="10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5" name="Freeform 74"/>
            <p:cNvSpPr>
              <a:spLocks noEditPoints="1"/>
            </p:cNvSpPr>
            <p:nvPr/>
          </p:nvSpPr>
          <p:spPr bwMode="auto">
            <a:xfrm>
              <a:off x="1979614" y="2336800"/>
              <a:ext cx="69850" cy="422275"/>
            </a:xfrm>
            <a:custGeom>
              <a:avLst/>
              <a:gdLst>
                <a:gd name="T0" fmla="*/ 31 w 31"/>
                <a:gd name="T1" fmla="*/ 186 h 186"/>
                <a:gd name="T2" fmla="*/ 0 w 31"/>
                <a:gd name="T3" fmla="*/ 186 h 186"/>
                <a:gd name="T4" fmla="*/ 0 w 31"/>
                <a:gd name="T5" fmla="*/ 15 h 186"/>
                <a:gd name="T6" fmla="*/ 15 w 31"/>
                <a:gd name="T7" fmla="*/ 0 h 186"/>
                <a:gd name="T8" fmla="*/ 31 w 31"/>
                <a:gd name="T9" fmla="*/ 15 h 186"/>
                <a:gd name="T10" fmla="*/ 31 w 31"/>
                <a:gd name="T11" fmla="*/ 186 h 186"/>
                <a:gd name="T12" fmla="*/ 8 w 31"/>
                <a:gd name="T13" fmla="*/ 178 h 186"/>
                <a:gd name="T14" fmla="*/ 23 w 31"/>
                <a:gd name="T15" fmla="*/ 178 h 186"/>
                <a:gd name="T16" fmla="*/ 23 w 31"/>
                <a:gd name="T17" fmla="*/ 15 h 186"/>
                <a:gd name="T18" fmla="*/ 15 w 31"/>
                <a:gd name="T19" fmla="*/ 8 h 186"/>
                <a:gd name="T20" fmla="*/ 8 w 31"/>
                <a:gd name="T21" fmla="*/ 15 h 186"/>
                <a:gd name="T22" fmla="*/ 8 w 31"/>
                <a:gd name="T23"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86">
                  <a:moveTo>
                    <a:pt x="31" y="186"/>
                  </a:moveTo>
                  <a:cubicBezTo>
                    <a:pt x="0" y="186"/>
                    <a:pt x="0" y="186"/>
                    <a:pt x="0" y="186"/>
                  </a:cubicBezTo>
                  <a:cubicBezTo>
                    <a:pt x="0" y="15"/>
                    <a:pt x="0" y="15"/>
                    <a:pt x="0" y="15"/>
                  </a:cubicBezTo>
                  <a:cubicBezTo>
                    <a:pt x="0" y="7"/>
                    <a:pt x="7" y="0"/>
                    <a:pt x="15" y="0"/>
                  </a:cubicBezTo>
                  <a:cubicBezTo>
                    <a:pt x="24" y="0"/>
                    <a:pt x="31" y="7"/>
                    <a:pt x="31" y="15"/>
                  </a:cubicBezTo>
                  <a:lnTo>
                    <a:pt x="31" y="186"/>
                  </a:lnTo>
                  <a:close/>
                  <a:moveTo>
                    <a:pt x="8" y="178"/>
                  </a:moveTo>
                  <a:cubicBezTo>
                    <a:pt x="23" y="178"/>
                    <a:pt x="23" y="178"/>
                    <a:pt x="23" y="178"/>
                  </a:cubicBezTo>
                  <a:cubicBezTo>
                    <a:pt x="23" y="15"/>
                    <a:pt x="23" y="15"/>
                    <a:pt x="23" y="15"/>
                  </a:cubicBezTo>
                  <a:cubicBezTo>
                    <a:pt x="23" y="11"/>
                    <a:pt x="19" y="8"/>
                    <a:pt x="15" y="8"/>
                  </a:cubicBezTo>
                  <a:cubicBezTo>
                    <a:pt x="11" y="8"/>
                    <a:pt x="8" y="11"/>
                    <a:pt x="8" y="15"/>
                  </a:cubicBezTo>
                  <a:lnTo>
                    <a:pt x="8" y="17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3" name="组合 242"/>
          <p:cNvGrpSpPr/>
          <p:nvPr/>
        </p:nvGrpSpPr>
        <p:grpSpPr>
          <a:xfrm>
            <a:off x="1233845" y="3171726"/>
            <a:ext cx="396033" cy="439856"/>
            <a:chOff x="1106489" y="2338388"/>
            <a:chExt cx="387350" cy="430213"/>
          </a:xfrm>
        </p:grpSpPr>
        <p:sp>
          <p:nvSpPr>
            <p:cNvPr id="96" name="Freeform 75"/>
            <p:cNvSpPr>
              <a:spLocks noEditPoints="1"/>
            </p:cNvSpPr>
            <p:nvPr/>
          </p:nvSpPr>
          <p:spPr bwMode="auto">
            <a:xfrm>
              <a:off x="1106489" y="2392363"/>
              <a:ext cx="374650" cy="376238"/>
            </a:xfrm>
            <a:custGeom>
              <a:avLst/>
              <a:gdLst>
                <a:gd name="T0" fmla="*/ 83 w 165"/>
                <a:gd name="T1" fmla="*/ 165 h 165"/>
                <a:gd name="T2" fmla="*/ 0 w 165"/>
                <a:gd name="T3" fmla="*/ 82 h 165"/>
                <a:gd name="T4" fmla="*/ 83 w 165"/>
                <a:gd name="T5" fmla="*/ 0 h 165"/>
                <a:gd name="T6" fmla="*/ 87 w 165"/>
                <a:gd name="T7" fmla="*/ 0 h 165"/>
                <a:gd name="T8" fmla="*/ 87 w 165"/>
                <a:gd name="T9" fmla="*/ 76 h 165"/>
                <a:gd name="T10" fmla="*/ 155 w 165"/>
                <a:gd name="T11" fmla="*/ 42 h 165"/>
                <a:gd name="T12" fmla="*/ 156 w 165"/>
                <a:gd name="T13" fmla="*/ 46 h 165"/>
                <a:gd name="T14" fmla="*/ 165 w 165"/>
                <a:gd name="T15" fmla="*/ 82 h 165"/>
                <a:gd name="T16" fmla="*/ 83 w 165"/>
                <a:gd name="T17" fmla="*/ 165 h 165"/>
                <a:gd name="T18" fmla="*/ 79 w 165"/>
                <a:gd name="T19" fmla="*/ 8 h 165"/>
                <a:gd name="T20" fmla="*/ 8 w 165"/>
                <a:gd name="T21" fmla="*/ 82 h 165"/>
                <a:gd name="T22" fmla="*/ 83 w 165"/>
                <a:gd name="T23" fmla="*/ 157 h 165"/>
                <a:gd name="T24" fmla="*/ 157 w 165"/>
                <a:gd name="T25" fmla="*/ 82 h 165"/>
                <a:gd name="T26" fmla="*/ 151 w 165"/>
                <a:gd name="T27" fmla="*/ 53 h 165"/>
                <a:gd name="T28" fmla="*/ 79 w 165"/>
                <a:gd name="T29" fmla="*/ 89 h 165"/>
                <a:gd name="T30" fmla="*/ 79 w 165"/>
                <a:gd name="T31" fmla="*/ 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65">
                  <a:moveTo>
                    <a:pt x="83" y="165"/>
                  </a:moveTo>
                  <a:cubicBezTo>
                    <a:pt x="37" y="165"/>
                    <a:pt x="0" y="128"/>
                    <a:pt x="0" y="82"/>
                  </a:cubicBezTo>
                  <a:cubicBezTo>
                    <a:pt x="0" y="37"/>
                    <a:pt x="37" y="0"/>
                    <a:pt x="83" y="0"/>
                  </a:cubicBezTo>
                  <a:cubicBezTo>
                    <a:pt x="87" y="0"/>
                    <a:pt x="87" y="0"/>
                    <a:pt x="87" y="0"/>
                  </a:cubicBezTo>
                  <a:cubicBezTo>
                    <a:pt x="87" y="76"/>
                    <a:pt x="87" y="76"/>
                    <a:pt x="87" y="76"/>
                  </a:cubicBezTo>
                  <a:cubicBezTo>
                    <a:pt x="155" y="42"/>
                    <a:pt x="155" y="42"/>
                    <a:pt x="155" y="42"/>
                  </a:cubicBezTo>
                  <a:cubicBezTo>
                    <a:pt x="156" y="46"/>
                    <a:pt x="156" y="46"/>
                    <a:pt x="156" y="46"/>
                  </a:cubicBezTo>
                  <a:cubicBezTo>
                    <a:pt x="162" y="57"/>
                    <a:pt x="165" y="70"/>
                    <a:pt x="165" y="82"/>
                  </a:cubicBezTo>
                  <a:cubicBezTo>
                    <a:pt x="165" y="128"/>
                    <a:pt x="128" y="165"/>
                    <a:pt x="83" y="165"/>
                  </a:cubicBezTo>
                  <a:close/>
                  <a:moveTo>
                    <a:pt x="79" y="8"/>
                  </a:moveTo>
                  <a:cubicBezTo>
                    <a:pt x="40" y="10"/>
                    <a:pt x="8" y="43"/>
                    <a:pt x="8" y="82"/>
                  </a:cubicBezTo>
                  <a:cubicBezTo>
                    <a:pt x="8" y="123"/>
                    <a:pt x="42" y="157"/>
                    <a:pt x="83" y="157"/>
                  </a:cubicBezTo>
                  <a:cubicBezTo>
                    <a:pt x="124" y="157"/>
                    <a:pt x="157" y="123"/>
                    <a:pt x="157" y="82"/>
                  </a:cubicBezTo>
                  <a:cubicBezTo>
                    <a:pt x="157" y="72"/>
                    <a:pt x="155" y="62"/>
                    <a:pt x="151" y="53"/>
                  </a:cubicBezTo>
                  <a:cubicBezTo>
                    <a:pt x="79" y="89"/>
                    <a:pt x="79" y="89"/>
                    <a:pt x="79" y="89"/>
                  </a:cubicBezTo>
                  <a:lnTo>
                    <a:pt x="79"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7" name="Freeform 76"/>
            <p:cNvSpPr>
              <a:spLocks noEditPoints="1"/>
            </p:cNvSpPr>
            <p:nvPr/>
          </p:nvSpPr>
          <p:spPr bwMode="auto">
            <a:xfrm>
              <a:off x="1323976" y="2338388"/>
              <a:ext cx="169863" cy="188913"/>
            </a:xfrm>
            <a:custGeom>
              <a:avLst/>
              <a:gdLst>
                <a:gd name="T0" fmla="*/ 0 w 75"/>
                <a:gd name="T1" fmla="*/ 83 h 83"/>
                <a:gd name="T2" fmla="*/ 0 w 75"/>
                <a:gd name="T3" fmla="*/ 0 h 83"/>
                <a:gd name="T4" fmla="*/ 2 w 75"/>
                <a:gd name="T5" fmla="*/ 0 h 83"/>
                <a:gd name="T6" fmla="*/ 74 w 75"/>
                <a:gd name="T7" fmla="*/ 44 h 83"/>
                <a:gd name="T8" fmla="*/ 75 w 75"/>
                <a:gd name="T9" fmla="*/ 46 h 83"/>
                <a:gd name="T10" fmla="*/ 0 w 75"/>
                <a:gd name="T11" fmla="*/ 83 h 83"/>
                <a:gd name="T12" fmla="*/ 4 w 75"/>
                <a:gd name="T13" fmla="*/ 4 h 83"/>
                <a:gd name="T14" fmla="*/ 4 w 75"/>
                <a:gd name="T15" fmla="*/ 77 h 83"/>
                <a:gd name="T16" fmla="*/ 69 w 75"/>
                <a:gd name="T17" fmla="*/ 44 h 83"/>
                <a:gd name="T18" fmla="*/ 4 w 75"/>
                <a:gd name="T19"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83">
                  <a:moveTo>
                    <a:pt x="0" y="83"/>
                  </a:moveTo>
                  <a:cubicBezTo>
                    <a:pt x="0" y="0"/>
                    <a:pt x="0" y="0"/>
                    <a:pt x="0" y="0"/>
                  </a:cubicBezTo>
                  <a:cubicBezTo>
                    <a:pt x="2" y="0"/>
                    <a:pt x="2" y="0"/>
                    <a:pt x="2" y="0"/>
                  </a:cubicBezTo>
                  <a:cubicBezTo>
                    <a:pt x="32" y="0"/>
                    <a:pt x="60" y="17"/>
                    <a:pt x="74" y="44"/>
                  </a:cubicBezTo>
                  <a:cubicBezTo>
                    <a:pt x="75" y="46"/>
                    <a:pt x="75" y="46"/>
                    <a:pt x="75" y="46"/>
                  </a:cubicBezTo>
                  <a:lnTo>
                    <a:pt x="0" y="83"/>
                  </a:lnTo>
                  <a:close/>
                  <a:moveTo>
                    <a:pt x="4" y="4"/>
                  </a:moveTo>
                  <a:cubicBezTo>
                    <a:pt x="4" y="77"/>
                    <a:pt x="4" y="77"/>
                    <a:pt x="4" y="77"/>
                  </a:cubicBezTo>
                  <a:cubicBezTo>
                    <a:pt x="69" y="44"/>
                    <a:pt x="69" y="44"/>
                    <a:pt x="69" y="44"/>
                  </a:cubicBezTo>
                  <a:cubicBezTo>
                    <a:pt x="56" y="20"/>
                    <a:pt x="31" y="5"/>
                    <a:pt x="4"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5" name="组合 244"/>
          <p:cNvGrpSpPr/>
          <p:nvPr/>
        </p:nvGrpSpPr>
        <p:grpSpPr>
          <a:xfrm>
            <a:off x="3035470" y="3252880"/>
            <a:ext cx="355457" cy="248333"/>
            <a:chOff x="2868614" y="2417763"/>
            <a:chExt cx="347663" cy="242888"/>
          </a:xfrm>
        </p:grpSpPr>
        <p:sp>
          <p:nvSpPr>
            <p:cNvPr id="98" name="Freeform 77"/>
            <p:cNvSpPr>
              <a:spLocks noEditPoints="1"/>
            </p:cNvSpPr>
            <p:nvPr/>
          </p:nvSpPr>
          <p:spPr bwMode="auto">
            <a:xfrm>
              <a:off x="2868614" y="2417763"/>
              <a:ext cx="347663" cy="242888"/>
            </a:xfrm>
            <a:custGeom>
              <a:avLst/>
              <a:gdLst>
                <a:gd name="T0" fmla="*/ 140 w 153"/>
                <a:gd name="T1" fmla="*/ 107 h 107"/>
                <a:gd name="T2" fmla="*/ 13 w 153"/>
                <a:gd name="T3" fmla="*/ 107 h 107"/>
                <a:gd name="T4" fmla="*/ 0 w 153"/>
                <a:gd name="T5" fmla="*/ 94 h 107"/>
                <a:gd name="T6" fmla="*/ 0 w 153"/>
                <a:gd name="T7" fmla="*/ 57 h 107"/>
                <a:gd name="T8" fmla="*/ 48 w 153"/>
                <a:gd name="T9" fmla="*/ 0 h 107"/>
                <a:gd name="T10" fmla="*/ 106 w 153"/>
                <a:gd name="T11" fmla="*/ 0 h 107"/>
                <a:gd name="T12" fmla="*/ 153 w 153"/>
                <a:gd name="T13" fmla="*/ 57 h 107"/>
                <a:gd name="T14" fmla="*/ 153 w 153"/>
                <a:gd name="T15" fmla="*/ 94 h 107"/>
                <a:gd name="T16" fmla="*/ 140 w 153"/>
                <a:gd name="T17" fmla="*/ 107 h 107"/>
                <a:gd name="T18" fmla="*/ 8 w 153"/>
                <a:gd name="T19" fmla="*/ 59 h 107"/>
                <a:gd name="T20" fmla="*/ 8 w 153"/>
                <a:gd name="T21" fmla="*/ 94 h 107"/>
                <a:gd name="T22" fmla="*/ 13 w 153"/>
                <a:gd name="T23" fmla="*/ 99 h 107"/>
                <a:gd name="T24" fmla="*/ 140 w 153"/>
                <a:gd name="T25" fmla="*/ 99 h 107"/>
                <a:gd name="T26" fmla="*/ 145 w 153"/>
                <a:gd name="T27" fmla="*/ 94 h 107"/>
                <a:gd name="T28" fmla="*/ 145 w 153"/>
                <a:gd name="T29" fmla="*/ 59 h 107"/>
                <a:gd name="T30" fmla="*/ 102 w 153"/>
                <a:gd name="T31" fmla="*/ 8 h 107"/>
                <a:gd name="T32" fmla="*/ 51 w 153"/>
                <a:gd name="T33" fmla="*/ 8 h 107"/>
                <a:gd name="T34" fmla="*/ 8 w 153"/>
                <a:gd name="T35" fmla="*/ 5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7">
                  <a:moveTo>
                    <a:pt x="140" y="107"/>
                  </a:moveTo>
                  <a:cubicBezTo>
                    <a:pt x="13" y="107"/>
                    <a:pt x="13" y="107"/>
                    <a:pt x="13" y="107"/>
                  </a:cubicBezTo>
                  <a:cubicBezTo>
                    <a:pt x="6" y="107"/>
                    <a:pt x="0" y="101"/>
                    <a:pt x="0" y="94"/>
                  </a:cubicBezTo>
                  <a:cubicBezTo>
                    <a:pt x="0" y="57"/>
                    <a:pt x="0" y="57"/>
                    <a:pt x="0" y="57"/>
                  </a:cubicBezTo>
                  <a:cubicBezTo>
                    <a:pt x="48" y="0"/>
                    <a:pt x="48" y="0"/>
                    <a:pt x="48" y="0"/>
                  </a:cubicBezTo>
                  <a:cubicBezTo>
                    <a:pt x="106" y="0"/>
                    <a:pt x="106" y="0"/>
                    <a:pt x="106" y="0"/>
                  </a:cubicBezTo>
                  <a:cubicBezTo>
                    <a:pt x="153" y="57"/>
                    <a:pt x="153" y="57"/>
                    <a:pt x="153" y="57"/>
                  </a:cubicBezTo>
                  <a:cubicBezTo>
                    <a:pt x="153" y="94"/>
                    <a:pt x="153" y="94"/>
                    <a:pt x="153" y="94"/>
                  </a:cubicBezTo>
                  <a:cubicBezTo>
                    <a:pt x="153" y="101"/>
                    <a:pt x="147" y="107"/>
                    <a:pt x="140" y="107"/>
                  </a:cubicBezTo>
                  <a:close/>
                  <a:moveTo>
                    <a:pt x="8" y="59"/>
                  </a:moveTo>
                  <a:cubicBezTo>
                    <a:pt x="8" y="94"/>
                    <a:pt x="8" y="94"/>
                    <a:pt x="8" y="94"/>
                  </a:cubicBezTo>
                  <a:cubicBezTo>
                    <a:pt x="8" y="97"/>
                    <a:pt x="10" y="99"/>
                    <a:pt x="13" y="99"/>
                  </a:cubicBezTo>
                  <a:cubicBezTo>
                    <a:pt x="140" y="99"/>
                    <a:pt x="140" y="99"/>
                    <a:pt x="140" y="99"/>
                  </a:cubicBezTo>
                  <a:cubicBezTo>
                    <a:pt x="143" y="99"/>
                    <a:pt x="145" y="97"/>
                    <a:pt x="145" y="94"/>
                  </a:cubicBezTo>
                  <a:cubicBezTo>
                    <a:pt x="145" y="59"/>
                    <a:pt x="145" y="59"/>
                    <a:pt x="145" y="59"/>
                  </a:cubicBezTo>
                  <a:cubicBezTo>
                    <a:pt x="102" y="8"/>
                    <a:pt x="102" y="8"/>
                    <a:pt x="102" y="8"/>
                  </a:cubicBezTo>
                  <a:cubicBezTo>
                    <a:pt x="51" y="8"/>
                    <a:pt x="51" y="8"/>
                    <a:pt x="51" y="8"/>
                  </a:cubicBezTo>
                  <a:lnTo>
                    <a:pt x="8" y="5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9" name="Freeform 78"/>
            <p:cNvSpPr>
              <a:spLocks noEditPoints="1"/>
            </p:cNvSpPr>
            <p:nvPr/>
          </p:nvSpPr>
          <p:spPr bwMode="auto">
            <a:xfrm>
              <a:off x="2895601" y="2443163"/>
              <a:ext cx="295275" cy="152400"/>
            </a:xfrm>
            <a:custGeom>
              <a:avLst/>
              <a:gdLst>
                <a:gd name="T0" fmla="*/ 120 w 186"/>
                <a:gd name="T1" fmla="*/ 96 h 96"/>
                <a:gd name="T2" fmla="*/ 66 w 186"/>
                <a:gd name="T3" fmla="*/ 96 h 96"/>
                <a:gd name="T4" fmla="*/ 40 w 186"/>
                <a:gd name="T5" fmla="*/ 70 h 96"/>
                <a:gd name="T6" fmla="*/ 0 w 186"/>
                <a:gd name="T7" fmla="*/ 70 h 96"/>
                <a:gd name="T8" fmla="*/ 59 w 186"/>
                <a:gd name="T9" fmla="*/ 0 h 96"/>
                <a:gd name="T10" fmla="*/ 127 w 186"/>
                <a:gd name="T11" fmla="*/ 0 h 96"/>
                <a:gd name="T12" fmla="*/ 186 w 186"/>
                <a:gd name="T13" fmla="*/ 70 h 96"/>
                <a:gd name="T14" fmla="*/ 146 w 186"/>
                <a:gd name="T15" fmla="*/ 70 h 96"/>
                <a:gd name="T16" fmla="*/ 120 w 186"/>
                <a:gd name="T17" fmla="*/ 96 h 96"/>
                <a:gd name="T18" fmla="*/ 67 w 186"/>
                <a:gd name="T19" fmla="*/ 90 h 96"/>
                <a:gd name="T20" fmla="*/ 117 w 186"/>
                <a:gd name="T21" fmla="*/ 90 h 96"/>
                <a:gd name="T22" fmla="*/ 143 w 186"/>
                <a:gd name="T23" fmla="*/ 64 h 96"/>
                <a:gd name="T24" fmla="*/ 173 w 186"/>
                <a:gd name="T25" fmla="*/ 64 h 96"/>
                <a:gd name="T26" fmla="*/ 124 w 186"/>
                <a:gd name="T27" fmla="*/ 6 h 96"/>
                <a:gd name="T28" fmla="*/ 61 w 186"/>
                <a:gd name="T29" fmla="*/ 6 h 96"/>
                <a:gd name="T30" fmla="*/ 11 w 186"/>
                <a:gd name="T31" fmla="*/ 64 h 96"/>
                <a:gd name="T32" fmla="*/ 41 w 186"/>
                <a:gd name="T33" fmla="*/ 64 h 96"/>
                <a:gd name="T34" fmla="*/ 67 w 186"/>
                <a:gd name="T35"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96">
                  <a:moveTo>
                    <a:pt x="120" y="96"/>
                  </a:moveTo>
                  <a:lnTo>
                    <a:pt x="66" y="96"/>
                  </a:lnTo>
                  <a:lnTo>
                    <a:pt x="40" y="70"/>
                  </a:lnTo>
                  <a:lnTo>
                    <a:pt x="0" y="70"/>
                  </a:lnTo>
                  <a:lnTo>
                    <a:pt x="59" y="0"/>
                  </a:lnTo>
                  <a:lnTo>
                    <a:pt x="127" y="0"/>
                  </a:lnTo>
                  <a:lnTo>
                    <a:pt x="186" y="70"/>
                  </a:lnTo>
                  <a:lnTo>
                    <a:pt x="146" y="70"/>
                  </a:lnTo>
                  <a:lnTo>
                    <a:pt x="120" y="96"/>
                  </a:lnTo>
                  <a:close/>
                  <a:moveTo>
                    <a:pt x="67" y="90"/>
                  </a:moveTo>
                  <a:lnTo>
                    <a:pt x="117" y="90"/>
                  </a:lnTo>
                  <a:lnTo>
                    <a:pt x="143" y="64"/>
                  </a:lnTo>
                  <a:lnTo>
                    <a:pt x="173" y="64"/>
                  </a:lnTo>
                  <a:lnTo>
                    <a:pt x="124" y="6"/>
                  </a:lnTo>
                  <a:lnTo>
                    <a:pt x="61" y="6"/>
                  </a:lnTo>
                  <a:lnTo>
                    <a:pt x="11" y="64"/>
                  </a:lnTo>
                  <a:lnTo>
                    <a:pt x="41" y="64"/>
                  </a:lnTo>
                  <a:lnTo>
                    <a:pt x="67" y="9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6" name="组合 245"/>
          <p:cNvGrpSpPr/>
          <p:nvPr/>
        </p:nvGrpSpPr>
        <p:grpSpPr>
          <a:xfrm>
            <a:off x="3936283" y="3252880"/>
            <a:ext cx="357079" cy="248333"/>
            <a:chOff x="3749676" y="2417763"/>
            <a:chExt cx="349250" cy="242888"/>
          </a:xfrm>
        </p:grpSpPr>
        <p:sp>
          <p:nvSpPr>
            <p:cNvPr id="100" name="Freeform 79"/>
            <p:cNvSpPr>
              <a:spLocks noEditPoints="1"/>
            </p:cNvSpPr>
            <p:nvPr/>
          </p:nvSpPr>
          <p:spPr bwMode="auto">
            <a:xfrm>
              <a:off x="3749676" y="2417763"/>
              <a:ext cx="349250" cy="242888"/>
            </a:xfrm>
            <a:custGeom>
              <a:avLst/>
              <a:gdLst>
                <a:gd name="T0" fmla="*/ 140 w 153"/>
                <a:gd name="T1" fmla="*/ 107 h 107"/>
                <a:gd name="T2" fmla="*/ 13 w 153"/>
                <a:gd name="T3" fmla="*/ 107 h 107"/>
                <a:gd name="T4" fmla="*/ 0 w 153"/>
                <a:gd name="T5" fmla="*/ 94 h 107"/>
                <a:gd name="T6" fmla="*/ 0 w 153"/>
                <a:gd name="T7" fmla="*/ 57 h 107"/>
                <a:gd name="T8" fmla="*/ 47 w 153"/>
                <a:gd name="T9" fmla="*/ 0 h 107"/>
                <a:gd name="T10" fmla="*/ 106 w 153"/>
                <a:gd name="T11" fmla="*/ 0 h 107"/>
                <a:gd name="T12" fmla="*/ 153 w 153"/>
                <a:gd name="T13" fmla="*/ 57 h 107"/>
                <a:gd name="T14" fmla="*/ 153 w 153"/>
                <a:gd name="T15" fmla="*/ 94 h 107"/>
                <a:gd name="T16" fmla="*/ 140 w 153"/>
                <a:gd name="T17" fmla="*/ 107 h 107"/>
                <a:gd name="T18" fmla="*/ 8 w 153"/>
                <a:gd name="T19" fmla="*/ 59 h 107"/>
                <a:gd name="T20" fmla="*/ 8 w 153"/>
                <a:gd name="T21" fmla="*/ 94 h 107"/>
                <a:gd name="T22" fmla="*/ 13 w 153"/>
                <a:gd name="T23" fmla="*/ 99 h 107"/>
                <a:gd name="T24" fmla="*/ 140 w 153"/>
                <a:gd name="T25" fmla="*/ 99 h 107"/>
                <a:gd name="T26" fmla="*/ 145 w 153"/>
                <a:gd name="T27" fmla="*/ 94 h 107"/>
                <a:gd name="T28" fmla="*/ 145 w 153"/>
                <a:gd name="T29" fmla="*/ 59 h 107"/>
                <a:gd name="T30" fmla="*/ 102 w 153"/>
                <a:gd name="T31" fmla="*/ 8 h 107"/>
                <a:gd name="T32" fmla="*/ 51 w 153"/>
                <a:gd name="T33" fmla="*/ 8 h 107"/>
                <a:gd name="T34" fmla="*/ 8 w 153"/>
                <a:gd name="T35" fmla="*/ 5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7">
                  <a:moveTo>
                    <a:pt x="140" y="107"/>
                  </a:moveTo>
                  <a:cubicBezTo>
                    <a:pt x="13" y="107"/>
                    <a:pt x="13" y="107"/>
                    <a:pt x="13" y="107"/>
                  </a:cubicBezTo>
                  <a:cubicBezTo>
                    <a:pt x="6" y="107"/>
                    <a:pt x="0" y="101"/>
                    <a:pt x="0" y="94"/>
                  </a:cubicBezTo>
                  <a:cubicBezTo>
                    <a:pt x="0" y="57"/>
                    <a:pt x="0" y="57"/>
                    <a:pt x="0" y="57"/>
                  </a:cubicBezTo>
                  <a:cubicBezTo>
                    <a:pt x="47" y="0"/>
                    <a:pt x="47" y="0"/>
                    <a:pt x="47" y="0"/>
                  </a:cubicBezTo>
                  <a:cubicBezTo>
                    <a:pt x="106" y="0"/>
                    <a:pt x="106" y="0"/>
                    <a:pt x="106" y="0"/>
                  </a:cubicBezTo>
                  <a:cubicBezTo>
                    <a:pt x="153" y="57"/>
                    <a:pt x="153" y="57"/>
                    <a:pt x="153" y="57"/>
                  </a:cubicBezTo>
                  <a:cubicBezTo>
                    <a:pt x="153" y="94"/>
                    <a:pt x="153" y="94"/>
                    <a:pt x="153" y="94"/>
                  </a:cubicBezTo>
                  <a:cubicBezTo>
                    <a:pt x="153" y="101"/>
                    <a:pt x="147" y="107"/>
                    <a:pt x="140" y="107"/>
                  </a:cubicBezTo>
                  <a:close/>
                  <a:moveTo>
                    <a:pt x="8" y="59"/>
                  </a:moveTo>
                  <a:cubicBezTo>
                    <a:pt x="8" y="94"/>
                    <a:pt x="8" y="94"/>
                    <a:pt x="8" y="94"/>
                  </a:cubicBezTo>
                  <a:cubicBezTo>
                    <a:pt x="8" y="97"/>
                    <a:pt x="10" y="99"/>
                    <a:pt x="13" y="99"/>
                  </a:cubicBezTo>
                  <a:cubicBezTo>
                    <a:pt x="140" y="99"/>
                    <a:pt x="140" y="99"/>
                    <a:pt x="140" y="99"/>
                  </a:cubicBezTo>
                  <a:cubicBezTo>
                    <a:pt x="143" y="99"/>
                    <a:pt x="145" y="97"/>
                    <a:pt x="145" y="94"/>
                  </a:cubicBezTo>
                  <a:cubicBezTo>
                    <a:pt x="145" y="59"/>
                    <a:pt x="145" y="59"/>
                    <a:pt x="145" y="59"/>
                  </a:cubicBezTo>
                  <a:cubicBezTo>
                    <a:pt x="102" y="8"/>
                    <a:pt x="102" y="8"/>
                    <a:pt x="102" y="8"/>
                  </a:cubicBezTo>
                  <a:cubicBezTo>
                    <a:pt x="51" y="8"/>
                    <a:pt x="51" y="8"/>
                    <a:pt x="51" y="8"/>
                  </a:cubicBezTo>
                  <a:lnTo>
                    <a:pt x="8" y="5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1" name="Freeform 80"/>
            <p:cNvSpPr>
              <a:spLocks noEditPoints="1"/>
            </p:cNvSpPr>
            <p:nvPr/>
          </p:nvSpPr>
          <p:spPr bwMode="auto">
            <a:xfrm>
              <a:off x="3852864" y="2565400"/>
              <a:ext cx="146050" cy="30163"/>
            </a:xfrm>
            <a:custGeom>
              <a:avLst/>
              <a:gdLst>
                <a:gd name="T0" fmla="*/ 73 w 92"/>
                <a:gd name="T1" fmla="*/ 19 h 19"/>
                <a:gd name="T2" fmla="*/ 19 w 92"/>
                <a:gd name="T3" fmla="*/ 19 h 19"/>
                <a:gd name="T4" fmla="*/ 0 w 92"/>
                <a:gd name="T5" fmla="*/ 0 h 19"/>
                <a:gd name="T6" fmla="*/ 92 w 92"/>
                <a:gd name="T7" fmla="*/ 0 h 19"/>
                <a:gd name="T8" fmla="*/ 73 w 92"/>
                <a:gd name="T9" fmla="*/ 19 h 19"/>
                <a:gd name="T10" fmla="*/ 20 w 92"/>
                <a:gd name="T11" fmla="*/ 13 h 19"/>
                <a:gd name="T12" fmla="*/ 70 w 92"/>
                <a:gd name="T13" fmla="*/ 13 h 19"/>
                <a:gd name="T14" fmla="*/ 77 w 92"/>
                <a:gd name="T15" fmla="*/ 6 h 19"/>
                <a:gd name="T16" fmla="*/ 13 w 92"/>
                <a:gd name="T17" fmla="*/ 6 h 19"/>
                <a:gd name="T18" fmla="*/ 20 w 92"/>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9">
                  <a:moveTo>
                    <a:pt x="73" y="19"/>
                  </a:moveTo>
                  <a:lnTo>
                    <a:pt x="19" y="19"/>
                  </a:lnTo>
                  <a:lnTo>
                    <a:pt x="0" y="0"/>
                  </a:lnTo>
                  <a:lnTo>
                    <a:pt x="92" y="0"/>
                  </a:lnTo>
                  <a:lnTo>
                    <a:pt x="73" y="19"/>
                  </a:lnTo>
                  <a:close/>
                  <a:moveTo>
                    <a:pt x="20" y="13"/>
                  </a:moveTo>
                  <a:lnTo>
                    <a:pt x="70" y="13"/>
                  </a:lnTo>
                  <a:lnTo>
                    <a:pt x="77" y="6"/>
                  </a:lnTo>
                  <a:lnTo>
                    <a:pt x="13" y="6"/>
                  </a:lnTo>
                  <a:lnTo>
                    <a:pt x="20"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2" name="Freeform 81"/>
            <p:cNvSpPr>
              <a:spLocks noEditPoints="1"/>
            </p:cNvSpPr>
            <p:nvPr/>
          </p:nvSpPr>
          <p:spPr bwMode="auto">
            <a:xfrm>
              <a:off x="3778251" y="2443163"/>
              <a:ext cx="295275" cy="111125"/>
            </a:xfrm>
            <a:custGeom>
              <a:avLst/>
              <a:gdLst>
                <a:gd name="T0" fmla="*/ 186 w 186"/>
                <a:gd name="T1" fmla="*/ 70 h 70"/>
                <a:gd name="T2" fmla="*/ 0 w 186"/>
                <a:gd name="T3" fmla="*/ 70 h 70"/>
                <a:gd name="T4" fmla="*/ 58 w 186"/>
                <a:gd name="T5" fmla="*/ 0 h 70"/>
                <a:gd name="T6" fmla="*/ 126 w 186"/>
                <a:gd name="T7" fmla="*/ 0 h 70"/>
                <a:gd name="T8" fmla="*/ 186 w 186"/>
                <a:gd name="T9" fmla="*/ 70 h 70"/>
                <a:gd name="T10" fmla="*/ 11 w 186"/>
                <a:gd name="T11" fmla="*/ 64 h 70"/>
                <a:gd name="T12" fmla="*/ 173 w 186"/>
                <a:gd name="T13" fmla="*/ 64 h 70"/>
                <a:gd name="T14" fmla="*/ 124 w 186"/>
                <a:gd name="T15" fmla="*/ 6 h 70"/>
                <a:gd name="T16" fmla="*/ 61 w 186"/>
                <a:gd name="T17" fmla="*/ 6 h 70"/>
                <a:gd name="T18" fmla="*/ 11 w 186"/>
                <a:gd name="T19"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70">
                  <a:moveTo>
                    <a:pt x="186" y="70"/>
                  </a:moveTo>
                  <a:lnTo>
                    <a:pt x="0" y="70"/>
                  </a:lnTo>
                  <a:lnTo>
                    <a:pt x="58" y="0"/>
                  </a:lnTo>
                  <a:lnTo>
                    <a:pt x="126" y="0"/>
                  </a:lnTo>
                  <a:lnTo>
                    <a:pt x="186" y="70"/>
                  </a:lnTo>
                  <a:close/>
                  <a:moveTo>
                    <a:pt x="11" y="64"/>
                  </a:moveTo>
                  <a:lnTo>
                    <a:pt x="173" y="64"/>
                  </a:lnTo>
                  <a:lnTo>
                    <a:pt x="124" y="6"/>
                  </a:lnTo>
                  <a:lnTo>
                    <a:pt x="61" y="6"/>
                  </a:lnTo>
                  <a:lnTo>
                    <a:pt x="11" y="6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3" name="Freeform 82"/>
            <p:cNvSpPr>
              <a:spLocks noEditPoints="1"/>
            </p:cNvSpPr>
            <p:nvPr/>
          </p:nvSpPr>
          <p:spPr bwMode="auto">
            <a:xfrm>
              <a:off x="3849689" y="2463800"/>
              <a:ext cx="149225" cy="28575"/>
            </a:xfrm>
            <a:custGeom>
              <a:avLst/>
              <a:gdLst>
                <a:gd name="T0" fmla="*/ 94 w 94"/>
                <a:gd name="T1" fmla="*/ 18 h 18"/>
                <a:gd name="T2" fmla="*/ 0 w 94"/>
                <a:gd name="T3" fmla="*/ 18 h 18"/>
                <a:gd name="T4" fmla="*/ 15 w 94"/>
                <a:gd name="T5" fmla="*/ 0 h 18"/>
                <a:gd name="T6" fmla="*/ 79 w 94"/>
                <a:gd name="T7" fmla="*/ 0 h 18"/>
                <a:gd name="T8" fmla="*/ 94 w 94"/>
                <a:gd name="T9" fmla="*/ 18 h 18"/>
                <a:gd name="T10" fmla="*/ 12 w 94"/>
                <a:gd name="T11" fmla="*/ 13 h 18"/>
                <a:gd name="T12" fmla="*/ 82 w 94"/>
                <a:gd name="T13" fmla="*/ 13 h 18"/>
                <a:gd name="T14" fmla="*/ 76 w 94"/>
                <a:gd name="T15" fmla="*/ 6 h 18"/>
                <a:gd name="T16" fmla="*/ 18 w 94"/>
                <a:gd name="T17" fmla="*/ 6 h 18"/>
                <a:gd name="T18" fmla="*/ 12 w 94"/>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
                  <a:moveTo>
                    <a:pt x="94" y="18"/>
                  </a:moveTo>
                  <a:lnTo>
                    <a:pt x="0" y="18"/>
                  </a:lnTo>
                  <a:lnTo>
                    <a:pt x="15" y="0"/>
                  </a:lnTo>
                  <a:lnTo>
                    <a:pt x="79" y="0"/>
                  </a:lnTo>
                  <a:lnTo>
                    <a:pt x="94" y="18"/>
                  </a:lnTo>
                  <a:close/>
                  <a:moveTo>
                    <a:pt x="12" y="13"/>
                  </a:moveTo>
                  <a:lnTo>
                    <a:pt x="82" y="13"/>
                  </a:lnTo>
                  <a:lnTo>
                    <a:pt x="76" y="6"/>
                  </a:lnTo>
                  <a:lnTo>
                    <a:pt x="18" y="6"/>
                  </a:lnTo>
                  <a:lnTo>
                    <a:pt x="12"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4" name="Freeform 83"/>
            <p:cNvSpPr>
              <a:spLocks noEditPoints="1"/>
            </p:cNvSpPr>
            <p:nvPr/>
          </p:nvSpPr>
          <p:spPr bwMode="auto">
            <a:xfrm>
              <a:off x="3821114" y="2505075"/>
              <a:ext cx="206375" cy="28575"/>
            </a:xfrm>
            <a:custGeom>
              <a:avLst/>
              <a:gdLst>
                <a:gd name="T0" fmla="*/ 130 w 130"/>
                <a:gd name="T1" fmla="*/ 18 h 18"/>
                <a:gd name="T2" fmla="*/ 0 w 130"/>
                <a:gd name="T3" fmla="*/ 18 h 18"/>
                <a:gd name="T4" fmla="*/ 14 w 130"/>
                <a:gd name="T5" fmla="*/ 0 h 18"/>
                <a:gd name="T6" fmla="*/ 117 w 130"/>
                <a:gd name="T7" fmla="*/ 0 h 18"/>
                <a:gd name="T8" fmla="*/ 130 w 130"/>
                <a:gd name="T9" fmla="*/ 18 h 18"/>
                <a:gd name="T10" fmla="*/ 11 w 130"/>
                <a:gd name="T11" fmla="*/ 13 h 18"/>
                <a:gd name="T12" fmla="*/ 119 w 130"/>
                <a:gd name="T13" fmla="*/ 13 h 18"/>
                <a:gd name="T14" fmla="*/ 114 w 130"/>
                <a:gd name="T15" fmla="*/ 5 h 18"/>
                <a:gd name="T16" fmla="*/ 17 w 130"/>
                <a:gd name="T17" fmla="*/ 5 h 18"/>
                <a:gd name="T18" fmla="*/ 11 w 130"/>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8">
                  <a:moveTo>
                    <a:pt x="130" y="18"/>
                  </a:moveTo>
                  <a:lnTo>
                    <a:pt x="0" y="18"/>
                  </a:lnTo>
                  <a:lnTo>
                    <a:pt x="14" y="0"/>
                  </a:lnTo>
                  <a:lnTo>
                    <a:pt x="117" y="0"/>
                  </a:lnTo>
                  <a:lnTo>
                    <a:pt x="130" y="18"/>
                  </a:lnTo>
                  <a:close/>
                  <a:moveTo>
                    <a:pt x="11" y="13"/>
                  </a:moveTo>
                  <a:lnTo>
                    <a:pt x="119" y="13"/>
                  </a:lnTo>
                  <a:lnTo>
                    <a:pt x="114" y="5"/>
                  </a:lnTo>
                  <a:lnTo>
                    <a:pt x="17" y="5"/>
                  </a:lnTo>
                  <a:lnTo>
                    <a:pt x="11"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7" name="组合 246"/>
          <p:cNvGrpSpPr/>
          <p:nvPr/>
        </p:nvGrpSpPr>
        <p:grpSpPr>
          <a:xfrm>
            <a:off x="4812751" y="3223664"/>
            <a:ext cx="373310" cy="329487"/>
            <a:chOff x="4606926" y="2389188"/>
            <a:chExt cx="365125" cy="322263"/>
          </a:xfrm>
        </p:grpSpPr>
        <p:sp>
          <p:nvSpPr>
            <p:cNvPr id="105" name="Freeform 84"/>
            <p:cNvSpPr>
              <a:spLocks noEditPoints="1"/>
            </p:cNvSpPr>
            <p:nvPr/>
          </p:nvSpPr>
          <p:spPr bwMode="auto">
            <a:xfrm>
              <a:off x="4606926" y="2389188"/>
              <a:ext cx="365125" cy="322263"/>
            </a:xfrm>
            <a:custGeom>
              <a:avLst/>
              <a:gdLst>
                <a:gd name="T0" fmla="*/ 152 w 160"/>
                <a:gd name="T1" fmla="*/ 142 h 142"/>
                <a:gd name="T2" fmla="*/ 9 w 160"/>
                <a:gd name="T3" fmla="*/ 142 h 142"/>
                <a:gd name="T4" fmla="*/ 0 w 160"/>
                <a:gd name="T5" fmla="*/ 133 h 142"/>
                <a:gd name="T6" fmla="*/ 0 w 160"/>
                <a:gd name="T7" fmla="*/ 31 h 142"/>
                <a:gd name="T8" fmla="*/ 31 w 160"/>
                <a:gd name="T9" fmla="*/ 0 h 142"/>
                <a:gd name="T10" fmla="*/ 130 w 160"/>
                <a:gd name="T11" fmla="*/ 0 h 142"/>
                <a:gd name="T12" fmla="*/ 160 w 160"/>
                <a:gd name="T13" fmla="*/ 31 h 142"/>
                <a:gd name="T14" fmla="*/ 160 w 160"/>
                <a:gd name="T15" fmla="*/ 133 h 142"/>
                <a:gd name="T16" fmla="*/ 152 w 160"/>
                <a:gd name="T17" fmla="*/ 142 h 142"/>
                <a:gd name="T18" fmla="*/ 8 w 160"/>
                <a:gd name="T19" fmla="*/ 35 h 142"/>
                <a:gd name="T20" fmla="*/ 8 w 160"/>
                <a:gd name="T21" fmla="*/ 133 h 142"/>
                <a:gd name="T22" fmla="*/ 9 w 160"/>
                <a:gd name="T23" fmla="*/ 134 h 142"/>
                <a:gd name="T24" fmla="*/ 152 w 160"/>
                <a:gd name="T25" fmla="*/ 134 h 142"/>
                <a:gd name="T26" fmla="*/ 152 w 160"/>
                <a:gd name="T27" fmla="*/ 133 h 142"/>
                <a:gd name="T28" fmla="*/ 152 w 160"/>
                <a:gd name="T29" fmla="*/ 35 h 142"/>
                <a:gd name="T30" fmla="*/ 126 w 160"/>
                <a:gd name="T31" fmla="*/ 8 h 142"/>
                <a:gd name="T32" fmla="*/ 34 w 160"/>
                <a:gd name="T33" fmla="*/ 8 h 142"/>
                <a:gd name="T34" fmla="*/ 8 w 160"/>
                <a:gd name="T35" fmla="*/ 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42">
                  <a:moveTo>
                    <a:pt x="152" y="142"/>
                  </a:moveTo>
                  <a:cubicBezTo>
                    <a:pt x="9" y="142"/>
                    <a:pt x="9" y="142"/>
                    <a:pt x="9" y="142"/>
                  </a:cubicBezTo>
                  <a:cubicBezTo>
                    <a:pt x="4" y="142"/>
                    <a:pt x="0" y="138"/>
                    <a:pt x="0" y="133"/>
                  </a:cubicBezTo>
                  <a:cubicBezTo>
                    <a:pt x="0" y="31"/>
                    <a:pt x="0" y="31"/>
                    <a:pt x="0" y="31"/>
                  </a:cubicBezTo>
                  <a:cubicBezTo>
                    <a:pt x="31" y="0"/>
                    <a:pt x="31" y="0"/>
                    <a:pt x="31" y="0"/>
                  </a:cubicBezTo>
                  <a:cubicBezTo>
                    <a:pt x="130" y="0"/>
                    <a:pt x="130" y="0"/>
                    <a:pt x="130" y="0"/>
                  </a:cubicBezTo>
                  <a:cubicBezTo>
                    <a:pt x="160" y="31"/>
                    <a:pt x="160" y="31"/>
                    <a:pt x="160" y="31"/>
                  </a:cubicBezTo>
                  <a:cubicBezTo>
                    <a:pt x="160" y="133"/>
                    <a:pt x="160" y="133"/>
                    <a:pt x="160" y="133"/>
                  </a:cubicBezTo>
                  <a:cubicBezTo>
                    <a:pt x="160" y="138"/>
                    <a:pt x="157" y="142"/>
                    <a:pt x="152" y="142"/>
                  </a:cubicBezTo>
                  <a:close/>
                  <a:moveTo>
                    <a:pt x="8" y="35"/>
                  </a:moveTo>
                  <a:cubicBezTo>
                    <a:pt x="8" y="133"/>
                    <a:pt x="8" y="133"/>
                    <a:pt x="8" y="133"/>
                  </a:cubicBezTo>
                  <a:cubicBezTo>
                    <a:pt x="8" y="133"/>
                    <a:pt x="8" y="134"/>
                    <a:pt x="9" y="134"/>
                  </a:cubicBezTo>
                  <a:cubicBezTo>
                    <a:pt x="152" y="134"/>
                    <a:pt x="152" y="134"/>
                    <a:pt x="152" y="134"/>
                  </a:cubicBezTo>
                  <a:cubicBezTo>
                    <a:pt x="152" y="134"/>
                    <a:pt x="152" y="133"/>
                    <a:pt x="152" y="133"/>
                  </a:cubicBezTo>
                  <a:cubicBezTo>
                    <a:pt x="152" y="35"/>
                    <a:pt x="152" y="35"/>
                    <a:pt x="152" y="35"/>
                  </a:cubicBezTo>
                  <a:cubicBezTo>
                    <a:pt x="126" y="8"/>
                    <a:pt x="126" y="8"/>
                    <a:pt x="126" y="8"/>
                  </a:cubicBezTo>
                  <a:cubicBezTo>
                    <a:pt x="34" y="8"/>
                    <a:pt x="34" y="8"/>
                    <a:pt x="34" y="8"/>
                  </a:cubicBezTo>
                  <a:lnTo>
                    <a:pt x="8" y="3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6" name="Freeform 85"/>
            <p:cNvSpPr>
              <a:spLocks noEditPoints="1"/>
            </p:cNvSpPr>
            <p:nvPr/>
          </p:nvSpPr>
          <p:spPr bwMode="auto">
            <a:xfrm>
              <a:off x="4668839" y="2501900"/>
              <a:ext cx="242888" cy="161925"/>
            </a:xfrm>
            <a:custGeom>
              <a:avLst/>
              <a:gdLst>
                <a:gd name="T0" fmla="*/ 76 w 153"/>
                <a:gd name="T1" fmla="*/ 102 h 102"/>
                <a:gd name="T2" fmla="*/ 0 w 153"/>
                <a:gd name="T3" fmla="*/ 40 h 102"/>
                <a:gd name="T4" fmla="*/ 46 w 153"/>
                <a:gd name="T5" fmla="*/ 40 h 102"/>
                <a:gd name="T6" fmla="*/ 46 w 153"/>
                <a:gd name="T7" fmla="*/ 0 h 102"/>
                <a:gd name="T8" fmla="*/ 106 w 153"/>
                <a:gd name="T9" fmla="*/ 0 h 102"/>
                <a:gd name="T10" fmla="*/ 106 w 153"/>
                <a:gd name="T11" fmla="*/ 40 h 102"/>
                <a:gd name="T12" fmla="*/ 153 w 153"/>
                <a:gd name="T13" fmla="*/ 40 h 102"/>
                <a:gd name="T14" fmla="*/ 76 w 153"/>
                <a:gd name="T15" fmla="*/ 102 h 102"/>
                <a:gd name="T16" fmla="*/ 16 w 153"/>
                <a:gd name="T17" fmla="*/ 46 h 102"/>
                <a:gd name="T18" fmla="*/ 76 w 153"/>
                <a:gd name="T19" fmla="*/ 95 h 102"/>
                <a:gd name="T20" fmla="*/ 136 w 153"/>
                <a:gd name="T21" fmla="*/ 46 h 102"/>
                <a:gd name="T22" fmla="*/ 100 w 153"/>
                <a:gd name="T23" fmla="*/ 46 h 102"/>
                <a:gd name="T24" fmla="*/ 100 w 153"/>
                <a:gd name="T25" fmla="*/ 6 h 102"/>
                <a:gd name="T26" fmla="*/ 52 w 153"/>
                <a:gd name="T27" fmla="*/ 6 h 102"/>
                <a:gd name="T28" fmla="*/ 52 w 153"/>
                <a:gd name="T29" fmla="*/ 46 h 102"/>
                <a:gd name="T30" fmla="*/ 16 w 153"/>
                <a:gd name="T31"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76" y="102"/>
                  </a:moveTo>
                  <a:lnTo>
                    <a:pt x="0" y="40"/>
                  </a:lnTo>
                  <a:lnTo>
                    <a:pt x="46" y="40"/>
                  </a:lnTo>
                  <a:lnTo>
                    <a:pt x="46" y="0"/>
                  </a:lnTo>
                  <a:lnTo>
                    <a:pt x="106" y="0"/>
                  </a:lnTo>
                  <a:lnTo>
                    <a:pt x="106" y="40"/>
                  </a:lnTo>
                  <a:lnTo>
                    <a:pt x="153" y="40"/>
                  </a:lnTo>
                  <a:lnTo>
                    <a:pt x="76" y="102"/>
                  </a:lnTo>
                  <a:close/>
                  <a:moveTo>
                    <a:pt x="16" y="46"/>
                  </a:moveTo>
                  <a:lnTo>
                    <a:pt x="76" y="95"/>
                  </a:lnTo>
                  <a:lnTo>
                    <a:pt x="136" y="46"/>
                  </a:lnTo>
                  <a:lnTo>
                    <a:pt x="100" y="46"/>
                  </a:lnTo>
                  <a:lnTo>
                    <a:pt x="100" y="6"/>
                  </a:lnTo>
                  <a:lnTo>
                    <a:pt x="52" y="6"/>
                  </a:lnTo>
                  <a:lnTo>
                    <a:pt x="52" y="46"/>
                  </a:lnTo>
                  <a:lnTo>
                    <a:pt x="16" y="4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7" name="Freeform 86"/>
            <p:cNvSpPr>
              <a:spLocks noEditPoints="1"/>
            </p:cNvSpPr>
            <p:nvPr/>
          </p:nvSpPr>
          <p:spPr bwMode="auto">
            <a:xfrm>
              <a:off x="4657726" y="2424113"/>
              <a:ext cx="263525" cy="30163"/>
            </a:xfrm>
            <a:custGeom>
              <a:avLst/>
              <a:gdLst>
                <a:gd name="T0" fmla="*/ 166 w 166"/>
                <a:gd name="T1" fmla="*/ 19 h 19"/>
                <a:gd name="T2" fmla="*/ 0 w 166"/>
                <a:gd name="T3" fmla="*/ 19 h 19"/>
                <a:gd name="T4" fmla="*/ 20 w 166"/>
                <a:gd name="T5" fmla="*/ 0 h 19"/>
                <a:gd name="T6" fmla="*/ 148 w 166"/>
                <a:gd name="T7" fmla="*/ 0 h 19"/>
                <a:gd name="T8" fmla="*/ 166 w 166"/>
                <a:gd name="T9" fmla="*/ 19 h 19"/>
                <a:gd name="T10" fmla="*/ 14 w 166"/>
                <a:gd name="T11" fmla="*/ 13 h 19"/>
                <a:gd name="T12" fmla="*/ 153 w 166"/>
                <a:gd name="T13" fmla="*/ 13 h 19"/>
                <a:gd name="T14" fmla="*/ 145 w 166"/>
                <a:gd name="T15" fmla="*/ 6 h 19"/>
                <a:gd name="T16" fmla="*/ 21 w 166"/>
                <a:gd name="T17" fmla="*/ 6 h 19"/>
                <a:gd name="T18" fmla="*/ 14 w 166"/>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9">
                  <a:moveTo>
                    <a:pt x="166" y="19"/>
                  </a:moveTo>
                  <a:lnTo>
                    <a:pt x="0" y="19"/>
                  </a:lnTo>
                  <a:lnTo>
                    <a:pt x="20" y="0"/>
                  </a:lnTo>
                  <a:lnTo>
                    <a:pt x="148" y="0"/>
                  </a:lnTo>
                  <a:lnTo>
                    <a:pt x="166" y="19"/>
                  </a:lnTo>
                  <a:close/>
                  <a:moveTo>
                    <a:pt x="14" y="13"/>
                  </a:moveTo>
                  <a:lnTo>
                    <a:pt x="153" y="13"/>
                  </a:lnTo>
                  <a:lnTo>
                    <a:pt x="145" y="6"/>
                  </a:lnTo>
                  <a:lnTo>
                    <a:pt x="21" y="6"/>
                  </a:lnTo>
                  <a:lnTo>
                    <a:pt x="14"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4" name="组合 273"/>
          <p:cNvGrpSpPr/>
          <p:nvPr/>
        </p:nvGrpSpPr>
        <p:grpSpPr>
          <a:xfrm>
            <a:off x="5710317" y="3223664"/>
            <a:ext cx="374933" cy="329487"/>
            <a:chOff x="5414189" y="3056679"/>
            <a:chExt cx="355512" cy="312420"/>
          </a:xfrm>
        </p:grpSpPr>
        <p:sp>
          <p:nvSpPr>
            <p:cNvPr id="108" name="Freeform 87"/>
            <p:cNvSpPr>
              <a:spLocks noEditPoints="1"/>
            </p:cNvSpPr>
            <p:nvPr/>
          </p:nvSpPr>
          <p:spPr bwMode="auto">
            <a:xfrm>
              <a:off x="5414189" y="3056679"/>
              <a:ext cx="355512" cy="312420"/>
            </a:xfrm>
            <a:custGeom>
              <a:avLst/>
              <a:gdLst>
                <a:gd name="T0" fmla="*/ 152 w 161"/>
                <a:gd name="T1" fmla="*/ 142 h 142"/>
                <a:gd name="T2" fmla="*/ 9 w 161"/>
                <a:gd name="T3" fmla="*/ 142 h 142"/>
                <a:gd name="T4" fmla="*/ 0 w 161"/>
                <a:gd name="T5" fmla="*/ 133 h 142"/>
                <a:gd name="T6" fmla="*/ 0 w 161"/>
                <a:gd name="T7" fmla="*/ 31 h 142"/>
                <a:gd name="T8" fmla="*/ 31 w 161"/>
                <a:gd name="T9" fmla="*/ 0 h 142"/>
                <a:gd name="T10" fmla="*/ 130 w 161"/>
                <a:gd name="T11" fmla="*/ 0 h 142"/>
                <a:gd name="T12" fmla="*/ 161 w 161"/>
                <a:gd name="T13" fmla="*/ 31 h 142"/>
                <a:gd name="T14" fmla="*/ 161 w 161"/>
                <a:gd name="T15" fmla="*/ 133 h 142"/>
                <a:gd name="T16" fmla="*/ 152 w 161"/>
                <a:gd name="T17" fmla="*/ 142 h 142"/>
                <a:gd name="T18" fmla="*/ 8 w 161"/>
                <a:gd name="T19" fmla="*/ 35 h 142"/>
                <a:gd name="T20" fmla="*/ 8 w 161"/>
                <a:gd name="T21" fmla="*/ 133 h 142"/>
                <a:gd name="T22" fmla="*/ 9 w 161"/>
                <a:gd name="T23" fmla="*/ 134 h 142"/>
                <a:gd name="T24" fmla="*/ 152 w 161"/>
                <a:gd name="T25" fmla="*/ 134 h 142"/>
                <a:gd name="T26" fmla="*/ 153 w 161"/>
                <a:gd name="T27" fmla="*/ 133 h 142"/>
                <a:gd name="T28" fmla="*/ 153 w 161"/>
                <a:gd name="T29" fmla="*/ 35 h 142"/>
                <a:gd name="T30" fmla="*/ 126 w 161"/>
                <a:gd name="T31" fmla="*/ 8 h 142"/>
                <a:gd name="T32" fmla="*/ 35 w 161"/>
                <a:gd name="T33" fmla="*/ 8 h 142"/>
                <a:gd name="T34" fmla="*/ 8 w 161"/>
                <a:gd name="T35" fmla="*/ 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42">
                  <a:moveTo>
                    <a:pt x="152" y="142"/>
                  </a:moveTo>
                  <a:cubicBezTo>
                    <a:pt x="9" y="142"/>
                    <a:pt x="9" y="142"/>
                    <a:pt x="9" y="142"/>
                  </a:cubicBezTo>
                  <a:cubicBezTo>
                    <a:pt x="4" y="142"/>
                    <a:pt x="0" y="138"/>
                    <a:pt x="0" y="133"/>
                  </a:cubicBezTo>
                  <a:cubicBezTo>
                    <a:pt x="0" y="31"/>
                    <a:pt x="0" y="31"/>
                    <a:pt x="0" y="31"/>
                  </a:cubicBezTo>
                  <a:cubicBezTo>
                    <a:pt x="31" y="0"/>
                    <a:pt x="31" y="0"/>
                    <a:pt x="31" y="0"/>
                  </a:cubicBezTo>
                  <a:cubicBezTo>
                    <a:pt x="130" y="0"/>
                    <a:pt x="130" y="0"/>
                    <a:pt x="130" y="0"/>
                  </a:cubicBezTo>
                  <a:cubicBezTo>
                    <a:pt x="161" y="31"/>
                    <a:pt x="161" y="31"/>
                    <a:pt x="161" y="31"/>
                  </a:cubicBezTo>
                  <a:cubicBezTo>
                    <a:pt x="161" y="133"/>
                    <a:pt x="161" y="133"/>
                    <a:pt x="161" y="133"/>
                  </a:cubicBezTo>
                  <a:cubicBezTo>
                    <a:pt x="161" y="138"/>
                    <a:pt x="157" y="142"/>
                    <a:pt x="152" y="142"/>
                  </a:cubicBezTo>
                  <a:close/>
                  <a:moveTo>
                    <a:pt x="8" y="35"/>
                  </a:moveTo>
                  <a:cubicBezTo>
                    <a:pt x="8" y="133"/>
                    <a:pt x="8" y="133"/>
                    <a:pt x="8" y="133"/>
                  </a:cubicBezTo>
                  <a:cubicBezTo>
                    <a:pt x="8" y="133"/>
                    <a:pt x="9" y="134"/>
                    <a:pt x="9" y="134"/>
                  </a:cubicBezTo>
                  <a:cubicBezTo>
                    <a:pt x="152" y="134"/>
                    <a:pt x="152" y="134"/>
                    <a:pt x="152" y="134"/>
                  </a:cubicBezTo>
                  <a:cubicBezTo>
                    <a:pt x="152" y="134"/>
                    <a:pt x="153" y="133"/>
                    <a:pt x="153" y="133"/>
                  </a:cubicBezTo>
                  <a:cubicBezTo>
                    <a:pt x="153" y="35"/>
                    <a:pt x="153" y="35"/>
                    <a:pt x="153" y="35"/>
                  </a:cubicBezTo>
                  <a:cubicBezTo>
                    <a:pt x="126" y="8"/>
                    <a:pt x="126" y="8"/>
                    <a:pt x="126" y="8"/>
                  </a:cubicBezTo>
                  <a:cubicBezTo>
                    <a:pt x="35" y="8"/>
                    <a:pt x="35" y="8"/>
                    <a:pt x="35" y="8"/>
                  </a:cubicBezTo>
                  <a:lnTo>
                    <a:pt x="8" y="3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9" name="Freeform 88"/>
            <p:cNvSpPr>
              <a:spLocks noEditPoints="1"/>
            </p:cNvSpPr>
            <p:nvPr/>
          </p:nvSpPr>
          <p:spPr bwMode="auto">
            <a:xfrm>
              <a:off x="5474210" y="3164410"/>
              <a:ext cx="235469" cy="158519"/>
            </a:xfrm>
            <a:custGeom>
              <a:avLst/>
              <a:gdLst>
                <a:gd name="T0" fmla="*/ 108 w 153"/>
                <a:gd name="T1" fmla="*/ 103 h 103"/>
                <a:gd name="T2" fmla="*/ 46 w 153"/>
                <a:gd name="T3" fmla="*/ 103 h 103"/>
                <a:gd name="T4" fmla="*/ 46 w 153"/>
                <a:gd name="T5" fmla="*/ 61 h 103"/>
                <a:gd name="T6" fmla="*/ 0 w 153"/>
                <a:gd name="T7" fmla="*/ 61 h 103"/>
                <a:gd name="T8" fmla="*/ 77 w 153"/>
                <a:gd name="T9" fmla="*/ 0 h 103"/>
                <a:gd name="T10" fmla="*/ 153 w 153"/>
                <a:gd name="T11" fmla="*/ 61 h 103"/>
                <a:gd name="T12" fmla="*/ 108 w 153"/>
                <a:gd name="T13" fmla="*/ 61 h 103"/>
                <a:gd name="T14" fmla="*/ 108 w 153"/>
                <a:gd name="T15" fmla="*/ 103 h 103"/>
                <a:gd name="T16" fmla="*/ 52 w 153"/>
                <a:gd name="T17" fmla="*/ 97 h 103"/>
                <a:gd name="T18" fmla="*/ 102 w 153"/>
                <a:gd name="T19" fmla="*/ 97 h 103"/>
                <a:gd name="T20" fmla="*/ 102 w 153"/>
                <a:gd name="T21" fmla="*/ 56 h 103"/>
                <a:gd name="T22" fmla="*/ 136 w 153"/>
                <a:gd name="T23" fmla="*/ 56 h 103"/>
                <a:gd name="T24" fmla="*/ 77 w 153"/>
                <a:gd name="T25" fmla="*/ 7 h 103"/>
                <a:gd name="T26" fmla="*/ 17 w 153"/>
                <a:gd name="T27" fmla="*/ 56 h 103"/>
                <a:gd name="T28" fmla="*/ 52 w 153"/>
                <a:gd name="T29" fmla="*/ 56 h 103"/>
                <a:gd name="T30" fmla="*/ 52 w 153"/>
                <a:gd name="T31"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3">
                  <a:moveTo>
                    <a:pt x="108" y="103"/>
                  </a:moveTo>
                  <a:lnTo>
                    <a:pt x="46" y="103"/>
                  </a:lnTo>
                  <a:lnTo>
                    <a:pt x="46" y="61"/>
                  </a:lnTo>
                  <a:lnTo>
                    <a:pt x="0" y="61"/>
                  </a:lnTo>
                  <a:lnTo>
                    <a:pt x="77" y="0"/>
                  </a:lnTo>
                  <a:lnTo>
                    <a:pt x="153" y="61"/>
                  </a:lnTo>
                  <a:lnTo>
                    <a:pt x="108" y="61"/>
                  </a:lnTo>
                  <a:lnTo>
                    <a:pt x="108" y="103"/>
                  </a:lnTo>
                  <a:close/>
                  <a:moveTo>
                    <a:pt x="52" y="97"/>
                  </a:moveTo>
                  <a:lnTo>
                    <a:pt x="102" y="97"/>
                  </a:lnTo>
                  <a:lnTo>
                    <a:pt x="102" y="56"/>
                  </a:lnTo>
                  <a:lnTo>
                    <a:pt x="136" y="56"/>
                  </a:lnTo>
                  <a:lnTo>
                    <a:pt x="77" y="7"/>
                  </a:lnTo>
                  <a:lnTo>
                    <a:pt x="17" y="56"/>
                  </a:lnTo>
                  <a:lnTo>
                    <a:pt x="52" y="56"/>
                  </a:lnTo>
                  <a:lnTo>
                    <a:pt x="52" y="9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0" name="Freeform 89"/>
            <p:cNvSpPr>
              <a:spLocks noEditPoints="1"/>
            </p:cNvSpPr>
            <p:nvPr/>
          </p:nvSpPr>
          <p:spPr bwMode="auto">
            <a:xfrm>
              <a:off x="5463438" y="3090537"/>
              <a:ext cx="258554" cy="29242"/>
            </a:xfrm>
            <a:custGeom>
              <a:avLst/>
              <a:gdLst>
                <a:gd name="T0" fmla="*/ 168 w 168"/>
                <a:gd name="T1" fmla="*/ 19 h 19"/>
                <a:gd name="T2" fmla="*/ 0 w 168"/>
                <a:gd name="T3" fmla="*/ 19 h 19"/>
                <a:gd name="T4" fmla="*/ 20 w 168"/>
                <a:gd name="T5" fmla="*/ 0 h 19"/>
                <a:gd name="T6" fmla="*/ 147 w 168"/>
                <a:gd name="T7" fmla="*/ 0 h 19"/>
                <a:gd name="T8" fmla="*/ 168 w 168"/>
                <a:gd name="T9" fmla="*/ 19 h 19"/>
                <a:gd name="T10" fmla="*/ 14 w 168"/>
                <a:gd name="T11" fmla="*/ 13 h 19"/>
                <a:gd name="T12" fmla="*/ 153 w 168"/>
                <a:gd name="T13" fmla="*/ 13 h 19"/>
                <a:gd name="T14" fmla="*/ 145 w 168"/>
                <a:gd name="T15" fmla="*/ 6 h 19"/>
                <a:gd name="T16" fmla="*/ 23 w 168"/>
                <a:gd name="T17" fmla="*/ 6 h 19"/>
                <a:gd name="T18" fmla="*/ 14 w 168"/>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9">
                  <a:moveTo>
                    <a:pt x="168" y="19"/>
                  </a:moveTo>
                  <a:lnTo>
                    <a:pt x="0" y="19"/>
                  </a:lnTo>
                  <a:lnTo>
                    <a:pt x="20" y="0"/>
                  </a:lnTo>
                  <a:lnTo>
                    <a:pt x="147" y="0"/>
                  </a:lnTo>
                  <a:lnTo>
                    <a:pt x="168" y="19"/>
                  </a:lnTo>
                  <a:close/>
                  <a:moveTo>
                    <a:pt x="14" y="13"/>
                  </a:moveTo>
                  <a:lnTo>
                    <a:pt x="153" y="13"/>
                  </a:lnTo>
                  <a:lnTo>
                    <a:pt x="145" y="6"/>
                  </a:lnTo>
                  <a:lnTo>
                    <a:pt x="23" y="6"/>
                  </a:lnTo>
                  <a:lnTo>
                    <a:pt x="14"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3" name="组合 272"/>
          <p:cNvGrpSpPr/>
          <p:nvPr/>
        </p:nvGrpSpPr>
        <p:grpSpPr>
          <a:xfrm>
            <a:off x="6586784" y="3192825"/>
            <a:ext cx="394410" cy="348964"/>
            <a:chOff x="6245255" y="3027437"/>
            <a:chExt cx="373980" cy="330888"/>
          </a:xfrm>
        </p:grpSpPr>
        <p:sp>
          <p:nvSpPr>
            <p:cNvPr id="111" name="Freeform 90"/>
            <p:cNvSpPr>
              <a:spLocks noEditPoints="1"/>
            </p:cNvSpPr>
            <p:nvPr/>
          </p:nvSpPr>
          <p:spPr bwMode="auto">
            <a:xfrm>
              <a:off x="6245255" y="3195190"/>
              <a:ext cx="373980" cy="127738"/>
            </a:xfrm>
            <a:custGeom>
              <a:avLst/>
              <a:gdLst>
                <a:gd name="T0" fmla="*/ 243 w 243"/>
                <a:gd name="T1" fmla="*/ 83 h 83"/>
                <a:gd name="T2" fmla="*/ 0 w 243"/>
                <a:gd name="T3" fmla="*/ 83 h 83"/>
                <a:gd name="T4" fmla="*/ 0 w 243"/>
                <a:gd name="T5" fmla="*/ 61 h 83"/>
                <a:gd name="T6" fmla="*/ 32 w 243"/>
                <a:gd name="T7" fmla="*/ 0 h 83"/>
                <a:gd name="T8" fmla="*/ 74 w 243"/>
                <a:gd name="T9" fmla="*/ 0 h 83"/>
                <a:gd name="T10" fmla="*/ 121 w 243"/>
                <a:gd name="T11" fmla="*/ 47 h 83"/>
                <a:gd name="T12" fmla="*/ 169 w 243"/>
                <a:gd name="T13" fmla="*/ 0 h 83"/>
                <a:gd name="T14" fmla="*/ 211 w 243"/>
                <a:gd name="T15" fmla="*/ 0 h 83"/>
                <a:gd name="T16" fmla="*/ 243 w 243"/>
                <a:gd name="T17" fmla="*/ 61 h 83"/>
                <a:gd name="T18" fmla="*/ 243 w 243"/>
                <a:gd name="T19" fmla="*/ 83 h 83"/>
                <a:gd name="T20" fmla="*/ 12 w 243"/>
                <a:gd name="T21" fmla="*/ 71 h 83"/>
                <a:gd name="T22" fmla="*/ 231 w 243"/>
                <a:gd name="T23" fmla="*/ 71 h 83"/>
                <a:gd name="T24" fmla="*/ 231 w 243"/>
                <a:gd name="T25" fmla="*/ 64 h 83"/>
                <a:gd name="T26" fmla="*/ 204 w 243"/>
                <a:gd name="T27" fmla="*/ 11 h 83"/>
                <a:gd name="T28" fmla="*/ 174 w 243"/>
                <a:gd name="T29" fmla="*/ 11 h 83"/>
                <a:gd name="T30" fmla="*/ 121 w 243"/>
                <a:gd name="T31" fmla="*/ 64 h 83"/>
                <a:gd name="T32" fmla="*/ 68 w 243"/>
                <a:gd name="T33" fmla="*/ 11 h 83"/>
                <a:gd name="T34" fmla="*/ 38 w 243"/>
                <a:gd name="T35" fmla="*/ 11 h 83"/>
                <a:gd name="T36" fmla="*/ 12 w 243"/>
                <a:gd name="T37" fmla="*/ 64 h 83"/>
                <a:gd name="T38" fmla="*/ 12 w 243"/>
                <a:gd name="T39"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83">
                  <a:moveTo>
                    <a:pt x="243" y="83"/>
                  </a:moveTo>
                  <a:lnTo>
                    <a:pt x="0" y="83"/>
                  </a:lnTo>
                  <a:lnTo>
                    <a:pt x="0" y="61"/>
                  </a:lnTo>
                  <a:lnTo>
                    <a:pt x="32" y="0"/>
                  </a:lnTo>
                  <a:lnTo>
                    <a:pt x="74" y="0"/>
                  </a:lnTo>
                  <a:lnTo>
                    <a:pt x="121" y="47"/>
                  </a:lnTo>
                  <a:lnTo>
                    <a:pt x="169" y="0"/>
                  </a:lnTo>
                  <a:lnTo>
                    <a:pt x="211" y="0"/>
                  </a:lnTo>
                  <a:lnTo>
                    <a:pt x="243" y="61"/>
                  </a:lnTo>
                  <a:lnTo>
                    <a:pt x="243" y="83"/>
                  </a:lnTo>
                  <a:close/>
                  <a:moveTo>
                    <a:pt x="12" y="71"/>
                  </a:moveTo>
                  <a:lnTo>
                    <a:pt x="231" y="71"/>
                  </a:lnTo>
                  <a:lnTo>
                    <a:pt x="231" y="64"/>
                  </a:lnTo>
                  <a:lnTo>
                    <a:pt x="204" y="11"/>
                  </a:lnTo>
                  <a:lnTo>
                    <a:pt x="174" y="11"/>
                  </a:lnTo>
                  <a:lnTo>
                    <a:pt x="121" y="64"/>
                  </a:lnTo>
                  <a:lnTo>
                    <a:pt x="68" y="11"/>
                  </a:lnTo>
                  <a:lnTo>
                    <a:pt x="38" y="11"/>
                  </a:lnTo>
                  <a:lnTo>
                    <a:pt x="12" y="64"/>
                  </a:lnTo>
                  <a:lnTo>
                    <a:pt x="12" y="7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2" name="Rectangle 91"/>
            <p:cNvSpPr>
              <a:spLocks noChangeArrowheads="1"/>
            </p:cNvSpPr>
            <p:nvPr/>
          </p:nvSpPr>
          <p:spPr bwMode="auto">
            <a:xfrm>
              <a:off x="6245255" y="3349091"/>
              <a:ext cx="370902" cy="923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3" name="Freeform 92"/>
            <p:cNvSpPr>
              <a:spLocks noEditPoints="1"/>
            </p:cNvSpPr>
            <p:nvPr/>
          </p:nvSpPr>
          <p:spPr bwMode="auto">
            <a:xfrm>
              <a:off x="6320666" y="3027437"/>
              <a:ext cx="220079" cy="198533"/>
            </a:xfrm>
            <a:custGeom>
              <a:avLst/>
              <a:gdLst>
                <a:gd name="T0" fmla="*/ 72 w 143"/>
                <a:gd name="T1" fmla="*/ 129 h 129"/>
                <a:gd name="T2" fmla="*/ 0 w 143"/>
                <a:gd name="T3" fmla="*/ 57 h 129"/>
                <a:gd name="T4" fmla="*/ 55 w 143"/>
                <a:gd name="T5" fmla="*/ 57 h 129"/>
                <a:gd name="T6" fmla="*/ 55 w 143"/>
                <a:gd name="T7" fmla="*/ 0 h 129"/>
                <a:gd name="T8" fmla="*/ 89 w 143"/>
                <a:gd name="T9" fmla="*/ 0 h 129"/>
                <a:gd name="T10" fmla="*/ 89 w 143"/>
                <a:gd name="T11" fmla="*/ 57 h 129"/>
                <a:gd name="T12" fmla="*/ 143 w 143"/>
                <a:gd name="T13" fmla="*/ 57 h 129"/>
                <a:gd name="T14" fmla="*/ 72 w 143"/>
                <a:gd name="T15" fmla="*/ 129 h 129"/>
                <a:gd name="T16" fmla="*/ 14 w 143"/>
                <a:gd name="T17" fmla="*/ 63 h 129"/>
                <a:gd name="T18" fmla="*/ 72 w 143"/>
                <a:gd name="T19" fmla="*/ 120 h 129"/>
                <a:gd name="T20" fmla="*/ 131 w 143"/>
                <a:gd name="T21" fmla="*/ 63 h 129"/>
                <a:gd name="T22" fmla="*/ 83 w 143"/>
                <a:gd name="T23" fmla="*/ 63 h 129"/>
                <a:gd name="T24" fmla="*/ 83 w 143"/>
                <a:gd name="T25" fmla="*/ 6 h 129"/>
                <a:gd name="T26" fmla="*/ 60 w 143"/>
                <a:gd name="T27" fmla="*/ 6 h 129"/>
                <a:gd name="T28" fmla="*/ 60 w 143"/>
                <a:gd name="T29" fmla="*/ 63 h 129"/>
                <a:gd name="T30" fmla="*/ 14 w 143"/>
                <a:gd name="T31"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29">
                  <a:moveTo>
                    <a:pt x="72" y="129"/>
                  </a:moveTo>
                  <a:lnTo>
                    <a:pt x="0" y="57"/>
                  </a:lnTo>
                  <a:lnTo>
                    <a:pt x="55" y="57"/>
                  </a:lnTo>
                  <a:lnTo>
                    <a:pt x="55" y="0"/>
                  </a:lnTo>
                  <a:lnTo>
                    <a:pt x="89" y="0"/>
                  </a:lnTo>
                  <a:lnTo>
                    <a:pt x="89" y="57"/>
                  </a:lnTo>
                  <a:lnTo>
                    <a:pt x="143" y="57"/>
                  </a:lnTo>
                  <a:lnTo>
                    <a:pt x="72" y="129"/>
                  </a:lnTo>
                  <a:close/>
                  <a:moveTo>
                    <a:pt x="14" y="63"/>
                  </a:moveTo>
                  <a:lnTo>
                    <a:pt x="72" y="120"/>
                  </a:lnTo>
                  <a:lnTo>
                    <a:pt x="131" y="63"/>
                  </a:lnTo>
                  <a:lnTo>
                    <a:pt x="83" y="63"/>
                  </a:lnTo>
                  <a:lnTo>
                    <a:pt x="83" y="6"/>
                  </a:lnTo>
                  <a:lnTo>
                    <a:pt x="60" y="6"/>
                  </a:lnTo>
                  <a:lnTo>
                    <a:pt x="60" y="63"/>
                  </a:lnTo>
                  <a:lnTo>
                    <a:pt x="14" y="6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5" name="组合 274"/>
          <p:cNvGrpSpPr/>
          <p:nvPr/>
        </p:nvGrpSpPr>
        <p:grpSpPr>
          <a:xfrm>
            <a:off x="7481105" y="3178218"/>
            <a:ext cx="392787" cy="363571"/>
            <a:chOff x="7093250" y="3013587"/>
            <a:chExt cx="372441" cy="344738"/>
          </a:xfrm>
        </p:grpSpPr>
        <p:sp>
          <p:nvSpPr>
            <p:cNvPr id="114" name="Freeform 93"/>
            <p:cNvSpPr>
              <a:spLocks noEditPoints="1"/>
            </p:cNvSpPr>
            <p:nvPr/>
          </p:nvSpPr>
          <p:spPr bwMode="auto">
            <a:xfrm>
              <a:off x="7093250" y="3195190"/>
              <a:ext cx="372441" cy="127738"/>
            </a:xfrm>
            <a:custGeom>
              <a:avLst/>
              <a:gdLst>
                <a:gd name="T0" fmla="*/ 242 w 242"/>
                <a:gd name="T1" fmla="*/ 83 h 83"/>
                <a:gd name="T2" fmla="*/ 0 w 242"/>
                <a:gd name="T3" fmla="*/ 83 h 83"/>
                <a:gd name="T4" fmla="*/ 0 w 242"/>
                <a:gd name="T5" fmla="*/ 61 h 83"/>
                <a:gd name="T6" fmla="*/ 31 w 242"/>
                <a:gd name="T7" fmla="*/ 0 h 83"/>
                <a:gd name="T8" fmla="*/ 98 w 242"/>
                <a:gd name="T9" fmla="*/ 0 h 83"/>
                <a:gd name="T10" fmla="*/ 98 w 242"/>
                <a:gd name="T11" fmla="*/ 28 h 83"/>
                <a:gd name="T12" fmla="*/ 144 w 242"/>
                <a:gd name="T13" fmla="*/ 28 h 83"/>
                <a:gd name="T14" fmla="*/ 144 w 242"/>
                <a:gd name="T15" fmla="*/ 0 h 83"/>
                <a:gd name="T16" fmla="*/ 210 w 242"/>
                <a:gd name="T17" fmla="*/ 0 h 83"/>
                <a:gd name="T18" fmla="*/ 242 w 242"/>
                <a:gd name="T19" fmla="*/ 61 h 83"/>
                <a:gd name="T20" fmla="*/ 242 w 242"/>
                <a:gd name="T21" fmla="*/ 83 h 83"/>
                <a:gd name="T22" fmla="*/ 11 w 242"/>
                <a:gd name="T23" fmla="*/ 71 h 83"/>
                <a:gd name="T24" fmla="*/ 230 w 242"/>
                <a:gd name="T25" fmla="*/ 71 h 83"/>
                <a:gd name="T26" fmla="*/ 230 w 242"/>
                <a:gd name="T27" fmla="*/ 64 h 83"/>
                <a:gd name="T28" fmla="*/ 204 w 242"/>
                <a:gd name="T29" fmla="*/ 11 h 83"/>
                <a:gd name="T30" fmla="*/ 156 w 242"/>
                <a:gd name="T31" fmla="*/ 11 h 83"/>
                <a:gd name="T32" fmla="*/ 156 w 242"/>
                <a:gd name="T33" fmla="*/ 40 h 83"/>
                <a:gd name="T34" fmla="*/ 87 w 242"/>
                <a:gd name="T35" fmla="*/ 40 h 83"/>
                <a:gd name="T36" fmla="*/ 87 w 242"/>
                <a:gd name="T37" fmla="*/ 11 h 83"/>
                <a:gd name="T38" fmla="*/ 38 w 242"/>
                <a:gd name="T39" fmla="*/ 11 h 83"/>
                <a:gd name="T40" fmla="*/ 11 w 242"/>
                <a:gd name="T41" fmla="*/ 64 h 83"/>
                <a:gd name="T42" fmla="*/ 11 w 242"/>
                <a:gd name="T43"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83">
                  <a:moveTo>
                    <a:pt x="242" y="83"/>
                  </a:moveTo>
                  <a:lnTo>
                    <a:pt x="0" y="83"/>
                  </a:lnTo>
                  <a:lnTo>
                    <a:pt x="0" y="61"/>
                  </a:lnTo>
                  <a:lnTo>
                    <a:pt x="31" y="0"/>
                  </a:lnTo>
                  <a:lnTo>
                    <a:pt x="98" y="0"/>
                  </a:lnTo>
                  <a:lnTo>
                    <a:pt x="98" y="28"/>
                  </a:lnTo>
                  <a:lnTo>
                    <a:pt x="144" y="28"/>
                  </a:lnTo>
                  <a:lnTo>
                    <a:pt x="144" y="0"/>
                  </a:lnTo>
                  <a:lnTo>
                    <a:pt x="210" y="0"/>
                  </a:lnTo>
                  <a:lnTo>
                    <a:pt x="242" y="61"/>
                  </a:lnTo>
                  <a:lnTo>
                    <a:pt x="242" y="83"/>
                  </a:lnTo>
                  <a:close/>
                  <a:moveTo>
                    <a:pt x="11" y="71"/>
                  </a:moveTo>
                  <a:lnTo>
                    <a:pt x="230" y="71"/>
                  </a:lnTo>
                  <a:lnTo>
                    <a:pt x="230" y="64"/>
                  </a:lnTo>
                  <a:lnTo>
                    <a:pt x="204" y="11"/>
                  </a:lnTo>
                  <a:lnTo>
                    <a:pt x="156" y="11"/>
                  </a:lnTo>
                  <a:lnTo>
                    <a:pt x="156" y="40"/>
                  </a:lnTo>
                  <a:lnTo>
                    <a:pt x="87" y="40"/>
                  </a:lnTo>
                  <a:lnTo>
                    <a:pt x="87" y="11"/>
                  </a:lnTo>
                  <a:lnTo>
                    <a:pt x="38" y="11"/>
                  </a:lnTo>
                  <a:lnTo>
                    <a:pt x="11" y="64"/>
                  </a:lnTo>
                  <a:lnTo>
                    <a:pt x="11" y="7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5" name="Freeform 94"/>
            <p:cNvSpPr>
              <a:spLocks noEditPoints="1"/>
            </p:cNvSpPr>
            <p:nvPr/>
          </p:nvSpPr>
          <p:spPr bwMode="auto">
            <a:xfrm>
              <a:off x="7170200" y="3013587"/>
              <a:ext cx="220079" cy="198533"/>
            </a:xfrm>
            <a:custGeom>
              <a:avLst/>
              <a:gdLst>
                <a:gd name="T0" fmla="*/ 88 w 143"/>
                <a:gd name="T1" fmla="*/ 129 h 129"/>
                <a:gd name="T2" fmla="*/ 54 w 143"/>
                <a:gd name="T3" fmla="*/ 129 h 129"/>
                <a:gd name="T4" fmla="*/ 54 w 143"/>
                <a:gd name="T5" fmla="*/ 72 h 129"/>
                <a:gd name="T6" fmla="*/ 0 w 143"/>
                <a:gd name="T7" fmla="*/ 72 h 129"/>
                <a:gd name="T8" fmla="*/ 71 w 143"/>
                <a:gd name="T9" fmla="*/ 0 h 129"/>
                <a:gd name="T10" fmla="*/ 143 w 143"/>
                <a:gd name="T11" fmla="*/ 72 h 129"/>
                <a:gd name="T12" fmla="*/ 88 w 143"/>
                <a:gd name="T13" fmla="*/ 72 h 129"/>
                <a:gd name="T14" fmla="*/ 88 w 143"/>
                <a:gd name="T15" fmla="*/ 129 h 129"/>
                <a:gd name="T16" fmla="*/ 60 w 143"/>
                <a:gd name="T17" fmla="*/ 124 h 129"/>
                <a:gd name="T18" fmla="*/ 83 w 143"/>
                <a:gd name="T19" fmla="*/ 124 h 129"/>
                <a:gd name="T20" fmla="*/ 83 w 143"/>
                <a:gd name="T21" fmla="*/ 66 h 129"/>
                <a:gd name="T22" fmla="*/ 129 w 143"/>
                <a:gd name="T23" fmla="*/ 66 h 129"/>
                <a:gd name="T24" fmla="*/ 71 w 143"/>
                <a:gd name="T25" fmla="*/ 7 h 129"/>
                <a:gd name="T26" fmla="*/ 13 w 143"/>
                <a:gd name="T27" fmla="*/ 66 h 129"/>
                <a:gd name="T28" fmla="*/ 60 w 143"/>
                <a:gd name="T29" fmla="*/ 66 h 129"/>
                <a:gd name="T30" fmla="*/ 60 w 143"/>
                <a:gd name="T31" fmla="*/ 1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29">
                  <a:moveTo>
                    <a:pt x="88" y="129"/>
                  </a:moveTo>
                  <a:lnTo>
                    <a:pt x="54" y="129"/>
                  </a:lnTo>
                  <a:lnTo>
                    <a:pt x="54" y="72"/>
                  </a:lnTo>
                  <a:lnTo>
                    <a:pt x="0" y="72"/>
                  </a:lnTo>
                  <a:lnTo>
                    <a:pt x="71" y="0"/>
                  </a:lnTo>
                  <a:lnTo>
                    <a:pt x="143" y="72"/>
                  </a:lnTo>
                  <a:lnTo>
                    <a:pt x="88" y="72"/>
                  </a:lnTo>
                  <a:lnTo>
                    <a:pt x="88" y="129"/>
                  </a:lnTo>
                  <a:close/>
                  <a:moveTo>
                    <a:pt x="60" y="124"/>
                  </a:moveTo>
                  <a:lnTo>
                    <a:pt x="83" y="124"/>
                  </a:lnTo>
                  <a:lnTo>
                    <a:pt x="83" y="66"/>
                  </a:lnTo>
                  <a:lnTo>
                    <a:pt x="129" y="66"/>
                  </a:lnTo>
                  <a:lnTo>
                    <a:pt x="71" y="7"/>
                  </a:lnTo>
                  <a:lnTo>
                    <a:pt x="13" y="66"/>
                  </a:lnTo>
                  <a:lnTo>
                    <a:pt x="60" y="66"/>
                  </a:lnTo>
                  <a:lnTo>
                    <a:pt x="60" y="12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6" name="Rectangle 95"/>
            <p:cNvSpPr>
              <a:spLocks noChangeArrowheads="1"/>
            </p:cNvSpPr>
            <p:nvPr/>
          </p:nvSpPr>
          <p:spPr bwMode="auto">
            <a:xfrm>
              <a:off x="7094789" y="3349091"/>
              <a:ext cx="370902" cy="923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17" name="Freeform 96"/>
          <p:cNvSpPr>
            <a:spLocks noEditPoints="1"/>
          </p:cNvSpPr>
          <p:nvPr/>
        </p:nvSpPr>
        <p:spPr bwMode="auto">
          <a:xfrm>
            <a:off x="8357571" y="3176595"/>
            <a:ext cx="436610" cy="428495"/>
          </a:xfrm>
          <a:custGeom>
            <a:avLst/>
            <a:gdLst>
              <a:gd name="T0" fmla="*/ 188 w 188"/>
              <a:gd name="T1" fmla="*/ 95 h 184"/>
              <a:gd name="T2" fmla="*/ 135 w 188"/>
              <a:gd name="T3" fmla="*/ 71 h 184"/>
              <a:gd name="T4" fmla="*/ 135 w 188"/>
              <a:gd name="T5" fmla="*/ 66 h 184"/>
              <a:gd name="T6" fmla="*/ 150 w 188"/>
              <a:gd name="T7" fmla="*/ 37 h 184"/>
              <a:gd name="T8" fmla="*/ 138 w 188"/>
              <a:gd name="T9" fmla="*/ 3 h 184"/>
              <a:gd name="T10" fmla="*/ 119 w 188"/>
              <a:gd name="T11" fmla="*/ 18 h 184"/>
              <a:gd name="T12" fmla="*/ 94 w 188"/>
              <a:gd name="T13" fmla="*/ 55 h 184"/>
              <a:gd name="T14" fmla="*/ 70 w 188"/>
              <a:gd name="T15" fmla="*/ 92 h 184"/>
              <a:gd name="T16" fmla="*/ 51 w 188"/>
              <a:gd name="T17" fmla="*/ 84 h 184"/>
              <a:gd name="T18" fmla="*/ 0 w 188"/>
              <a:gd name="T19" fmla="*/ 93 h 184"/>
              <a:gd name="T20" fmla="*/ 9 w 188"/>
              <a:gd name="T21" fmla="*/ 184 h 184"/>
              <a:gd name="T22" fmla="*/ 60 w 188"/>
              <a:gd name="T23" fmla="*/ 177 h 184"/>
              <a:gd name="T24" fmla="*/ 73 w 188"/>
              <a:gd name="T25" fmla="*/ 184 h 184"/>
              <a:gd name="T26" fmla="*/ 75 w 188"/>
              <a:gd name="T27" fmla="*/ 184 h 184"/>
              <a:gd name="T28" fmla="*/ 157 w 188"/>
              <a:gd name="T29" fmla="*/ 184 h 184"/>
              <a:gd name="T30" fmla="*/ 175 w 188"/>
              <a:gd name="T31" fmla="*/ 161 h 184"/>
              <a:gd name="T32" fmla="*/ 180 w 188"/>
              <a:gd name="T33" fmla="*/ 135 h 184"/>
              <a:gd name="T34" fmla="*/ 183 w 188"/>
              <a:gd name="T35" fmla="*/ 108 h 184"/>
              <a:gd name="T36" fmla="*/ 51 w 188"/>
              <a:gd name="T37" fmla="*/ 176 h 184"/>
              <a:gd name="T38" fmla="*/ 8 w 188"/>
              <a:gd name="T39" fmla="*/ 175 h 184"/>
              <a:gd name="T40" fmla="*/ 9 w 188"/>
              <a:gd name="T41" fmla="*/ 92 h 184"/>
              <a:gd name="T42" fmla="*/ 52 w 188"/>
              <a:gd name="T43" fmla="*/ 93 h 184"/>
              <a:gd name="T44" fmla="*/ 176 w 188"/>
              <a:gd name="T45" fmla="*/ 104 h 184"/>
              <a:gd name="T46" fmla="*/ 175 w 188"/>
              <a:gd name="T47" fmla="*/ 110 h 184"/>
              <a:gd name="T48" fmla="*/ 173 w 188"/>
              <a:gd name="T49" fmla="*/ 131 h 184"/>
              <a:gd name="T50" fmla="*/ 172 w 188"/>
              <a:gd name="T51" fmla="*/ 137 h 184"/>
              <a:gd name="T52" fmla="*/ 168 w 188"/>
              <a:gd name="T53" fmla="*/ 156 h 184"/>
              <a:gd name="T54" fmla="*/ 167 w 188"/>
              <a:gd name="T55" fmla="*/ 161 h 184"/>
              <a:gd name="T56" fmla="*/ 157 w 188"/>
              <a:gd name="T57" fmla="*/ 176 h 184"/>
              <a:gd name="T58" fmla="*/ 70 w 188"/>
              <a:gd name="T59" fmla="*/ 173 h 184"/>
              <a:gd name="T60" fmla="*/ 60 w 188"/>
              <a:gd name="T61" fmla="*/ 100 h 184"/>
              <a:gd name="T62" fmla="*/ 72 w 188"/>
              <a:gd name="T63" fmla="*/ 100 h 184"/>
              <a:gd name="T64" fmla="*/ 89 w 188"/>
              <a:gd name="T65" fmla="*/ 80 h 184"/>
              <a:gd name="T66" fmla="*/ 101 w 188"/>
              <a:gd name="T67" fmla="*/ 59 h 184"/>
              <a:gd name="T68" fmla="*/ 130 w 188"/>
              <a:gd name="T69" fmla="*/ 10 h 184"/>
              <a:gd name="T70" fmla="*/ 143 w 188"/>
              <a:gd name="T71" fmla="*/ 35 h 184"/>
              <a:gd name="T72" fmla="*/ 128 w 188"/>
              <a:gd name="T73" fmla="*/ 76 h 184"/>
              <a:gd name="T74" fmla="*/ 162 w 188"/>
              <a:gd name="T75" fmla="*/ 79 h 184"/>
              <a:gd name="T76" fmla="*/ 176 w 188"/>
              <a:gd name="T77" fmla="*/ 10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4">
                <a:moveTo>
                  <a:pt x="183" y="108"/>
                </a:moveTo>
                <a:cubicBezTo>
                  <a:pt x="185" y="105"/>
                  <a:pt x="188" y="101"/>
                  <a:pt x="188" y="95"/>
                </a:cubicBezTo>
                <a:cubicBezTo>
                  <a:pt x="188" y="78"/>
                  <a:pt x="172" y="72"/>
                  <a:pt x="163" y="71"/>
                </a:cubicBezTo>
                <a:cubicBezTo>
                  <a:pt x="135" y="71"/>
                  <a:pt x="135" y="71"/>
                  <a:pt x="135" y="71"/>
                </a:cubicBezTo>
                <a:cubicBezTo>
                  <a:pt x="135" y="71"/>
                  <a:pt x="135" y="71"/>
                  <a:pt x="135" y="71"/>
                </a:cubicBezTo>
                <a:cubicBezTo>
                  <a:pt x="133" y="69"/>
                  <a:pt x="135" y="66"/>
                  <a:pt x="135" y="66"/>
                </a:cubicBezTo>
                <a:cubicBezTo>
                  <a:pt x="135" y="66"/>
                  <a:pt x="135" y="66"/>
                  <a:pt x="135" y="66"/>
                </a:cubicBezTo>
                <a:cubicBezTo>
                  <a:pt x="136" y="66"/>
                  <a:pt x="144" y="55"/>
                  <a:pt x="150" y="37"/>
                </a:cubicBezTo>
                <a:cubicBezTo>
                  <a:pt x="157" y="18"/>
                  <a:pt x="140" y="4"/>
                  <a:pt x="139" y="3"/>
                </a:cubicBezTo>
                <a:cubicBezTo>
                  <a:pt x="138" y="3"/>
                  <a:pt x="138" y="3"/>
                  <a:pt x="138" y="3"/>
                </a:cubicBezTo>
                <a:cubicBezTo>
                  <a:pt x="138" y="3"/>
                  <a:pt x="132" y="0"/>
                  <a:pt x="126" y="4"/>
                </a:cubicBezTo>
                <a:cubicBezTo>
                  <a:pt x="122" y="6"/>
                  <a:pt x="119" y="11"/>
                  <a:pt x="119" y="18"/>
                </a:cubicBezTo>
                <a:cubicBezTo>
                  <a:pt x="117" y="34"/>
                  <a:pt x="103" y="48"/>
                  <a:pt x="97" y="53"/>
                </a:cubicBezTo>
                <a:cubicBezTo>
                  <a:pt x="96" y="54"/>
                  <a:pt x="95" y="54"/>
                  <a:pt x="94" y="55"/>
                </a:cubicBezTo>
                <a:cubicBezTo>
                  <a:pt x="90" y="59"/>
                  <a:pt x="85" y="69"/>
                  <a:pt x="82" y="76"/>
                </a:cubicBezTo>
                <a:cubicBezTo>
                  <a:pt x="79" y="81"/>
                  <a:pt x="73" y="89"/>
                  <a:pt x="70" y="92"/>
                </a:cubicBezTo>
                <a:cubicBezTo>
                  <a:pt x="67" y="92"/>
                  <a:pt x="63" y="92"/>
                  <a:pt x="60" y="92"/>
                </a:cubicBezTo>
                <a:cubicBezTo>
                  <a:pt x="59" y="88"/>
                  <a:pt x="55" y="84"/>
                  <a:pt x="51" y="84"/>
                </a:cubicBezTo>
                <a:cubicBezTo>
                  <a:pt x="9" y="84"/>
                  <a:pt x="9" y="84"/>
                  <a:pt x="9" y="84"/>
                </a:cubicBezTo>
                <a:cubicBezTo>
                  <a:pt x="4" y="84"/>
                  <a:pt x="0" y="88"/>
                  <a:pt x="0" y="93"/>
                </a:cubicBezTo>
                <a:cubicBezTo>
                  <a:pt x="0" y="175"/>
                  <a:pt x="0" y="175"/>
                  <a:pt x="0" y="175"/>
                </a:cubicBezTo>
                <a:cubicBezTo>
                  <a:pt x="0" y="180"/>
                  <a:pt x="4" y="184"/>
                  <a:pt x="9" y="184"/>
                </a:cubicBezTo>
                <a:cubicBezTo>
                  <a:pt x="51" y="184"/>
                  <a:pt x="51" y="184"/>
                  <a:pt x="51" y="184"/>
                </a:cubicBezTo>
                <a:cubicBezTo>
                  <a:pt x="56" y="184"/>
                  <a:pt x="59" y="181"/>
                  <a:pt x="60" y="177"/>
                </a:cubicBezTo>
                <a:cubicBezTo>
                  <a:pt x="62" y="177"/>
                  <a:pt x="63" y="175"/>
                  <a:pt x="64" y="175"/>
                </a:cubicBezTo>
                <a:cubicBezTo>
                  <a:pt x="65" y="177"/>
                  <a:pt x="67" y="181"/>
                  <a:pt x="73" y="184"/>
                </a:cubicBezTo>
                <a:cubicBezTo>
                  <a:pt x="74" y="184"/>
                  <a:pt x="74" y="184"/>
                  <a:pt x="74" y="184"/>
                </a:cubicBezTo>
                <a:cubicBezTo>
                  <a:pt x="75" y="184"/>
                  <a:pt x="75" y="184"/>
                  <a:pt x="75" y="184"/>
                </a:cubicBezTo>
                <a:cubicBezTo>
                  <a:pt x="75" y="184"/>
                  <a:pt x="103" y="184"/>
                  <a:pt x="129" y="184"/>
                </a:cubicBezTo>
                <a:cubicBezTo>
                  <a:pt x="142" y="184"/>
                  <a:pt x="153" y="184"/>
                  <a:pt x="157" y="184"/>
                </a:cubicBezTo>
                <a:cubicBezTo>
                  <a:pt x="165" y="184"/>
                  <a:pt x="170" y="180"/>
                  <a:pt x="172" y="177"/>
                </a:cubicBezTo>
                <a:cubicBezTo>
                  <a:pt x="176" y="172"/>
                  <a:pt x="176" y="165"/>
                  <a:pt x="175" y="161"/>
                </a:cubicBezTo>
                <a:cubicBezTo>
                  <a:pt x="181" y="156"/>
                  <a:pt x="181" y="147"/>
                  <a:pt x="181" y="143"/>
                </a:cubicBezTo>
                <a:cubicBezTo>
                  <a:pt x="182" y="140"/>
                  <a:pt x="181" y="138"/>
                  <a:pt x="180" y="135"/>
                </a:cubicBezTo>
                <a:cubicBezTo>
                  <a:pt x="183" y="133"/>
                  <a:pt x="186" y="127"/>
                  <a:pt x="186" y="120"/>
                </a:cubicBezTo>
                <a:cubicBezTo>
                  <a:pt x="187" y="115"/>
                  <a:pt x="185" y="110"/>
                  <a:pt x="183" y="108"/>
                </a:cubicBezTo>
                <a:close/>
                <a:moveTo>
                  <a:pt x="52" y="175"/>
                </a:moveTo>
                <a:cubicBezTo>
                  <a:pt x="52" y="176"/>
                  <a:pt x="52" y="176"/>
                  <a:pt x="51" y="176"/>
                </a:cubicBezTo>
                <a:cubicBezTo>
                  <a:pt x="9" y="176"/>
                  <a:pt x="9" y="176"/>
                  <a:pt x="9" y="176"/>
                </a:cubicBezTo>
                <a:cubicBezTo>
                  <a:pt x="9" y="176"/>
                  <a:pt x="8" y="176"/>
                  <a:pt x="8" y="175"/>
                </a:cubicBezTo>
                <a:cubicBezTo>
                  <a:pt x="8" y="93"/>
                  <a:pt x="8" y="93"/>
                  <a:pt x="8" y="93"/>
                </a:cubicBezTo>
                <a:cubicBezTo>
                  <a:pt x="8" y="93"/>
                  <a:pt x="9" y="92"/>
                  <a:pt x="9" y="92"/>
                </a:cubicBezTo>
                <a:cubicBezTo>
                  <a:pt x="51" y="92"/>
                  <a:pt x="51" y="92"/>
                  <a:pt x="51" y="92"/>
                </a:cubicBezTo>
                <a:cubicBezTo>
                  <a:pt x="52" y="92"/>
                  <a:pt x="52" y="93"/>
                  <a:pt x="52" y="93"/>
                </a:cubicBezTo>
                <a:lnTo>
                  <a:pt x="52" y="175"/>
                </a:lnTo>
                <a:close/>
                <a:moveTo>
                  <a:pt x="176" y="104"/>
                </a:moveTo>
                <a:cubicBezTo>
                  <a:pt x="172" y="107"/>
                  <a:pt x="172" y="107"/>
                  <a:pt x="172" y="107"/>
                </a:cubicBezTo>
                <a:cubicBezTo>
                  <a:pt x="175" y="110"/>
                  <a:pt x="175" y="110"/>
                  <a:pt x="175" y="110"/>
                </a:cubicBezTo>
                <a:cubicBezTo>
                  <a:pt x="176" y="111"/>
                  <a:pt x="179" y="114"/>
                  <a:pt x="178" y="120"/>
                </a:cubicBezTo>
                <a:cubicBezTo>
                  <a:pt x="178" y="127"/>
                  <a:pt x="173" y="131"/>
                  <a:pt x="173" y="131"/>
                </a:cubicBezTo>
                <a:cubicBezTo>
                  <a:pt x="167" y="133"/>
                  <a:pt x="167" y="133"/>
                  <a:pt x="167" y="133"/>
                </a:cubicBezTo>
                <a:cubicBezTo>
                  <a:pt x="172" y="137"/>
                  <a:pt x="172" y="137"/>
                  <a:pt x="172" y="137"/>
                </a:cubicBezTo>
                <a:cubicBezTo>
                  <a:pt x="172" y="138"/>
                  <a:pt x="174" y="140"/>
                  <a:pt x="173" y="144"/>
                </a:cubicBezTo>
                <a:cubicBezTo>
                  <a:pt x="173" y="147"/>
                  <a:pt x="172" y="154"/>
                  <a:pt x="168" y="156"/>
                </a:cubicBezTo>
                <a:cubicBezTo>
                  <a:pt x="164" y="158"/>
                  <a:pt x="164" y="158"/>
                  <a:pt x="164" y="158"/>
                </a:cubicBezTo>
                <a:cubicBezTo>
                  <a:pt x="167" y="161"/>
                  <a:pt x="167" y="161"/>
                  <a:pt x="167" y="161"/>
                </a:cubicBezTo>
                <a:cubicBezTo>
                  <a:pt x="168" y="163"/>
                  <a:pt x="168" y="169"/>
                  <a:pt x="165" y="173"/>
                </a:cubicBezTo>
                <a:cubicBezTo>
                  <a:pt x="164" y="175"/>
                  <a:pt x="161" y="176"/>
                  <a:pt x="157" y="176"/>
                </a:cubicBezTo>
                <a:cubicBezTo>
                  <a:pt x="144" y="176"/>
                  <a:pt x="84" y="176"/>
                  <a:pt x="76" y="176"/>
                </a:cubicBezTo>
                <a:cubicBezTo>
                  <a:pt x="73" y="175"/>
                  <a:pt x="71" y="174"/>
                  <a:pt x="70" y="173"/>
                </a:cubicBezTo>
                <a:cubicBezTo>
                  <a:pt x="69" y="172"/>
                  <a:pt x="67" y="167"/>
                  <a:pt x="60" y="167"/>
                </a:cubicBezTo>
                <a:cubicBezTo>
                  <a:pt x="60" y="100"/>
                  <a:pt x="60" y="100"/>
                  <a:pt x="60" y="100"/>
                </a:cubicBezTo>
                <a:cubicBezTo>
                  <a:pt x="64" y="100"/>
                  <a:pt x="71" y="100"/>
                  <a:pt x="71" y="100"/>
                </a:cubicBezTo>
                <a:cubicBezTo>
                  <a:pt x="72" y="100"/>
                  <a:pt x="72" y="100"/>
                  <a:pt x="72" y="100"/>
                </a:cubicBezTo>
                <a:cubicBezTo>
                  <a:pt x="74" y="99"/>
                  <a:pt x="74" y="99"/>
                  <a:pt x="74" y="99"/>
                </a:cubicBezTo>
                <a:cubicBezTo>
                  <a:pt x="74" y="99"/>
                  <a:pt x="85" y="88"/>
                  <a:pt x="89" y="80"/>
                </a:cubicBezTo>
                <a:cubicBezTo>
                  <a:pt x="93" y="72"/>
                  <a:pt x="96" y="63"/>
                  <a:pt x="100" y="61"/>
                </a:cubicBezTo>
                <a:cubicBezTo>
                  <a:pt x="100" y="60"/>
                  <a:pt x="101" y="60"/>
                  <a:pt x="101" y="59"/>
                </a:cubicBezTo>
                <a:cubicBezTo>
                  <a:pt x="108" y="54"/>
                  <a:pt x="124" y="38"/>
                  <a:pt x="127" y="19"/>
                </a:cubicBezTo>
                <a:cubicBezTo>
                  <a:pt x="127" y="14"/>
                  <a:pt x="128" y="12"/>
                  <a:pt x="130" y="10"/>
                </a:cubicBezTo>
                <a:cubicBezTo>
                  <a:pt x="132" y="9"/>
                  <a:pt x="134" y="10"/>
                  <a:pt x="135" y="10"/>
                </a:cubicBezTo>
                <a:cubicBezTo>
                  <a:pt x="137" y="12"/>
                  <a:pt x="147" y="22"/>
                  <a:pt x="143" y="35"/>
                </a:cubicBezTo>
                <a:cubicBezTo>
                  <a:pt x="137" y="51"/>
                  <a:pt x="129" y="61"/>
                  <a:pt x="129" y="61"/>
                </a:cubicBezTo>
                <a:cubicBezTo>
                  <a:pt x="127" y="64"/>
                  <a:pt x="124" y="70"/>
                  <a:pt x="128" y="76"/>
                </a:cubicBezTo>
                <a:cubicBezTo>
                  <a:pt x="130" y="79"/>
                  <a:pt x="133" y="79"/>
                  <a:pt x="135" y="79"/>
                </a:cubicBezTo>
                <a:cubicBezTo>
                  <a:pt x="162" y="79"/>
                  <a:pt x="162" y="79"/>
                  <a:pt x="162" y="79"/>
                </a:cubicBezTo>
                <a:cubicBezTo>
                  <a:pt x="163" y="79"/>
                  <a:pt x="180" y="81"/>
                  <a:pt x="180" y="95"/>
                </a:cubicBezTo>
                <a:cubicBezTo>
                  <a:pt x="180" y="101"/>
                  <a:pt x="176" y="104"/>
                  <a:pt x="176" y="10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8" name="Freeform 97"/>
          <p:cNvSpPr>
            <a:spLocks noEditPoints="1"/>
          </p:cNvSpPr>
          <p:nvPr/>
        </p:nvSpPr>
        <p:spPr bwMode="auto">
          <a:xfrm>
            <a:off x="9191839" y="3223665"/>
            <a:ext cx="499910" cy="373310"/>
          </a:xfrm>
          <a:custGeom>
            <a:avLst/>
            <a:gdLst>
              <a:gd name="T0" fmla="*/ 202 w 215"/>
              <a:gd name="T1" fmla="*/ 24 h 161"/>
              <a:gd name="T2" fmla="*/ 54 w 215"/>
              <a:gd name="T3" fmla="*/ 9 h 161"/>
              <a:gd name="T4" fmla="*/ 50 w 215"/>
              <a:gd name="T5" fmla="*/ 4 h 161"/>
              <a:gd name="T6" fmla="*/ 48 w 215"/>
              <a:gd name="T7" fmla="*/ 2 h 161"/>
              <a:gd name="T8" fmla="*/ 46 w 215"/>
              <a:gd name="T9" fmla="*/ 1 h 161"/>
              <a:gd name="T10" fmla="*/ 43 w 215"/>
              <a:gd name="T11" fmla="*/ 1 h 161"/>
              <a:gd name="T12" fmla="*/ 14 w 215"/>
              <a:gd name="T13" fmla="*/ 0 h 161"/>
              <a:gd name="T14" fmla="*/ 14 w 215"/>
              <a:gd name="T15" fmla="*/ 27 h 161"/>
              <a:gd name="T16" fmla="*/ 41 w 215"/>
              <a:gd name="T17" fmla="*/ 44 h 161"/>
              <a:gd name="T18" fmla="*/ 64 w 215"/>
              <a:gd name="T19" fmla="*/ 97 h 161"/>
              <a:gd name="T20" fmla="*/ 68 w 215"/>
              <a:gd name="T21" fmla="*/ 106 h 161"/>
              <a:gd name="T22" fmla="*/ 77 w 215"/>
              <a:gd name="T23" fmla="*/ 115 h 161"/>
              <a:gd name="T24" fmla="*/ 174 w 215"/>
              <a:gd name="T25" fmla="*/ 115 h 161"/>
              <a:gd name="T26" fmla="*/ 183 w 215"/>
              <a:gd name="T27" fmla="*/ 106 h 161"/>
              <a:gd name="T28" fmla="*/ 211 w 215"/>
              <a:gd name="T29" fmla="*/ 28 h 161"/>
              <a:gd name="T30" fmla="*/ 177 w 215"/>
              <a:gd name="T31" fmla="*/ 100 h 161"/>
              <a:gd name="T32" fmla="*/ 176 w 215"/>
              <a:gd name="T33" fmla="*/ 103 h 161"/>
              <a:gd name="T34" fmla="*/ 170 w 215"/>
              <a:gd name="T35" fmla="*/ 107 h 161"/>
              <a:gd name="T36" fmla="*/ 166 w 215"/>
              <a:gd name="T37" fmla="*/ 108 h 161"/>
              <a:gd name="T38" fmla="*/ 81 w 215"/>
              <a:gd name="T39" fmla="*/ 107 h 161"/>
              <a:gd name="T40" fmla="*/ 75 w 215"/>
              <a:gd name="T41" fmla="*/ 99 h 161"/>
              <a:gd name="T42" fmla="*/ 52 w 215"/>
              <a:gd name="T43" fmla="*/ 51 h 161"/>
              <a:gd name="T44" fmla="*/ 38 w 215"/>
              <a:gd name="T45" fmla="*/ 20 h 161"/>
              <a:gd name="T46" fmla="*/ 8 w 215"/>
              <a:gd name="T47" fmla="*/ 14 h 161"/>
              <a:gd name="T48" fmla="*/ 42 w 215"/>
              <a:gd name="T49" fmla="*/ 8 h 161"/>
              <a:gd name="T50" fmla="*/ 44 w 215"/>
              <a:gd name="T51" fmla="*/ 9 h 161"/>
              <a:gd name="T52" fmla="*/ 45 w 215"/>
              <a:gd name="T53" fmla="*/ 10 h 161"/>
              <a:gd name="T54" fmla="*/ 47 w 215"/>
              <a:gd name="T55" fmla="*/ 12 h 161"/>
              <a:gd name="T56" fmla="*/ 202 w 215"/>
              <a:gd name="T57" fmla="*/ 31 h 161"/>
              <a:gd name="T58" fmla="*/ 199 w 215"/>
              <a:gd name="T59" fmla="*/ 51 h 161"/>
              <a:gd name="T60" fmla="*/ 77 w 215"/>
              <a:gd name="T61" fmla="*/ 142 h 161"/>
              <a:gd name="T62" fmla="*/ 115 w 215"/>
              <a:gd name="T63" fmla="*/ 142 h 161"/>
              <a:gd name="T64" fmla="*/ 96 w 215"/>
              <a:gd name="T65" fmla="*/ 154 h 161"/>
              <a:gd name="T66" fmla="*/ 96 w 215"/>
              <a:gd name="T67" fmla="*/ 130 h 161"/>
              <a:gd name="T68" fmla="*/ 96 w 215"/>
              <a:gd name="T69" fmla="*/ 154 h 161"/>
              <a:gd name="T70" fmla="*/ 142 w 215"/>
              <a:gd name="T71" fmla="*/ 142 h 161"/>
              <a:gd name="T72" fmla="*/ 180 w 215"/>
              <a:gd name="T73" fmla="*/ 142 h 161"/>
              <a:gd name="T74" fmla="*/ 161 w 215"/>
              <a:gd name="T75" fmla="*/ 154 h 161"/>
              <a:gd name="T76" fmla="*/ 161 w 215"/>
              <a:gd name="T77" fmla="*/ 130 h 161"/>
              <a:gd name="T78" fmla="*/ 161 w 215"/>
              <a:gd name="T79"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5" h="161">
                <a:moveTo>
                  <a:pt x="211" y="28"/>
                </a:moveTo>
                <a:cubicBezTo>
                  <a:pt x="209" y="26"/>
                  <a:pt x="207" y="24"/>
                  <a:pt x="202" y="24"/>
                </a:cubicBezTo>
                <a:cubicBezTo>
                  <a:pt x="61" y="24"/>
                  <a:pt x="61" y="24"/>
                  <a:pt x="61" y="24"/>
                </a:cubicBezTo>
                <a:cubicBezTo>
                  <a:pt x="54" y="9"/>
                  <a:pt x="54" y="9"/>
                  <a:pt x="54" y="9"/>
                </a:cubicBezTo>
                <a:cubicBezTo>
                  <a:pt x="54" y="8"/>
                  <a:pt x="53" y="7"/>
                  <a:pt x="52" y="6"/>
                </a:cubicBezTo>
                <a:cubicBezTo>
                  <a:pt x="52" y="5"/>
                  <a:pt x="51" y="5"/>
                  <a:pt x="50" y="4"/>
                </a:cubicBezTo>
                <a:cubicBezTo>
                  <a:pt x="50" y="3"/>
                  <a:pt x="49" y="3"/>
                  <a:pt x="49" y="2"/>
                </a:cubicBezTo>
                <a:cubicBezTo>
                  <a:pt x="48" y="2"/>
                  <a:pt x="48" y="2"/>
                  <a:pt x="48" y="2"/>
                </a:cubicBezTo>
                <a:cubicBezTo>
                  <a:pt x="48" y="2"/>
                  <a:pt x="47" y="2"/>
                  <a:pt x="46" y="1"/>
                </a:cubicBezTo>
                <a:cubicBezTo>
                  <a:pt x="46" y="1"/>
                  <a:pt x="46" y="1"/>
                  <a:pt x="46" y="1"/>
                </a:cubicBezTo>
                <a:cubicBezTo>
                  <a:pt x="45" y="1"/>
                  <a:pt x="44" y="1"/>
                  <a:pt x="44" y="1"/>
                </a:cubicBezTo>
                <a:cubicBezTo>
                  <a:pt x="43" y="1"/>
                  <a:pt x="43" y="1"/>
                  <a:pt x="43" y="1"/>
                </a:cubicBezTo>
                <a:cubicBezTo>
                  <a:pt x="42" y="0"/>
                  <a:pt x="42" y="0"/>
                  <a:pt x="42" y="0"/>
                </a:cubicBezTo>
                <a:cubicBezTo>
                  <a:pt x="14" y="0"/>
                  <a:pt x="14" y="0"/>
                  <a:pt x="14" y="0"/>
                </a:cubicBezTo>
                <a:cubicBezTo>
                  <a:pt x="6" y="0"/>
                  <a:pt x="0" y="6"/>
                  <a:pt x="0" y="14"/>
                </a:cubicBezTo>
                <a:cubicBezTo>
                  <a:pt x="0" y="21"/>
                  <a:pt x="6" y="27"/>
                  <a:pt x="14" y="27"/>
                </a:cubicBezTo>
                <a:cubicBezTo>
                  <a:pt x="33" y="27"/>
                  <a:pt x="33" y="27"/>
                  <a:pt x="33" y="27"/>
                </a:cubicBezTo>
                <a:cubicBezTo>
                  <a:pt x="41" y="44"/>
                  <a:pt x="41" y="44"/>
                  <a:pt x="41" y="44"/>
                </a:cubicBezTo>
                <a:cubicBezTo>
                  <a:pt x="42" y="49"/>
                  <a:pt x="45" y="54"/>
                  <a:pt x="45" y="54"/>
                </a:cubicBezTo>
                <a:cubicBezTo>
                  <a:pt x="64" y="97"/>
                  <a:pt x="64" y="97"/>
                  <a:pt x="64" y="97"/>
                </a:cubicBezTo>
                <a:cubicBezTo>
                  <a:pt x="64" y="97"/>
                  <a:pt x="64" y="98"/>
                  <a:pt x="65" y="98"/>
                </a:cubicBezTo>
                <a:cubicBezTo>
                  <a:pt x="68" y="106"/>
                  <a:pt x="68" y="106"/>
                  <a:pt x="68" y="106"/>
                </a:cubicBezTo>
                <a:cubicBezTo>
                  <a:pt x="70" y="110"/>
                  <a:pt x="73" y="113"/>
                  <a:pt x="78" y="115"/>
                </a:cubicBezTo>
                <a:cubicBezTo>
                  <a:pt x="77" y="115"/>
                  <a:pt x="77" y="115"/>
                  <a:pt x="77" y="115"/>
                </a:cubicBezTo>
                <a:cubicBezTo>
                  <a:pt x="170" y="115"/>
                  <a:pt x="170" y="115"/>
                  <a:pt x="170" y="115"/>
                </a:cubicBezTo>
                <a:cubicBezTo>
                  <a:pt x="174" y="115"/>
                  <a:pt x="174" y="115"/>
                  <a:pt x="174" y="115"/>
                </a:cubicBezTo>
                <a:cubicBezTo>
                  <a:pt x="174" y="115"/>
                  <a:pt x="174" y="115"/>
                  <a:pt x="174" y="115"/>
                </a:cubicBezTo>
                <a:cubicBezTo>
                  <a:pt x="178" y="113"/>
                  <a:pt x="182" y="110"/>
                  <a:pt x="183" y="106"/>
                </a:cubicBezTo>
                <a:cubicBezTo>
                  <a:pt x="206" y="54"/>
                  <a:pt x="206" y="54"/>
                  <a:pt x="206" y="54"/>
                </a:cubicBezTo>
                <a:cubicBezTo>
                  <a:pt x="208" y="51"/>
                  <a:pt x="215" y="36"/>
                  <a:pt x="211" y="28"/>
                </a:cubicBezTo>
                <a:close/>
                <a:moveTo>
                  <a:pt x="199" y="51"/>
                </a:moveTo>
                <a:cubicBezTo>
                  <a:pt x="177" y="100"/>
                  <a:pt x="177" y="100"/>
                  <a:pt x="177" y="100"/>
                </a:cubicBezTo>
                <a:cubicBezTo>
                  <a:pt x="177" y="99"/>
                  <a:pt x="177" y="99"/>
                  <a:pt x="177" y="99"/>
                </a:cubicBezTo>
                <a:cubicBezTo>
                  <a:pt x="176" y="103"/>
                  <a:pt x="176" y="103"/>
                  <a:pt x="176" y="103"/>
                </a:cubicBezTo>
                <a:cubicBezTo>
                  <a:pt x="175" y="106"/>
                  <a:pt x="173" y="107"/>
                  <a:pt x="170" y="107"/>
                </a:cubicBezTo>
                <a:cubicBezTo>
                  <a:pt x="170" y="107"/>
                  <a:pt x="170" y="107"/>
                  <a:pt x="170" y="107"/>
                </a:cubicBezTo>
                <a:cubicBezTo>
                  <a:pt x="166" y="107"/>
                  <a:pt x="166" y="107"/>
                  <a:pt x="166" y="107"/>
                </a:cubicBezTo>
                <a:cubicBezTo>
                  <a:pt x="166" y="108"/>
                  <a:pt x="166" y="108"/>
                  <a:pt x="166" y="108"/>
                </a:cubicBezTo>
                <a:cubicBezTo>
                  <a:pt x="85" y="108"/>
                  <a:pt x="85" y="108"/>
                  <a:pt x="85" y="108"/>
                </a:cubicBezTo>
                <a:cubicBezTo>
                  <a:pt x="81" y="107"/>
                  <a:pt x="81" y="107"/>
                  <a:pt x="81" y="107"/>
                </a:cubicBezTo>
                <a:cubicBezTo>
                  <a:pt x="79" y="107"/>
                  <a:pt x="76" y="106"/>
                  <a:pt x="76" y="103"/>
                </a:cubicBezTo>
                <a:cubicBezTo>
                  <a:pt x="75" y="99"/>
                  <a:pt x="75" y="99"/>
                  <a:pt x="75" y="99"/>
                </a:cubicBezTo>
                <a:cubicBezTo>
                  <a:pt x="74" y="100"/>
                  <a:pt x="74" y="100"/>
                  <a:pt x="74" y="100"/>
                </a:cubicBezTo>
                <a:cubicBezTo>
                  <a:pt x="52" y="51"/>
                  <a:pt x="52" y="51"/>
                  <a:pt x="52" y="51"/>
                </a:cubicBezTo>
                <a:cubicBezTo>
                  <a:pt x="52" y="51"/>
                  <a:pt x="49" y="46"/>
                  <a:pt x="48" y="41"/>
                </a:cubicBezTo>
                <a:cubicBezTo>
                  <a:pt x="38" y="20"/>
                  <a:pt x="38" y="20"/>
                  <a:pt x="38" y="20"/>
                </a:cubicBezTo>
                <a:cubicBezTo>
                  <a:pt x="14" y="20"/>
                  <a:pt x="14" y="20"/>
                  <a:pt x="14" y="20"/>
                </a:cubicBezTo>
                <a:cubicBezTo>
                  <a:pt x="11" y="20"/>
                  <a:pt x="8" y="17"/>
                  <a:pt x="8" y="14"/>
                </a:cubicBezTo>
                <a:cubicBezTo>
                  <a:pt x="8" y="11"/>
                  <a:pt x="11" y="8"/>
                  <a:pt x="14" y="8"/>
                </a:cubicBezTo>
                <a:cubicBezTo>
                  <a:pt x="42" y="8"/>
                  <a:pt x="42" y="8"/>
                  <a:pt x="42" y="8"/>
                </a:cubicBezTo>
                <a:cubicBezTo>
                  <a:pt x="43" y="8"/>
                  <a:pt x="43" y="8"/>
                  <a:pt x="43" y="8"/>
                </a:cubicBezTo>
                <a:cubicBezTo>
                  <a:pt x="43" y="8"/>
                  <a:pt x="43" y="8"/>
                  <a:pt x="44" y="9"/>
                </a:cubicBezTo>
                <a:cubicBezTo>
                  <a:pt x="44" y="9"/>
                  <a:pt x="44" y="9"/>
                  <a:pt x="45" y="9"/>
                </a:cubicBezTo>
                <a:cubicBezTo>
                  <a:pt x="45" y="9"/>
                  <a:pt x="45" y="9"/>
                  <a:pt x="45" y="10"/>
                </a:cubicBezTo>
                <a:cubicBezTo>
                  <a:pt x="46" y="10"/>
                  <a:pt x="46" y="10"/>
                  <a:pt x="46" y="10"/>
                </a:cubicBezTo>
                <a:cubicBezTo>
                  <a:pt x="47" y="11"/>
                  <a:pt x="47" y="11"/>
                  <a:pt x="47" y="12"/>
                </a:cubicBezTo>
                <a:cubicBezTo>
                  <a:pt x="56" y="31"/>
                  <a:pt x="56" y="31"/>
                  <a:pt x="56" y="31"/>
                </a:cubicBezTo>
                <a:cubicBezTo>
                  <a:pt x="202" y="31"/>
                  <a:pt x="202" y="31"/>
                  <a:pt x="202" y="31"/>
                </a:cubicBezTo>
                <a:cubicBezTo>
                  <a:pt x="204" y="31"/>
                  <a:pt x="204" y="32"/>
                  <a:pt x="204" y="32"/>
                </a:cubicBezTo>
                <a:cubicBezTo>
                  <a:pt x="206" y="35"/>
                  <a:pt x="203" y="44"/>
                  <a:pt x="199" y="51"/>
                </a:cubicBezTo>
                <a:close/>
                <a:moveTo>
                  <a:pt x="96" y="123"/>
                </a:moveTo>
                <a:cubicBezTo>
                  <a:pt x="86" y="123"/>
                  <a:pt x="77" y="131"/>
                  <a:pt x="77" y="142"/>
                </a:cubicBezTo>
                <a:cubicBezTo>
                  <a:pt x="77" y="152"/>
                  <a:pt x="86" y="161"/>
                  <a:pt x="96" y="161"/>
                </a:cubicBezTo>
                <a:cubicBezTo>
                  <a:pt x="106" y="161"/>
                  <a:pt x="115" y="152"/>
                  <a:pt x="115" y="142"/>
                </a:cubicBezTo>
                <a:cubicBezTo>
                  <a:pt x="115" y="131"/>
                  <a:pt x="106" y="123"/>
                  <a:pt x="96" y="123"/>
                </a:cubicBezTo>
                <a:close/>
                <a:moveTo>
                  <a:pt x="96" y="154"/>
                </a:moveTo>
                <a:cubicBezTo>
                  <a:pt x="89" y="154"/>
                  <a:pt x="84" y="148"/>
                  <a:pt x="84" y="142"/>
                </a:cubicBezTo>
                <a:cubicBezTo>
                  <a:pt x="84" y="135"/>
                  <a:pt x="89" y="130"/>
                  <a:pt x="96" y="130"/>
                </a:cubicBezTo>
                <a:cubicBezTo>
                  <a:pt x="103" y="130"/>
                  <a:pt x="108" y="135"/>
                  <a:pt x="108" y="142"/>
                </a:cubicBezTo>
                <a:cubicBezTo>
                  <a:pt x="108" y="148"/>
                  <a:pt x="103" y="154"/>
                  <a:pt x="96" y="154"/>
                </a:cubicBezTo>
                <a:close/>
                <a:moveTo>
                  <a:pt x="161" y="123"/>
                </a:moveTo>
                <a:cubicBezTo>
                  <a:pt x="151" y="123"/>
                  <a:pt x="142" y="131"/>
                  <a:pt x="142" y="142"/>
                </a:cubicBezTo>
                <a:cubicBezTo>
                  <a:pt x="142" y="152"/>
                  <a:pt x="151" y="161"/>
                  <a:pt x="161" y="161"/>
                </a:cubicBezTo>
                <a:cubicBezTo>
                  <a:pt x="172" y="161"/>
                  <a:pt x="180" y="152"/>
                  <a:pt x="180" y="142"/>
                </a:cubicBezTo>
                <a:cubicBezTo>
                  <a:pt x="180" y="131"/>
                  <a:pt x="172" y="123"/>
                  <a:pt x="161" y="123"/>
                </a:cubicBezTo>
                <a:close/>
                <a:moveTo>
                  <a:pt x="161" y="154"/>
                </a:moveTo>
                <a:cubicBezTo>
                  <a:pt x="155" y="154"/>
                  <a:pt x="149" y="148"/>
                  <a:pt x="149" y="142"/>
                </a:cubicBezTo>
                <a:cubicBezTo>
                  <a:pt x="149" y="135"/>
                  <a:pt x="155" y="130"/>
                  <a:pt x="161" y="130"/>
                </a:cubicBezTo>
                <a:cubicBezTo>
                  <a:pt x="168" y="130"/>
                  <a:pt x="173" y="135"/>
                  <a:pt x="173" y="142"/>
                </a:cubicBezTo>
                <a:cubicBezTo>
                  <a:pt x="173" y="148"/>
                  <a:pt x="168" y="154"/>
                  <a:pt x="161" y="15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280" name="组合 279"/>
          <p:cNvGrpSpPr/>
          <p:nvPr/>
        </p:nvGrpSpPr>
        <p:grpSpPr>
          <a:xfrm>
            <a:off x="3920052" y="4072538"/>
            <a:ext cx="379803" cy="409018"/>
            <a:chOff x="3716659" y="3861581"/>
            <a:chExt cx="360129" cy="387831"/>
          </a:xfrm>
        </p:grpSpPr>
        <p:sp>
          <p:nvSpPr>
            <p:cNvPr id="119" name="Freeform 98"/>
            <p:cNvSpPr>
              <a:spLocks noEditPoints="1"/>
            </p:cNvSpPr>
            <p:nvPr/>
          </p:nvSpPr>
          <p:spPr bwMode="auto">
            <a:xfrm>
              <a:off x="3725894" y="3861581"/>
              <a:ext cx="347817" cy="206227"/>
            </a:xfrm>
            <a:custGeom>
              <a:avLst/>
              <a:gdLst>
                <a:gd name="T0" fmla="*/ 33 w 226"/>
                <a:gd name="T1" fmla="*/ 134 h 134"/>
                <a:gd name="T2" fmla="*/ 0 w 226"/>
                <a:gd name="T3" fmla="*/ 134 h 134"/>
                <a:gd name="T4" fmla="*/ 0 w 226"/>
                <a:gd name="T5" fmla="*/ 45 h 134"/>
                <a:gd name="T6" fmla="*/ 165 w 226"/>
                <a:gd name="T7" fmla="*/ 45 h 134"/>
                <a:gd name="T8" fmla="*/ 165 w 226"/>
                <a:gd name="T9" fmla="*/ 0 h 134"/>
                <a:gd name="T10" fmla="*/ 226 w 226"/>
                <a:gd name="T11" fmla="*/ 63 h 134"/>
                <a:gd name="T12" fmla="*/ 165 w 226"/>
                <a:gd name="T13" fmla="*/ 124 h 134"/>
                <a:gd name="T14" fmla="*/ 165 w 226"/>
                <a:gd name="T15" fmla="*/ 78 h 134"/>
                <a:gd name="T16" fmla="*/ 33 w 226"/>
                <a:gd name="T17" fmla="*/ 78 h 134"/>
                <a:gd name="T18" fmla="*/ 33 w 226"/>
                <a:gd name="T19" fmla="*/ 134 h 134"/>
                <a:gd name="T20" fmla="*/ 6 w 226"/>
                <a:gd name="T21" fmla="*/ 128 h 134"/>
                <a:gd name="T22" fmla="*/ 27 w 226"/>
                <a:gd name="T23" fmla="*/ 128 h 134"/>
                <a:gd name="T24" fmla="*/ 27 w 226"/>
                <a:gd name="T25" fmla="*/ 73 h 134"/>
                <a:gd name="T26" fmla="*/ 171 w 226"/>
                <a:gd name="T27" fmla="*/ 73 h 134"/>
                <a:gd name="T28" fmla="*/ 171 w 226"/>
                <a:gd name="T29" fmla="*/ 110 h 134"/>
                <a:gd name="T30" fmla="*/ 219 w 226"/>
                <a:gd name="T31" fmla="*/ 63 h 134"/>
                <a:gd name="T32" fmla="*/ 171 w 226"/>
                <a:gd name="T33" fmla="*/ 14 h 134"/>
                <a:gd name="T34" fmla="*/ 171 w 226"/>
                <a:gd name="T35" fmla="*/ 51 h 134"/>
                <a:gd name="T36" fmla="*/ 6 w 226"/>
                <a:gd name="T37" fmla="*/ 51 h 134"/>
                <a:gd name="T38" fmla="*/ 6 w 226"/>
                <a:gd name="T39"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6" h="134">
                  <a:moveTo>
                    <a:pt x="33" y="134"/>
                  </a:moveTo>
                  <a:lnTo>
                    <a:pt x="0" y="134"/>
                  </a:lnTo>
                  <a:lnTo>
                    <a:pt x="0" y="45"/>
                  </a:lnTo>
                  <a:lnTo>
                    <a:pt x="165" y="45"/>
                  </a:lnTo>
                  <a:lnTo>
                    <a:pt x="165" y="0"/>
                  </a:lnTo>
                  <a:lnTo>
                    <a:pt x="226" y="63"/>
                  </a:lnTo>
                  <a:lnTo>
                    <a:pt x="165" y="124"/>
                  </a:lnTo>
                  <a:lnTo>
                    <a:pt x="165" y="78"/>
                  </a:lnTo>
                  <a:lnTo>
                    <a:pt x="33" y="78"/>
                  </a:lnTo>
                  <a:lnTo>
                    <a:pt x="33" y="134"/>
                  </a:lnTo>
                  <a:close/>
                  <a:moveTo>
                    <a:pt x="6" y="128"/>
                  </a:moveTo>
                  <a:lnTo>
                    <a:pt x="27" y="128"/>
                  </a:lnTo>
                  <a:lnTo>
                    <a:pt x="27" y="73"/>
                  </a:lnTo>
                  <a:lnTo>
                    <a:pt x="171" y="73"/>
                  </a:lnTo>
                  <a:lnTo>
                    <a:pt x="171" y="110"/>
                  </a:lnTo>
                  <a:lnTo>
                    <a:pt x="219" y="63"/>
                  </a:lnTo>
                  <a:lnTo>
                    <a:pt x="171" y="14"/>
                  </a:lnTo>
                  <a:lnTo>
                    <a:pt x="171" y="51"/>
                  </a:lnTo>
                  <a:lnTo>
                    <a:pt x="6" y="51"/>
                  </a:lnTo>
                  <a:lnTo>
                    <a:pt x="6" y="12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0" name="Freeform 99"/>
            <p:cNvSpPr>
              <a:spLocks noEditPoints="1"/>
            </p:cNvSpPr>
            <p:nvPr/>
          </p:nvSpPr>
          <p:spPr bwMode="auto">
            <a:xfrm>
              <a:off x="3716659" y="4027794"/>
              <a:ext cx="360129" cy="221618"/>
            </a:xfrm>
            <a:custGeom>
              <a:avLst/>
              <a:gdLst>
                <a:gd name="T0" fmla="*/ 69 w 234"/>
                <a:gd name="T1" fmla="*/ 144 h 144"/>
                <a:gd name="T2" fmla="*/ 0 w 234"/>
                <a:gd name="T3" fmla="*/ 75 h 144"/>
                <a:gd name="T4" fmla="*/ 69 w 234"/>
                <a:gd name="T5" fmla="*/ 6 h 144"/>
                <a:gd name="T6" fmla="*/ 69 w 234"/>
                <a:gd name="T7" fmla="*/ 55 h 144"/>
                <a:gd name="T8" fmla="*/ 195 w 234"/>
                <a:gd name="T9" fmla="*/ 55 h 144"/>
                <a:gd name="T10" fmla="*/ 195 w 234"/>
                <a:gd name="T11" fmla="*/ 0 h 144"/>
                <a:gd name="T12" fmla="*/ 234 w 234"/>
                <a:gd name="T13" fmla="*/ 0 h 144"/>
                <a:gd name="T14" fmla="*/ 234 w 234"/>
                <a:gd name="T15" fmla="*/ 95 h 144"/>
                <a:gd name="T16" fmla="*/ 69 w 234"/>
                <a:gd name="T17" fmla="*/ 95 h 144"/>
                <a:gd name="T18" fmla="*/ 69 w 234"/>
                <a:gd name="T19" fmla="*/ 144 h 144"/>
                <a:gd name="T20" fmla="*/ 16 w 234"/>
                <a:gd name="T21" fmla="*/ 75 h 144"/>
                <a:gd name="T22" fmla="*/ 58 w 234"/>
                <a:gd name="T23" fmla="*/ 116 h 144"/>
                <a:gd name="T24" fmla="*/ 58 w 234"/>
                <a:gd name="T25" fmla="*/ 84 h 144"/>
                <a:gd name="T26" fmla="*/ 222 w 234"/>
                <a:gd name="T27" fmla="*/ 84 h 144"/>
                <a:gd name="T28" fmla="*/ 222 w 234"/>
                <a:gd name="T29" fmla="*/ 12 h 144"/>
                <a:gd name="T30" fmla="*/ 207 w 234"/>
                <a:gd name="T31" fmla="*/ 12 h 144"/>
                <a:gd name="T32" fmla="*/ 207 w 234"/>
                <a:gd name="T33" fmla="*/ 66 h 144"/>
                <a:gd name="T34" fmla="*/ 58 w 234"/>
                <a:gd name="T35" fmla="*/ 66 h 144"/>
                <a:gd name="T36" fmla="*/ 58 w 234"/>
                <a:gd name="T37" fmla="*/ 33 h 144"/>
                <a:gd name="T38" fmla="*/ 16 w 234"/>
                <a:gd name="T39" fmla="*/ 7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44">
                  <a:moveTo>
                    <a:pt x="69" y="144"/>
                  </a:moveTo>
                  <a:lnTo>
                    <a:pt x="0" y="75"/>
                  </a:lnTo>
                  <a:lnTo>
                    <a:pt x="69" y="6"/>
                  </a:lnTo>
                  <a:lnTo>
                    <a:pt x="69" y="55"/>
                  </a:lnTo>
                  <a:lnTo>
                    <a:pt x="195" y="55"/>
                  </a:lnTo>
                  <a:lnTo>
                    <a:pt x="195" y="0"/>
                  </a:lnTo>
                  <a:lnTo>
                    <a:pt x="234" y="0"/>
                  </a:lnTo>
                  <a:lnTo>
                    <a:pt x="234" y="95"/>
                  </a:lnTo>
                  <a:lnTo>
                    <a:pt x="69" y="95"/>
                  </a:lnTo>
                  <a:lnTo>
                    <a:pt x="69" y="144"/>
                  </a:lnTo>
                  <a:close/>
                  <a:moveTo>
                    <a:pt x="16" y="75"/>
                  </a:moveTo>
                  <a:lnTo>
                    <a:pt x="58" y="116"/>
                  </a:lnTo>
                  <a:lnTo>
                    <a:pt x="58" y="84"/>
                  </a:lnTo>
                  <a:lnTo>
                    <a:pt x="222" y="84"/>
                  </a:lnTo>
                  <a:lnTo>
                    <a:pt x="222" y="12"/>
                  </a:lnTo>
                  <a:lnTo>
                    <a:pt x="207" y="12"/>
                  </a:lnTo>
                  <a:lnTo>
                    <a:pt x="207" y="66"/>
                  </a:lnTo>
                  <a:lnTo>
                    <a:pt x="58" y="66"/>
                  </a:lnTo>
                  <a:lnTo>
                    <a:pt x="58" y="33"/>
                  </a:lnTo>
                  <a:lnTo>
                    <a:pt x="16" y="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7" name="组合 276"/>
          <p:cNvGrpSpPr/>
          <p:nvPr/>
        </p:nvGrpSpPr>
        <p:grpSpPr>
          <a:xfrm>
            <a:off x="2128165" y="4088769"/>
            <a:ext cx="391165" cy="410642"/>
            <a:chOff x="2017591" y="3876971"/>
            <a:chExt cx="370903" cy="389371"/>
          </a:xfrm>
        </p:grpSpPr>
        <p:sp>
          <p:nvSpPr>
            <p:cNvPr id="121" name="Freeform 100"/>
            <p:cNvSpPr>
              <a:spLocks noEditPoints="1"/>
            </p:cNvSpPr>
            <p:nvPr/>
          </p:nvSpPr>
          <p:spPr bwMode="auto">
            <a:xfrm>
              <a:off x="2031443" y="3876971"/>
              <a:ext cx="357051" cy="147745"/>
            </a:xfrm>
            <a:custGeom>
              <a:avLst/>
              <a:gdLst>
                <a:gd name="T0" fmla="*/ 162 w 162"/>
                <a:gd name="T1" fmla="*/ 67 h 67"/>
                <a:gd name="T2" fmla="*/ 95 w 162"/>
                <a:gd name="T3" fmla="*/ 67 h 67"/>
                <a:gd name="T4" fmla="*/ 119 w 162"/>
                <a:gd name="T5" fmla="*/ 43 h 67"/>
                <a:gd name="T6" fmla="*/ 79 w 162"/>
                <a:gd name="T7" fmla="*/ 27 h 67"/>
                <a:gd name="T8" fmla="*/ 24 w 162"/>
                <a:gd name="T9" fmla="*/ 65 h 67"/>
                <a:gd name="T10" fmla="*/ 23 w 162"/>
                <a:gd name="T11" fmla="*/ 67 h 67"/>
                <a:gd name="T12" fmla="*/ 0 w 162"/>
                <a:gd name="T13" fmla="*/ 58 h 67"/>
                <a:gd name="T14" fmla="*/ 1 w 162"/>
                <a:gd name="T15" fmla="*/ 57 h 67"/>
                <a:gd name="T16" fmla="*/ 79 w 162"/>
                <a:gd name="T17" fmla="*/ 2 h 67"/>
                <a:gd name="T18" fmla="*/ 136 w 162"/>
                <a:gd name="T19" fmla="*/ 25 h 67"/>
                <a:gd name="T20" fmla="*/ 162 w 162"/>
                <a:gd name="T21" fmla="*/ 0 h 67"/>
                <a:gd name="T22" fmla="*/ 162 w 162"/>
                <a:gd name="T23" fmla="*/ 67 h 67"/>
                <a:gd name="T24" fmla="*/ 104 w 162"/>
                <a:gd name="T25" fmla="*/ 63 h 67"/>
                <a:gd name="T26" fmla="*/ 158 w 162"/>
                <a:gd name="T27" fmla="*/ 63 h 67"/>
                <a:gd name="T28" fmla="*/ 158 w 162"/>
                <a:gd name="T29" fmla="*/ 9 h 67"/>
                <a:gd name="T30" fmla="*/ 137 w 162"/>
                <a:gd name="T31" fmla="*/ 31 h 67"/>
                <a:gd name="T32" fmla="*/ 135 w 162"/>
                <a:gd name="T33" fmla="*/ 30 h 67"/>
                <a:gd name="T34" fmla="*/ 79 w 162"/>
                <a:gd name="T35" fmla="*/ 6 h 67"/>
                <a:gd name="T36" fmla="*/ 5 w 162"/>
                <a:gd name="T37" fmla="*/ 56 h 67"/>
                <a:gd name="T38" fmla="*/ 21 w 162"/>
                <a:gd name="T39" fmla="*/ 62 h 67"/>
                <a:gd name="T40" fmla="*/ 79 w 162"/>
                <a:gd name="T41" fmla="*/ 23 h 67"/>
                <a:gd name="T42" fmla="*/ 124 w 162"/>
                <a:gd name="T43" fmla="*/ 41 h 67"/>
                <a:gd name="T44" fmla="*/ 125 w 162"/>
                <a:gd name="T45" fmla="*/ 43 h 67"/>
                <a:gd name="T46" fmla="*/ 104 w 162"/>
                <a:gd name="T4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67">
                  <a:moveTo>
                    <a:pt x="162" y="67"/>
                  </a:moveTo>
                  <a:cubicBezTo>
                    <a:pt x="95" y="67"/>
                    <a:pt x="95" y="67"/>
                    <a:pt x="95" y="67"/>
                  </a:cubicBezTo>
                  <a:cubicBezTo>
                    <a:pt x="119" y="43"/>
                    <a:pt x="119" y="43"/>
                    <a:pt x="119" y="43"/>
                  </a:cubicBezTo>
                  <a:cubicBezTo>
                    <a:pt x="108" y="32"/>
                    <a:pt x="94" y="27"/>
                    <a:pt x="79" y="27"/>
                  </a:cubicBezTo>
                  <a:cubicBezTo>
                    <a:pt x="55" y="27"/>
                    <a:pt x="32" y="42"/>
                    <a:pt x="24" y="65"/>
                  </a:cubicBezTo>
                  <a:cubicBezTo>
                    <a:pt x="23" y="67"/>
                    <a:pt x="23" y="67"/>
                    <a:pt x="23" y="67"/>
                  </a:cubicBezTo>
                  <a:cubicBezTo>
                    <a:pt x="0" y="58"/>
                    <a:pt x="0" y="58"/>
                    <a:pt x="0" y="58"/>
                  </a:cubicBezTo>
                  <a:cubicBezTo>
                    <a:pt x="1" y="57"/>
                    <a:pt x="1" y="57"/>
                    <a:pt x="1" y="57"/>
                  </a:cubicBezTo>
                  <a:cubicBezTo>
                    <a:pt x="13" y="24"/>
                    <a:pt x="44" y="2"/>
                    <a:pt x="79" y="2"/>
                  </a:cubicBezTo>
                  <a:cubicBezTo>
                    <a:pt x="101" y="2"/>
                    <a:pt x="121" y="11"/>
                    <a:pt x="136" y="25"/>
                  </a:cubicBezTo>
                  <a:cubicBezTo>
                    <a:pt x="162" y="0"/>
                    <a:pt x="162" y="0"/>
                    <a:pt x="162" y="0"/>
                  </a:cubicBezTo>
                  <a:lnTo>
                    <a:pt x="162" y="67"/>
                  </a:lnTo>
                  <a:close/>
                  <a:moveTo>
                    <a:pt x="104" y="63"/>
                  </a:moveTo>
                  <a:cubicBezTo>
                    <a:pt x="158" y="63"/>
                    <a:pt x="158" y="63"/>
                    <a:pt x="158" y="63"/>
                  </a:cubicBezTo>
                  <a:cubicBezTo>
                    <a:pt x="158" y="9"/>
                    <a:pt x="158" y="9"/>
                    <a:pt x="158" y="9"/>
                  </a:cubicBezTo>
                  <a:cubicBezTo>
                    <a:pt x="137" y="31"/>
                    <a:pt x="137" y="31"/>
                    <a:pt x="137" y="31"/>
                  </a:cubicBezTo>
                  <a:cubicBezTo>
                    <a:pt x="135" y="30"/>
                    <a:pt x="135" y="30"/>
                    <a:pt x="135" y="30"/>
                  </a:cubicBezTo>
                  <a:cubicBezTo>
                    <a:pt x="120" y="15"/>
                    <a:pt x="100" y="6"/>
                    <a:pt x="79" y="6"/>
                  </a:cubicBezTo>
                  <a:cubicBezTo>
                    <a:pt x="47" y="6"/>
                    <a:pt x="17" y="26"/>
                    <a:pt x="5" y="56"/>
                  </a:cubicBezTo>
                  <a:cubicBezTo>
                    <a:pt x="21" y="62"/>
                    <a:pt x="21" y="62"/>
                    <a:pt x="21" y="62"/>
                  </a:cubicBezTo>
                  <a:cubicBezTo>
                    <a:pt x="30" y="38"/>
                    <a:pt x="54" y="23"/>
                    <a:pt x="79" y="23"/>
                  </a:cubicBezTo>
                  <a:cubicBezTo>
                    <a:pt x="96" y="23"/>
                    <a:pt x="112" y="29"/>
                    <a:pt x="124" y="41"/>
                  </a:cubicBezTo>
                  <a:cubicBezTo>
                    <a:pt x="125" y="43"/>
                    <a:pt x="125" y="43"/>
                    <a:pt x="125" y="43"/>
                  </a:cubicBezTo>
                  <a:lnTo>
                    <a:pt x="104" y="6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2" name="Freeform 101"/>
            <p:cNvSpPr>
              <a:spLocks noEditPoints="1"/>
            </p:cNvSpPr>
            <p:nvPr/>
          </p:nvSpPr>
          <p:spPr bwMode="auto">
            <a:xfrm>
              <a:off x="2017591" y="4101667"/>
              <a:ext cx="366285" cy="164675"/>
            </a:xfrm>
            <a:custGeom>
              <a:avLst/>
              <a:gdLst>
                <a:gd name="T0" fmla="*/ 0 w 166"/>
                <a:gd name="T1" fmla="*/ 75 h 75"/>
                <a:gd name="T2" fmla="*/ 0 w 166"/>
                <a:gd name="T3" fmla="*/ 0 h 75"/>
                <a:gd name="T4" fmla="*/ 74 w 166"/>
                <a:gd name="T5" fmla="*/ 0 h 75"/>
                <a:gd name="T6" fmla="*/ 48 w 166"/>
                <a:gd name="T7" fmla="*/ 27 h 75"/>
                <a:gd name="T8" fmla="*/ 85 w 166"/>
                <a:gd name="T9" fmla="*/ 41 h 75"/>
                <a:gd name="T10" fmla="*/ 138 w 166"/>
                <a:gd name="T11" fmla="*/ 4 h 75"/>
                <a:gd name="T12" fmla="*/ 140 w 166"/>
                <a:gd name="T13" fmla="*/ 0 h 75"/>
                <a:gd name="T14" fmla="*/ 166 w 166"/>
                <a:gd name="T15" fmla="*/ 10 h 75"/>
                <a:gd name="T16" fmla="*/ 165 w 166"/>
                <a:gd name="T17" fmla="*/ 14 h 75"/>
                <a:gd name="T18" fmla="*/ 85 w 166"/>
                <a:gd name="T19" fmla="*/ 69 h 75"/>
                <a:gd name="T20" fmla="*/ 28 w 166"/>
                <a:gd name="T21" fmla="*/ 47 h 75"/>
                <a:gd name="T22" fmla="*/ 0 w 166"/>
                <a:gd name="T23" fmla="*/ 75 h 75"/>
                <a:gd name="T24" fmla="*/ 27 w 166"/>
                <a:gd name="T25" fmla="*/ 36 h 75"/>
                <a:gd name="T26" fmla="*/ 30 w 166"/>
                <a:gd name="T27" fmla="*/ 38 h 75"/>
                <a:gd name="T28" fmla="*/ 85 w 166"/>
                <a:gd name="T29" fmla="*/ 61 h 75"/>
                <a:gd name="T30" fmla="*/ 156 w 166"/>
                <a:gd name="T31" fmla="*/ 15 h 75"/>
                <a:gd name="T32" fmla="*/ 144 w 166"/>
                <a:gd name="T33" fmla="*/ 10 h 75"/>
                <a:gd name="T34" fmla="*/ 85 w 166"/>
                <a:gd name="T35" fmla="*/ 49 h 75"/>
                <a:gd name="T36" fmla="*/ 39 w 166"/>
                <a:gd name="T37" fmla="*/ 30 h 75"/>
                <a:gd name="T38" fmla="*/ 36 w 166"/>
                <a:gd name="T39" fmla="*/ 27 h 75"/>
                <a:gd name="T40" fmla="*/ 55 w 166"/>
                <a:gd name="T41" fmla="*/ 8 h 75"/>
                <a:gd name="T42" fmla="*/ 8 w 166"/>
                <a:gd name="T43" fmla="*/ 8 h 75"/>
                <a:gd name="T44" fmla="*/ 8 w 166"/>
                <a:gd name="T45" fmla="*/ 55 h 75"/>
                <a:gd name="T46" fmla="*/ 27 w 166"/>
                <a:gd name="T47"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75">
                  <a:moveTo>
                    <a:pt x="0" y="75"/>
                  </a:moveTo>
                  <a:cubicBezTo>
                    <a:pt x="0" y="0"/>
                    <a:pt x="0" y="0"/>
                    <a:pt x="0" y="0"/>
                  </a:cubicBezTo>
                  <a:cubicBezTo>
                    <a:pt x="74" y="0"/>
                    <a:pt x="74" y="0"/>
                    <a:pt x="74" y="0"/>
                  </a:cubicBezTo>
                  <a:cubicBezTo>
                    <a:pt x="48" y="27"/>
                    <a:pt x="48" y="27"/>
                    <a:pt x="48" y="27"/>
                  </a:cubicBezTo>
                  <a:cubicBezTo>
                    <a:pt x="58" y="36"/>
                    <a:pt x="71" y="41"/>
                    <a:pt x="85" y="41"/>
                  </a:cubicBezTo>
                  <a:cubicBezTo>
                    <a:pt x="109" y="41"/>
                    <a:pt x="130" y="26"/>
                    <a:pt x="138" y="4"/>
                  </a:cubicBezTo>
                  <a:cubicBezTo>
                    <a:pt x="140" y="0"/>
                    <a:pt x="140" y="0"/>
                    <a:pt x="140" y="0"/>
                  </a:cubicBezTo>
                  <a:cubicBezTo>
                    <a:pt x="166" y="10"/>
                    <a:pt x="166" y="10"/>
                    <a:pt x="166" y="10"/>
                  </a:cubicBezTo>
                  <a:cubicBezTo>
                    <a:pt x="165" y="14"/>
                    <a:pt x="165" y="14"/>
                    <a:pt x="165" y="14"/>
                  </a:cubicBezTo>
                  <a:cubicBezTo>
                    <a:pt x="152" y="47"/>
                    <a:pt x="120" y="69"/>
                    <a:pt x="85" y="69"/>
                  </a:cubicBezTo>
                  <a:cubicBezTo>
                    <a:pt x="64" y="69"/>
                    <a:pt x="43" y="61"/>
                    <a:pt x="28" y="47"/>
                  </a:cubicBezTo>
                  <a:lnTo>
                    <a:pt x="0" y="75"/>
                  </a:lnTo>
                  <a:close/>
                  <a:moveTo>
                    <a:pt x="27" y="36"/>
                  </a:moveTo>
                  <a:cubicBezTo>
                    <a:pt x="30" y="38"/>
                    <a:pt x="30" y="38"/>
                    <a:pt x="30" y="38"/>
                  </a:cubicBezTo>
                  <a:cubicBezTo>
                    <a:pt x="45" y="53"/>
                    <a:pt x="64" y="61"/>
                    <a:pt x="85" y="61"/>
                  </a:cubicBezTo>
                  <a:cubicBezTo>
                    <a:pt x="116" y="61"/>
                    <a:pt x="144" y="43"/>
                    <a:pt x="156" y="15"/>
                  </a:cubicBezTo>
                  <a:cubicBezTo>
                    <a:pt x="144" y="10"/>
                    <a:pt x="144" y="10"/>
                    <a:pt x="144" y="10"/>
                  </a:cubicBezTo>
                  <a:cubicBezTo>
                    <a:pt x="134" y="33"/>
                    <a:pt x="111" y="49"/>
                    <a:pt x="85" y="49"/>
                  </a:cubicBezTo>
                  <a:cubicBezTo>
                    <a:pt x="68" y="49"/>
                    <a:pt x="51" y="42"/>
                    <a:pt x="39" y="30"/>
                  </a:cubicBezTo>
                  <a:cubicBezTo>
                    <a:pt x="36" y="27"/>
                    <a:pt x="36" y="27"/>
                    <a:pt x="36" y="27"/>
                  </a:cubicBezTo>
                  <a:cubicBezTo>
                    <a:pt x="55" y="8"/>
                    <a:pt x="55" y="8"/>
                    <a:pt x="55" y="8"/>
                  </a:cubicBezTo>
                  <a:cubicBezTo>
                    <a:pt x="8" y="8"/>
                    <a:pt x="8" y="8"/>
                    <a:pt x="8" y="8"/>
                  </a:cubicBezTo>
                  <a:cubicBezTo>
                    <a:pt x="8" y="55"/>
                    <a:pt x="8" y="55"/>
                    <a:pt x="8" y="55"/>
                  </a:cubicBezTo>
                  <a:lnTo>
                    <a:pt x="27" y="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9" name="组合 278"/>
          <p:cNvGrpSpPr/>
          <p:nvPr/>
        </p:nvGrpSpPr>
        <p:grpSpPr>
          <a:xfrm>
            <a:off x="4783534" y="4153693"/>
            <a:ext cx="441481" cy="262940"/>
            <a:chOff x="4535413" y="3938532"/>
            <a:chExt cx="418612" cy="249320"/>
          </a:xfrm>
        </p:grpSpPr>
        <p:sp>
          <p:nvSpPr>
            <p:cNvPr id="123" name="Freeform 102"/>
            <p:cNvSpPr>
              <a:spLocks noEditPoints="1"/>
            </p:cNvSpPr>
            <p:nvPr/>
          </p:nvSpPr>
          <p:spPr bwMode="auto">
            <a:xfrm>
              <a:off x="4535413" y="3938532"/>
              <a:ext cx="249320" cy="226235"/>
            </a:xfrm>
            <a:custGeom>
              <a:avLst/>
              <a:gdLst>
                <a:gd name="T0" fmla="*/ 162 w 162"/>
                <a:gd name="T1" fmla="*/ 147 h 147"/>
                <a:gd name="T2" fmla="*/ 53 w 162"/>
                <a:gd name="T3" fmla="*/ 147 h 147"/>
                <a:gd name="T4" fmla="*/ 53 w 162"/>
                <a:gd name="T5" fmla="*/ 73 h 147"/>
                <a:gd name="T6" fmla="*/ 0 w 162"/>
                <a:gd name="T7" fmla="*/ 73 h 147"/>
                <a:gd name="T8" fmla="*/ 73 w 162"/>
                <a:gd name="T9" fmla="*/ 0 h 147"/>
                <a:gd name="T10" fmla="*/ 147 w 162"/>
                <a:gd name="T11" fmla="*/ 73 h 147"/>
                <a:gd name="T12" fmla="*/ 94 w 162"/>
                <a:gd name="T13" fmla="*/ 73 h 147"/>
                <a:gd name="T14" fmla="*/ 94 w 162"/>
                <a:gd name="T15" fmla="*/ 106 h 147"/>
                <a:gd name="T16" fmla="*/ 120 w 162"/>
                <a:gd name="T17" fmla="*/ 106 h 147"/>
                <a:gd name="T18" fmla="*/ 162 w 162"/>
                <a:gd name="T19" fmla="*/ 147 h 147"/>
                <a:gd name="T20" fmla="*/ 64 w 162"/>
                <a:gd name="T21" fmla="*/ 136 h 147"/>
                <a:gd name="T22" fmla="*/ 135 w 162"/>
                <a:gd name="T23" fmla="*/ 136 h 147"/>
                <a:gd name="T24" fmla="*/ 116 w 162"/>
                <a:gd name="T25" fmla="*/ 117 h 147"/>
                <a:gd name="T26" fmla="*/ 83 w 162"/>
                <a:gd name="T27" fmla="*/ 117 h 147"/>
                <a:gd name="T28" fmla="*/ 83 w 162"/>
                <a:gd name="T29" fmla="*/ 61 h 147"/>
                <a:gd name="T30" fmla="*/ 120 w 162"/>
                <a:gd name="T31" fmla="*/ 61 h 147"/>
                <a:gd name="T32" fmla="*/ 73 w 162"/>
                <a:gd name="T33" fmla="*/ 15 h 147"/>
                <a:gd name="T34" fmla="*/ 27 w 162"/>
                <a:gd name="T35" fmla="*/ 61 h 147"/>
                <a:gd name="T36" fmla="*/ 64 w 162"/>
                <a:gd name="T37" fmla="*/ 61 h 147"/>
                <a:gd name="T38" fmla="*/ 64 w 162"/>
                <a:gd name="T39"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47">
                  <a:moveTo>
                    <a:pt x="162" y="147"/>
                  </a:moveTo>
                  <a:lnTo>
                    <a:pt x="53" y="147"/>
                  </a:lnTo>
                  <a:lnTo>
                    <a:pt x="53" y="73"/>
                  </a:lnTo>
                  <a:lnTo>
                    <a:pt x="0" y="73"/>
                  </a:lnTo>
                  <a:lnTo>
                    <a:pt x="73" y="0"/>
                  </a:lnTo>
                  <a:lnTo>
                    <a:pt x="147" y="73"/>
                  </a:lnTo>
                  <a:lnTo>
                    <a:pt x="94" y="73"/>
                  </a:lnTo>
                  <a:lnTo>
                    <a:pt x="94" y="106"/>
                  </a:lnTo>
                  <a:lnTo>
                    <a:pt x="120" y="106"/>
                  </a:lnTo>
                  <a:lnTo>
                    <a:pt x="162" y="147"/>
                  </a:lnTo>
                  <a:close/>
                  <a:moveTo>
                    <a:pt x="64" y="136"/>
                  </a:moveTo>
                  <a:lnTo>
                    <a:pt x="135" y="136"/>
                  </a:lnTo>
                  <a:lnTo>
                    <a:pt x="116" y="117"/>
                  </a:lnTo>
                  <a:lnTo>
                    <a:pt x="83" y="117"/>
                  </a:lnTo>
                  <a:lnTo>
                    <a:pt x="83" y="61"/>
                  </a:lnTo>
                  <a:lnTo>
                    <a:pt x="120" y="61"/>
                  </a:lnTo>
                  <a:lnTo>
                    <a:pt x="73" y="15"/>
                  </a:lnTo>
                  <a:lnTo>
                    <a:pt x="27" y="61"/>
                  </a:lnTo>
                  <a:lnTo>
                    <a:pt x="64" y="61"/>
                  </a:lnTo>
                  <a:lnTo>
                    <a:pt x="64" y="1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4" name="Freeform 103"/>
            <p:cNvSpPr>
              <a:spLocks noEditPoints="1"/>
            </p:cNvSpPr>
            <p:nvPr/>
          </p:nvSpPr>
          <p:spPr bwMode="auto">
            <a:xfrm>
              <a:off x="4724712" y="3969312"/>
              <a:ext cx="229313" cy="218540"/>
            </a:xfrm>
            <a:custGeom>
              <a:avLst/>
              <a:gdLst>
                <a:gd name="T0" fmla="*/ 82 w 149"/>
                <a:gd name="T1" fmla="*/ 142 h 142"/>
                <a:gd name="T2" fmla="*/ 14 w 149"/>
                <a:gd name="T3" fmla="*/ 74 h 142"/>
                <a:gd name="T4" fmla="*/ 65 w 149"/>
                <a:gd name="T5" fmla="*/ 74 h 142"/>
                <a:gd name="T6" fmla="*/ 65 w 149"/>
                <a:gd name="T7" fmla="*/ 36 h 142"/>
                <a:gd name="T8" fmla="*/ 36 w 149"/>
                <a:gd name="T9" fmla="*/ 36 h 142"/>
                <a:gd name="T10" fmla="*/ 0 w 149"/>
                <a:gd name="T11" fmla="*/ 0 h 142"/>
                <a:gd name="T12" fmla="*/ 99 w 149"/>
                <a:gd name="T13" fmla="*/ 0 h 142"/>
                <a:gd name="T14" fmla="*/ 99 w 149"/>
                <a:gd name="T15" fmla="*/ 74 h 142"/>
                <a:gd name="T16" fmla="*/ 149 w 149"/>
                <a:gd name="T17" fmla="*/ 74 h 142"/>
                <a:gd name="T18" fmla="*/ 82 w 149"/>
                <a:gd name="T19" fmla="*/ 142 h 142"/>
                <a:gd name="T20" fmla="*/ 29 w 149"/>
                <a:gd name="T21" fmla="*/ 80 h 142"/>
                <a:gd name="T22" fmla="*/ 82 w 149"/>
                <a:gd name="T23" fmla="*/ 133 h 142"/>
                <a:gd name="T24" fmla="*/ 135 w 149"/>
                <a:gd name="T25" fmla="*/ 80 h 142"/>
                <a:gd name="T26" fmla="*/ 93 w 149"/>
                <a:gd name="T27" fmla="*/ 80 h 142"/>
                <a:gd name="T28" fmla="*/ 93 w 149"/>
                <a:gd name="T29" fmla="*/ 5 h 142"/>
                <a:gd name="T30" fmla="*/ 14 w 149"/>
                <a:gd name="T31" fmla="*/ 5 h 142"/>
                <a:gd name="T32" fmla="*/ 37 w 149"/>
                <a:gd name="T33" fmla="*/ 30 h 142"/>
                <a:gd name="T34" fmla="*/ 70 w 149"/>
                <a:gd name="T35" fmla="*/ 30 h 142"/>
                <a:gd name="T36" fmla="*/ 70 w 149"/>
                <a:gd name="T37" fmla="*/ 80 h 142"/>
                <a:gd name="T38" fmla="*/ 29 w 149"/>
                <a:gd name="T39"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2">
                  <a:moveTo>
                    <a:pt x="82" y="142"/>
                  </a:moveTo>
                  <a:lnTo>
                    <a:pt x="14" y="74"/>
                  </a:lnTo>
                  <a:lnTo>
                    <a:pt x="65" y="74"/>
                  </a:lnTo>
                  <a:lnTo>
                    <a:pt x="65" y="36"/>
                  </a:lnTo>
                  <a:lnTo>
                    <a:pt x="36" y="36"/>
                  </a:lnTo>
                  <a:lnTo>
                    <a:pt x="0" y="0"/>
                  </a:lnTo>
                  <a:lnTo>
                    <a:pt x="99" y="0"/>
                  </a:lnTo>
                  <a:lnTo>
                    <a:pt x="99" y="74"/>
                  </a:lnTo>
                  <a:lnTo>
                    <a:pt x="149" y="74"/>
                  </a:lnTo>
                  <a:lnTo>
                    <a:pt x="82" y="142"/>
                  </a:lnTo>
                  <a:close/>
                  <a:moveTo>
                    <a:pt x="29" y="80"/>
                  </a:moveTo>
                  <a:lnTo>
                    <a:pt x="82" y="133"/>
                  </a:lnTo>
                  <a:lnTo>
                    <a:pt x="135" y="80"/>
                  </a:lnTo>
                  <a:lnTo>
                    <a:pt x="93" y="80"/>
                  </a:lnTo>
                  <a:lnTo>
                    <a:pt x="93" y="5"/>
                  </a:lnTo>
                  <a:lnTo>
                    <a:pt x="14" y="5"/>
                  </a:lnTo>
                  <a:lnTo>
                    <a:pt x="37" y="30"/>
                  </a:lnTo>
                  <a:lnTo>
                    <a:pt x="70" y="30"/>
                  </a:lnTo>
                  <a:lnTo>
                    <a:pt x="70" y="80"/>
                  </a:lnTo>
                  <a:lnTo>
                    <a:pt x="29" y="8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8" name="组合 277"/>
          <p:cNvGrpSpPr/>
          <p:nvPr/>
        </p:nvGrpSpPr>
        <p:grpSpPr>
          <a:xfrm>
            <a:off x="3025732" y="4075784"/>
            <a:ext cx="397657" cy="418757"/>
            <a:chOff x="2868665" y="3864659"/>
            <a:chExt cx="377058" cy="397065"/>
          </a:xfrm>
        </p:grpSpPr>
        <p:sp>
          <p:nvSpPr>
            <p:cNvPr id="125" name="Freeform 104"/>
            <p:cNvSpPr>
              <a:spLocks noEditPoints="1"/>
            </p:cNvSpPr>
            <p:nvPr/>
          </p:nvSpPr>
          <p:spPr bwMode="auto">
            <a:xfrm>
              <a:off x="2868665" y="3864659"/>
              <a:ext cx="377058" cy="397065"/>
            </a:xfrm>
            <a:custGeom>
              <a:avLst/>
              <a:gdLst>
                <a:gd name="T0" fmla="*/ 121 w 171"/>
                <a:gd name="T1" fmla="*/ 180 h 180"/>
                <a:gd name="T2" fmla="*/ 121 w 171"/>
                <a:gd name="T3" fmla="*/ 144 h 180"/>
                <a:gd name="T4" fmla="*/ 74 w 171"/>
                <a:gd name="T5" fmla="*/ 129 h 180"/>
                <a:gd name="T6" fmla="*/ 52 w 171"/>
                <a:gd name="T7" fmla="*/ 96 h 180"/>
                <a:gd name="T8" fmla="*/ 4 w 171"/>
                <a:gd name="T9" fmla="*/ 64 h 180"/>
                <a:gd name="T10" fmla="*/ 0 w 171"/>
                <a:gd name="T11" fmla="*/ 64 h 180"/>
                <a:gd name="T12" fmla="*/ 0 w 171"/>
                <a:gd name="T13" fmla="*/ 36 h 180"/>
                <a:gd name="T14" fmla="*/ 4 w 171"/>
                <a:gd name="T15" fmla="*/ 36 h 180"/>
                <a:gd name="T16" fmla="*/ 54 w 171"/>
                <a:gd name="T17" fmla="*/ 52 h 180"/>
                <a:gd name="T18" fmla="*/ 77 w 171"/>
                <a:gd name="T19" fmla="*/ 84 h 180"/>
                <a:gd name="T20" fmla="*/ 121 w 171"/>
                <a:gd name="T21" fmla="*/ 116 h 180"/>
                <a:gd name="T22" fmla="*/ 121 w 171"/>
                <a:gd name="T23" fmla="*/ 64 h 180"/>
                <a:gd name="T24" fmla="*/ 88 w 171"/>
                <a:gd name="T25" fmla="*/ 78 h 180"/>
                <a:gd name="T26" fmla="*/ 84 w 171"/>
                <a:gd name="T27" fmla="*/ 82 h 180"/>
                <a:gd name="T28" fmla="*/ 81 w 171"/>
                <a:gd name="T29" fmla="*/ 77 h 180"/>
                <a:gd name="T30" fmla="*/ 71 w 171"/>
                <a:gd name="T31" fmla="*/ 59 h 180"/>
                <a:gd name="T32" fmla="*/ 69 w 171"/>
                <a:gd name="T33" fmla="*/ 56 h 180"/>
                <a:gd name="T34" fmla="*/ 71 w 171"/>
                <a:gd name="T35" fmla="*/ 54 h 180"/>
                <a:gd name="T36" fmla="*/ 74 w 171"/>
                <a:gd name="T37" fmla="*/ 52 h 180"/>
                <a:gd name="T38" fmla="*/ 121 w 171"/>
                <a:gd name="T39" fmla="*/ 36 h 180"/>
                <a:gd name="T40" fmla="*/ 121 w 171"/>
                <a:gd name="T41" fmla="*/ 0 h 180"/>
                <a:gd name="T42" fmla="*/ 171 w 171"/>
                <a:gd name="T43" fmla="*/ 50 h 180"/>
                <a:gd name="T44" fmla="*/ 130 w 171"/>
                <a:gd name="T45" fmla="*/ 90 h 180"/>
                <a:gd name="T46" fmla="*/ 171 w 171"/>
                <a:gd name="T47" fmla="*/ 130 h 180"/>
                <a:gd name="T48" fmla="*/ 121 w 171"/>
                <a:gd name="T49" fmla="*/ 180 h 180"/>
                <a:gd name="T50" fmla="*/ 8 w 171"/>
                <a:gd name="T51" fmla="*/ 56 h 180"/>
                <a:gd name="T52" fmla="*/ 59 w 171"/>
                <a:gd name="T53" fmla="*/ 93 h 180"/>
                <a:gd name="T54" fmla="*/ 79 w 171"/>
                <a:gd name="T55" fmla="*/ 122 h 180"/>
                <a:gd name="T56" fmla="*/ 125 w 171"/>
                <a:gd name="T57" fmla="*/ 137 h 180"/>
                <a:gd name="T58" fmla="*/ 129 w 171"/>
                <a:gd name="T59" fmla="*/ 137 h 180"/>
                <a:gd name="T60" fmla="*/ 129 w 171"/>
                <a:gd name="T61" fmla="*/ 161 h 180"/>
                <a:gd name="T62" fmla="*/ 159 w 171"/>
                <a:gd name="T63" fmla="*/ 130 h 180"/>
                <a:gd name="T64" fmla="*/ 129 w 171"/>
                <a:gd name="T65" fmla="*/ 100 h 180"/>
                <a:gd name="T66" fmla="*/ 129 w 171"/>
                <a:gd name="T67" fmla="*/ 124 h 180"/>
                <a:gd name="T68" fmla="*/ 125 w 171"/>
                <a:gd name="T69" fmla="*/ 124 h 180"/>
                <a:gd name="T70" fmla="*/ 70 w 171"/>
                <a:gd name="T71" fmla="*/ 87 h 180"/>
                <a:gd name="T72" fmla="*/ 49 w 171"/>
                <a:gd name="T73" fmla="*/ 58 h 180"/>
                <a:gd name="T74" fmla="*/ 8 w 171"/>
                <a:gd name="T75" fmla="*/ 44 h 180"/>
                <a:gd name="T76" fmla="*/ 8 w 171"/>
                <a:gd name="T77" fmla="*/ 56 h 180"/>
                <a:gd name="T78" fmla="*/ 125 w 171"/>
                <a:gd name="T79" fmla="*/ 56 h 180"/>
                <a:gd name="T80" fmla="*/ 129 w 171"/>
                <a:gd name="T81" fmla="*/ 56 h 180"/>
                <a:gd name="T82" fmla="*/ 129 w 171"/>
                <a:gd name="T83" fmla="*/ 80 h 180"/>
                <a:gd name="T84" fmla="*/ 159 w 171"/>
                <a:gd name="T85" fmla="*/ 50 h 180"/>
                <a:gd name="T86" fmla="*/ 129 w 171"/>
                <a:gd name="T87" fmla="*/ 19 h 180"/>
                <a:gd name="T88" fmla="*/ 129 w 171"/>
                <a:gd name="T89" fmla="*/ 44 h 180"/>
                <a:gd name="T90" fmla="*/ 125 w 171"/>
                <a:gd name="T91" fmla="*/ 44 h 180"/>
                <a:gd name="T92" fmla="*/ 79 w 171"/>
                <a:gd name="T93" fmla="*/ 58 h 180"/>
                <a:gd name="T94" fmla="*/ 86 w 171"/>
                <a:gd name="T95" fmla="*/ 68 h 180"/>
                <a:gd name="T96" fmla="*/ 125 w 171"/>
                <a:gd name="T97" fmla="*/ 5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180">
                  <a:moveTo>
                    <a:pt x="121" y="180"/>
                  </a:moveTo>
                  <a:cubicBezTo>
                    <a:pt x="121" y="144"/>
                    <a:pt x="121" y="144"/>
                    <a:pt x="121" y="144"/>
                  </a:cubicBezTo>
                  <a:cubicBezTo>
                    <a:pt x="101" y="144"/>
                    <a:pt x="86" y="139"/>
                    <a:pt x="74" y="129"/>
                  </a:cubicBezTo>
                  <a:cubicBezTo>
                    <a:pt x="63" y="119"/>
                    <a:pt x="57" y="108"/>
                    <a:pt x="52" y="96"/>
                  </a:cubicBezTo>
                  <a:cubicBezTo>
                    <a:pt x="42" y="78"/>
                    <a:pt x="35" y="64"/>
                    <a:pt x="4" y="64"/>
                  </a:cubicBezTo>
                  <a:cubicBezTo>
                    <a:pt x="0" y="64"/>
                    <a:pt x="0" y="64"/>
                    <a:pt x="0" y="64"/>
                  </a:cubicBezTo>
                  <a:cubicBezTo>
                    <a:pt x="0" y="36"/>
                    <a:pt x="0" y="36"/>
                    <a:pt x="0" y="36"/>
                  </a:cubicBezTo>
                  <a:cubicBezTo>
                    <a:pt x="4" y="36"/>
                    <a:pt x="4" y="36"/>
                    <a:pt x="4" y="36"/>
                  </a:cubicBezTo>
                  <a:cubicBezTo>
                    <a:pt x="25" y="36"/>
                    <a:pt x="42" y="41"/>
                    <a:pt x="54" y="52"/>
                  </a:cubicBezTo>
                  <a:cubicBezTo>
                    <a:pt x="65" y="61"/>
                    <a:pt x="71" y="73"/>
                    <a:pt x="77" y="84"/>
                  </a:cubicBezTo>
                  <a:cubicBezTo>
                    <a:pt x="86" y="102"/>
                    <a:pt x="92" y="115"/>
                    <a:pt x="121" y="116"/>
                  </a:cubicBezTo>
                  <a:cubicBezTo>
                    <a:pt x="121" y="64"/>
                    <a:pt x="121" y="64"/>
                    <a:pt x="121" y="64"/>
                  </a:cubicBezTo>
                  <a:cubicBezTo>
                    <a:pt x="101" y="65"/>
                    <a:pt x="93" y="71"/>
                    <a:pt x="88" y="78"/>
                  </a:cubicBezTo>
                  <a:cubicBezTo>
                    <a:pt x="84" y="82"/>
                    <a:pt x="84" y="82"/>
                    <a:pt x="84" y="82"/>
                  </a:cubicBezTo>
                  <a:cubicBezTo>
                    <a:pt x="81" y="77"/>
                    <a:pt x="81" y="77"/>
                    <a:pt x="81" y="77"/>
                  </a:cubicBezTo>
                  <a:cubicBezTo>
                    <a:pt x="78" y="71"/>
                    <a:pt x="75" y="65"/>
                    <a:pt x="71" y="59"/>
                  </a:cubicBezTo>
                  <a:cubicBezTo>
                    <a:pt x="69" y="56"/>
                    <a:pt x="69" y="56"/>
                    <a:pt x="69" y="56"/>
                  </a:cubicBezTo>
                  <a:cubicBezTo>
                    <a:pt x="71" y="54"/>
                    <a:pt x="71" y="54"/>
                    <a:pt x="71" y="54"/>
                  </a:cubicBezTo>
                  <a:cubicBezTo>
                    <a:pt x="72" y="53"/>
                    <a:pt x="73" y="52"/>
                    <a:pt x="74" y="52"/>
                  </a:cubicBezTo>
                  <a:cubicBezTo>
                    <a:pt x="86" y="42"/>
                    <a:pt x="101" y="36"/>
                    <a:pt x="121" y="36"/>
                  </a:cubicBezTo>
                  <a:cubicBezTo>
                    <a:pt x="121" y="0"/>
                    <a:pt x="121" y="0"/>
                    <a:pt x="121" y="0"/>
                  </a:cubicBezTo>
                  <a:cubicBezTo>
                    <a:pt x="171" y="50"/>
                    <a:pt x="171" y="50"/>
                    <a:pt x="171" y="50"/>
                  </a:cubicBezTo>
                  <a:cubicBezTo>
                    <a:pt x="130" y="90"/>
                    <a:pt x="130" y="90"/>
                    <a:pt x="130" y="90"/>
                  </a:cubicBezTo>
                  <a:cubicBezTo>
                    <a:pt x="171" y="130"/>
                    <a:pt x="171" y="130"/>
                    <a:pt x="171" y="130"/>
                  </a:cubicBezTo>
                  <a:lnTo>
                    <a:pt x="121" y="180"/>
                  </a:lnTo>
                  <a:close/>
                  <a:moveTo>
                    <a:pt x="8" y="56"/>
                  </a:moveTo>
                  <a:cubicBezTo>
                    <a:pt x="41" y="57"/>
                    <a:pt x="49" y="74"/>
                    <a:pt x="59" y="93"/>
                  </a:cubicBezTo>
                  <a:cubicBezTo>
                    <a:pt x="64" y="103"/>
                    <a:pt x="69" y="114"/>
                    <a:pt x="79" y="122"/>
                  </a:cubicBezTo>
                  <a:cubicBezTo>
                    <a:pt x="90" y="132"/>
                    <a:pt x="105" y="137"/>
                    <a:pt x="125" y="137"/>
                  </a:cubicBezTo>
                  <a:cubicBezTo>
                    <a:pt x="129" y="137"/>
                    <a:pt x="129" y="137"/>
                    <a:pt x="129" y="137"/>
                  </a:cubicBezTo>
                  <a:cubicBezTo>
                    <a:pt x="129" y="161"/>
                    <a:pt x="129" y="161"/>
                    <a:pt x="129" y="161"/>
                  </a:cubicBezTo>
                  <a:cubicBezTo>
                    <a:pt x="159" y="130"/>
                    <a:pt x="159" y="130"/>
                    <a:pt x="159" y="130"/>
                  </a:cubicBezTo>
                  <a:cubicBezTo>
                    <a:pt x="129" y="100"/>
                    <a:pt x="129" y="100"/>
                    <a:pt x="129" y="100"/>
                  </a:cubicBezTo>
                  <a:cubicBezTo>
                    <a:pt x="129" y="124"/>
                    <a:pt x="129" y="124"/>
                    <a:pt x="129" y="124"/>
                  </a:cubicBezTo>
                  <a:cubicBezTo>
                    <a:pt x="125" y="124"/>
                    <a:pt x="125" y="124"/>
                    <a:pt x="125" y="124"/>
                  </a:cubicBezTo>
                  <a:cubicBezTo>
                    <a:pt x="88" y="124"/>
                    <a:pt x="80" y="107"/>
                    <a:pt x="70" y="87"/>
                  </a:cubicBezTo>
                  <a:cubicBezTo>
                    <a:pt x="64" y="77"/>
                    <a:pt x="59" y="66"/>
                    <a:pt x="49" y="58"/>
                  </a:cubicBezTo>
                  <a:cubicBezTo>
                    <a:pt x="39" y="49"/>
                    <a:pt x="25" y="44"/>
                    <a:pt x="8" y="44"/>
                  </a:cubicBezTo>
                  <a:lnTo>
                    <a:pt x="8" y="56"/>
                  </a:lnTo>
                  <a:close/>
                  <a:moveTo>
                    <a:pt x="125" y="56"/>
                  </a:moveTo>
                  <a:cubicBezTo>
                    <a:pt x="129" y="56"/>
                    <a:pt x="129" y="56"/>
                    <a:pt x="129" y="56"/>
                  </a:cubicBezTo>
                  <a:cubicBezTo>
                    <a:pt x="129" y="80"/>
                    <a:pt x="129" y="80"/>
                    <a:pt x="129" y="80"/>
                  </a:cubicBezTo>
                  <a:cubicBezTo>
                    <a:pt x="159" y="50"/>
                    <a:pt x="159" y="50"/>
                    <a:pt x="159" y="50"/>
                  </a:cubicBezTo>
                  <a:cubicBezTo>
                    <a:pt x="129" y="19"/>
                    <a:pt x="129" y="19"/>
                    <a:pt x="129" y="19"/>
                  </a:cubicBezTo>
                  <a:cubicBezTo>
                    <a:pt x="129" y="44"/>
                    <a:pt x="129" y="44"/>
                    <a:pt x="129" y="44"/>
                  </a:cubicBezTo>
                  <a:cubicBezTo>
                    <a:pt x="125" y="44"/>
                    <a:pt x="125" y="44"/>
                    <a:pt x="125" y="44"/>
                  </a:cubicBezTo>
                  <a:cubicBezTo>
                    <a:pt x="105" y="44"/>
                    <a:pt x="90" y="48"/>
                    <a:pt x="79" y="58"/>
                  </a:cubicBezTo>
                  <a:cubicBezTo>
                    <a:pt x="82" y="61"/>
                    <a:pt x="84" y="65"/>
                    <a:pt x="86" y="68"/>
                  </a:cubicBezTo>
                  <a:cubicBezTo>
                    <a:pt x="95" y="60"/>
                    <a:pt x="107" y="56"/>
                    <a:pt x="125" y="5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6" name="Freeform 105"/>
            <p:cNvSpPr>
              <a:spLocks noEditPoints="1"/>
            </p:cNvSpPr>
            <p:nvPr/>
          </p:nvSpPr>
          <p:spPr bwMode="auto">
            <a:xfrm>
              <a:off x="2873281" y="4090894"/>
              <a:ext cx="121582" cy="89263"/>
            </a:xfrm>
            <a:custGeom>
              <a:avLst/>
              <a:gdLst>
                <a:gd name="T0" fmla="*/ 2 w 55"/>
                <a:gd name="T1" fmla="*/ 41 h 41"/>
                <a:gd name="T2" fmla="*/ 0 w 55"/>
                <a:gd name="T3" fmla="*/ 41 h 41"/>
                <a:gd name="T4" fmla="*/ 0 w 55"/>
                <a:gd name="T5" fmla="*/ 16 h 41"/>
                <a:gd name="T6" fmla="*/ 2 w 55"/>
                <a:gd name="T7" fmla="*/ 16 h 41"/>
                <a:gd name="T8" fmla="*/ 40 w 55"/>
                <a:gd name="T9" fmla="*/ 2 h 41"/>
                <a:gd name="T10" fmla="*/ 42 w 55"/>
                <a:gd name="T11" fmla="*/ 0 h 41"/>
                <a:gd name="T12" fmla="*/ 43 w 55"/>
                <a:gd name="T13" fmla="*/ 2 h 41"/>
                <a:gd name="T14" fmla="*/ 54 w 55"/>
                <a:gd name="T15" fmla="*/ 20 h 41"/>
                <a:gd name="T16" fmla="*/ 55 w 55"/>
                <a:gd name="T17" fmla="*/ 22 h 41"/>
                <a:gd name="T18" fmla="*/ 54 w 55"/>
                <a:gd name="T19" fmla="*/ 23 h 41"/>
                <a:gd name="T20" fmla="*/ 51 w 55"/>
                <a:gd name="T21" fmla="*/ 25 h 41"/>
                <a:gd name="T22" fmla="*/ 2 w 55"/>
                <a:gd name="T23" fmla="*/ 41 h 41"/>
                <a:gd name="T24" fmla="*/ 4 w 55"/>
                <a:gd name="T25" fmla="*/ 20 h 41"/>
                <a:gd name="T26" fmla="*/ 4 w 55"/>
                <a:gd name="T27" fmla="*/ 37 h 41"/>
                <a:gd name="T28" fmla="*/ 49 w 55"/>
                <a:gd name="T29" fmla="*/ 22 h 41"/>
                <a:gd name="T30" fmla="*/ 50 w 55"/>
                <a:gd name="T31" fmla="*/ 21 h 41"/>
                <a:gd name="T32" fmla="*/ 41 w 55"/>
                <a:gd name="T33" fmla="*/ 7 h 41"/>
                <a:gd name="T34" fmla="*/ 4 w 55"/>
                <a:gd name="T3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1">
                  <a:moveTo>
                    <a:pt x="2" y="41"/>
                  </a:moveTo>
                  <a:cubicBezTo>
                    <a:pt x="0" y="41"/>
                    <a:pt x="0" y="41"/>
                    <a:pt x="0" y="41"/>
                  </a:cubicBezTo>
                  <a:cubicBezTo>
                    <a:pt x="0" y="16"/>
                    <a:pt x="0" y="16"/>
                    <a:pt x="0" y="16"/>
                  </a:cubicBezTo>
                  <a:cubicBezTo>
                    <a:pt x="2" y="16"/>
                    <a:pt x="2" y="16"/>
                    <a:pt x="2" y="16"/>
                  </a:cubicBezTo>
                  <a:cubicBezTo>
                    <a:pt x="20" y="16"/>
                    <a:pt x="32" y="12"/>
                    <a:pt x="40" y="2"/>
                  </a:cubicBezTo>
                  <a:cubicBezTo>
                    <a:pt x="42" y="0"/>
                    <a:pt x="42" y="0"/>
                    <a:pt x="42" y="0"/>
                  </a:cubicBezTo>
                  <a:cubicBezTo>
                    <a:pt x="43" y="2"/>
                    <a:pt x="43" y="2"/>
                    <a:pt x="43" y="2"/>
                  </a:cubicBezTo>
                  <a:cubicBezTo>
                    <a:pt x="46" y="8"/>
                    <a:pt x="50" y="14"/>
                    <a:pt x="54" y="20"/>
                  </a:cubicBezTo>
                  <a:cubicBezTo>
                    <a:pt x="55" y="22"/>
                    <a:pt x="55" y="22"/>
                    <a:pt x="55" y="22"/>
                  </a:cubicBezTo>
                  <a:cubicBezTo>
                    <a:pt x="54" y="23"/>
                    <a:pt x="54" y="23"/>
                    <a:pt x="54" y="23"/>
                  </a:cubicBezTo>
                  <a:cubicBezTo>
                    <a:pt x="53" y="24"/>
                    <a:pt x="52" y="24"/>
                    <a:pt x="51" y="25"/>
                  </a:cubicBezTo>
                  <a:cubicBezTo>
                    <a:pt x="39" y="35"/>
                    <a:pt x="23" y="41"/>
                    <a:pt x="2" y="41"/>
                  </a:cubicBezTo>
                  <a:close/>
                  <a:moveTo>
                    <a:pt x="4" y="20"/>
                  </a:moveTo>
                  <a:cubicBezTo>
                    <a:pt x="4" y="37"/>
                    <a:pt x="4" y="37"/>
                    <a:pt x="4" y="37"/>
                  </a:cubicBezTo>
                  <a:cubicBezTo>
                    <a:pt x="23" y="36"/>
                    <a:pt x="37" y="31"/>
                    <a:pt x="49" y="22"/>
                  </a:cubicBezTo>
                  <a:cubicBezTo>
                    <a:pt x="49" y="22"/>
                    <a:pt x="49" y="21"/>
                    <a:pt x="50" y="21"/>
                  </a:cubicBezTo>
                  <a:cubicBezTo>
                    <a:pt x="46" y="16"/>
                    <a:pt x="44" y="11"/>
                    <a:pt x="41" y="7"/>
                  </a:cubicBezTo>
                  <a:cubicBezTo>
                    <a:pt x="32" y="16"/>
                    <a:pt x="21" y="20"/>
                    <a:pt x="4" y="2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3" name="组合 252"/>
          <p:cNvGrpSpPr/>
          <p:nvPr/>
        </p:nvGrpSpPr>
        <p:grpSpPr>
          <a:xfrm>
            <a:off x="11081112" y="4104999"/>
            <a:ext cx="344095" cy="371687"/>
            <a:chOff x="10737851" y="3251200"/>
            <a:chExt cx="336551" cy="363538"/>
          </a:xfrm>
        </p:grpSpPr>
        <p:sp>
          <p:nvSpPr>
            <p:cNvPr id="127" name="Freeform 106"/>
            <p:cNvSpPr/>
            <p:nvPr/>
          </p:nvSpPr>
          <p:spPr bwMode="auto">
            <a:xfrm>
              <a:off x="10769601" y="3251200"/>
              <a:ext cx="19050" cy="239713"/>
            </a:xfrm>
            <a:custGeom>
              <a:avLst/>
              <a:gdLst>
                <a:gd name="T0" fmla="*/ 3 w 8"/>
                <a:gd name="T1" fmla="*/ 106 h 106"/>
                <a:gd name="T2" fmla="*/ 8 w 8"/>
                <a:gd name="T3" fmla="*/ 106 h 106"/>
                <a:gd name="T4" fmla="*/ 8 w 8"/>
                <a:gd name="T5" fmla="*/ 4 h 106"/>
                <a:gd name="T6" fmla="*/ 4 w 8"/>
                <a:gd name="T7" fmla="*/ 0 h 106"/>
                <a:gd name="T8" fmla="*/ 0 w 8"/>
                <a:gd name="T9" fmla="*/ 4 h 106"/>
                <a:gd name="T10" fmla="*/ 0 w 8"/>
                <a:gd name="T11" fmla="*/ 106 h 106"/>
                <a:gd name="T12" fmla="*/ 3 w 8"/>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8" h="106">
                  <a:moveTo>
                    <a:pt x="3" y="106"/>
                  </a:moveTo>
                  <a:cubicBezTo>
                    <a:pt x="5" y="106"/>
                    <a:pt x="6" y="106"/>
                    <a:pt x="8" y="106"/>
                  </a:cubicBezTo>
                  <a:cubicBezTo>
                    <a:pt x="8" y="4"/>
                    <a:pt x="8" y="4"/>
                    <a:pt x="8" y="4"/>
                  </a:cubicBezTo>
                  <a:cubicBezTo>
                    <a:pt x="8" y="1"/>
                    <a:pt x="6" y="0"/>
                    <a:pt x="4" y="0"/>
                  </a:cubicBezTo>
                  <a:cubicBezTo>
                    <a:pt x="1" y="0"/>
                    <a:pt x="0" y="1"/>
                    <a:pt x="0" y="4"/>
                  </a:cubicBezTo>
                  <a:cubicBezTo>
                    <a:pt x="0" y="106"/>
                    <a:pt x="0" y="106"/>
                    <a:pt x="0" y="106"/>
                  </a:cubicBezTo>
                  <a:cubicBezTo>
                    <a:pt x="1" y="106"/>
                    <a:pt x="2" y="106"/>
                    <a:pt x="3" y="10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8" name="Freeform 107"/>
            <p:cNvSpPr/>
            <p:nvPr/>
          </p:nvSpPr>
          <p:spPr bwMode="auto">
            <a:xfrm>
              <a:off x="10769601" y="3559175"/>
              <a:ext cx="19050" cy="55563"/>
            </a:xfrm>
            <a:custGeom>
              <a:avLst/>
              <a:gdLst>
                <a:gd name="T0" fmla="*/ 3 w 8"/>
                <a:gd name="T1" fmla="*/ 1 h 24"/>
                <a:gd name="T2" fmla="*/ 0 w 8"/>
                <a:gd name="T3" fmla="*/ 1 h 24"/>
                <a:gd name="T4" fmla="*/ 0 w 8"/>
                <a:gd name="T5" fmla="*/ 20 h 24"/>
                <a:gd name="T6" fmla="*/ 4 w 8"/>
                <a:gd name="T7" fmla="*/ 24 h 24"/>
                <a:gd name="T8" fmla="*/ 8 w 8"/>
                <a:gd name="T9" fmla="*/ 20 h 24"/>
                <a:gd name="T10" fmla="*/ 8 w 8"/>
                <a:gd name="T11" fmla="*/ 0 h 24"/>
                <a:gd name="T12" fmla="*/ 3 w 8"/>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3" y="1"/>
                  </a:moveTo>
                  <a:cubicBezTo>
                    <a:pt x="2" y="1"/>
                    <a:pt x="1" y="1"/>
                    <a:pt x="0" y="1"/>
                  </a:cubicBezTo>
                  <a:cubicBezTo>
                    <a:pt x="0" y="20"/>
                    <a:pt x="0" y="20"/>
                    <a:pt x="0" y="20"/>
                  </a:cubicBezTo>
                  <a:cubicBezTo>
                    <a:pt x="0" y="22"/>
                    <a:pt x="1" y="24"/>
                    <a:pt x="4" y="24"/>
                  </a:cubicBezTo>
                  <a:cubicBezTo>
                    <a:pt x="6" y="24"/>
                    <a:pt x="8" y="22"/>
                    <a:pt x="8" y="20"/>
                  </a:cubicBezTo>
                  <a:cubicBezTo>
                    <a:pt x="8" y="0"/>
                    <a:pt x="8" y="0"/>
                    <a:pt x="8" y="0"/>
                  </a:cubicBezTo>
                  <a:cubicBezTo>
                    <a:pt x="6" y="1"/>
                    <a:pt x="5" y="1"/>
                    <a:pt x="3" y="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9" name="Freeform 108"/>
            <p:cNvSpPr/>
            <p:nvPr/>
          </p:nvSpPr>
          <p:spPr bwMode="auto">
            <a:xfrm>
              <a:off x="10898189" y="3251200"/>
              <a:ext cx="17463" cy="63500"/>
            </a:xfrm>
            <a:custGeom>
              <a:avLst/>
              <a:gdLst>
                <a:gd name="T0" fmla="*/ 4 w 8"/>
                <a:gd name="T1" fmla="*/ 28 h 28"/>
                <a:gd name="T2" fmla="*/ 8 w 8"/>
                <a:gd name="T3" fmla="*/ 28 h 28"/>
                <a:gd name="T4" fmla="*/ 8 w 8"/>
                <a:gd name="T5" fmla="*/ 4 h 28"/>
                <a:gd name="T6" fmla="*/ 4 w 8"/>
                <a:gd name="T7" fmla="*/ 0 h 28"/>
                <a:gd name="T8" fmla="*/ 0 w 8"/>
                <a:gd name="T9" fmla="*/ 4 h 28"/>
                <a:gd name="T10" fmla="*/ 0 w 8"/>
                <a:gd name="T11" fmla="*/ 28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5" y="28"/>
                    <a:pt x="7" y="28"/>
                    <a:pt x="8" y="28"/>
                  </a:cubicBezTo>
                  <a:cubicBezTo>
                    <a:pt x="8" y="4"/>
                    <a:pt x="8" y="4"/>
                    <a:pt x="8" y="4"/>
                  </a:cubicBezTo>
                  <a:cubicBezTo>
                    <a:pt x="8" y="1"/>
                    <a:pt x="6" y="0"/>
                    <a:pt x="4" y="0"/>
                  </a:cubicBezTo>
                  <a:cubicBezTo>
                    <a:pt x="2" y="0"/>
                    <a:pt x="0" y="1"/>
                    <a:pt x="0" y="4"/>
                  </a:cubicBezTo>
                  <a:cubicBezTo>
                    <a:pt x="0" y="28"/>
                    <a:pt x="0" y="28"/>
                    <a:pt x="0" y="28"/>
                  </a:cubicBezTo>
                  <a:cubicBezTo>
                    <a:pt x="1" y="28"/>
                    <a:pt x="2" y="28"/>
                    <a:pt x="4" y="2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0" name="Freeform 109"/>
            <p:cNvSpPr/>
            <p:nvPr/>
          </p:nvSpPr>
          <p:spPr bwMode="auto">
            <a:xfrm>
              <a:off x="10898189" y="3384550"/>
              <a:ext cx="17463" cy="230188"/>
            </a:xfrm>
            <a:custGeom>
              <a:avLst/>
              <a:gdLst>
                <a:gd name="T0" fmla="*/ 4 w 8"/>
                <a:gd name="T1" fmla="*/ 0 h 101"/>
                <a:gd name="T2" fmla="*/ 0 w 8"/>
                <a:gd name="T3" fmla="*/ 0 h 101"/>
                <a:gd name="T4" fmla="*/ 0 w 8"/>
                <a:gd name="T5" fmla="*/ 97 h 101"/>
                <a:gd name="T6" fmla="*/ 4 w 8"/>
                <a:gd name="T7" fmla="*/ 101 h 101"/>
                <a:gd name="T8" fmla="*/ 8 w 8"/>
                <a:gd name="T9" fmla="*/ 97 h 101"/>
                <a:gd name="T10" fmla="*/ 8 w 8"/>
                <a:gd name="T11" fmla="*/ 0 h 101"/>
                <a:gd name="T12" fmla="*/ 4 w 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8" h="101">
                  <a:moveTo>
                    <a:pt x="4" y="0"/>
                  </a:moveTo>
                  <a:cubicBezTo>
                    <a:pt x="2" y="0"/>
                    <a:pt x="1" y="0"/>
                    <a:pt x="0" y="0"/>
                  </a:cubicBezTo>
                  <a:cubicBezTo>
                    <a:pt x="0" y="97"/>
                    <a:pt x="0" y="97"/>
                    <a:pt x="0" y="97"/>
                  </a:cubicBezTo>
                  <a:cubicBezTo>
                    <a:pt x="0" y="99"/>
                    <a:pt x="2" y="101"/>
                    <a:pt x="4" y="101"/>
                  </a:cubicBezTo>
                  <a:cubicBezTo>
                    <a:pt x="6" y="101"/>
                    <a:pt x="8" y="99"/>
                    <a:pt x="8" y="97"/>
                  </a:cubicBezTo>
                  <a:cubicBezTo>
                    <a:pt x="8" y="0"/>
                    <a:pt x="8" y="0"/>
                    <a:pt x="8" y="0"/>
                  </a:cubicBezTo>
                  <a:cubicBezTo>
                    <a:pt x="7" y="0"/>
                    <a:pt x="5"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1" name="Freeform 110"/>
            <p:cNvSpPr/>
            <p:nvPr/>
          </p:nvSpPr>
          <p:spPr bwMode="auto">
            <a:xfrm>
              <a:off x="11025189" y="3251200"/>
              <a:ext cx="17463" cy="190500"/>
            </a:xfrm>
            <a:custGeom>
              <a:avLst/>
              <a:gdLst>
                <a:gd name="T0" fmla="*/ 4 w 8"/>
                <a:gd name="T1" fmla="*/ 84 h 84"/>
                <a:gd name="T2" fmla="*/ 8 w 8"/>
                <a:gd name="T3" fmla="*/ 84 h 84"/>
                <a:gd name="T4" fmla="*/ 8 w 8"/>
                <a:gd name="T5" fmla="*/ 4 h 84"/>
                <a:gd name="T6" fmla="*/ 4 w 8"/>
                <a:gd name="T7" fmla="*/ 0 h 84"/>
                <a:gd name="T8" fmla="*/ 0 w 8"/>
                <a:gd name="T9" fmla="*/ 4 h 84"/>
                <a:gd name="T10" fmla="*/ 0 w 8"/>
                <a:gd name="T11" fmla="*/ 84 h 84"/>
                <a:gd name="T12" fmla="*/ 4 w 8"/>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 h="84">
                  <a:moveTo>
                    <a:pt x="4" y="84"/>
                  </a:moveTo>
                  <a:cubicBezTo>
                    <a:pt x="6" y="84"/>
                    <a:pt x="7" y="84"/>
                    <a:pt x="8" y="84"/>
                  </a:cubicBezTo>
                  <a:cubicBezTo>
                    <a:pt x="8" y="4"/>
                    <a:pt x="8" y="4"/>
                    <a:pt x="8" y="4"/>
                  </a:cubicBezTo>
                  <a:cubicBezTo>
                    <a:pt x="8" y="1"/>
                    <a:pt x="7" y="0"/>
                    <a:pt x="4" y="0"/>
                  </a:cubicBezTo>
                  <a:cubicBezTo>
                    <a:pt x="2" y="0"/>
                    <a:pt x="0" y="1"/>
                    <a:pt x="0" y="4"/>
                  </a:cubicBezTo>
                  <a:cubicBezTo>
                    <a:pt x="0" y="84"/>
                    <a:pt x="0" y="84"/>
                    <a:pt x="0" y="84"/>
                  </a:cubicBezTo>
                  <a:cubicBezTo>
                    <a:pt x="2" y="84"/>
                    <a:pt x="3" y="84"/>
                    <a:pt x="4" y="8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2" name="Freeform 111"/>
            <p:cNvSpPr/>
            <p:nvPr/>
          </p:nvSpPr>
          <p:spPr bwMode="auto">
            <a:xfrm>
              <a:off x="11025189" y="3509963"/>
              <a:ext cx="17463" cy="104775"/>
            </a:xfrm>
            <a:custGeom>
              <a:avLst/>
              <a:gdLst>
                <a:gd name="T0" fmla="*/ 4 w 8"/>
                <a:gd name="T1" fmla="*/ 1 h 46"/>
                <a:gd name="T2" fmla="*/ 0 w 8"/>
                <a:gd name="T3" fmla="*/ 1 h 46"/>
                <a:gd name="T4" fmla="*/ 0 w 8"/>
                <a:gd name="T5" fmla="*/ 42 h 46"/>
                <a:gd name="T6" fmla="*/ 4 w 8"/>
                <a:gd name="T7" fmla="*/ 46 h 46"/>
                <a:gd name="T8" fmla="*/ 8 w 8"/>
                <a:gd name="T9" fmla="*/ 42 h 46"/>
                <a:gd name="T10" fmla="*/ 8 w 8"/>
                <a:gd name="T11" fmla="*/ 0 h 46"/>
                <a:gd name="T12" fmla="*/ 4 w 8"/>
                <a:gd name="T13" fmla="*/ 1 h 46"/>
              </a:gdLst>
              <a:ahLst/>
              <a:cxnLst>
                <a:cxn ang="0">
                  <a:pos x="T0" y="T1"/>
                </a:cxn>
                <a:cxn ang="0">
                  <a:pos x="T2" y="T3"/>
                </a:cxn>
                <a:cxn ang="0">
                  <a:pos x="T4" y="T5"/>
                </a:cxn>
                <a:cxn ang="0">
                  <a:pos x="T6" y="T7"/>
                </a:cxn>
                <a:cxn ang="0">
                  <a:pos x="T8" y="T9"/>
                </a:cxn>
                <a:cxn ang="0">
                  <a:pos x="T10" y="T11"/>
                </a:cxn>
                <a:cxn ang="0">
                  <a:pos x="T12" y="T13"/>
                </a:cxn>
              </a:cxnLst>
              <a:rect l="0" t="0" r="r" b="b"/>
              <a:pathLst>
                <a:path w="8" h="46">
                  <a:moveTo>
                    <a:pt x="4" y="1"/>
                  </a:moveTo>
                  <a:cubicBezTo>
                    <a:pt x="3" y="1"/>
                    <a:pt x="2" y="1"/>
                    <a:pt x="0" y="1"/>
                  </a:cubicBezTo>
                  <a:cubicBezTo>
                    <a:pt x="0" y="42"/>
                    <a:pt x="0" y="42"/>
                    <a:pt x="0" y="42"/>
                  </a:cubicBezTo>
                  <a:cubicBezTo>
                    <a:pt x="0" y="44"/>
                    <a:pt x="2" y="46"/>
                    <a:pt x="4" y="46"/>
                  </a:cubicBezTo>
                  <a:cubicBezTo>
                    <a:pt x="7" y="46"/>
                    <a:pt x="8" y="44"/>
                    <a:pt x="8" y="42"/>
                  </a:cubicBezTo>
                  <a:cubicBezTo>
                    <a:pt x="8" y="0"/>
                    <a:pt x="8" y="0"/>
                    <a:pt x="8" y="0"/>
                  </a:cubicBezTo>
                  <a:cubicBezTo>
                    <a:pt x="7" y="1"/>
                    <a:pt x="6" y="1"/>
                    <a:pt x="4" y="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3" name="Freeform 112"/>
            <p:cNvSpPr>
              <a:spLocks noEditPoints="1"/>
            </p:cNvSpPr>
            <p:nvPr/>
          </p:nvSpPr>
          <p:spPr bwMode="auto">
            <a:xfrm>
              <a:off x="10737851" y="3487738"/>
              <a:ext cx="80963" cy="79375"/>
            </a:xfrm>
            <a:custGeom>
              <a:avLst/>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4 h 35"/>
                <a:gd name="T12" fmla="*/ 4 w 35"/>
                <a:gd name="T13" fmla="*/ 17 h 35"/>
                <a:gd name="T14" fmla="*/ 17 w 35"/>
                <a:gd name="T15" fmla="*/ 31 h 35"/>
                <a:gd name="T16" fmla="*/ 31 w 35"/>
                <a:gd name="T17" fmla="*/ 17 h 35"/>
                <a:gd name="T18" fmla="*/ 17 w 35"/>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7" y="35"/>
                    <a:pt x="0" y="27"/>
                    <a:pt x="0" y="17"/>
                  </a:cubicBezTo>
                  <a:cubicBezTo>
                    <a:pt x="0" y="7"/>
                    <a:pt x="7" y="0"/>
                    <a:pt x="17" y="0"/>
                  </a:cubicBezTo>
                  <a:cubicBezTo>
                    <a:pt x="27" y="0"/>
                    <a:pt x="35" y="7"/>
                    <a:pt x="35" y="17"/>
                  </a:cubicBezTo>
                  <a:cubicBezTo>
                    <a:pt x="35" y="27"/>
                    <a:pt x="27" y="35"/>
                    <a:pt x="17" y="35"/>
                  </a:cubicBezTo>
                  <a:close/>
                  <a:moveTo>
                    <a:pt x="17" y="4"/>
                  </a:moveTo>
                  <a:cubicBezTo>
                    <a:pt x="10" y="4"/>
                    <a:pt x="4" y="10"/>
                    <a:pt x="4" y="17"/>
                  </a:cubicBezTo>
                  <a:cubicBezTo>
                    <a:pt x="4" y="25"/>
                    <a:pt x="10" y="31"/>
                    <a:pt x="17" y="31"/>
                  </a:cubicBezTo>
                  <a:cubicBezTo>
                    <a:pt x="25" y="31"/>
                    <a:pt x="31" y="25"/>
                    <a:pt x="31" y="17"/>
                  </a:cubicBezTo>
                  <a:cubicBezTo>
                    <a:pt x="31" y="10"/>
                    <a:pt x="25" y="4"/>
                    <a:pt x="17"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4" name="Freeform 113"/>
            <p:cNvSpPr>
              <a:spLocks noEditPoints="1"/>
            </p:cNvSpPr>
            <p:nvPr/>
          </p:nvSpPr>
          <p:spPr bwMode="auto">
            <a:xfrm>
              <a:off x="10866439" y="3309938"/>
              <a:ext cx="79375" cy="79375"/>
            </a:xfrm>
            <a:custGeom>
              <a:avLst/>
              <a:gdLst>
                <a:gd name="T0" fmla="*/ 18 w 35"/>
                <a:gd name="T1" fmla="*/ 35 h 35"/>
                <a:gd name="T2" fmla="*/ 0 w 35"/>
                <a:gd name="T3" fmla="*/ 18 h 35"/>
                <a:gd name="T4" fmla="*/ 18 w 35"/>
                <a:gd name="T5" fmla="*/ 0 h 35"/>
                <a:gd name="T6" fmla="*/ 35 w 35"/>
                <a:gd name="T7" fmla="*/ 18 h 35"/>
                <a:gd name="T8" fmla="*/ 18 w 35"/>
                <a:gd name="T9" fmla="*/ 35 h 35"/>
                <a:gd name="T10" fmla="*/ 18 w 35"/>
                <a:gd name="T11" fmla="*/ 4 h 35"/>
                <a:gd name="T12" fmla="*/ 4 w 35"/>
                <a:gd name="T13" fmla="*/ 18 h 35"/>
                <a:gd name="T14" fmla="*/ 18 w 35"/>
                <a:gd name="T15" fmla="*/ 31 h 35"/>
                <a:gd name="T16" fmla="*/ 31 w 35"/>
                <a:gd name="T17" fmla="*/ 18 h 35"/>
                <a:gd name="T18" fmla="*/ 18 w 35"/>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8"/>
                  </a:cubicBezTo>
                  <a:cubicBezTo>
                    <a:pt x="0" y="8"/>
                    <a:pt x="8" y="0"/>
                    <a:pt x="18" y="0"/>
                  </a:cubicBezTo>
                  <a:cubicBezTo>
                    <a:pt x="28" y="0"/>
                    <a:pt x="35" y="8"/>
                    <a:pt x="35" y="18"/>
                  </a:cubicBezTo>
                  <a:cubicBezTo>
                    <a:pt x="35" y="27"/>
                    <a:pt x="28" y="35"/>
                    <a:pt x="18" y="35"/>
                  </a:cubicBezTo>
                  <a:close/>
                  <a:moveTo>
                    <a:pt x="18" y="4"/>
                  </a:moveTo>
                  <a:cubicBezTo>
                    <a:pt x="10" y="4"/>
                    <a:pt x="4" y="10"/>
                    <a:pt x="4" y="18"/>
                  </a:cubicBezTo>
                  <a:cubicBezTo>
                    <a:pt x="4" y="25"/>
                    <a:pt x="10" y="31"/>
                    <a:pt x="18" y="31"/>
                  </a:cubicBezTo>
                  <a:cubicBezTo>
                    <a:pt x="25" y="31"/>
                    <a:pt x="31" y="25"/>
                    <a:pt x="31" y="18"/>
                  </a:cubicBezTo>
                  <a:cubicBezTo>
                    <a:pt x="31" y="10"/>
                    <a:pt x="25"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5" name="Freeform 114"/>
            <p:cNvSpPr>
              <a:spLocks noEditPoints="1"/>
            </p:cNvSpPr>
            <p:nvPr/>
          </p:nvSpPr>
          <p:spPr bwMode="auto">
            <a:xfrm>
              <a:off x="10993439" y="3436938"/>
              <a:ext cx="80963" cy="79375"/>
            </a:xfrm>
            <a:custGeom>
              <a:avLst/>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4 h 35"/>
                <a:gd name="T12" fmla="*/ 4 w 36"/>
                <a:gd name="T13" fmla="*/ 17 h 35"/>
                <a:gd name="T14" fmla="*/ 18 w 36"/>
                <a:gd name="T15" fmla="*/ 31 h 35"/>
                <a:gd name="T16" fmla="*/ 32 w 36"/>
                <a:gd name="T17" fmla="*/ 17 h 35"/>
                <a:gd name="T18" fmla="*/ 18 w 3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7"/>
                    <a:pt x="8" y="0"/>
                    <a:pt x="18" y="0"/>
                  </a:cubicBezTo>
                  <a:cubicBezTo>
                    <a:pt x="28" y="0"/>
                    <a:pt x="36" y="7"/>
                    <a:pt x="36" y="17"/>
                  </a:cubicBezTo>
                  <a:cubicBezTo>
                    <a:pt x="36" y="27"/>
                    <a:pt x="28" y="35"/>
                    <a:pt x="18" y="35"/>
                  </a:cubicBezTo>
                  <a:close/>
                  <a:moveTo>
                    <a:pt x="18" y="4"/>
                  </a:moveTo>
                  <a:cubicBezTo>
                    <a:pt x="11" y="4"/>
                    <a:pt x="4" y="10"/>
                    <a:pt x="4" y="17"/>
                  </a:cubicBezTo>
                  <a:cubicBezTo>
                    <a:pt x="4" y="25"/>
                    <a:pt x="11" y="31"/>
                    <a:pt x="18" y="31"/>
                  </a:cubicBezTo>
                  <a:cubicBezTo>
                    <a:pt x="26" y="31"/>
                    <a:pt x="32" y="25"/>
                    <a:pt x="32" y="17"/>
                  </a:cubicBezTo>
                  <a:cubicBezTo>
                    <a:pt x="32" y="10"/>
                    <a:pt x="26"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2" name="组合 251"/>
          <p:cNvGrpSpPr/>
          <p:nvPr/>
        </p:nvGrpSpPr>
        <p:grpSpPr>
          <a:xfrm>
            <a:off x="10172182" y="4116362"/>
            <a:ext cx="371687" cy="345718"/>
            <a:chOff x="9848851" y="3262313"/>
            <a:chExt cx="363538" cy="338138"/>
          </a:xfrm>
        </p:grpSpPr>
        <p:sp>
          <p:nvSpPr>
            <p:cNvPr id="136" name="Freeform 115"/>
            <p:cNvSpPr/>
            <p:nvPr/>
          </p:nvSpPr>
          <p:spPr bwMode="auto">
            <a:xfrm>
              <a:off x="9969501" y="3294063"/>
              <a:ext cx="242888" cy="17463"/>
            </a:xfrm>
            <a:custGeom>
              <a:avLst/>
              <a:gdLst>
                <a:gd name="T0" fmla="*/ 1 w 107"/>
                <a:gd name="T1" fmla="*/ 4 h 8"/>
                <a:gd name="T2" fmla="*/ 0 w 107"/>
                <a:gd name="T3" fmla="*/ 8 h 8"/>
                <a:gd name="T4" fmla="*/ 103 w 107"/>
                <a:gd name="T5" fmla="*/ 8 h 8"/>
                <a:gd name="T6" fmla="*/ 107 w 107"/>
                <a:gd name="T7" fmla="*/ 4 h 8"/>
                <a:gd name="T8" fmla="*/ 103 w 107"/>
                <a:gd name="T9" fmla="*/ 0 h 8"/>
                <a:gd name="T10" fmla="*/ 0 w 107"/>
                <a:gd name="T11" fmla="*/ 0 h 8"/>
                <a:gd name="T12" fmla="*/ 1 w 10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7" h="8">
                  <a:moveTo>
                    <a:pt x="1" y="4"/>
                  </a:moveTo>
                  <a:cubicBezTo>
                    <a:pt x="1" y="6"/>
                    <a:pt x="1" y="7"/>
                    <a:pt x="0" y="8"/>
                  </a:cubicBezTo>
                  <a:cubicBezTo>
                    <a:pt x="103" y="8"/>
                    <a:pt x="103" y="8"/>
                    <a:pt x="103" y="8"/>
                  </a:cubicBezTo>
                  <a:cubicBezTo>
                    <a:pt x="105" y="8"/>
                    <a:pt x="107" y="7"/>
                    <a:pt x="107" y="4"/>
                  </a:cubicBezTo>
                  <a:cubicBezTo>
                    <a:pt x="107" y="2"/>
                    <a:pt x="105" y="0"/>
                    <a:pt x="103" y="0"/>
                  </a:cubicBezTo>
                  <a:cubicBezTo>
                    <a:pt x="0" y="0"/>
                    <a:pt x="0" y="0"/>
                    <a:pt x="0" y="0"/>
                  </a:cubicBezTo>
                  <a:cubicBezTo>
                    <a:pt x="1" y="2"/>
                    <a:pt x="1" y="3"/>
                    <a:pt x="1"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7" name="Freeform 116"/>
            <p:cNvSpPr/>
            <p:nvPr/>
          </p:nvSpPr>
          <p:spPr bwMode="auto">
            <a:xfrm>
              <a:off x="9848851" y="3294063"/>
              <a:ext cx="52388" cy="17463"/>
            </a:xfrm>
            <a:custGeom>
              <a:avLst/>
              <a:gdLst>
                <a:gd name="T0" fmla="*/ 22 w 23"/>
                <a:gd name="T1" fmla="*/ 4 h 8"/>
                <a:gd name="T2" fmla="*/ 23 w 23"/>
                <a:gd name="T3" fmla="*/ 0 h 8"/>
                <a:gd name="T4" fmla="*/ 4 w 23"/>
                <a:gd name="T5" fmla="*/ 0 h 8"/>
                <a:gd name="T6" fmla="*/ 0 w 23"/>
                <a:gd name="T7" fmla="*/ 4 h 8"/>
                <a:gd name="T8" fmla="*/ 4 w 23"/>
                <a:gd name="T9" fmla="*/ 8 h 8"/>
                <a:gd name="T10" fmla="*/ 23 w 23"/>
                <a:gd name="T11" fmla="*/ 8 h 8"/>
                <a:gd name="T12" fmla="*/ 22 w 2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22" y="4"/>
                  </a:moveTo>
                  <a:cubicBezTo>
                    <a:pt x="22" y="3"/>
                    <a:pt x="23" y="2"/>
                    <a:pt x="23" y="0"/>
                  </a:cubicBezTo>
                  <a:cubicBezTo>
                    <a:pt x="4" y="0"/>
                    <a:pt x="4" y="0"/>
                    <a:pt x="4" y="0"/>
                  </a:cubicBezTo>
                  <a:cubicBezTo>
                    <a:pt x="2" y="0"/>
                    <a:pt x="0" y="2"/>
                    <a:pt x="0" y="4"/>
                  </a:cubicBezTo>
                  <a:cubicBezTo>
                    <a:pt x="0" y="7"/>
                    <a:pt x="2" y="8"/>
                    <a:pt x="4" y="8"/>
                  </a:cubicBezTo>
                  <a:cubicBezTo>
                    <a:pt x="23" y="8"/>
                    <a:pt x="23" y="8"/>
                    <a:pt x="23" y="8"/>
                  </a:cubicBezTo>
                  <a:cubicBezTo>
                    <a:pt x="23" y="7"/>
                    <a:pt x="22" y="6"/>
                    <a:pt x="22"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8" name="Freeform 117"/>
            <p:cNvSpPr/>
            <p:nvPr/>
          </p:nvSpPr>
          <p:spPr bwMode="auto">
            <a:xfrm>
              <a:off x="10147301" y="3422650"/>
              <a:ext cx="65088" cy="19050"/>
            </a:xfrm>
            <a:custGeom>
              <a:avLst/>
              <a:gdLst>
                <a:gd name="T0" fmla="*/ 1 w 29"/>
                <a:gd name="T1" fmla="*/ 4 h 8"/>
                <a:gd name="T2" fmla="*/ 0 w 29"/>
                <a:gd name="T3" fmla="*/ 8 h 8"/>
                <a:gd name="T4" fmla="*/ 25 w 29"/>
                <a:gd name="T5" fmla="*/ 8 h 8"/>
                <a:gd name="T6" fmla="*/ 29 w 29"/>
                <a:gd name="T7" fmla="*/ 4 h 8"/>
                <a:gd name="T8" fmla="*/ 25 w 29"/>
                <a:gd name="T9" fmla="*/ 0 h 8"/>
                <a:gd name="T10" fmla="*/ 0 w 29"/>
                <a:gd name="T11" fmla="*/ 0 h 8"/>
                <a:gd name="T12" fmla="*/ 1 w 29"/>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1" y="4"/>
                  </a:moveTo>
                  <a:cubicBezTo>
                    <a:pt x="1" y="5"/>
                    <a:pt x="0" y="6"/>
                    <a:pt x="0" y="8"/>
                  </a:cubicBezTo>
                  <a:cubicBezTo>
                    <a:pt x="25" y="8"/>
                    <a:pt x="25" y="8"/>
                    <a:pt x="25" y="8"/>
                  </a:cubicBezTo>
                  <a:cubicBezTo>
                    <a:pt x="27" y="8"/>
                    <a:pt x="29" y="6"/>
                    <a:pt x="29" y="4"/>
                  </a:cubicBezTo>
                  <a:cubicBezTo>
                    <a:pt x="29" y="2"/>
                    <a:pt x="27" y="0"/>
                    <a:pt x="25" y="0"/>
                  </a:cubicBezTo>
                  <a:cubicBezTo>
                    <a:pt x="0" y="0"/>
                    <a:pt x="0" y="0"/>
                    <a:pt x="0" y="0"/>
                  </a:cubicBezTo>
                  <a:cubicBezTo>
                    <a:pt x="0" y="1"/>
                    <a:pt x="1" y="2"/>
                    <a:pt x="1"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9" name="Freeform 118"/>
            <p:cNvSpPr/>
            <p:nvPr/>
          </p:nvSpPr>
          <p:spPr bwMode="auto">
            <a:xfrm>
              <a:off x="9848851" y="3422650"/>
              <a:ext cx="230188" cy="19050"/>
            </a:xfrm>
            <a:custGeom>
              <a:avLst/>
              <a:gdLst>
                <a:gd name="T0" fmla="*/ 100 w 101"/>
                <a:gd name="T1" fmla="*/ 4 h 8"/>
                <a:gd name="T2" fmla="*/ 101 w 101"/>
                <a:gd name="T3" fmla="*/ 0 h 8"/>
                <a:gd name="T4" fmla="*/ 4 w 101"/>
                <a:gd name="T5" fmla="*/ 0 h 8"/>
                <a:gd name="T6" fmla="*/ 0 w 101"/>
                <a:gd name="T7" fmla="*/ 4 h 8"/>
                <a:gd name="T8" fmla="*/ 4 w 101"/>
                <a:gd name="T9" fmla="*/ 8 h 8"/>
                <a:gd name="T10" fmla="*/ 101 w 101"/>
                <a:gd name="T11" fmla="*/ 8 h 8"/>
                <a:gd name="T12" fmla="*/ 100 w 10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100" y="4"/>
                  </a:moveTo>
                  <a:cubicBezTo>
                    <a:pt x="100" y="2"/>
                    <a:pt x="100" y="1"/>
                    <a:pt x="101" y="0"/>
                  </a:cubicBezTo>
                  <a:cubicBezTo>
                    <a:pt x="4" y="0"/>
                    <a:pt x="4" y="0"/>
                    <a:pt x="4" y="0"/>
                  </a:cubicBezTo>
                  <a:cubicBezTo>
                    <a:pt x="2" y="0"/>
                    <a:pt x="0" y="2"/>
                    <a:pt x="0" y="4"/>
                  </a:cubicBezTo>
                  <a:cubicBezTo>
                    <a:pt x="0" y="6"/>
                    <a:pt x="2" y="8"/>
                    <a:pt x="4" y="8"/>
                  </a:cubicBezTo>
                  <a:cubicBezTo>
                    <a:pt x="101" y="8"/>
                    <a:pt x="101" y="8"/>
                    <a:pt x="101" y="8"/>
                  </a:cubicBezTo>
                  <a:cubicBezTo>
                    <a:pt x="100" y="6"/>
                    <a:pt x="100" y="5"/>
                    <a:pt x="100"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0" name="Freeform 119"/>
            <p:cNvSpPr/>
            <p:nvPr/>
          </p:nvSpPr>
          <p:spPr bwMode="auto">
            <a:xfrm>
              <a:off x="10020301" y="3551238"/>
              <a:ext cx="192088" cy="17463"/>
            </a:xfrm>
            <a:custGeom>
              <a:avLst/>
              <a:gdLst>
                <a:gd name="T0" fmla="*/ 1 w 85"/>
                <a:gd name="T1" fmla="*/ 4 h 8"/>
                <a:gd name="T2" fmla="*/ 0 w 85"/>
                <a:gd name="T3" fmla="*/ 8 h 8"/>
                <a:gd name="T4" fmla="*/ 81 w 85"/>
                <a:gd name="T5" fmla="*/ 8 h 8"/>
                <a:gd name="T6" fmla="*/ 85 w 85"/>
                <a:gd name="T7" fmla="*/ 4 h 8"/>
                <a:gd name="T8" fmla="*/ 81 w 85"/>
                <a:gd name="T9" fmla="*/ 0 h 8"/>
                <a:gd name="T10" fmla="*/ 0 w 85"/>
                <a:gd name="T11" fmla="*/ 0 h 8"/>
                <a:gd name="T12" fmla="*/ 1 w 8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5" h="8">
                  <a:moveTo>
                    <a:pt x="1" y="4"/>
                  </a:moveTo>
                  <a:cubicBezTo>
                    <a:pt x="1" y="6"/>
                    <a:pt x="1" y="7"/>
                    <a:pt x="0" y="8"/>
                  </a:cubicBezTo>
                  <a:cubicBezTo>
                    <a:pt x="81" y="8"/>
                    <a:pt x="81" y="8"/>
                    <a:pt x="81" y="8"/>
                  </a:cubicBezTo>
                  <a:cubicBezTo>
                    <a:pt x="83" y="8"/>
                    <a:pt x="85" y="6"/>
                    <a:pt x="85" y="4"/>
                  </a:cubicBezTo>
                  <a:cubicBezTo>
                    <a:pt x="85" y="2"/>
                    <a:pt x="83" y="0"/>
                    <a:pt x="81" y="0"/>
                  </a:cubicBezTo>
                  <a:cubicBezTo>
                    <a:pt x="0" y="0"/>
                    <a:pt x="0" y="0"/>
                    <a:pt x="0" y="0"/>
                  </a:cubicBezTo>
                  <a:cubicBezTo>
                    <a:pt x="1" y="1"/>
                    <a:pt x="1" y="3"/>
                    <a:pt x="1"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1" name="Freeform 120"/>
            <p:cNvSpPr/>
            <p:nvPr/>
          </p:nvSpPr>
          <p:spPr bwMode="auto">
            <a:xfrm>
              <a:off x="9848851" y="3551238"/>
              <a:ext cx="103188" cy="17463"/>
            </a:xfrm>
            <a:custGeom>
              <a:avLst/>
              <a:gdLst>
                <a:gd name="T0" fmla="*/ 44 w 45"/>
                <a:gd name="T1" fmla="*/ 4 h 8"/>
                <a:gd name="T2" fmla="*/ 45 w 45"/>
                <a:gd name="T3" fmla="*/ 0 h 8"/>
                <a:gd name="T4" fmla="*/ 4 w 45"/>
                <a:gd name="T5" fmla="*/ 0 h 8"/>
                <a:gd name="T6" fmla="*/ 0 w 45"/>
                <a:gd name="T7" fmla="*/ 4 h 8"/>
                <a:gd name="T8" fmla="*/ 4 w 45"/>
                <a:gd name="T9" fmla="*/ 8 h 8"/>
                <a:gd name="T10" fmla="*/ 45 w 45"/>
                <a:gd name="T11" fmla="*/ 8 h 8"/>
                <a:gd name="T12" fmla="*/ 44 w 4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5" h="8">
                  <a:moveTo>
                    <a:pt x="44" y="4"/>
                  </a:moveTo>
                  <a:cubicBezTo>
                    <a:pt x="44" y="3"/>
                    <a:pt x="45" y="1"/>
                    <a:pt x="45" y="0"/>
                  </a:cubicBezTo>
                  <a:cubicBezTo>
                    <a:pt x="4" y="0"/>
                    <a:pt x="4" y="0"/>
                    <a:pt x="4" y="0"/>
                  </a:cubicBezTo>
                  <a:cubicBezTo>
                    <a:pt x="2" y="0"/>
                    <a:pt x="0" y="2"/>
                    <a:pt x="0" y="4"/>
                  </a:cubicBezTo>
                  <a:cubicBezTo>
                    <a:pt x="0" y="6"/>
                    <a:pt x="2" y="8"/>
                    <a:pt x="4" y="8"/>
                  </a:cubicBezTo>
                  <a:cubicBezTo>
                    <a:pt x="45" y="8"/>
                    <a:pt x="45" y="8"/>
                    <a:pt x="45" y="8"/>
                  </a:cubicBezTo>
                  <a:cubicBezTo>
                    <a:pt x="45" y="7"/>
                    <a:pt x="44" y="6"/>
                    <a:pt x="44"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2" name="Freeform 121"/>
            <p:cNvSpPr>
              <a:spLocks noEditPoints="1"/>
            </p:cNvSpPr>
            <p:nvPr/>
          </p:nvSpPr>
          <p:spPr bwMode="auto">
            <a:xfrm>
              <a:off x="9894889" y="3262313"/>
              <a:ext cx="82550" cy="80963"/>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4 h 36"/>
                <a:gd name="T12" fmla="*/ 4 w 36"/>
                <a:gd name="T13" fmla="*/ 18 h 36"/>
                <a:gd name="T14" fmla="*/ 18 w 36"/>
                <a:gd name="T15" fmla="*/ 32 h 36"/>
                <a:gd name="T16" fmla="*/ 32 w 36"/>
                <a:gd name="T17" fmla="*/ 18 h 36"/>
                <a:gd name="T18" fmla="*/ 18 w 36"/>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4"/>
                  </a:moveTo>
                  <a:cubicBezTo>
                    <a:pt x="11" y="4"/>
                    <a:pt x="4" y="10"/>
                    <a:pt x="4" y="18"/>
                  </a:cubicBezTo>
                  <a:cubicBezTo>
                    <a:pt x="4" y="26"/>
                    <a:pt x="11" y="32"/>
                    <a:pt x="18" y="32"/>
                  </a:cubicBezTo>
                  <a:cubicBezTo>
                    <a:pt x="26" y="32"/>
                    <a:pt x="32" y="26"/>
                    <a:pt x="32" y="18"/>
                  </a:cubicBezTo>
                  <a:cubicBezTo>
                    <a:pt x="32" y="10"/>
                    <a:pt x="26"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3" name="Freeform 122"/>
            <p:cNvSpPr>
              <a:spLocks noEditPoints="1"/>
            </p:cNvSpPr>
            <p:nvPr/>
          </p:nvSpPr>
          <p:spPr bwMode="auto">
            <a:xfrm>
              <a:off x="10072689" y="3390900"/>
              <a:ext cx="80963" cy="80963"/>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4 h 35"/>
                <a:gd name="T12" fmla="*/ 4 w 36"/>
                <a:gd name="T13" fmla="*/ 18 h 35"/>
                <a:gd name="T14" fmla="*/ 18 w 36"/>
                <a:gd name="T15" fmla="*/ 31 h 35"/>
                <a:gd name="T16" fmla="*/ 32 w 36"/>
                <a:gd name="T17" fmla="*/ 18 h 35"/>
                <a:gd name="T18" fmla="*/ 18 w 3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4"/>
                  </a:moveTo>
                  <a:cubicBezTo>
                    <a:pt x="10" y="4"/>
                    <a:pt x="4" y="10"/>
                    <a:pt x="4" y="18"/>
                  </a:cubicBezTo>
                  <a:cubicBezTo>
                    <a:pt x="4" y="25"/>
                    <a:pt x="10" y="31"/>
                    <a:pt x="18" y="31"/>
                  </a:cubicBezTo>
                  <a:cubicBezTo>
                    <a:pt x="25" y="31"/>
                    <a:pt x="32" y="25"/>
                    <a:pt x="32" y="18"/>
                  </a:cubicBezTo>
                  <a:cubicBezTo>
                    <a:pt x="32" y="10"/>
                    <a:pt x="25"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4" name="Freeform 123"/>
            <p:cNvSpPr>
              <a:spLocks noEditPoints="1"/>
            </p:cNvSpPr>
            <p:nvPr/>
          </p:nvSpPr>
          <p:spPr bwMode="auto">
            <a:xfrm>
              <a:off x="9944101" y="3519488"/>
              <a:ext cx="82550" cy="80963"/>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4 h 36"/>
                <a:gd name="T12" fmla="*/ 4 w 36"/>
                <a:gd name="T13" fmla="*/ 18 h 36"/>
                <a:gd name="T14" fmla="*/ 18 w 36"/>
                <a:gd name="T15" fmla="*/ 32 h 36"/>
                <a:gd name="T16" fmla="*/ 32 w 36"/>
                <a:gd name="T17" fmla="*/ 18 h 36"/>
                <a:gd name="T18" fmla="*/ 18 w 36"/>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4"/>
                  </a:moveTo>
                  <a:cubicBezTo>
                    <a:pt x="11" y="4"/>
                    <a:pt x="4" y="10"/>
                    <a:pt x="4" y="18"/>
                  </a:cubicBezTo>
                  <a:cubicBezTo>
                    <a:pt x="4" y="26"/>
                    <a:pt x="11" y="32"/>
                    <a:pt x="18" y="32"/>
                  </a:cubicBezTo>
                  <a:cubicBezTo>
                    <a:pt x="26" y="32"/>
                    <a:pt x="32" y="26"/>
                    <a:pt x="32" y="18"/>
                  </a:cubicBezTo>
                  <a:cubicBezTo>
                    <a:pt x="32" y="10"/>
                    <a:pt x="26"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45" name="Freeform 124"/>
          <p:cNvSpPr/>
          <p:nvPr/>
        </p:nvSpPr>
        <p:spPr bwMode="auto">
          <a:xfrm>
            <a:off x="9247023" y="4074162"/>
            <a:ext cx="446350" cy="418757"/>
          </a:xfrm>
          <a:custGeom>
            <a:avLst/>
            <a:gdLst>
              <a:gd name="T0" fmla="*/ 177 w 192"/>
              <a:gd name="T1" fmla="*/ 15 h 180"/>
              <a:gd name="T2" fmla="*/ 122 w 192"/>
              <a:gd name="T3" fmla="*/ 15 h 180"/>
              <a:gd name="T4" fmla="*/ 85 w 192"/>
              <a:gd name="T5" fmla="*/ 52 h 180"/>
              <a:gd name="T6" fmla="*/ 24 w 192"/>
              <a:gd name="T7" fmla="*/ 114 h 180"/>
              <a:gd name="T8" fmla="*/ 11 w 192"/>
              <a:gd name="T9" fmla="*/ 126 h 180"/>
              <a:gd name="T10" fmla="*/ 11 w 192"/>
              <a:gd name="T11" fmla="*/ 168 h 180"/>
              <a:gd name="T12" fmla="*/ 53 w 192"/>
              <a:gd name="T13" fmla="*/ 168 h 180"/>
              <a:gd name="T14" fmla="*/ 103 w 192"/>
              <a:gd name="T15" fmla="*/ 118 h 180"/>
              <a:gd name="T16" fmla="*/ 127 w 192"/>
              <a:gd name="T17" fmla="*/ 94 h 180"/>
              <a:gd name="T18" fmla="*/ 151 w 192"/>
              <a:gd name="T19" fmla="*/ 70 h 180"/>
              <a:gd name="T20" fmla="*/ 151 w 192"/>
              <a:gd name="T21" fmla="*/ 41 h 180"/>
              <a:gd name="T22" fmla="*/ 122 w 192"/>
              <a:gd name="T23" fmla="*/ 41 h 180"/>
              <a:gd name="T24" fmla="*/ 50 w 192"/>
              <a:gd name="T25" fmla="*/ 113 h 180"/>
              <a:gd name="T26" fmla="*/ 55 w 192"/>
              <a:gd name="T27" fmla="*/ 118 h 180"/>
              <a:gd name="T28" fmla="*/ 127 w 192"/>
              <a:gd name="T29" fmla="*/ 46 h 180"/>
              <a:gd name="T30" fmla="*/ 137 w 192"/>
              <a:gd name="T31" fmla="*/ 42 h 180"/>
              <a:gd name="T32" fmla="*/ 146 w 192"/>
              <a:gd name="T33" fmla="*/ 46 h 180"/>
              <a:gd name="T34" fmla="*/ 150 w 192"/>
              <a:gd name="T35" fmla="*/ 56 h 180"/>
              <a:gd name="T36" fmla="*/ 146 w 192"/>
              <a:gd name="T37" fmla="*/ 65 h 180"/>
              <a:gd name="T38" fmla="*/ 122 w 192"/>
              <a:gd name="T39" fmla="*/ 89 h 180"/>
              <a:gd name="T40" fmla="*/ 98 w 192"/>
              <a:gd name="T41" fmla="*/ 113 h 180"/>
              <a:gd name="T42" fmla="*/ 48 w 192"/>
              <a:gd name="T43" fmla="*/ 163 h 180"/>
              <a:gd name="T44" fmla="*/ 32 w 192"/>
              <a:gd name="T45" fmla="*/ 170 h 180"/>
              <a:gd name="T46" fmla="*/ 16 w 192"/>
              <a:gd name="T47" fmla="*/ 163 h 180"/>
              <a:gd name="T48" fmla="*/ 9 w 192"/>
              <a:gd name="T49" fmla="*/ 147 h 180"/>
              <a:gd name="T50" fmla="*/ 16 w 192"/>
              <a:gd name="T51" fmla="*/ 131 h 180"/>
              <a:gd name="T52" fmla="*/ 28 w 192"/>
              <a:gd name="T53" fmla="*/ 119 h 180"/>
              <a:gd name="T54" fmla="*/ 90 w 192"/>
              <a:gd name="T55" fmla="*/ 57 h 180"/>
              <a:gd name="T56" fmla="*/ 127 w 192"/>
              <a:gd name="T57" fmla="*/ 20 h 180"/>
              <a:gd name="T58" fmla="*/ 149 w 192"/>
              <a:gd name="T59" fmla="*/ 11 h 180"/>
              <a:gd name="T60" fmla="*/ 172 w 192"/>
              <a:gd name="T61" fmla="*/ 20 h 180"/>
              <a:gd name="T62" fmla="*/ 181 w 192"/>
              <a:gd name="T63" fmla="*/ 42 h 180"/>
              <a:gd name="T64" fmla="*/ 172 w 192"/>
              <a:gd name="T65" fmla="*/ 64 h 180"/>
              <a:gd name="T66" fmla="*/ 86 w 192"/>
              <a:gd name="T67" fmla="*/ 150 h 180"/>
              <a:gd name="T68" fmla="*/ 91 w 192"/>
              <a:gd name="T69" fmla="*/ 155 h 180"/>
              <a:gd name="T70" fmla="*/ 177 w 192"/>
              <a:gd name="T71" fmla="*/ 69 h 180"/>
              <a:gd name="T72" fmla="*/ 177 w 192"/>
              <a:gd name="T73" fmla="*/ 1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80">
                <a:moveTo>
                  <a:pt x="177" y="15"/>
                </a:moveTo>
                <a:cubicBezTo>
                  <a:pt x="162" y="0"/>
                  <a:pt x="137" y="0"/>
                  <a:pt x="122" y="15"/>
                </a:cubicBezTo>
                <a:cubicBezTo>
                  <a:pt x="85" y="52"/>
                  <a:pt x="85" y="52"/>
                  <a:pt x="85" y="52"/>
                </a:cubicBezTo>
                <a:cubicBezTo>
                  <a:pt x="24" y="114"/>
                  <a:pt x="24" y="114"/>
                  <a:pt x="24" y="114"/>
                </a:cubicBezTo>
                <a:cubicBezTo>
                  <a:pt x="11" y="126"/>
                  <a:pt x="11" y="126"/>
                  <a:pt x="11" y="126"/>
                </a:cubicBezTo>
                <a:cubicBezTo>
                  <a:pt x="0" y="138"/>
                  <a:pt x="0" y="157"/>
                  <a:pt x="11" y="168"/>
                </a:cubicBezTo>
                <a:cubicBezTo>
                  <a:pt x="23" y="180"/>
                  <a:pt x="42" y="180"/>
                  <a:pt x="53" y="168"/>
                </a:cubicBezTo>
                <a:cubicBezTo>
                  <a:pt x="103" y="118"/>
                  <a:pt x="103" y="118"/>
                  <a:pt x="103" y="118"/>
                </a:cubicBezTo>
                <a:cubicBezTo>
                  <a:pt x="127" y="94"/>
                  <a:pt x="127" y="94"/>
                  <a:pt x="127" y="94"/>
                </a:cubicBezTo>
                <a:cubicBezTo>
                  <a:pt x="151" y="70"/>
                  <a:pt x="151" y="70"/>
                  <a:pt x="151" y="70"/>
                </a:cubicBezTo>
                <a:cubicBezTo>
                  <a:pt x="159" y="62"/>
                  <a:pt x="159" y="49"/>
                  <a:pt x="151" y="41"/>
                </a:cubicBezTo>
                <a:cubicBezTo>
                  <a:pt x="143" y="33"/>
                  <a:pt x="130" y="33"/>
                  <a:pt x="122" y="41"/>
                </a:cubicBezTo>
                <a:cubicBezTo>
                  <a:pt x="50" y="113"/>
                  <a:pt x="50" y="113"/>
                  <a:pt x="50" y="113"/>
                </a:cubicBezTo>
                <a:cubicBezTo>
                  <a:pt x="55" y="118"/>
                  <a:pt x="55" y="118"/>
                  <a:pt x="55" y="118"/>
                </a:cubicBezTo>
                <a:cubicBezTo>
                  <a:pt x="127" y="46"/>
                  <a:pt x="127" y="46"/>
                  <a:pt x="127" y="46"/>
                </a:cubicBezTo>
                <a:cubicBezTo>
                  <a:pt x="130" y="44"/>
                  <a:pt x="133" y="42"/>
                  <a:pt x="137" y="42"/>
                </a:cubicBezTo>
                <a:cubicBezTo>
                  <a:pt x="140" y="42"/>
                  <a:pt x="143" y="44"/>
                  <a:pt x="146" y="46"/>
                </a:cubicBezTo>
                <a:cubicBezTo>
                  <a:pt x="149" y="49"/>
                  <a:pt x="150" y="52"/>
                  <a:pt x="150" y="56"/>
                </a:cubicBezTo>
                <a:cubicBezTo>
                  <a:pt x="150" y="59"/>
                  <a:pt x="149" y="63"/>
                  <a:pt x="146" y="65"/>
                </a:cubicBezTo>
                <a:cubicBezTo>
                  <a:pt x="122" y="89"/>
                  <a:pt x="122" y="89"/>
                  <a:pt x="122" y="89"/>
                </a:cubicBezTo>
                <a:cubicBezTo>
                  <a:pt x="98" y="113"/>
                  <a:pt x="98" y="113"/>
                  <a:pt x="98" y="113"/>
                </a:cubicBezTo>
                <a:cubicBezTo>
                  <a:pt x="48" y="163"/>
                  <a:pt x="48" y="163"/>
                  <a:pt x="48" y="163"/>
                </a:cubicBezTo>
                <a:cubicBezTo>
                  <a:pt x="44" y="168"/>
                  <a:pt x="38" y="170"/>
                  <a:pt x="32" y="170"/>
                </a:cubicBezTo>
                <a:cubicBezTo>
                  <a:pt x="26" y="170"/>
                  <a:pt x="21" y="168"/>
                  <a:pt x="16" y="163"/>
                </a:cubicBezTo>
                <a:cubicBezTo>
                  <a:pt x="12" y="159"/>
                  <a:pt x="9" y="153"/>
                  <a:pt x="9" y="147"/>
                </a:cubicBezTo>
                <a:cubicBezTo>
                  <a:pt x="9" y="141"/>
                  <a:pt x="12" y="136"/>
                  <a:pt x="16" y="131"/>
                </a:cubicBezTo>
                <a:cubicBezTo>
                  <a:pt x="28" y="119"/>
                  <a:pt x="28" y="119"/>
                  <a:pt x="28" y="119"/>
                </a:cubicBezTo>
                <a:cubicBezTo>
                  <a:pt x="90" y="57"/>
                  <a:pt x="90" y="57"/>
                  <a:pt x="90" y="57"/>
                </a:cubicBezTo>
                <a:cubicBezTo>
                  <a:pt x="127" y="20"/>
                  <a:pt x="127" y="20"/>
                  <a:pt x="127" y="20"/>
                </a:cubicBezTo>
                <a:cubicBezTo>
                  <a:pt x="133" y="14"/>
                  <a:pt x="141" y="11"/>
                  <a:pt x="149" y="11"/>
                </a:cubicBezTo>
                <a:cubicBezTo>
                  <a:pt x="157" y="11"/>
                  <a:pt x="166" y="14"/>
                  <a:pt x="172" y="20"/>
                </a:cubicBezTo>
                <a:cubicBezTo>
                  <a:pt x="178" y="26"/>
                  <a:pt x="181" y="34"/>
                  <a:pt x="181" y="42"/>
                </a:cubicBezTo>
                <a:cubicBezTo>
                  <a:pt x="181" y="50"/>
                  <a:pt x="178" y="58"/>
                  <a:pt x="172" y="64"/>
                </a:cubicBezTo>
                <a:cubicBezTo>
                  <a:pt x="86" y="150"/>
                  <a:pt x="86" y="150"/>
                  <a:pt x="86" y="150"/>
                </a:cubicBezTo>
                <a:cubicBezTo>
                  <a:pt x="91" y="155"/>
                  <a:pt x="91" y="155"/>
                  <a:pt x="91" y="155"/>
                </a:cubicBezTo>
                <a:cubicBezTo>
                  <a:pt x="177" y="69"/>
                  <a:pt x="177" y="69"/>
                  <a:pt x="177" y="69"/>
                </a:cubicBezTo>
                <a:cubicBezTo>
                  <a:pt x="192" y="54"/>
                  <a:pt x="192" y="30"/>
                  <a:pt x="177" y="1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249" name="组合 248"/>
          <p:cNvGrpSpPr/>
          <p:nvPr/>
        </p:nvGrpSpPr>
        <p:grpSpPr>
          <a:xfrm>
            <a:off x="6617622" y="4100132"/>
            <a:ext cx="332734" cy="365194"/>
            <a:chOff x="6372226" y="3246438"/>
            <a:chExt cx="325438" cy="357187"/>
          </a:xfrm>
        </p:grpSpPr>
        <p:sp>
          <p:nvSpPr>
            <p:cNvPr id="146" name="Freeform 125"/>
            <p:cNvSpPr>
              <a:spLocks noEditPoints="1"/>
            </p:cNvSpPr>
            <p:nvPr/>
          </p:nvSpPr>
          <p:spPr bwMode="auto">
            <a:xfrm>
              <a:off x="6372226" y="3536950"/>
              <a:ext cx="325438" cy="66675"/>
            </a:xfrm>
            <a:custGeom>
              <a:avLst/>
              <a:gdLst>
                <a:gd name="T0" fmla="*/ 128 w 143"/>
                <a:gd name="T1" fmla="*/ 29 h 29"/>
                <a:gd name="T2" fmla="*/ 14 w 143"/>
                <a:gd name="T3" fmla="*/ 29 h 29"/>
                <a:gd name="T4" fmla="*/ 0 w 143"/>
                <a:gd name="T5" fmla="*/ 15 h 29"/>
                <a:gd name="T6" fmla="*/ 14 w 143"/>
                <a:gd name="T7" fmla="*/ 0 h 29"/>
                <a:gd name="T8" fmla="*/ 54 w 143"/>
                <a:gd name="T9" fmla="*/ 0 h 29"/>
                <a:gd name="T10" fmla="*/ 58 w 143"/>
                <a:gd name="T11" fmla="*/ 7 h 29"/>
                <a:gd name="T12" fmla="*/ 71 w 143"/>
                <a:gd name="T13" fmla="*/ 16 h 29"/>
                <a:gd name="T14" fmla="*/ 84 w 143"/>
                <a:gd name="T15" fmla="*/ 7 h 29"/>
                <a:gd name="T16" fmla="*/ 88 w 143"/>
                <a:gd name="T17" fmla="*/ 0 h 29"/>
                <a:gd name="T18" fmla="*/ 128 w 143"/>
                <a:gd name="T19" fmla="*/ 0 h 29"/>
                <a:gd name="T20" fmla="*/ 143 w 143"/>
                <a:gd name="T21" fmla="*/ 15 h 29"/>
                <a:gd name="T22" fmla="*/ 128 w 143"/>
                <a:gd name="T23" fmla="*/ 29 h 29"/>
                <a:gd name="T24" fmla="*/ 14 w 143"/>
                <a:gd name="T25" fmla="*/ 4 h 29"/>
                <a:gd name="T26" fmla="*/ 4 w 143"/>
                <a:gd name="T27" fmla="*/ 15 h 29"/>
                <a:gd name="T28" fmla="*/ 14 w 143"/>
                <a:gd name="T29" fmla="*/ 25 h 29"/>
                <a:gd name="T30" fmla="*/ 128 w 143"/>
                <a:gd name="T31" fmla="*/ 25 h 29"/>
                <a:gd name="T32" fmla="*/ 139 w 143"/>
                <a:gd name="T33" fmla="*/ 15 h 29"/>
                <a:gd name="T34" fmla="*/ 128 w 143"/>
                <a:gd name="T35" fmla="*/ 4 h 29"/>
                <a:gd name="T36" fmla="*/ 91 w 143"/>
                <a:gd name="T37" fmla="*/ 4 h 29"/>
                <a:gd name="T38" fmla="*/ 88 w 143"/>
                <a:gd name="T39" fmla="*/ 9 h 29"/>
                <a:gd name="T40" fmla="*/ 71 w 143"/>
                <a:gd name="T41" fmla="*/ 20 h 29"/>
                <a:gd name="T42" fmla="*/ 55 w 143"/>
                <a:gd name="T43" fmla="*/ 9 h 29"/>
                <a:gd name="T44" fmla="*/ 52 w 143"/>
                <a:gd name="T45" fmla="*/ 4 h 29"/>
                <a:gd name="T46" fmla="*/ 14 w 143"/>
                <a:gd name="T4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29">
                  <a:moveTo>
                    <a:pt x="128" y="29"/>
                  </a:moveTo>
                  <a:cubicBezTo>
                    <a:pt x="14" y="29"/>
                    <a:pt x="14" y="29"/>
                    <a:pt x="14" y="29"/>
                  </a:cubicBezTo>
                  <a:cubicBezTo>
                    <a:pt x="6" y="29"/>
                    <a:pt x="0" y="23"/>
                    <a:pt x="0" y="15"/>
                  </a:cubicBezTo>
                  <a:cubicBezTo>
                    <a:pt x="0" y="6"/>
                    <a:pt x="6" y="0"/>
                    <a:pt x="14" y="0"/>
                  </a:cubicBezTo>
                  <a:cubicBezTo>
                    <a:pt x="54" y="0"/>
                    <a:pt x="54" y="0"/>
                    <a:pt x="54" y="0"/>
                  </a:cubicBezTo>
                  <a:cubicBezTo>
                    <a:pt x="58" y="7"/>
                    <a:pt x="58" y="7"/>
                    <a:pt x="58" y="7"/>
                  </a:cubicBezTo>
                  <a:cubicBezTo>
                    <a:pt x="61" y="13"/>
                    <a:pt x="66" y="16"/>
                    <a:pt x="71" y="16"/>
                  </a:cubicBezTo>
                  <a:cubicBezTo>
                    <a:pt x="76" y="16"/>
                    <a:pt x="81" y="13"/>
                    <a:pt x="84" y="7"/>
                  </a:cubicBezTo>
                  <a:cubicBezTo>
                    <a:pt x="88" y="0"/>
                    <a:pt x="88" y="0"/>
                    <a:pt x="88" y="0"/>
                  </a:cubicBezTo>
                  <a:cubicBezTo>
                    <a:pt x="128" y="0"/>
                    <a:pt x="128" y="0"/>
                    <a:pt x="128" y="0"/>
                  </a:cubicBezTo>
                  <a:cubicBezTo>
                    <a:pt x="136" y="0"/>
                    <a:pt x="143" y="6"/>
                    <a:pt x="143" y="15"/>
                  </a:cubicBezTo>
                  <a:cubicBezTo>
                    <a:pt x="143" y="23"/>
                    <a:pt x="136" y="29"/>
                    <a:pt x="128" y="29"/>
                  </a:cubicBezTo>
                  <a:close/>
                  <a:moveTo>
                    <a:pt x="14" y="4"/>
                  </a:moveTo>
                  <a:cubicBezTo>
                    <a:pt x="8" y="4"/>
                    <a:pt x="4" y="9"/>
                    <a:pt x="4" y="15"/>
                  </a:cubicBezTo>
                  <a:cubicBezTo>
                    <a:pt x="4" y="20"/>
                    <a:pt x="8" y="25"/>
                    <a:pt x="14" y="25"/>
                  </a:cubicBezTo>
                  <a:cubicBezTo>
                    <a:pt x="128" y="25"/>
                    <a:pt x="128" y="25"/>
                    <a:pt x="128" y="25"/>
                  </a:cubicBezTo>
                  <a:cubicBezTo>
                    <a:pt x="134" y="25"/>
                    <a:pt x="139" y="20"/>
                    <a:pt x="139" y="15"/>
                  </a:cubicBezTo>
                  <a:cubicBezTo>
                    <a:pt x="139" y="9"/>
                    <a:pt x="134" y="4"/>
                    <a:pt x="128" y="4"/>
                  </a:cubicBezTo>
                  <a:cubicBezTo>
                    <a:pt x="91" y="4"/>
                    <a:pt x="91" y="4"/>
                    <a:pt x="91" y="4"/>
                  </a:cubicBezTo>
                  <a:cubicBezTo>
                    <a:pt x="88" y="9"/>
                    <a:pt x="88" y="9"/>
                    <a:pt x="88" y="9"/>
                  </a:cubicBezTo>
                  <a:cubicBezTo>
                    <a:pt x="84" y="16"/>
                    <a:pt x="78" y="20"/>
                    <a:pt x="71" y="20"/>
                  </a:cubicBezTo>
                  <a:cubicBezTo>
                    <a:pt x="65" y="20"/>
                    <a:pt x="59" y="16"/>
                    <a:pt x="55" y="9"/>
                  </a:cubicBezTo>
                  <a:cubicBezTo>
                    <a:pt x="52" y="4"/>
                    <a:pt x="52" y="4"/>
                    <a:pt x="52" y="4"/>
                  </a:cubicBezTo>
                  <a:lnTo>
                    <a:pt x="14"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7" name="Freeform 126"/>
            <p:cNvSpPr>
              <a:spLocks noEditPoints="1"/>
            </p:cNvSpPr>
            <p:nvPr/>
          </p:nvSpPr>
          <p:spPr bwMode="auto">
            <a:xfrm>
              <a:off x="6424614" y="3246438"/>
              <a:ext cx="219075" cy="290513"/>
            </a:xfrm>
            <a:custGeom>
              <a:avLst/>
              <a:gdLst>
                <a:gd name="T0" fmla="*/ 48 w 96"/>
                <a:gd name="T1" fmla="*/ 128 h 128"/>
                <a:gd name="T2" fmla="*/ 38 w 96"/>
                <a:gd name="T3" fmla="*/ 122 h 128"/>
                <a:gd name="T4" fmla="*/ 3 w 96"/>
                <a:gd name="T5" fmla="*/ 60 h 128"/>
                <a:gd name="T6" fmla="*/ 2 w 96"/>
                <a:gd name="T7" fmla="*/ 48 h 128"/>
                <a:gd name="T8" fmla="*/ 13 w 96"/>
                <a:gd name="T9" fmla="*/ 43 h 128"/>
                <a:gd name="T10" fmla="*/ 23 w 96"/>
                <a:gd name="T11" fmla="*/ 43 h 128"/>
                <a:gd name="T12" fmla="*/ 23 w 96"/>
                <a:gd name="T13" fmla="*/ 18 h 128"/>
                <a:gd name="T14" fmla="*/ 41 w 96"/>
                <a:gd name="T15" fmla="*/ 0 h 128"/>
                <a:gd name="T16" fmla="*/ 55 w 96"/>
                <a:gd name="T17" fmla="*/ 0 h 128"/>
                <a:gd name="T18" fmla="*/ 74 w 96"/>
                <a:gd name="T19" fmla="*/ 18 h 128"/>
                <a:gd name="T20" fmla="*/ 74 w 96"/>
                <a:gd name="T21" fmla="*/ 43 h 128"/>
                <a:gd name="T22" fmla="*/ 84 w 96"/>
                <a:gd name="T23" fmla="*/ 43 h 128"/>
                <a:gd name="T24" fmla="*/ 94 w 96"/>
                <a:gd name="T25" fmla="*/ 48 h 128"/>
                <a:gd name="T26" fmla="*/ 93 w 96"/>
                <a:gd name="T27" fmla="*/ 60 h 128"/>
                <a:gd name="T28" fmla="*/ 58 w 96"/>
                <a:gd name="T29" fmla="*/ 122 h 128"/>
                <a:gd name="T30" fmla="*/ 48 w 96"/>
                <a:gd name="T31" fmla="*/ 128 h 128"/>
                <a:gd name="T32" fmla="*/ 13 w 96"/>
                <a:gd name="T33" fmla="*/ 51 h 128"/>
                <a:gd name="T34" fmla="*/ 9 w 96"/>
                <a:gd name="T35" fmla="*/ 52 h 128"/>
                <a:gd name="T36" fmla="*/ 10 w 96"/>
                <a:gd name="T37" fmla="*/ 56 h 128"/>
                <a:gd name="T38" fmla="*/ 45 w 96"/>
                <a:gd name="T39" fmla="*/ 118 h 128"/>
                <a:gd name="T40" fmla="*/ 48 w 96"/>
                <a:gd name="T41" fmla="*/ 120 h 128"/>
                <a:gd name="T42" fmla="*/ 51 w 96"/>
                <a:gd name="T43" fmla="*/ 118 h 128"/>
                <a:gd name="T44" fmla="*/ 87 w 96"/>
                <a:gd name="T45" fmla="*/ 56 h 128"/>
                <a:gd name="T46" fmla="*/ 87 w 96"/>
                <a:gd name="T47" fmla="*/ 52 h 128"/>
                <a:gd name="T48" fmla="*/ 84 w 96"/>
                <a:gd name="T49" fmla="*/ 51 h 128"/>
                <a:gd name="T50" fmla="*/ 66 w 96"/>
                <a:gd name="T51" fmla="*/ 51 h 128"/>
                <a:gd name="T52" fmla="*/ 66 w 96"/>
                <a:gd name="T53" fmla="*/ 18 h 128"/>
                <a:gd name="T54" fmla="*/ 55 w 96"/>
                <a:gd name="T55" fmla="*/ 8 h 128"/>
                <a:gd name="T56" fmla="*/ 41 w 96"/>
                <a:gd name="T57" fmla="*/ 8 h 128"/>
                <a:gd name="T58" fmla="*/ 31 w 96"/>
                <a:gd name="T59" fmla="*/ 18 h 128"/>
                <a:gd name="T60" fmla="*/ 31 w 96"/>
                <a:gd name="T61" fmla="*/ 51 h 128"/>
                <a:gd name="T62" fmla="*/ 13 w 96"/>
                <a:gd name="T63" fmla="*/ 5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28">
                  <a:moveTo>
                    <a:pt x="48" y="128"/>
                  </a:moveTo>
                  <a:cubicBezTo>
                    <a:pt x="44" y="128"/>
                    <a:pt x="41" y="126"/>
                    <a:pt x="38" y="122"/>
                  </a:cubicBezTo>
                  <a:cubicBezTo>
                    <a:pt x="3" y="60"/>
                    <a:pt x="3" y="60"/>
                    <a:pt x="3" y="60"/>
                  </a:cubicBezTo>
                  <a:cubicBezTo>
                    <a:pt x="1" y="56"/>
                    <a:pt x="0" y="52"/>
                    <a:pt x="2" y="48"/>
                  </a:cubicBezTo>
                  <a:cubicBezTo>
                    <a:pt x="4" y="45"/>
                    <a:pt x="8" y="43"/>
                    <a:pt x="13" y="43"/>
                  </a:cubicBezTo>
                  <a:cubicBezTo>
                    <a:pt x="23" y="43"/>
                    <a:pt x="23" y="43"/>
                    <a:pt x="23" y="43"/>
                  </a:cubicBezTo>
                  <a:cubicBezTo>
                    <a:pt x="23" y="18"/>
                    <a:pt x="23" y="18"/>
                    <a:pt x="23" y="18"/>
                  </a:cubicBezTo>
                  <a:cubicBezTo>
                    <a:pt x="23" y="8"/>
                    <a:pt x="31" y="0"/>
                    <a:pt x="41" y="0"/>
                  </a:cubicBezTo>
                  <a:cubicBezTo>
                    <a:pt x="55" y="0"/>
                    <a:pt x="55" y="0"/>
                    <a:pt x="55" y="0"/>
                  </a:cubicBezTo>
                  <a:cubicBezTo>
                    <a:pt x="65" y="0"/>
                    <a:pt x="74" y="8"/>
                    <a:pt x="74" y="18"/>
                  </a:cubicBezTo>
                  <a:cubicBezTo>
                    <a:pt x="74" y="43"/>
                    <a:pt x="74" y="43"/>
                    <a:pt x="74" y="43"/>
                  </a:cubicBezTo>
                  <a:cubicBezTo>
                    <a:pt x="84" y="43"/>
                    <a:pt x="84" y="43"/>
                    <a:pt x="84" y="43"/>
                  </a:cubicBezTo>
                  <a:cubicBezTo>
                    <a:pt x="88" y="43"/>
                    <a:pt x="92" y="45"/>
                    <a:pt x="94" y="48"/>
                  </a:cubicBezTo>
                  <a:cubicBezTo>
                    <a:pt x="96" y="52"/>
                    <a:pt x="96" y="56"/>
                    <a:pt x="93" y="60"/>
                  </a:cubicBezTo>
                  <a:cubicBezTo>
                    <a:pt x="58" y="122"/>
                    <a:pt x="58" y="122"/>
                    <a:pt x="58" y="122"/>
                  </a:cubicBezTo>
                  <a:cubicBezTo>
                    <a:pt x="56" y="126"/>
                    <a:pt x="52" y="128"/>
                    <a:pt x="48" y="128"/>
                  </a:cubicBezTo>
                  <a:close/>
                  <a:moveTo>
                    <a:pt x="13" y="51"/>
                  </a:moveTo>
                  <a:cubicBezTo>
                    <a:pt x="11" y="51"/>
                    <a:pt x="10" y="52"/>
                    <a:pt x="9" y="52"/>
                  </a:cubicBezTo>
                  <a:cubicBezTo>
                    <a:pt x="9" y="53"/>
                    <a:pt x="9" y="55"/>
                    <a:pt x="10" y="56"/>
                  </a:cubicBezTo>
                  <a:cubicBezTo>
                    <a:pt x="45" y="118"/>
                    <a:pt x="45" y="118"/>
                    <a:pt x="45" y="118"/>
                  </a:cubicBezTo>
                  <a:cubicBezTo>
                    <a:pt x="46" y="119"/>
                    <a:pt x="47" y="120"/>
                    <a:pt x="48" y="120"/>
                  </a:cubicBezTo>
                  <a:cubicBezTo>
                    <a:pt x="49" y="120"/>
                    <a:pt x="50" y="119"/>
                    <a:pt x="51" y="118"/>
                  </a:cubicBezTo>
                  <a:cubicBezTo>
                    <a:pt x="87" y="56"/>
                    <a:pt x="87" y="56"/>
                    <a:pt x="87" y="56"/>
                  </a:cubicBezTo>
                  <a:cubicBezTo>
                    <a:pt x="87" y="55"/>
                    <a:pt x="88" y="53"/>
                    <a:pt x="87" y="52"/>
                  </a:cubicBezTo>
                  <a:cubicBezTo>
                    <a:pt x="87" y="52"/>
                    <a:pt x="85" y="51"/>
                    <a:pt x="84" y="51"/>
                  </a:cubicBezTo>
                  <a:cubicBezTo>
                    <a:pt x="66" y="51"/>
                    <a:pt x="66" y="51"/>
                    <a:pt x="66" y="51"/>
                  </a:cubicBezTo>
                  <a:cubicBezTo>
                    <a:pt x="66" y="18"/>
                    <a:pt x="66" y="18"/>
                    <a:pt x="66" y="18"/>
                  </a:cubicBezTo>
                  <a:cubicBezTo>
                    <a:pt x="66" y="12"/>
                    <a:pt x="61" y="8"/>
                    <a:pt x="55" y="8"/>
                  </a:cubicBezTo>
                  <a:cubicBezTo>
                    <a:pt x="41" y="8"/>
                    <a:pt x="41" y="8"/>
                    <a:pt x="41" y="8"/>
                  </a:cubicBezTo>
                  <a:cubicBezTo>
                    <a:pt x="36" y="8"/>
                    <a:pt x="31" y="12"/>
                    <a:pt x="31" y="18"/>
                  </a:cubicBezTo>
                  <a:cubicBezTo>
                    <a:pt x="31" y="51"/>
                    <a:pt x="31" y="51"/>
                    <a:pt x="31" y="51"/>
                  </a:cubicBezTo>
                  <a:lnTo>
                    <a:pt x="13" y="5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0" name="组合 249"/>
          <p:cNvGrpSpPr/>
          <p:nvPr/>
        </p:nvGrpSpPr>
        <p:grpSpPr>
          <a:xfrm>
            <a:off x="7510320" y="4100132"/>
            <a:ext cx="332734" cy="365194"/>
            <a:chOff x="7245351" y="3246438"/>
            <a:chExt cx="325438" cy="357187"/>
          </a:xfrm>
        </p:grpSpPr>
        <p:sp>
          <p:nvSpPr>
            <p:cNvPr id="148" name="Freeform 127"/>
            <p:cNvSpPr>
              <a:spLocks noEditPoints="1"/>
            </p:cNvSpPr>
            <p:nvPr/>
          </p:nvSpPr>
          <p:spPr bwMode="auto">
            <a:xfrm>
              <a:off x="7245351" y="3536950"/>
              <a:ext cx="325438" cy="66675"/>
            </a:xfrm>
            <a:custGeom>
              <a:avLst/>
              <a:gdLst>
                <a:gd name="T0" fmla="*/ 129 w 143"/>
                <a:gd name="T1" fmla="*/ 29 h 29"/>
                <a:gd name="T2" fmla="*/ 15 w 143"/>
                <a:gd name="T3" fmla="*/ 29 h 29"/>
                <a:gd name="T4" fmla="*/ 0 w 143"/>
                <a:gd name="T5" fmla="*/ 15 h 29"/>
                <a:gd name="T6" fmla="*/ 15 w 143"/>
                <a:gd name="T7" fmla="*/ 0 h 29"/>
                <a:gd name="T8" fmla="*/ 44 w 143"/>
                <a:gd name="T9" fmla="*/ 0 h 29"/>
                <a:gd name="T10" fmla="*/ 44 w 143"/>
                <a:gd name="T11" fmla="*/ 1 h 29"/>
                <a:gd name="T12" fmla="*/ 65 w 143"/>
                <a:gd name="T13" fmla="*/ 16 h 29"/>
                <a:gd name="T14" fmla="*/ 79 w 143"/>
                <a:gd name="T15" fmla="*/ 16 h 29"/>
                <a:gd name="T16" fmla="*/ 99 w 143"/>
                <a:gd name="T17" fmla="*/ 1 h 29"/>
                <a:gd name="T18" fmla="*/ 100 w 143"/>
                <a:gd name="T19" fmla="*/ 0 h 29"/>
                <a:gd name="T20" fmla="*/ 129 w 143"/>
                <a:gd name="T21" fmla="*/ 0 h 29"/>
                <a:gd name="T22" fmla="*/ 143 w 143"/>
                <a:gd name="T23" fmla="*/ 15 h 29"/>
                <a:gd name="T24" fmla="*/ 129 w 143"/>
                <a:gd name="T25" fmla="*/ 29 h 29"/>
                <a:gd name="T26" fmla="*/ 15 w 143"/>
                <a:gd name="T27" fmla="*/ 4 h 29"/>
                <a:gd name="T28" fmla="*/ 4 w 143"/>
                <a:gd name="T29" fmla="*/ 15 h 29"/>
                <a:gd name="T30" fmla="*/ 15 w 143"/>
                <a:gd name="T31" fmla="*/ 25 h 29"/>
                <a:gd name="T32" fmla="*/ 129 w 143"/>
                <a:gd name="T33" fmla="*/ 25 h 29"/>
                <a:gd name="T34" fmla="*/ 139 w 143"/>
                <a:gd name="T35" fmla="*/ 15 h 29"/>
                <a:gd name="T36" fmla="*/ 129 w 143"/>
                <a:gd name="T37" fmla="*/ 4 h 29"/>
                <a:gd name="T38" fmla="*/ 102 w 143"/>
                <a:gd name="T39" fmla="*/ 4 h 29"/>
                <a:gd name="T40" fmla="*/ 79 w 143"/>
                <a:gd name="T41" fmla="*/ 20 h 29"/>
                <a:gd name="T42" fmla="*/ 65 w 143"/>
                <a:gd name="T43" fmla="*/ 20 h 29"/>
                <a:gd name="T44" fmla="*/ 41 w 143"/>
                <a:gd name="T45" fmla="*/ 4 h 29"/>
                <a:gd name="T46" fmla="*/ 15 w 143"/>
                <a:gd name="T4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29">
                  <a:moveTo>
                    <a:pt x="129" y="29"/>
                  </a:moveTo>
                  <a:cubicBezTo>
                    <a:pt x="15" y="29"/>
                    <a:pt x="15" y="29"/>
                    <a:pt x="15" y="29"/>
                  </a:cubicBezTo>
                  <a:cubicBezTo>
                    <a:pt x="7" y="29"/>
                    <a:pt x="0" y="23"/>
                    <a:pt x="0" y="15"/>
                  </a:cubicBezTo>
                  <a:cubicBezTo>
                    <a:pt x="0" y="6"/>
                    <a:pt x="7" y="0"/>
                    <a:pt x="15" y="0"/>
                  </a:cubicBezTo>
                  <a:cubicBezTo>
                    <a:pt x="44" y="0"/>
                    <a:pt x="44" y="0"/>
                    <a:pt x="44" y="0"/>
                  </a:cubicBezTo>
                  <a:cubicBezTo>
                    <a:pt x="44" y="1"/>
                    <a:pt x="44" y="1"/>
                    <a:pt x="44" y="1"/>
                  </a:cubicBezTo>
                  <a:cubicBezTo>
                    <a:pt x="47" y="10"/>
                    <a:pt x="56" y="16"/>
                    <a:pt x="65" y="16"/>
                  </a:cubicBezTo>
                  <a:cubicBezTo>
                    <a:pt x="79" y="16"/>
                    <a:pt x="79" y="16"/>
                    <a:pt x="79" y="16"/>
                  </a:cubicBezTo>
                  <a:cubicBezTo>
                    <a:pt x="88" y="16"/>
                    <a:pt x="96" y="10"/>
                    <a:pt x="99" y="1"/>
                  </a:cubicBezTo>
                  <a:cubicBezTo>
                    <a:pt x="100" y="0"/>
                    <a:pt x="100" y="0"/>
                    <a:pt x="100" y="0"/>
                  </a:cubicBezTo>
                  <a:cubicBezTo>
                    <a:pt x="129" y="0"/>
                    <a:pt x="129" y="0"/>
                    <a:pt x="129" y="0"/>
                  </a:cubicBezTo>
                  <a:cubicBezTo>
                    <a:pt x="137" y="0"/>
                    <a:pt x="143" y="6"/>
                    <a:pt x="143" y="15"/>
                  </a:cubicBezTo>
                  <a:cubicBezTo>
                    <a:pt x="143" y="23"/>
                    <a:pt x="137" y="29"/>
                    <a:pt x="129" y="29"/>
                  </a:cubicBezTo>
                  <a:close/>
                  <a:moveTo>
                    <a:pt x="15" y="4"/>
                  </a:moveTo>
                  <a:cubicBezTo>
                    <a:pt x="9" y="4"/>
                    <a:pt x="4" y="9"/>
                    <a:pt x="4" y="15"/>
                  </a:cubicBezTo>
                  <a:cubicBezTo>
                    <a:pt x="4" y="20"/>
                    <a:pt x="9" y="25"/>
                    <a:pt x="15" y="25"/>
                  </a:cubicBezTo>
                  <a:cubicBezTo>
                    <a:pt x="129" y="25"/>
                    <a:pt x="129" y="25"/>
                    <a:pt x="129" y="25"/>
                  </a:cubicBezTo>
                  <a:cubicBezTo>
                    <a:pt x="135" y="25"/>
                    <a:pt x="139" y="20"/>
                    <a:pt x="139" y="15"/>
                  </a:cubicBezTo>
                  <a:cubicBezTo>
                    <a:pt x="139" y="9"/>
                    <a:pt x="135" y="4"/>
                    <a:pt x="129" y="4"/>
                  </a:cubicBezTo>
                  <a:cubicBezTo>
                    <a:pt x="102" y="4"/>
                    <a:pt x="102" y="4"/>
                    <a:pt x="102" y="4"/>
                  </a:cubicBezTo>
                  <a:cubicBezTo>
                    <a:pt x="98" y="13"/>
                    <a:pt x="89" y="20"/>
                    <a:pt x="79" y="20"/>
                  </a:cubicBezTo>
                  <a:cubicBezTo>
                    <a:pt x="65" y="20"/>
                    <a:pt x="65" y="20"/>
                    <a:pt x="65" y="20"/>
                  </a:cubicBezTo>
                  <a:cubicBezTo>
                    <a:pt x="54" y="20"/>
                    <a:pt x="45" y="13"/>
                    <a:pt x="41" y="4"/>
                  </a:cubicBezTo>
                  <a:lnTo>
                    <a:pt x="15"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9" name="Freeform 128"/>
            <p:cNvSpPr>
              <a:spLocks noEditPoints="1"/>
            </p:cNvSpPr>
            <p:nvPr/>
          </p:nvSpPr>
          <p:spPr bwMode="auto">
            <a:xfrm>
              <a:off x="7300914" y="3246438"/>
              <a:ext cx="217488" cy="290513"/>
            </a:xfrm>
            <a:custGeom>
              <a:avLst/>
              <a:gdLst>
                <a:gd name="T0" fmla="*/ 55 w 96"/>
                <a:gd name="T1" fmla="*/ 128 h 128"/>
                <a:gd name="T2" fmla="*/ 41 w 96"/>
                <a:gd name="T3" fmla="*/ 128 h 128"/>
                <a:gd name="T4" fmla="*/ 22 w 96"/>
                <a:gd name="T5" fmla="*/ 110 h 128"/>
                <a:gd name="T6" fmla="*/ 22 w 96"/>
                <a:gd name="T7" fmla="*/ 85 h 128"/>
                <a:gd name="T8" fmla="*/ 12 w 96"/>
                <a:gd name="T9" fmla="*/ 85 h 128"/>
                <a:gd name="T10" fmla="*/ 2 w 96"/>
                <a:gd name="T11" fmla="*/ 79 h 128"/>
                <a:gd name="T12" fmla="*/ 3 w 96"/>
                <a:gd name="T13" fmla="*/ 68 h 128"/>
                <a:gd name="T14" fmla="*/ 38 w 96"/>
                <a:gd name="T15" fmla="*/ 6 h 128"/>
                <a:gd name="T16" fmla="*/ 48 w 96"/>
                <a:gd name="T17" fmla="*/ 0 h 128"/>
                <a:gd name="T18" fmla="*/ 58 w 96"/>
                <a:gd name="T19" fmla="*/ 6 h 128"/>
                <a:gd name="T20" fmla="*/ 93 w 96"/>
                <a:gd name="T21" fmla="*/ 68 h 128"/>
                <a:gd name="T22" fmla="*/ 94 w 96"/>
                <a:gd name="T23" fmla="*/ 79 h 128"/>
                <a:gd name="T24" fmla="*/ 83 w 96"/>
                <a:gd name="T25" fmla="*/ 85 h 128"/>
                <a:gd name="T26" fmla="*/ 73 w 96"/>
                <a:gd name="T27" fmla="*/ 85 h 128"/>
                <a:gd name="T28" fmla="*/ 73 w 96"/>
                <a:gd name="T29" fmla="*/ 110 h 128"/>
                <a:gd name="T30" fmla="*/ 55 w 96"/>
                <a:gd name="T31" fmla="*/ 128 h 128"/>
                <a:gd name="T32" fmla="*/ 48 w 96"/>
                <a:gd name="T33" fmla="*/ 8 h 128"/>
                <a:gd name="T34" fmla="*/ 45 w 96"/>
                <a:gd name="T35" fmla="*/ 10 h 128"/>
                <a:gd name="T36" fmla="*/ 9 w 96"/>
                <a:gd name="T37" fmla="*/ 72 h 128"/>
                <a:gd name="T38" fmla="*/ 9 w 96"/>
                <a:gd name="T39" fmla="*/ 75 h 128"/>
                <a:gd name="T40" fmla="*/ 12 w 96"/>
                <a:gd name="T41" fmla="*/ 77 h 128"/>
                <a:gd name="T42" fmla="*/ 30 w 96"/>
                <a:gd name="T43" fmla="*/ 77 h 128"/>
                <a:gd name="T44" fmla="*/ 30 w 96"/>
                <a:gd name="T45" fmla="*/ 110 h 128"/>
                <a:gd name="T46" fmla="*/ 41 w 96"/>
                <a:gd name="T47" fmla="*/ 120 h 128"/>
                <a:gd name="T48" fmla="*/ 55 w 96"/>
                <a:gd name="T49" fmla="*/ 120 h 128"/>
                <a:gd name="T50" fmla="*/ 65 w 96"/>
                <a:gd name="T51" fmla="*/ 110 h 128"/>
                <a:gd name="T52" fmla="*/ 65 w 96"/>
                <a:gd name="T53" fmla="*/ 77 h 128"/>
                <a:gd name="T54" fmla="*/ 83 w 96"/>
                <a:gd name="T55" fmla="*/ 77 h 128"/>
                <a:gd name="T56" fmla="*/ 87 w 96"/>
                <a:gd name="T57" fmla="*/ 75 h 128"/>
                <a:gd name="T58" fmla="*/ 86 w 96"/>
                <a:gd name="T59" fmla="*/ 72 h 128"/>
                <a:gd name="T60" fmla="*/ 51 w 96"/>
                <a:gd name="T61" fmla="*/ 10 h 128"/>
                <a:gd name="T62" fmla="*/ 48 w 96"/>
                <a:gd name="T63"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28">
                  <a:moveTo>
                    <a:pt x="55" y="128"/>
                  </a:moveTo>
                  <a:cubicBezTo>
                    <a:pt x="41" y="128"/>
                    <a:pt x="41" y="128"/>
                    <a:pt x="41" y="128"/>
                  </a:cubicBezTo>
                  <a:cubicBezTo>
                    <a:pt x="31" y="128"/>
                    <a:pt x="22" y="120"/>
                    <a:pt x="22" y="110"/>
                  </a:cubicBezTo>
                  <a:cubicBezTo>
                    <a:pt x="22" y="85"/>
                    <a:pt x="22" y="85"/>
                    <a:pt x="22" y="85"/>
                  </a:cubicBezTo>
                  <a:cubicBezTo>
                    <a:pt x="12" y="85"/>
                    <a:pt x="12" y="85"/>
                    <a:pt x="12" y="85"/>
                  </a:cubicBezTo>
                  <a:cubicBezTo>
                    <a:pt x="8" y="85"/>
                    <a:pt x="4" y="83"/>
                    <a:pt x="2" y="79"/>
                  </a:cubicBezTo>
                  <a:cubicBezTo>
                    <a:pt x="0" y="76"/>
                    <a:pt x="0" y="72"/>
                    <a:pt x="3" y="68"/>
                  </a:cubicBezTo>
                  <a:cubicBezTo>
                    <a:pt x="38" y="6"/>
                    <a:pt x="38" y="6"/>
                    <a:pt x="38" y="6"/>
                  </a:cubicBezTo>
                  <a:cubicBezTo>
                    <a:pt x="40" y="2"/>
                    <a:pt x="44" y="0"/>
                    <a:pt x="48" y="0"/>
                  </a:cubicBezTo>
                  <a:cubicBezTo>
                    <a:pt x="52" y="0"/>
                    <a:pt x="55" y="2"/>
                    <a:pt x="58" y="6"/>
                  </a:cubicBezTo>
                  <a:cubicBezTo>
                    <a:pt x="93" y="68"/>
                    <a:pt x="93" y="68"/>
                    <a:pt x="93" y="68"/>
                  </a:cubicBezTo>
                  <a:cubicBezTo>
                    <a:pt x="95" y="72"/>
                    <a:pt x="96" y="76"/>
                    <a:pt x="94" y="79"/>
                  </a:cubicBezTo>
                  <a:cubicBezTo>
                    <a:pt x="92" y="83"/>
                    <a:pt x="88" y="85"/>
                    <a:pt x="83" y="85"/>
                  </a:cubicBezTo>
                  <a:cubicBezTo>
                    <a:pt x="73" y="85"/>
                    <a:pt x="73" y="85"/>
                    <a:pt x="73" y="85"/>
                  </a:cubicBezTo>
                  <a:cubicBezTo>
                    <a:pt x="73" y="110"/>
                    <a:pt x="73" y="110"/>
                    <a:pt x="73" y="110"/>
                  </a:cubicBezTo>
                  <a:cubicBezTo>
                    <a:pt x="73" y="120"/>
                    <a:pt x="65" y="128"/>
                    <a:pt x="55" y="128"/>
                  </a:cubicBezTo>
                  <a:close/>
                  <a:moveTo>
                    <a:pt x="48" y="8"/>
                  </a:moveTo>
                  <a:cubicBezTo>
                    <a:pt x="47" y="8"/>
                    <a:pt x="46" y="9"/>
                    <a:pt x="45" y="10"/>
                  </a:cubicBezTo>
                  <a:cubicBezTo>
                    <a:pt x="9" y="72"/>
                    <a:pt x="9" y="72"/>
                    <a:pt x="9" y="72"/>
                  </a:cubicBezTo>
                  <a:cubicBezTo>
                    <a:pt x="9" y="73"/>
                    <a:pt x="8" y="75"/>
                    <a:pt x="9" y="75"/>
                  </a:cubicBezTo>
                  <a:cubicBezTo>
                    <a:pt x="9" y="76"/>
                    <a:pt x="11" y="77"/>
                    <a:pt x="12" y="77"/>
                  </a:cubicBezTo>
                  <a:cubicBezTo>
                    <a:pt x="30" y="77"/>
                    <a:pt x="30" y="77"/>
                    <a:pt x="30" y="77"/>
                  </a:cubicBezTo>
                  <a:cubicBezTo>
                    <a:pt x="30" y="110"/>
                    <a:pt x="30" y="110"/>
                    <a:pt x="30" y="110"/>
                  </a:cubicBezTo>
                  <a:cubicBezTo>
                    <a:pt x="30" y="116"/>
                    <a:pt x="35" y="120"/>
                    <a:pt x="41" y="120"/>
                  </a:cubicBezTo>
                  <a:cubicBezTo>
                    <a:pt x="55" y="120"/>
                    <a:pt x="55" y="120"/>
                    <a:pt x="55" y="120"/>
                  </a:cubicBezTo>
                  <a:cubicBezTo>
                    <a:pt x="60" y="120"/>
                    <a:pt x="65" y="116"/>
                    <a:pt x="65" y="110"/>
                  </a:cubicBezTo>
                  <a:cubicBezTo>
                    <a:pt x="65" y="77"/>
                    <a:pt x="65" y="77"/>
                    <a:pt x="65" y="77"/>
                  </a:cubicBezTo>
                  <a:cubicBezTo>
                    <a:pt x="83" y="77"/>
                    <a:pt x="83" y="77"/>
                    <a:pt x="83" y="77"/>
                  </a:cubicBezTo>
                  <a:cubicBezTo>
                    <a:pt x="85" y="77"/>
                    <a:pt x="86" y="76"/>
                    <a:pt x="87" y="75"/>
                  </a:cubicBezTo>
                  <a:cubicBezTo>
                    <a:pt x="87" y="75"/>
                    <a:pt x="87" y="73"/>
                    <a:pt x="86" y="72"/>
                  </a:cubicBezTo>
                  <a:cubicBezTo>
                    <a:pt x="51" y="10"/>
                    <a:pt x="51" y="10"/>
                    <a:pt x="51" y="10"/>
                  </a:cubicBezTo>
                  <a:cubicBezTo>
                    <a:pt x="50" y="9"/>
                    <a:pt x="49" y="8"/>
                    <a:pt x="48"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48" name="组合 247"/>
          <p:cNvGrpSpPr/>
          <p:nvPr/>
        </p:nvGrpSpPr>
        <p:grpSpPr>
          <a:xfrm>
            <a:off x="5697333" y="4088769"/>
            <a:ext cx="404148" cy="394410"/>
            <a:chOff x="5472114" y="3235325"/>
            <a:chExt cx="395287" cy="385763"/>
          </a:xfrm>
        </p:grpSpPr>
        <p:sp>
          <p:nvSpPr>
            <p:cNvPr id="150" name="Freeform 129"/>
            <p:cNvSpPr>
              <a:spLocks noEditPoints="1"/>
            </p:cNvSpPr>
            <p:nvPr/>
          </p:nvSpPr>
          <p:spPr bwMode="auto">
            <a:xfrm>
              <a:off x="5673726" y="3448050"/>
              <a:ext cx="193675" cy="173038"/>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1" name="Freeform 130"/>
            <p:cNvSpPr>
              <a:spLocks noEditPoints="1"/>
            </p:cNvSpPr>
            <p:nvPr/>
          </p:nvSpPr>
          <p:spPr bwMode="auto">
            <a:xfrm>
              <a:off x="5472114" y="3235325"/>
              <a:ext cx="184150" cy="180975"/>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2" name="Freeform 131"/>
            <p:cNvSpPr>
              <a:spLocks noEditPoints="1"/>
            </p:cNvSpPr>
            <p:nvPr/>
          </p:nvSpPr>
          <p:spPr bwMode="auto">
            <a:xfrm>
              <a:off x="5478464" y="3259138"/>
              <a:ext cx="361950" cy="341313"/>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1" name="组合 250"/>
          <p:cNvGrpSpPr/>
          <p:nvPr/>
        </p:nvGrpSpPr>
        <p:grpSpPr>
          <a:xfrm>
            <a:off x="8365687" y="4083901"/>
            <a:ext cx="425249" cy="399280"/>
            <a:chOff x="8081964" y="3230563"/>
            <a:chExt cx="415925" cy="390525"/>
          </a:xfrm>
          <a:solidFill>
            <a:srgbClr val="FC621E"/>
          </a:solidFill>
        </p:grpSpPr>
        <p:sp>
          <p:nvSpPr>
            <p:cNvPr id="153" name="Freeform 132"/>
            <p:cNvSpPr>
              <a:spLocks noEditPoints="1"/>
            </p:cNvSpPr>
            <p:nvPr/>
          </p:nvSpPr>
          <p:spPr bwMode="auto">
            <a:xfrm>
              <a:off x="8143876" y="3230563"/>
              <a:ext cx="201613" cy="147638"/>
            </a:xfrm>
            <a:custGeom>
              <a:avLst/>
              <a:gdLst>
                <a:gd name="T0" fmla="*/ 40 w 89"/>
                <a:gd name="T1" fmla="*/ 4 h 65"/>
                <a:gd name="T2" fmla="*/ 77 w 89"/>
                <a:gd name="T3" fmla="*/ 20 h 65"/>
                <a:gd name="T4" fmla="*/ 83 w 89"/>
                <a:gd name="T5" fmla="*/ 26 h 65"/>
                <a:gd name="T6" fmla="*/ 49 w 89"/>
                <a:gd name="T7" fmla="*/ 60 h 65"/>
                <a:gd name="T8" fmla="*/ 6 w 89"/>
                <a:gd name="T9" fmla="*/ 17 h 65"/>
                <a:gd name="T10" fmla="*/ 40 w 89"/>
                <a:gd name="T11" fmla="*/ 4 h 65"/>
                <a:gd name="T12" fmla="*/ 40 w 89"/>
                <a:gd name="T13" fmla="*/ 0 h 65"/>
                <a:gd name="T14" fmla="*/ 0 w 89"/>
                <a:gd name="T15" fmla="*/ 16 h 65"/>
                <a:gd name="T16" fmla="*/ 49 w 89"/>
                <a:gd name="T17" fmla="*/ 65 h 65"/>
                <a:gd name="T18" fmla="*/ 89 w 89"/>
                <a:gd name="T19" fmla="*/ 26 h 65"/>
                <a:gd name="T20" fmla="*/ 80 w 89"/>
                <a:gd name="T21" fmla="*/ 17 h 65"/>
                <a:gd name="T22" fmla="*/ 40 w 89"/>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65">
                  <a:moveTo>
                    <a:pt x="40" y="4"/>
                  </a:moveTo>
                  <a:cubicBezTo>
                    <a:pt x="54" y="4"/>
                    <a:pt x="67" y="10"/>
                    <a:pt x="77" y="20"/>
                  </a:cubicBezTo>
                  <a:cubicBezTo>
                    <a:pt x="83" y="26"/>
                    <a:pt x="83" y="26"/>
                    <a:pt x="83" y="26"/>
                  </a:cubicBezTo>
                  <a:cubicBezTo>
                    <a:pt x="49" y="60"/>
                    <a:pt x="49" y="60"/>
                    <a:pt x="49" y="60"/>
                  </a:cubicBezTo>
                  <a:cubicBezTo>
                    <a:pt x="6" y="17"/>
                    <a:pt x="6" y="17"/>
                    <a:pt x="6" y="17"/>
                  </a:cubicBezTo>
                  <a:cubicBezTo>
                    <a:pt x="15" y="9"/>
                    <a:pt x="27" y="4"/>
                    <a:pt x="40" y="4"/>
                  </a:cubicBezTo>
                  <a:moveTo>
                    <a:pt x="40" y="0"/>
                  </a:moveTo>
                  <a:cubicBezTo>
                    <a:pt x="25" y="0"/>
                    <a:pt x="11" y="6"/>
                    <a:pt x="0" y="16"/>
                  </a:cubicBezTo>
                  <a:cubicBezTo>
                    <a:pt x="49" y="65"/>
                    <a:pt x="49" y="65"/>
                    <a:pt x="49" y="65"/>
                  </a:cubicBezTo>
                  <a:cubicBezTo>
                    <a:pt x="89" y="26"/>
                    <a:pt x="89" y="26"/>
                    <a:pt x="89" y="26"/>
                  </a:cubicBezTo>
                  <a:cubicBezTo>
                    <a:pt x="80" y="17"/>
                    <a:pt x="80" y="17"/>
                    <a:pt x="80" y="17"/>
                  </a:cubicBezTo>
                  <a:cubicBezTo>
                    <a:pt x="69" y="6"/>
                    <a:pt x="5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4" name="Freeform 133"/>
            <p:cNvSpPr>
              <a:spLocks noEditPoints="1"/>
            </p:cNvSpPr>
            <p:nvPr/>
          </p:nvSpPr>
          <p:spPr bwMode="auto">
            <a:xfrm>
              <a:off x="8164514" y="3300413"/>
              <a:ext cx="333375" cy="320675"/>
            </a:xfrm>
            <a:custGeom>
              <a:avLst/>
              <a:gdLst>
                <a:gd name="T0" fmla="*/ 85 w 147"/>
                <a:gd name="T1" fmla="*/ 11 h 141"/>
                <a:gd name="T2" fmla="*/ 119 w 147"/>
                <a:gd name="T3" fmla="*/ 45 h 141"/>
                <a:gd name="T4" fmla="*/ 133 w 147"/>
                <a:gd name="T5" fmla="*/ 80 h 141"/>
                <a:gd name="T6" fmla="*/ 119 w 147"/>
                <a:gd name="T7" fmla="*/ 115 h 141"/>
                <a:gd name="T8" fmla="*/ 115 w 147"/>
                <a:gd name="T9" fmla="*/ 119 h 141"/>
                <a:gd name="T10" fmla="*/ 80 w 147"/>
                <a:gd name="T11" fmla="*/ 133 h 141"/>
                <a:gd name="T12" fmla="*/ 46 w 147"/>
                <a:gd name="T13" fmla="*/ 119 h 141"/>
                <a:gd name="T14" fmla="*/ 12 w 147"/>
                <a:gd name="T15" fmla="*/ 85 h 141"/>
                <a:gd name="T16" fmla="*/ 85 w 147"/>
                <a:gd name="T17" fmla="*/ 11 h 141"/>
                <a:gd name="T18" fmla="*/ 85 w 147"/>
                <a:gd name="T19" fmla="*/ 0 h 141"/>
                <a:gd name="T20" fmla="*/ 0 w 147"/>
                <a:gd name="T21" fmla="*/ 85 h 141"/>
                <a:gd name="T22" fmla="*/ 40 w 147"/>
                <a:gd name="T23" fmla="*/ 124 h 141"/>
                <a:gd name="T24" fmla="*/ 80 w 147"/>
                <a:gd name="T25" fmla="*/ 141 h 141"/>
                <a:gd name="T26" fmla="*/ 121 w 147"/>
                <a:gd name="T27" fmla="*/ 124 h 141"/>
                <a:gd name="T28" fmla="*/ 125 w 147"/>
                <a:gd name="T29" fmla="*/ 120 h 141"/>
                <a:gd name="T30" fmla="*/ 125 w 147"/>
                <a:gd name="T31" fmla="*/ 40 h 141"/>
                <a:gd name="T32" fmla="*/ 85 w 147"/>
                <a:gd name="T3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141">
                  <a:moveTo>
                    <a:pt x="85" y="11"/>
                  </a:moveTo>
                  <a:cubicBezTo>
                    <a:pt x="119" y="45"/>
                    <a:pt x="119" y="45"/>
                    <a:pt x="119" y="45"/>
                  </a:cubicBezTo>
                  <a:cubicBezTo>
                    <a:pt x="128" y="55"/>
                    <a:pt x="133" y="67"/>
                    <a:pt x="133" y="80"/>
                  </a:cubicBezTo>
                  <a:cubicBezTo>
                    <a:pt x="133" y="93"/>
                    <a:pt x="128" y="105"/>
                    <a:pt x="119" y="115"/>
                  </a:cubicBezTo>
                  <a:cubicBezTo>
                    <a:pt x="115" y="119"/>
                    <a:pt x="115" y="119"/>
                    <a:pt x="115" y="119"/>
                  </a:cubicBezTo>
                  <a:cubicBezTo>
                    <a:pt x="106" y="128"/>
                    <a:pt x="93" y="133"/>
                    <a:pt x="80" y="133"/>
                  </a:cubicBezTo>
                  <a:cubicBezTo>
                    <a:pt x="67" y="133"/>
                    <a:pt x="55" y="128"/>
                    <a:pt x="46" y="119"/>
                  </a:cubicBezTo>
                  <a:cubicBezTo>
                    <a:pt x="12" y="85"/>
                    <a:pt x="12" y="85"/>
                    <a:pt x="12" y="85"/>
                  </a:cubicBezTo>
                  <a:cubicBezTo>
                    <a:pt x="85" y="11"/>
                    <a:pt x="85" y="11"/>
                    <a:pt x="85" y="11"/>
                  </a:cubicBezTo>
                  <a:moveTo>
                    <a:pt x="85" y="0"/>
                  </a:moveTo>
                  <a:cubicBezTo>
                    <a:pt x="0" y="85"/>
                    <a:pt x="0" y="85"/>
                    <a:pt x="0" y="85"/>
                  </a:cubicBezTo>
                  <a:cubicBezTo>
                    <a:pt x="40" y="124"/>
                    <a:pt x="40" y="124"/>
                    <a:pt x="40" y="124"/>
                  </a:cubicBezTo>
                  <a:cubicBezTo>
                    <a:pt x="51" y="135"/>
                    <a:pt x="66" y="141"/>
                    <a:pt x="80" y="141"/>
                  </a:cubicBezTo>
                  <a:cubicBezTo>
                    <a:pt x="95" y="141"/>
                    <a:pt x="109" y="135"/>
                    <a:pt x="121" y="124"/>
                  </a:cubicBezTo>
                  <a:cubicBezTo>
                    <a:pt x="125" y="120"/>
                    <a:pt x="125" y="120"/>
                    <a:pt x="125" y="120"/>
                  </a:cubicBezTo>
                  <a:cubicBezTo>
                    <a:pt x="147" y="98"/>
                    <a:pt x="147" y="62"/>
                    <a:pt x="125" y="40"/>
                  </a:cubicBezTo>
                  <a:cubicBezTo>
                    <a:pt x="85" y="0"/>
                    <a:pt x="85" y="0"/>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5" name="Freeform 134"/>
            <p:cNvSpPr>
              <a:spLocks noEditPoints="1"/>
            </p:cNvSpPr>
            <p:nvPr/>
          </p:nvSpPr>
          <p:spPr bwMode="auto">
            <a:xfrm>
              <a:off x="8081964" y="3279775"/>
              <a:ext cx="161925" cy="200025"/>
            </a:xfrm>
            <a:custGeom>
              <a:avLst/>
              <a:gdLst>
                <a:gd name="T0" fmla="*/ 22 w 71"/>
                <a:gd name="T1" fmla="*/ 6 h 88"/>
                <a:gd name="T2" fmla="*/ 65 w 71"/>
                <a:gd name="T3" fmla="*/ 49 h 88"/>
                <a:gd name="T4" fmla="*/ 31 w 71"/>
                <a:gd name="T5" fmla="*/ 83 h 88"/>
                <a:gd name="T6" fmla="*/ 25 w 71"/>
                <a:gd name="T7" fmla="*/ 77 h 88"/>
                <a:gd name="T8" fmla="*/ 22 w 71"/>
                <a:gd name="T9" fmla="*/ 6 h 88"/>
                <a:gd name="T10" fmla="*/ 22 w 71"/>
                <a:gd name="T11" fmla="*/ 0 h 88"/>
                <a:gd name="T12" fmla="*/ 22 w 71"/>
                <a:gd name="T13" fmla="*/ 80 h 88"/>
                <a:gd name="T14" fmla="*/ 31 w 71"/>
                <a:gd name="T15" fmla="*/ 88 h 88"/>
                <a:gd name="T16" fmla="*/ 71 w 71"/>
                <a:gd name="T17" fmla="*/ 49 h 88"/>
                <a:gd name="T18" fmla="*/ 22 w 71"/>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8">
                  <a:moveTo>
                    <a:pt x="22" y="6"/>
                  </a:moveTo>
                  <a:cubicBezTo>
                    <a:pt x="65" y="49"/>
                    <a:pt x="65" y="49"/>
                    <a:pt x="65" y="49"/>
                  </a:cubicBezTo>
                  <a:cubicBezTo>
                    <a:pt x="31" y="83"/>
                    <a:pt x="31" y="83"/>
                    <a:pt x="31" y="83"/>
                  </a:cubicBezTo>
                  <a:cubicBezTo>
                    <a:pt x="25" y="77"/>
                    <a:pt x="25" y="77"/>
                    <a:pt x="25" y="77"/>
                  </a:cubicBezTo>
                  <a:cubicBezTo>
                    <a:pt x="6" y="57"/>
                    <a:pt x="5" y="26"/>
                    <a:pt x="22" y="6"/>
                  </a:cubicBezTo>
                  <a:moveTo>
                    <a:pt x="22" y="0"/>
                  </a:moveTo>
                  <a:cubicBezTo>
                    <a:pt x="0" y="22"/>
                    <a:pt x="0" y="58"/>
                    <a:pt x="22" y="80"/>
                  </a:cubicBezTo>
                  <a:cubicBezTo>
                    <a:pt x="31" y="88"/>
                    <a:pt x="31" y="88"/>
                    <a:pt x="31" y="88"/>
                  </a:cubicBezTo>
                  <a:cubicBezTo>
                    <a:pt x="71" y="49"/>
                    <a:pt x="71" y="49"/>
                    <a:pt x="71" y="49"/>
                  </a:cubicBezTo>
                  <a:cubicBezTo>
                    <a:pt x="22" y="0"/>
                    <a:pt x="22"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6" name="组合 275"/>
          <p:cNvGrpSpPr/>
          <p:nvPr/>
        </p:nvGrpSpPr>
        <p:grpSpPr>
          <a:xfrm>
            <a:off x="1219236" y="4150447"/>
            <a:ext cx="413887" cy="285663"/>
            <a:chOff x="1155745" y="3935454"/>
            <a:chExt cx="392448" cy="270866"/>
          </a:xfrm>
        </p:grpSpPr>
        <p:sp>
          <p:nvSpPr>
            <p:cNvPr id="156" name="Freeform 135"/>
            <p:cNvSpPr>
              <a:spLocks noEditPoints="1"/>
            </p:cNvSpPr>
            <p:nvPr/>
          </p:nvSpPr>
          <p:spPr bwMode="auto">
            <a:xfrm>
              <a:off x="1155745" y="4037029"/>
              <a:ext cx="392448" cy="169291"/>
            </a:xfrm>
            <a:custGeom>
              <a:avLst/>
              <a:gdLst>
                <a:gd name="T0" fmla="*/ 167 w 178"/>
                <a:gd name="T1" fmla="*/ 77 h 77"/>
                <a:gd name="T2" fmla="*/ 11 w 178"/>
                <a:gd name="T3" fmla="*/ 77 h 77"/>
                <a:gd name="T4" fmla="*/ 0 w 178"/>
                <a:gd name="T5" fmla="*/ 65 h 77"/>
                <a:gd name="T6" fmla="*/ 0 w 178"/>
                <a:gd name="T7" fmla="*/ 0 h 77"/>
                <a:gd name="T8" fmla="*/ 178 w 178"/>
                <a:gd name="T9" fmla="*/ 0 h 77"/>
                <a:gd name="T10" fmla="*/ 178 w 178"/>
                <a:gd name="T11" fmla="*/ 65 h 77"/>
                <a:gd name="T12" fmla="*/ 167 w 178"/>
                <a:gd name="T13" fmla="*/ 77 h 77"/>
                <a:gd name="T14" fmla="*/ 4 w 178"/>
                <a:gd name="T15" fmla="*/ 4 h 77"/>
                <a:gd name="T16" fmla="*/ 4 w 178"/>
                <a:gd name="T17" fmla="*/ 65 h 77"/>
                <a:gd name="T18" fmla="*/ 11 w 178"/>
                <a:gd name="T19" fmla="*/ 73 h 77"/>
                <a:gd name="T20" fmla="*/ 167 w 178"/>
                <a:gd name="T21" fmla="*/ 73 h 77"/>
                <a:gd name="T22" fmla="*/ 174 w 178"/>
                <a:gd name="T23" fmla="*/ 65 h 77"/>
                <a:gd name="T24" fmla="*/ 174 w 178"/>
                <a:gd name="T25" fmla="*/ 4 h 77"/>
                <a:gd name="T26" fmla="*/ 4 w 178"/>
                <a:gd name="T2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77">
                  <a:moveTo>
                    <a:pt x="167" y="77"/>
                  </a:moveTo>
                  <a:cubicBezTo>
                    <a:pt x="11" y="77"/>
                    <a:pt x="11" y="77"/>
                    <a:pt x="11" y="77"/>
                  </a:cubicBezTo>
                  <a:cubicBezTo>
                    <a:pt x="5" y="77"/>
                    <a:pt x="0" y="72"/>
                    <a:pt x="0" y="65"/>
                  </a:cubicBezTo>
                  <a:cubicBezTo>
                    <a:pt x="0" y="0"/>
                    <a:pt x="0" y="0"/>
                    <a:pt x="0" y="0"/>
                  </a:cubicBezTo>
                  <a:cubicBezTo>
                    <a:pt x="178" y="0"/>
                    <a:pt x="178" y="0"/>
                    <a:pt x="178" y="0"/>
                  </a:cubicBezTo>
                  <a:cubicBezTo>
                    <a:pt x="178" y="65"/>
                    <a:pt x="178" y="65"/>
                    <a:pt x="178" y="65"/>
                  </a:cubicBezTo>
                  <a:cubicBezTo>
                    <a:pt x="178" y="72"/>
                    <a:pt x="173" y="77"/>
                    <a:pt x="167" y="77"/>
                  </a:cubicBezTo>
                  <a:close/>
                  <a:moveTo>
                    <a:pt x="4" y="4"/>
                  </a:moveTo>
                  <a:cubicBezTo>
                    <a:pt x="4" y="65"/>
                    <a:pt x="4" y="65"/>
                    <a:pt x="4" y="65"/>
                  </a:cubicBezTo>
                  <a:cubicBezTo>
                    <a:pt x="4" y="70"/>
                    <a:pt x="7" y="73"/>
                    <a:pt x="11" y="73"/>
                  </a:cubicBezTo>
                  <a:cubicBezTo>
                    <a:pt x="167" y="73"/>
                    <a:pt x="167" y="73"/>
                    <a:pt x="167" y="73"/>
                  </a:cubicBezTo>
                  <a:cubicBezTo>
                    <a:pt x="171" y="73"/>
                    <a:pt x="174" y="70"/>
                    <a:pt x="174" y="65"/>
                  </a:cubicBezTo>
                  <a:cubicBezTo>
                    <a:pt x="174" y="4"/>
                    <a:pt x="174" y="4"/>
                    <a:pt x="174" y="4"/>
                  </a:cubicBezTo>
                  <a:lnTo>
                    <a:pt x="4"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7" name="Freeform 136"/>
            <p:cNvSpPr>
              <a:spLocks noEditPoints="1"/>
            </p:cNvSpPr>
            <p:nvPr/>
          </p:nvSpPr>
          <p:spPr bwMode="auto">
            <a:xfrm>
              <a:off x="1371207" y="4112441"/>
              <a:ext cx="132355" cy="52326"/>
            </a:xfrm>
            <a:custGeom>
              <a:avLst/>
              <a:gdLst>
                <a:gd name="T0" fmla="*/ 56 w 60"/>
                <a:gd name="T1" fmla="*/ 24 h 24"/>
                <a:gd name="T2" fmla="*/ 4 w 60"/>
                <a:gd name="T3" fmla="*/ 24 h 24"/>
                <a:gd name="T4" fmla="*/ 0 w 60"/>
                <a:gd name="T5" fmla="*/ 19 h 24"/>
                <a:gd name="T6" fmla="*/ 0 w 60"/>
                <a:gd name="T7" fmla="*/ 5 h 24"/>
                <a:gd name="T8" fmla="*/ 4 w 60"/>
                <a:gd name="T9" fmla="*/ 0 h 24"/>
                <a:gd name="T10" fmla="*/ 56 w 60"/>
                <a:gd name="T11" fmla="*/ 0 h 24"/>
                <a:gd name="T12" fmla="*/ 60 w 60"/>
                <a:gd name="T13" fmla="*/ 5 h 24"/>
                <a:gd name="T14" fmla="*/ 60 w 60"/>
                <a:gd name="T15" fmla="*/ 19 h 24"/>
                <a:gd name="T16" fmla="*/ 56 w 60"/>
                <a:gd name="T17" fmla="*/ 24 h 24"/>
                <a:gd name="T18" fmla="*/ 4 w 60"/>
                <a:gd name="T19" fmla="*/ 4 h 24"/>
                <a:gd name="T20" fmla="*/ 4 w 60"/>
                <a:gd name="T21" fmla="*/ 5 h 24"/>
                <a:gd name="T22" fmla="*/ 4 w 60"/>
                <a:gd name="T23" fmla="*/ 19 h 24"/>
                <a:gd name="T24" fmla="*/ 4 w 60"/>
                <a:gd name="T25" fmla="*/ 20 h 24"/>
                <a:gd name="T26" fmla="*/ 56 w 60"/>
                <a:gd name="T27" fmla="*/ 20 h 24"/>
                <a:gd name="T28" fmla="*/ 56 w 60"/>
                <a:gd name="T29" fmla="*/ 19 h 24"/>
                <a:gd name="T30" fmla="*/ 56 w 60"/>
                <a:gd name="T31" fmla="*/ 5 h 24"/>
                <a:gd name="T32" fmla="*/ 56 w 60"/>
                <a:gd name="T33" fmla="*/ 4 h 24"/>
                <a:gd name="T34" fmla="*/ 4 w 60"/>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4">
                  <a:moveTo>
                    <a:pt x="56" y="24"/>
                  </a:moveTo>
                  <a:cubicBezTo>
                    <a:pt x="4" y="24"/>
                    <a:pt x="4" y="24"/>
                    <a:pt x="4" y="24"/>
                  </a:cubicBezTo>
                  <a:cubicBezTo>
                    <a:pt x="2" y="24"/>
                    <a:pt x="0" y="22"/>
                    <a:pt x="0" y="19"/>
                  </a:cubicBezTo>
                  <a:cubicBezTo>
                    <a:pt x="0" y="5"/>
                    <a:pt x="0" y="5"/>
                    <a:pt x="0" y="5"/>
                  </a:cubicBezTo>
                  <a:cubicBezTo>
                    <a:pt x="0" y="2"/>
                    <a:pt x="2" y="0"/>
                    <a:pt x="4" y="0"/>
                  </a:cubicBezTo>
                  <a:cubicBezTo>
                    <a:pt x="56" y="0"/>
                    <a:pt x="56" y="0"/>
                    <a:pt x="56" y="0"/>
                  </a:cubicBezTo>
                  <a:cubicBezTo>
                    <a:pt x="58" y="0"/>
                    <a:pt x="60" y="2"/>
                    <a:pt x="60" y="5"/>
                  </a:cubicBezTo>
                  <a:cubicBezTo>
                    <a:pt x="60" y="19"/>
                    <a:pt x="60" y="19"/>
                    <a:pt x="60" y="19"/>
                  </a:cubicBezTo>
                  <a:cubicBezTo>
                    <a:pt x="60" y="22"/>
                    <a:pt x="58" y="24"/>
                    <a:pt x="56" y="24"/>
                  </a:cubicBezTo>
                  <a:close/>
                  <a:moveTo>
                    <a:pt x="4" y="4"/>
                  </a:moveTo>
                  <a:cubicBezTo>
                    <a:pt x="4" y="4"/>
                    <a:pt x="4" y="4"/>
                    <a:pt x="4" y="5"/>
                  </a:cubicBezTo>
                  <a:cubicBezTo>
                    <a:pt x="4" y="19"/>
                    <a:pt x="4" y="19"/>
                    <a:pt x="4" y="19"/>
                  </a:cubicBezTo>
                  <a:cubicBezTo>
                    <a:pt x="4" y="20"/>
                    <a:pt x="4" y="20"/>
                    <a:pt x="4" y="20"/>
                  </a:cubicBezTo>
                  <a:cubicBezTo>
                    <a:pt x="56" y="20"/>
                    <a:pt x="56" y="20"/>
                    <a:pt x="56" y="20"/>
                  </a:cubicBezTo>
                  <a:cubicBezTo>
                    <a:pt x="56" y="20"/>
                    <a:pt x="56" y="20"/>
                    <a:pt x="56" y="19"/>
                  </a:cubicBezTo>
                  <a:cubicBezTo>
                    <a:pt x="56" y="5"/>
                    <a:pt x="56" y="5"/>
                    <a:pt x="56" y="5"/>
                  </a:cubicBezTo>
                  <a:cubicBezTo>
                    <a:pt x="56" y="4"/>
                    <a:pt x="56" y="4"/>
                    <a:pt x="56" y="4"/>
                  </a:cubicBezTo>
                  <a:lnTo>
                    <a:pt x="4"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8" name="Freeform 137"/>
            <p:cNvSpPr>
              <a:spLocks noEditPoints="1"/>
            </p:cNvSpPr>
            <p:nvPr/>
          </p:nvSpPr>
          <p:spPr bwMode="auto">
            <a:xfrm>
              <a:off x="1155745" y="3935454"/>
              <a:ext cx="392448" cy="73873"/>
            </a:xfrm>
            <a:custGeom>
              <a:avLst/>
              <a:gdLst>
                <a:gd name="T0" fmla="*/ 178 w 178"/>
                <a:gd name="T1" fmla="*/ 33 h 33"/>
                <a:gd name="T2" fmla="*/ 0 w 178"/>
                <a:gd name="T3" fmla="*/ 33 h 33"/>
                <a:gd name="T4" fmla="*/ 0 w 178"/>
                <a:gd name="T5" fmla="*/ 11 h 33"/>
                <a:gd name="T6" fmla="*/ 11 w 178"/>
                <a:gd name="T7" fmla="*/ 0 h 33"/>
                <a:gd name="T8" fmla="*/ 167 w 178"/>
                <a:gd name="T9" fmla="*/ 0 h 33"/>
                <a:gd name="T10" fmla="*/ 178 w 178"/>
                <a:gd name="T11" fmla="*/ 11 h 33"/>
                <a:gd name="T12" fmla="*/ 178 w 178"/>
                <a:gd name="T13" fmla="*/ 33 h 33"/>
                <a:gd name="T14" fmla="*/ 4 w 178"/>
                <a:gd name="T15" fmla="*/ 29 h 33"/>
                <a:gd name="T16" fmla="*/ 174 w 178"/>
                <a:gd name="T17" fmla="*/ 29 h 33"/>
                <a:gd name="T18" fmla="*/ 174 w 178"/>
                <a:gd name="T19" fmla="*/ 11 h 33"/>
                <a:gd name="T20" fmla="*/ 167 w 178"/>
                <a:gd name="T21" fmla="*/ 4 h 33"/>
                <a:gd name="T22" fmla="*/ 11 w 178"/>
                <a:gd name="T23" fmla="*/ 4 h 33"/>
                <a:gd name="T24" fmla="*/ 4 w 178"/>
                <a:gd name="T25" fmla="*/ 11 h 33"/>
                <a:gd name="T26" fmla="*/ 4 w 178"/>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3">
                  <a:moveTo>
                    <a:pt x="178" y="33"/>
                  </a:moveTo>
                  <a:cubicBezTo>
                    <a:pt x="0" y="33"/>
                    <a:pt x="0" y="33"/>
                    <a:pt x="0" y="33"/>
                  </a:cubicBezTo>
                  <a:cubicBezTo>
                    <a:pt x="0" y="11"/>
                    <a:pt x="0" y="11"/>
                    <a:pt x="0" y="11"/>
                  </a:cubicBezTo>
                  <a:cubicBezTo>
                    <a:pt x="0" y="5"/>
                    <a:pt x="5" y="0"/>
                    <a:pt x="11" y="0"/>
                  </a:cubicBezTo>
                  <a:cubicBezTo>
                    <a:pt x="167" y="0"/>
                    <a:pt x="167" y="0"/>
                    <a:pt x="167" y="0"/>
                  </a:cubicBezTo>
                  <a:cubicBezTo>
                    <a:pt x="173" y="0"/>
                    <a:pt x="178" y="5"/>
                    <a:pt x="178" y="11"/>
                  </a:cubicBezTo>
                  <a:lnTo>
                    <a:pt x="178" y="33"/>
                  </a:lnTo>
                  <a:close/>
                  <a:moveTo>
                    <a:pt x="4" y="29"/>
                  </a:moveTo>
                  <a:cubicBezTo>
                    <a:pt x="174" y="29"/>
                    <a:pt x="174" y="29"/>
                    <a:pt x="174" y="29"/>
                  </a:cubicBezTo>
                  <a:cubicBezTo>
                    <a:pt x="174" y="11"/>
                    <a:pt x="174" y="11"/>
                    <a:pt x="174" y="11"/>
                  </a:cubicBezTo>
                  <a:cubicBezTo>
                    <a:pt x="174" y="7"/>
                    <a:pt x="171" y="4"/>
                    <a:pt x="167" y="4"/>
                  </a:cubicBezTo>
                  <a:cubicBezTo>
                    <a:pt x="11" y="4"/>
                    <a:pt x="11" y="4"/>
                    <a:pt x="11" y="4"/>
                  </a:cubicBezTo>
                  <a:cubicBezTo>
                    <a:pt x="7" y="4"/>
                    <a:pt x="4" y="7"/>
                    <a:pt x="4" y="11"/>
                  </a:cubicBezTo>
                  <a:lnTo>
                    <a:pt x="4" y="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59" name="Freeform 138"/>
          <p:cNvSpPr>
            <a:spLocks noEditPoints="1"/>
          </p:cNvSpPr>
          <p:nvPr/>
        </p:nvSpPr>
        <p:spPr bwMode="auto">
          <a:xfrm>
            <a:off x="1196513" y="5004190"/>
            <a:ext cx="462581" cy="365195"/>
          </a:xfrm>
          <a:custGeom>
            <a:avLst/>
            <a:gdLst>
              <a:gd name="T0" fmla="*/ 140 w 199"/>
              <a:gd name="T1" fmla="*/ 157 h 157"/>
              <a:gd name="T2" fmla="*/ 59 w 199"/>
              <a:gd name="T3" fmla="*/ 157 h 157"/>
              <a:gd name="T4" fmla="*/ 49 w 199"/>
              <a:gd name="T5" fmla="*/ 148 h 157"/>
              <a:gd name="T6" fmla="*/ 49 w 199"/>
              <a:gd name="T7" fmla="*/ 70 h 157"/>
              <a:gd name="T8" fmla="*/ 40 w 199"/>
              <a:gd name="T9" fmla="*/ 80 h 157"/>
              <a:gd name="T10" fmla="*/ 27 w 199"/>
              <a:gd name="T11" fmla="*/ 80 h 157"/>
              <a:gd name="T12" fmla="*/ 3 w 199"/>
              <a:gd name="T13" fmla="*/ 57 h 157"/>
              <a:gd name="T14" fmla="*/ 0 w 199"/>
              <a:gd name="T15" fmla="*/ 50 h 157"/>
              <a:gd name="T16" fmla="*/ 2 w 199"/>
              <a:gd name="T17" fmla="*/ 44 h 157"/>
              <a:gd name="T18" fmla="*/ 40 w 199"/>
              <a:gd name="T19" fmla="*/ 5 h 157"/>
              <a:gd name="T20" fmla="*/ 48 w 199"/>
              <a:gd name="T21" fmla="*/ 0 h 157"/>
              <a:gd name="T22" fmla="*/ 71 w 199"/>
              <a:gd name="T23" fmla="*/ 0 h 157"/>
              <a:gd name="T24" fmla="*/ 79 w 199"/>
              <a:gd name="T25" fmla="*/ 1 h 157"/>
              <a:gd name="T26" fmla="*/ 81 w 199"/>
              <a:gd name="T27" fmla="*/ 3 h 157"/>
              <a:gd name="T28" fmla="*/ 81 w 199"/>
              <a:gd name="T29" fmla="*/ 4 h 157"/>
              <a:gd name="T30" fmla="*/ 99 w 199"/>
              <a:gd name="T31" fmla="*/ 21 h 157"/>
              <a:gd name="T32" fmla="*/ 118 w 199"/>
              <a:gd name="T33" fmla="*/ 4 h 157"/>
              <a:gd name="T34" fmla="*/ 118 w 199"/>
              <a:gd name="T35" fmla="*/ 3 h 157"/>
              <a:gd name="T36" fmla="*/ 119 w 199"/>
              <a:gd name="T37" fmla="*/ 1 h 157"/>
              <a:gd name="T38" fmla="*/ 127 w 199"/>
              <a:gd name="T39" fmla="*/ 0 h 157"/>
              <a:gd name="T40" fmla="*/ 151 w 199"/>
              <a:gd name="T41" fmla="*/ 0 h 157"/>
              <a:gd name="T42" fmla="*/ 158 w 199"/>
              <a:gd name="T43" fmla="*/ 5 h 157"/>
              <a:gd name="T44" fmla="*/ 196 w 199"/>
              <a:gd name="T45" fmla="*/ 44 h 157"/>
              <a:gd name="T46" fmla="*/ 198 w 199"/>
              <a:gd name="T47" fmla="*/ 50 h 157"/>
              <a:gd name="T48" fmla="*/ 196 w 199"/>
              <a:gd name="T49" fmla="*/ 57 h 157"/>
              <a:gd name="T50" fmla="*/ 172 w 199"/>
              <a:gd name="T51" fmla="*/ 80 h 157"/>
              <a:gd name="T52" fmla="*/ 165 w 199"/>
              <a:gd name="T53" fmla="*/ 83 h 157"/>
              <a:gd name="T54" fmla="*/ 165 w 199"/>
              <a:gd name="T55" fmla="*/ 83 h 157"/>
              <a:gd name="T56" fmla="*/ 159 w 199"/>
              <a:gd name="T57" fmla="*/ 80 h 157"/>
              <a:gd name="T58" fmla="*/ 149 w 199"/>
              <a:gd name="T59" fmla="*/ 70 h 157"/>
              <a:gd name="T60" fmla="*/ 149 w 199"/>
              <a:gd name="T61" fmla="*/ 148 h 157"/>
              <a:gd name="T62" fmla="*/ 140 w 199"/>
              <a:gd name="T63" fmla="*/ 157 h 157"/>
              <a:gd name="T64" fmla="*/ 52 w 199"/>
              <a:gd name="T65" fmla="*/ 59 h 157"/>
              <a:gd name="T66" fmla="*/ 57 w 199"/>
              <a:gd name="T67" fmla="*/ 65 h 157"/>
              <a:gd name="T68" fmla="*/ 57 w 199"/>
              <a:gd name="T69" fmla="*/ 148 h 157"/>
              <a:gd name="T70" fmla="*/ 59 w 199"/>
              <a:gd name="T71" fmla="*/ 149 h 157"/>
              <a:gd name="T72" fmla="*/ 140 w 199"/>
              <a:gd name="T73" fmla="*/ 149 h 157"/>
              <a:gd name="T74" fmla="*/ 141 w 199"/>
              <a:gd name="T75" fmla="*/ 148 h 157"/>
              <a:gd name="T76" fmla="*/ 141 w 199"/>
              <a:gd name="T77" fmla="*/ 65 h 157"/>
              <a:gd name="T78" fmla="*/ 147 w 199"/>
              <a:gd name="T79" fmla="*/ 59 h 157"/>
              <a:gd name="T80" fmla="*/ 152 w 199"/>
              <a:gd name="T81" fmla="*/ 61 h 157"/>
              <a:gd name="T82" fmla="*/ 164 w 199"/>
              <a:gd name="T83" fmla="*/ 74 h 157"/>
              <a:gd name="T84" fmla="*/ 166 w 199"/>
              <a:gd name="T85" fmla="*/ 74 h 157"/>
              <a:gd name="T86" fmla="*/ 190 w 199"/>
              <a:gd name="T87" fmla="*/ 51 h 157"/>
              <a:gd name="T88" fmla="*/ 190 w 199"/>
              <a:gd name="T89" fmla="*/ 50 h 157"/>
              <a:gd name="T90" fmla="*/ 190 w 199"/>
              <a:gd name="T91" fmla="*/ 49 h 157"/>
              <a:gd name="T92" fmla="*/ 153 w 199"/>
              <a:gd name="T93" fmla="*/ 10 h 157"/>
              <a:gd name="T94" fmla="*/ 150 w 199"/>
              <a:gd name="T95" fmla="*/ 8 h 157"/>
              <a:gd name="T96" fmla="*/ 127 w 199"/>
              <a:gd name="T97" fmla="*/ 8 h 157"/>
              <a:gd name="T98" fmla="*/ 125 w 199"/>
              <a:gd name="T99" fmla="*/ 8 h 157"/>
              <a:gd name="T100" fmla="*/ 99 w 199"/>
              <a:gd name="T101" fmla="*/ 29 h 157"/>
              <a:gd name="T102" fmla="*/ 73 w 199"/>
              <a:gd name="T103" fmla="*/ 8 h 157"/>
              <a:gd name="T104" fmla="*/ 71 w 199"/>
              <a:gd name="T105" fmla="*/ 8 h 157"/>
              <a:gd name="T106" fmla="*/ 49 w 199"/>
              <a:gd name="T107" fmla="*/ 8 h 157"/>
              <a:gd name="T108" fmla="*/ 46 w 199"/>
              <a:gd name="T109" fmla="*/ 10 h 157"/>
              <a:gd name="T110" fmla="*/ 8 w 199"/>
              <a:gd name="T111" fmla="*/ 49 h 157"/>
              <a:gd name="T112" fmla="*/ 8 w 199"/>
              <a:gd name="T113" fmla="*/ 50 h 157"/>
              <a:gd name="T114" fmla="*/ 8 w 199"/>
              <a:gd name="T115" fmla="*/ 51 h 157"/>
              <a:gd name="T116" fmla="*/ 32 w 199"/>
              <a:gd name="T117" fmla="*/ 74 h 157"/>
              <a:gd name="T118" fmla="*/ 34 w 199"/>
              <a:gd name="T119" fmla="*/ 74 h 157"/>
              <a:gd name="T120" fmla="*/ 47 w 199"/>
              <a:gd name="T121" fmla="*/ 61 h 157"/>
              <a:gd name="T122" fmla="*/ 52 w 199"/>
              <a:gd name="T123" fmla="*/ 5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 h="157">
                <a:moveTo>
                  <a:pt x="140" y="157"/>
                </a:moveTo>
                <a:cubicBezTo>
                  <a:pt x="59" y="157"/>
                  <a:pt x="59" y="157"/>
                  <a:pt x="59" y="157"/>
                </a:cubicBezTo>
                <a:cubicBezTo>
                  <a:pt x="54" y="157"/>
                  <a:pt x="49" y="153"/>
                  <a:pt x="49" y="148"/>
                </a:cubicBezTo>
                <a:cubicBezTo>
                  <a:pt x="49" y="70"/>
                  <a:pt x="49" y="70"/>
                  <a:pt x="49" y="70"/>
                </a:cubicBezTo>
                <a:cubicBezTo>
                  <a:pt x="40" y="80"/>
                  <a:pt x="40" y="80"/>
                  <a:pt x="40" y="80"/>
                </a:cubicBezTo>
                <a:cubicBezTo>
                  <a:pt x="36" y="83"/>
                  <a:pt x="30" y="83"/>
                  <a:pt x="27" y="80"/>
                </a:cubicBezTo>
                <a:cubicBezTo>
                  <a:pt x="3" y="57"/>
                  <a:pt x="3" y="57"/>
                  <a:pt x="3" y="57"/>
                </a:cubicBezTo>
                <a:cubicBezTo>
                  <a:pt x="1" y="55"/>
                  <a:pt x="0" y="53"/>
                  <a:pt x="0" y="50"/>
                </a:cubicBezTo>
                <a:cubicBezTo>
                  <a:pt x="0" y="48"/>
                  <a:pt x="1" y="46"/>
                  <a:pt x="2" y="44"/>
                </a:cubicBezTo>
                <a:cubicBezTo>
                  <a:pt x="40" y="5"/>
                  <a:pt x="40" y="5"/>
                  <a:pt x="40" y="5"/>
                </a:cubicBezTo>
                <a:cubicBezTo>
                  <a:pt x="45" y="0"/>
                  <a:pt x="47" y="0"/>
                  <a:pt x="48" y="0"/>
                </a:cubicBezTo>
                <a:cubicBezTo>
                  <a:pt x="71" y="0"/>
                  <a:pt x="71" y="0"/>
                  <a:pt x="71" y="0"/>
                </a:cubicBezTo>
                <a:cubicBezTo>
                  <a:pt x="77" y="0"/>
                  <a:pt x="78" y="0"/>
                  <a:pt x="79" y="1"/>
                </a:cubicBezTo>
                <a:cubicBezTo>
                  <a:pt x="81" y="3"/>
                  <a:pt x="81" y="3"/>
                  <a:pt x="81" y="3"/>
                </a:cubicBezTo>
                <a:cubicBezTo>
                  <a:pt x="81" y="4"/>
                  <a:pt x="81" y="4"/>
                  <a:pt x="81" y="4"/>
                </a:cubicBezTo>
                <a:cubicBezTo>
                  <a:pt x="81" y="14"/>
                  <a:pt x="88" y="21"/>
                  <a:pt x="99" y="21"/>
                </a:cubicBezTo>
                <a:cubicBezTo>
                  <a:pt x="110" y="21"/>
                  <a:pt x="118" y="14"/>
                  <a:pt x="118" y="4"/>
                </a:cubicBezTo>
                <a:cubicBezTo>
                  <a:pt x="118" y="3"/>
                  <a:pt x="118" y="3"/>
                  <a:pt x="118" y="3"/>
                </a:cubicBezTo>
                <a:cubicBezTo>
                  <a:pt x="119" y="1"/>
                  <a:pt x="119" y="1"/>
                  <a:pt x="119" y="1"/>
                </a:cubicBezTo>
                <a:cubicBezTo>
                  <a:pt x="120" y="0"/>
                  <a:pt x="121" y="0"/>
                  <a:pt x="127" y="0"/>
                </a:cubicBezTo>
                <a:cubicBezTo>
                  <a:pt x="151" y="0"/>
                  <a:pt x="151" y="0"/>
                  <a:pt x="151" y="0"/>
                </a:cubicBezTo>
                <a:cubicBezTo>
                  <a:pt x="152" y="0"/>
                  <a:pt x="153" y="0"/>
                  <a:pt x="158" y="5"/>
                </a:cubicBezTo>
                <a:cubicBezTo>
                  <a:pt x="196" y="44"/>
                  <a:pt x="196" y="44"/>
                  <a:pt x="196" y="44"/>
                </a:cubicBezTo>
                <a:cubicBezTo>
                  <a:pt x="198" y="46"/>
                  <a:pt x="199" y="48"/>
                  <a:pt x="198" y="50"/>
                </a:cubicBezTo>
                <a:cubicBezTo>
                  <a:pt x="198" y="53"/>
                  <a:pt x="197" y="55"/>
                  <a:pt x="196" y="57"/>
                </a:cubicBezTo>
                <a:cubicBezTo>
                  <a:pt x="172" y="80"/>
                  <a:pt x="172" y="80"/>
                  <a:pt x="172" y="80"/>
                </a:cubicBezTo>
                <a:cubicBezTo>
                  <a:pt x="170" y="82"/>
                  <a:pt x="168" y="83"/>
                  <a:pt x="165" y="83"/>
                </a:cubicBezTo>
                <a:cubicBezTo>
                  <a:pt x="165" y="83"/>
                  <a:pt x="165" y="83"/>
                  <a:pt x="165" y="83"/>
                </a:cubicBezTo>
                <a:cubicBezTo>
                  <a:pt x="163" y="83"/>
                  <a:pt x="160" y="82"/>
                  <a:pt x="159" y="80"/>
                </a:cubicBezTo>
                <a:cubicBezTo>
                  <a:pt x="149" y="70"/>
                  <a:pt x="149" y="70"/>
                  <a:pt x="149" y="70"/>
                </a:cubicBezTo>
                <a:cubicBezTo>
                  <a:pt x="149" y="148"/>
                  <a:pt x="149" y="148"/>
                  <a:pt x="149" y="148"/>
                </a:cubicBezTo>
                <a:cubicBezTo>
                  <a:pt x="149" y="153"/>
                  <a:pt x="145" y="157"/>
                  <a:pt x="140" y="157"/>
                </a:cubicBezTo>
                <a:close/>
                <a:moveTo>
                  <a:pt x="52" y="59"/>
                </a:moveTo>
                <a:cubicBezTo>
                  <a:pt x="54" y="59"/>
                  <a:pt x="57" y="61"/>
                  <a:pt x="57" y="65"/>
                </a:cubicBezTo>
                <a:cubicBezTo>
                  <a:pt x="57" y="148"/>
                  <a:pt x="57" y="148"/>
                  <a:pt x="57" y="148"/>
                </a:cubicBezTo>
                <a:cubicBezTo>
                  <a:pt x="57" y="149"/>
                  <a:pt x="58" y="149"/>
                  <a:pt x="59" y="149"/>
                </a:cubicBezTo>
                <a:cubicBezTo>
                  <a:pt x="140" y="149"/>
                  <a:pt x="140" y="149"/>
                  <a:pt x="140" y="149"/>
                </a:cubicBezTo>
                <a:cubicBezTo>
                  <a:pt x="140" y="149"/>
                  <a:pt x="141" y="149"/>
                  <a:pt x="141" y="148"/>
                </a:cubicBezTo>
                <a:cubicBezTo>
                  <a:pt x="141" y="65"/>
                  <a:pt x="141" y="65"/>
                  <a:pt x="141" y="65"/>
                </a:cubicBezTo>
                <a:cubicBezTo>
                  <a:pt x="141" y="61"/>
                  <a:pt x="144" y="59"/>
                  <a:pt x="147" y="59"/>
                </a:cubicBezTo>
                <a:cubicBezTo>
                  <a:pt x="148" y="59"/>
                  <a:pt x="150" y="59"/>
                  <a:pt x="152" y="61"/>
                </a:cubicBezTo>
                <a:cubicBezTo>
                  <a:pt x="164" y="74"/>
                  <a:pt x="164" y="74"/>
                  <a:pt x="164" y="74"/>
                </a:cubicBezTo>
                <a:cubicBezTo>
                  <a:pt x="165" y="75"/>
                  <a:pt x="166" y="75"/>
                  <a:pt x="166" y="74"/>
                </a:cubicBezTo>
                <a:cubicBezTo>
                  <a:pt x="190" y="51"/>
                  <a:pt x="190" y="51"/>
                  <a:pt x="190" y="51"/>
                </a:cubicBezTo>
                <a:cubicBezTo>
                  <a:pt x="190" y="51"/>
                  <a:pt x="190" y="50"/>
                  <a:pt x="190" y="50"/>
                </a:cubicBezTo>
                <a:cubicBezTo>
                  <a:pt x="190" y="50"/>
                  <a:pt x="190" y="50"/>
                  <a:pt x="190" y="49"/>
                </a:cubicBezTo>
                <a:cubicBezTo>
                  <a:pt x="153" y="10"/>
                  <a:pt x="153" y="10"/>
                  <a:pt x="153" y="10"/>
                </a:cubicBezTo>
                <a:cubicBezTo>
                  <a:pt x="151" y="9"/>
                  <a:pt x="150" y="8"/>
                  <a:pt x="150" y="8"/>
                </a:cubicBezTo>
                <a:cubicBezTo>
                  <a:pt x="127" y="8"/>
                  <a:pt x="127" y="8"/>
                  <a:pt x="127" y="8"/>
                </a:cubicBezTo>
                <a:cubicBezTo>
                  <a:pt x="126" y="8"/>
                  <a:pt x="126" y="8"/>
                  <a:pt x="125" y="8"/>
                </a:cubicBezTo>
                <a:cubicBezTo>
                  <a:pt x="124" y="20"/>
                  <a:pt x="113" y="29"/>
                  <a:pt x="99" y="29"/>
                </a:cubicBezTo>
                <a:cubicBezTo>
                  <a:pt x="85" y="29"/>
                  <a:pt x="74" y="20"/>
                  <a:pt x="73" y="8"/>
                </a:cubicBezTo>
                <a:cubicBezTo>
                  <a:pt x="72" y="8"/>
                  <a:pt x="72" y="8"/>
                  <a:pt x="71" y="8"/>
                </a:cubicBezTo>
                <a:cubicBezTo>
                  <a:pt x="49" y="8"/>
                  <a:pt x="49" y="8"/>
                  <a:pt x="49" y="8"/>
                </a:cubicBezTo>
                <a:cubicBezTo>
                  <a:pt x="48" y="8"/>
                  <a:pt x="47" y="9"/>
                  <a:pt x="46" y="10"/>
                </a:cubicBezTo>
                <a:cubicBezTo>
                  <a:pt x="8" y="49"/>
                  <a:pt x="8" y="49"/>
                  <a:pt x="8" y="49"/>
                </a:cubicBezTo>
                <a:cubicBezTo>
                  <a:pt x="8" y="50"/>
                  <a:pt x="8" y="50"/>
                  <a:pt x="8" y="50"/>
                </a:cubicBezTo>
                <a:cubicBezTo>
                  <a:pt x="8" y="50"/>
                  <a:pt x="8" y="51"/>
                  <a:pt x="8" y="51"/>
                </a:cubicBezTo>
                <a:cubicBezTo>
                  <a:pt x="32" y="74"/>
                  <a:pt x="32" y="74"/>
                  <a:pt x="32" y="74"/>
                </a:cubicBezTo>
                <a:cubicBezTo>
                  <a:pt x="33" y="75"/>
                  <a:pt x="33" y="75"/>
                  <a:pt x="34" y="74"/>
                </a:cubicBezTo>
                <a:cubicBezTo>
                  <a:pt x="47" y="61"/>
                  <a:pt x="47" y="61"/>
                  <a:pt x="47" y="61"/>
                </a:cubicBezTo>
                <a:cubicBezTo>
                  <a:pt x="49" y="59"/>
                  <a:pt x="51" y="59"/>
                  <a:pt x="52" y="5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0" name="Freeform 139"/>
          <p:cNvSpPr>
            <a:spLocks noEditPoints="1"/>
          </p:cNvSpPr>
          <p:nvPr/>
        </p:nvSpPr>
        <p:spPr bwMode="auto">
          <a:xfrm>
            <a:off x="2146019" y="4994452"/>
            <a:ext cx="381426" cy="384672"/>
          </a:xfrm>
          <a:custGeom>
            <a:avLst/>
            <a:gdLst>
              <a:gd name="T0" fmla="*/ 67 w 164"/>
              <a:gd name="T1" fmla="*/ 164 h 165"/>
              <a:gd name="T2" fmla="*/ 33 w 164"/>
              <a:gd name="T3" fmla="*/ 155 h 165"/>
              <a:gd name="T4" fmla="*/ 22 w 164"/>
              <a:gd name="T5" fmla="*/ 158 h 165"/>
              <a:gd name="T6" fmla="*/ 11 w 164"/>
              <a:gd name="T7" fmla="*/ 154 h 165"/>
              <a:gd name="T8" fmla="*/ 0 w 164"/>
              <a:gd name="T9" fmla="*/ 87 h 165"/>
              <a:gd name="T10" fmla="*/ 25 w 164"/>
              <a:gd name="T11" fmla="*/ 63 h 165"/>
              <a:gd name="T12" fmla="*/ 33 w 164"/>
              <a:gd name="T13" fmla="*/ 66 h 165"/>
              <a:gd name="T14" fmla="*/ 54 w 164"/>
              <a:gd name="T15" fmla="*/ 53 h 165"/>
              <a:gd name="T16" fmla="*/ 68 w 164"/>
              <a:gd name="T17" fmla="*/ 36 h 165"/>
              <a:gd name="T18" fmla="*/ 75 w 164"/>
              <a:gd name="T19" fmla="*/ 23 h 165"/>
              <a:gd name="T20" fmla="*/ 80 w 164"/>
              <a:gd name="T21" fmla="*/ 13 h 165"/>
              <a:gd name="T22" fmla="*/ 97 w 164"/>
              <a:gd name="T23" fmla="*/ 0 h 165"/>
              <a:gd name="T24" fmla="*/ 107 w 164"/>
              <a:gd name="T25" fmla="*/ 38 h 165"/>
              <a:gd name="T26" fmla="*/ 98 w 164"/>
              <a:gd name="T27" fmla="*/ 56 h 165"/>
              <a:gd name="T28" fmla="*/ 99 w 164"/>
              <a:gd name="T29" fmla="*/ 59 h 165"/>
              <a:gd name="T30" fmla="*/ 115 w 164"/>
              <a:gd name="T31" fmla="*/ 58 h 165"/>
              <a:gd name="T32" fmla="*/ 164 w 164"/>
              <a:gd name="T33" fmla="*/ 74 h 165"/>
              <a:gd name="T34" fmla="*/ 157 w 164"/>
              <a:gd name="T35" fmla="*/ 99 h 165"/>
              <a:gd name="T36" fmla="*/ 148 w 164"/>
              <a:gd name="T37" fmla="*/ 124 h 165"/>
              <a:gd name="T38" fmla="*/ 135 w 164"/>
              <a:gd name="T39" fmla="*/ 148 h 165"/>
              <a:gd name="T40" fmla="*/ 104 w 164"/>
              <a:gd name="T41" fmla="*/ 165 h 165"/>
              <a:gd name="T42" fmla="*/ 38 w 164"/>
              <a:gd name="T43" fmla="*/ 146 h 165"/>
              <a:gd name="T44" fmla="*/ 68 w 164"/>
              <a:gd name="T45" fmla="*/ 156 h 165"/>
              <a:gd name="T46" fmla="*/ 104 w 164"/>
              <a:gd name="T47" fmla="*/ 157 h 165"/>
              <a:gd name="T48" fmla="*/ 127 w 164"/>
              <a:gd name="T49" fmla="*/ 148 h 165"/>
              <a:gd name="T50" fmla="*/ 119 w 164"/>
              <a:gd name="T51" fmla="*/ 132 h 165"/>
              <a:gd name="T52" fmla="*/ 140 w 164"/>
              <a:gd name="T53" fmla="*/ 124 h 165"/>
              <a:gd name="T54" fmla="*/ 132 w 164"/>
              <a:gd name="T55" fmla="*/ 107 h 165"/>
              <a:gd name="T56" fmla="*/ 149 w 164"/>
              <a:gd name="T57" fmla="*/ 99 h 165"/>
              <a:gd name="T58" fmla="*/ 141 w 164"/>
              <a:gd name="T59" fmla="*/ 83 h 165"/>
              <a:gd name="T60" fmla="*/ 156 w 164"/>
              <a:gd name="T61" fmla="*/ 74 h 165"/>
              <a:gd name="T62" fmla="*/ 115 w 164"/>
              <a:gd name="T63" fmla="*/ 66 h 165"/>
              <a:gd name="T64" fmla="*/ 99 w 164"/>
              <a:gd name="T65" fmla="*/ 67 h 165"/>
              <a:gd name="T66" fmla="*/ 92 w 164"/>
              <a:gd name="T67" fmla="*/ 64 h 165"/>
              <a:gd name="T68" fmla="*/ 97 w 164"/>
              <a:gd name="T69" fmla="*/ 41 h 165"/>
              <a:gd name="T70" fmla="*/ 103 w 164"/>
              <a:gd name="T71" fmla="*/ 11 h 165"/>
              <a:gd name="T72" fmla="*/ 87 w 164"/>
              <a:gd name="T73" fmla="*/ 17 h 165"/>
              <a:gd name="T74" fmla="*/ 83 w 164"/>
              <a:gd name="T75" fmla="*/ 26 h 165"/>
              <a:gd name="T76" fmla="*/ 75 w 164"/>
              <a:gd name="T77" fmla="*/ 41 h 165"/>
              <a:gd name="T78" fmla="*/ 60 w 164"/>
              <a:gd name="T79" fmla="*/ 59 h 165"/>
              <a:gd name="T80" fmla="*/ 30 w 164"/>
              <a:gd name="T81" fmla="*/ 73 h 165"/>
              <a:gd name="T82" fmla="*/ 25 w 164"/>
              <a:gd name="T83" fmla="*/ 71 h 165"/>
              <a:gd name="T84" fmla="*/ 15 w 164"/>
              <a:gd name="T85" fmla="*/ 74 h 165"/>
              <a:gd name="T86" fmla="*/ 8 w 164"/>
              <a:gd name="T87" fmla="*/ 133 h 165"/>
              <a:gd name="T88" fmla="*/ 22 w 164"/>
              <a:gd name="T89" fmla="*/ 150 h 165"/>
              <a:gd name="T90" fmla="*/ 27 w 164"/>
              <a:gd name="T91" fmla="*/ 149 h 165"/>
              <a:gd name="T92" fmla="*/ 38 w 164"/>
              <a:gd name="T93" fmla="*/ 14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 h="165">
                <a:moveTo>
                  <a:pt x="89" y="165"/>
                </a:moveTo>
                <a:cubicBezTo>
                  <a:pt x="80" y="165"/>
                  <a:pt x="73" y="165"/>
                  <a:pt x="67" y="164"/>
                </a:cubicBezTo>
                <a:cubicBezTo>
                  <a:pt x="61" y="163"/>
                  <a:pt x="56" y="161"/>
                  <a:pt x="52" y="159"/>
                </a:cubicBezTo>
                <a:cubicBezTo>
                  <a:pt x="45" y="156"/>
                  <a:pt x="39" y="153"/>
                  <a:pt x="33" y="155"/>
                </a:cubicBezTo>
                <a:cubicBezTo>
                  <a:pt x="32" y="155"/>
                  <a:pt x="31" y="156"/>
                  <a:pt x="30" y="156"/>
                </a:cubicBezTo>
                <a:cubicBezTo>
                  <a:pt x="28" y="157"/>
                  <a:pt x="26" y="158"/>
                  <a:pt x="22" y="158"/>
                </a:cubicBezTo>
                <a:cubicBezTo>
                  <a:pt x="22" y="158"/>
                  <a:pt x="22" y="158"/>
                  <a:pt x="22" y="158"/>
                </a:cubicBezTo>
                <a:cubicBezTo>
                  <a:pt x="18" y="158"/>
                  <a:pt x="14" y="157"/>
                  <a:pt x="11" y="154"/>
                </a:cubicBezTo>
                <a:cubicBezTo>
                  <a:pt x="4" y="149"/>
                  <a:pt x="0" y="141"/>
                  <a:pt x="0" y="133"/>
                </a:cubicBezTo>
                <a:cubicBezTo>
                  <a:pt x="0" y="87"/>
                  <a:pt x="0" y="87"/>
                  <a:pt x="0" y="87"/>
                </a:cubicBezTo>
                <a:cubicBezTo>
                  <a:pt x="0" y="79"/>
                  <a:pt x="4" y="72"/>
                  <a:pt x="10" y="67"/>
                </a:cubicBezTo>
                <a:cubicBezTo>
                  <a:pt x="15" y="64"/>
                  <a:pt x="21" y="62"/>
                  <a:pt x="25" y="63"/>
                </a:cubicBezTo>
                <a:cubicBezTo>
                  <a:pt x="28" y="63"/>
                  <a:pt x="30" y="64"/>
                  <a:pt x="32" y="65"/>
                </a:cubicBezTo>
                <a:cubicBezTo>
                  <a:pt x="32" y="65"/>
                  <a:pt x="33" y="65"/>
                  <a:pt x="33" y="66"/>
                </a:cubicBezTo>
                <a:cubicBezTo>
                  <a:pt x="34" y="66"/>
                  <a:pt x="34" y="66"/>
                  <a:pt x="35" y="66"/>
                </a:cubicBezTo>
                <a:cubicBezTo>
                  <a:pt x="41" y="66"/>
                  <a:pt x="50" y="57"/>
                  <a:pt x="54" y="53"/>
                </a:cubicBezTo>
                <a:cubicBezTo>
                  <a:pt x="55" y="52"/>
                  <a:pt x="55" y="52"/>
                  <a:pt x="55" y="52"/>
                </a:cubicBezTo>
                <a:cubicBezTo>
                  <a:pt x="60" y="48"/>
                  <a:pt x="64" y="42"/>
                  <a:pt x="68" y="36"/>
                </a:cubicBezTo>
                <a:cubicBezTo>
                  <a:pt x="69" y="34"/>
                  <a:pt x="70" y="33"/>
                  <a:pt x="71" y="31"/>
                </a:cubicBezTo>
                <a:cubicBezTo>
                  <a:pt x="73" y="29"/>
                  <a:pt x="74" y="26"/>
                  <a:pt x="75" y="23"/>
                </a:cubicBezTo>
                <a:cubicBezTo>
                  <a:pt x="76" y="21"/>
                  <a:pt x="77" y="18"/>
                  <a:pt x="79" y="16"/>
                </a:cubicBezTo>
                <a:cubicBezTo>
                  <a:pt x="79" y="15"/>
                  <a:pt x="79" y="14"/>
                  <a:pt x="80" y="13"/>
                </a:cubicBezTo>
                <a:cubicBezTo>
                  <a:pt x="82" y="10"/>
                  <a:pt x="84" y="6"/>
                  <a:pt x="88" y="3"/>
                </a:cubicBezTo>
                <a:cubicBezTo>
                  <a:pt x="90" y="1"/>
                  <a:pt x="94" y="0"/>
                  <a:pt x="97" y="0"/>
                </a:cubicBezTo>
                <a:cubicBezTo>
                  <a:pt x="102" y="0"/>
                  <a:pt x="106" y="2"/>
                  <a:pt x="109" y="6"/>
                </a:cubicBezTo>
                <a:cubicBezTo>
                  <a:pt x="117" y="15"/>
                  <a:pt x="112" y="28"/>
                  <a:pt x="107" y="38"/>
                </a:cubicBezTo>
                <a:cubicBezTo>
                  <a:pt x="106" y="40"/>
                  <a:pt x="105" y="43"/>
                  <a:pt x="103" y="45"/>
                </a:cubicBezTo>
                <a:cubicBezTo>
                  <a:pt x="101" y="49"/>
                  <a:pt x="98" y="52"/>
                  <a:pt x="98" y="56"/>
                </a:cubicBezTo>
                <a:cubicBezTo>
                  <a:pt x="98" y="58"/>
                  <a:pt x="98" y="59"/>
                  <a:pt x="98" y="59"/>
                </a:cubicBezTo>
                <a:cubicBezTo>
                  <a:pt x="99" y="59"/>
                  <a:pt x="99" y="59"/>
                  <a:pt x="99" y="59"/>
                </a:cubicBezTo>
                <a:cubicBezTo>
                  <a:pt x="102" y="59"/>
                  <a:pt x="104" y="59"/>
                  <a:pt x="107" y="59"/>
                </a:cubicBezTo>
                <a:cubicBezTo>
                  <a:pt x="110" y="58"/>
                  <a:pt x="113" y="58"/>
                  <a:pt x="115" y="58"/>
                </a:cubicBezTo>
                <a:cubicBezTo>
                  <a:pt x="147" y="58"/>
                  <a:pt x="147" y="58"/>
                  <a:pt x="147" y="58"/>
                </a:cubicBezTo>
                <a:cubicBezTo>
                  <a:pt x="156" y="58"/>
                  <a:pt x="164" y="66"/>
                  <a:pt x="164" y="74"/>
                </a:cubicBezTo>
                <a:cubicBezTo>
                  <a:pt x="164" y="81"/>
                  <a:pt x="160" y="87"/>
                  <a:pt x="154" y="89"/>
                </a:cubicBezTo>
                <a:cubicBezTo>
                  <a:pt x="156" y="92"/>
                  <a:pt x="157" y="95"/>
                  <a:pt x="157" y="99"/>
                </a:cubicBezTo>
                <a:cubicBezTo>
                  <a:pt x="157" y="106"/>
                  <a:pt x="152" y="113"/>
                  <a:pt x="145" y="115"/>
                </a:cubicBezTo>
                <a:cubicBezTo>
                  <a:pt x="147" y="117"/>
                  <a:pt x="148" y="120"/>
                  <a:pt x="148" y="124"/>
                </a:cubicBezTo>
                <a:cubicBezTo>
                  <a:pt x="148" y="132"/>
                  <a:pt x="141" y="139"/>
                  <a:pt x="133" y="140"/>
                </a:cubicBezTo>
                <a:cubicBezTo>
                  <a:pt x="134" y="142"/>
                  <a:pt x="135" y="145"/>
                  <a:pt x="135" y="148"/>
                </a:cubicBezTo>
                <a:cubicBezTo>
                  <a:pt x="135" y="157"/>
                  <a:pt x="128" y="164"/>
                  <a:pt x="119" y="164"/>
                </a:cubicBezTo>
                <a:cubicBezTo>
                  <a:pt x="114" y="164"/>
                  <a:pt x="109" y="165"/>
                  <a:pt x="104" y="165"/>
                </a:cubicBezTo>
                <a:cubicBezTo>
                  <a:pt x="99" y="165"/>
                  <a:pt x="94" y="165"/>
                  <a:pt x="89" y="165"/>
                </a:cubicBezTo>
                <a:close/>
                <a:moveTo>
                  <a:pt x="38" y="146"/>
                </a:moveTo>
                <a:cubicBezTo>
                  <a:pt x="44" y="146"/>
                  <a:pt x="50" y="149"/>
                  <a:pt x="55" y="151"/>
                </a:cubicBezTo>
                <a:cubicBezTo>
                  <a:pt x="59" y="153"/>
                  <a:pt x="64" y="155"/>
                  <a:pt x="68" y="156"/>
                </a:cubicBezTo>
                <a:cubicBezTo>
                  <a:pt x="74" y="157"/>
                  <a:pt x="81" y="157"/>
                  <a:pt x="89" y="157"/>
                </a:cubicBezTo>
                <a:cubicBezTo>
                  <a:pt x="94" y="157"/>
                  <a:pt x="99" y="157"/>
                  <a:pt x="104" y="157"/>
                </a:cubicBezTo>
                <a:cubicBezTo>
                  <a:pt x="109" y="157"/>
                  <a:pt x="114" y="156"/>
                  <a:pt x="119" y="156"/>
                </a:cubicBezTo>
                <a:cubicBezTo>
                  <a:pt x="123" y="156"/>
                  <a:pt x="127" y="153"/>
                  <a:pt x="127" y="148"/>
                </a:cubicBezTo>
                <a:cubicBezTo>
                  <a:pt x="127" y="144"/>
                  <a:pt x="123" y="140"/>
                  <a:pt x="119" y="140"/>
                </a:cubicBezTo>
                <a:cubicBezTo>
                  <a:pt x="119" y="132"/>
                  <a:pt x="119" y="132"/>
                  <a:pt x="119" y="132"/>
                </a:cubicBezTo>
                <a:cubicBezTo>
                  <a:pt x="132" y="132"/>
                  <a:pt x="132" y="132"/>
                  <a:pt x="132" y="132"/>
                </a:cubicBezTo>
                <a:cubicBezTo>
                  <a:pt x="136" y="132"/>
                  <a:pt x="140" y="128"/>
                  <a:pt x="140" y="124"/>
                </a:cubicBezTo>
                <a:cubicBezTo>
                  <a:pt x="140" y="119"/>
                  <a:pt x="136" y="115"/>
                  <a:pt x="132" y="115"/>
                </a:cubicBezTo>
                <a:cubicBezTo>
                  <a:pt x="132" y="107"/>
                  <a:pt x="132" y="107"/>
                  <a:pt x="132" y="107"/>
                </a:cubicBezTo>
                <a:cubicBezTo>
                  <a:pt x="141" y="107"/>
                  <a:pt x="141" y="107"/>
                  <a:pt x="141" y="107"/>
                </a:cubicBezTo>
                <a:cubicBezTo>
                  <a:pt x="146" y="107"/>
                  <a:pt x="149" y="104"/>
                  <a:pt x="149" y="99"/>
                </a:cubicBezTo>
                <a:cubicBezTo>
                  <a:pt x="149" y="94"/>
                  <a:pt x="146" y="91"/>
                  <a:pt x="141" y="91"/>
                </a:cubicBezTo>
                <a:cubicBezTo>
                  <a:pt x="141" y="83"/>
                  <a:pt x="141" y="83"/>
                  <a:pt x="141" y="83"/>
                </a:cubicBezTo>
                <a:cubicBezTo>
                  <a:pt x="147" y="83"/>
                  <a:pt x="147" y="83"/>
                  <a:pt x="147" y="83"/>
                </a:cubicBezTo>
                <a:cubicBezTo>
                  <a:pt x="152" y="83"/>
                  <a:pt x="156" y="79"/>
                  <a:pt x="156" y="74"/>
                </a:cubicBezTo>
                <a:cubicBezTo>
                  <a:pt x="156" y="70"/>
                  <a:pt x="152" y="66"/>
                  <a:pt x="147" y="66"/>
                </a:cubicBezTo>
                <a:cubicBezTo>
                  <a:pt x="115" y="66"/>
                  <a:pt x="115" y="66"/>
                  <a:pt x="115" y="66"/>
                </a:cubicBezTo>
                <a:cubicBezTo>
                  <a:pt x="113" y="66"/>
                  <a:pt x="110" y="66"/>
                  <a:pt x="107" y="67"/>
                </a:cubicBezTo>
                <a:cubicBezTo>
                  <a:pt x="105" y="67"/>
                  <a:pt x="102" y="67"/>
                  <a:pt x="99" y="67"/>
                </a:cubicBezTo>
                <a:cubicBezTo>
                  <a:pt x="98" y="67"/>
                  <a:pt x="98" y="67"/>
                  <a:pt x="98" y="67"/>
                </a:cubicBezTo>
                <a:cubicBezTo>
                  <a:pt x="95" y="67"/>
                  <a:pt x="93" y="65"/>
                  <a:pt x="92" y="64"/>
                </a:cubicBezTo>
                <a:cubicBezTo>
                  <a:pt x="90" y="62"/>
                  <a:pt x="89" y="59"/>
                  <a:pt x="90" y="55"/>
                </a:cubicBezTo>
                <a:cubicBezTo>
                  <a:pt x="91" y="50"/>
                  <a:pt x="94" y="45"/>
                  <a:pt x="97" y="41"/>
                </a:cubicBezTo>
                <a:cubicBezTo>
                  <a:pt x="98" y="38"/>
                  <a:pt x="99" y="36"/>
                  <a:pt x="100" y="34"/>
                </a:cubicBezTo>
                <a:cubicBezTo>
                  <a:pt x="104" y="26"/>
                  <a:pt x="108" y="16"/>
                  <a:pt x="103" y="11"/>
                </a:cubicBezTo>
                <a:cubicBezTo>
                  <a:pt x="101" y="8"/>
                  <a:pt x="96" y="7"/>
                  <a:pt x="92" y="10"/>
                </a:cubicBezTo>
                <a:cubicBezTo>
                  <a:pt x="90" y="11"/>
                  <a:pt x="89" y="14"/>
                  <a:pt x="87" y="17"/>
                </a:cubicBezTo>
                <a:cubicBezTo>
                  <a:pt x="87" y="18"/>
                  <a:pt x="86" y="19"/>
                  <a:pt x="86" y="20"/>
                </a:cubicBezTo>
                <a:cubicBezTo>
                  <a:pt x="85" y="22"/>
                  <a:pt x="84" y="24"/>
                  <a:pt x="83" y="26"/>
                </a:cubicBezTo>
                <a:cubicBezTo>
                  <a:pt x="82" y="29"/>
                  <a:pt x="80" y="33"/>
                  <a:pt x="78" y="36"/>
                </a:cubicBezTo>
                <a:cubicBezTo>
                  <a:pt x="77" y="37"/>
                  <a:pt x="76" y="39"/>
                  <a:pt x="75" y="41"/>
                </a:cubicBezTo>
                <a:cubicBezTo>
                  <a:pt x="71" y="47"/>
                  <a:pt x="66" y="53"/>
                  <a:pt x="61" y="58"/>
                </a:cubicBezTo>
                <a:cubicBezTo>
                  <a:pt x="60" y="59"/>
                  <a:pt x="60" y="59"/>
                  <a:pt x="60" y="59"/>
                </a:cubicBezTo>
                <a:cubicBezTo>
                  <a:pt x="52" y="66"/>
                  <a:pt x="43" y="74"/>
                  <a:pt x="35" y="74"/>
                </a:cubicBezTo>
                <a:cubicBezTo>
                  <a:pt x="33" y="74"/>
                  <a:pt x="31" y="74"/>
                  <a:pt x="30" y="73"/>
                </a:cubicBezTo>
                <a:cubicBezTo>
                  <a:pt x="29" y="72"/>
                  <a:pt x="28" y="72"/>
                  <a:pt x="28" y="72"/>
                </a:cubicBezTo>
                <a:cubicBezTo>
                  <a:pt x="26" y="71"/>
                  <a:pt x="26" y="71"/>
                  <a:pt x="25" y="71"/>
                </a:cubicBezTo>
                <a:cubicBezTo>
                  <a:pt x="25" y="71"/>
                  <a:pt x="25" y="71"/>
                  <a:pt x="25" y="71"/>
                </a:cubicBezTo>
                <a:cubicBezTo>
                  <a:pt x="22" y="71"/>
                  <a:pt x="18" y="72"/>
                  <a:pt x="15" y="74"/>
                </a:cubicBezTo>
                <a:cubicBezTo>
                  <a:pt x="10" y="77"/>
                  <a:pt x="8" y="82"/>
                  <a:pt x="8" y="87"/>
                </a:cubicBezTo>
                <a:cubicBezTo>
                  <a:pt x="8" y="133"/>
                  <a:pt x="8" y="133"/>
                  <a:pt x="8" y="133"/>
                </a:cubicBezTo>
                <a:cubicBezTo>
                  <a:pt x="8" y="138"/>
                  <a:pt x="11" y="144"/>
                  <a:pt x="15" y="148"/>
                </a:cubicBezTo>
                <a:cubicBezTo>
                  <a:pt x="17" y="149"/>
                  <a:pt x="20" y="150"/>
                  <a:pt x="22" y="150"/>
                </a:cubicBezTo>
                <a:cubicBezTo>
                  <a:pt x="22" y="150"/>
                  <a:pt x="22" y="150"/>
                  <a:pt x="22" y="150"/>
                </a:cubicBezTo>
                <a:cubicBezTo>
                  <a:pt x="24" y="150"/>
                  <a:pt x="25" y="150"/>
                  <a:pt x="27" y="149"/>
                </a:cubicBezTo>
                <a:cubicBezTo>
                  <a:pt x="28" y="148"/>
                  <a:pt x="29" y="148"/>
                  <a:pt x="31" y="147"/>
                </a:cubicBezTo>
                <a:cubicBezTo>
                  <a:pt x="33" y="147"/>
                  <a:pt x="35" y="146"/>
                  <a:pt x="38" y="14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288" name="组合 287"/>
          <p:cNvGrpSpPr/>
          <p:nvPr/>
        </p:nvGrpSpPr>
        <p:grpSpPr>
          <a:xfrm>
            <a:off x="4768928" y="5966681"/>
            <a:ext cx="454464" cy="209378"/>
            <a:chOff x="4521563" y="5657608"/>
            <a:chExt cx="430923" cy="198532"/>
          </a:xfrm>
        </p:grpSpPr>
        <p:sp>
          <p:nvSpPr>
            <p:cNvPr id="161" name="Freeform 140"/>
            <p:cNvSpPr/>
            <p:nvPr/>
          </p:nvSpPr>
          <p:spPr bwMode="auto">
            <a:xfrm>
              <a:off x="4521563" y="5753026"/>
              <a:ext cx="430923" cy="9234"/>
            </a:xfrm>
            <a:custGeom>
              <a:avLst/>
              <a:gdLst>
                <a:gd name="T0" fmla="*/ 193 w 195"/>
                <a:gd name="T1" fmla="*/ 4 h 4"/>
                <a:gd name="T2" fmla="*/ 2 w 195"/>
                <a:gd name="T3" fmla="*/ 4 h 4"/>
                <a:gd name="T4" fmla="*/ 0 w 195"/>
                <a:gd name="T5" fmla="*/ 2 h 4"/>
                <a:gd name="T6" fmla="*/ 2 w 195"/>
                <a:gd name="T7" fmla="*/ 0 h 4"/>
                <a:gd name="T8" fmla="*/ 193 w 195"/>
                <a:gd name="T9" fmla="*/ 0 h 4"/>
                <a:gd name="T10" fmla="*/ 195 w 195"/>
                <a:gd name="T11" fmla="*/ 2 h 4"/>
                <a:gd name="T12" fmla="*/ 193 w 19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95" h="4">
                  <a:moveTo>
                    <a:pt x="193" y="4"/>
                  </a:moveTo>
                  <a:cubicBezTo>
                    <a:pt x="2" y="4"/>
                    <a:pt x="2" y="4"/>
                    <a:pt x="2" y="4"/>
                  </a:cubicBezTo>
                  <a:cubicBezTo>
                    <a:pt x="1" y="4"/>
                    <a:pt x="0" y="3"/>
                    <a:pt x="0" y="2"/>
                  </a:cubicBezTo>
                  <a:cubicBezTo>
                    <a:pt x="0" y="1"/>
                    <a:pt x="1" y="0"/>
                    <a:pt x="2" y="0"/>
                  </a:cubicBezTo>
                  <a:cubicBezTo>
                    <a:pt x="193" y="0"/>
                    <a:pt x="193" y="0"/>
                    <a:pt x="193" y="0"/>
                  </a:cubicBezTo>
                  <a:cubicBezTo>
                    <a:pt x="194" y="0"/>
                    <a:pt x="195" y="1"/>
                    <a:pt x="195" y="2"/>
                  </a:cubicBezTo>
                  <a:cubicBezTo>
                    <a:pt x="195" y="3"/>
                    <a:pt x="194" y="4"/>
                    <a:pt x="193"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2" name="Freeform 141"/>
            <p:cNvSpPr/>
            <p:nvPr/>
          </p:nvSpPr>
          <p:spPr bwMode="auto">
            <a:xfrm>
              <a:off x="4837060" y="5657608"/>
              <a:ext cx="115426" cy="104653"/>
            </a:xfrm>
            <a:custGeom>
              <a:avLst/>
              <a:gdLst>
                <a:gd name="T0" fmla="*/ 50 w 52"/>
                <a:gd name="T1" fmla="*/ 47 h 47"/>
                <a:gd name="T2" fmla="*/ 48 w 52"/>
                <a:gd name="T3" fmla="*/ 46 h 47"/>
                <a:gd name="T4" fmla="*/ 1 w 52"/>
                <a:gd name="T5" fmla="*/ 4 h 47"/>
                <a:gd name="T6" fmla="*/ 1 w 52"/>
                <a:gd name="T7" fmla="*/ 1 h 47"/>
                <a:gd name="T8" fmla="*/ 4 w 52"/>
                <a:gd name="T9" fmla="*/ 1 h 47"/>
                <a:gd name="T10" fmla="*/ 51 w 52"/>
                <a:gd name="T11" fmla="*/ 43 h 47"/>
                <a:gd name="T12" fmla="*/ 51 w 52"/>
                <a:gd name="T13" fmla="*/ 46 h 47"/>
                <a:gd name="T14" fmla="*/ 50 w 52"/>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7">
                  <a:moveTo>
                    <a:pt x="50" y="47"/>
                  </a:moveTo>
                  <a:cubicBezTo>
                    <a:pt x="49" y="47"/>
                    <a:pt x="49" y="47"/>
                    <a:pt x="48" y="46"/>
                  </a:cubicBezTo>
                  <a:cubicBezTo>
                    <a:pt x="1" y="4"/>
                    <a:pt x="1" y="4"/>
                    <a:pt x="1" y="4"/>
                  </a:cubicBezTo>
                  <a:cubicBezTo>
                    <a:pt x="0" y="3"/>
                    <a:pt x="0" y="2"/>
                    <a:pt x="1" y="1"/>
                  </a:cubicBezTo>
                  <a:cubicBezTo>
                    <a:pt x="2" y="0"/>
                    <a:pt x="3" y="0"/>
                    <a:pt x="4" y="1"/>
                  </a:cubicBezTo>
                  <a:cubicBezTo>
                    <a:pt x="51" y="43"/>
                    <a:pt x="51" y="43"/>
                    <a:pt x="51" y="43"/>
                  </a:cubicBezTo>
                  <a:cubicBezTo>
                    <a:pt x="52" y="44"/>
                    <a:pt x="52" y="45"/>
                    <a:pt x="51" y="46"/>
                  </a:cubicBezTo>
                  <a:cubicBezTo>
                    <a:pt x="51" y="47"/>
                    <a:pt x="50" y="47"/>
                    <a:pt x="50"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3" name="Freeform 142"/>
            <p:cNvSpPr/>
            <p:nvPr/>
          </p:nvSpPr>
          <p:spPr bwMode="auto">
            <a:xfrm>
              <a:off x="4837060" y="5753026"/>
              <a:ext cx="115426" cy="103114"/>
            </a:xfrm>
            <a:custGeom>
              <a:avLst/>
              <a:gdLst>
                <a:gd name="T0" fmla="*/ 3 w 52"/>
                <a:gd name="T1" fmla="*/ 47 h 47"/>
                <a:gd name="T2" fmla="*/ 1 w 52"/>
                <a:gd name="T3" fmla="*/ 46 h 47"/>
                <a:gd name="T4" fmla="*/ 1 w 52"/>
                <a:gd name="T5" fmla="*/ 43 h 47"/>
                <a:gd name="T6" fmla="*/ 48 w 52"/>
                <a:gd name="T7" fmla="*/ 0 h 47"/>
                <a:gd name="T8" fmla="*/ 51 w 52"/>
                <a:gd name="T9" fmla="*/ 0 h 47"/>
                <a:gd name="T10" fmla="*/ 51 w 52"/>
                <a:gd name="T11" fmla="*/ 3 h 47"/>
                <a:gd name="T12" fmla="*/ 4 w 52"/>
                <a:gd name="T13" fmla="*/ 46 h 47"/>
                <a:gd name="T14" fmla="*/ 3 w 52"/>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7">
                  <a:moveTo>
                    <a:pt x="3" y="47"/>
                  </a:moveTo>
                  <a:cubicBezTo>
                    <a:pt x="2" y="47"/>
                    <a:pt x="2" y="46"/>
                    <a:pt x="1" y="46"/>
                  </a:cubicBezTo>
                  <a:cubicBezTo>
                    <a:pt x="0" y="45"/>
                    <a:pt x="0" y="44"/>
                    <a:pt x="1" y="43"/>
                  </a:cubicBezTo>
                  <a:cubicBezTo>
                    <a:pt x="48" y="0"/>
                    <a:pt x="48" y="0"/>
                    <a:pt x="48" y="0"/>
                  </a:cubicBezTo>
                  <a:cubicBezTo>
                    <a:pt x="49" y="0"/>
                    <a:pt x="51" y="0"/>
                    <a:pt x="51" y="0"/>
                  </a:cubicBezTo>
                  <a:cubicBezTo>
                    <a:pt x="52" y="1"/>
                    <a:pt x="52" y="3"/>
                    <a:pt x="51" y="3"/>
                  </a:cubicBezTo>
                  <a:cubicBezTo>
                    <a:pt x="4" y="46"/>
                    <a:pt x="4" y="46"/>
                    <a:pt x="4" y="46"/>
                  </a:cubicBezTo>
                  <a:cubicBezTo>
                    <a:pt x="4" y="46"/>
                    <a:pt x="3" y="47"/>
                    <a:pt x="3"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9" name="组合 288"/>
          <p:cNvGrpSpPr/>
          <p:nvPr/>
        </p:nvGrpSpPr>
        <p:grpSpPr>
          <a:xfrm>
            <a:off x="3876230" y="5966681"/>
            <a:ext cx="451218" cy="209378"/>
            <a:chOff x="3675107" y="5657608"/>
            <a:chExt cx="427845" cy="198532"/>
          </a:xfrm>
        </p:grpSpPr>
        <p:sp>
          <p:nvSpPr>
            <p:cNvPr id="164" name="Freeform 143"/>
            <p:cNvSpPr/>
            <p:nvPr/>
          </p:nvSpPr>
          <p:spPr bwMode="auto">
            <a:xfrm>
              <a:off x="3675107" y="5753026"/>
              <a:ext cx="427845" cy="9234"/>
            </a:xfrm>
            <a:custGeom>
              <a:avLst/>
              <a:gdLst>
                <a:gd name="T0" fmla="*/ 192 w 194"/>
                <a:gd name="T1" fmla="*/ 4 h 4"/>
                <a:gd name="T2" fmla="*/ 2 w 194"/>
                <a:gd name="T3" fmla="*/ 4 h 4"/>
                <a:gd name="T4" fmla="*/ 0 w 194"/>
                <a:gd name="T5" fmla="*/ 2 h 4"/>
                <a:gd name="T6" fmla="*/ 2 w 194"/>
                <a:gd name="T7" fmla="*/ 0 h 4"/>
                <a:gd name="T8" fmla="*/ 192 w 194"/>
                <a:gd name="T9" fmla="*/ 0 h 4"/>
                <a:gd name="T10" fmla="*/ 194 w 194"/>
                <a:gd name="T11" fmla="*/ 2 h 4"/>
                <a:gd name="T12" fmla="*/ 192 w 19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94" h="4">
                  <a:moveTo>
                    <a:pt x="192" y="4"/>
                  </a:moveTo>
                  <a:cubicBezTo>
                    <a:pt x="2" y="4"/>
                    <a:pt x="2" y="4"/>
                    <a:pt x="2" y="4"/>
                  </a:cubicBezTo>
                  <a:cubicBezTo>
                    <a:pt x="1" y="4"/>
                    <a:pt x="0" y="3"/>
                    <a:pt x="0" y="2"/>
                  </a:cubicBezTo>
                  <a:cubicBezTo>
                    <a:pt x="0" y="1"/>
                    <a:pt x="1" y="0"/>
                    <a:pt x="2" y="0"/>
                  </a:cubicBezTo>
                  <a:cubicBezTo>
                    <a:pt x="192" y="0"/>
                    <a:pt x="192" y="0"/>
                    <a:pt x="192" y="0"/>
                  </a:cubicBezTo>
                  <a:cubicBezTo>
                    <a:pt x="193" y="0"/>
                    <a:pt x="194" y="1"/>
                    <a:pt x="194" y="2"/>
                  </a:cubicBezTo>
                  <a:cubicBezTo>
                    <a:pt x="194" y="3"/>
                    <a:pt x="193" y="4"/>
                    <a:pt x="192"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5" name="Freeform 144"/>
            <p:cNvSpPr/>
            <p:nvPr/>
          </p:nvSpPr>
          <p:spPr bwMode="auto">
            <a:xfrm>
              <a:off x="3675107" y="5657608"/>
              <a:ext cx="112348" cy="104653"/>
            </a:xfrm>
            <a:custGeom>
              <a:avLst/>
              <a:gdLst>
                <a:gd name="T0" fmla="*/ 2 w 51"/>
                <a:gd name="T1" fmla="*/ 47 h 47"/>
                <a:gd name="T2" fmla="*/ 0 w 51"/>
                <a:gd name="T3" fmla="*/ 46 h 47"/>
                <a:gd name="T4" fmla="*/ 0 w 51"/>
                <a:gd name="T5" fmla="*/ 43 h 47"/>
                <a:gd name="T6" fmla="*/ 48 w 51"/>
                <a:gd name="T7" fmla="*/ 1 h 47"/>
                <a:gd name="T8" fmla="*/ 50 w 51"/>
                <a:gd name="T9" fmla="*/ 1 h 47"/>
                <a:gd name="T10" fmla="*/ 50 w 51"/>
                <a:gd name="T11" fmla="*/ 4 h 47"/>
                <a:gd name="T12" fmla="*/ 3 w 51"/>
                <a:gd name="T13" fmla="*/ 46 h 47"/>
                <a:gd name="T14" fmla="*/ 2 w 51"/>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7">
                  <a:moveTo>
                    <a:pt x="2" y="47"/>
                  </a:moveTo>
                  <a:cubicBezTo>
                    <a:pt x="1" y="47"/>
                    <a:pt x="1" y="47"/>
                    <a:pt x="0" y="46"/>
                  </a:cubicBezTo>
                  <a:cubicBezTo>
                    <a:pt x="0" y="45"/>
                    <a:pt x="0" y="44"/>
                    <a:pt x="0" y="43"/>
                  </a:cubicBezTo>
                  <a:cubicBezTo>
                    <a:pt x="48" y="1"/>
                    <a:pt x="48" y="1"/>
                    <a:pt x="48" y="1"/>
                  </a:cubicBezTo>
                  <a:cubicBezTo>
                    <a:pt x="48" y="0"/>
                    <a:pt x="50" y="0"/>
                    <a:pt x="50" y="1"/>
                  </a:cubicBezTo>
                  <a:cubicBezTo>
                    <a:pt x="51" y="2"/>
                    <a:pt x="51" y="3"/>
                    <a:pt x="50" y="4"/>
                  </a:cubicBezTo>
                  <a:cubicBezTo>
                    <a:pt x="3" y="46"/>
                    <a:pt x="3" y="46"/>
                    <a:pt x="3" y="46"/>
                  </a:cubicBezTo>
                  <a:cubicBezTo>
                    <a:pt x="3" y="47"/>
                    <a:pt x="2" y="47"/>
                    <a:pt x="2"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6" name="Freeform 145"/>
            <p:cNvSpPr/>
            <p:nvPr/>
          </p:nvSpPr>
          <p:spPr bwMode="auto">
            <a:xfrm>
              <a:off x="3675107" y="5753026"/>
              <a:ext cx="112348" cy="103114"/>
            </a:xfrm>
            <a:custGeom>
              <a:avLst/>
              <a:gdLst>
                <a:gd name="T0" fmla="*/ 49 w 51"/>
                <a:gd name="T1" fmla="*/ 47 h 47"/>
                <a:gd name="T2" fmla="*/ 48 w 51"/>
                <a:gd name="T3" fmla="*/ 46 h 47"/>
                <a:gd name="T4" fmla="*/ 0 w 51"/>
                <a:gd name="T5" fmla="*/ 3 h 47"/>
                <a:gd name="T6" fmla="*/ 0 w 51"/>
                <a:gd name="T7" fmla="*/ 0 h 47"/>
                <a:gd name="T8" fmla="*/ 3 w 51"/>
                <a:gd name="T9" fmla="*/ 0 h 47"/>
                <a:gd name="T10" fmla="*/ 50 w 51"/>
                <a:gd name="T11" fmla="*/ 43 h 47"/>
                <a:gd name="T12" fmla="*/ 50 w 51"/>
                <a:gd name="T13" fmla="*/ 46 h 47"/>
                <a:gd name="T14" fmla="*/ 49 w 51"/>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7">
                  <a:moveTo>
                    <a:pt x="49" y="47"/>
                  </a:moveTo>
                  <a:cubicBezTo>
                    <a:pt x="49" y="47"/>
                    <a:pt x="48" y="46"/>
                    <a:pt x="48" y="46"/>
                  </a:cubicBezTo>
                  <a:cubicBezTo>
                    <a:pt x="0" y="3"/>
                    <a:pt x="0" y="3"/>
                    <a:pt x="0" y="3"/>
                  </a:cubicBezTo>
                  <a:cubicBezTo>
                    <a:pt x="0" y="3"/>
                    <a:pt x="0" y="1"/>
                    <a:pt x="0" y="0"/>
                  </a:cubicBezTo>
                  <a:cubicBezTo>
                    <a:pt x="1" y="0"/>
                    <a:pt x="2" y="0"/>
                    <a:pt x="3" y="0"/>
                  </a:cubicBezTo>
                  <a:cubicBezTo>
                    <a:pt x="50" y="43"/>
                    <a:pt x="50" y="43"/>
                    <a:pt x="50" y="43"/>
                  </a:cubicBezTo>
                  <a:cubicBezTo>
                    <a:pt x="51" y="44"/>
                    <a:pt x="51" y="45"/>
                    <a:pt x="50" y="46"/>
                  </a:cubicBezTo>
                  <a:cubicBezTo>
                    <a:pt x="50" y="46"/>
                    <a:pt x="50" y="47"/>
                    <a:pt x="49"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6" name="组合 285"/>
          <p:cNvGrpSpPr/>
          <p:nvPr/>
        </p:nvGrpSpPr>
        <p:grpSpPr>
          <a:xfrm>
            <a:off x="6654954" y="5851441"/>
            <a:ext cx="248333" cy="438234"/>
            <a:chOff x="6309894" y="5548337"/>
            <a:chExt cx="235469" cy="415534"/>
          </a:xfrm>
        </p:grpSpPr>
        <p:sp>
          <p:nvSpPr>
            <p:cNvPr id="167" name="Freeform 146"/>
            <p:cNvSpPr/>
            <p:nvPr/>
          </p:nvSpPr>
          <p:spPr bwMode="auto">
            <a:xfrm>
              <a:off x="6309894" y="5548337"/>
              <a:ext cx="235469" cy="213923"/>
            </a:xfrm>
            <a:custGeom>
              <a:avLst/>
              <a:gdLst>
                <a:gd name="T0" fmla="*/ 3 w 107"/>
                <a:gd name="T1" fmla="*/ 97 h 97"/>
                <a:gd name="T2" fmla="*/ 1 w 107"/>
                <a:gd name="T3" fmla="*/ 96 h 97"/>
                <a:gd name="T4" fmla="*/ 1 w 107"/>
                <a:gd name="T5" fmla="*/ 93 h 97"/>
                <a:gd name="T6" fmla="*/ 103 w 107"/>
                <a:gd name="T7" fmla="*/ 1 h 97"/>
                <a:gd name="T8" fmla="*/ 106 w 107"/>
                <a:gd name="T9" fmla="*/ 1 h 97"/>
                <a:gd name="T10" fmla="*/ 106 w 107"/>
                <a:gd name="T11" fmla="*/ 4 h 97"/>
                <a:gd name="T12" fmla="*/ 4 w 107"/>
                <a:gd name="T13" fmla="*/ 96 h 97"/>
                <a:gd name="T14" fmla="*/ 3 w 107"/>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7">
                  <a:moveTo>
                    <a:pt x="3" y="97"/>
                  </a:moveTo>
                  <a:cubicBezTo>
                    <a:pt x="2" y="97"/>
                    <a:pt x="2" y="97"/>
                    <a:pt x="1" y="96"/>
                  </a:cubicBezTo>
                  <a:cubicBezTo>
                    <a:pt x="0" y="95"/>
                    <a:pt x="1" y="94"/>
                    <a:pt x="1" y="93"/>
                  </a:cubicBezTo>
                  <a:cubicBezTo>
                    <a:pt x="103" y="1"/>
                    <a:pt x="103" y="1"/>
                    <a:pt x="103" y="1"/>
                  </a:cubicBezTo>
                  <a:cubicBezTo>
                    <a:pt x="104" y="0"/>
                    <a:pt x="105" y="0"/>
                    <a:pt x="106" y="1"/>
                  </a:cubicBezTo>
                  <a:cubicBezTo>
                    <a:pt x="107" y="2"/>
                    <a:pt x="107" y="3"/>
                    <a:pt x="106" y="4"/>
                  </a:cubicBezTo>
                  <a:cubicBezTo>
                    <a:pt x="4" y="96"/>
                    <a:pt x="4" y="96"/>
                    <a:pt x="4" y="96"/>
                  </a:cubicBezTo>
                  <a:cubicBezTo>
                    <a:pt x="4" y="97"/>
                    <a:pt x="3" y="97"/>
                    <a:pt x="3" y="9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8" name="Freeform 147"/>
            <p:cNvSpPr/>
            <p:nvPr/>
          </p:nvSpPr>
          <p:spPr bwMode="auto">
            <a:xfrm>
              <a:off x="6309894" y="5753026"/>
              <a:ext cx="235469" cy="210845"/>
            </a:xfrm>
            <a:custGeom>
              <a:avLst/>
              <a:gdLst>
                <a:gd name="T0" fmla="*/ 104 w 107"/>
                <a:gd name="T1" fmla="*/ 96 h 96"/>
                <a:gd name="T2" fmla="*/ 103 w 107"/>
                <a:gd name="T3" fmla="*/ 95 h 96"/>
                <a:gd name="T4" fmla="*/ 1 w 107"/>
                <a:gd name="T5" fmla="*/ 3 h 96"/>
                <a:gd name="T6" fmla="*/ 1 w 107"/>
                <a:gd name="T7" fmla="*/ 0 h 96"/>
                <a:gd name="T8" fmla="*/ 4 w 107"/>
                <a:gd name="T9" fmla="*/ 0 h 96"/>
                <a:gd name="T10" fmla="*/ 106 w 107"/>
                <a:gd name="T11" fmla="*/ 93 h 96"/>
                <a:gd name="T12" fmla="*/ 106 w 107"/>
                <a:gd name="T13" fmla="*/ 95 h 96"/>
                <a:gd name="T14" fmla="*/ 104 w 107"/>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6">
                  <a:moveTo>
                    <a:pt x="104" y="96"/>
                  </a:moveTo>
                  <a:cubicBezTo>
                    <a:pt x="104" y="96"/>
                    <a:pt x="104" y="96"/>
                    <a:pt x="103" y="95"/>
                  </a:cubicBezTo>
                  <a:cubicBezTo>
                    <a:pt x="1" y="3"/>
                    <a:pt x="1" y="3"/>
                    <a:pt x="1" y="3"/>
                  </a:cubicBezTo>
                  <a:cubicBezTo>
                    <a:pt x="1" y="3"/>
                    <a:pt x="0" y="1"/>
                    <a:pt x="1" y="0"/>
                  </a:cubicBezTo>
                  <a:cubicBezTo>
                    <a:pt x="2" y="0"/>
                    <a:pt x="3" y="0"/>
                    <a:pt x="4" y="0"/>
                  </a:cubicBezTo>
                  <a:cubicBezTo>
                    <a:pt x="106" y="93"/>
                    <a:pt x="106" y="93"/>
                    <a:pt x="106" y="93"/>
                  </a:cubicBezTo>
                  <a:cubicBezTo>
                    <a:pt x="107" y="93"/>
                    <a:pt x="107" y="95"/>
                    <a:pt x="106" y="95"/>
                  </a:cubicBezTo>
                  <a:cubicBezTo>
                    <a:pt x="106" y="96"/>
                    <a:pt x="105" y="96"/>
                    <a:pt x="104" y="9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91" name="组合 290"/>
          <p:cNvGrpSpPr/>
          <p:nvPr/>
        </p:nvGrpSpPr>
        <p:grpSpPr>
          <a:xfrm>
            <a:off x="5767125" y="5851441"/>
            <a:ext cx="248333" cy="438234"/>
            <a:chOff x="5468054" y="5548337"/>
            <a:chExt cx="235469" cy="415534"/>
          </a:xfrm>
        </p:grpSpPr>
        <p:sp>
          <p:nvSpPr>
            <p:cNvPr id="169" name="Freeform 148"/>
            <p:cNvSpPr/>
            <p:nvPr/>
          </p:nvSpPr>
          <p:spPr bwMode="auto">
            <a:xfrm>
              <a:off x="5468054" y="5548337"/>
              <a:ext cx="235469" cy="213923"/>
            </a:xfrm>
            <a:custGeom>
              <a:avLst/>
              <a:gdLst>
                <a:gd name="T0" fmla="*/ 104 w 107"/>
                <a:gd name="T1" fmla="*/ 97 h 97"/>
                <a:gd name="T2" fmla="*/ 103 w 107"/>
                <a:gd name="T3" fmla="*/ 96 h 97"/>
                <a:gd name="T4" fmla="*/ 1 w 107"/>
                <a:gd name="T5" fmla="*/ 4 h 97"/>
                <a:gd name="T6" fmla="*/ 1 w 107"/>
                <a:gd name="T7" fmla="*/ 1 h 97"/>
                <a:gd name="T8" fmla="*/ 4 w 107"/>
                <a:gd name="T9" fmla="*/ 1 h 97"/>
                <a:gd name="T10" fmla="*/ 106 w 107"/>
                <a:gd name="T11" fmla="*/ 93 h 97"/>
                <a:gd name="T12" fmla="*/ 106 w 107"/>
                <a:gd name="T13" fmla="*/ 96 h 97"/>
                <a:gd name="T14" fmla="*/ 104 w 107"/>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7">
                  <a:moveTo>
                    <a:pt x="104" y="97"/>
                  </a:moveTo>
                  <a:cubicBezTo>
                    <a:pt x="104" y="97"/>
                    <a:pt x="103" y="97"/>
                    <a:pt x="103" y="96"/>
                  </a:cubicBezTo>
                  <a:cubicBezTo>
                    <a:pt x="1" y="4"/>
                    <a:pt x="1" y="4"/>
                    <a:pt x="1" y="4"/>
                  </a:cubicBezTo>
                  <a:cubicBezTo>
                    <a:pt x="0" y="3"/>
                    <a:pt x="0" y="2"/>
                    <a:pt x="1" y="1"/>
                  </a:cubicBezTo>
                  <a:cubicBezTo>
                    <a:pt x="2" y="0"/>
                    <a:pt x="3" y="0"/>
                    <a:pt x="4" y="1"/>
                  </a:cubicBezTo>
                  <a:cubicBezTo>
                    <a:pt x="106" y="93"/>
                    <a:pt x="106" y="93"/>
                    <a:pt x="106" y="93"/>
                  </a:cubicBezTo>
                  <a:cubicBezTo>
                    <a:pt x="107" y="94"/>
                    <a:pt x="107" y="95"/>
                    <a:pt x="106" y="96"/>
                  </a:cubicBezTo>
                  <a:cubicBezTo>
                    <a:pt x="106" y="97"/>
                    <a:pt x="105" y="97"/>
                    <a:pt x="104" y="9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0" name="Freeform 149"/>
            <p:cNvSpPr/>
            <p:nvPr/>
          </p:nvSpPr>
          <p:spPr bwMode="auto">
            <a:xfrm>
              <a:off x="5468054" y="5753026"/>
              <a:ext cx="235469" cy="210845"/>
            </a:xfrm>
            <a:custGeom>
              <a:avLst/>
              <a:gdLst>
                <a:gd name="T0" fmla="*/ 3 w 107"/>
                <a:gd name="T1" fmla="*/ 96 h 96"/>
                <a:gd name="T2" fmla="*/ 1 w 107"/>
                <a:gd name="T3" fmla="*/ 95 h 96"/>
                <a:gd name="T4" fmla="*/ 1 w 107"/>
                <a:gd name="T5" fmla="*/ 93 h 96"/>
                <a:gd name="T6" fmla="*/ 103 w 107"/>
                <a:gd name="T7" fmla="*/ 0 h 96"/>
                <a:gd name="T8" fmla="*/ 106 w 107"/>
                <a:gd name="T9" fmla="*/ 0 h 96"/>
                <a:gd name="T10" fmla="*/ 106 w 107"/>
                <a:gd name="T11" fmla="*/ 3 h 96"/>
                <a:gd name="T12" fmla="*/ 4 w 107"/>
                <a:gd name="T13" fmla="*/ 95 h 96"/>
                <a:gd name="T14" fmla="*/ 3 w 107"/>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6">
                  <a:moveTo>
                    <a:pt x="3" y="96"/>
                  </a:moveTo>
                  <a:cubicBezTo>
                    <a:pt x="2" y="96"/>
                    <a:pt x="2" y="96"/>
                    <a:pt x="1" y="95"/>
                  </a:cubicBezTo>
                  <a:cubicBezTo>
                    <a:pt x="0" y="95"/>
                    <a:pt x="0" y="93"/>
                    <a:pt x="1" y="93"/>
                  </a:cubicBezTo>
                  <a:cubicBezTo>
                    <a:pt x="103" y="0"/>
                    <a:pt x="103" y="0"/>
                    <a:pt x="103" y="0"/>
                  </a:cubicBezTo>
                  <a:cubicBezTo>
                    <a:pt x="104" y="0"/>
                    <a:pt x="105" y="0"/>
                    <a:pt x="106" y="0"/>
                  </a:cubicBezTo>
                  <a:cubicBezTo>
                    <a:pt x="107" y="1"/>
                    <a:pt x="107" y="3"/>
                    <a:pt x="106" y="3"/>
                  </a:cubicBezTo>
                  <a:cubicBezTo>
                    <a:pt x="4" y="95"/>
                    <a:pt x="4" y="95"/>
                    <a:pt x="4" y="95"/>
                  </a:cubicBezTo>
                  <a:cubicBezTo>
                    <a:pt x="4" y="96"/>
                    <a:pt x="3" y="96"/>
                    <a:pt x="3" y="9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5" name="组合 284"/>
          <p:cNvGrpSpPr/>
          <p:nvPr/>
        </p:nvGrpSpPr>
        <p:grpSpPr>
          <a:xfrm>
            <a:off x="8445218" y="5846573"/>
            <a:ext cx="256448" cy="447972"/>
            <a:chOff x="8007423" y="5543721"/>
            <a:chExt cx="243164" cy="424767"/>
          </a:xfrm>
        </p:grpSpPr>
        <p:sp>
          <p:nvSpPr>
            <p:cNvPr id="171" name="Freeform 150"/>
            <p:cNvSpPr/>
            <p:nvPr/>
          </p:nvSpPr>
          <p:spPr bwMode="auto">
            <a:xfrm>
              <a:off x="8007423" y="5543721"/>
              <a:ext cx="243164" cy="221618"/>
            </a:xfrm>
            <a:custGeom>
              <a:avLst/>
              <a:gdLst>
                <a:gd name="T0" fmla="*/ 4 w 110"/>
                <a:gd name="T1" fmla="*/ 101 h 101"/>
                <a:gd name="T2" fmla="*/ 1 w 110"/>
                <a:gd name="T3" fmla="*/ 100 h 101"/>
                <a:gd name="T4" fmla="*/ 2 w 110"/>
                <a:gd name="T5" fmla="*/ 94 h 101"/>
                <a:gd name="T6" fmla="*/ 103 w 110"/>
                <a:gd name="T7" fmla="*/ 2 h 101"/>
                <a:gd name="T8" fmla="*/ 109 w 110"/>
                <a:gd name="T9" fmla="*/ 2 h 101"/>
                <a:gd name="T10" fmla="*/ 109 w 110"/>
                <a:gd name="T11" fmla="*/ 8 h 101"/>
                <a:gd name="T12" fmla="*/ 7 w 110"/>
                <a:gd name="T13" fmla="*/ 100 h 101"/>
                <a:gd name="T14" fmla="*/ 4 w 110"/>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1">
                  <a:moveTo>
                    <a:pt x="4" y="101"/>
                  </a:moveTo>
                  <a:cubicBezTo>
                    <a:pt x="3" y="101"/>
                    <a:pt x="2" y="100"/>
                    <a:pt x="1" y="100"/>
                  </a:cubicBezTo>
                  <a:cubicBezTo>
                    <a:pt x="0" y="98"/>
                    <a:pt x="0" y="95"/>
                    <a:pt x="2" y="94"/>
                  </a:cubicBezTo>
                  <a:cubicBezTo>
                    <a:pt x="103" y="2"/>
                    <a:pt x="103" y="2"/>
                    <a:pt x="103" y="2"/>
                  </a:cubicBezTo>
                  <a:cubicBezTo>
                    <a:pt x="105" y="0"/>
                    <a:pt x="107" y="0"/>
                    <a:pt x="109" y="2"/>
                  </a:cubicBezTo>
                  <a:cubicBezTo>
                    <a:pt x="110" y="4"/>
                    <a:pt x="110" y="6"/>
                    <a:pt x="109" y="8"/>
                  </a:cubicBezTo>
                  <a:cubicBezTo>
                    <a:pt x="7" y="100"/>
                    <a:pt x="7" y="100"/>
                    <a:pt x="7" y="100"/>
                  </a:cubicBezTo>
                  <a:cubicBezTo>
                    <a:pt x="6" y="101"/>
                    <a:pt x="5" y="101"/>
                    <a:pt x="4"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2" name="Freeform 151"/>
            <p:cNvSpPr/>
            <p:nvPr/>
          </p:nvSpPr>
          <p:spPr bwMode="auto">
            <a:xfrm>
              <a:off x="8007423" y="5746870"/>
              <a:ext cx="243164" cy="221618"/>
            </a:xfrm>
            <a:custGeom>
              <a:avLst/>
              <a:gdLst>
                <a:gd name="T0" fmla="*/ 106 w 110"/>
                <a:gd name="T1" fmla="*/ 101 h 101"/>
                <a:gd name="T2" fmla="*/ 103 w 110"/>
                <a:gd name="T3" fmla="*/ 100 h 101"/>
                <a:gd name="T4" fmla="*/ 2 w 110"/>
                <a:gd name="T5" fmla="*/ 8 h 101"/>
                <a:gd name="T6" fmla="*/ 1 w 110"/>
                <a:gd name="T7" fmla="*/ 2 h 101"/>
                <a:gd name="T8" fmla="*/ 7 w 110"/>
                <a:gd name="T9" fmla="*/ 2 h 101"/>
                <a:gd name="T10" fmla="*/ 109 w 110"/>
                <a:gd name="T11" fmla="*/ 94 h 101"/>
                <a:gd name="T12" fmla="*/ 109 w 110"/>
                <a:gd name="T13" fmla="*/ 100 h 101"/>
                <a:gd name="T14" fmla="*/ 106 w 110"/>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1">
                  <a:moveTo>
                    <a:pt x="106" y="101"/>
                  </a:moveTo>
                  <a:cubicBezTo>
                    <a:pt x="105" y="101"/>
                    <a:pt x="104" y="101"/>
                    <a:pt x="103" y="100"/>
                  </a:cubicBezTo>
                  <a:cubicBezTo>
                    <a:pt x="2" y="8"/>
                    <a:pt x="2" y="8"/>
                    <a:pt x="2" y="8"/>
                  </a:cubicBezTo>
                  <a:cubicBezTo>
                    <a:pt x="0" y="6"/>
                    <a:pt x="0" y="4"/>
                    <a:pt x="1" y="2"/>
                  </a:cubicBezTo>
                  <a:cubicBezTo>
                    <a:pt x="3" y="1"/>
                    <a:pt x="5" y="0"/>
                    <a:pt x="7" y="2"/>
                  </a:cubicBezTo>
                  <a:cubicBezTo>
                    <a:pt x="109" y="94"/>
                    <a:pt x="109" y="94"/>
                    <a:pt x="109" y="94"/>
                  </a:cubicBezTo>
                  <a:cubicBezTo>
                    <a:pt x="110" y="96"/>
                    <a:pt x="110" y="98"/>
                    <a:pt x="109" y="100"/>
                  </a:cubicBezTo>
                  <a:cubicBezTo>
                    <a:pt x="108" y="101"/>
                    <a:pt x="107" y="101"/>
                    <a:pt x="106"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87" name="组合 286"/>
          <p:cNvGrpSpPr/>
          <p:nvPr/>
        </p:nvGrpSpPr>
        <p:grpSpPr>
          <a:xfrm>
            <a:off x="7537914" y="5846573"/>
            <a:ext cx="258071" cy="447972"/>
            <a:chOff x="7147116" y="5543721"/>
            <a:chExt cx="244703" cy="424767"/>
          </a:xfrm>
        </p:grpSpPr>
        <p:sp>
          <p:nvSpPr>
            <p:cNvPr id="173" name="Freeform 152"/>
            <p:cNvSpPr/>
            <p:nvPr/>
          </p:nvSpPr>
          <p:spPr bwMode="auto">
            <a:xfrm>
              <a:off x="7147116" y="5543721"/>
              <a:ext cx="244703" cy="221618"/>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4" name="Freeform 153"/>
            <p:cNvSpPr/>
            <p:nvPr/>
          </p:nvSpPr>
          <p:spPr bwMode="auto">
            <a:xfrm>
              <a:off x="7147116" y="5746870"/>
              <a:ext cx="244703" cy="221618"/>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4" name="组合 253"/>
          <p:cNvGrpSpPr/>
          <p:nvPr/>
        </p:nvGrpSpPr>
        <p:grpSpPr>
          <a:xfrm>
            <a:off x="11094096" y="4961989"/>
            <a:ext cx="322995" cy="433364"/>
            <a:chOff x="10750551" y="4089400"/>
            <a:chExt cx="315913" cy="423863"/>
          </a:xfrm>
        </p:grpSpPr>
        <p:sp>
          <p:nvSpPr>
            <p:cNvPr id="175" name="Freeform 154"/>
            <p:cNvSpPr/>
            <p:nvPr/>
          </p:nvSpPr>
          <p:spPr bwMode="auto">
            <a:xfrm>
              <a:off x="10910889" y="4156075"/>
              <a:ext cx="92075" cy="90488"/>
            </a:xfrm>
            <a:custGeom>
              <a:avLst/>
              <a:gdLst>
                <a:gd name="T0" fmla="*/ 58 w 58"/>
                <a:gd name="T1" fmla="*/ 57 h 57"/>
                <a:gd name="T2" fmla="*/ 0 w 58"/>
                <a:gd name="T3" fmla="*/ 57 h 57"/>
                <a:gd name="T4" fmla="*/ 0 w 58"/>
                <a:gd name="T5" fmla="*/ 0 h 57"/>
                <a:gd name="T6" fmla="*/ 10 w 58"/>
                <a:gd name="T7" fmla="*/ 0 h 57"/>
                <a:gd name="T8" fmla="*/ 10 w 58"/>
                <a:gd name="T9" fmla="*/ 47 h 57"/>
                <a:gd name="T10" fmla="*/ 58 w 58"/>
                <a:gd name="T11" fmla="*/ 47 h 57"/>
                <a:gd name="T12" fmla="*/ 58 w 58"/>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8" y="57"/>
                  </a:moveTo>
                  <a:lnTo>
                    <a:pt x="0" y="57"/>
                  </a:lnTo>
                  <a:lnTo>
                    <a:pt x="0" y="0"/>
                  </a:lnTo>
                  <a:lnTo>
                    <a:pt x="10" y="0"/>
                  </a:lnTo>
                  <a:lnTo>
                    <a:pt x="10" y="47"/>
                  </a:lnTo>
                  <a:lnTo>
                    <a:pt x="58" y="47"/>
                  </a:lnTo>
                  <a:lnTo>
                    <a:pt x="58" y="5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6" name="Freeform 155"/>
            <p:cNvSpPr>
              <a:spLocks noEditPoints="1"/>
            </p:cNvSpPr>
            <p:nvPr/>
          </p:nvSpPr>
          <p:spPr bwMode="auto">
            <a:xfrm>
              <a:off x="10750551" y="4146550"/>
              <a:ext cx="260350" cy="366713"/>
            </a:xfrm>
            <a:custGeom>
              <a:avLst/>
              <a:gdLst>
                <a:gd name="T0" fmla="*/ 164 w 164"/>
                <a:gd name="T1" fmla="*/ 231 h 231"/>
                <a:gd name="T2" fmla="*/ 0 w 164"/>
                <a:gd name="T3" fmla="*/ 231 h 231"/>
                <a:gd name="T4" fmla="*/ 0 w 164"/>
                <a:gd name="T5" fmla="*/ 0 h 231"/>
                <a:gd name="T6" fmla="*/ 110 w 164"/>
                <a:gd name="T7" fmla="*/ 0 h 231"/>
                <a:gd name="T8" fmla="*/ 164 w 164"/>
                <a:gd name="T9" fmla="*/ 55 h 231"/>
                <a:gd name="T10" fmla="*/ 164 w 164"/>
                <a:gd name="T11" fmla="*/ 231 h 231"/>
                <a:gd name="T12" fmla="*/ 10 w 164"/>
                <a:gd name="T13" fmla="*/ 221 h 231"/>
                <a:gd name="T14" fmla="*/ 154 w 164"/>
                <a:gd name="T15" fmla="*/ 221 h 231"/>
                <a:gd name="T16" fmla="*/ 154 w 164"/>
                <a:gd name="T17" fmla="*/ 59 h 231"/>
                <a:gd name="T18" fmla="*/ 106 w 164"/>
                <a:gd name="T19" fmla="*/ 10 h 231"/>
                <a:gd name="T20" fmla="*/ 10 w 164"/>
                <a:gd name="T21" fmla="*/ 10 h 231"/>
                <a:gd name="T22" fmla="*/ 10 w 164"/>
                <a:gd name="T23" fmla="*/ 2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31">
                  <a:moveTo>
                    <a:pt x="164" y="231"/>
                  </a:moveTo>
                  <a:lnTo>
                    <a:pt x="0" y="231"/>
                  </a:lnTo>
                  <a:lnTo>
                    <a:pt x="0" y="0"/>
                  </a:lnTo>
                  <a:lnTo>
                    <a:pt x="110" y="0"/>
                  </a:lnTo>
                  <a:lnTo>
                    <a:pt x="164" y="55"/>
                  </a:lnTo>
                  <a:lnTo>
                    <a:pt x="164" y="231"/>
                  </a:lnTo>
                  <a:close/>
                  <a:moveTo>
                    <a:pt x="10" y="221"/>
                  </a:moveTo>
                  <a:lnTo>
                    <a:pt x="154" y="221"/>
                  </a:lnTo>
                  <a:lnTo>
                    <a:pt x="154" y="59"/>
                  </a:lnTo>
                  <a:lnTo>
                    <a:pt x="106" y="10"/>
                  </a:lnTo>
                  <a:lnTo>
                    <a:pt x="10" y="10"/>
                  </a:lnTo>
                  <a:lnTo>
                    <a:pt x="10" y="22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7" name="Freeform 156"/>
            <p:cNvSpPr/>
            <p:nvPr/>
          </p:nvSpPr>
          <p:spPr bwMode="auto">
            <a:xfrm>
              <a:off x="10966451" y="4098925"/>
              <a:ext cx="90488" cy="90488"/>
            </a:xfrm>
            <a:custGeom>
              <a:avLst/>
              <a:gdLst>
                <a:gd name="T0" fmla="*/ 57 w 57"/>
                <a:gd name="T1" fmla="*/ 57 h 57"/>
                <a:gd name="T2" fmla="*/ 0 w 57"/>
                <a:gd name="T3" fmla="*/ 57 h 57"/>
                <a:gd name="T4" fmla="*/ 0 w 57"/>
                <a:gd name="T5" fmla="*/ 0 h 57"/>
                <a:gd name="T6" fmla="*/ 10 w 57"/>
                <a:gd name="T7" fmla="*/ 0 h 57"/>
                <a:gd name="T8" fmla="*/ 10 w 57"/>
                <a:gd name="T9" fmla="*/ 47 h 57"/>
                <a:gd name="T10" fmla="*/ 57 w 57"/>
                <a:gd name="T11" fmla="*/ 47 h 57"/>
                <a:gd name="T12" fmla="*/ 57 w 57"/>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57" h="57">
                  <a:moveTo>
                    <a:pt x="57" y="57"/>
                  </a:moveTo>
                  <a:lnTo>
                    <a:pt x="0" y="57"/>
                  </a:lnTo>
                  <a:lnTo>
                    <a:pt x="0" y="0"/>
                  </a:lnTo>
                  <a:lnTo>
                    <a:pt x="10" y="0"/>
                  </a:lnTo>
                  <a:lnTo>
                    <a:pt x="10" y="47"/>
                  </a:lnTo>
                  <a:lnTo>
                    <a:pt x="57" y="47"/>
                  </a:lnTo>
                  <a:lnTo>
                    <a:pt x="57" y="5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8" name="Freeform 157"/>
            <p:cNvSpPr/>
            <p:nvPr/>
          </p:nvSpPr>
          <p:spPr bwMode="auto">
            <a:xfrm>
              <a:off x="10804526" y="4089400"/>
              <a:ext cx="261938" cy="366713"/>
            </a:xfrm>
            <a:custGeom>
              <a:avLst/>
              <a:gdLst>
                <a:gd name="T0" fmla="*/ 165 w 165"/>
                <a:gd name="T1" fmla="*/ 231 h 231"/>
                <a:gd name="T2" fmla="*/ 125 w 165"/>
                <a:gd name="T3" fmla="*/ 231 h 231"/>
                <a:gd name="T4" fmla="*/ 125 w 165"/>
                <a:gd name="T5" fmla="*/ 221 h 231"/>
                <a:gd name="T6" fmla="*/ 155 w 165"/>
                <a:gd name="T7" fmla="*/ 221 h 231"/>
                <a:gd name="T8" fmla="*/ 155 w 165"/>
                <a:gd name="T9" fmla="*/ 59 h 231"/>
                <a:gd name="T10" fmla="*/ 106 w 165"/>
                <a:gd name="T11" fmla="*/ 10 h 231"/>
                <a:gd name="T12" fmla="*/ 10 w 165"/>
                <a:gd name="T13" fmla="*/ 10 h 231"/>
                <a:gd name="T14" fmla="*/ 10 w 165"/>
                <a:gd name="T15" fmla="*/ 42 h 231"/>
                <a:gd name="T16" fmla="*/ 0 w 165"/>
                <a:gd name="T17" fmla="*/ 42 h 231"/>
                <a:gd name="T18" fmla="*/ 0 w 165"/>
                <a:gd name="T19" fmla="*/ 0 h 231"/>
                <a:gd name="T20" fmla="*/ 110 w 165"/>
                <a:gd name="T21" fmla="*/ 0 h 231"/>
                <a:gd name="T22" fmla="*/ 165 w 165"/>
                <a:gd name="T23" fmla="*/ 55 h 231"/>
                <a:gd name="T24" fmla="*/ 165 w 165"/>
                <a:gd name="T2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231">
                  <a:moveTo>
                    <a:pt x="165" y="231"/>
                  </a:moveTo>
                  <a:lnTo>
                    <a:pt x="125" y="231"/>
                  </a:lnTo>
                  <a:lnTo>
                    <a:pt x="125" y="221"/>
                  </a:lnTo>
                  <a:lnTo>
                    <a:pt x="155" y="221"/>
                  </a:lnTo>
                  <a:lnTo>
                    <a:pt x="155" y="59"/>
                  </a:lnTo>
                  <a:lnTo>
                    <a:pt x="106" y="10"/>
                  </a:lnTo>
                  <a:lnTo>
                    <a:pt x="10" y="10"/>
                  </a:lnTo>
                  <a:lnTo>
                    <a:pt x="10" y="42"/>
                  </a:lnTo>
                  <a:lnTo>
                    <a:pt x="0" y="42"/>
                  </a:lnTo>
                  <a:lnTo>
                    <a:pt x="0" y="0"/>
                  </a:lnTo>
                  <a:lnTo>
                    <a:pt x="110" y="0"/>
                  </a:lnTo>
                  <a:lnTo>
                    <a:pt x="165" y="55"/>
                  </a:lnTo>
                  <a:lnTo>
                    <a:pt x="165" y="23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5" name="组合 254"/>
          <p:cNvGrpSpPr/>
          <p:nvPr/>
        </p:nvGrpSpPr>
        <p:grpSpPr>
          <a:xfrm>
            <a:off x="10144591" y="4970105"/>
            <a:ext cx="418757" cy="420380"/>
            <a:chOff x="9821864" y="4097338"/>
            <a:chExt cx="409575" cy="411163"/>
          </a:xfrm>
        </p:grpSpPr>
        <p:sp>
          <p:nvSpPr>
            <p:cNvPr id="179" name="Freeform 158"/>
            <p:cNvSpPr>
              <a:spLocks noEditPoints="1"/>
            </p:cNvSpPr>
            <p:nvPr/>
          </p:nvSpPr>
          <p:spPr bwMode="auto">
            <a:xfrm>
              <a:off x="10088564" y="4097338"/>
              <a:ext cx="142875" cy="120650"/>
            </a:xfrm>
            <a:custGeom>
              <a:avLst/>
              <a:gdLst>
                <a:gd name="T0" fmla="*/ 50 w 63"/>
                <a:gd name="T1" fmla="*/ 53 h 53"/>
                <a:gd name="T2" fmla="*/ 47 w 63"/>
                <a:gd name="T3" fmla="*/ 49 h 53"/>
                <a:gd name="T4" fmla="*/ 4 w 63"/>
                <a:gd name="T5" fmla="*/ 15 h 53"/>
                <a:gd name="T6" fmla="*/ 0 w 63"/>
                <a:gd name="T7" fmla="*/ 14 h 53"/>
                <a:gd name="T8" fmla="*/ 2 w 63"/>
                <a:gd name="T9" fmla="*/ 10 h 53"/>
                <a:gd name="T10" fmla="*/ 19 w 63"/>
                <a:gd name="T11" fmla="*/ 0 h 53"/>
                <a:gd name="T12" fmla="*/ 42 w 63"/>
                <a:gd name="T13" fmla="*/ 11 h 53"/>
                <a:gd name="T14" fmla="*/ 52 w 63"/>
                <a:gd name="T15" fmla="*/ 50 h 53"/>
                <a:gd name="T16" fmla="*/ 50 w 63"/>
                <a:gd name="T17" fmla="*/ 53 h 53"/>
                <a:gd name="T18" fmla="*/ 10 w 63"/>
                <a:gd name="T19" fmla="*/ 11 h 53"/>
                <a:gd name="T20" fmla="*/ 50 w 63"/>
                <a:gd name="T21" fmla="*/ 42 h 53"/>
                <a:gd name="T22" fmla="*/ 39 w 63"/>
                <a:gd name="T23" fmla="*/ 16 h 53"/>
                <a:gd name="T24" fmla="*/ 19 w 63"/>
                <a:gd name="T25" fmla="*/ 6 h 53"/>
                <a:gd name="T26" fmla="*/ 10 w 63"/>
                <a:gd name="T2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50" y="53"/>
                  </a:moveTo>
                  <a:cubicBezTo>
                    <a:pt x="47" y="49"/>
                    <a:pt x="47" y="49"/>
                    <a:pt x="47" y="49"/>
                  </a:cubicBezTo>
                  <a:cubicBezTo>
                    <a:pt x="37" y="33"/>
                    <a:pt x="22" y="21"/>
                    <a:pt x="4" y="15"/>
                  </a:cubicBezTo>
                  <a:cubicBezTo>
                    <a:pt x="0" y="14"/>
                    <a:pt x="0" y="14"/>
                    <a:pt x="0" y="14"/>
                  </a:cubicBezTo>
                  <a:cubicBezTo>
                    <a:pt x="2" y="10"/>
                    <a:pt x="2" y="10"/>
                    <a:pt x="2" y="10"/>
                  </a:cubicBezTo>
                  <a:cubicBezTo>
                    <a:pt x="6" y="5"/>
                    <a:pt x="11" y="0"/>
                    <a:pt x="19" y="0"/>
                  </a:cubicBezTo>
                  <a:cubicBezTo>
                    <a:pt x="26" y="0"/>
                    <a:pt x="33" y="4"/>
                    <a:pt x="42" y="11"/>
                  </a:cubicBezTo>
                  <a:cubicBezTo>
                    <a:pt x="63" y="27"/>
                    <a:pt x="61" y="38"/>
                    <a:pt x="52" y="50"/>
                  </a:cubicBezTo>
                  <a:lnTo>
                    <a:pt x="50" y="53"/>
                  </a:lnTo>
                  <a:close/>
                  <a:moveTo>
                    <a:pt x="10" y="11"/>
                  </a:moveTo>
                  <a:cubicBezTo>
                    <a:pt x="26" y="17"/>
                    <a:pt x="40" y="28"/>
                    <a:pt x="50" y="42"/>
                  </a:cubicBezTo>
                  <a:cubicBezTo>
                    <a:pt x="54" y="36"/>
                    <a:pt x="55" y="29"/>
                    <a:pt x="39" y="16"/>
                  </a:cubicBezTo>
                  <a:cubicBezTo>
                    <a:pt x="30" y="9"/>
                    <a:pt x="24" y="6"/>
                    <a:pt x="19" y="6"/>
                  </a:cubicBezTo>
                  <a:cubicBezTo>
                    <a:pt x="16" y="6"/>
                    <a:pt x="13" y="8"/>
                    <a:pt x="10" y="1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0" name="Freeform 159"/>
            <p:cNvSpPr>
              <a:spLocks noEditPoints="1"/>
            </p:cNvSpPr>
            <p:nvPr/>
          </p:nvSpPr>
          <p:spPr bwMode="auto">
            <a:xfrm>
              <a:off x="9821864" y="4097338"/>
              <a:ext cx="142875" cy="120650"/>
            </a:xfrm>
            <a:custGeom>
              <a:avLst/>
              <a:gdLst>
                <a:gd name="T0" fmla="*/ 13 w 63"/>
                <a:gd name="T1" fmla="*/ 53 h 53"/>
                <a:gd name="T2" fmla="*/ 10 w 63"/>
                <a:gd name="T3" fmla="*/ 50 h 53"/>
                <a:gd name="T4" fmla="*/ 20 w 63"/>
                <a:gd name="T5" fmla="*/ 11 h 53"/>
                <a:gd name="T6" fmla="*/ 44 w 63"/>
                <a:gd name="T7" fmla="*/ 0 h 53"/>
                <a:gd name="T8" fmla="*/ 60 w 63"/>
                <a:gd name="T9" fmla="*/ 10 h 53"/>
                <a:gd name="T10" fmla="*/ 63 w 63"/>
                <a:gd name="T11" fmla="*/ 14 h 53"/>
                <a:gd name="T12" fmla="*/ 59 w 63"/>
                <a:gd name="T13" fmla="*/ 15 h 53"/>
                <a:gd name="T14" fmla="*/ 15 w 63"/>
                <a:gd name="T15" fmla="*/ 49 h 53"/>
                <a:gd name="T16" fmla="*/ 13 w 63"/>
                <a:gd name="T17" fmla="*/ 53 h 53"/>
                <a:gd name="T18" fmla="*/ 44 w 63"/>
                <a:gd name="T19" fmla="*/ 6 h 53"/>
                <a:gd name="T20" fmla="*/ 24 w 63"/>
                <a:gd name="T21" fmla="*/ 16 h 53"/>
                <a:gd name="T22" fmla="*/ 13 w 63"/>
                <a:gd name="T23" fmla="*/ 42 h 53"/>
                <a:gd name="T24" fmla="*/ 53 w 63"/>
                <a:gd name="T25" fmla="*/ 11 h 53"/>
                <a:gd name="T26" fmla="*/ 44 w 63"/>
                <a:gd name="T2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13" y="53"/>
                  </a:moveTo>
                  <a:cubicBezTo>
                    <a:pt x="10" y="50"/>
                    <a:pt x="10" y="50"/>
                    <a:pt x="10" y="50"/>
                  </a:cubicBezTo>
                  <a:cubicBezTo>
                    <a:pt x="2" y="38"/>
                    <a:pt x="0" y="27"/>
                    <a:pt x="20" y="11"/>
                  </a:cubicBezTo>
                  <a:cubicBezTo>
                    <a:pt x="30" y="4"/>
                    <a:pt x="37" y="0"/>
                    <a:pt x="44" y="0"/>
                  </a:cubicBezTo>
                  <a:cubicBezTo>
                    <a:pt x="51" y="0"/>
                    <a:pt x="56" y="5"/>
                    <a:pt x="60" y="10"/>
                  </a:cubicBezTo>
                  <a:cubicBezTo>
                    <a:pt x="63" y="14"/>
                    <a:pt x="63" y="14"/>
                    <a:pt x="63" y="14"/>
                  </a:cubicBezTo>
                  <a:cubicBezTo>
                    <a:pt x="59" y="15"/>
                    <a:pt x="59" y="15"/>
                    <a:pt x="59" y="15"/>
                  </a:cubicBezTo>
                  <a:cubicBezTo>
                    <a:pt x="41" y="21"/>
                    <a:pt x="26" y="33"/>
                    <a:pt x="15" y="49"/>
                  </a:cubicBezTo>
                  <a:lnTo>
                    <a:pt x="13" y="53"/>
                  </a:lnTo>
                  <a:close/>
                  <a:moveTo>
                    <a:pt x="44" y="6"/>
                  </a:moveTo>
                  <a:cubicBezTo>
                    <a:pt x="39" y="6"/>
                    <a:pt x="32" y="9"/>
                    <a:pt x="24" y="16"/>
                  </a:cubicBezTo>
                  <a:cubicBezTo>
                    <a:pt x="8" y="29"/>
                    <a:pt x="9" y="36"/>
                    <a:pt x="13" y="42"/>
                  </a:cubicBezTo>
                  <a:cubicBezTo>
                    <a:pt x="23" y="28"/>
                    <a:pt x="37" y="17"/>
                    <a:pt x="53" y="11"/>
                  </a:cubicBezTo>
                  <a:cubicBezTo>
                    <a:pt x="50" y="8"/>
                    <a:pt x="47" y="6"/>
                    <a:pt x="4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1" name="Freeform 160"/>
            <p:cNvSpPr/>
            <p:nvPr/>
          </p:nvSpPr>
          <p:spPr bwMode="auto">
            <a:xfrm>
              <a:off x="9869489" y="4454525"/>
              <a:ext cx="52388" cy="50800"/>
            </a:xfrm>
            <a:custGeom>
              <a:avLst/>
              <a:gdLst>
                <a:gd name="T0" fmla="*/ 6 w 33"/>
                <a:gd name="T1" fmla="*/ 32 h 32"/>
                <a:gd name="T2" fmla="*/ 0 w 33"/>
                <a:gd name="T3" fmla="*/ 27 h 32"/>
                <a:gd name="T4" fmla="*/ 27 w 33"/>
                <a:gd name="T5" fmla="*/ 0 h 32"/>
                <a:gd name="T6" fmla="*/ 33 w 33"/>
                <a:gd name="T7" fmla="*/ 7 h 32"/>
                <a:gd name="T8" fmla="*/ 6 w 33"/>
                <a:gd name="T9" fmla="*/ 32 h 32"/>
              </a:gdLst>
              <a:ahLst/>
              <a:cxnLst>
                <a:cxn ang="0">
                  <a:pos x="T0" y="T1"/>
                </a:cxn>
                <a:cxn ang="0">
                  <a:pos x="T2" y="T3"/>
                </a:cxn>
                <a:cxn ang="0">
                  <a:pos x="T4" y="T5"/>
                </a:cxn>
                <a:cxn ang="0">
                  <a:pos x="T6" y="T7"/>
                </a:cxn>
                <a:cxn ang="0">
                  <a:pos x="T8" y="T9"/>
                </a:cxn>
              </a:cxnLst>
              <a:rect l="0" t="0" r="r" b="b"/>
              <a:pathLst>
                <a:path w="33" h="32">
                  <a:moveTo>
                    <a:pt x="6" y="32"/>
                  </a:moveTo>
                  <a:lnTo>
                    <a:pt x="0" y="27"/>
                  </a:lnTo>
                  <a:lnTo>
                    <a:pt x="27" y="0"/>
                  </a:lnTo>
                  <a:lnTo>
                    <a:pt x="33" y="7"/>
                  </a:lnTo>
                  <a:lnTo>
                    <a:pt x="6" y="3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2" name="Freeform 161"/>
            <p:cNvSpPr/>
            <p:nvPr/>
          </p:nvSpPr>
          <p:spPr bwMode="auto">
            <a:xfrm>
              <a:off x="10128251" y="4454525"/>
              <a:ext cx="55563" cy="53975"/>
            </a:xfrm>
            <a:custGeom>
              <a:avLst/>
              <a:gdLst>
                <a:gd name="T0" fmla="*/ 28 w 35"/>
                <a:gd name="T1" fmla="*/ 34 h 34"/>
                <a:gd name="T2" fmla="*/ 0 w 35"/>
                <a:gd name="T3" fmla="*/ 7 h 34"/>
                <a:gd name="T4" fmla="*/ 6 w 35"/>
                <a:gd name="T5" fmla="*/ 0 h 34"/>
                <a:gd name="T6" fmla="*/ 35 w 35"/>
                <a:gd name="T7" fmla="*/ 28 h 34"/>
                <a:gd name="T8" fmla="*/ 28 w 35"/>
                <a:gd name="T9" fmla="*/ 34 h 34"/>
              </a:gdLst>
              <a:ahLst/>
              <a:cxnLst>
                <a:cxn ang="0">
                  <a:pos x="T0" y="T1"/>
                </a:cxn>
                <a:cxn ang="0">
                  <a:pos x="T2" y="T3"/>
                </a:cxn>
                <a:cxn ang="0">
                  <a:pos x="T4" y="T5"/>
                </a:cxn>
                <a:cxn ang="0">
                  <a:pos x="T6" y="T7"/>
                </a:cxn>
                <a:cxn ang="0">
                  <a:pos x="T8" y="T9"/>
                </a:cxn>
              </a:cxnLst>
              <a:rect l="0" t="0" r="r" b="b"/>
              <a:pathLst>
                <a:path w="35" h="34">
                  <a:moveTo>
                    <a:pt x="28" y="34"/>
                  </a:moveTo>
                  <a:lnTo>
                    <a:pt x="0" y="7"/>
                  </a:lnTo>
                  <a:lnTo>
                    <a:pt x="6" y="0"/>
                  </a:lnTo>
                  <a:lnTo>
                    <a:pt x="35" y="28"/>
                  </a:lnTo>
                  <a:lnTo>
                    <a:pt x="28" y="3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3" name="Freeform 162"/>
            <p:cNvSpPr>
              <a:spLocks noEditPoints="1"/>
            </p:cNvSpPr>
            <p:nvPr/>
          </p:nvSpPr>
          <p:spPr bwMode="auto">
            <a:xfrm>
              <a:off x="9836151" y="4125913"/>
              <a:ext cx="381000" cy="382588"/>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6 h 168"/>
                <a:gd name="T12" fmla="*/ 6 w 168"/>
                <a:gd name="T13" fmla="*/ 84 h 168"/>
                <a:gd name="T14" fmla="*/ 84 w 168"/>
                <a:gd name="T15" fmla="*/ 162 h 168"/>
                <a:gd name="T16" fmla="*/ 162 w 168"/>
                <a:gd name="T17" fmla="*/ 84 h 168"/>
                <a:gd name="T18" fmla="*/ 84 w 168"/>
                <a:gd name="T1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1"/>
                    <a:pt x="0" y="84"/>
                  </a:cubicBezTo>
                  <a:cubicBezTo>
                    <a:pt x="0" y="38"/>
                    <a:pt x="38" y="0"/>
                    <a:pt x="84" y="0"/>
                  </a:cubicBezTo>
                  <a:cubicBezTo>
                    <a:pt x="130" y="0"/>
                    <a:pt x="168" y="38"/>
                    <a:pt x="168" y="84"/>
                  </a:cubicBezTo>
                  <a:cubicBezTo>
                    <a:pt x="168" y="131"/>
                    <a:pt x="130" y="168"/>
                    <a:pt x="84" y="168"/>
                  </a:cubicBezTo>
                  <a:close/>
                  <a:moveTo>
                    <a:pt x="84" y="6"/>
                  </a:moveTo>
                  <a:cubicBezTo>
                    <a:pt x="41" y="6"/>
                    <a:pt x="6" y="41"/>
                    <a:pt x="6" y="84"/>
                  </a:cubicBezTo>
                  <a:cubicBezTo>
                    <a:pt x="6" y="127"/>
                    <a:pt x="41" y="162"/>
                    <a:pt x="84" y="162"/>
                  </a:cubicBezTo>
                  <a:cubicBezTo>
                    <a:pt x="127" y="162"/>
                    <a:pt x="162" y="127"/>
                    <a:pt x="162" y="84"/>
                  </a:cubicBezTo>
                  <a:cubicBezTo>
                    <a:pt x="162" y="41"/>
                    <a:pt x="127" y="6"/>
                    <a:pt x="8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4" name="Freeform 163"/>
            <p:cNvSpPr/>
            <p:nvPr/>
          </p:nvSpPr>
          <p:spPr bwMode="auto">
            <a:xfrm>
              <a:off x="9915526" y="4184650"/>
              <a:ext cx="120650" cy="150813"/>
            </a:xfrm>
            <a:custGeom>
              <a:avLst/>
              <a:gdLst>
                <a:gd name="T0" fmla="*/ 76 w 76"/>
                <a:gd name="T1" fmla="*/ 95 h 95"/>
                <a:gd name="T2" fmla="*/ 0 w 76"/>
                <a:gd name="T3" fmla="*/ 95 h 95"/>
                <a:gd name="T4" fmla="*/ 0 w 76"/>
                <a:gd name="T5" fmla="*/ 86 h 95"/>
                <a:gd name="T6" fmla="*/ 67 w 76"/>
                <a:gd name="T7" fmla="*/ 86 h 95"/>
                <a:gd name="T8" fmla="*/ 67 w 76"/>
                <a:gd name="T9" fmla="*/ 0 h 95"/>
                <a:gd name="T10" fmla="*/ 76 w 76"/>
                <a:gd name="T11" fmla="*/ 0 h 95"/>
                <a:gd name="T12" fmla="*/ 76 w 76"/>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76" h="95">
                  <a:moveTo>
                    <a:pt x="76" y="95"/>
                  </a:moveTo>
                  <a:lnTo>
                    <a:pt x="0" y="95"/>
                  </a:lnTo>
                  <a:lnTo>
                    <a:pt x="0" y="86"/>
                  </a:lnTo>
                  <a:lnTo>
                    <a:pt x="67" y="86"/>
                  </a:lnTo>
                  <a:lnTo>
                    <a:pt x="67" y="0"/>
                  </a:lnTo>
                  <a:lnTo>
                    <a:pt x="76" y="0"/>
                  </a:lnTo>
                  <a:lnTo>
                    <a:pt x="76" y="9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6" name="组合 255"/>
          <p:cNvGrpSpPr/>
          <p:nvPr/>
        </p:nvGrpSpPr>
        <p:grpSpPr>
          <a:xfrm>
            <a:off x="9279484" y="4961990"/>
            <a:ext cx="384672" cy="425249"/>
            <a:chOff x="8975726" y="4089400"/>
            <a:chExt cx="376238" cy="415925"/>
          </a:xfrm>
        </p:grpSpPr>
        <p:sp>
          <p:nvSpPr>
            <p:cNvPr id="185" name="Freeform 164"/>
            <p:cNvSpPr/>
            <p:nvPr/>
          </p:nvSpPr>
          <p:spPr bwMode="auto">
            <a:xfrm>
              <a:off x="8975726" y="4130675"/>
              <a:ext cx="376238" cy="374650"/>
            </a:xfrm>
            <a:custGeom>
              <a:avLst/>
              <a:gdLst>
                <a:gd name="T0" fmla="*/ 83 w 165"/>
                <a:gd name="T1" fmla="*/ 165 h 165"/>
                <a:gd name="T2" fmla="*/ 0 w 165"/>
                <a:gd name="T3" fmla="*/ 82 h 165"/>
                <a:gd name="T4" fmla="*/ 6 w 165"/>
                <a:gd name="T5" fmla="*/ 82 h 165"/>
                <a:gd name="T6" fmla="*/ 83 w 165"/>
                <a:gd name="T7" fmla="*/ 159 h 165"/>
                <a:gd name="T8" fmla="*/ 159 w 165"/>
                <a:gd name="T9" fmla="*/ 82 h 165"/>
                <a:gd name="T10" fmla="*/ 83 w 165"/>
                <a:gd name="T11" fmla="*/ 6 h 165"/>
                <a:gd name="T12" fmla="*/ 83 w 165"/>
                <a:gd name="T13" fmla="*/ 0 h 165"/>
                <a:gd name="T14" fmla="*/ 165 w 165"/>
                <a:gd name="T15" fmla="*/ 82 h 165"/>
                <a:gd name="T16" fmla="*/ 83 w 165"/>
                <a:gd name="T1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83" y="165"/>
                  </a:moveTo>
                  <a:cubicBezTo>
                    <a:pt x="37" y="165"/>
                    <a:pt x="0" y="128"/>
                    <a:pt x="0" y="82"/>
                  </a:cubicBezTo>
                  <a:cubicBezTo>
                    <a:pt x="6" y="82"/>
                    <a:pt x="6" y="82"/>
                    <a:pt x="6" y="82"/>
                  </a:cubicBezTo>
                  <a:cubicBezTo>
                    <a:pt x="6" y="124"/>
                    <a:pt x="41" y="159"/>
                    <a:pt x="83" y="159"/>
                  </a:cubicBezTo>
                  <a:cubicBezTo>
                    <a:pt x="125" y="159"/>
                    <a:pt x="159" y="124"/>
                    <a:pt x="159" y="82"/>
                  </a:cubicBezTo>
                  <a:cubicBezTo>
                    <a:pt x="159" y="40"/>
                    <a:pt x="125" y="6"/>
                    <a:pt x="83" y="6"/>
                  </a:cubicBezTo>
                  <a:cubicBezTo>
                    <a:pt x="83" y="0"/>
                    <a:pt x="83" y="0"/>
                    <a:pt x="83" y="0"/>
                  </a:cubicBezTo>
                  <a:cubicBezTo>
                    <a:pt x="128" y="0"/>
                    <a:pt x="165" y="37"/>
                    <a:pt x="165" y="82"/>
                  </a:cubicBezTo>
                  <a:cubicBezTo>
                    <a:pt x="165" y="128"/>
                    <a:pt x="128" y="165"/>
                    <a:pt x="83" y="16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6" name="Freeform 165"/>
            <p:cNvSpPr/>
            <p:nvPr/>
          </p:nvSpPr>
          <p:spPr bwMode="auto">
            <a:xfrm>
              <a:off x="9080501" y="4089400"/>
              <a:ext cx="84138" cy="98425"/>
            </a:xfrm>
            <a:custGeom>
              <a:avLst/>
              <a:gdLst>
                <a:gd name="T0" fmla="*/ 53 w 53"/>
                <a:gd name="T1" fmla="*/ 62 h 62"/>
                <a:gd name="T2" fmla="*/ 0 w 53"/>
                <a:gd name="T3" fmla="*/ 32 h 62"/>
                <a:gd name="T4" fmla="*/ 53 w 53"/>
                <a:gd name="T5" fmla="*/ 0 h 62"/>
                <a:gd name="T6" fmla="*/ 53 w 53"/>
                <a:gd name="T7" fmla="*/ 62 h 62"/>
              </a:gdLst>
              <a:ahLst/>
              <a:cxnLst>
                <a:cxn ang="0">
                  <a:pos x="T0" y="T1"/>
                </a:cxn>
                <a:cxn ang="0">
                  <a:pos x="T2" y="T3"/>
                </a:cxn>
                <a:cxn ang="0">
                  <a:pos x="T4" y="T5"/>
                </a:cxn>
                <a:cxn ang="0">
                  <a:pos x="T6" y="T7"/>
                </a:cxn>
              </a:cxnLst>
              <a:rect l="0" t="0" r="r" b="b"/>
              <a:pathLst>
                <a:path w="53" h="62">
                  <a:moveTo>
                    <a:pt x="53" y="62"/>
                  </a:moveTo>
                  <a:lnTo>
                    <a:pt x="0" y="32"/>
                  </a:lnTo>
                  <a:lnTo>
                    <a:pt x="53" y="0"/>
                  </a:lnTo>
                  <a:lnTo>
                    <a:pt x="53" y="6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7" name="Freeform 166"/>
            <p:cNvSpPr/>
            <p:nvPr/>
          </p:nvSpPr>
          <p:spPr bwMode="auto">
            <a:xfrm>
              <a:off x="9148764" y="4233863"/>
              <a:ext cx="95250" cy="180975"/>
            </a:xfrm>
            <a:custGeom>
              <a:avLst/>
              <a:gdLst>
                <a:gd name="T0" fmla="*/ 55 w 60"/>
                <a:gd name="T1" fmla="*/ 114 h 114"/>
                <a:gd name="T2" fmla="*/ 0 w 60"/>
                <a:gd name="T3" fmla="*/ 61 h 114"/>
                <a:gd name="T4" fmla="*/ 0 w 60"/>
                <a:gd name="T5" fmla="*/ 0 h 114"/>
                <a:gd name="T6" fmla="*/ 9 w 60"/>
                <a:gd name="T7" fmla="*/ 0 h 114"/>
                <a:gd name="T8" fmla="*/ 9 w 60"/>
                <a:gd name="T9" fmla="*/ 58 h 114"/>
                <a:gd name="T10" fmla="*/ 60 w 60"/>
                <a:gd name="T11" fmla="*/ 108 h 114"/>
                <a:gd name="T12" fmla="*/ 55 w 60"/>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60" h="114">
                  <a:moveTo>
                    <a:pt x="55" y="114"/>
                  </a:moveTo>
                  <a:lnTo>
                    <a:pt x="0" y="61"/>
                  </a:lnTo>
                  <a:lnTo>
                    <a:pt x="0" y="0"/>
                  </a:lnTo>
                  <a:lnTo>
                    <a:pt x="9" y="0"/>
                  </a:lnTo>
                  <a:lnTo>
                    <a:pt x="9" y="58"/>
                  </a:lnTo>
                  <a:lnTo>
                    <a:pt x="60" y="108"/>
                  </a:lnTo>
                  <a:lnTo>
                    <a:pt x="55" y="11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7" name="组合 256"/>
          <p:cNvGrpSpPr/>
          <p:nvPr/>
        </p:nvGrpSpPr>
        <p:grpSpPr>
          <a:xfrm>
            <a:off x="8364064" y="4961990"/>
            <a:ext cx="425249" cy="428495"/>
            <a:chOff x="8080376" y="4089400"/>
            <a:chExt cx="415925" cy="419100"/>
          </a:xfrm>
        </p:grpSpPr>
        <p:sp>
          <p:nvSpPr>
            <p:cNvPr id="188" name="Freeform 167"/>
            <p:cNvSpPr>
              <a:spLocks noEditPoints="1"/>
            </p:cNvSpPr>
            <p:nvPr/>
          </p:nvSpPr>
          <p:spPr bwMode="auto">
            <a:xfrm>
              <a:off x="8080376" y="4089400"/>
              <a:ext cx="415925" cy="419100"/>
            </a:xfrm>
            <a:custGeom>
              <a:avLst/>
              <a:gdLst>
                <a:gd name="T0" fmla="*/ 91 w 183"/>
                <a:gd name="T1" fmla="*/ 184 h 184"/>
                <a:gd name="T2" fmla="*/ 27 w 183"/>
                <a:gd name="T3" fmla="*/ 157 h 184"/>
                <a:gd name="T4" fmla="*/ 0 w 183"/>
                <a:gd name="T5" fmla="*/ 92 h 184"/>
                <a:gd name="T6" fmla="*/ 27 w 183"/>
                <a:gd name="T7" fmla="*/ 27 h 184"/>
                <a:gd name="T8" fmla="*/ 91 w 183"/>
                <a:gd name="T9" fmla="*/ 0 h 184"/>
                <a:gd name="T10" fmla="*/ 156 w 183"/>
                <a:gd name="T11" fmla="*/ 27 h 184"/>
                <a:gd name="T12" fmla="*/ 183 w 183"/>
                <a:gd name="T13" fmla="*/ 92 h 184"/>
                <a:gd name="T14" fmla="*/ 156 w 183"/>
                <a:gd name="T15" fmla="*/ 157 h 184"/>
                <a:gd name="T16" fmla="*/ 91 w 183"/>
                <a:gd name="T17" fmla="*/ 184 h 184"/>
                <a:gd name="T18" fmla="*/ 91 w 183"/>
                <a:gd name="T19" fmla="*/ 6 h 184"/>
                <a:gd name="T20" fmla="*/ 31 w 183"/>
                <a:gd name="T21" fmla="*/ 31 h 184"/>
                <a:gd name="T22" fmla="*/ 6 w 183"/>
                <a:gd name="T23" fmla="*/ 92 h 184"/>
                <a:gd name="T24" fmla="*/ 31 w 183"/>
                <a:gd name="T25" fmla="*/ 152 h 184"/>
                <a:gd name="T26" fmla="*/ 91 w 183"/>
                <a:gd name="T27" fmla="*/ 177 h 184"/>
                <a:gd name="T28" fmla="*/ 152 w 183"/>
                <a:gd name="T29" fmla="*/ 152 h 184"/>
                <a:gd name="T30" fmla="*/ 177 w 183"/>
                <a:gd name="T31" fmla="*/ 92 h 184"/>
                <a:gd name="T32" fmla="*/ 152 w 183"/>
                <a:gd name="T33" fmla="*/ 31 h 184"/>
                <a:gd name="T34" fmla="*/ 91 w 183"/>
                <a:gd name="T35"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184">
                  <a:moveTo>
                    <a:pt x="91" y="184"/>
                  </a:moveTo>
                  <a:cubicBezTo>
                    <a:pt x="67" y="184"/>
                    <a:pt x="44" y="174"/>
                    <a:pt x="27" y="157"/>
                  </a:cubicBezTo>
                  <a:cubicBezTo>
                    <a:pt x="9" y="139"/>
                    <a:pt x="0" y="116"/>
                    <a:pt x="0" y="92"/>
                  </a:cubicBezTo>
                  <a:cubicBezTo>
                    <a:pt x="0" y="67"/>
                    <a:pt x="9" y="44"/>
                    <a:pt x="27" y="27"/>
                  </a:cubicBezTo>
                  <a:cubicBezTo>
                    <a:pt x="44" y="9"/>
                    <a:pt x="67" y="0"/>
                    <a:pt x="91" y="0"/>
                  </a:cubicBezTo>
                  <a:cubicBezTo>
                    <a:pt x="116" y="0"/>
                    <a:pt x="139" y="9"/>
                    <a:pt x="156" y="27"/>
                  </a:cubicBezTo>
                  <a:cubicBezTo>
                    <a:pt x="174" y="44"/>
                    <a:pt x="183" y="67"/>
                    <a:pt x="183" y="92"/>
                  </a:cubicBezTo>
                  <a:cubicBezTo>
                    <a:pt x="183" y="116"/>
                    <a:pt x="174" y="139"/>
                    <a:pt x="156" y="157"/>
                  </a:cubicBezTo>
                  <a:cubicBezTo>
                    <a:pt x="139" y="174"/>
                    <a:pt x="116" y="184"/>
                    <a:pt x="91" y="184"/>
                  </a:cubicBezTo>
                  <a:close/>
                  <a:moveTo>
                    <a:pt x="91" y="6"/>
                  </a:moveTo>
                  <a:cubicBezTo>
                    <a:pt x="69" y="6"/>
                    <a:pt x="47" y="15"/>
                    <a:pt x="31" y="31"/>
                  </a:cubicBezTo>
                  <a:cubicBezTo>
                    <a:pt x="15" y="48"/>
                    <a:pt x="6" y="69"/>
                    <a:pt x="6" y="92"/>
                  </a:cubicBezTo>
                  <a:cubicBezTo>
                    <a:pt x="6" y="114"/>
                    <a:pt x="15" y="136"/>
                    <a:pt x="31" y="152"/>
                  </a:cubicBezTo>
                  <a:cubicBezTo>
                    <a:pt x="47" y="168"/>
                    <a:pt x="69" y="177"/>
                    <a:pt x="91" y="177"/>
                  </a:cubicBezTo>
                  <a:cubicBezTo>
                    <a:pt x="114" y="177"/>
                    <a:pt x="136" y="168"/>
                    <a:pt x="152" y="152"/>
                  </a:cubicBezTo>
                  <a:cubicBezTo>
                    <a:pt x="168" y="136"/>
                    <a:pt x="177" y="114"/>
                    <a:pt x="177" y="92"/>
                  </a:cubicBezTo>
                  <a:cubicBezTo>
                    <a:pt x="177" y="69"/>
                    <a:pt x="168" y="48"/>
                    <a:pt x="152" y="31"/>
                  </a:cubicBezTo>
                  <a:cubicBezTo>
                    <a:pt x="136" y="15"/>
                    <a:pt x="114" y="6"/>
                    <a:pt x="91"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9" name="Freeform 168"/>
            <p:cNvSpPr/>
            <p:nvPr/>
          </p:nvSpPr>
          <p:spPr bwMode="auto">
            <a:xfrm>
              <a:off x="8142289" y="4151313"/>
              <a:ext cx="292100" cy="295275"/>
            </a:xfrm>
            <a:custGeom>
              <a:avLst/>
              <a:gdLst>
                <a:gd name="T0" fmla="*/ 179 w 184"/>
                <a:gd name="T1" fmla="*/ 186 h 186"/>
                <a:gd name="T2" fmla="*/ 0 w 184"/>
                <a:gd name="T3" fmla="*/ 6 h 186"/>
                <a:gd name="T4" fmla="*/ 5 w 184"/>
                <a:gd name="T5" fmla="*/ 0 h 186"/>
                <a:gd name="T6" fmla="*/ 184 w 184"/>
                <a:gd name="T7" fmla="*/ 179 h 186"/>
                <a:gd name="T8" fmla="*/ 179 w 184"/>
                <a:gd name="T9" fmla="*/ 186 h 186"/>
              </a:gdLst>
              <a:ahLst/>
              <a:cxnLst>
                <a:cxn ang="0">
                  <a:pos x="T0" y="T1"/>
                </a:cxn>
                <a:cxn ang="0">
                  <a:pos x="T2" y="T3"/>
                </a:cxn>
                <a:cxn ang="0">
                  <a:pos x="T4" y="T5"/>
                </a:cxn>
                <a:cxn ang="0">
                  <a:pos x="T6" y="T7"/>
                </a:cxn>
                <a:cxn ang="0">
                  <a:pos x="T8" y="T9"/>
                </a:cxn>
              </a:cxnLst>
              <a:rect l="0" t="0" r="r" b="b"/>
              <a:pathLst>
                <a:path w="184" h="186">
                  <a:moveTo>
                    <a:pt x="179" y="186"/>
                  </a:moveTo>
                  <a:lnTo>
                    <a:pt x="0" y="6"/>
                  </a:lnTo>
                  <a:lnTo>
                    <a:pt x="5" y="0"/>
                  </a:lnTo>
                  <a:lnTo>
                    <a:pt x="184" y="179"/>
                  </a:lnTo>
                  <a:lnTo>
                    <a:pt x="179" y="1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3" name="组合 262"/>
          <p:cNvGrpSpPr/>
          <p:nvPr/>
        </p:nvGrpSpPr>
        <p:grpSpPr>
          <a:xfrm>
            <a:off x="3014369" y="5059375"/>
            <a:ext cx="413887" cy="254825"/>
            <a:chOff x="2847976" y="4184650"/>
            <a:chExt cx="404813" cy="249238"/>
          </a:xfrm>
        </p:grpSpPr>
        <p:sp>
          <p:nvSpPr>
            <p:cNvPr id="190" name="Freeform 169"/>
            <p:cNvSpPr>
              <a:spLocks noEditPoints="1"/>
            </p:cNvSpPr>
            <p:nvPr/>
          </p:nvSpPr>
          <p:spPr bwMode="auto">
            <a:xfrm>
              <a:off x="2847976" y="4184650"/>
              <a:ext cx="404813" cy="249238"/>
            </a:xfrm>
            <a:custGeom>
              <a:avLst/>
              <a:gdLst>
                <a:gd name="T0" fmla="*/ 89 w 178"/>
                <a:gd name="T1" fmla="*/ 109 h 109"/>
                <a:gd name="T2" fmla="*/ 1 w 178"/>
                <a:gd name="T3" fmla="*/ 56 h 109"/>
                <a:gd name="T4" fmla="*/ 0 w 178"/>
                <a:gd name="T5" fmla="*/ 55 h 109"/>
                <a:gd name="T6" fmla="*/ 1 w 178"/>
                <a:gd name="T7" fmla="*/ 53 h 109"/>
                <a:gd name="T8" fmla="*/ 89 w 178"/>
                <a:gd name="T9" fmla="*/ 0 h 109"/>
                <a:gd name="T10" fmla="*/ 177 w 178"/>
                <a:gd name="T11" fmla="*/ 53 h 109"/>
                <a:gd name="T12" fmla="*/ 178 w 178"/>
                <a:gd name="T13" fmla="*/ 55 h 109"/>
                <a:gd name="T14" fmla="*/ 177 w 178"/>
                <a:gd name="T15" fmla="*/ 56 h 109"/>
                <a:gd name="T16" fmla="*/ 89 w 178"/>
                <a:gd name="T17" fmla="*/ 109 h 109"/>
                <a:gd name="T18" fmla="*/ 7 w 178"/>
                <a:gd name="T19" fmla="*/ 55 h 109"/>
                <a:gd name="T20" fmla="*/ 89 w 178"/>
                <a:gd name="T21" fmla="*/ 103 h 109"/>
                <a:gd name="T22" fmla="*/ 172 w 178"/>
                <a:gd name="T23" fmla="*/ 55 h 109"/>
                <a:gd name="T24" fmla="*/ 89 w 178"/>
                <a:gd name="T25" fmla="*/ 6 h 109"/>
                <a:gd name="T26" fmla="*/ 7 w 178"/>
                <a:gd name="T27"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109">
                  <a:moveTo>
                    <a:pt x="89" y="109"/>
                  </a:moveTo>
                  <a:cubicBezTo>
                    <a:pt x="41" y="109"/>
                    <a:pt x="3" y="58"/>
                    <a:pt x="1" y="56"/>
                  </a:cubicBezTo>
                  <a:cubicBezTo>
                    <a:pt x="0" y="55"/>
                    <a:pt x="0" y="55"/>
                    <a:pt x="0" y="55"/>
                  </a:cubicBezTo>
                  <a:cubicBezTo>
                    <a:pt x="1" y="53"/>
                    <a:pt x="1" y="53"/>
                    <a:pt x="1" y="53"/>
                  </a:cubicBezTo>
                  <a:cubicBezTo>
                    <a:pt x="3" y="51"/>
                    <a:pt x="41" y="0"/>
                    <a:pt x="89" y="0"/>
                  </a:cubicBezTo>
                  <a:cubicBezTo>
                    <a:pt x="137" y="0"/>
                    <a:pt x="176" y="51"/>
                    <a:pt x="177" y="53"/>
                  </a:cubicBezTo>
                  <a:cubicBezTo>
                    <a:pt x="178" y="55"/>
                    <a:pt x="178" y="55"/>
                    <a:pt x="178" y="55"/>
                  </a:cubicBezTo>
                  <a:cubicBezTo>
                    <a:pt x="177" y="56"/>
                    <a:pt x="177" y="56"/>
                    <a:pt x="177" y="56"/>
                  </a:cubicBezTo>
                  <a:cubicBezTo>
                    <a:pt x="176" y="58"/>
                    <a:pt x="137" y="109"/>
                    <a:pt x="89" y="109"/>
                  </a:cubicBezTo>
                  <a:close/>
                  <a:moveTo>
                    <a:pt x="7" y="55"/>
                  </a:moveTo>
                  <a:cubicBezTo>
                    <a:pt x="14" y="63"/>
                    <a:pt x="49" y="103"/>
                    <a:pt x="89" y="103"/>
                  </a:cubicBezTo>
                  <a:cubicBezTo>
                    <a:pt x="130" y="103"/>
                    <a:pt x="165" y="63"/>
                    <a:pt x="172" y="55"/>
                  </a:cubicBezTo>
                  <a:cubicBezTo>
                    <a:pt x="165" y="46"/>
                    <a:pt x="130" y="6"/>
                    <a:pt x="89" y="6"/>
                  </a:cubicBezTo>
                  <a:cubicBezTo>
                    <a:pt x="49" y="6"/>
                    <a:pt x="14" y="46"/>
                    <a:pt x="7" y="5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1" name="Freeform 170"/>
            <p:cNvSpPr>
              <a:spLocks noEditPoints="1"/>
            </p:cNvSpPr>
            <p:nvPr/>
          </p:nvSpPr>
          <p:spPr bwMode="auto">
            <a:xfrm>
              <a:off x="2959101" y="4217988"/>
              <a:ext cx="184150" cy="184150"/>
            </a:xfrm>
            <a:custGeom>
              <a:avLst/>
              <a:gdLst>
                <a:gd name="T0" fmla="*/ 40 w 81"/>
                <a:gd name="T1" fmla="*/ 81 h 81"/>
                <a:gd name="T2" fmla="*/ 0 w 81"/>
                <a:gd name="T3" fmla="*/ 41 h 81"/>
                <a:gd name="T4" fmla="*/ 40 w 81"/>
                <a:gd name="T5" fmla="*/ 0 h 81"/>
                <a:gd name="T6" fmla="*/ 81 w 81"/>
                <a:gd name="T7" fmla="*/ 41 h 81"/>
                <a:gd name="T8" fmla="*/ 40 w 81"/>
                <a:gd name="T9" fmla="*/ 81 h 81"/>
                <a:gd name="T10" fmla="*/ 40 w 81"/>
                <a:gd name="T11" fmla="*/ 6 h 81"/>
                <a:gd name="T12" fmla="*/ 5 w 81"/>
                <a:gd name="T13" fmla="*/ 41 h 81"/>
                <a:gd name="T14" fmla="*/ 40 w 81"/>
                <a:gd name="T15" fmla="*/ 76 h 81"/>
                <a:gd name="T16" fmla="*/ 75 w 81"/>
                <a:gd name="T17" fmla="*/ 41 h 81"/>
                <a:gd name="T18" fmla="*/ 40 w 81"/>
                <a:gd name="T19" fmla="*/ 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18" y="81"/>
                    <a:pt x="0" y="63"/>
                    <a:pt x="0" y="41"/>
                  </a:cubicBezTo>
                  <a:cubicBezTo>
                    <a:pt x="0" y="18"/>
                    <a:pt x="18" y="0"/>
                    <a:pt x="40" y="0"/>
                  </a:cubicBezTo>
                  <a:cubicBezTo>
                    <a:pt x="63" y="0"/>
                    <a:pt x="81" y="18"/>
                    <a:pt x="81" y="41"/>
                  </a:cubicBezTo>
                  <a:cubicBezTo>
                    <a:pt x="81" y="63"/>
                    <a:pt x="63" y="81"/>
                    <a:pt x="40" y="81"/>
                  </a:cubicBezTo>
                  <a:close/>
                  <a:moveTo>
                    <a:pt x="40" y="6"/>
                  </a:moveTo>
                  <a:cubicBezTo>
                    <a:pt x="21" y="6"/>
                    <a:pt x="5" y="21"/>
                    <a:pt x="5" y="41"/>
                  </a:cubicBezTo>
                  <a:cubicBezTo>
                    <a:pt x="5" y="60"/>
                    <a:pt x="21" y="76"/>
                    <a:pt x="40" y="76"/>
                  </a:cubicBezTo>
                  <a:cubicBezTo>
                    <a:pt x="60" y="76"/>
                    <a:pt x="75" y="60"/>
                    <a:pt x="75" y="41"/>
                  </a:cubicBezTo>
                  <a:cubicBezTo>
                    <a:pt x="75" y="21"/>
                    <a:pt x="60" y="6"/>
                    <a:pt x="40"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2" name="组合 261"/>
          <p:cNvGrpSpPr/>
          <p:nvPr/>
        </p:nvGrpSpPr>
        <p:grpSpPr>
          <a:xfrm>
            <a:off x="3892461" y="4960367"/>
            <a:ext cx="428495" cy="426872"/>
            <a:chOff x="3706814" y="4087813"/>
            <a:chExt cx="419100" cy="417513"/>
          </a:xfrm>
        </p:grpSpPr>
        <p:sp>
          <p:nvSpPr>
            <p:cNvPr id="192" name="Freeform 171"/>
            <p:cNvSpPr/>
            <p:nvPr/>
          </p:nvSpPr>
          <p:spPr bwMode="auto">
            <a:xfrm>
              <a:off x="3757614" y="4287838"/>
              <a:ext cx="317500" cy="217488"/>
            </a:xfrm>
            <a:custGeom>
              <a:avLst/>
              <a:gdLst>
                <a:gd name="T0" fmla="*/ 200 w 200"/>
                <a:gd name="T1" fmla="*/ 137 h 137"/>
                <a:gd name="T2" fmla="*/ 0 w 200"/>
                <a:gd name="T3" fmla="*/ 137 h 137"/>
                <a:gd name="T4" fmla="*/ 0 w 200"/>
                <a:gd name="T5" fmla="*/ 0 h 137"/>
                <a:gd name="T6" fmla="*/ 10 w 200"/>
                <a:gd name="T7" fmla="*/ 0 h 137"/>
                <a:gd name="T8" fmla="*/ 10 w 200"/>
                <a:gd name="T9" fmla="*/ 127 h 137"/>
                <a:gd name="T10" fmla="*/ 192 w 200"/>
                <a:gd name="T11" fmla="*/ 127 h 137"/>
                <a:gd name="T12" fmla="*/ 192 w 200"/>
                <a:gd name="T13" fmla="*/ 0 h 137"/>
                <a:gd name="T14" fmla="*/ 200 w 200"/>
                <a:gd name="T15" fmla="*/ 0 h 137"/>
                <a:gd name="T16" fmla="*/ 200 w 200"/>
                <a:gd name="T1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37">
                  <a:moveTo>
                    <a:pt x="200" y="137"/>
                  </a:moveTo>
                  <a:lnTo>
                    <a:pt x="0" y="137"/>
                  </a:lnTo>
                  <a:lnTo>
                    <a:pt x="0" y="0"/>
                  </a:lnTo>
                  <a:lnTo>
                    <a:pt x="10" y="0"/>
                  </a:lnTo>
                  <a:lnTo>
                    <a:pt x="10" y="127"/>
                  </a:lnTo>
                  <a:lnTo>
                    <a:pt x="192" y="127"/>
                  </a:lnTo>
                  <a:lnTo>
                    <a:pt x="192" y="0"/>
                  </a:lnTo>
                  <a:lnTo>
                    <a:pt x="200" y="0"/>
                  </a:lnTo>
                  <a:lnTo>
                    <a:pt x="200" y="13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3" name="Freeform 172"/>
            <p:cNvSpPr/>
            <p:nvPr/>
          </p:nvSpPr>
          <p:spPr bwMode="auto">
            <a:xfrm>
              <a:off x="3706814" y="4087813"/>
              <a:ext cx="419100" cy="215900"/>
            </a:xfrm>
            <a:custGeom>
              <a:avLst/>
              <a:gdLst>
                <a:gd name="T0" fmla="*/ 7 w 264"/>
                <a:gd name="T1" fmla="*/ 136 h 136"/>
                <a:gd name="T2" fmla="*/ 0 w 264"/>
                <a:gd name="T3" fmla="*/ 130 h 136"/>
                <a:gd name="T4" fmla="*/ 132 w 264"/>
                <a:gd name="T5" fmla="*/ 0 h 136"/>
                <a:gd name="T6" fmla="*/ 264 w 264"/>
                <a:gd name="T7" fmla="*/ 130 h 136"/>
                <a:gd name="T8" fmla="*/ 258 w 264"/>
                <a:gd name="T9" fmla="*/ 136 h 136"/>
                <a:gd name="T10" fmla="*/ 132 w 264"/>
                <a:gd name="T11" fmla="*/ 13 h 136"/>
                <a:gd name="T12" fmla="*/ 7 w 264"/>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264" h="136">
                  <a:moveTo>
                    <a:pt x="7" y="136"/>
                  </a:moveTo>
                  <a:lnTo>
                    <a:pt x="0" y="130"/>
                  </a:lnTo>
                  <a:lnTo>
                    <a:pt x="132" y="0"/>
                  </a:lnTo>
                  <a:lnTo>
                    <a:pt x="264" y="130"/>
                  </a:lnTo>
                  <a:lnTo>
                    <a:pt x="258" y="136"/>
                  </a:lnTo>
                  <a:lnTo>
                    <a:pt x="132" y="13"/>
                  </a:lnTo>
                  <a:lnTo>
                    <a:pt x="7" y="1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4" name="Freeform 173"/>
            <p:cNvSpPr/>
            <p:nvPr/>
          </p:nvSpPr>
          <p:spPr bwMode="auto">
            <a:xfrm>
              <a:off x="3852864" y="4308475"/>
              <a:ext cx="127000" cy="190500"/>
            </a:xfrm>
            <a:custGeom>
              <a:avLst/>
              <a:gdLst>
                <a:gd name="T0" fmla="*/ 56 w 56"/>
                <a:gd name="T1" fmla="*/ 84 h 84"/>
                <a:gd name="T2" fmla="*/ 50 w 56"/>
                <a:gd name="T3" fmla="*/ 84 h 84"/>
                <a:gd name="T4" fmla="*/ 50 w 56"/>
                <a:gd name="T5" fmla="*/ 14 h 84"/>
                <a:gd name="T6" fmla="*/ 42 w 56"/>
                <a:gd name="T7" fmla="*/ 6 h 84"/>
                <a:gd name="T8" fmla="*/ 14 w 56"/>
                <a:gd name="T9" fmla="*/ 6 h 84"/>
                <a:gd name="T10" fmla="*/ 6 w 56"/>
                <a:gd name="T11" fmla="*/ 14 h 84"/>
                <a:gd name="T12" fmla="*/ 6 w 56"/>
                <a:gd name="T13" fmla="*/ 84 h 84"/>
                <a:gd name="T14" fmla="*/ 0 w 56"/>
                <a:gd name="T15" fmla="*/ 84 h 84"/>
                <a:gd name="T16" fmla="*/ 0 w 56"/>
                <a:gd name="T17" fmla="*/ 14 h 84"/>
                <a:gd name="T18" fmla="*/ 14 w 56"/>
                <a:gd name="T19" fmla="*/ 0 h 84"/>
                <a:gd name="T20" fmla="*/ 42 w 56"/>
                <a:gd name="T21" fmla="*/ 0 h 84"/>
                <a:gd name="T22" fmla="*/ 56 w 56"/>
                <a:gd name="T23" fmla="*/ 14 h 84"/>
                <a:gd name="T24" fmla="*/ 56 w 56"/>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4">
                  <a:moveTo>
                    <a:pt x="56" y="84"/>
                  </a:moveTo>
                  <a:cubicBezTo>
                    <a:pt x="50" y="84"/>
                    <a:pt x="50" y="84"/>
                    <a:pt x="50" y="84"/>
                  </a:cubicBezTo>
                  <a:cubicBezTo>
                    <a:pt x="50" y="14"/>
                    <a:pt x="50" y="14"/>
                    <a:pt x="50" y="14"/>
                  </a:cubicBezTo>
                  <a:cubicBezTo>
                    <a:pt x="50" y="10"/>
                    <a:pt x="47" y="6"/>
                    <a:pt x="42" y="6"/>
                  </a:cubicBezTo>
                  <a:cubicBezTo>
                    <a:pt x="14" y="6"/>
                    <a:pt x="14" y="6"/>
                    <a:pt x="14" y="6"/>
                  </a:cubicBezTo>
                  <a:cubicBezTo>
                    <a:pt x="10" y="6"/>
                    <a:pt x="6" y="10"/>
                    <a:pt x="6" y="14"/>
                  </a:cubicBezTo>
                  <a:cubicBezTo>
                    <a:pt x="6" y="84"/>
                    <a:pt x="6" y="84"/>
                    <a:pt x="6" y="84"/>
                  </a:cubicBezTo>
                  <a:cubicBezTo>
                    <a:pt x="0" y="84"/>
                    <a:pt x="0" y="84"/>
                    <a:pt x="0" y="84"/>
                  </a:cubicBezTo>
                  <a:cubicBezTo>
                    <a:pt x="0" y="14"/>
                    <a:pt x="0" y="14"/>
                    <a:pt x="0" y="14"/>
                  </a:cubicBezTo>
                  <a:cubicBezTo>
                    <a:pt x="0" y="6"/>
                    <a:pt x="6" y="0"/>
                    <a:pt x="14" y="0"/>
                  </a:cubicBezTo>
                  <a:cubicBezTo>
                    <a:pt x="42" y="0"/>
                    <a:pt x="42" y="0"/>
                    <a:pt x="42" y="0"/>
                  </a:cubicBezTo>
                  <a:cubicBezTo>
                    <a:pt x="50" y="0"/>
                    <a:pt x="56" y="6"/>
                    <a:pt x="56" y="14"/>
                  </a:cubicBezTo>
                  <a:lnTo>
                    <a:pt x="56" y="8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1" name="组合 260"/>
          <p:cNvGrpSpPr/>
          <p:nvPr/>
        </p:nvGrpSpPr>
        <p:grpSpPr>
          <a:xfrm>
            <a:off x="4790026" y="5046390"/>
            <a:ext cx="439858" cy="292156"/>
            <a:chOff x="4584701" y="4171950"/>
            <a:chExt cx="430213" cy="285750"/>
          </a:xfrm>
        </p:grpSpPr>
        <p:sp>
          <p:nvSpPr>
            <p:cNvPr id="195" name="Freeform 174"/>
            <p:cNvSpPr/>
            <p:nvPr/>
          </p:nvSpPr>
          <p:spPr bwMode="auto">
            <a:xfrm>
              <a:off x="4740276" y="4357688"/>
              <a:ext cx="74613" cy="76200"/>
            </a:xfrm>
            <a:custGeom>
              <a:avLst/>
              <a:gdLst>
                <a:gd name="T0" fmla="*/ 40 w 47"/>
                <a:gd name="T1" fmla="*/ 48 h 48"/>
                <a:gd name="T2" fmla="*/ 0 w 47"/>
                <a:gd name="T3" fmla="*/ 6 h 48"/>
                <a:gd name="T4" fmla="*/ 5 w 47"/>
                <a:gd name="T5" fmla="*/ 0 h 48"/>
                <a:gd name="T6" fmla="*/ 47 w 47"/>
                <a:gd name="T7" fmla="*/ 40 h 48"/>
                <a:gd name="T8" fmla="*/ 40 w 47"/>
                <a:gd name="T9" fmla="*/ 48 h 48"/>
              </a:gdLst>
              <a:ahLst/>
              <a:cxnLst>
                <a:cxn ang="0">
                  <a:pos x="T0" y="T1"/>
                </a:cxn>
                <a:cxn ang="0">
                  <a:pos x="T2" y="T3"/>
                </a:cxn>
                <a:cxn ang="0">
                  <a:pos x="T4" y="T5"/>
                </a:cxn>
                <a:cxn ang="0">
                  <a:pos x="T6" y="T7"/>
                </a:cxn>
                <a:cxn ang="0">
                  <a:pos x="T8" y="T9"/>
                </a:cxn>
              </a:cxnLst>
              <a:rect l="0" t="0" r="r" b="b"/>
              <a:pathLst>
                <a:path w="47" h="48">
                  <a:moveTo>
                    <a:pt x="40" y="48"/>
                  </a:moveTo>
                  <a:lnTo>
                    <a:pt x="0" y="6"/>
                  </a:lnTo>
                  <a:lnTo>
                    <a:pt x="5" y="0"/>
                  </a:lnTo>
                  <a:lnTo>
                    <a:pt x="47" y="40"/>
                  </a:lnTo>
                  <a:lnTo>
                    <a:pt x="40" y="4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6" name="Freeform 175"/>
            <p:cNvSpPr>
              <a:spLocks noEditPoints="1"/>
            </p:cNvSpPr>
            <p:nvPr/>
          </p:nvSpPr>
          <p:spPr bwMode="auto">
            <a:xfrm>
              <a:off x="4673601" y="4205288"/>
              <a:ext cx="61913" cy="60325"/>
            </a:xfrm>
            <a:custGeom>
              <a:avLst/>
              <a:gdLst>
                <a:gd name="T0" fmla="*/ 14 w 27"/>
                <a:gd name="T1" fmla="*/ 26 h 26"/>
                <a:gd name="T2" fmla="*/ 0 w 27"/>
                <a:gd name="T3" fmla="*/ 13 h 26"/>
                <a:gd name="T4" fmla="*/ 14 w 27"/>
                <a:gd name="T5" fmla="*/ 0 h 26"/>
                <a:gd name="T6" fmla="*/ 27 w 27"/>
                <a:gd name="T7" fmla="*/ 13 h 26"/>
                <a:gd name="T8" fmla="*/ 14 w 27"/>
                <a:gd name="T9" fmla="*/ 26 h 26"/>
                <a:gd name="T10" fmla="*/ 14 w 27"/>
                <a:gd name="T11" fmla="*/ 6 h 26"/>
                <a:gd name="T12" fmla="*/ 7 w 27"/>
                <a:gd name="T13" fmla="*/ 13 h 26"/>
                <a:gd name="T14" fmla="*/ 14 w 27"/>
                <a:gd name="T15" fmla="*/ 20 h 26"/>
                <a:gd name="T16" fmla="*/ 21 w 27"/>
                <a:gd name="T17" fmla="*/ 13 h 26"/>
                <a:gd name="T18" fmla="*/ 14 w 27"/>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26"/>
                  </a:moveTo>
                  <a:cubicBezTo>
                    <a:pt x="6" y="26"/>
                    <a:pt x="0" y="20"/>
                    <a:pt x="0" y="13"/>
                  </a:cubicBezTo>
                  <a:cubicBezTo>
                    <a:pt x="0" y="6"/>
                    <a:pt x="6" y="0"/>
                    <a:pt x="14" y="0"/>
                  </a:cubicBezTo>
                  <a:cubicBezTo>
                    <a:pt x="21" y="0"/>
                    <a:pt x="27" y="6"/>
                    <a:pt x="27" y="13"/>
                  </a:cubicBezTo>
                  <a:cubicBezTo>
                    <a:pt x="27" y="20"/>
                    <a:pt x="21" y="26"/>
                    <a:pt x="14" y="26"/>
                  </a:cubicBezTo>
                  <a:close/>
                  <a:moveTo>
                    <a:pt x="14" y="6"/>
                  </a:moveTo>
                  <a:cubicBezTo>
                    <a:pt x="10" y="6"/>
                    <a:pt x="7" y="9"/>
                    <a:pt x="7" y="13"/>
                  </a:cubicBezTo>
                  <a:cubicBezTo>
                    <a:pt x="7" y="17"/>
                    <a:pt x="10" y="20"/>
                    <a:pt x="14" y="20"/>
                  </a:cubicBezTo>
                  <a:cubicBezTo>
                    <a:pt x="17" y="20"/>
                    <a:pt x="21" y="17"/>
                    <a:pt x="21" y="13"/>
                  </a:cubicBezTo>
                  <a:cubicBezTo>
                    <a:pt x="21" y="9"/>
                    <a:pt x="17" y="6"/>
                    <a:pt x="1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7" name="Rectangle 176"/>
            <p:cNvSpPr>
              <a:spLocks noChangeArrowheads="1"/>
            </p:cNvSpPr>
            <p:nvPr/>
          </p:nvSpPr>
          <p:spPr bwMode="auto">
            <a:xfrm>
              <a:off x="4999039" y="4410075"/>
              <a:ext cx="15875" cy="41275"/>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8" name="Rectangle 177"/>
            <p:cNvSpPr>
              <a:spLocks noChangeArrowheads="1"/>
            </p:cNvSpPr>
            <p:nvPr/>
          </p:nvSpPr>
          <p:spPr bwMode="auto">
            <a:xfrm>
              <a:off x="4584701" y="4425950"/>
              <a:ext cx="14288" cy="25400"/>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9" name="Freeform 178"/>
            <p:cNvSpPr>
              <a:spLocks noEditPoints="1"/>
            </p:cNvSpPr>
            <p:nvPr/>
          </p:nvSpPr>
          <p:spPr bwMode="auto">
            <a:xfrm>
              <a:off x="4584701" y="4171950"/>
              <a:ext cx="430213" cy="273050"/>
            </a:xfrm>
            <a:custGeom>
              <a:avLst/>
              <a:gdLst>
                <a:gd name="T0" fmla="*/ 0 w 271"/>
                <a:gd name="T1" fmla="*/ 172 h 172"/>
                <a:gd name="T2" fmla="*/ 0 w 271"/>
                <a:gd name="T3" fmla="*/ 0 h 172"/>
                <a:gd name="T4" fmla="*/ 271 w 271"/>
                <a:gd name="T5" fmla="*/ 0 h 172"/>
                <a:gd name="T6" fmla="*/ 271 w 271"/>
                <a:gd name="T7" fmla="*/ 162 h 172"/>
                <a:gd name="T8" fmla="*/ 169 w 271"/>
                <a:gd name="T9" fmla="*/ 59 h 172"/>
                <a:gd name="T10" fmla="*/ 102 w 271"/>
                <a:gd name="T11" fmla="*/ 127 h 172"/>
                <a:gd name="T12" fmla="*/ 72 w 271"/>
                <a:gd name="T13" fmla="*/ 97 h 172"/>
                <a:gd name="T14" fmla="*/ 0 w 271"/>
                <a:gd name="T15" fmla="*/ 172 h 172"/>
                <a:gd name="T16" fmla="*/ 9 w 271"/>
                <a:gd name="T17" fmla="*/ 8 h 172"/>
                <a:gd name="T18" fmla="*/ 9 w 271"/>
                <a:gd name="T19" fmla="*/ 149 h 172"/>
                <a:gd name="T20" fmla="*/ 72 w 271"/>
                <a:gd name="T21" fmla="*/ 84 h 172"/>
                <a:gd name="T22" fmla="*/ 102 w 271"/>
                <a:gd name="T23" fmla="*/ 114 h 172"/>
                <a:gd name="T24" fmla="*/ 169 w 271"/>
                <a:gd name="T25" fmla="*/ 44 h 172"/>
                <a:gd name="T26" fmla="*/ 261 w 271"/>
                <a:gd name="T27" fmla="*/ 139 h 172"/>
                <a:gd name="T28" fmla="*/ 261 w 271"/>
                <a:gd name="T29" fmla="*/ 8 h 172"/>
                <a:gd name="T30" fmla="*/ 9 w 271"/>
                <a:gd name="T31"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 h="172">
                  <a:moveTo>
                    <a:pt x="0" y="172"/>
                  </a:moveTo>
                  <a:lnTo>
                    <a:pt x="0" y="0"/>
                  </a:lnTo>
                  <a:lnTo>
                    <a:pt x="271" y="0"/>
                  </a:lnTo>
                  <a:lnTo>
                    <a:pt x="271" y="162"/>
                  </a:lnTo>
                  <a:lnTo>
                    <a:pt x="169" y="59"/>
                  </a:lnTo>
                  <a:lnTo>
                    <a:pt x="102" y="127"/>
                  </a:lnTo>
                  <a:lnTo>
                    <a:pt x="72" y="97"/>
                  </a:lnTo>
                  <a:lnTo>
                    <a:pt x="0" y="172"/>
                  </a:lnTo>
                  <a:close/>
                  <a:moveTo>
                    <a:pt x="9" y="8"/>
                  </a:moveTo>
                  <a:lnTo>
                    <a:pt x="9" y="149"/>
                  </a:lnTo>
                  <a:lnTo>
                    <a:pt x="72" y="84"/>
                  </a:lnTo>
                  <a:lnTo>
                    <a:pt x="102" y="114"/>
                  </a:lnTo>
                  <a:lnTo>
                    <a:pt x="169" y="44"/>
                  </a:lnTo>
                  <a:lnTo>
                    <a:pt x="261" y="139"/>
                  </a:lnTo>
                  <a:lnTo>
                    <a:pt x="261" y="8"/>
                  </a:lnTo>
                  <a:lnTo>
                    <a:pt x="9"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0" name="Freeform 179"/>
            <p:cNvSpPr>
              <a:spLocks noEditPoints="1"/>
            </p:cNvSpPr>
            <p:nvPr/>
          </p:nvSpPr>
          <p:spPr bwMode="auto">
            <a:xfrm>
              <a:off x="4584701" y="4241800"/>
              <a:ext cx="430213" cy="215900"/>
            </a:xfrm>
            <a:custGeom>
              <a:avLst/>
              <a:gdLst>
                <a:gd name="T0" fmla="*/ 271 w 271"/>
                <a:gd name="T1" fmla="*/ 136 h 136"/>
                <a:gd name="T2" fmla="*/ 0 w 271"/>
                <a:gd name="T3" fmla="*/ 136 h 136"/>
                <a:gd name="T4" fmla="*/ 0 w 271"/>
                <a:gd name="T5" fmla="*/ 115 h 136"/>
                <a:gd name="T6" fmla="*/ 72 w 271"/>
                <a:gd name="T7" fmla="*/ 40 h 136"/>
                <a:gd name="T8" fmla="*/ 102 w 271"/>
                <a:gd name="T9" fmla="*/ 70 h 136"/>
                <a:gd name="T10" fmla="*/ 169 w 271"/>
                <a:gd name="T11" fmla="*/ 0 h 136"/>
                <a:gd name="T12" fmla="*/ 271 w 271"/>
                <a:gd name="T13" fmla="*/ 105 h 136"/>
                <a:gd name="T14" fmla="*/ 271 w 271"/>
                <a:gd name="T15" fmla="*/ 136 h 136"/>
                <a:gd name="T16" fmla="*/ 9 w 271"/>
                <a:gd name="T17" fmla="*/ 128 h 136"/>
                <a:gd name="T18" fmla="*/ 261 w 271"/>
                <a:gd name="T19" fmla="*/ 128 h 136"/>
                <a:gd name="T20" fmla="*/ 261 w 271"/>
                <a:gd name="T21" fmla="*/ 108 h 136"/>
                <a:gd name="T22" fmla="*/ 169 w 271"/>
                <a:gd name="T23" fmla="*/ 15 h 136"/>
                <a:gd name="T24" fmla="*/ 102 w 271"/>
                <a:gd name="T25" fmla="*/ 83 h 136"/>
                <a:gd name="T26" fmla="*/ 72 w 271"/>
                <a:gd name="T27" fmla="*/ 53 h 136"/>
                <a:gd name="T28" fmla="*/ 9 w 271"/>
                <a:gd name="T29" fmla="*/ 118 h 136"/>
                <a:gd name="T30" fmla="*/ 9 w 271"/>
                <a:gd name="T31"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 h="136">
                  <a:moveTo>
                    <a:pt x="271" y="136"/>
                  </a:moveTo>
                  <a:lnTo>
                    <a:pt x="0" y="136"/>
                  </a:lnTo>
                  <a:lnTo>
                    <a:pt x="0" y="115"/>
                  </a:lnTo>
                  <a:lnTo>
                    <a:pt x="72" y="40"/>
                  </a:lnTo>
                  <a:lnTo>
                    <a:pt x="102" y="70"/>
                  </a:lnTo>
                  <a:lnTo>
                    <a:pt x="169" y="0"/>
                  </a:lnTo>
                  <a:lnTo>
                    <a:pt x="271" y="105"/>
                  </a:lnTo>
                  <a:lnTo>
                    <a:pt x="271" y="136"/>
                  </a:lnTo>
                  <a:close/>
                  <a:moveTo>
                    <a:pt x="9" y="128"/>
                  </a:moveTo>
                  <a:lnTo>
                    <a:pt x="261" y="128"/>
                  </a:lnTo>
                  <a:lnTo>
                    <a:pt x="261" y="108"/>
                  </a:lnTo>
                  <a:lnTo>
                    <a:pt x="169" y="15"/>
                  </a:lnTo>
                  <a:lnTo>
                    <a:pt x="102" y="83"/>
                  </a:lnTo>
                  <a:lnTo>
                    <a:pt x="72" y="53"/>
                  </a:lnTo>
                  <a:lnTo>
                    <a:pt x="9" y="118"/>
                  </a:lnTo>
                  <a:lnTo>
                    <a:pt x="9" y="12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0" name="组合 259"/>
          <p:cNvGrpSpPr/>
          <p:nvPr/>
        </p:nvGrpSpPr>
        <p:grpSpPr>
          <a:xfrm>
            <a:off x="5685971" y="4965235"/>
            <a:ext cx="426872" cy="425250"/>
            <a:chOff x="5461001" y="4092575"/>
            <a:chExt cx="417513" cy="415926"/>
          </a:xfrm>
        </p:grpSpPr>
        <p:sp>
          <p:nvSpPr>
            <p:cNvPr id="201" name="Freeform 180"/>
            <p:cNvSpPr/>
            <p:nvPr/>
          </p:nvSpPr>
          <p:spPr bwMode="auto">
            <a:xfrm>
              <a:off x="5835651" y="4092575"/>
              <a:ext cx="42863" cy="42863"/>
            </a:xfrm>
            <a:custGeom>
              <a:avLst/>
              <a:gdLst>
                <a:gd name="T0" fmla="*/ 0 w 19"/>
                <a:gd name="T1" fmla="*/ 9 h 19"/>
                <a:gd name="T2" fmla="*/ 10 w 19"/>
                <a:gd name="T3" fmla="*/ 19 h 19"/>
                <a:gd name="T4" fmla="*/ 14 w 19"/>
                <a:gd name="T5" fmla="*/ 5 h 19"/>
                <a:gd name="T6" fmla="*/ 0 w 19"/>
                <a:gd name="T7" fmla="*/ 9 h 19"/>
              </a:gdLst>
              <a:ahLst/>
              <a:cxnLst>
                <a:cxn ang="0">
                  <a:pos x="T0" y="T1"/>
                </a:cxn>
                <a:cxn ang="0">
                  <a:pos x="T2" y="T3"/>
                </a:cxn>
                <a:cxn ang="0">
                  <a:pos x="T4" y="T5"/>
                </a:cxn>
                <a:cxn ang="0">
                  <a:pos x="T6" y="T7"/>
                </a:cxn>
              </a:cxnLst>
              <a:rect l="0" t="0" r="r" b="b"/>
              <a:pathLst>
                <a:path w="19" h="19">
                  <a:moveTo>
                    <a:pt x="0" y="9"/>
                  </a:moveTo>
                  <a:cubicBezTo>
                    <a:pt x="10" y="19"/>
                    <a:pt x="10" y="19"/>
                    <a:pt x="10" y="19"/>
                  </a:cubicBezTo>
                  <a:cubicBezTo>
                    <a:pt x="17" y="12"/>
                    <a:pt x="19" y="10"/>
                    <a:pt x="14" y="5"/>
                  </a:cubicBezTo>
                  <a:cubicBezTo>
                    <a:pt x="9" y="0"/>
                    <a:pt x="7" y="2"/>
                    <a:pt x="0" y="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2" name="Freeform 181"/>
            <p:cNvSpPr>
              <a:spLocks noEditPoints="1"/>
            </p:cNvSpPr>
            <p:nvPr/>
          </p:nvSpPr>
          <p:spPr bwMode="auto">
            <a:xfrm>
              <a:off x="5597526" y="4105275"/>
              <a:ext cx="265113" cy="266700"/>
            </a:xfrm>
            <a:custGeom>
              <a:avLst/>
              <a:gdLst>
                <a:gd name="T0" fmla="*/ 0 w 167"/>
                <a:gd name="T1" fmla="*/ 168 h 168"/>
                <a:gd name="T2" fmla="*/ 15 w 167"/>
                <a:gd name="T3" fmla="*/ 132 h 168"/>
                <a:gd name="T4" fmla="*/ 147 w 167"/>
                <a:gd name="T5" fmla="*/ 0 h 168"/>
                <a:gd name="T6" fmla="*/ 167 w 167"/>
                <a:gd name="T7" fmla="*/ 22 h 168"/>
                <a:gd name="T8" fmla="*/ 34 w 167"/>
                <a:gd name="T9" fmla="*/ 155 h 168"/>
                <a:gd name="T10" fmla="*/ 0 w 167"/>
                <a:gd name="T11" fmla="*/ 168 h 168"/>
                <a:gd name="T12" fmla="*/ 23 w 167"/>
                <a:gd name="T13" fmla="*/ 139 h 168"/>
                <a:gd name="T14" fmla="*/ 17 w 167"/>
                <a:gd name="T15" fmla="*/ 152 h 168"/>
                <a:gd name="T16" fmla="*/ 30 w 167"/>
                <a:gd name="T17" fmla="*/ 146 h 168"/>
                <a:gd name="T18" fmla="*/ 154 w 167"/>
                <a:gd name="T19" fmla="*/ 22 h 168"/>
                <a:gd name="T20" fmla="*/ 147 w 167"/>
                <a:gd name="T21" fmla="*/ 13 h 168"/>
                <a:gd name="T22" fmla="*/ 23 w 167"/>
                <a:gd name="T23" fmla="*/ 13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68">
                  <a:moveTo>
                    <a:pt x="0" y="168"/>
                  </a:moveTo>
                  <a:lnTo>
                    <a:pt x="15" y="132"/>
                  </a:lnTo>
                  <a:lnTo>
                    <a:pt x="147" y="0"/>
                  </a:lnTo>
                  <a:lnTo>
                    <a:pt x="167" y="22"/>
                  </a:lnTo>
                  <a:lnTo>
                    <a:pt x="34" y="155"/>
                  </a:lnTo>
                  <a:lnTo>
                    <a:pt x="0" y="168"/>
                  </a:lnTo>
                  <a:close/>
                  <a:moveTo>
                    <a:pt x="23" y="139"/>
                  </a:moveTo>
                  <a:lnTo>
                    <a:pt x="17" y="152"/>
                  </a:lnTo>
                  <a:lnTo>
                    <a:pt x="30" y="146"/>
                  </a:lnTo>
                  <a:lnTo>
                    <a:pt x="154" y="22"/>
                  </a:lnTo>
                  <a:lnTo>
                    <a:pt x="147" y="13"/>
                  </a:lnTo>
                  <a:lnTo>
                    <a:pt x="23" y="13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3" name="Freeform 182"/>
            <p:cNvSpPr/>
            <p:nvPr/>
          </p:nvSpPr>
          <p:spPr bwMode="auto">
            <a:xfrm>
              <a:off x="5610226" y="4321175"/>
              <a:ext cx="39688" cy="39688"/>
            </a:xfrm>
            <a:custGeom>
              <a:avLst/>
              <a:gdLst>
                <a:gd name="T0" fmla="*/ 25 w 25"/>
                <a:gd name="T1" fmla="*/ 15 h 25"/>
                <a:gd name="T2" fmla="*/ 0 w 25"/>
                <a:gd name="T3" fmla="*/ 25 h 25"/>
                <a:gd name="T4" fmla="*/ 0 w 25"/>
                <a:gd name="T5" fmla="*/ 25 h 25"/>
                <a:gd name="T6" fmla="*/ 10 w 25"/>
                <a:gd name="T7" fmla="*/ 0 h 25"/>
                <a:gd name="T8" fmla="*/ 25 w 25"/>
                <a:gd name="T9" fmla="*/ 15 h 25"/>
              </a:gdLst>
              <a:ahLst/>
              <a:cxnLst>
                <a:cxn ang="0">
                  <a:pos x="T0" y="T1"/>
                </a:cxn>
                <a:cxn ang="0">
                  <a:pos x="T2" y="T3"/>
                </a:cxn>
                <a:cxn ang="0">
                  <a:pos x="T4" y="T5"/>
                </a:cxn>
                <a:cxn ang="0">
                  <a:pos x="T6" y="T7"/>
                </a:cxn>
                <a:cxn ang="0">
                  <a:pos x="T8" y="T9"/>
                </a:cxn>
              </a:cxnLst>
              <a:rect l="0" t="0" r="r" b="b"/>
              <a:pathLst>
                <a:path w="25" h="25">
                  <a:moveTo>
                    <a:pt x="25" y="15"/>
                  </a:moveTo>
                  <a:lnTo>
                    <a:pt x="0" y="25"/>
                  </a:lnTo>
                  <a:lnTo>
                    <a:pt x="0" y="25"/>
                  </a:lnTo>
                  <a:lnTo>
                    <a:pt x="10" y="0"/>
                  </a:lnTo>
                  <a:lnTo>
                    <a:pt x="25" y="1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4" name="Freeform 183"/>
            <p:cNvSpPr/>
            <p:nvPr/>
          </p:nvSpPr>
          <p:spPr bwMode="auto">
            <a:xfrm>
              <a:off x="5461001" y="4189413"/>
              <a:ext cx="317500" cy="319088"/>
            </a:xfrm>
            <a:custGeom>
              <a:avLst/>
              <a:gdLst>
                <a:gd name="T0" fmla="*/ 200 w 200"/>
                <a:gd name="T1" fmla="*/ 201 h 201"/>
                <a:gd name="T2" fmla="*/ 0 w 200"/>
                <a:gd name="T3" fmla="*/ 201 h 201"/>
                <a:gd name="T4" fmla="*/ 0 w 200"/>
                <a:gd name="T5" fmla="*/ 0 h 201"/>
                <a:gd name="T6" fmla="*/ 164 w 200"/>
                <a:gd name="T7" fmla="*/ 0 h 201"/>
                <a:gd name="T8" fmla="*/ 164 w 200"/>
                <a:gd name="T9" fmla="*/ 10 h 201"/>
                <a:gd name="T10" fmla="*/ 10 w 200"/>
                <a:gd name="T11" fmla="*/ 10 h 201"/>
                <a:gd name="T12" fmla="*/ 10 w 200"/>
                <a:gd name="T13" fmla="*/ 191 h 201"/>
                <a:gd name="T14" fmla="*/ 192 w 200"/>
                <a:gd name="T15" fmla="*/ 191 h 201"/>
                <a:gd name="T16" fmla="*/ 192 w 200"/>
                <a:gd name="T17" fmla="*/ 36 h 201"/>
                <a:gd name="T18" fmla="*/ 200 w 200"/>
                <a:gd name="T19" fmla="*/ 36 h 201"/>
                <a:gd name="T20" fmla="*/ 200 w 200"/>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01">
                  <a:moveTo>
                    <a:pt x="200" y="201"/>
                  </a:moveTo>
                  <a:lnTo>
                    <a:pt x="0" y="201"/>
                  </a:lnTo>
                  <a:lnTo>
                    <a:pt x="0" y="0"/>
                  </a:lnTo>
                  <a:lnTo>
                    <a:pt x="164" y="0"/>
                  </a:lnTo>
                  <a:lnTo>
                    <a:pt x="164" y="10"/>
                  </a:lnTo>
                  <a:lnTo>
                    <a:pt x="10" y="10"/>
                  </a:lnTo>
                  <a:lnTo>
                    <a:pt x="10" y="191"/>
                  </a:lnTo>
                  <a:lnTo>
                    <a:pt x="192" y="191"/>
                  </a:lnTo>
                  <a:lnTo>
                    <a:pt x="192" y="36"/>
                  </a:lnTo>
                  <a:lnTo>
                    <a:pt x="200" y="36"/>
                  </a:lnTo>
                  <a:lnTo>
                    <a:pt x="200" y="20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9" name="组合 258"/>
          <p:cNvGrpSpPr/>
          <p:nvPr/>
        </p:nvGrpSpPr>
        <p:grpSpPr>
          <a:xfrm>
            <a:off x="6685792" y="4971728"/>
            <a:ext cx="196394" cy="413887"/>
            <a:chOff x="6438901" y="4098925"/>
            <a:chExt cx="192088" cy="404813"/>
          </a:xfrm>
        </p:grpSpPr>
        <p:sp>
          <p:nvSpPr>
            <p:cNvPr id="205" name="Freeform 184"/>
            <p:cNvSpPr>
              <a:spLocks noEditPoints="1"/>
            </p:cNvSpPr>
            <p:nvPr/>
          </p:nvSpPr>
          <p:spPr bwMode="auto">
            <a:xfrm>
              <a:off x="6472239" y="4098925"/>
              <a:ext cx="127000" cy="300038"/>
            </a:xfrm>
            <a:custGeom>
              <a:avLst/>
              <a:gdLst>
                <a:gd name="T0" fmla="*/ 28 w 56"/>
                <a:gd name="T1" fmla="*/ 132 h 132"/>
                <a:gd name="T2" fmla="*/ 0 w 56"/>
                <a:gd name="T3" fmla="*/ 104 h 132"/>
                <a:gd name="T4" fmla="*/ 0 w 56"/>
                <a:gd name="T5" fmla="*/ 28 h 132"/>
                <a:gd name="T6" fmla="*/ 28 w 56"/>
                <a:gd name="T7" fmla="*/ 0 h 132"/>
                <a:gd name="T8" fmla="*/ 56 w 56"/>
                <a:gd name="T9" fmla="*/ 28 h 132"/>
                <a:gd name="T10" fmla="*/ 56 w 56"/>
                <a:gd name="T11" fmla="*/ 104 h 132"/>
                <a:gd name="T12" fmla="*/ 28 w 56"/>
                <a:gd name="T13" fmla="*/ 132 h 132"/>
                <a:gd name="T14" fmla="*/ 28 w 56"/>
                <a:gd name="T15" fmla="*/ 6 h 132"/>
                <a:gd name="T16" fmla="*/ 6 w 56"/>
                <a:gd name="T17" fmla="*/ 28 h 132"/>
                <a:gd name="T18" fmla="*/ 6 w 56"/>
                <a:gd name="T19" fmla="*/ 104 h 132"/>
                <a:gd name="T20" fmla="*/ 28 w 56"/>
                <a:gd name="T21" fmla="*/ 126 h 132"/>
                <a:gd name="T22" fmla="*/ 50 w 56"/>
                <a:gd name="T23" fmla="*/ 104 h 132"/>
                <a:gd name="T24" fmla="*/ 50 w 56"/>
                <a:gd name="T25" fmla="*/ 28 h 132"/>
                <a:gd name="T26" fmla="*/ 28 w 56"/>
                <a:gd name="T27"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32">
                  <a:moveTo>
                    <a:pt x="28" y="132"/>
                  </a:moveTo>
                  <a:cubicBezTo>
                    <a:pt x="12" y="132"/>
                    <a:pt x="0" y="120"/>
                    <a:pt x="0" y="104"/>
                  </a:cubicBezTo>
                  <a:cubicBezTo>
                    <a:pt x="0" y="28"/>
                    <a:pt x="0" y="28"/>
                    <a:pt x="0" y="28"/>
                  </a:cubicBezTo>
                  <a:cubicBezTo>
                    <a:pt x="0" y="12"/>
                    <a:pt x="12" y="0"/>
                    <a:pt x="28" y="0"/>
                  </a:cubicBezTo>
                  <a:cubicBezTo>
                    <a:pt x="43" y="0"/>
                    <a:pt x="56" y="12"/>
                    <a:pt x="56" y="28"/>
                  </a:cubicBezTo>
                  <a:cubicBezTo>
                    <a:pt x="56" y="104"/>
                    <a:pt x="56" y="104"/>
                    <a:pt x="56" y="104"/>
                  </a:cubicBezTo>
                  <a:cubicBezTo>
                    <a:pt x="56" y="120"/>
                    <a:pt x="43" y="132"/>
                    <a:pt x="28" y="132"/>
                  </a:cubicBezTo>
                  <a:close/>
                  <a:moveTo>
                    <a:pt x="28" y="6"/>
                  </a:moveTo>
                  <a:cubicBezTo>
                    <a:pt x="16" y="6"/>
                    <a:pt x="6" y="16"/>
                    <a:pt x="6" y="28"/>
                  </a:cubicBezTo>
                  <a:cubicBezTo>
                    <a:pt x="6" y="104"/>
                    <a:pt x="6" y="104"/>
                    <a:pt x="6" y="104"/>
                  </a:cubicBezTo>
                  <a:cubicBezTo>
                    <a:pt x="6" y="116"/>
                    <a:pt x="16" y="126"/>
                    <a:pt x="28" y="126"/>
                  </a:cubicBezTo>
                  <a:cubicBezTo>
                    <a:pt x="40" y="126"/>
                    <a:pt x="50" y="116"/>
                    <a:pt x="50" y="104"/>
                  </a:cubicBezTo>
                  <a:cubicBezTo>
                    <a:pt x="50" y="28"/>
                    <a:pt x="50" y="28"/>
                    <a:pt x="50" y="28"/>
                  </a:cubicBezTo>
                  <a:cubicBezTo>
                    <a:pt x="50" y="16"/>
                    <a:pt x="40" y="6"/>
                    <a:pt x="28"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6" name="Freeform 185"/>
            <p:cNvSpPr/>
            <p:nvPr/>
          </p:nvSpPr>
          <p:spPr bwMode="auto">
            <a:xfrm>
              <a:off x="6438901" y="4249738"/>
              <a:ext cx="192088" cy="185738"/>
            </a:xfrm>
            <a:custGeom>
              <a:avLst/>
              <a:gdLst>
                <a:gd name="T0" fmla="*/ 43 w 85"/>
                <a:gd name="T1" fmla="*/ 82 h 82"/>
                <a:gd name="T2" fmla="*/ 0 w 85"/>
                <a:gd name="T3" fmla="*/ 39 h 82"/>
                <a:gd name="T4" fmla="*/ 0 w 85"/>
                <a:gd name="T5" fmla="*/ 0 h 82"/>
                <a:gd name="T6" fmla="*/ 6 w 85"/>
                <a:gd name="T7" fmla="*/ 0 h 82"/>
                <a:gd name="T8" fmla="*/ 6 w 85"/>
                <a:gd name="T9" fmla="*/ 39 h 82"/>
                <a:gd name="T10" fmla="*/ 43 w 85"/>
                <a:gd name="T11" fmla="*/ 76 h 82"/>
                <a:gd name="T12" fmla="*/ 79 w 85"/>
                <a:gd name="T13" fmla="*/ 39 h 82"/>
                <a:gd name="T14" fmla="*/ 79 w 85"/>
                <a:gd name="T15" fmla="*/ 0 h 82"/>
                <a:gd name="T16" fmla="*/ 85 w 85"/>
                <a:gd name="T17" fmla="*/ 0 h 82"/>
                <a:gd name="T18" fmla="*/ 85 w 85"/>
                <a:gd name="T19" fmla="*/ 39 h 82"/>
                <a:gd name="T20" fmla="*/ 43 w 85"/>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82">
                  <a:moveTo>
                    <a:pt x="43" y="82"/>
                  </a:moveTo>
                  <a:cubicBezTo>
                    <a:pt x="19" y="82"/>
                    <a:pt x="0" y="63"/>
                    <a:pt x="0" y="39"/>
                  </a:cubicBezTo>
                  <a:cubicBezTo>
                    <a:pt x="0" y="0"/>
                    <a:pt x="0" y="0"/>
                    <a:pt x="0" y="0"/>
                  </a:cubicBezTo>
                  <a:cubicBezTo>
                    <a:pt x="6" y="0"/>
                    <a:pt x="6" y="0"/>
                    <a:pt x="6" y="0"/>
                  </a:cubicBezTo>
                  <a:cubicBezTo>
                    <a:pt x="6" y="39"/>
                    <a:pt x="6" y="39"/>
                    <a:pt x="6" y="39"/>
                  </a:cubicBezTo>
                  <a:cubicBezTo>
                    <a:pt x="6" y="60"/>
                    <a:pt x="23" y="76"/>
                    <a:pt x="43" y="76"/>
                  </a:cubicBezTo>
                  <a:cubicBezTo>
                    <a:pt x="63" y="76"/>
                    <a:pt x="79" y="60"/>
                    <a:pt x="79" y="39"/>
                  </a:cubicBezTo>
                  <a:cubicBezTo>
                    <a:pt x="79" y="0"/>
                    <a:pt x="79" y="0"/>
                    <a:pt x="79" y="0"/>
                  </a:cubicBezTo>
                  <a:cubicBezTo>
                    <a:pt x="85" y="0"/>
                    <a:pt x="85" y="0"/>
                    <a:pt x="85" y="0"/>
                  </a:cubicBezTo>
                  <a:cubicBezTo>
                    <a:pt x="85" y="39"/>
                    <a:pt x="85" y="39"/>
                    <a:pt x="85" y="39"/>
                  </a:cubicBezTo>
                  <a:cubicBezTo>
                    <a:pt x="85" y="63"/>
                    <a:pt x="66" y="82"/>
                    <a:pt x="43" y="82"/>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7" name="Rectangle 186"/>
            <p:cNvSpPr>
              <a:spLocks noChangeArrowheads="1"/>
            </p:cNvSpPr>
            <p:nvPr/>
          </p:nvSpPr>
          <p:spPr bwMode="auto">
            <a:xfrm>
              <a:off x="6478589" y="4489450"/>
              <a:ext cx="114300" cy="142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8" name="Rectangle 187"/>
            <p:cNvSpPr>
              <a:spLocks noChangeArrowheads="1"/>
            </p:cNvSpPr>
            <p:nvPr/>
          </p:nvSpPr>
          <p:spPr bwMode="auto">
            <a:xfrm>
              <a:off x="6529389" y="4429125"/>
              <a:ext cx="14288" cy="68263"/>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58" name="组合 257"/>
          <p:cNvGrpSpPr/>
          <p:nvPr/>
        </p:nvGrpSpPr>
        <p:grpSpPr>
          <a:xfrm>
            <a:off x="7461628" y="4960367"/>
            <a:ext cx="439858" cy="410641"/>
            <a:chOff x="7197726" y="4087813"/>
            <a:chExt cx="430213" cy="401638"/>
          </a:xfrm>
        </p:grpSpPr>
        <p:sp>
          <p:nvSpPr>
            <p:cNvPr id="209" name="Freeform 188"/>
            <p:cNvSpPr/>
            <p:nvPr/>
          </p:nvSpPr>
          <p:spPr bwMode="auto">
            <a:xfrm>
              <a:off x="7197726" y="4087813"/>
              <a:ext cx="403225" cy="401638"/>
            </a:xfrm>
            <a:custGeom>
              <a:avLst/>
              <a:gdLst>
                <a:gd name="T0" fmla="*/ 88 w 177"/>
                <a:gd name="T1" fmla="*/ 177 h 177"/>
                <a:gd name="T2" fmla="*/ 26 w 177"/>
                <a:gd name="T3" fmla="*/ 151 h 177"/>
                <a:gd name="T4" fmla="*/ 0 w 177"/>
                <a:gd name="T5" fmla="*/ 89 h 177"/>
                <a:gd name="T6" fmla="*/ 26 w 177"/>
                <a:gd name="T7" fmla="*/ 27 h 177"/>
                <a:gd name="T8" fmla="*/ 88 w 177"/>
                <a:gd name="T9" fmla="*/ 0 h 177"/>
                <a:gd name="T10" fmla="*/ 88 w 177"/>
                <a:gd name="T11" fmla="*/ 0 h 177"/>
                <a:gd name="T12" fmla="*/ 177 w 177"/>
                <a:gd name="T13" fmla="*/ 88 h 177"/>
                <a:gd name="T14" fmla="*/ 171 w 177"/>
                <a:gd name="T15" fmla="*/ 88 h 177"/>
                <a:gd name="T16" fmla="*/ 88 w 177"/>
                <a:gd name="T17" fmla="*/ 6 h 177"/>
                <a:gd name="T18" fmla="*/ 88 w 177"/>
                <a:gd name="T19" fmla="*/ 6 h 177"/>
                <a:gd name="T20" fmla="*/ 30 w 177"/>
                <a:gd name="T21" fmla="*/ 31 h 177"/>
                <a:gd name="T22" fmla="*/ 6 w 177"/>
                <a:gd name="T23" fmla="*/ 89 h 177"/>
                <a:gd name="T24" fmla="*/ 31 w 177"/>
                <a:gd name="T25" fmla="*/ 147 h 177"/>
                <a:gd name="T26" fmla="*/ 88 w 177"/>
                <a:gd name="T27" fmla="*/ 171 h 177"/>
                <a:gd name="T28" fmla="*/ 89 w 177"/>
                <a:gd name="T29" fmla="*/ 171 h 177"/>
                <a:gd name="T30" fmla="*/ 155 w 177"/>
                <a:gd name="T31" fmla="*/ 136 h 177"/>
                <a:gd name="T32" fmla="*/ 160 w 177"/>
                <a:gd name="T33" fmla="*/ 140 h 177"/>
                <a:gd name="T34" fmla="*/ 89 w 177"/>
                <a:gd name="T35" fmla="*/ 177 h 177"/>
                <a:gd name="T36" fmla="*/ 88 w 177"/>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77">
                  <a:moveTo>
                    <a:pt x="88" y="177"/>
                  </a:moveTo>
                  <a:cubicBezTo>
                    <a:pt x="65" y="177"/>
                    <a:pt x="43" y="168"/>
                    <a:pt x="26" y="151"/>
                  </a:cubicBezTo>
                  <a:cubicBezTo>
                    <a:pt x="10" y="135"/>
                    <a:pt x="0" y="113"/>
                    <a:pt x="0" y="89"/>
                  </a:cubicBezTo>
                  <a:cubicBezTo>
                    <a:pt x="0" y="66"/>
                    <a:pt x="9" y="43"/>
                    <a:pt x="26" y="27"/>
                  </a:cubicBezTo>
                  <a:cubicBezTo>
                    <a:pt x="42" y="10"/>
                    <a:pt x="64" y="1"/>
                    <a:pt x="88" y="0"/>
                  </a:cubicBezTo>
                  <a:cubicBezTo>
                    <a:pt x="88" y="0"/>
                    <a:pt x="88" y="0"/>
                    <a:pt x="88" y="0"/>
                  </a:cubicBezTo>
                  <a:cubicBezTo>
                    <a:pt x="137" y="0"/>
                    <a:pt x="176" y="40"/>
                    <a:pt x="177" y="88"/>
                  </a:cubicBezTo>
                  <a:cubicBezTo>
                    <a:pt x="171" y="88"/>
                    <a:pt x="171" y="88"/>
                    <a:pt x="171" y="88"/>
                  </a:cubicBezTo>
                  <a:cubicBezTo>
                    <a:pt x="170" y="43"/>
                    <a:pt x="133" y="6"/>
                    <a:pt x="88" y="6"/>
                  </a:cubicBezTo>
                  <a:cubicBezTo>
                    <a:pt x="88" y="6"/>
                    <a:pt x="88" y="6"/>
                    <a:pt x="88" y="6"/>
                  </a:cubicBezTo>
                  <a:cubicBezTo>
                    <a:pt x="66" y="7"/>
                    <a:pt x="45" y="15"/>
                    <a:pt x="30" y="31"/>
                  </a:cubicBezTo>
                  <a:cubicBezTo>
                    <a:pt x="14" y="46"/>
                    <a:pt x="6" y="67"/>
                    <a:pt x="6" y="89"/>
                  </a:cubicBezTo>
                  <a:cubicBezTo>
                    <a:pt x="6" y="111"/>
                    <a:pt x="15" y="132"/>
                    <a:pt x="31" y="147"/>
                  </a:cubicBezTo>
                  <a:cubicBezTo>
                    <a:pt x="46" y="162"/>
                    <a:pt x="67" y="171"/>
                    <a:pt x="88" y="171"/>
                  </a:cubicBezTo>
                  <a:cubicBezTo>
                    <a:pt x="88" y="171"/>
                    <a:pt x="89" y="171"/>
                    <a:pt x="89" y="171"/>
                  </a:cubicBezTo>
                  <a:cubicBezTo>
                    <a:pt x="115" y="171"/>
                    <a:pt x="140" y="158"/>
                    <a:pt x="155" y="136"/>
                  </a:cubicBezTo>
                  <a:cubicBezTo>
                    <a:pt x="160" y="140"/>
                    <a:pt x="160" y="140"/>
                    <a:pt x="160" y="140"/>
                  </a:cubicBezTo>
                  <a:cubicBezTo>
                    <a:pt x="144" y="163"/>
                    <a:pt x="117" y="177"/>
                    <a:pt x="89" y="177"/>
                  </a:cubicBezTo>
                  <a:cubicBezTo>
                    <a:pt x="89" y="177"/>
                    <a:pt x="89" y="177"/>
                    <a:pt x="88" y="17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0" name="Freeform 189"/>
            <p:cNvSpPr/>
            <p:nvPr/>
          </p:nvSpPr>
          <p:spPr bwMode="auto">
            <a:xfrm>
              <a:off x="7539039" y="4237038"/>
              <a:ext cx="88900" cy="80963"/>
            </a:xfrm>
            <a:custGeom>
              <a:avLst/>
              <a:gdLst>
                <a:gd name="T0" fmla="*/ 0 w 56"/>
                <a:gd name="T1" fmla="*/ 0 h 51"/>
                <a:gd name="T2" fmla="*/ 29 w 56"/>
                <a:gd name="T3" fmla="*/ 51 h 51"/>
                <a:gd name="T4" fmla="*/ 56 w 56"/>
                <a:gd name="T5" fmla="*/ 0 h 51"/>
                <a:gd name="T6" fmla="*/ 0 w 56"/>
                <a:gd name="T7" fmla="*/ 0 h 51"/>
              </a:gdLst>
              <a:ahLst/>
              <a:cxnLst>
                <a:cxn ang="0">
                  <a:pos x="T0" y="T1"/>
                </a:cxn>
                <a:cxn ang="0">
                  <a:pos x="T2" y="T3"/>
                </a:cxn>
                <a:cxn ang="0">
                  <a:pos x="T4" y="T5"/>
                </a:cxn>
                <a:cxn ang="0">
                  <a:pos x="T6" y="T7"/>
                </a:cxn>
              </a:cxnLst>
              <a:rect l="0" t="0" r="r" b="b"/>
              <a:pathLst>
                <a:path w="56" h="51">
                  <a:moveTo>
                    <a:pt x="0" y="0"/>
                  </a:moveTo>
                  <a:lnTo>
                    <a:pt x="29" y="51"/>
                  </a:lnTo>
                  <a:lnTo>
                    <a:pt x="56" y="0"/>
                  </a:lnTo>
                  <a:lnTo>
                    <a:pt x="0" y="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1" name="Freeform 190"/>
            <p:cNvSpPr>
              <a:spLocks noEditPoints="1"/>
            </p:cNvSpPr>
            <p:nvPr/>
          </p:nvSpPr>
          <p:spPr bwMode="auto">
            <a:xfrm>
              <a:off x="7343776" y="4192588"/>
              <a:ext cx="107950" cy="90488"/>
            </a:xfrm>
            <a:custGeom>
              <a:avLst/>
              <a:gdLst>
                <a:gd name="T0" fmla="*/ 1 w 48"/>
                <a:gd name="T1" fmla="*/ 40 h 40"/>
                <a:gd name="T2" fmla="*/ 0 w 48"/>
                <a:gd name="T3" fmla="*/ 24 h 40"/>
                <a:gd name="T4" fmla="*/ 24 w 48"/>
                <a:gd name="T5" fmla="*/ 0 h 40"/>
                <a:gd name="T6" fmla="*/ 48 w 48"/>
                <a:gd name="T7" fmla="*/ 23 h 40"/>
                <a:gd name="T8" fmla="*/ 48 w 48"/>
                <a:gd name="T9" fmla="*/ 40 h 40"/>
                <a:gd name="T10" fmla="*/ 1 w 48"/>
                <a:gd name="T11" fmla="*/ 40 h 40"/>
                <a:gd name="T12" fmla="*/ 24 w 48"/>
                <a:gd name="T13" fmla="*/ 6 h 40"/>
                <a:gd name="T14" fmla="*/ 6 w 48"/>
                <a:gd name="T15" fmla="*/ 24 h 40"/>
                <a:gd name="T16" fmla="*/ 7 w 48"/>
                <a:gd name="T17" fmla="*/ 34 h 40"/>
                <a:gd name="T18" fmla="*/ 42 w 48"/>
                <a:gd name="T19" fmla="*/ 34 h 40"/>
                <a:gd name="T20" fmla="*/ 42 w 48"/>
                <a:gd name="T21" fmla="*/ 23 h 40"/>
                <a:gd name="T22" fmla="*/ 24 w 48"/>
                <a:gd name="T2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0">
                  <a:moveTo>
                    <a:pt x="1" y="40"/>
                  </a:moveTo>
                  <a:cubicBezTo>
                    <a:pt x="0" y="24"/>
                    <a:pt x="0" y="24"/>
                    <a:pt x="0" y="24"/>
                  </a:cubicBezTo>
                  <a:cubicBezTo>
                    <a:pt x="0" y="11"/>
                    <a:pt x="11" y="0"/>
                    <a:pt x="24" y="0"/>
                  </a:cubicBezTo>
                  <a:cubicBezTo>
                    <a:pt x="37" y="0"/>
                    <a:pt x="48" y="10"/>
                    <a:pt x="48" y="23"/>
                  </a:cubicBezTo>
                  <a:cubicBezTo>
                    <a:pt x="48" y="40"/>
                    <a:pt x="48" y="40"/>
                    <a:pt x="48" y="40"/>
                  </a:cubicBezTo>
                  <a:lnTo>
                    <a:pt x="1" y="40"/>
                  </a:lnTo>
                  <a:close/>
                  <a:moveTo>
                    <a:pt x="24" y="6"/>
                  </a:moveTo>
                  <a:cubicBezTo>
                    <a:pt x="14" y="6"/>
                    <a:pt x="6" y="14"/>
                    <a:pt x="6" y="24"/>
                  </a:cubicBezTo>
                  <a:cubicBezTo>
                    <a:pt x="7" y="34"/>
                    <a:pt x="7" y="34"/>
                    <a:pt x="7" y="34"/>
                  </a:cubicBezTo>
                  <a:cubicBezTo>
                    <a:pt x="42" y="34"/>
                    <a:pt x="42" y="34"/>
                    <a:pt x="42" y="34"/>
                  </a:cubicBezTo>
                  <a:cubicBezTo>
                    <a:pt x="42" y="23"/>
                    <a:pt x="42" y="23"/>
                    <a:pt x="42" y="23"/>
                  </a:cubicBezTo>
                  <a:cubicBezTo>
                    <a:pt x="42" y="14"/>
                    <a:pt x="34" y="6"/>
                    <a:pt x="2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2" name="Freeform 191"/>
            <p:cNvSpPr>
              <a:spLocks noEditPoints="1"/>
            </p:cNvSpPr>
            <p:nvPr/>
          </p:nvSpPr>
          <p:spPr bwMode="auto">
            <a:xfrm>
              <a:off x="7319964" y="4268788"/>
              <a:ext cx="157163" cy="119063"/>
            </a:xfrm>
            <a:custGeom>
              <a:avLst/>
              <a:gdLst>
                <a:gd name="T0" fmla="*/ 5 w 69"/>
                <a:gd name="T1" fmla="*/ 52 h 52"/>
                <a:gd name="T2" fmla="*/ 5 w 69"/>
                <a:gd name="T3" fmla="*/ 52 h 52"/>
                <a:gd name="T4" fmla="*/ 1 w 69"/>
                <a:gd name="T5" fmla="*/ 47 h 52"/>
                <a:gd name="T6" fmla="*/ 0 w 69"/>
                <a:gd name="T7" fmla="*/ 4 h 52"/>
                <a:gd name="T8" fmla="*/ 5 w 69"/>
                <a:gd name="T9" fmla="*/ 0 h 52"/>
                <a:gd name="T10" fmla="*/ 64 w 69"/>
                <a:gd name="T11" fmla="*/ 0 h 52"/>
                <a:gd name="T12" fmla="*/ 68 w 69"/>
                <a:gd name="T13" fmla="*/ 4 h 52"/>
                <a:gd name="T14" fmla="*/ 69 w 69"/>
                <a:gd name="T15" fmla="*/ 47 h 52"/>
                <a:gd name="T16" fmla="*/ 67 w 69"/>
                <a:gd name="T17" fmla="*/ 50 h 52"/>
                <a:gd name="T18" fmla="*/ 64 w 69"/>
                <a:gd name="T19" fmla="*/ 51 h 52"/>
                <a:gd name="T20" fmla="*/ 5 w 69"/>
                <a:gd name="T21" fmla="*/ 52 h 52"/>
                <a:gd name="T22" fmla="*/ 6 w 69"/>
                <a:gd name="T23" fmla="*/ 6 h 52"/>
                <a:gd name="T24" fmla="*/ 7 w 69"/>
                <a:gd name="T25" fmla="*/ 46 h 52"/>
                <a:gd name="T26" fmla="*/ 62 w 69"/>
                <a:gd name="T27" fmla="*/ 45 h 52"/>
                <a:gd name="T28" fmla="*/ 62 w 69"/>
                <a:gd name="T29" fmla="*/ 6 h 52"/>
                <a:gd name="T30" fmla="*/ 6 w 69"/>
                <a:gd name="T3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2">
                  <a:moveTo>
                    <a:pt x="5" y="52"/>
                  </a:moveTo>
                  <a:cubicBezTo>
                    <a:pt x="5" y="52"/>
                    <a:pt x="5" y="52"/>
                    <a:pt x="5" y="52"/>
                  </a:cubicBezTo>
                  <a:cubicBezTo>
                    <a:pt x="3" y="52"/>
                    <a:pt x="1" y="50"/>
                    <a:pt x="1" y="47"/>
                  </a:cubicBezTo>
                  <a:cubicBezTo>
                    <a:pt x="0" y="4"/>
                    <a:pt x="0" y="4"/>
                    <a:pt x="0" y="4"/>
                  </a:cubicBezTo>
                  <a:cubicBezTo>
                    <a:pt x="0" y="2"/>
                    <a:pt x="2" y="0"/>
                    <a:pt x="5" y="0"/>
                  </a:cubicBezTo>
                  <a:cubicBezTo>
                    <a:pt x="64" y="0"/>
                    <a:pt x="64" y="0"/>
                    <a:pt x="64" y="0"/>
                  </a:cubicBezTo>
                  <a:cubicBezTo>
                    <a:pt x="66" y="0"/>
                    <a:pt x="68" y="2"/>
                    <a:pt x="68" y="4"/>
                  </a:cubicBezTo>
                  <a:cubicBezTo>
                    <a:pt x="69" y="47"/>
                    <a:pt x="69" y="47"/>
                    <a:pt x="69" y="47"/>
                  </a:cubicBezTo>
                  <a:cubicBezTo>
                    <a:pt x="69" y="48"/>
                    <a:pt x="68" y="49"/>
                    <a:pt x="67" y="50"/>
                  </a:cubicBezTo>
                  <a:cubicBezTo>
                    <a:pt x="66" y="51"/>
                    <a:pt x="65" y="51"/>
                    <a:pt x="64" y="51"/>
                  </a:cubicBezTo>
                  <a:lnTo>
                    <a:pt x="5" y="52"/>
                  </a:lnTo>
                  <a:close/>
                  <a:moveTo>
                    <a:pt x="6" y="6"/>
                  </a:moveTo>
                  <a:cubicBezTo>
                    <a:pt x="7" y="46"/>
                    <a:pt x="7" y="46"/>
                    <a:pt x="7" y="46"/>
                  </a:cubicBezTo>
                  <a:cubicBezTo>
                    <a:pt x="62" y="45"/>
                    <a:pt x="62" y="45"/>
                    <a:pt x="62" y="45"/>
                  </a:cubicBezTo>
                  <a:cubicBezTo>
                    <a:pt x="62" y="6"/>
                    <a:pt x="62" y="6"/>
                    <a:pt x="62" y="6"/>
                  </a:cubicBezTo>
                  <a:lnTo>
                    <a:pt x="6" y="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4" name="组合 263"/>
          <p:cNvGrpSpPr/>
          <p:nvPr/>
        </p:nvGrpSpPr>
        <p:grpSpPr>
          <a:xfrm>
            <a:off x="1214367" y="5859558"/>
            <a:ext cx="428495" cy="428495"/>
            <a:chOff x="1087439" y="4967288"/>
            <a:chExt cx="419100" cy="419100"/>
          </a:xfrm>
        </p:grpSpPr>
        <p:sp>
          <p:nvSpPr>
            <p:cNvPr id="213" name="Freeform 192"/>
            <p:cNvSpPr>
              <a:spLocks noEditPoints="1"/>
            </p:cNvSpPr>
            <p:nvPr/>
          </p:nvSpPr>
          <p:spPr bwMode="auto">
            <a:xfrm>
              <a:off x="1087439" y="4967288"/>
              <a:ext cx="419100" cy="419100"/>
            </a:xfrm>
            <a:custGeom>
              <a:avLst/>
              <a:gdLst>
                <a:gd name="T0" fmla="*/ 92 w 184"/>
                <a:gd name="T1" fmla="*/ 184 h 184"/>
                <a:gd name="T2" fmla="*/ 0 w 184"/>
                <a:gd name="T3" fmla="*/ 92 h 184"/>
                <a:gd name="T4" fmla="*/ 92 w 184"/>
                <a:gd name="T5" fmla="*/ 0 h 184"/>
                <a:gd name="T6" fmla="*/ 184 w 184"/>
                <a:gd name="T7" fmla="*/ 92 h 184"/>
                <a:gd name="T8" fmla="*/ 92 w 184"/>
                <a:gd name="T9" fmla="*/ 184 h 184"/>
                <a:gd name="T10" fmla="*/ 92 w 184"/>
                <a:gd name="T11" fmla="*/ 6 h 184"/>
                <a:gd name="T12" fmla="*/ 6 w 184"/>
                <a:gd name="T13" fmla="*/ 92 h 184"/>
                <a:gd name="T14" fmla="*/ 92 w 184"/>
                <a:gd name="T15" fmla="*/ 178 h 184"/>
                <a:gd name="T16" fmla="*/ 178 w 184"/>
                <a:gd name="T17" fmla="*/ 92 h 184"/>
                <a:gd name="T18" fmla="*/ 92 w 184"/>
                <a:gd name="T19"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184"/>
                  </a:moveTo>
                  <a:cubicBezTo>
                    <a:pt x="41" y="184"/>
                    <a:pt x="0" y="143"/>
                    <a:pt x="0" y="92"/>
                  </a:cubicBezTo>
                  <a:cubicBezTo>
                    <a:pt x="0" y="41"/>
                    <a:pt x="41" y="0"/>
                    <a:pt x="92" y="0"/>
                  </a:cubicBezTo>
                  <a:cubicBezTo>
                    <a:pt x="143" y="0"/>
                    <a:pt x="184" y="41"/>
                    <a:pt x="184" y="92"/>
                  </a:cubicBezTo>
                  <a:cubicBezTo>
                    <a:pt x="184" y="143"/>
                    <a:pt x="143" y="184"/>
                    <a:pt x="92" y="184"/>
                  </a:cubicBezTo>
                  <a:close/>
                  <a:moveTo>
                    <a:pt x="92" y="6"/>
                  </a:moveTo>
                  <a:cubicBezTo>
                    <a:pt x="45" y="6"/>
                    <a:pt x="6" y="44"/>
                    <a:pt x="6" y="92"/>
                  </a:cubicBezTo>
                  <a:cubicBezTo>
                    <a:pt x="6" y="139"/>
                    <a:pt x="45" y="178"/>
                    <a:pt x="92" y="178"/>
                  </a:cubicBezTo>
                  <a:cubicBezTo>
                    <a:pt x="140" y="178"/>
                    <a:pt x="178" y="139"/>
                    <a:pt x="178" y="92"/>
                  </a:cubicBezTo>
                  <a:cubicBezTo>
                    <a:pt x="178" y="44"/>
                    <a:pt x="140" y="6"/>
                    <a:pt x="92"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4" name="Freeform 193"/>
            <p:cNvSpPr>
              <a:spLocks noEditPoints="1"/>
            </p:cNvSpPr>
            <p:nvPr/>
          </p:nvSpPr>
          <p:spPr bwMode="auto">
            <a:xfrm>
              <a:off x="1154114" y="5022850"/>
              <a:ext cx="285750" cy="363538"/>
            </a:xfrm>
            <a:custGeom>
              <a:avLst/>
              <a:gdLst>
                <a:gd name="T0" fmla="*/ 2 w 126"/>
                <a:gd name="T1" fmla="*/ 137 h 160"/>
                <a:gd name="T2" fmla="*/ 2 w 126"/>
                <a:gd name="T3" fmla="*/ 133 h 160"/>
                <a:gd name="T4" fmla="*/ 40 w 126"/>
                <a:gd name="T5" fmla="*/ 111 h 160"/>
                <a:gd name="T6" fmla="*/ 43 w 126"/>
                <a:gd name="T7" fmla="*/ 92 h 160"/>
                <a:gd name="T8" fmla="*/ 28 w 126"/>
                <a:gd name="T9" fmla="*/ 66 h 160"/>
                <a:gd name="T10" fmla="*/ 36 w 126"/>
                <a:gd name="T11" fmla="*/ 11 h 160"/>
                <a:gd name="T12" fmla="*/ 65 w 126"/>
                <a:gd name="T13" fmla="*/ 0 h 160"/>
                <a:gd name="T14" fmla="*/ 81 w 126"/>
                <a:gd name="T15" fmla="*/ 7 h 160"/>
                <a:gd name="T16" fmla="*/ 97 w 126"/>
                <a:gd name="T17" fmla="*/ 56 h 160"/>
                <a:gd name="T18" fmla="*/ 91 w 126"/>
                <a:gd name="T19" fmla="*/ 75 h 160"/>
                <a:gd name="T20" fmla="*/ 83 w 126"/>
                <a:gd name="T21" fmla="*/ 105 h 160"/>
                <a:gd name="T22" fmla="*/ 88 w 126"/>
                <a:gd name="T23" fmla="*/ 113 h 160"/>
                <a:gd name="T24" fmla="*/ 124 w 126"/>
                <a:gd name="T25" fmla="*/ 133 h 160"/>
                <a:gd name="T26" fmla="*/ 124 w 126"/>
                <a:gd name="T27" fmla="*/ 137 h 160"/>
                <a:gd name="T28" fmla="*/ 9 w 126"/>
                <a:gd name="T29" fmla="*/ 135 h 160"/>
                <a:gd name="T30" fmla="*/ 117 w 126"/>
                <a:gd name="T31" fmla="*/ 135 h 160"/>
                <a:gd name="T32" fmla="*/ 84 w 126"/>
                <a:gd name="T33" fmla="*/ 117 h 160"/>
                <a:gd name="T34" fmla="*/ 77 w 126"/>
                <a:gd name="T35" fmla="*/ 106 h 160"/>
                <a:gd name="T36" fmla="*/ 78 w 126"/>
                <a:gd name="T37" fmla="*/ 89 h 160"/>
                <a:gd name="T38" fmla="*/ 87 w 126"/>
                <a:gd name="T39" fmla="*/ 67 h 160"/>
                <a:gd name="T40" fmla="*/ 92 w 126"/>
                <a:gd name="T41" fmla="*/ 65 h 160"/>
                <a:gd name="T42" fmla="*/ 90 w 126"/>
                <a:gd name="T43" fmla="*/ 59 h 160"/>
                <a:gd name="T44" fmla="*/ 90 w 126"/>
                <a:gd name="T45" fmla="*/ 17 h 160"/>
                <a:gd name="T46" fmla="*/ 80 w 126"/>
                <a:gd name="T47" fmla="*/ 13 h 160"/>
                <a:gd name="T48" fmla="*/ 75 w 126"/>
                <a:gd name="T49" fmla="*/ 9 h 160"/>
                <a:gd name="T50" fmla="*/ 64 w 126"/>
                <a:gd name="T51" fmla="*/ 7 h 160"/>
                <a:gd name="T52" fmla="*/ 36 w 126"/>
                <a:gd name="T53" fmla="*/ 57 h 160"/>
                <a:gd name="T54" fmla="*/ 34 w 126"/>
                <a:gd name="T55" fmla="*/ 60 h 160"/>
                <a:gd name="T56" fmla="*/ 37 w 126"/>
                <a:gd name="T57" fmla="*/ 70 h 160"/>
                <a:gd name="T58" fmla="*/ 40 w 126"/>
                <a:gd name="T59" fmla="*/ 72 h 160"/>
                <a:gd name="T60" fmla="*/ 49 w 126"/>
                <a:gd name="T61" fmla="*/ 89 h 160"/>
                <a:gd name="T62" fmla="*/ 49 w 126"/>
                <a:gd name="T63" fmla="*/ 107 h 160"/>
                <a:gd name="T64" fmla="*/ 33 w 126"/>
                <a:gd name="T65"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60">
                  <a:moveTo>
                    <a:pt x="63" y="160"/>
                  </a:moveTo>
                  <a:cubicBezTo>
                    <a:pt x="41" y="160"/>
                    <a:pt x="19" y="152"/>
                    <a:pt x="2" y="137"/>
                  </a:cubicBezTo>
                  <a:cubicBezTo>
                    <a:pt x="0" y="135"/>
                    <a:pt x="0" y="135"/>
                    <a:pt x="0" y="135"/>
                  </a:cubicBezTo>
                  <a:cubicBezTo>
                    <a:pt x="2" y="133"/>
                    <a:pt x="2" y="133"/>
                    <a:pt x="2" y="133"/>
                  </a:cubicBezTo>
                  <a:cubicBezTo>
                    <a:pt x="8" y="126"/>
                    <a:pt x="18" y="120"/>
                    <a:pt x="31" y="116"/>
                  </a:cubicBezTo>
                  <a:cubicBezTo>
                    <a:pt x="36" y="114"/>
                    <a:pt x="38" y="113"/>
                    <a:pt x="40" y="111"/>
                  </a:cubicBezTo>
                  <a:cubicBezTo>
                    <a:pt x="42" y="110"/>
                    <a:pt x="43" y="108"/>
                    <a:pt x="43" y="106"/>
                  </a:cubicBezTo>
                  <a:cubicBezTo>
                    <a:pt x="43" y="105"/>
                    <a:pt x="43" y="98"/>
                    <a:pt x="43" y="92"/>
                  </a:cubicBezTo>
                  <a:cubicBezTo>
                    <a:pt x="40" y="88"/>
                    <a:pt x="37" y="83"/>
                    <a:pt x="34" y="75"/>
                  </a:cubicBezTo>
                  <a:cubicBezTo>
                    <a:pt x="32" y="74"/>
                    <a:pt x="29" y="70"/>
                    <a:pt x="28" y="66"/>
                  </a:cubicBezTo>
                  <a:cubicBezTo>
                    <a:pt x="27" y="62"/>
                    <a:pt x="28" y="58"/>
                    <a:pt x="29" y="56"/>
                  </a:cubicBezTo>
                  <a:cubicBezTo>
                    <a:pt x="26" y="36"/>
                    <a:pt x="28" y="21"/>
                    <a:pt x="36" y="11"/>
                  </a:cubicBezTo>
                  <a:cubicBezTo>
                    <a:pt x="42" y="4"/>
                    <a:pt x="52" y="0"/>
                    <a:pt x="64" y="0"/>
                  </a:cubicBezTo>
                  <a:cubicBezTo>
                    <a:pt x="65" y="0"/>
                    <a:pt x="65" y="0"/>
                    <a:pt x="65" y="0"/>
                  </a:cubicBezTo>
                  <a:cubicBezTo>
                    <a:pt x="75" y="0"/>
                    <a:pt x="78" y="2"/>
                    <a:pt x="80" y="6"/>
                  </a:cubicBezTo>
                  <a:cubicBezTo>
                    <a:pt x="80" y="6"/>
                    <a:pt x="81" y="7"/>
                    <a:pt x="81" y="7"/>
                  </a:cubicBezTo>
                  <a:cubicBezTo>
                    <a:pt x="87" y="7"/>
                    <a:pt x="92" y="9"/>
                    <a:pt x="95" y="14"/>
                  </a:cubicBezTo>
                  <a:cubicBezTo>
                    <a:pt x="101" y="22"/>
                    <a:pt x="102" y="38"/>
                    <a:pt x="97" y="56"/>
                  </a:cubicBezTo>
                  <a:cubicBezTo>
                    <a:pt x="99" y="58"/>
                    <a:pt x="99" y="62"/>
                    <a:pt x="98" y="66"/>
                  </a:cubicBezTo>
                  <a:cubicBezTo>
                    <a:pt x="97" y="71"/>
                    <a:pt x="94" y="74"/>
                    <a:pt x="91" y="75"/>
                  </a:cubicBezTo>
                  <a:cubicBezTo>
                    <a:pt x="89" y="83"/>
                    <a:pt x="87" y="88"/>
                    <a:pt x="83" y="92"/>
                  </a:cubicBezTo>
                  <a:cubicBezTo>
                    <a:pt x="83" y="105"/>
                    <a:pt x="83" y="105"/>
                    <a:pt x="83" y="105"/>
                  </a:cubicBezTo>
                  <a:cubicBezTo>
                    <a:pt x="84" y="108"/>
                    <a:pt x="85" y="109"/>
                    <a:pt x="87" y="111"/>
                  </a:cubicBezTo>
                  <a:cubicBezTo>
                    <a:pt x="88" y="113"/>
                    <a:pt x="88" y="113"/>
                    <a:pt x="88" y="113"/>
                  </a:cubicBezTo>
                  <a:cubicBezTo>
                    <a:pt x="90" y="114"/>
                    <a:pt x="91" y="114"/>
                    <a:pt x="96" y="116"/>
                  </a:cubicBezTo>
                  <a:cubicBezTo>
                    <a:pt x="108" y="120"/>
                    <a:pt x="119" y="126"/>
                    <a:pt x="124" y="133"/>
                  </a:cubicBezTo>
                  <a:cubicBezTo>
                    <a:pt x="126" y="135"/>
                    <a:pt x="126" y="135"/>
                    <a:pt x="126" y="135"/>
                  </a:cubicBezTo>
                  <a:cubicBezTo>
                    <a:pt x="124" y="137"/>
                    <a:pt x="124" y="137"/>
                    <a:pt x="124" y="137"/>
                  </a:cubicBezTo>
                  <a:cubicBezTo>
                    <a:pt x="107" y="152"/>
                    <a:pt x="86" y="160"/>
                    <a:pt x="63" y="160"/>
                  </a:cubicBezTo>
                  <a:close/>
                  <a:moveTo>
                    <a:pt x="9" y="135"/>
                  </a:moveTo>
                  <a:cubicBezTo>
                    <a:pt x="24" y="147"/>
                    <a:pt x="43" y="154"/>
                    <a:pt x="63" y="154"/>
                  </a:cubicBezTo>
                  <a:cubicBezTo>
                    <a:pt x="83" y="154"/>
                    <a:pt x="102" y="147"/>
                    <a:pt x="117" y="135"/>
                  </a:cubicBezTo>
                  <a:cubicBezTo>
                    <a:pt x="112" y="130"/>
                    <a:pt x="104" y="125"/>
                    <a:pt x="94" y="122"/>
                  </a:cubicBezTo>
                  <a:cubicBezTo>
                    <a:pt x="88" y="120"/>
                    <a:pt x="86" y="119"/>
                    <a:pt x="84" y="117"/>
                  </a:cubicBezTo>
                  <a:cubicBezTo>
                    <a:pt x="83" y="116"/>
                    <a:pt x="83" y="116"/>
                    <a:pt x="83" y="116"/>
                  </a:cubicBezTo>
                  <a:cubicBezTo>
                    <a:pt x="80" y="114"/>
                    <a:pt x="78" y="111"/>
                    <a:pt x="77" y="106"/>
                  </a:cubicBezTo>
                  <a:cubicBezTo>
                    <a:pt x="77" y="90"/>
                    <a:pt x="77" y="90"/>
                    <a:pt x="77" y="90"/>
                  </a:cubicBezTo>
                  <a:cubicBezTo>
                    <a:pt x="78" y="89"/>
                    <a:pt x="78" y="89"/>
                    <a:pt x="78" y="89"/>
                  </a:cubicBezTo>
                  <a:cubicBezTo>
                    <a:pt x="82" y="85"/>
                    <a:pt x="84" y="79"/>
                    <a:pt x="86" y="71"/>
                  </a:cubicBezTo>
                  <a:cubicBezTo>
                    <a:pt x="87" y="67"/>
                    <a:pt x="87" y="67"/>
                    <a:pt x="87" y="67"/>
                  </a:cubicBezTo>
                  <a:cubicBezTo>
                    <a:pt x="90" y="69"/>
                    <a:pt x="90" y="69"/>
                    <a:pt x="90" y="69"/>
                  </a:cubicBezTo>
                  <a:cubicBezTo>
                    <a:pt x="91" y="68"/>
                    <a:pt x="92" y="67"/>
                    <a:pt x="92" y="65"/>
                  </a:cubicBezTo>
                  <a:cubicBezTo>
                    <a:pt x="93" y="63"/>
                    <a:pt x="93" y="61"/>
                    <a:pt x="92" y="60"/>
                  </a:cubicBezTo>
                  <a:cubicBezTo>
                    <a:pt x="90" y="59"/>
                    <a:pt x="90" y="59"/>
                    <a:pt x="90" y="59"/>
                  </a:cubicBezTo>
                  <a:cubicBezTo>
                    <a:pt x="90" y="56"/>
                    <a:pt x="90" y="56"/>
                    <a:pt x="90" y="56"/>
                  </a:cubicBezTo>
                  <a:cubicBezTo>
                    <a:pt x="95" y="39"/>
                    <a:pt x="95" y="24"/>
                    <a:pt x="90" y="17"/>
                  </a:cubicBezTo>
                  <a:cubicBezTo>
                    <a:pt x="88" y="15"/>
                    <a:pt x="85" y="13"/>
                    <a:pt x="81" y="13"/>
                  </a:cubicBezTo>
                  <a:cubicBezTo>
                    <a:pt x="80" y="13"/>
                    <a:pt x="80" y="13"/>
                    <a:pt x="80" y="13"/>
                  </a:cubicBezTo>
                  <a:cubicBezTo>
                    <a:pt x="79" y="13"/>
                    <a:pt x="79" y="13"/>
                    <a:pt x="79" y="13"/>
                  </a:cubicBezTo>
                  <a:cubicBezTo>
                    <a:pt x="77" y="12"/>
                    <a:pt x="76" y="10"/>
                    <a:pt x="75" y="9"/>
                  </a:cubicBezTo>
                  <a:cubicBezTo>
                    <a:pt x="74" y="8"/>
                    <a:pt x="73" y="7"/>
                    <a:pt x="65" y="7"/>
                  </a:cubicBezTo>
                  <a:cubicBezTo>
                    <a:pt x="64" y="7"/>
                    <a:pt x="64" y="7"/>
                    <a:pt x="64" y="7"/>
                  </a:cubicBezTo>
                  <a:cubicBezTo>
                    <a:pt x="54" y="7"/>
                    <a:pt x="46" y="10"/>
                    <a:pt x="41" y="15"/>
                  </a:cubicBezTo>
                  <a:cubicBezTo>
                    <a:pt x="34" y="24"/>
                    <a:pt x="32" y="38"/>
                    <a:pt x="36" y="57"/>
                  </a:cubicBezTo>
                  <a:cubicBezTo>
                    <a:pt x="37" y="60"/>
                    <a:pt x="37" y="60"/>
                    <a:pt x="37" y="60"/>
                  </a:cubicBezTo>
                  <a:cubicBezTo>
                    <a:pt x="34" y="60"/>
                    <a:pt x="34" y="60"/>
                    <a:pt x="34" y="60"/>
                  </a:cubicBezTo>
                  <a:cubicBezTo>
                    <a:pt x="34" y="61"/>
                    <a:pt x="34" y="63"/>
                    <a:pt x="34" y="65"/>
                  </a:cubicBezTo>
                  <a:cubicBezTo>
                    <a:pt x="35" y="67"/>
                    <a:pt x="37" y="69"/>
                    <a:pt x="37" y="70"/>
                  </a:cubicBezTo>
                  <a:cubicBezTo>
                    <a:pt x="40" y="69"/>
                    <a:pt x="40" y="69"/>
                    <a:pt x="40" y="69"/>
                  </a:cubicBezTo>
                  <a:cubicBezTo>
                    <a:pt x="40" y="72"/>
                    <a:pt x="40" y="72"/>
                    <a:pt x="40" y="72"/>
                  </a:cubicBezTo>
                  <a:cubicBezTo>
                    <a:pt x="43" y="80"/>
                    <a:pt x="45" y="85"/>
                    <a:pt x="48" y="89"/>
                  </a:cubicBezTo>
                  <a:cubicBezTo>
                    <a:pt x="49" y="89"/>
                    <a:pt x="49" y="89"/>
                    <a:pt x="49" y="89"/>
                  </a:cubicBezTo>
                  <a:cubicBezTo>
                    <a:pt x="49" y="91"/>
                    <a:pt x="49" y="91"/>
                    <a:pt x="49" y="91"/>
                  </a:cubicBezTo>
                  <a:cubicBezTo>
                    <a:pt x="49" y="94"/>
                    <a:pt x="50" y="105"/>
                    <a:pt x="49" y="107"/>
                  </a:cubicBezTo>
                  <a:cubicBezTo>
                    <a:pt x="49" y="110"/>
                    <a:pt x="47" y="113"/>
                    <a:pt x="44" y="116"/>
                  </a:cubicBezTo>
                  <a:cubicBezTo>
                    <a:pt x="42" y="119"/>
                    <a:pt x="38" y="120"/>
                    <a:pt x="33" y="122"/>
                  </a:cubicBezTo>
                  <a:cubicBezTo>
                    <a:pt x="23" y="125"/>
                    <a:pt x="14" y="129"/>
                    <a:pt x="9" y="13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5" name="组合 264"/>
          <p:cNvGrpSpPr/>
          <p:nvPr/>
        </p:nvGrpSpPr>
        <p:grpSpPr>
          <a:xfrm>
            <a:off x="2118426" y="5848194"/>
            <a:ext cx="405772" cy="430118"/>
            <a:chOff x="1971676" y="4956175"/>
            <a:chExt cx="396875" cy="420688"/>
          </a:xfrm>
        </p:grpSpPr>
        <p:sp>
          <p:nvSpPr>
            <p:cNvPr id="215" name="Freeform 194"/>
            <p:cNvSpPr/>
            <p:nvPr/>
          </p:nvSpPr>
          <p:spPr bwMode="auto">
            <a:xfrm>
              <a:off x="2027239" y="4956175"/>
              <a:ext cx="44450" cy="41275"/>
            </a:xfrm>
            <a:custGeom>
              <a:avLst/>
              <a:gdLst>
                <a:gd name="T0" fmla="*/ 20 w 20"/>
                <a:gd name="T1" fmla="*/ 18 h 18"/>
                <a:gd name="T2" fmla="*/ 14 w 20"/>
                <a:gd name="T3" fmla="*/ 18 h 18"/>
                <a:gd name="T4" fmla="*/ 14 w 20"/>
                <a:gd name="T5" fmla="*/ 10 h 18"/>
                <a:gd name="T6" fmla="*/ 10 w 20"/>
                <a:gd name="T7" fmla="*/ 6 h 18"/>
                <a:gd name="T8" fmla="*/ 6 w 20"/>
                <a:gd name="T9" fmla="*/ 10 h 18"/>
                <a:gd name="T10" fmla="*/ 6 w 20"/>
                <a:gd name="T11" fmla="*/ 18 h 18"/>
                <a:gd name="T12" fmla="*/ 0 w 20"/>
                <a:gd name="T13" fmla="*/ 18 h 18"/>
                <a:gd name="T14" fmla="*/ 0 w 20"/>
                <a:gd name="T15" fmla="*/ 10 h 18"/>
                <a:gd name="T16" fmla="*/ 10 w 20"/>
                <a:gd name="T17" fmla="*/ 0 h 18"/>
                <a:gd name="T18" fmla="*/ 20 w 20"/>
                <a:gd name="T19" fmla="*/ 10 h 18"/>
                <a:gd name="T20" fmla="*/ 20 w 20"/>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8">
                  <a:moveTo>
                    <a:pt x="20" y="18"/>
                  </a:moveTo>
                  <a:cubicBezTo>
                    <a:pt x="14" y="18"/>
                    <a:pt x="14" y="18"/>
                    <a:pt x="14" y="18"/>
                  </a:cubicBezTo>
                  <a:cubicBezTo>
                    <a:pt x="14" y="10"/>
                    <a:pt x="14" y="10"/>
                    <a:pt x="14" y="10"/>
                  </a:cubicBezTo>
                  <a:cubicBezTo>
                    <a:pt x="14" y="8"/>
                    <a:pt x="12" y="6"/>
                    <a:pt x="10" y="6"/>
                  </a:cubicBezTo>
                  <a:cubicBezTo>
                    <a:pt x="8" y="6"/>
                    <a:pt x="6" y="8"/>
                    <a:pt x="6" y="10"/>
                  </a:cubicBezTo>
                  <a:cubicBezTo>
                    <a:pt x="6" y="18"/>
                    <a:pt x="6" y="18"/>
                    <a:pt x="6" y="18"/>
                  </a:cubicBezTo>
                  <a:cubicBezTo>
                    <a:pt x="0" y="18"/>
                    <a:pt x="0" y="18"/>
                    <a:pt x="0" y="18"/>
                  </a:cubicBezTo>
                  <a:cubicBezTo>
                    <a:pt x="0" y="10"/>
                    <a:pt x="0" y="10"/>
                    <a:pt x="0" y="10"/>
                  </a:cubicBezTo>
                  <a:cubicBezTo>
                    <a:pt x="0" y="4"/>
                    <a:pt x="4" y="0"/>
                    <a:pt x="10" y="0"/>
                  </a:cubicBezTo>
                  <a:cubicBezTo>
                    <a:pt x="15" y="0"/>
                    <a:pt x="20" y="4"/>
                    <a:pt x="20" y="10"/>
                  </a:cubicBezTo>
                  <a:lnTo>
                    <a:pt x="20" y="1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6" name="Freeform 195"/>
            <p:cNvSpPr/>
            <p:nvPr/>
          </p:nvSpPr>
          <p:spPr bwMode="auto">
            <a:xfrm>
              <a:off x="2266951" y="4956175"/>
              <a:ext cx="49213" cy="41275"/>
            </a:xfrm>
            <a:custGeom>
              <a:avLst/>
              <a:gdLst>
                <a:gd name="T0" fmla="*/ 21 w 21"/>
                <a:gd name="T1" fmla="*/ 18 h 18"/>
                <a:gd name="T2" fmla="*/ 14 w 21"/>
                <a:gd name="T3" fmla="*/ 18 h 18"/>
                <a:gd name="T4" fmla="*/ 14 w 21"/>
                <a:gd name="T5" fmla="*/ 10 h 18"/>
                <a:gd name="T6" fmla="*/ 10 w 21"/>
                <a:gd name="T7" fmla="*/ 6 h 18"/>
                <a:gd name="T8" fmla="*/ 7 w 21"/>
                <a:gd name="T9" fmla="*/ 10 h 18"/>
                <a:gd name="T10" fmla="*/ 7 w 21"/>
                <a:gd name="T11" fmla="*/ 18 h 18"/>
                <a:gd name="T12" fmla="*/ 0 w 21"/>
                <a:gd name="T13" fmla="*/ 18 h 18"/>
                <a:gd name="T14" fmla="*/ 0 w 21"/>
                <a:gd name="T15" fmla="*/ 10 h 18"/>
                <a:gd name="T16" fmla="*/ 10 w 21"/>
                <a:gd name="T17" fmla="*/ 0 h 18"/>
                <a:gd name="T18" fmla="*/ 21 w 21"/>
                <a:gd name="T19" fmla="*/ 10 h 18"/>
                <a:gd name="T20" fmla="*/ 21 w 21"/>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8">
                  <a:moveTo>
                    <a:pt x="21" y="18"/>
                  </a:moveTo>
                  <a:cubicBezTo>
                    <a:pt x="14" y="18"/>
                    <a:pt x="14" y="18"/>
                    <a:pt x="14" y="18"/>
                  </a:cubicBezTo>
                  <a:cubicBezTo>
                    <a:pt x="14" y="10"/>
                    <a:pt x="14" y="10"/>
                    <a:pt x="14" y="10"/>
                  </a:cubicBezTo>
                  <a:cubicBezTo>
                    <a:pt x="14" y="8"/>
                    <a:pt x="13" y="6"/>
                    <a:pt x="10" y="6"/>
                  </a:cubicBezTo>
                  <a:cubicBezTo>
                    <a:pt x="8" y="6"/>
                    <a:pt x="7" y="8"/>
                    <a:pt x="7" y="10"/>
                  </a:cubicBezTo>
                  <a:cubicBezTo>
                    <a:pt x="7" y="18"/>
                    <a:pt x="7" y="18"/>
                    <a:pt x="7" y="18"/>
                  </a:cubicBezTo>
                  <a:cubicBezTo>
                    <a:pt x="0" y="18"/>
                    <a:pt x="0" y="18"/>
                    <a:pt x="0" y="18"/>
                  </a:cubicBezTo>
                  <a:cubicBezTo>
                    <a:pt x="0" y="10"/>
                    <a:pt x="0" y="10"/>
                    <a:pt x="0" y="10"/>
                  </a:cubicBezTo>
                  <a:cubicBezTo>
                    <a:pt x="0" y="4"/>
                    <a:pt x="5" y="0"/>
                    <a:pt x="10" y="0"/>
                  </a:cubicBezTo>
                  <a:cubicBezTo>
                    <a:pt x="16" y="0"/>
                    <a:pt x="21" y="4"/>
                    <a:pt x="21" y="10"/>
                  </a:cubicBezTo>
                  <a:lnTo>
                    <a:pt x="21" y="1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7" name="Freeform 196"/>
            <p:cNvSpPr>
              <a:spLocks noEditPoints="1"/>
            </p:cNvSpPr>
            <p:nvPr/>
          </p:nvSpPr>
          <p:spPr bwMode="auto">
            <a:xfrm>
              <a:off x="1971676" y="4991100"/>
              <a:ext cx="396875" cy="385763"/>
            </a:xfrm>
            <a:custGeom>
              <a:avLst/>
              <a:gdLst>
                <a:gd name="T0" fmla="*/ 164 w 174"/>
                <a:gd name="T1" fmla="*/ 170 h 170"/>
                <a:gd name="T2" fmla="*/ 10 w 174"/>
                <a:gd name="T3" fmla="*/ 170 h 170"/>
                <a:gd name="T4" fmla="*/ 0 w 174"/>
                <a:gd name="T5" fmla="*/ 160 h 170"/>
                <a:gd name="T6" fmla="*/ 0 w 174"/>
                <a:gd name="T7" fmla="*/ 10 h 170"/>
                <a:gd name="T8" fmla="*/ 10 w 174"/>
                <a:gd name="T9" fmla="*/ 0 h 170"/>
                <a:gd name="T10" fmla="*/ 30 w 174"/>
                <a:gd name="T11" fmla="*/ 0 h 170"/>
                <a:gd name="T12" fmla="*/ 30 w 174"/>
                <a:gd name="T13" fmla="*/ 14 h 170"/>
                <a:gd name="T14" fmla="*/ 34 w 174"/>
                <a:gd name="T15" fmla="*/ 18 h 170"/>
                <a:gd name="T16" fmla="*/ 38 w 174"/>
                <a:gd name="T17" fmla="*/ 14 h 170"/>
                <a:gd name="T18" fmla="*/ 38 w 174"/>
                <a:gd name="T19" fmla="*/ 0 h 170"/>
                <a:gd name="T20" fmla="*/ 137 w 174"/>
                <a:gd name="T21" fmla="*/ 0 h 170"/>
                <a:gd name="T22" fmla="*/ 137 w 174"/>
                <a:gd name="T23" fmla="*/ 14 h 170"/>
                <a:gd name="T24" fmla="*/ 140 w 174"/>
                <a:gd name="T25" fmla="*/ 18 h 170"/>
                <a:gd name="T26" fmla="*/ 144 w 174"/>
                <a:gd name="T27" fmla="*/ 14 h 170"/>
                <a:gd name="T28" fmla="*/ 144 w 174"/>
                <a:gd name="T29" fmla="*/ 0 h 170"/>
                <a:gd name="T30" fmla="*/ 164 w 174"/>
                <a:gd name="T31" fmla="*/ 0 h 170"/>
                <a:gd name="T32" fmla="*/ 174 w 174"/>
                <a:gd name="T33" fmla="*/ 10 h 170"/>
                <a:gd name="T34" fmla="*/ 174 w 174"/>
                <a:gd name="T35" fmla="*/ 160 h 170"/>
                <a:gd name="T36" fmla="*/ 164 w 174"/>
                <a:gd name="T37" fmla="*/ 170 h 170"/>
                <a:gd name="T38" fmla="*/ 10 w 174"/>
                <a:gd name="T39" fmla="*/ 6 h 170"/>
                <a:gd name="T40" fmla="*/ 6 w 174"/>
                <a:gd name="T41" fmla="*/ 10 h 170"/>
                <a:gd name="T42" fmla="*/ 6 w 174"/>
                <a:gd name="T43" fmla="*/ 160 h 170"/>
                <a:gd name="T44" fmla="*/ 10 w 174"/>
                <a:gd name="T45" fmla="*/ 164 h 170"/>
                <a:gd name="T46" fmla="*/ 164 w 174"/>
                <a:gd name="T47" fmla="*/ 164 h 170"/>
                <a:gd name="T48" fmla="*/ 168 w 174"/>
                <a:gd name="T49" fmla="*/ 160 h 170"/>
                <a:gd name="T50" fmla="*/ 168 w 174"/>
                <a:gd name="T51" fmla="*/ 10 h 170"/>
                <a:gd name="T52" fmla="*/ 164 w 174"/>
                <a:gd name="T53" fmla="*/ 6 h 170"/>
                <a:gd name="T54" fmla="*/ 151 w 174"/>
                <a:gd name="T55" fmla="*/ 6 h 170"/>
                <a:gd name="T56" fmla="*/ 151 w 174"/>
                <a:gd name="T57" fmla="*/ 14 h 170"/>
                <a:gd name="T58" fmla="*/ 140 w 174"/>
                <a:gd name="T59" fmla="*/ 24 h 170"/>
                <a:gd name="T60" fmla="*/ 130 w 174"/>
                <a:gd name="T61" fmla="*/ 14 h 170"/>
                <a:gd name="T62" fmla="*/ 130 w 174"/>
                <a:gd name="T63" fmla="*/ 6 h 170"/>
                <a:gd name="T64" fmla="*/ 44 w 174"/>
                <a:gd name="T65" fmla="*/ 6 h 170"/>
                <a:gd name="T66" fmla="*/ 44 w 174"/>
                <a:gd name="T67" fmla="*/ 14 h 170"/>
                <a:gd name="T68" fmla="*/ 34 w 174"/>
                <a:gd name="T69" fmla="*/ 24 h 170"/>
                <a:gd name="T70" fmla="*/ 24 w 174"/>
                <a:gd name="T71" fmla="*/ 14 h 170"/>
                <a:gd name="T72" fmla="*/ 24 w 174"/>
                <a:gd name="T73" fmla="*/ 6 h 170"/>
                <a:gd name="T74" fmla="*/ 10 w 174"/>
                <a:gd name="T75" fmla="*/ 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0">
                  <a:moveTo>
                    <a:pt x="164" y="170"/>
                  </a:moveTo>
                  <a:cubicBezTo>
                    <a:pt x="10" y="170"/>
                    <a:pt x="10" y="170"/>
                    <a:pt x="10" y="170"/>
                  </a:cubicBezTo>
                  <a:cubicBezTo>
                    <a:pt x="5" y="170"/>
                    <a:pt x="0" y="166"/>
                    <a:pt x="0" y="160"/>
                  </a:cubicBezTo>
                  <a:cubicBezTo>
                    <a:pt x="0" y="10"/>
                    <a:pt x="0" y="10"/>
                    <a:pt x="0" y="10"/>
                  </a:cubicBezTo>
                  <a:cubicBezTo>
                    <a:pt x="0" y="5"/>
                    <a:pt x="5" y="0"/>
                    <a:pt x="10" y="0"/>
                  </a:cubicBezTo>
                  <a:cubicBezTo>
                    <a:pt x="30" y="0"/>
                    <a:pt x="30" y="0"/>
                    <a:pt x="30" y="0"/>
                  </a:cubicBezTo>
                  <a:cubicBezTo>
                    <a:pt x="30" y="14"/>
                    <a:pt x="30" y="14"/>
                    <a:pt x="30" y="14"/>
                  </a:cubicBezTo>
                  <a:cubicBezTo>
                    <a:pt x="30" y="16"/>
                    <a:pt x="32" y="18"/>
                    <a:pt x="34" y="18"/>
                  </a:cubicBezTo>
                  <a:cubicBezTo>
                    <a:pt x="36" y="18"/>
                    <a:pt x="38" y="16"/>
                    <a:pt x="38" y="14"/>
                  </a:cubicBezTo>
                  <a:cubicBezTo>
                    <a:pt x="38" y="0"/>
                    <a:pt x="38" y="0"/>
                    <a:pt x="38" y="0"/>
                  </a:cubicBezTo>
                  <a:cubicBezTo>
                    <a:pt x="137" y="0"/>
                    <a:pt x="137" y="0"/>
                    <a:pt x="137" y="0"/>
                  </a:cubicBezTo>
                  <a:cubicBezTo>
                    <a:pt x="137" y="14"/>
                    <a:pt x="137" y="14"/>
                    <a:pt x="137" y="14"/>
                  </a:cubicBezTo>
                  <a:cubicBezTo>
                    <a:pt x="137" y="16"/>
                    <a:pt x="138" y="18"/>
                    <a:pt x="140" y="18"/>
                  </a:cubicBezTo>
                  <a:cubicBezTo>
                    <a:pt x="143" y="18"/>
                    <a:pt x="144" y="16"/>
                    <a:pt x="144" y="14"/>
                  </a:cubicBezTo>
                  <a:cubicBezTo>
                    <a:pt x="144" y="0"/>
                    <a:pt x="144" y="0"/>
                    <a:pt x="144" y="0"/>
                  </a:cubicBezTo>
                  <a:cubicBezTo>
                    <a:pt x="164" y="0"/>
                    <a:pt x="164" y="0"/>
                    <a:pt x="164" y="0"/>
                  </a:cubicBezTo>
                  <a:cubicBezTo>
                    <a:pt x="170" y="0"/>
                    <a:pt x="174" y="5"/>
                    <a:pt x="174" y="10"/>
                  </a:cubicBezTo>
                  <a:cubicBezTo>
                    <a:pt x="174" y="160"/>
                    <a:pt x="174" y="160"/>
                    <a:pt x="174" y="160"/>
                  </a:cubicBezTo>
                  <a:cubicBezTo>
                    <a:pt x="174" y="166"/>
                    <a:pt x="170" y="170"/>
                    <a:pt x="164" y="170"/>
                  </a:cubicBezTo>
                  <a:close/>
                  <a:moveTo>
                    <a:pt x="10" y="6"/>
                  </a:moveTo>
                  <a:cubicBezTo>
                    <a:pt x="8" y="6"/>
                    <a:pt x="6" y="8"/>
                    <a:pt x="6" y="10"/>
                  </a:cubicBezTo>
                  <a:cubicBezTo>
                    <a:pt x="6" y="160"/>
                    <a:pt x="6" y="160"/>
                    <a:pt x="6" y="160"/>
                  </a:cubicBezTo>
                  <a:cubicBezTo>
                    <a:pt x="6" y="162"/>
                    <a:pt x="8" y="164"/>
                    <a:pt x="10" y="164"/>
                  </a:cubicBezTo>
                  <a:cubicBezTo>
                    <a:pt x="164" y="164"/>
                    <a:pt x="164" y="164"/>
                    <a:pt x="164" y="164"/>
                  </a:cubicBezTo>
                  <a:cubicBezTo>
                    <a:pt x="166" y="164"/>
                    <a:pt x="168" y="162"/>
                    <a:pt x="168" y="160"/>
                  </a:cubicBezTo>
                  <a:cubicBezTo>
                    <a:pt x="168" y="10"/>
                    <a:pt x="168" y="10"/>
                    <a:pt x="168" y="10"/>
                  </a:cubicBezTo>
                  <a:cubicBezTo>
                    <a:pt x="168" y="8"/>
                    <a:pt x="166" y="6"/>
                    <a:pt x="164" y="6"/>
                  </a:cubicBezTo>
                  <a:cubicBezTo>
                    <a:pt x="151" y="6"/>
                    <a:pt x="151" y="6"/>
                    <a:pt x="151" y="6"/>
                  </a:cubicBezTo>
                  <a:cubicBezTo>
                    <a:pt x="151" y="14"/>
                    <a:pt x="151" y="14"/>
                    <a:pt x="151" y="14"/>
                  </a:cubicBezTo>
                  <a:cubicBezTo>
                    <a:pt x="151" y="20"/>
                    <a:pt x="146" y="24"/>
                    <a:pt x="140" y="24"/>
                  </a:cubicBezTo>
                  <a:cubicBezTo>
                    <a:pt x="135" y="24"/>
                    <a:pt x="130" y="20"/>
                    <a:pt x="130" y="14"/>
                  </a:cubicBezTo>
                  <a:cubicBezTo>
                    <a:pt x="130" y="6"/>
                    <a:pt x="130" y="6"/>
                    <a:pt x="130" y="6"/>
                  </a:cubicBezTo>
                  <a:cubicBezTo>
                    <a:pt x="44" y="6"/>
                    <a:pt x="44" y="6"/>
                    <a:pt x="44" y="6"/>
                  </a:cubicBezTo>
                  <a:cubicBezTo>
                    <a:pt x="44" y="14"/>
                    <a:pt x="44" y="14"/>
                    <a:pt x="44" y="14"/>
                  </a:cubicBezTo>
                  <a:cubicBezTo>
                    <a:pt x="44" y="20"/>
                    <a:pt x="39" y="24"/>
                    <a:pt x="34" y="24"/>
                  </a:cubicBezTo>
                  <a:cubicBezTo>
                    <a:pt x="28" y="24"/>
                    <a:pt x="24" y="20"/>
                    <a:pt x="24" y="14"/>
                  </a:cubicBezTo>
                  <a:cubicBezTo>
                    <a:pt x="24" y="6"/>
                    <a:pt x="24" y="6"/>
                    <a:pt x="24" y="6"/>
                  </a:cubicBezTo>
                  <a:lnTo>
                    <a:pt x="10" y="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8" name="Freeform 197"/>
            <p:cNvSpPr/>
            <p:nvPr/>
          </p:nvSpPr>
          <p:spPr bwMode="auto">
            <a:xfrm>
              <a:off x="2266951" y="4997450"/>
              <a:ext cx="49213" cy="47625"/>
            </a:xfrm>
            <a:custGeom>
              <a:avLst/>
              <a:gdLst>
                <a:gd name="T0" fmla="*/ 10 w 21"/>
                <a:gd name="T1" fmla="*/ 21 h 21"/>
                <a:gd name="T2" fmla="*/ 0 w 21"/>
                <a:gd name="T3" fmla="*/ 11 h 21"/>
                <a:gd name="T4" fmla="*/ 0 w 21"/>
                <a:gd name="T5" fmla="*/ 0 h 21"/>
                <a:gd name="T6" fmla="*/ 7 w 21"/>
                <a:gd name="T7" fmla="*/ 0 h 21"/>
                <a:gd name="T8" fmla="*/ 7 w 21"/>
                <a:gd name="T9" fmla="*/ 11 h 21"/>
                <a:gd name="T10" fmla="*/ 10 w 21"/>
                <a:gd name="T11" fmla="*/ 15 h 21"/>
                <a:gd name="T12" fmla="*/ 14 w 21"/>
                <a:gd name="T13" fmla="*/ 11 h 21"/>
                <a:gd name="T14" fmla="*/ 14 w 21"/>
                <a:gd name="T15" fmla="*/ 0 h 21"/>
                <a:gd name="T16" fmla="*/ 21 w 21"/>
                <a:gd name="T17" fmla="*/ 0 h 21"/>
                <a:gd name="T18" fmla="*/ 21 w 21"/>
                <a:gd name="T19" fmla="*/ 11 h 21"/>
                <a:gd name="T20" fmla="*/ 10 w 2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21"/>
                  </a:moveTo>
                  <a:cubicBezTo>
                    <a:pt x="5" y="21"/>
                    <a:pt x="0" y="17"/>
                    <a:pt x="0" y="11"/>
                  </a:cubicBezTo>
                  <a:cubicBezTo>
                    <a:pt x="0" y="0"/>
                    <a:pt x="0" y="0"/>
                    <a:pt x="0" y="0"/>
                  </a:cubicBezTo>
                  <a:cubicBezTo>
                    <a:pt x="7" y="0"/>
                    <a:pt x="7" y="0"/>
                    <a:pt x="7" y="0"/>
                  </a:cubicBezTo>
                  <a:cubicBezTo>
                    <a:pt x="7" y="11"/>
                    <a:pt x="7" y="11"/>
                    <a:pt x="7" y="11"/>
                  </a:cubicBezTo>
                  <a:cubicBezTo>
                    <a:pt x="7" y="13"/>
                    <a:pt x="8" y="15"/>
                    <a:pt x="10" y="15"/>
                  </a:cubicBezTo>
                  <a:cubicBezTo>
                    <a:pt x="13" y="15"/>
                    <a:pt x="14" y="13"/>
                    <a:pt x="14" y="11"/>
                  </a:cubicBezTo>
                  <a:cubicBezTo>
                    <a:pt x="14" y="0"/>
                    <a:pt x="14" y="0"/>
                    <a:pt x="14" y="0"/>
                  </a:cubicBezTo>
                  <a:cubicBezTo>
                    <a:pt x="21" y="0"/>
                    <a:pt x="21" y="0"/>
                    <a:pt x="21" y="0"/>
                  </a:cubicBezTo>
                  <a:cubicBezTo>
                    <a:pt x="21" y="11"/>
                    <a:pt x="21" y="11"/>
                    <a:pt x="21" y="11"/>
                  </a:cubicBezTo>
                  <a:cubicBezTo>
                    <a:pt x="21" y="17"/>
                    <a:pt x="16" y="21"/>
                    <a:pt x="10" y="2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9" name="Rectangle 198"/>
            <p:cNvSpPr>
              <a:spLocks noChangeArrowheads="1"/>
            </p:cNvSpPr>
            <p:nvPr/>
          </p:nvSpPr>
          <p:spPr bwMode="auto">
            <a:xfrm>
              <a:off x="1979614" y="5081588"/>
              <a:ext cx="381000" cy="142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6" name="组合 265"/>
          <p:cNvGrpSpPr/>
          <p:nvPr/>
        </p:nvGrpSpPr>
        <p:grpSpPr>
          <a:xfrm>
            <a:off x="2990025" y="5917987"/>
            <a:ext cx="446350" cy="332734"/>
            <a:chOff x="2824164" y="5024438"/>
            <a:chExt cx="436563" cy="325438"/>
          </a:xfrm>
        </p:grpSpPr>
        <p:sp>
          <p:nvSpPr>
            <p:cNvPr id="220" name="Freeform 199"/>
            <p:cNvSpPr/>
            <p:nvPr/>
          </p:nvSpPr>
          <p:spPr bwMode="auto">
            <a:xfrm>
              <a:off x="2824164" y="5024438"/>
              <a:ext cx="436563" cy="242888"/>
            </a:xfrm>
            <a:custGeom>
              <a:avLst/>
              <a:gdLst>
                <a:gd name="T0" fmla="*/ 275 w 275"/>
                <a:gd name="T1" fmla="*/ 153 h 153"/>
                <a:gd name="T2" fmla="*/ 221 w 275"/>
                <a:gd name="T3" fmla="*/ 153 h 153"/>
                <a:gd name="T4" fmla="*/ 221 w 275"/>
                <a:gd name="T5" fmla="*/ 145 h 153"/>
                <a:gd name="T6" fmla="*/ 265 w 275"/>
                <a:gd name="T7" fmla="*/ 145 h 153"/>
                <a:gd name="T8" fmla="*/ 265 w 275"/>
                <a:gd name="T9" fmla="*/ 10 h 153"/>
                <a:gd name="T10" fmla="*/ 9 w 275"/>
                <a:gd name="T11" fmla="*/ 10 h 153"/>
                <a:gd name="T12" fmla="*/ 9 w 275"/>
                <a:gd name="T13" fmla="*/ 145 h 153"/>
                <a:gd name="T14" fmla="*/ 53 w 275"/>
                <a:gd name="T15" fmla="*/ 145 h 153"/>
                <a:gd name="T16" fmla="*/ 53 w 275"/>
                <a:gd name="T17" fmla="*/ 153 h 153"/>
                <a:gd name="T18" fmla="*/ 0 w 275"/>
                <a:gd name="T19" fmla="*/ 153 h 153"/>
                <a:gd name="T20" fmla="*/ 0 w 275"/>
                <a:gd name="T21" fmla="*/ 0 h 153"/>
                <a:gd name="T22" fmla="*/ 275 w 275"/>
                <a:gd name="T23" fmla="*/ 0 h 153"/>
                <a:gd name="T24" fmla="*/ 275 w 275"/>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153">
                  <a:moveTo>
                    <a:pt x="275" y="153"/>
                  </a:moveTo>
                  <a:lnTo>
                    <a:pt x="221" y="153"/>
                  </a:lnTo>
                  <a:lnTo>
                    <a:pt x="221" y="145"/>
                  </a:lnTo>
                  <a:lnTo>
                    <a:pt x="265" y="145"/>
                  </a:lnTo>
                  <a:lnTo>
                    <a:pt x="265" y="10"/>
                  </a:lnTo>
                  <a:lnTo>
                    <a:pt x="9" y="10"/>
                  </a:lnTo>
                  <a:lnTo>
                    <a:pt x="9" y="145"/>
                  </a:lnTo>
                  <a:lnTo>
                    <a:pt x="53" y="145"/>
                  </a:lnTo>
                  <a:lnTo>
                    <a:pt x="53" y="153"/>
                  </a:lnTo>
                  <a:lnTo>
                    <a:pt x="0" y="153"/>
                  </a:lnTo>
                  <a:lnTo>
                    <a:pt x="0" y="0"/>
                  </a:lnTo>
                  <a:lnTo>
                    <a:pt x="275" y="0"/>
                  </a:lnTo>
                  <a:lnTo>
                    <a:pt x="275" y="15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1" name="Freeform 200"/>
            <p:cNvSpPr>
              <a:spLocks noEditPoints="1"/>
            </p:cNvSpPr>
            <p:nvPr/>
          </p:nvSpPr>
          <p:spPr bwMode="auto">
            <a:xfrm>
              <a:off x="2905126" y="5167313"/>
              <a:ext cx="274638" cy="182563"/>
            </a:xfrm>
            <a:custGeom>
              <a:avLst/>
              <a:gdLst>
                <a:gd name="T0" fmla="*/ 173 w 173"/>
                <a:gd name="T1" fmla="*/ 115 h 115"/>
                <a:gd name="T2" fmla="*/ 0 w 173"/>
                <a:gd name="T3" fmla="*/ 115 h 115"/>
                <a:gd name="T4" fmla="*/ 87 w 173"/>
                <a:gd name="T5" fmla="*/ 0 h 115"/>
                <a:gd name="T6" fmla="*/ 173 w 173"/>
                <a:gd name="T7" fmla="*/ 115 h 115"/>
                <a:gd name="T8" fmla="*/ 18 w 173"/>
                <a:gd name="T9" fmla="*/ 106 h 115"/>
                <a:gd name="T10" fmla="*/ 154 w 173"/>
                <a:gd name="T11" fmla="*/ 106 h 115"/>
                <a:gd name="T12" fmla="*/ 87 w 173"/>
                <a:gd name="T13" fmla="*/ 15 h 115"/>
                <a:gd name="T14" fmla="*/ 18 w 173"/>
                <a:gd name="T15" fmla="*/ 106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15">
                  <a:moveTo>
                    <a:pt x="173" y="115"/>
                  </a:moveTo>
                  <a:lnTo>
                    <a:pt x="0" y="115"/>
                  </a:lnTo>
                  <a:lnTo>
                    <a:pt x="87" y="0"/>
                  </a:lnTo>
                  <a:lnTo>
                    <a:pt x="173" y="115"/>
                  </a:lnTo>
                  <a:close/>
                  <a:moveTo>
                    <a:pt x="18" y="106"/>
                  </a:moveTo>
                  <a:lnTo>
                    <a:pt x="154" y="106"/>
                  </a:lnTo>
                  <a:lnTo>
                    <a:pt x="87" y="15"/>
                  </a:lnTo>
                  <a:lnTo>
                    <a:pt x="18" y="10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222" name="Freeform 201"/>
          <p:cNvSpPr>
            <a:spLocks noEditPoints="1"/>
          </p:cNvSpPr>
          <p:nvPr/>
        </p:nvSpPr>
        <p:spPr bwMode="auto">
          <a:xfrm>
            <a:off x="12131247" y="3144908"/>
            <a:ext cx="262940" cy="433364"/>
          </a:xfrm>
          <a:custGeom>
            <a:avLst/>
            <a:gdLst>
              <a:gd name="T0" fmla="*/ 24 w 113"/>
              <a:gd name="T1" fmla="*/ 186 h 186"/>
              <a:gd name="T2" fmla="*/ 0 w 113"/>
              <a:gd name="T3" fmla="*/ 166 h 186"/>
              <a:gd name="T4" fmla="*/ 35 w 113"/>
              <a:gd name="T5" fmla="*/ 129 h 186"/>
              <a:gd name="T6" fmla="*/ 45 w 113"/>
              <a:gd name="T7" fmla="*/ 127 h 186"/>
              <a:gd name="T8" fmla="*/ 45 w 113"/>
              <a:gd name="T9" fmla="*/ 5 h 186"/>
              <a:gd name="T10" fmla="*/ 68 w 113"/>
              <a:gd name="T11" fmla="*/ 0 h 186"/>
              <a:gd name="T12" fmla="*/ 70 w 113"/>
              <a:gd name="T13" fmla="*/ 1 h 186"/>
              <a:gd name="T14" fmla="*/ 113 w 113"/>
              <a:gd name="T15" fmla="*/ 103 h 186"/>
              <a:gd name="T16" fmla="*/ 113 w 113"/>
              <a:gd name="T17" fmla="*/ 105 h 186"/>
              <a:gd name="T18" fmla="*/ 99 w 113"/>
              <a:gd name="T19" fmla="*/ 119 h 186"/>
              <a:gd name="T20" fmla="*/ 97 w 113"/>
              <a:gd name="T21" fmla="*/ 114 h 186"/>
              <a:gd name="T22" fmla="*/ 94 w 113"/>
              <a:gd name="T23" fmla="*/ 107 h 186"/>
              <a:gd name="T24" fmla="*/ 71 w 113"/>
              <a:gd name="T25" fmla="*/ 85 h 186"/>
              <a:gd name="T26" fmla="*/ 71 w 113"/>
              <a:gd name="T27" fmla="*/ 147 h 186"/>
              <a:gd name="T28" fmla="*/ 37 w 113"/>
              <a:gd name="T29" fmla="*/ 184 h 186"/>
              <a:gd name="T30" fmla="*/ 24 w 113"/>
              <a:gd name="T31" fmla="*/ 186 h 186"/>
              <a:gd name="T32" fmla="*/ 47 w 113"/>
              <a:gd name="T33" fmla="*/ 135 h 186"/>
              <a:gd name="T34" fmla="*/ 37 w 113"/>
              <a:gd name="T35" fmla="*/ 136 h 186"/>
              <a:gd name="T36" fmla="*/ 8 w 113"/>
              <a:gd name="T37" fmla="*/ 166 h 186"/>
              <a:gd name="T38" fmla="*/ 24 w 113"/>
              <a:gd name="T39" fmla="*/ 178 h 186"/>
              <a:gd name="T40" fmla="*/ 35 w 113"/>
              <a:gd name="T41" fmla="*/ 177 h 186"/>
              <a:gd name="T42" fmla="*/ 63 w 113"/>
              <a:gd name="T43" fmla="*/ 147 h 186"/>
              <a:gd name="T44" fmla="*/ 63 w 113"/>
              <a:gd name="T45" fmla="*/ 78 h 186"/>
              <a:gd name="T46" fmla="*/ 67 w 113"/>
              <a:gd name="T47" fmla="*/ 77 h 186"/>
              <a:gd name="T48" fmla="*/ 101 w 113"/>
              <a:gd name="T49" fmla="*/ 104 h 186"/>
              <a:gd name="T50" fmla="*/ 102 w 113"/>
              <a:gd name="T51" fmla="*/ 106 h 186"/>
              <a:gd name="T52" fmla="*/ 105 w 113"/>
              <a:gd name="T53" fmla="*/ 102 h 186"/>
              <a:gd name="T54" fmla="*/ 67 w 113"/>
              <a:gd name="T55" fmla="*/ 8 h 186"/>
              <a:gd name="T56" fmla="*/ 53 w 113"/>
              <a:gd name="T57" fmla="*/ 11 h 186"/>
              <a:gd name="T58" fmla="*/ 53 w 113"/>
              <a:gd name="T59" fmla="*/ 135 h 186"/>
              <a:gd name="T60" fmla="*/ 49 w 113"/>
              <a:gd name="T61" fmla="*/ 135 h 186"/>
              <a:gd name="T62" fmla="*/ 47 w 113"/>
              <a:gd name="T63"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86">
                <a:moveTo>
                  <a:pt x="24" y="186"/>
                </a:moveTo>
                <a:cubicBezTo>
                  <a:pt x="10" y="186"/>
                  <a:pt x="0" y="178"/>
                  <a:pt x="0" y="166"/>
                </a:cubicBezTo>
                <a:cubicBezTo>
                  <a:pt x="0" y="150"/>
                  <a:pt x="15" y="134"/>
                  <a:pt x="35" y="129"/>
                </a:cubicBezTo>
                <a:cubicBezTo>
                  <a:pt x="38" y="128"/>
                  <a:pt x="42" y="127"/>
                  <a:pt x="45" y="127"/>
                </a:cubicBezTo>
                <a:cubicBezTo>
                  <a:pt x="45" y="5"/>
                  <a:pt x="45" y="5"/>
                  <a:pt x="45" y="5"/>
                </a:cubicBezTo>
                <a:cubicBezTo>
                  <a:pt x="68" y="0"/>
                  <a:pt x="68" y="0"/>
                  <a:pt x="68" y="0"/>
                </a:cubicBezTo>
                <a:cubicBezTo>
                  <a:pt x="70" y="1"/>
                  <a:pt x="70" y="1"/>
                  <a:pt x="70" y="1"/>
                </a:cubicBezTo>
                <a:cubicBezTo>
                  <a:pt x="103" y="23"/>
                  <a:pt x="110" y="65"/>
                  <a:pt x="113" y="103"/>
                </a:cubicBezTo>
                <a:cubicBezTo>
                  <a:pt x="113" y="105"/>
                  <a:pt x="113" y="105"/>
                  <a:pt x="113" y="105"/>
                </a:cubicBezTo>
                <a:cubicBezTo>
                  <a:pt x="99" y="119"/>
                  <a:pt x="99" y="119"/>
                  <a:pt x="99" y="119"/>
                </a:cubicBezTo>
                <a:cubicBezTo>
                  <a:pt x="97" y="114"/>
                  <a:pt x="97" y="114"/>
                  <a:pt x="97" y="114"/>
                </a:cubicBezTo>
                <a:cubicBezTo>
                  <a:pt x="96" y="112"/>
                  <a:pt x="95" y="110"/>
                  <a:pt x="94" y="107"/>
                </a:cubicBezTo>
                <a:cubicBezTo>
                  <a:pt x="89" y="96"/>
                  <a:pt x="85" y="86"/>
                  <a:pt x="71" y="85"/>
                </a:cubicBezTo>
                <a:cubicBezTo>
                  <a:pt x="71" y="147"/>
                  <a:pt x="71" y="147"/>
                  <a:pt x="71" y="147"/>
                </a:cubicBezTo>
                <a:cubicBezTo>
                  <a:pt x="71" y="163"/>
                  <a:pt x="56" y="179"/>
                  <a:pt x="37" y="184"/>
                </a:cubicBezTo>
                <a:cubicBezTo>
                  <a:pt x="33" y="186"/>
                  <a:pt x="28" y="186"/>
                  <a:pt x="24" y="186"/>
                </a:cubicBezTo>
                <a:close/>
                <a:moveTo>
                  <a:pt x="47" y="135"/>
                </a:moveTo>
                <a:cubicBezTo>
                  <a:pt x="44" y="135"/>
                  <a:pt x="40" y="135"/>
                  <a:pt x="37" y="136"/>
                </a:cubicBezTo>
                <a:cubicBezTo>
                  <a:pt x="21" y="141"/>
                  <a:pt x="8" y="154"/>
                  <a:pt x="8" y="166"/>
                </a:cubicBezTo>
                <a:cubicBezTo>
                  <a:pt x="8" y="175"/>
                  <a:pt x="17" y="178"/>
                  <a:pt x="24" y="178"/>
                </a:cubicBezTo>
                <a:cubicBezTo>
                  <a:pt x="28" y="178"/>
                  <a:pt x="31" y="178"/>
                  <a:pt x="35" y="177"/>
                </a:cubicBezTo>
                <a:cubicBezTo>
                  <a:pt x="50" y="172"/>
                  <a:pt x="63" y="159"/>
                  <a:pt x="63" y="147"/>
                </a:cubicBezTo>
                <a:cubicBezTo>
                  <a:pt x="63" y="78"/>
                  <a:pt x="63" y="78"/>
                  <a:pt x="63" y="78"/>
                </a:cubicBezTo>
                <a:cubicBezTo>
                  <a:pt x="67" y="77"/>
                  <a:pt x="67" y="77"/>
                  <a:pt x="67" y="77"/>
                </a:cubicBezTo>
                <a:cubicBezTo>
                  <a:pt x="89" y="76"/>
                  <a:pt x="96" y="91"/>
                  <a:pt x="101" y="104"/>
                </a:cubicBezTo>
                <a:cubicBezTo>
                  <a:pt x="101" y="105"/>
                  <a:pt x="102" y="105"/>
                  <a:pt x="102" y="106"/>
                </a:cubicBezTo>
                <a:cubicBezTo>
                  <a:pt x="105" y="102"/>
                  <a:pt x="105" y="102"/>
                  <a:pt x="105" y="102"/>
                </a:cubicBezTo>
                <a:cubicBezTo>
                  <a:pt x="102" y="67"/>
                  <a:pt x="95" y="28"/>
                  <a:pt x="67" y="8"/>
                </a:cubicBezTo>
                <a:cubicBezTo>
                  <a:pt x="53" y="11"/>
                  <a:pt x="53" y="11"/>
                  <a:pt x="53" y="11"/>
                </a:cubicBezTo>
                <a:cubicBezTo>
                  <a:pt x="53" y="135"/>
                  <a:pt x="53" y="135"/>
                  <a:pt x="53" y="135"/>
                </a:cubicBezTo>
                <a:cubicBezTo>
                  <a:pt x="49" y="135"/>
                  <a:pt x="49" y="135"/>
                  <a:pt x="49" y="135"/>
                </a:cubicBezTo>
                <a:cubicBezTo>
                  <a:pt x="48" y="135"/>
                  <a:pt x="48" y="135"/>
                  <a:pt x="47" y="13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226" name="组合 225"/>
          <p:cNvGrpSpPr/>
          <p:nvPr/>
        </p:nvGrpSpPr>
        <p:grpSpPr>
          <a:xfrm>
            <a:off x="12044412" y="4188589"/>
            <a:ext cx="436610" cy="284039"/>
            <a:chOff x="9815514" y="5897563"/>
            <a:chExt cx="427038" cy="277812"/>
          </a:xfrm>
        </p:grpSpPr>
        <p:sp>
          <p:nvSpPr>
            <p:cNvPr id="223" name="Freeform 202"/>
            <p:cNvSpPr>
              <a:spLocks noEditPoints="1"/>
            </p:cNvSpPr>
            <p:nvPr/>
          </p:nvSpPr>
          <p:spPr bwMode="auto">
            <a:xfrm>
              <a:off x="9817101" y="5900738"/>
              <a:ext cx="423863" cy="273050"/>
            </a:xfrm>
            <a:custGeom>
              <a:avLst/>
              <a:gdLst>
                <a:gd name="T0" fmla="*/ 179 w 186"/>
                <a:gd name="T1" fmla="*/ 120 h 120"/>
                <a:gd name="T2" fmla="*/ 6 w 186"/>
                <a:gd name="T3" fmla="*/ 120 h 120"/>
                <a:gd name="T4" fmla="*/ 0 w 186"/>
                <a:gd name="T5" fmla="*/ 114 h 120"/>
                <a:gd name="T6" fmla="*/ 0 w 186"/>
                <a:gd name="T7" fmla="*/ 6 h 120"/>
                <a:gd name="T8" fmla="*/ 6 w 186"/>
                <a:gd name="T9" fmla="*/ 0 h 120"/>
                <a:gd name="T10" fmla="*/ 179 w 186"/>
                <a:gd name="T11" fmla="*/ 0 h 120"/>
                <a:gd name="T12" fmla="*/ 186 w 186"/>
                <a:gd name="T13" fmla="*/ 6 h 120"/>
                <a:gd name="T14" fmla="*/ 186 w 186"/>
                <a:gd name="T15" fmla="*/ 114 h 120"/>
                <a:gd name="T16" fmla="*/ 179 w 186"/>
                <a:gd name="T17" fmla="*/ 120 h 120"/>
                <a:gd name="T18" fmla="*/ 7 w 186"/>
                <a:gd name="T19" fmla="*/ 113 h 120"/>
                <a:gd name="T20" fmla="*/ 178 w 186"/>
                <a:gd name="T21" fmla="*/ 113 h 120"/>
                <a:gd name="T22" fmla="*/ 178 w 186"/>
                <a:gd name="T23" fmla="*/ 7 h 120"/>
                <a:gd name="T24" fmla="*/ 7 w 186"/>
                <a:gd name="T25" fmla="*/ 7 h 120"/>
                <a:gd name="T26" fmla="*/ 7 w 186"/>
                <a:gd name="T27" fmla="*/ 1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120">
                  <a:moveTo>
                    <a:pt x="179" y="120"/>
                  </a:moveTo>
                  <a:cubicBezTo>
                    <a:pt x="6" y="120"/>
                    <a:pt x="6" y="120"/>
                    <a:pt x="6" y="120"/>
                  </a:cubicBezTo>
                  <a:cubicBezTo>
                    <a:pt x="3" y="120"/>
                    <a:pt x="0" y="118"/>
                    <a:pt x="0" y="114"/>
                  </a:cubicBezTo>
                  <a:cubicBezTo>
                    <a:pt x="0" y="6"/>
                    <a:pt x="0" y="6"/>
                    <a:pt x="0" y="6"/>
                  </a:cubicBezTo>
                  <a:cubicBezTo>
                    <a:pt x="0" y="2"/>
                    <a:pt x="3" y="0"/>
                    <a:pt x="6" y="0"/>
                  </a:cubicBezTo>
                  <a:cubicBezTo>
                    <a:pt x="179" y="0"/>
                    <a:pt x="179" y="0"/>
                    <a:pt x="179" y="0"/>
                  </a:cubicBezTo>
                  <a:cubicBezTo>
                    <a:pt x="183" y="0"/>
                    <a:pt x="186" y="2"/>
                    <a:pt x="186" y="6"/>
                  </a:cubicBezTo>
                  <a:cubicBezTo>
                    <a:pt x="186" y="114"/>
                    <a:pt x="186" y="114"/>
                    <a:pt x="186" y="114"/>
                  </a:cubicBezTo>
                  <a:cubicBezTo>
                    <a:pt x="186" y="118"/>
                    <a:pt x="183" y="120"/>
                    <a:pt x="179" y="120"/>
                  </a:cubicBezTo>
                  <a:close/>
                  <a:moveTo>
                    <a:pt x="7" y="113"/>
                  </a:moveTo>
                  <a:cubicBezTo>
                    <a:pt x="178" y="113"/>
                    <a:pt x="178" y="113"/>
                    <a:pt x="178" y="113"/>
                  </a:cubicBezTo>
                  <a:cubicBezTo>
                    <a:pt x="178" y="7"/>
                    <a:pt x="178" y="7"/>
                    <a:pt x="178" y="7"/>
                  </a:cubicBezTo>
                  <a:cubicBezTo>
                    <a:pt x="7" y="7"/>
                    <a:pt x="7" y="7"/>
                    <a:pt x="7" y="7"/>
                  </a:cubicBezTo>
                  <a:lnTo>
                    <a:pt x="7"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4" name="Freeform 203"/>
            <p:cNvSpPr>
              <a:spLocks noEditPoints="1"/>
            </p:cNvSpPr>
            <p:nvPr/>
          </p:nvSpPr>
          <p:spPr bwMode="auto">
            <a:xfrm>
              <a:off x="9815514" y="6026150"/>
              <a:ext cx="427038" cy="149225"/>
            </a:xfrm>
            <a:custGeom>
              <a:avLst/>
              <a:gdLst>
                <a:gd name="T0" fmla="*/ 180 w 188"/>
                <a:gd name="T1" fmla="*/ 66 h 66"/>
                <a:gd name="T2" fmla="*/ 7 w 188"/>
                <a:gd name="T3" fmla="*/ 66 h 66"/>
                <a:gd name="T4" fmla="*/ 3 w 188"/>
                <a:gd name="T5" fmla="*/ 64 h 66"/>
                <a:gd name="T6" fmla="*/ 0 w 188"/>
                <a:gd name="T7" fmla="*/ 62 h 66"/>
                <a:gd name="T8" fmla="*/ 62 w 188"/>
                <a:gd name="T9" fmla="*/ 0 h 66"/>
                <a:gd name="T10" fmla="*/ 94 w 188"/>
                <a:gd name="T11" fmla="*/ 32 h 66"/>
                <a:gd name="T12" fmla="*/ 126 w 188"/>
                <a:gd name="T13" fmla="*/ 0 h 66"/>
                <a:gd name="T14" fmla="*/ 188 w 188"/>
                <a:gd name="T15" fmla="*/ 62 h 66"/>
                <a:gd name="T16" fmla="*/ 184 w 188"/>
                <a:gd name="T17" fmla="*/ 64 h 66"/>
                <a:gd name="T18" fmla="*/ 180 w 188"/>
                <a:gd name="T19" fmla="*/ 66 h 66"/>
                <a:gd name="T20" fmla="*/ 62 w 188"/>
                <a:gd name="T21" fmla="*/ 10 h 66"/>
                <a:gd name="T22" fmla="*/ 14 w 188"/>
                <a:gd name="T23" fmla="*/ 58 h 66"/>
                <a:gd name="T24" fmla="*/ 173 w 188"/>
                <a:gd name="T25" fmla="*/ 58 h 66"/>
                <a:gd name="T26" fmla="*/ 126 w 188"/>
                <a:gd name="T27" fmla="*/ 10 h 66"/>
                <a:gd name="T28" fmla="*/ 98 w 188"/>
                <a:gd name="T29" fmla="*/ 38 h 66"/>
                <a:gd name="T30" fmla="*/ 89 w 188"/>
                <a:gd name="T31" fmla="*/ 38 h 66"/>
                <a:gd name="T32" fmla="*/ 62 w 188"/>
                <a:gd name="T33"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66">
                  <a:moveTo>
                    <a:pt x="180" y="66"/>
                  </a:moveTo>
                  <a:cubicBezTo>
                    <a:pt x="7" y="66"/>
                    <a:pt x="7" y="66"/>
                    <a:pt x="7" y="66"/>
                  </a:cubicBezTo>
                  <a:cubicBezTo>
                    <a:pt x="6" y="66"/>
                    <a:pt x="5" y="65"/>
                    <a:pt x="3" y="64"/>
                  </a:cubicBezTo>
                  <a:cubicBezTo>
                    <a:pt x="0" y="62"/>
                    <a:pt x="0" y="62"/>
                    <a:pt x="0" y="62"/>
                  </a:cubicBezTo>
                  <a:cubicBezTo>
                    <a:pt x="62" y="0"/>
                    <a:pt x="62" y="0"/>
                    <a:pt x="62" y="0"/>
                  </a:cubicBezTo>
                  <a:cubicBezTo>
                    <a:pt x="94" y="32"/>
                    <a:pt x="94" y="32"/>
                    <a:pt x="94" y="32"/>
                  </a:cubicBezTo>
                  <a:cubicBezTo>
                    <a:pt x="126" y="0"/>
                    <a:pt x="126" y="0"/>
                    <a:pt x="126" y="0"/>
                  </a:cubicBezTo>
                  <a:cubicBezTo>
                    <a:pt x="188" y="62"/>
                    <a:pt x="188" y="62"/>
                    <a:pt x="188" y="62"/>
                  </a:cubicBezTo>
                  <a:cubicBezTo>
                    <a:pt x="184" y="64"/>
                    <a:pt x="184" y="64"/>
                    <a:pt x="184" y="64"/>
                  </a:cubicBezTo>
                  <a:cubicBezTo>
                    <a:pt x="183" y="65"/>
                    <a:pt x="181" y="66"/>
                    <a:pt x="180" y="66"/>
                  </a:cubicBezTo>
                  <a:close/>
                  <a:moveTo>
                    <a:pt x="62" y="10"/>
                  </a:moveTo>
                  <a:cubicBezTo>
                    <a:pt x="14" y="58"/>
                    <a:pt x="14" y="58"/>
                    <a:pt x="14" y="58"/>
                  </a:cubicBezTo>
                  <a:cubicBezTo>
                    <a:pt x="173" y="58"/>
                    <a:pt x="173" y="58"/>
                    <a:pt x="173" y="58"/>
                  </a:cubicBezTo>
                  <a:cubicBezTo>
                    <a:pt x="126" y="10"/>
                    <a:pt x="126" y="10"/>
                    <a:pt x="126" y="10"/>
                  </a:cubicBezTo>
                  <a:cubicBezTo>
                    <a:pt x="98" y="38"/>
                    <a:pt x="98" y="38"/>
                    <a:pt x="98" y="38"/>
                  </a:cubicBezTo>
                  <a:cubicBezTo>
                    <a:pt x="96" y="40"/>
                    <a:pt x="91" y="40"/>
                    <a:pt x="89" y="38"/>
                  </a:cubicBezTo>
                  <a:lnTo>
                    <a:pt x="62"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5" name="Freeform 204"/>
            <p:cNvSpPr>
              <a:spLocks noEditPoints="1"/>
            </p:cNvSpPr>
            <p:nvPr/>
          </p:nvSpPr>
          <p:spPr bwMode="auto">
            <a:xfrm>
              <a:off x="9815514" y="5897563"/>
              <a:ext cx="425450" cy="215900"/>
            </a:xfrm>
            <a:custGeom>
              <a:avLst/>
              <a:gdLst>
                <a:gd name="T0" fmla="*/ 94 w 187"/>
                <a:gd name="T1" fmla="*/ 95 h 95"/>
                <a:gd name="T2" fmla="*/ 89 w 187"/>
                <a:gd name="T3" fmla="*/ 93 h 95"/>
                <a:gd name="T4" fmla="*/ 0 w 187"/>
                <a:gd name="T5" fmla="*/ 4 h 95"/>
                <a:gd name="T6" fmla="*/ 3 w 187"/>
                <a:gd name="T7" fmla="*/ 2 h 95"/>
                <a:gd name="T8" fmla="*/ 7 w 187"/>
                <a:gd name="T9" fmla="*/ 0 h 95"/>
                <a:gd name="T10" fmla="*/ 180 w 187"/>
                <a:gd name="T11" fmla="*/ 0 h 95"/>
                <a:gd name="T12" fmla="*/ 184 w 187"/>
                <a:gd name="T13" fmla="*/ 2 h 95"/>
                <a:gd name="T14" fmla="*/ 187 w 187"/>
                <a:gd name="T15" fmla="*/ 4 h 95"/>
                <a:gd name="T16" fmla="*/ 98 w 187"/>
                <a:gd name="T17" fmla="*/ 93 h 95"/>
                <a:gd name="T18" fmla="*/ 94 w 187"/>
                <a:gd name="T19" fmla="*/ 95 h 95"/>
                <a:gd name="T20" fmla="*/ 14 w 187"/>
                <a:gd name="T21" fmla="*/ 8 h 95"/>
                <a:gd name="T22" fmla="*/ 94 w 187"/>
                <a:gd name="T23" fmla="*/ 88 h 95"/>
                <a:gd name="T24" fmla="*/ 174 w 187"/>
                <a:gd name="T25" fmla="*/ 8 h 95"/>
                <a:gd name="T26" fmla="*/ 14 w 187"/>
                <a:gd name="T27"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95">
                  <a:moveTo>
                    <a:pt x="94" y="95"/>
                  </a:moveTo>
                  <a:cubicBezTo>
                    <a:pt x="92" y="95"/>
                    <a:pt x="90" y="95"/>
                    <a:pt x="89" y="93"/>
                  </a:cubicBezTo>
                  <a:cubicBezTo>
                    <a:pt x="0" y="4"/>
                    <a:pt x="0" y="4"/>
                    <a:pt x="0" y="4"/>
                  </a:cubicBezTo>
                  <a:cubicBezTo>
                    <a:pt x="3" y="2"/>
                    <a:pt x="3" y="2"/>
                    <a:pt x="3" y="2"/>
                  </a:cubicBezTo>
                  <a:cubicBezTo>
                    <a:pt x="4" y="1"/>
                    <a:pt x="6" y="0"/>
                    <a:pt x="7" y="0"/>
                  </a:cubicBezTo>
                  <a:cubicBezTo>
                    <a:pt x="180" y="0"/>
                    <a:pt x="180" y="0"/>
                    <a:pt x="180" y="0"/>
                  </a:cubicBezTo>
                  <a:cubicBezTo>
                    <a:pt x="182" y="0"/>
                    <a:pt x="183" y="1"/>
                    <a:pt x="184" y="2"/>
                  </a:cubicBezTo>
                  <a:cubicBezTo>
                    <a:pt x="187" y="4"/>
                    <a:pt x="187" y="4"/>
                    <a:pt x="187" y="4"/>
                  </a:cubicBezTo>
                  <a:cubicBezTo>
                    <a:pt x="98" y="93"/>
                    <a:pt x="98" y="93"/>
                    <a:pt x="98" y="93"/>
                  </a:cubicBezTo>
                  <a:cubicBezTo>
                    <a:pt x="97" y="95"/>
                    <a:pt x="95" y="95"/>
                    <a:pt x="94" y="95"/>
                  </a:cubicBezTo>
                  <a:close/>
                  <a:moveTo>
                    <a:pt x="14" y="8"/>
                  </a:moveTo>
                  <a:cubicBezTo>
                    <a:pt x="94" y="88"/>
                    <a:pt x="94" y="88"/>
                    <a:pt x="94" y="88"/>
                  </a:cubicBezTo>
                  <a:cubicBezTo>
                    <a:pt x="174" y="8"/>
                    <a:pt x="174" y="8"/>
                    <a:pt x="174" y="8"/>
                  </a:cubicBezTo>
                  <a:lnTo>
                    <a:pt x="14"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6" name="Freeform 206"/>
          <p:cNvSpPr>
            <a:spLocks noEditPoints="1"/>
          </p:cNvSpPr>
          <p:nvPr/>
        </p:nvSpPr>
        <p:spPr bwMode="auto">
          <a:xfrm>
            <a:off x="12008357" y="5067491"/>
            <a:ext cx="436610" cy="285663"/>
          </a:xfrm>
          <a:custGeom>
            <a:avLst/>
            <a:gdLst>
              <a:gd name="T0" fmla="*/ 5 w 188"/>
              <a:gd name="T1" fmla="*/ 123 h 123"/>
              <a:gd name="T2" fmla="*/ 3 w 188"/>
              <a:gd name="T3" fmla="*/ 123 h 123"/>
              <a:gd name="T4" fmla="*/ 2 w 188"/>
              <a:gd name="T5" fmla="*/ 121 h 123"/>
              <a:gd name="T6" fmla="*/ 13 w 188"/>
              <a:gd name="T7" fmla="*/ 96 h 123"/>
              <a:gd name="T8" fmla="*/ 117 w 188"/>
              <a:gd name="T9" fmla="*/ 32 h 123"/>
              <a:gd name="T10" fmla="*/ 117 w 188"/>
              <a:gd name="T11" fmla="*/ 0 h 123"/>
              <a:gd name="T12" fmla="*/ 188 w 188"/>
              <a:gd name="T13" fmla="*/ 57 h 123"/>
              <a:gd name="T14" fmla="*/ 117 w 188"/>
              <a:gd name="T15" fmla="*/ 114 h 123"/>
              <a:gd name="T16" fmla="*/ 117 w 188"/>
              <a:gd name="T17" fmla="*/ 81 h 123"/>
              <a:gd name="T18" fmla="*/ 38 w 188"/>
              <a:gd name="T19" fmla="*/ 96 h 123"/>
              <a:gd name="T20" fmla="*/ 8 w 188"/>
              <a:gd name="T21" fmla="*/ 121 h 123"/>
              <a:gd name="T22" fmla="*/ 5 w 188"/>
              <a:gd name="T23" fmla="*/ 123 h 123"/>
              <a:gd name="T24" fmla="*/ 123 w 188"/>
              <a:gd name="T25" fmla="*/ 14 h 123"/>
              <a:gd name="T26" fmla="*/ 123 w 188"/>
              <a:gd name="T27" fmla="*/ 38 h 123"/>
              <a:gd name="T28" fmla="*/ 118 w 188"/>
              <a:gd name="T29" fmla="*/ 38 h 123"/>
              <a:gd name="T30" fmla="*/ 19 w 188"/>
              <a:gd name="T31" fmla="*/ 100 h 123"/>
              <a:gd name="T32" fmla="*/ 16 w 188"/>
              <a:gd name="T33" fmla="*/ 105 h 123"/>
              <a:gd name="T34" fmla="*/ 35 w 188"/>
              <a:gd name="T35" fmla="*/ 90 h 123"/>
              <a:gd name="T36" fmla="*/ 104 w 188"/>
              <a:gd name="T37" fmla="*/ 74 h 123"/>
              <a:gd name="T38" fmla="*/ 120 w 188"/>
              <a:gd name="T39" fmla="*/ 74 h 123"/>
              <a:gd name="T40" fmla="*/ 123 w 188"/>
              <a:gd name="T41" fmla="*/ 75 h 123"/>
              <a:gd name="T42" fmla="*/ 123 w 188"/>
              <a:gd name="T43" fmla="*/ 100 h 123"/>
              <a:gd name="T44" fmla="*/ 178 w 188"/>
              <a:gd name="T45" fmla="*/ 57 h 123"/>
              <a:gd name="T46" fmla="*/ 123 w 188"/>
              <a:gd name="T47" fmla="*/ 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 h="123">
                <a:moveTo>
                  <a:pt x="5" y="123"/>
                </a:moveTo>
                <a:cubicBezTo>
                  <a:pt x="3" y="123"/>
                  <a:pt x="3" y="123"/>
                  <a:pt x="3" y="123"/>
                </a:cubicBezTo>
                <a:cubicBezTo>
                  <a:pt x="2" y="121"/>
                  <a:pt x="2" y="121"/>
                  <a:pt x="2" y="121"/>
                </a:cubicBezTo>
                <a:cubicBezTo>
                  <a:pt x="1" y="120"/>
                  <a:pt x="0" y="119"/>
                  <a:pt x="13" y="96"/>
                </a:cubicBezTo>
                <a:cubicBezTo>
                  <a:pt x="37" y="58"/>
                  <a:pt x="72" y="36"/>
                  <a:pt x="117" y="32"/>
                </a:cubicBezTo>
                <a:cubicBezTo>
                  <a:pt x="117" y="0"/>
                  <a:pt x="117" y="0"/>
                  <a:pt x="117" y="0"/>
                </a:cubicBezTo>
                <a:cubicBezTo>
                  <a:pt x="188" y="57"/>
                  <a:pt x="188" y="57"/>
                  <a:pt x="188" y="57"/>
                </a:cubicBezTo>
                <a:cubicBezTo>
                  <a:pt x="117" y="114"/>
                  <a:pt x="117" y="114"/>
                  <a:pt x="117" y="114"/>
                </a:cubicBezTo>
                <a:cubicBezTo>
                  <a:pt x="117" y="81"/>
                  <a:pt x="117" y="81"/>
                  <a:pt x="117" y="81"/>
                </a:cubicBezTo>
                <a:cubicBezTo>
                  <a:pt x="87" y="78"/>
                  <a:pt x="61" y="84"/>
                  <a:pt x="38" y="96"/>
                </a:cubicBezTo>
                <a:cubicBezTo>
                  <a:pt x="27" y="102"/>
                  <a:pt x="12" y="117"/>
                  <a:pt x="8" y="121"/>
                </a:cubicBezTo>
                <a:cubicBezTo>
                  <a:pt x="7" y="122"/>
                  <a:pt x="6" y="123"/>
                  <a:pt x="5" y="123"/>
                </a:cubicBezTo>
                <a:close/>
                <a:moveTo>
                  <a:pt x="123" y="14"/>
                </a:moveTo>
                <a:cubicBezTo>
                  <a:pt x="123" y="38"/>
                  <a:pt x="123" y="38"/>
                  <a:pt x="123" y="38"/>
                </a:cubicBezTo>
                <a:cubicBezTo>
                  <a:pt x="118" y="38"/>
                  <a:pt x="118" y="38"/>
                  <a:pt x="118" y="38"/>
                </a:cubicBezTo>
                <a:cubicBezTo>
                  <a:pt x="74" y="42"/>
                  <a:pt x="42" y="62"/>
                  <a:pt x="19" y="100"/>
                </a:cubicBezTo>
                <a:cubicBezTo>
                  <a:pt x="18" y="101"/>
                  <a:pt x="17" y="103"/>
                  <a:pt x="16" y="105"/>
                </a:cubicBezTo>
                <a:cubicBezTo>
                  <a:pt x="22" y="99"/>
                  <a:pt x="29" y="94"/>
                  <a:pt x="35" y="90"/>
                </a:cubicBezTo>
                <a:cubicBezTo>
                  <a:pt x="55" y="79"/>
                  <a:pt x="78" y="74"/>
                  <a:pt x="104" y="74"/>
                </a:cubicBezTo>
                <a:cubicBezTo>
                  <a:pt x="109" y="74"/>
                  <a:pt x="115" y="74"/>
                  <a:pt x="120" y="74"/>
                </a:cubicBezTo>
                <a:cubicBezTo>
                  <a:pt x="123" y="75"/>
                  <a:pt x="123" y="75"/>
                  <a:pt x="123" y="75"/>
                </a:cubicBezTo>
                <a:cubicBezTo>
                  <a:pt x="123" y="100"/>
                  <a:pt x="123" y="100"/>
                  <a:pt x="123" y="100"/>
                </a:cubicBezTo>
                <a:cubicBezTo>
                  <a:pt x="178" y="57"/>
                  <a:pt x="178" y="57"/>
                  <a:pt x="178" y="57"/>
                </a:cubicBezTo>
                <a:lnTo>
                  <a:pt x="123" y="1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 name="Freeform 208"/>
          <p:cNvSpPr>
            <a:spLocks noEditPoints="1"/>
          </p:cNvSpPr>
          <p:nvPr/>
        </p:nvSpPr>
        <p:spPr bwMode="auto">
          <a:xfrm>
            <a:off x="415810" y="6008068"/>
            <a:ext cx="434987" cy="277548"/>
          </a:xfrm>
          <a:custGeom>
            <a:avLst/>
            <a:gdLst>
              <a:gd name="T0" fmla="*/ 158 w 187"/>
              <a:gd name="T1" fmla="*/ 119 h 119"/>
              <a:gd name="T2" fmla="*/ 39 w 187"/>
              <a:gd name="T3" fmla="*/ 119 h 119"/>
              <a:gd name="T4" fmla="*/ 0 w 187"/>
              <a:gd name="T5" fmla="*/ 76 h 119"/>
              <a:gd name="T6" fmla="*/ 42 w 187"/>
              <a:gd name="T7" fmla="*/ 33 h 119"/>
              <a:gd name="T8" fmla="*/ 70 w 187"/>
              <a:gd name="T9" fmla="*/ 10 h 119"/>
              <a:gd name="T10" fmla="*/ 87 w 187"/>
              <a:gd name="T11" fmla="*/ 16 h 119"/>
              <a:gd name="T12" fmla="*/ 121 w 187"/>
              <a:gd name="T13" fmla="*/ 0 h 119"/>
              <a:gd name="T14" fmla="*/ 166 w 187"/>
              <a:gd name="T15" fmla="*/ 45 h 119"/>
              <a:gd name="T16" fmla="*/ 163 w 187"/>
              <a:gd name="T17" fmla="*/ 61 h 119"/>
              <a:gd name="T18" fmla="*/ 187 w 187"/>
              <a:gd name="T19" fmla="*/ 90 h 119"/>
              <a:gd name="T20" fmla="*/ 158 w 187"/>
              <a:gd name="T21" fmla="*/ 119 h 119"/>
              <a:gd name="T22" fmla="*/ 43 w 187"/>
              <a:gd name="T23" fmla="*/ 113 h 119"/>
              <a:gd name="T24" fmla="*/ 158 w 187"/>
              <a:gd name="T25" fmla="*/ 113 h 119"/>
              <a:gd name="T26" fmla="*/ 181 w 187"/>
              <a:gd name="T27" fmla="*/ 90 h 119"/>
              <a:gd name="T28" fmla="*/ 159 w 187"/>
              <a:gd name="T29" fmla="*/ 67 h 119"/>
              <a:gd name="T30" fmla="*/ 154 w 187"/>
              <a:gd name="T31" fmla="*/ 67 h 119"/>
              <a:gd name="T32" fmla="*/ 156 w 187"/>
              <a:gd name="T33" fmla="*/ 62 h 119"/>
              <a:gd name="T34" fmla="*/ 160 w 187"/>
              <a:gd name="T35" fmla="*/ 45 h 119"/>
              <a:gd name="T36" fmla="*/ 121 w 187"/>
              <a:gd name="T37" fmla="*/ 6 h 119"/>
              <a:gd name="T38" fmla="*/ 90 w 187"/>
              <a:gd name="T39" fmla="*/ 22 h 119"/>
              <a:gd name="T40" fmla="*/ 88 w 187"/>
              <a:gd name="T41" fmla="*/ 25 h 119"/>
              <a:gd name="T42" fmla="*/ 85 w 187"/>
              <a:gd name="T43" fmla="*/ 22 h 119"/>
              <a:gd name="T44" fmla="*/ 70 w 187"/>
              <a:gd name="T45" fmla="*/ 16 h 119"/>
              <a:gd name="T46" fmla="*/ 48 w 187"/>
              <a:gd name="T47" fmla="*/ 36 h 119"/>
              <a:gd name="T48" fmla="*/ 48 w 187"/>
              <a:gd name="T49" fmla="*/ 39 h 119"/>
              <a:gd name="T50" fmla="*/ 43 w 187"/>
              <a:gd name="T51" fmla="*/ 39 h 119"/>
              <a:gd name="T52" fmla="*/ 6 w 187"/>
              <a:gd name="T53" fmla="*/ 76 h 119"/>
              <a:gd name="T54" fmla="*/ 42 w 187"/>
              <a:gd name="T55" fmla="*/ 113 h 119"/>
              <a:gd name="T56" fmla="*/ 43 w 187"/>
              <a:gd name="T57"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119">
                <a:moveTo>
                  <a:pt x="158" y="119"/>
                </a:moveTo>
                <a:cubicBezTo>
                  <a:pt x="39" y="119"/>
                  <a:pt x="39" y="119"/>
                  <a:pt x="39" y="119"/>
                </a:cubicBezTo>
                <a:cubicBezTo>
                  <a:pt x="17" y="117"/>
                  <a:pt x="0" y="98"/>
                  <a:pt x="0" y="76"/>
                </a:cubicBezTo>
                <a:cubicBezTo>
                  <a:pt x="0" y="53"/>
                  <a:pt x="19" y="34"/>
                  <a:pt x="42" y="33"/>
                </a:cubicBezTo>
                <a:cubicBezTo>
                  <a:pt x="44" y="20"/>
                  <a:pt x="56" y="10"/>
                  <a:pt x="70" y="10"/>
                </a:cubicBezTo>
                <a:cubicBezTo>
                  <a:pt x="76" y="10"/>
                  <a:pt x="82" y="12"/>
                  <a:pt x="87" y="16"/>
                </a:cubicBezTo>
                <a:cubicBezTo>
                  <a:pt x="96" y="6"/>
                  <a:pt x="108" y="0"/>
                  <a:pt x="121" y="0"/>
                </a:cubicBezTo>
                <a:cubicBezTo>
                  <a:pt x="146" y="0"/>
                  <a:pt x="166" y="20"/>
                  <a:pt x="166" y="45"/>
                </a:cubicBezTo>
                <a:cubicBezTo>
                  <a:pt x="166" y="50"/>
                  <a:pt x="165" y="56"/>
                  <a:pt x="163" y="61"/>
                </a:cubicBezTo>
                <a:cubicBezTo>
                  <a:pt x="177" y="64"/>
                  <a:pt x="187" y="76"/>
                  <a:pt x="187" y="90"/>
                </a:cubicBezTo>
                <a:cubicBezTo>
                  <a:pt x="187" y="106"/>
                  <a:pt x="174" y="119"/>
                  <a:pt x="158" y="119"/>
                </a:cubicBezTo>
                <a:close/>
                <a:moveTo>
                  <a:pt x="43" y="113"/>
                </a:moveTo>
                <a:cubicBezTo>
                  <a:pt x="158" y="113"/>
                  <a:pt x="158" y="113"/>
                  <a:pt x="158" y="113"/>
                </a:cubicBezTo>
                <a:cubicBezTo>
                  <a:pt x="171" y="113"/>
                  <a:pt x="181" y="103"/>
                  <a:pt x="181" y="90"/>
                </a:cubicBezTo>
                <a:cubicBezTo>
                  <a:pt x="181" y="77"/>
                  <a:pt x="171" y="67"/>
                  <a:pt x="159" y="67"/>
                </a:cubicBezTo>
                <a:cubicBezTo>
                  <a:pt x="154" y="67"/>
                  <a:pt x="154" y="67"/>
                  <a:pt x="154" y="67"/>
                </a:cubicBezTo>
                <a:cubicBezTo>
                  <a:pt x="156" y="62"/>
                  <a:pt x="156" y="62"/>
                  <a:pt x="156" y="62"/>
                </a:cubicBezTo>
                <a:cubicBezTo>
                  <a:pt x="159" y="57"/>
                  <a:pt x="160" y="51"/>
                  <a:pt x="160" y="45"/>
                </a:cubicBezTo>
                <a:cubicBezTo>
                  <a:pt x="160" y="23"/>
                  <a:pt x="143" y="6"/>
                  <a:pt x="121" y="6"/>
                </a:cubicBezTo>
                <a:cubicBezTo>
                  <a:pt x="109" y="6"/>
                  <a:pt x="97" y="12"/>
                  <a:pt x="90" y="22"/>
                </a:cubicBezTo>
                <a:cubicBezTo>
                  <a:pt x="88" y="25"/>
                  <a:pt x="88" y="25"/>
                  <a:pt x="88" y="25"/>
                </a:cubicBezTo>
                <a:cubicBezTo>
                  <a:pt x="85" y="22"/>
                  <a:pt x="85" y="22"/>
                  <a:pt x="85" y="22"/>
                </a:cubicBezTo>
                <a:cubicBezTo>
                  <a:pt x="81" y="18"/>
                  <a:pt x="76" y="16"/>
                  <a:pt x="70" y="16"/>
                </a:cubicBezTo>
                <a:cubicBezTo>
                  <a:pt x="58" y="16"/>
                  <a:pt x="49" y="25"/>
                  <a:pt x="48" y="36"/>
                </a:cubicBezTo>
                <a:cubicBezTo>
                  <a:pt x="48" y="39"/>
                  <a:pt x="48" y="39"/>
                  <a:pt x="48" y="39"/>
                </a:cubicBezTo>
                <a:cubicBezTo>
                  <a:pt x="43" y="39"/>
                  <a:pt x="43" y="39"/>
                  <a:pt x="43" y="39"/>
                </a:cubicBezTo>
                <a:cubicBezTo>
                  <a:pt x="23" y="39"/>
                  <a:pt x="6" y="56"/>
                  <a:pt x="6" y="76"/>
                </a:cubicBezTo>
                <a:cubicBezTo>
                  <a:pt x="6" y="96"/>
                  <a:pt x="22" y="112"/>
                  <a:pt x="42" y="113"/>
                </a:cubicBezTo>
                <a:lnTo>
                  <a:pt x="43"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267" name="组合 266"/>
          <p:cNvGrpSpPr/>
          <p:nvPr/>
        </p:nvGrpSpPr>
        <p:grpSpPr>
          <a:xfrm>
            <a:off x="12008647" y="2323263"/>
            <a:ext cx="431741" cy="392788"/>
            <a:chOff x="5451476" y="5838825"/>
            <a:chExt cx="422275" cy="384176"/>
          </a:xfrm>
        </p:grpSpPr>
        <p:sp>
          <p:nvSpPr>
            <p:cNvPr id="9" name="Freeform 209"/>
            <p:cNvSpPr/>
            <p:nvPr/>
          </p:nvSpPr>
          <p:spPr bwMode="auto">
            <a:xfrm>
              <a:off x="5451476" y="5838825"/>
              <a:ext cx="422275" cy="271463"/>
            </a:xfrm>
            <a:custGeom>
              <a:avLst/>
              <a:gdLst>
                <a:gd name="T0" fmla="*/ 157 w 186"/>
                <a:gd name="T1" fmla="*/ 119 h 119"/>
                <a:gd name="T2" fmla="*/ 102 w 186"/>
                <a:gd name="T3" fmla="*/ 119 h 119"/>
                <a:gd name="T4" fmla="*/ 102 w 186"/>
                <a:gd name="T5" fmla="*/ 113 h 119"/>
                <a:gd name="T6" fmla="*/ 157 w 186"/>
                <a:gd name="T7" fmla="*/ 113 h 119"/>
                <a:gd name="T8" fmla="*/ 180 w 186"/>
                <a:gd name="T9" fmla="*/ 90 h 119"/>
                <a:gd name="T10" fmla="*/ 158 w 186"/>
                <a:gd name="T11" fmla="*/ 67 h 119"/>
                <a:gd name="T12" fmla="*/ 153 w 186"/>
                <a:gd name="T13" fmla="*/ 66 h 119"/>
                <a:gd name="T14" fmla="*/ 155 w 186"/>
                <a:gd name="T15" fmla="*/ 62 h 119"/>
                <a:gd name="T16" fmla="*/ 159 w 186"/>
                <a:gd name="T17" fmla="*/ 45 h 119"/>
                <a:gd name="T18" fmla="*/ 121 w 186"/>
                <a:gd name="T19" fmla="*/ 6 h 119"/>
                <a:gd name="T20" fmla="*/ 89 w 186"/>
                <a:gd name="T21" fmla="*/ 22 h 119"/>
                <a:gd name="T22" fmla="*/ 87 w 186"/>
                <a:gd name="T23" fmla="*/ 25 h 119"/>
                <a:gd name="T24" fmla="*/ 85 w 186"/>
                <a:gd name="T25" fmla="*/ 22 h 119"/>
                <a:gd name="T26" fmla="*/ 69 w 186"/>
                <a:gd name="T27" fmla="*/ 16 h 119"/>
                <a:gd name="T28" fmla="*/ 47 w 186"/>
                <a:gd name="T29" fmla="*/ 36 h 119"/>
                <a:gd name="T30" fmla="*/ 47 w 186"/>
                <a:gd name="T31" fmla="*/ 39 h 119"/>
                <a:gd name="T32" fmla="*/ 43 w 186"/>
                <a:gd name="T33" fmla="*/ 39 h 119"/>
                <a:gd name="T34" fmla="*/ 6 w 186"/>
                <a:gd name="T35" fmla="*/ 76 h 119"/>
                <a:gd name="T36" fmla="*/ 41 w 186"/>
                <a:gd name="T37" fmla="*/ 113 h 119"/>
                <a:gd name="T38" fmla="*/ 42 w 186"/>
                <a:gd name="T39" fmla="*/ 113 h 119"/>
                <a:gd name="T40" fmla="*/ 83 w 186"/>
                <a:gd name="T41" fmla="*/ 113 h 119"/>
                <a:gd name="T42" fmla="*/ 83 w 186"/>
                <a:gd name="T43" fmla="*/ 119 h 119"/>
                <a:gd name="T44" fmla="*/ 38 w 186"/>
                <a:gd name="T45" fmla="*/ 119 h 119"/>
                <a:gd name="T46" fmla="*/ 0 w 186"/>
                <a:gd name="T47" fmla="*/ 76 h 119"/>
                <a:gd name="T48" fmla="*/ 42 w 186"/>
                <a:gd name="T49" fmla="*/ 33 h 119"/>
                <a:gd name="T50" fmla="*/ 69 w 186"/>
                <a:gd name="T51" fmla="*/ 10 h 119"/>
                <a:gd name="T52" fmla="*/ 86 w 186"/>
                <a:gd name="T53" fmla="*/ 16 h 119"/>
                <a:gd name="T54" fmla="*/ 121 w 186"/>
                <a:gd name="T55" fmla="*/ 0 h 119"/>
                <a:gd name="T56" fmla="*/ 165 w 186"/>
                <a:gd name="T57" fmla="*/ 45 h 119"/>
                <a:gd name="T58" fmla="*/ 162 w 186"/>
                <a:gd name="T59" fmla="*/ 61 h 119"/>
                <a:gd name="T60" fmla="*/ 186 w 186"/>
                <a:gd name="T61" fmla="*/ 90 h 119"/>
                <a:gd name="T62" fmla="*/ 157 w 186"/>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19">
                  <a:moveTo>
                    <a:pt x="157" y="119"/>
                  </a:moveTo>
                  <a:cubicBezTo>
                    <a:pt x="102" y="119"/>
                    <a:pt x="102" y="119"/>
                    <a:pt x="102" y="119"/>
                  </a:cubicBezTo>
                  <a:cubicBezTo>
                    <a:pt x="102" y="113"/>
                    <a:pt x="102" y="113"/>
                    <a:pt x="102" y="113"/>
                  </a:cubicBezTo>
                  <a:cubicBezTo>
                    <a:pt x="157" y="113"/>
                    <a:pt x="157" y="113"/>
                    <a:pt x="157" y="113"/>
                  </a:cubicBezTo>
                  <a:cubicBezTo>
                    <a:pt x="170" y="113"/>
                    <a:pt x="180" y="102"/>
                    <a:pt x="180" y="90"/>
                  </a:cubicBezTo>
                  <a:cubicBezTo>
                    <a:pt x="180" y="77"/>
                    <a:pt x="170" y="67"/>
                    <a:pt x="158" y="67"/>
                  </a:cubicBezTo>
                  <a:cubicBezTo>
                    <a:pt x="153" y="66"/>
                    <a:pt x="153" y="66"/>
                    <a:pt x="153" y="66"/>
                  </a:cubicBezTo>
                  <a:cubicBezTo>
                    <a:pt x="155" y="62"/>
                    <a:pt x="155" y="62"/>
                    <a:pt x="155" y="62"/>
                  </a:cubicBezTo>
                  <a:cubicBezTo>
                    <a:pt x="158" y="57"/>
                    <a:pt x="159" y="51"/>
                    <a:pt x="159" y="45"/>
                  </a:cubicBezTo>
                  <a:cubicBezTo>
                    <a:pt x="159" y="23"/>
                    <a:pt x="142" y="6"/>
                    <a:pt x="121" y="6"/>
                  </a:cubicBezTo>
                  <a:cubicBezTo>
                    <a:pt x="108" y="6"/>
                    <a:pt x="96" y="12"/>
                    <a:pt x="89" y="22"/>
                  </a:cubicBezTo>
                  <a:cubicBezTo>
                    <a:pt x="87" y="25"/>
                    <a:pt x="87" y="25"/>
                    <a:pt x="87" y="25"/>
                  </a:cubicBezTo>
                  <a:cubicBezTo>
                    <a:pt x="85" y="22"/>
                    <a:pt x="85" y="22"/>
                    <a:pt x="85" y="22"/>
                  </a:cubicBezTo>
                  <a:cubicBezTo>
                    <a:pt x="81" y="18"/>
                    <a:pt x="75" y="16"/>
                    <a:pt x="69" y="16"/>
                  </a:cubicBezTo>
                  <a:cubicBezTo>
                    <a:pt x="58" y="16"/>
                    <a:pt x="48" y="25"/>
                    <a:pt x="47" y="36"/>
                  </a:cubicBezTo>
                  <a:cubicBezTo>
                    <a:pt x="47" y="39"/>
                    <a:pt x="47" y="39"/>
                    <a:pt x="47" y="39"/>
                  </a:cubicBezTo>
                  <a:cubicBezTo>
                    <a:pt x="43" y="39"/>
                    <a:pt x="43" y="39"/>
                    <a:pt x="43" y="39"/>
                  </a:cubicBezTo>
                  <a:cubicBezTo>
                    <a:pt x="23" y="39"/>
                    <a:pt x="6" y="56"/>
                    <a:pt x="6" y="76"/>
                  </a:cubicBezTo>
                  <a:cubicBezTo>
                    <a:pt x="6" y="96"/>
                    <a:pt x="22" y="112"/>
                    <a:pt x="41" y="113"/>
                  </a:cubicBezTo>
                  <a:cubicBezTo>
                    <a:pt x="42" y="113"/>
                    <a:pt x="42" y="113"/>
                    <a:pt x="42" y="113"/>
                  </a:cubicBezTo>
                  <a:cubicBezTo>
                    <a:pt x="83" y="113"/>
                    <a:pt x="83" y="113"/>
                    <a:pt x="83" y="113"/>
                  </a:cubicBezTo>
                  <a:cubicBezTo>
                    <a:pt x="83" y="119"/>
                    <a:pt x="83" y="119"/>
                    <a:pt x="83" y="119"/>
                  </a:cubicBezTo>
                  <a:cubicBezTo>
                    <a:pt x="38" y="119"/>
                    <a:pt x="38" y="119"/>
                    <a:pt x="38" y="119"/>
                  </a:cubicBezTo>
                  <a:cubicBezTo>
                    <a:pt x="17" y="116"/>
                    <a:pt x="0" y="98"/>
                    <a:pt x="0" y="76"/>
                  </a:cubicBezTo>
                  <a:cubicBezTo>
                    <a:pt x="0" y="53"/>
                    <a:pt x="19" y="34"/>
                    <a:pt x="42" y="33"/>
                  </a:cubicBezTo>
                  <a:cubicBezTo>
                    <a:pt x="44" y="20"/>
                    <a:pt x="55" y="10"/>
                    <a:pt x="69" y="10"/>
                  </a:cubicBezTo>
                  <a:cubicBezTo>
                    <a:pt x="75" y="10"/>
                    <a:pt x="81" y="12"/>
                    <a:pt x="86" y="16"/>
                  </a:cubicBezTo>
                  <a:cubicBezTo>
                    <a:pt x="95" y="6"/>
                    <a:pt x="107" y="0"/>
                    <a:pt x="121" y="0"/>
                  </a:cubicBezTo>
                  <a:cubicBezTo>
                    <a:pt x="145" y="0"/>
                    <a:pt x="165" y="20"/>
                    <a:pt x="165" y="45"/>
                  </a:cubicBezTo>
                  <a:cubicBezTo>
                    <a:pt x="165" y="50"/>
                    <a:pt x="164" y="56"/>
                    <a:pt x="162" y="61"/>
                  </a:cubicBezTo>
                  <a:cubicBezTo>
                    <a:pt x="176" y="64"/>
                    <a:pt x="186" y="75"/>
                    <a:pt x="186" y="90"/>
                  </a:cubicBezTo>
                  <a:cubicBezTo>
                    <a:pt x="186" y="106"/>
                    <a:pt x="173" y="119"/>
                    <a:pt x="157" y="11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 name="Freeform 210"/>
            <p:cNvSpPr/>
            <p:nvPr/>
          </p:nvSpPr>
          <p:spPr bwMode="auto">
            <a:xfrm>
              <a:off x="5592764" y="5949950"/>
              <a:ext cx="141288" cy="79375"/>
            </a:xfrm>
            <a:custGeom>
              <a:avLst/>
              <a:gdLst>
                <a:gd name="T0" fmla="*/ 5 w 89"/>
                <a:gd name="T1" fmla="*/ 50 h 50"/>
                <a:gd name="T2" fmla="*/ 0 w 89"/>
                <a:gd name="T3" fmla="*/ 45 h 50"/>
                <a:gd name="T4" fmla="*/ 44 w 89"/>
                <a:gd name="T5" fmla="*/ 0 h 50"/>
                <a:gd name="T6" fmla="*/ 89 w 89"/>
                <a:gd name="T7" fmla="*/ 45 h 50"/>
                <a:gd name="T8" fmla="*/ 83 w 89"/>
                <a:gd name="T9" fmla="*/ 50 h 50"/>
                <a:gd name="T10" fmla="*/ 44 w 89"/>
                <a:gd name="T11" fmla="*/ 12 h 50"/>
                <a:gd name="T12" fmla="*/ 5 w 89"/>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5" y="50"/>
                  </a:moveTo>
                  <a:lnTo>
                    <a:pt x="0" y="45"/>
                  </a:lnTo>
                  <a:lnTo>
                    <a:pt x="44" y="0"/>
                  </a:lnTo>
                  <a:lnTo>
                    <a:pt x="89" y="45"/>
                  </a:lnTo>
                  <a:lnTo>
                    <a:pt x="83" y="50"/>
                  </a:lnTo>
                  <a:lnTo>
                    <a:pt x="44" y="12"/>
                  </a:lnTo>
                  <a:lnTo>
                    <a:pt x="5" y="5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 name="Rectangle 211"/>
            <p:cNvSpPr>
              <a:spLocks noChangeArrowheads="1"/>
            </p:cNvSpPr>
            <p:nvPr/>
          </p:nvSpPr>
          <p:spPr bwMode="auto">
            <a:xfrm>
              <a:off x="5656264" y="5964238"/>
              <a:ext cx="12700" cy="258763"/>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68" name="组合 267"/>
          <p:cNvGrpSpPr/>
          <p:nvPr/>
        </p:nvGrpSpPr>
        <p:grpSpPr>
          <a:xfrm>
            <a:off x="11978678" y="5883903"/>
            <a:ext cx="433364" cy="420380"/>
            <a:chOff x="6319839" y="5838825"/>
            <a:chExt cx="423863" cy="411163"/>
          </a:xfrm>
        </p:grpSpPr>
        <p:sp>
          <p:nvSpPr>
            <p:cNvPr id="12" name="Freeform 212"/>
            <p:cNvSpPr/>
            <p:nvPr/>
          </p:nvSpPr>
          <p:spPr bwMode="auto">
            <a:xfrm>
              <a:off x="6319839" y="5838825"/>
              <a:ext cx="423863" cy="271463"/>
            </a:xfrm>
            <a:custGeom>
              <a:avLst/>
              <a:gdLst>
                <a:gd name="T0" fmla="*/ 157 w 186"/>
                <a:gd name="T1" fmla="*/ 119 h 119"/>
                <a:gd name="T2" fmla="*/ 102 w 186"/>
                <a:gd name="T3" fmla="*/ 119 h 119"/>
                <a:gd name="T4" fmla="*/ 102 w 186"/>
                <a:gd name="T5" fmla="*/ 113 h 119"/>
                <a:gd name="T6" fmla="*/ 157 w 186"/>
                <a:gd name="T7" fmla="*/ 113 h 119"/>
                <a:gd name="T8" fmla="*/ 180 w 186"/>
                <a:gd name="T9" fmla="*/ 90 h 119"/>
                <a:gd name="T10" fmla="*/ 158 w 186"/>
                <a:gd name="T11" fmla="*/ 67 h 119"/>
                <a:gd name="T12" fmla="*/ 153 w 186"/>
                <a:gd name="T13" fmla="*/ 66 h 119"/>
                <a:gd name="T14" fmla="*/ 155 w 186"/>
                <a:gd name="T15" fmla="*/ 62 h 119"/>
                <a:gd name="T16" fmla="*/ 159 w 186"/>
                <a:gd name="T17" fmla="*/ 45 h 119"/>
                <a:gd name="T18" fmla="*/ 121 w 186"/>
                <a:gd name="T19" fmla="*/ 6 h 119"/>
                <a:gd name="T20" fmla="*/ 89 w 186"/>
                <a:gd name="T21" fmla="*/ 22 h 119"/>
                <a:gd name="T22" fmla="*/ 87 w 186"/>
                <a:gd name="T23" fmla="*/ 25 h 119"/>
                <a:gd name="T24" fmla="*/ 85 w 186"/>
                <a:gd name="T25" fmla="*/ 22 h 119"/>
                <a:gd name="T26" fmla="*/ 69 w 186"/>
                <a:gd name="T27" fmla="*/ 16 h 119"/>
                <a:gd name="T28" fmla="*/ 47 w 186"/>
                <a:gd name="T29" fmla="*/ 36 h 119"/>
                <a:gd name="T30" fmla="*/ 47 w 186"/>
                <a:gd name="T31" fmla="*/ 39 h 119"/>
                <a:gd name="T32" fmla="*/ 43 w 186"/>
                <a:gd name="T33" fmla="*/ 39 h 119"/>
                <a:gd name="T34" fmla="*/ 6 w 186"/>
                <a:gd name="T35" fmla="*/ 76 h 119"/>
                <a:gd name="T36" fmla="*/ 41 w 186"/>
                <a:gd name="T37" fmla="*/ 113 h 119"/>
                <a:gd name="T38" fmla="*/ 42 w 186"/>
                <a:gd name="T39" fmla="*/ 113 h 119"/>
                <a:gd name="T40" fmla="*/ 83 w 186"/>
                <a:gd name="T41" fmla="*/ 113 h 119"/>
                <a:gd name="T42" fmla="*/ 83 w 186"/>
                <a:gd name="T43" fmla="*/ 119 h 119"/>
                <a:gd name="T44" fmla="*/ 38 w 186"/>
                <a:gd name="T45" fmla="*/ 119 h 119"/>
                <a:gd name="T46" fmla="*/ 0 w 186"/>
                <a:gd name="T47" fmla="*/ 76 h 119"/>
                <a:gd name="T48" fmla="*/ 42 w 186"/>
                <a:gd name="T49" fmla="*/ 33 h 119"/>
                <a:gd name="T50" fmla="*/ 69 w 186"/>
                <a:gd name="T51" fmla="*/ 10 h 119"/>
                <a:gd name="T52" fmla="*/ 86 w 186"/>
                <a:gd name="T53" fmla="*/ 16 h 119"/>
                <a:gd name="T54" fmla="*/ 121 w 186"/>
                <a:gd name="T55" fmla="*/ 0 h 119"/>
                <a:gd name="T56" fmla="*/ 165 w 186"/>
                <a:gd name="T57" fmla="*/ 45 h 119"/>
                <a:gd name="T58" fmla="*/ 162 w 186"/>
                <a:gd name="T59" fmla="*/ 61 h 119"/>
                <a:gd name="T60" fmla="*/ 186 w 186"/>
                <a:gd name="T61" fmla="*/ 90 h 119"/>
                <a:gd name="T62" fmla="*/ 157 w 186"/>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19">
                  <a:moveTo>
                    <a:pt x="157" y="119"/>
                  </a:moveTo>
                  <a:cubicBezTo>
                    <a:pt x="102" y="119"/>
                    <a:pt x="102" y="119"/>
                    <a:pt x="102" y="119"/>
                  </a:cubicBezTo>
                  <a:cubicBezTo>
                    <a:pt x="102" y="113"/>
                    <a:pt x="102" y="113"/>
                    <a:pt x="102" y="113"/>
                  </a:cubicBezTo>
                  <a:cubicBezTo>
                    <a:pt x="157" y="113"/>
                    <a:pt x="157" y="113"/>
                    <a:pt x="157" y="113"/>
                  </a:cubicBezTo>
                  <a:cubicBezTo>
                    <a:pt x="169" y="113"/>
                    <a:pt x="180" y="102"/>
                    <a:pt x="180" y="90"/>
                  </a:cubicBezTo>
                  <a:cubicBezTo>
                    <a:pt x="180" y="77"/>
                    <a:pt x="170" y="67"/>
                    <a:pt x="158" y="67"/>
                  </a:cubicBezTo>
                  <a:cubicBezTo>
                    <a:pt x="153" y="66"/>
                    <a:pt x="153" y="66"/>
                    <a:pt x="153" y="66"/>
                  </a:cubicBezTo>
                  <a:cubicBezTo>
                    <a:pt x="155" y="62"/>
                    <a:pt x="155" y="62"/>
                    <a:pt x="155" y="62"/>
                  </a:cubicBezTo>
                  <a:cubicBezTo>
                    <a:pt x="158" y="57"/>
                    <a:pt x="159" y="51"/>
                    <a:pt x="159" y="45"/>
                  </a:cubicBezTo>
                  <a:cubicBezTo>
                    <a:pt x="159" y="23"/>
                    <a:pt x="142" y="6"/>
                    <a:pt x="121" y="6"/>
                  </a:cubicBezTo>
                  <a:cubicBezTo>
                    <a:pt x="108" y="6"/>
                    <a:pt x="96" y="12"/>
                    <a:pt x="89" y="22"/>
                  </a:cubicBezTo>
                  <a:cubicBezTo>
                    <a:pt x="87" y="25"/>
                    <a:pt x="87" y="25"/>
                    <a:pt x="87" y="25"/>
                  </a:cubicBezTo>
                  <a:cubicBezTo>
                    <a:pt x="85" y="22"/>
                    <a:pt x="85" y="22"/>
                    <a:pt x="85" y="22"/>
                  </a:cubicBezTo>
                  <a:cubicBezTo>
                    <a:pt x="80" y="18"/>
                    <a:pt x="75" y="16"/>
                    <a:pt x="69" y="16"/>
                  </a:cubicBezTo>
                  <a:cubicBezTo>
                    <a:pt x="58" y="16"/>
                    <a:pt x="48" y="25"/>
                    <a:pt x="47" y="36"/>
                  </a:cubicBezTo>
                  <a:cubicBezTo>
                    <a:pt x="47" y="39"/>
                    <a:pt x="47" y="39"/>
                    <a:pt x="47" y="39"/>
                  </a:cubicBezTo>
                  <a:cubicBezTo>
                    <a:pt x="43" y="39"/>
                    <a:pt x="43" y="39"/>
                    <a:pt x="43" y="39"/>
                  </a:cubicBezTo>
                  <a:cubicBezTo>
                    <a:pt x="22" y="39"/>
                    <a:pt x="6" y="56"/>
                    <a:pt x="6" y="76"/>
                  </a:cubicBezTo>
                  <a:cubicBezTo>
                    <a:pt x="6" y="96"/>
                    <a:pt x="21" y="112"/>
                    <a:pt x="41" y="113"/>
                  </a:cubicBezTo>
                  <a:cubicBezTo>
                    <a:pt x="42" y="113"/>
                    <a:pt x="42" y="113"/>
                    <a:pt x="42" y="113"/>
                  </a:cubicBezTo>
                  <a:cubicBezTo>
                    <a:pt x="83" y="113"/>
                    <a:pt x="83" y="113"/>
                    <a:pt x="83" y="113"/>
                  </a:cubicBezTo>
                  <a:cubicBezTo>
                    <a:pt x="83" y="119"/>
                    <a:pt x="83" y="119"/>
                    <a:pt x="83" y="119"/>
                  </a:cubicBezTo>
                  <a:cubicBezTo>
                    <a:pt x="38" y="119"/>
                    <a:pt x="38" y="119"/>
                    <a:pt x="38" y="119"/>
                  </a:cubicBezTo>
                  <a:cubicBezTo>
                    <a:pt x="17" y="116"/>
                    <a:pt x="0" y="98"/>
                    <a:pt x="0" y="76"/>
                  </a:cubicBezTo>
                  <a:cubicBezTo>
                    <a:pt x="0" y="53"/>
                    <a:pt x="19" y="34"/>
                    <a:pt x="42" y="33"/>
                  </a:cubicBezTo>
                  <a:cubicBezTo>
                    <a:pt x="44" y="20"/>
                    <a:pt x="55" y="10"/>
                    <a:pt x="69" y="10"/>
                  </a:cubicBezTo>
                  <a:cubicBezTo>
                    <a:pt x="75" y="10"/>
                    <a:pt x="81" y="12"/>
                    <a:pt x="86" y="16"/>
                  </a:cubicBezTo>
                  <a:cubicBezTo>
                    <a:pt x="95" y="6"/>
                    <a:pt x="107" y="0"/>
                    <a:pt x="121" y="0"/>
                  </a:cubicBezTo>
                  <a:cubicBezTo>
                    <a:pt x="145" y="0"/>
                    <a:pt x="165" y="20"/>
                    <a:pt x="165" y="45"/>
                  </a:cubicBezTo>
                  <a:cubicBezTo>
                    <a:pt x="165" y="50"/>
                    <a:pt x="164" y="56"/>
                    <a:pt x="162" y="61"/>
                  </a:cubicBezTo>
                  <a:cubicBezTo>
                    <a:pt x="176" y="64"/>
                    <a:pt x="186" y="75"/>
                    <a:pt x="186" y="90"/>
                  </a:cubicBezTo>
                  <a:cubicBezTo>
                    <a:pt x="186" y="106"/>
                    <a:pt x="173" y="119"/>
                    <a:pt x="157" y="11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 name="Freeform 213"/>
            <p:cNvSpPr/>
            <p:nvPr/>
          </p:nvSpPr>
          <p:spPr bwMode="auto">
            <a:xfrm>
              <a:off x="6461126" y="6170613"/>
              <a:ext cx="141288" cy="79375"/>
            </a:xfrm>
            <a:custGeom>
              <a:avLst/>
              <a:gdLst>
                <a:gd name="T0" fmla="*/ 44 w 89"/>
                <a:gd name="T1" fmla="*/ 50 h 50"/>
                <a:gd name="T2" fmla="*/ 0 w 89"/>
                <a:gd name="T3" fmla="*/ 6 h 50"/>
                <a:gd name="T4" fmla="*/ 6 w 89"/>
                <a:gd name="T5" fmla="*/ 0 h 50"/>
                <a:gd name="T6" fmla="*/ 44 w 89"/>
                <a:gd name="T7" fmla="*/ 38 h 50"/>
                <a:gd name="T8" fmla="*/ 83 w 89"/>
                <a:gd name="T9" fmla="*/ 0 h 50"/>
                <a:gd name="T10" fmla="*/ 89 w 89"/>
                <a:gd name="T11" fmla="*/ 6 h 50"/>
                <a:gd name="T12" fmla="*/ 44 w 89"/>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44" y="50"/>
                  </a:moveTo>
                  <a:lnTo>
                    <a:pt x="0" y="6"/>
                  </a:lnTo>
                  <a:lnTo>
                    <a:pt x="6" y="0"/>
                  </a:lnTo>
                  <a:lnTo>
                    <a:pt x="44" y="38"/>
                  </a:lnTo>
                  <a:lnTo>
                    <a:pt x="83" y="0"/>
                  </a:lnTo>
                  <a:lnTo>
                    <a:pt x="89" y="6"/>
                  </a:lnTo>
                  <a:lnTo>
                    <a:pt x="44" y="5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 name="Rectangle 214"/>
            <p:cNvSpPr>
              <a:spLocks noChangeArrowheads="1"/>
            </p:cNvSpPr>
            <p:nvPr/>
          </p:nvSpPr>
          <p:spPr bwMode="auto">
            <a:xfrm>
              <a:off x="6524626" y="5975350"/>
              <a:ext cx="14288" cy="261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0" name="组合 269"/>
          <p:cNvGrpSpPr/>
          <p:nvPr/>
        </p:nvGrpSpPr>
        <p:grpSpPr>
          <a:xfrm>
            <a:off x="417431" y="3145755"/>
            <a:ext cx="316503" cy="423626"/>
            <a:chOff x="307977" y="2312988"/>
            <a:chExt cx="309563" cy="414338"/>
          </a:xfrm>
        </p:grpSpPr>
        <p:sp>
          <p:nvSpPr>
            <p:cNvPr id="15" name="Freeform 215"/>
            <p:cNvSpPr/>
            <p:nvPr/>
          </p:nvSpPr>
          <p:spPr bwMode="auto">
            <a:xfrm>
              <a:off x="392114" y="2509838"/>
              <a:ext cx="141288" cy="80963"/>
            </a:xfrm>
            <a:custGeom>
              <a:avLst/>
              <a:gdLst>
                <a:gd name="T0" fmla="*/ 45 w 89"/>
                <a:gd name="T1" fmla="*/ 51 h 51"/>
                <a:gd name="T2" fmla="*/ 0 w 89"/>
                <a:gd name="T3" fmla="*/ 5 h 51"/>
                <a:gd name="T4" fmla="*/ 6 w 89"/>
                <a:gd name="T5" fmla="*/ 0 h 51"/>
                <a:gd name="T6" fmla="*/ 45 w 89"/>
                <a:gd name="T7" fmla="*/ 38 h 51"/>
                <a:gd name="T8" fmla="*/ 84 w 89"/>
                <a:gd name="T9" fmla="*/ 0 h 51"/>
                <a:gd name="T10" fmla="*/ 89 w 89"/>
                <a:gd name="T11" fmla="*/ 5 h 51"/>
                <a:gd name="T12" fmla="*/ 45 w 89"/>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89" h="51">
                  <a:moveTo>
                    <a:pt x="45" y="51"/>
                  </a:moveTo>
                  <a:lnTo>
                    <a:pt x="0" y="5"/>
                  </a:lnTo>
                  <a:lnTo>
                    <a:pt x="6" y="0"/>
                  </a:lnTo>
                  <a:lnTo>
                    <a:pt x="45" y="38"/>
                  </a:lnTo>
                  <a:lnTo>
                    <a:pt x="84" y="0"/>
                  </a:lnTo>
                  <a:lnTo>
                    <a:pt x="89" y="5"/>
                  </a:lnTo>
                  <a:lnTo>
                    <a:pt x="45" y="5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 name="Rectangle 216"/>
            <p:cNvSpPr>
              <a:spLocks noChangeArrowheads="1"/>
            </p:cNvSpPr>
            <p:nvPr/>
          </p:nvSpPr>
          <p:spPr bwMode="auto">
            <a:xfrm>
              <a:off x="457202" y="2312988"/>
              <a:ext cx="12700" cy="261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 name="Freeform 217"/>
            <p:cNvSpPr/>
            <p:nvPr/>
          </p:nvSpPr>
          <p:spPr bwMode="auto">
            <a:xfrm>
              <a:off x="307977" y="2417763"/>
              <a:ext cx="309563" cy="309563"/>
            </a:xfrm>
            <a:custGeom>
              <a:avLst/>
              <a:gdLst>
                <a:gd name="T0" fmla="*/ 195 w 195"/>
                <a:gd name="T1" fmla="*/ 195 h 195"/>
                <a:gd name="T2" fmla="*/ 0 w 195"/>
                <a:gd name="T3" fmla="*/ 195 h 195"/>
                <a:gd name="T4" fmla="*/ 0 w 195"/>
                <a:gd name="T5" fmla="*/ 0 h 195"/>
                <a:gd name="T6" fmla="*/ 74 w 195"/>
                <a:gd name="T7" fmla="*/ 0 h 195"/>
                <a:gd name="T8" fmla="*/ 74 w 195"/>
                <a:gd name="T9" fmla="*/ 9 h 195"/>
                <a:gd name="T10" fmla="*/ 11 w 195"/>
                <a:gd name="T11" fmla="*/ 9 h 195"/>
                <a:gd name="T12" fmla="*/ 11 w 195"/>
                <a:gd name="T13" fmla="*/ 185 h 195"/>
                <a:gd name="T14" fmla="*/ 187 w 195"/>
                <a:gd name="T15" fmla="*/ 185 h 195"/>
                <a:gd name="T16" fmla="*/ 187 w 195"/>
                <a:gd name="T17" fmla="*/ 9 h 195"/>
                <a:gd name="T18" fmla="*/ 125 w 195"/>
                <a:gd name="T19" fmla="*/ 9 h 195"/>
                <a:gd name="T20" fmla="*/ 125 w 195"/>
                <a:gd name="T21" fmla="*/ 0 h 195"/>
                <a:gd name="T22" fmla="*/ 195 w 195"/>
                <a:gd name="T23" fmla="*/ 0 h 195"/>
                <a:gd name="T24" fmla="*/ 195 w 195"/>
                <a:gd name="T25"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195">
                  <a:moveTo>
                    <a:pt x="195" y="195"/>
                  </a:moveTo>
                  <a:lnTo>
                    <a:pt x="0" y="195"/>
                  </a:lnTo>
                  <a:lnTo>
                    <a:pt x="0" y="0"/>
                  </a:lnTo>
                  <a:lnTo>
                    <a:pt x="74" y="0"/>
                  </a:lnTo>
                  <a:lnTo>
                    <a:pt x="74" y="9"/>
                  </a:lnTo>
                  <a:lnTo>
                    <a:pt x="11" y="9"/>
                  </a:lnTo>
                  <a:lnTo>
                    <a:pt x="11" y="185"/>
                  </a:lnTo>
                  <a:lnTo>
                    <a:pt x="187" y="185"/>
                  </a:lnTo>
                  <a:lnTo>
                    <a:pt x="187" y="9"/>
                  </a:lnTo>
                  <a:lnTo>
                    <a:pt x="125" y="9"/>
                  </a:lnTo>
                  <a:lnTo>
                    <a:pt x="125" y="0"/>
                  </a:lnTo>
                  <a:lnTo>
                    <a:pt x="195" y="0"/>
                  </a:lnTo>
                  <a:lnTo>
                    <a:pt x="195" y="19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271" name="组合 270"/>
          <p:cNvGrpSpPr/>
          <p:nvPr/>
        </p:nvGrpSpPr>
        <p:grpSpPr>
          <a:xfrm>
            <a:off x="423923" y="4032772"/>
            <a:ext cx="322995" cy="444727"/>
            <a:chOff x="314326" y="3180556"/>
            <a:chExt cx="315913" cy="434976"/>
          </a:xfrm>
        </p:grpSpPr>
        <p:sp>
          <p:nvSpPr>
            <p:cNvPr id="18" name="Freeform 218"/>
            <p:cNvSpPr/>
            <p:nvPr/>
          </p:nvSpPr>
          <p:spPr bwMode="auto">
            <a:xfrm>
              <a:off x="398464" y="3180556"/>
              <a:ext cx="147638" cy="84138"/>
            </a:xfrm>
            <a:custGeom>
              <a:avLst/>
              <a:gdLst>
                <a:gd name="T0" fmla="*/ 7 w 93"/>
                <a:gd name="T1" fmla="*/ 53 h 53"/>
                <a:gd name="T2" fmla="*/ 0 w 93"/>
                <a:gd name="T3" fmla="*/ 48 h 53"/>
                <a:gd name="T4" fmla="*/ 46 w 93"/>
                <a:gd name="T5" fmla="*/ 0 h 53"/>
                <a:gd name="T6" fmla="*/ 93 w 93"/>
                <a:gd name="T7" fmla="*/ 48 h 53"/>
                <a:gd name="T8" fmla="*/ 86 w 93"/>
                <a:gd name="T9" fmla="*/ 53 h 53"/>
                <a:gd name="T10" fmla="*/ 46 w 93"/>
                <a:gd name="T11" fmla="*/ 15 h 53"/>
                <a:gd name="T12" fmla="*/ 7 w 93"/>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93" h="53">
                  <a:moveTo>
                    <a:pt x="7" y="53"/>
                  </a:moveTo>
                  <a:lnTo>
                    <a:pt x="0" y="48"/>
                  </a:lnTo>
                  <a:lnTo>
                    <a:pt x="46" y="0"/>
                  </a:lnTo>
                  <a:lnTo>
                    <a:pt x="93" y="48"/>
                  </a:lnTo>
                  <a:lnTo>
                    <a:pt x="86" y="53"/>
                  </a:lnTo>
                  <a:lnTo>
                    <a:pt x="46" y="15"/>
                  </a:lnTo>
                  <a:lnTo>
                    <a:pt x="7" y="5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 name="Rectangle 219"/>
            <p:cNvSpPr>
              <a:spLocks noChangeArrowheads="1"/>
            </p:cNvSpPr>
            <p:nvPr/>
          </p:nvSpPr>
          <p:spPr bwMode="auto">
            <a:xfrm>
              <a:off x="463551" y="3196431"/>
              <a:ext cx="15875" cy="2682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 name="Freeform 220"/>
            <p:cNvSpPr/>
            <p:nvPr/>
          </p:nvSpPr>
          <p:spPr bwMode="auto">
            <a:xfrm>
              <a:off x="314326" y="3296444"/>
              <a:ext cx="315913" cy="319088"/>
            </a:xfrm>
            <a:custGeom>
              <a:avLst/>
              <a:gdLst>
                <a:gd name="T0" fmla="*/ 199 w 199"/>
                <a:gd name="T1" fmla="*/ 201 h 201"/>
                <a:gd name="T2" fmla="*/ 0 w 199"/>
                <a:gd name="T3" fmla="*/ 201 h 201"/>
                <a:gd name="T4" fmla="*/ 0 w 199"/>
                <a:gd name="T5" fmla="*/ 0 h 201"/>
                <a:gd name="T6" fmla="*/ 74 w 199"/>
                <a:gd name="T7" fmla="*/ 0 h 201"/>
                <a:gd name="T8" fmla="*/ 74 w 199"/>
                <a:gd name="T9" fmla="*/ 10 h 201"/>
                <a:gd name="T10" fmla="*/ 8 w 199"/>
                <a:gd name="T11" fmla="*/ 10 h 201"/>
                <a:gd name="T12" fmla="*/ 8 w 199"/>
                <a:gd name="T13" fmla="*/ 192 h 201"/>
                <a:gd name="T14" fmla="*/ 190 w 199"/>
                <a:gd name="T15" fmla="*/ 192 h 201"/>
                <a:gd name="T16" fmla="*/ 190 w 199"/>
                <a:gd name="T17" fmla="*/ 10 h 201"/>
                <a:gd name="T18" fmla="*/ 127 w 199"/>
                <a:gd name="T19" fmla="*/ 10 h 201"/>
                <a:gd name="T20" fmla="*/ 127 w 199"/>
                <a:gd name="T21" fmla="*/ 0 h 201"/>
                <a:gd name="T22" fmla="*/ 199 w 199"/>
                <a:gd name="T23" fmla="*/ 0 h 201"/>
                <a:gd name="T24" fmla="*/ 199 w 199"/>
                <a:gd name="T2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01">
                  <a:moveTo>
                    <a:pt x="199" y="201"/>
                  </a:moveTo>
                  <a:lnTo>
                    <a:pt x="0" y="201"/>
                  </a:lnTo>
                  <a:lnTo>
                    <a:pt x="0" y="0"/>
                  </a:lnTo>
                  <a:lnTo>
                    <a:pt x="74" y="0"/>
                  </a:lnTo>
                  <a:lnTo>
                    <a:pt x="74" y="10"/>
                  </a:lnTo>
                  <a:lnTo>
                    <a:pt x="8" y="10"/>
                  </a:lnTo>
                  <a:lnTo>
                    <a:pt x="8" y="192"/>
                  </a:lnTo>
                  <a:lnTo>
                    <a:pt x="190" y="192"/>
                  </a:lnTo>
                  <a:lnTo>
                    <a:pt x="190" y="10"/>
                  </a:lnTo>
                  <a:lnTo>
                    <a:pt x="127" y="10"/>
                  </a:lnTo>
                  <a:lnTo>
                    <a:pt x="127" y="0"/>
                  </a:lnTo>
                  <a:lnTo>
                    <a:pt x="199" y="0"/>
                  </a:lnTo>
                  <a:lnTo>
                    <a:pt x="199" y="20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21" name="Freeform 221"/>
          <p:cNvSpPr>
            <a:spLocks noEditPoints="1"/>
          </p:cNvSpPr>
          <p:nvPr/>
        </p:nvSpPr>
        <p:spPr bwMode="auto">
          <a:xfrm>
            <a:off x="435285" y="4978997"/>
            <a:ext cx="292156" cy="447972"/>
          </a:xfrm>
          <a:custGeom>
            <a:avLst/>
            <a:gdLst>
              <a:gd name="T0" fmla="*/ 19 w 126"/>
              <a:gd name="T1" fmla="*/ 193 h 193"/>
              <a:gd name="T2" fmla="*/ 14 w 126"/>
              <a:gd name="T3" fmla="*/ 192 h 193"/>
              <a:gd name="T4" fmla="*/ 10 w 126"/>
              <a:gd name="T5" fmla="*/ 180 h 193"/>
              <a:gd name="T6" fmla="*/ 32 w 126"/>
              <a:gd name="T7" fmla="*/ 115 h 193"/>
              <a:gd name="T8" fmla="*/ 10 w 126"/>
              <a:gd name="T9" fmla="*/ 115 h 193"/>
              <a:gd name="T10" fmla="*/ 2 w 126"/>
              <a:gd name="T11" fmla="*/ 111 h 193"/>
              <a:gd name="T12" fmla="*/ 1 w 126"/>
              <a:gd name="T13" fmla="*/ 102 h 193"/>
              <a:gd name="T14" fmla="*/ 37 w 126"/>
              <a:gd name="T15" fmla="*/ 7 h 193"/>
              <a:gd name="T16" fmla="*/ 46 w 126"/>
              <a:gd name="T17" fmla="*/ 0 h 193"/>
              <a:gd name="T18" fmla="*/ 116 w 126"/>
              <a:gd name="T19" fmla="*/ 0 h 193"/>
              <a:gd name="T20" fmla="*/ 126 w 126"/>
              <a:gd name="T21" fmla="*/ 10 h 193"/>
              <a:gd name="T22" fmla="*/ 124 w 126"/>
              <a:gd name="T23" fmla="*/ 15 h 193"/>
              <a:gd name="T24" fmla="*/ 88 w 126"/>
              <a:gd name="T25" fmla="*/ 68 h 193"/>
              <a:gd name="T26" fmla="*/ 106 w 126"/>
              <a:gd name="T27" fmla="*/ 68 h 193"/>
              <a:gd name="T28" fmla="*/ 114 w 126"/>
              <a:gd name="T29" fmla="*/ 74 h 193"/>
              <a:gd name="T30" fmla="*/ 113 w 126"/>
              <a:gd name="T31" fmla="*/ 84 h 193"/>
              <a:gd name="T32" fmla="*/ 26 w 126"/>
              <a:gd name="T33" fmla="*/ 190 h 193"/>
              <a:gd name="T34" fmla="*/ 19 w 126"/>
              <a:gd name="T35" fmla="*/ 193 h 193"/>
              <a:gd name="T36" fmla="*/ 46 w 126"/>
              <a:gd name="T37" fmla="*/ 8 h 193"/>
              <a:gd name="T38" fmla="*/ 44 w 126"/>
              <a:gd name="T39" fmla="*/ 9 h 193"/>
              <a:gd name="T40" fmla="*/ 9 w 126"/>
              <a:gd name="T41" fmla="*/ 105 h 193"/>
              <a:gd name="T42" fmla="*/ 9 w 126"/>
              <a:gd name="T43" fmla="*/ 106 h 193"/>
              <a:gd name="T44" fmla="*/ 10 w 126"/>
              <a:gd name="T45" fmla="*/ 107 h 193"/>
              <a:gd name="T46" fmla="*/ 43 w 126"/>
              <a:gd name="T47" fmla="*/ 107 h 193"/>
              <a:gd name="T48" fmla="*/ 17 w 126"/>
              <a:gd name="T49" fmla="*/ 183 h 193"/>
              <a:gd name="T50" fmla="*/ 18 w 126"/>
              <a:gd name="T51" fmla="*/ 185 h 193"/>
              <a:gd name="T52" fmla="*/ 20 w 126"/>
              <a:gd name="T53" fmla="*/ 185 h 193"/>
              <a:gd name="T54" fmla="*/ 107 w 126"/>
              <a:gd name="T55" fmla="*/ 79 h 193"/>
              <a:gd name="T56" fmla="*/ 107 w 126"/>
              <a:gd name="T57" fmla="*/ 77 h 193"/>
              <a:gd name="T58" fmla="*/ 106 w 126"/>
              <a:gd name="T59" fmla="*/ 76 h 193"/>
              <a:gd name="T60" fmla="*/ 73 w 126"/>
              <a:gd name="T61" fmla="*/ 76 h 193"/>
              <a:gd name="T62" fmla="*/ 117 w 126"/>
              <a:gd name="T63" fmla="*/ 11 h 193"/>
              <a:gd name="T64" fmla="*/ 118 w 126"/>
              <a:gd name="T65" fmla="*/ 10 h 193"/>
              <a:gd name="T66" fmla="*/ 116 w 126"/>
              <a:gd name="T67" fmla="*/ 8 h 193"/>
              <a:gd name="T68" fmla="*/ 46 w 126"/>
              <a:gd name="T69"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93">
                <a:moveTo>
                  <a:pt x="19" y="193"/>
                </a:moveTo>
                <a:cubicBezTo>
                  <a:pt x="17" y="193"/>
                  <a:pt x="16" y="193"/>
                  <a:pt x="14" y="192"/>
                </a:cubicBezTo>
                <a:cubicBezTo>
                  <a:pt x="10" y="190"/>
                  <a:pt x="8" y="185"/>
                  <a:pt x="10" y="180"/>
                </a:cubicBezTo>
                <a:cubicBezTo>
                  <a:pt x="32" y="115"/>
                  <a:pt x="32" y="115"/>
                  <a:pt x="32" y="115"/>
                </a:cubicBezTo>
                <a:cubicBezTo>
                  <a:pt x="10" y="115"/>
                  <a:pt x="10" y="115"/>
                  <a:pt x="10" y="115"/>
                </a:cubicBezTo>
                <a:cubicBezTo>
                  <a:pt x="7" y="115"/>
                  <a:pt x="4" y="113"/>
                  <a:pt x="2" y="111"/>
                </a:cubicBezTo>
                <a:cubicBezTo>
                  <a:pt x="0" y="108"/>
                  <a:pt x="0" y="105"/>
                  <a:pt x="1" y="102"/>
                </a:cubicBezTo>
                <a:cubicBezTo>
                  <a:pt x="37" y="7"/>
                  <a:pt x="37" y="7"/>
                  <a:pt x="37" y="7"/>
                </a:cubicBezTo>
                <a:cubicBezTo>
                  <a:pt x="38" y="3"/>
                  <a:pt x="42" y="0"/>
                  <a:pt x="46" y="0"/>
                </a:cubicBezTo>
                <a:cubicBezTo>
                  <a:pt x="116" y="0"/>
                  <a:pt x="116" y="0"/>
                  <a:pt x="116" y="0"/>
                </a:cubicBezTo>
                <a:cubicBezTo>
                  <a:pt x="122" y="0"/>
                  <a:pt x="126" y="5"/>
                  <a:pt x="126" y="10"/>
                </a:cubicBezTo>
                <a:cubicBezTo>
                  <a:pt x="126" y="12"/>
                  <a:pt x="125" y="14"/>
                  <a:pt x="124" y="15"/>
                </a:cubicBezTo>
                <a:cubicBezTo>
                  <a:pt x="88" y="68"/>
                  <a:pt x="88" y="68"/>
                  <a:pt x="88" y="68"/>
                </a:cubicBezTo>
                <a:cubicBezTo>
                  <a:pt x="106" y="68"/>
                  <a:pt x="106" y="68"/>
                  <a:pt x="106" y="68"/>
                </a:cubicBezTo>
                <a:cubicBezTo>
                  <a:pt x="109" y="68"/>
                  <a:pt x="113" y="70"/>
                  <a:pt x="114" y="74"/>
                </a:cubicBezTo>
                <a:cubicBezTo>
                  <a:pt x="116" y="77"/>
                  <a:pt x="115" y="81"/>
                  <a:pt x="113" y="84"/>
                </a:cubicBezTo>
                <a:cubicBezTo>
                  <a:pt x="26" y="190"/>
                  <a:pt x="26" y="190"/>
                  <a:pt x="26" y="190"/>
                </a:cubicBezTo>
                <a:cubicBezTo>
                  <a:pt x="25" y="192"/>
                  <a:pt x="22" y="193"/>
                  <a:pt x="19" y="193"/>
                </a:cubicBezTo>
                <a:close/>
                <a:moveTo>
                  <a:pt x="46" y="8"/>
                </a:moveTo>
                <a:cubicBezTo>
                  <a:pt x="45" y="8"/>
                  <a:pt x="44" y="9"/>
                  <a:pt x="44" y="9"/>
                </a:cubicBezTo>
                <a:cubicBezTo>
                  <a:pt x="9" y="105"/>
                  <a:pt x="9" y="105"/>
                  <a:pt x="9" y="105"/>
                </a:cubicBezTo>
                <a:cubicBezTo>
                  <a:pt x="8" y="105"/>
                  <a:pt x="9" y="106"/>
                  <a:pt x="9" y="106"/>
                </a:cubicBezTo>
                <a:cubicBezTo>
                  <a:pt x="9" y="107"/>
                  <a:pt x="10" y="107"/>
                  <a:pt x="10" y="107"/>
                </a:cubicBezTo>
                <a:cubicBezTo>
                  <a:pt x="43" y="107"/>
                  <a:pt x="43" y="107"/>
                  <a:pt x="43" y="107"/>
                </a:cubicBezTo>
                <a:cubicBezTo>
                  <a:pt x="17" y="183"/>
                  <a:pt x="17" y="183"/>
                  <a:pt x="17" y="183"/>
                </a:cubicBezTo>
                <a:cubicBezTo>
                  <a:pt x="17" y="184"/>
                  <a:pt x="18" y="185"/>
                  <a:pt x="18" y="185"/>
                </a:cubicBezTo>
                <a:cubicBezTo>
                  <a:pt x="19" y="186"/>
                  <a:pt x="20" y="185"/>
                  <a:pt x="20" y="185"/>
                </a:cubicBezTo>
                <a:cubicBezTo>
                  <a:pt x="107" y="79"/>
                  <a:pt x="107" y="79"/>
                  <a:pt x="107" y="79"/>
                </a:cubicBezTo>
                <a:cubicBezTo>
                  <a:pt x="107" y="78"/>
                  <a:pt x="107" y="77"/>
                  <a:pt x="107" y="77"/>
                </a:cubicBezTo>
                <a:cubicBezTo>
                  <a:pt x="107" y="76"/>
                  <a:pt x="106" y="76"/>
                  <a:pt x="106" y="76"/>
                </a:cubicBezTo>
                <a:cubicBezTo>
                  <a:pt x="73" y="76"/>
                  <a:pt x="73" y="76"/>
                  <a:pt x="73" y="76"/>
                </a:cubicBezTo>
                <a:cubicBezTo>
                  <a:pt x="117" y="11"/>
                  <a:pt x="117" y="11"/>
                  <a:pt x="117" y="11"/>
                </a:cubicBezTo>
                <a:cubicBezTo>
                  <a:pt x="118" y="11"/>
                  <a:pt x="118" y="10"/>
                  <a:pt x="118" y="10"/>
                </a:cubicBezTo>
                <a:cubicBezTo>
                  <a:pt x="118" y="9"/>
                  <a:pt x="117" y="8"/>
                  <a:pt x="116" y="8"/>
                </a:cubicBezTo>
                <a:lnTo>
                  <a:pt x="46"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 name="Freeform 225"/>
          <p:cNvSpPr>
            <a:spLocks noEditPoints="1"/>
          </p:cNvSpPr>
          <p:nvPr/>
        </p:nvSpPr>
        <p:spPr bwMode="auto">
          <a:xfrm>
            <a:off x="362416" y="2294447"/>
            <a:ext cx="426872" cy="430118"/>
          </a:xfrm>
          <a:custGeom>
            <a:avLst/>
            <a:gdLst>
              <a:gd name="T0" fmla="*/ 130 w 184"/>
              <a:gd name="T1" fmla="*/ 185 h 185"/>
              <a:gd name="T2" fmla="*/ 54 w 184"/>
              <a:gd name="T3" fmla="*/ 185 h 185"/>
              <a:gd name="T4" fmla="*/ 39 w 184"/>
              <a:gd name="T5" fmla="*/ 170 h 185"/>
              <a:gd name="T6" fmla="*/ 39 w 184"/>
              <a:gd name="T7" fmla="*/ 104 h 185"/>
              <a:gd name="T8" fmla="*/ 16 w 184"/>
              <a:gd name="T9" fmla="*/ 104 h 185"/>
              <a:gd name="T10" fmla="*/ 2 w 184"/>
              <a:gd name="T11" fmla="*/ 95 h 185"/>
              <a:gd name="T12" fmla="*/ 5 w 184"/>
              <a:gd name="T13" fmla="*/ 79 h 185"/>
              <a:gd name="T14" fmla="*/ 81 w 184"/>
              <a:gd name="T15" fmla="*/ 5 h 185"/>
              <a:gd name="T16" fmla="*/ 92 w 184"/>
              <a:gd name="T17" fmla="*/ 0 h 185"/>
              <a:gd name="T18" fmla="*/ 103 w 184"/>
              <a:gd name="T19" fmla="*/ 5 h 185"/>
              <a:gd name="T20" fmla="*/ 178 w 184"/>
              <a:gd name="T21" fmla="*/ 79 h 185"/>
              <a:gd name="T22" fmla="*/ 181 w 184"/>
              <a:gd name="T23" fmla="*/ 95 h 185"/>
              <a:gd name="T24" fmla="*/ 168 w 184"/>
              <a:gd name="T25" fmla="*/ 104 h 185"/>
              <a:gd name="T26" fmla="*/ 145 w 184"/>
              <a:gd name="T27" fmla="*/ 104 h 185"/>
              <a:gd name="T28" fmla="*/ 145 w 184"/>
              <a:gd name="T29" fmla="*/ 170 h 185"/>
              <a:gd name="T30" fmla="*/ 130 w 184"/>
              <a:gd name="T31" fmla="*/ 185 h 185"/>
              <a:gd name="T32" fmla="*/ 92 w 184"/>
              <a:gd name="T33" fmla="*/ 8 h 185"/>
              <a:gd name="T34" fmla="*/ 87 w 184"/>
              <a:gd name="T35" fmla="*/ 10 h 185"/>
              <a:gd name="T36" fmla="*/ 11 w 184"/>
              <a:gd name="T37" fmla="*/ 84 h 185"/>
              <a:gd name="T38" fmla="*/ 9 w 184"/>
              <a:gd name="T39" fmla="*/ 92 h 185"/>
              <a:gd name="T40" fmla="*/ 16 w 184"/>
              <a:gd name="T41" fmla="*/ 96 h 185"/>
              <a:gd name="T42" fmla="*/ 47 w 184"/>
              <a:gd name="T43" fmla="*/ 96 h 185"/>
              <a:gd name="T44" fmla="*/ 47 w 184"/>
              <a:gd name="T45" fmla="*/ 170 h 185"/>
              <a:gd name="T46" fmla="*/ 54 w 184"/>
              <a:gd name="T47" fmla="*/ 177 h 185"/>
              <a:gd name="T48" fmla="*/ 130 w 184"/>
              <a:gd name="T49" fmla="*/ 177 h 185"/>
              <a:gd name="T50" fmla="*/ 137 w 184"/>
              <a:gd name="T51" fmla="*/ 170 h 185"/>
              <a:gd name="T52" fmla="*/ 137 w 184"/>
              <a:gd name="T53" fmla="*/ 96 h 185"/>
              <a:gd name="T54" fmla="*/ 168 w 184"/>
              <a:gd name="T55" fmla="*/ 96 h 185"/>
              <a:gd name="T56" fmla="*/ 174 w 184"/>
              <a:gd name="T57" fmla="*/ 92 h 185"/>
              <a:gd name="T58" fmla="*/ 173 w 184"/>
              <a:gd name="T59" fmla="*/ 84 h 185"/>
              <a:gd name="T60" fmla="*/ 97 w 184"/>
              <a:gd name="T61" fmla="*/ 10 h 185"/>
              <a:gd name="T62" fmla="*/ 92 w 184"/>
              <a:gd name="T63"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85">
                <a:moveTo>
                  <a:pt x="130" y="185"/>
                </a:moveTo>
                <a:cubicBezTo>
                  <a:pt x="54" y="185"/>
                  <a:pt x="54" y="185"/>
                  <a:pt x="54" y="185"/>
                </a:cubicBezTo>
                <a:cubicBezTo>
                  <a:pt x="45" y="185"/>
                  <a:pt x="39" y="179"/>
                  <a:pt x="39" y="170"/>
                </a:cubicBezTo>
                <a:cubicBezTo>
                  <a:pt x="39" y="104"/>
                  <a:pt x="39" y="104"/>
                  <a:pt x="39" y="104"/>
                </a:cubicBezTo>
                <a:cubicBezTo>
                  <a:pt x="16" y="104"/>
                  <a:pt x="16" y="104"/>
                  <a:pt x="16" y="104"/>
                </a:cubicBezTo>
                <a:cubicBezTo>
                  <a:pt x="10" y="104"/>
                  <a:pt x="4" y="100"/>
                  <a:pt x="2" y="95"/>
                </a:cubicBezTo>
                <a:cubicBezTo>
                  <a:pt x="0" y="89"/>
                  <a:pt x="1" y="83"/>
                  <a:pt x="5" y="79"/>
                </a:cubicBezTo>
                <a:cubicBezTo>
                  <a:pt x="81" y="5"/>
                  <a:pt x="81" y="5"/>
                  <a:pt x="81" y="5"/>
                </a:cubicBezTo>
                <a:cubicBezTo>
                  <a:pt x="84" y="2"/>
                  <a:pt x="88" y="0"/>
                  <a:pt x="92" y="0"/>
                </a:cubicBezTo>
                <a:cubicBezTo>
                  <a:pt x="96" y="0"/>
                  <a:pt x="100" y="2"/>
                  <a:pt x="103" y="5"/>
                </a:cubicBezTo>
                <a:cubicBezTo>
                  <a:pt x="178" y="79"/>
                  <a:pt x="178" y="79"/>
                  <a:pt x="178" y="79"/>
                </a:cubicBezTo>
                <a:cubicBezTo>
                  <a:pt x="183" y="83"/>
                  <a:pt x="184" y="89"/>
                  <a:pt x="181" y="95"/>
                </a:cubicBezTo>
                <a:cubicBezTo>
                  <a:pt x="179" y="100"/>
                  <a:pt x="174" y="104"/>
                  <a:pt x="168" y="104"/>
                </a:cubicBezTo>
                <a:cubicBezTo>
                  <a:pt x="145" y="104"/>
                  <a:pt x="145" y="104"/>
                  <a:pt x="145" y="104"/>
                </a:cubicBezTo>
                <a:cubicBezTo>
                  <a:pt x="145" y="170"/>
                  <a:pt x="145" y="170"/>
                  <a:pt x="145" y="170"/>
                </a:cubicBezTo>
                <a:cubicBezTo>
                  <a:pt x="145" y="179"/>
                  <a:pt x="138" y="185"/>
                  <a:pt x="130" y="185"/>
                </a:cubicBezTo>
                <a:close/>
                <a:moveTo>
                  <a:pt x="92" y="8"/>
                </a:moveTo>
                <a:cubicBezTo>
                  <a:pt x="90" y="8"/>
                  <a:pt x="88" y="9"/>
                  <a:pt x="87" y="10"/>
                </a:cubicBezTo>
                <a:cubicBezTo>
                  <a:pt x="11" y="84"/>
                  <a:pt x="11" y="84"/>
                  <a:pt x="11" y="84"/>
                </a:cubicBezTo>
                <a:cubicBezTo>
                  <a:pt x="9" y="86"/>
                  <a:pt x="8" y="89"/>
                  <a:pt x="9" y="92"/>
                </a:cubicBezTo>
                <a:cubicBezTo>
                  <a:pt x="10" y="94"/>
                  <a:pt x="13" y="96"/>
                  <a:pt x="16" y="96"/>
                </a:cubicBezTo>
                <a:cubicBezTo>
                  <a:pt x="47" y="96"/>
                  <a:pt x="47" y="96"/>
                  <a:pt x="47" y="96"/>
                </a:cubicBezTo>
                <a:cubicBezTo>
                  <a:pt x="47" y="170"/>
                  <a:pt x="47" y="170"/>
                  <a:pt x="47" y="170"/>
                </a:cubicBezTo>
                <a:cubicBezTo>
                  <a:pt x="47" y="174"/>
                  <a:pt x="50" y="177"/>
                  <a:pt x="54" y="177"/>
                </a:cubicBezTo>
                <a:cubicBezTo>
                  <a:pt x="130" y="177"/>
                  <a:pt x="130" y="177"/>
                  <a:pt x="130" y="177"/>
                </a:cubicBezTo>
                <a:cubicBezTo>
                  <a:pt x="133" y="177"/>
                  <a:pt x="137" y="174"/>
                  <a:pt x="137" y="170"/>
                </a:cubicBezTo>
                <a:cubicBezTo>
                  <a:pt x="137" y="96"/>
                  <a:pt x="137" y="96"/>
                  <a:pt x="137" y="96"/>
                </a:cubicBezTo>
                <a:cubicBezTo>
                  <a:pt x="168" y="96"/>
                  <a:pt x="168" y="96"/>
                  <a:pt x="168" y="96"/>
                </a:cubicBezTo>
                <a:cubicBezTo>
                  <a:pt x="170" y="96"/>
                  <a:pt x="173" y="94"/>
                  <a:pt x="174" y="92"/>
                </a:cubicBezTo>
                <a:cubicBezTo>
                  <a:pt x="175" y="89"/>
                  <a:pt x="175" y="86"/>
                  <a:pt x="173" y="84"/>
                </a:cubicBezTo>
                <a:cubicBezTo>
                  <a:pt x="97" y="10"/>
                  <a:pt x="97" y="10"/>
                  <a:pt x="97" y="10"/>
                </a:cubicBezTo>
                <a:cubicBezTo>
                  <a:pt x="95" y="9"/>
                  <a:pt x="94"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292" name="组合 291"/>
          <p:cNvGrpSpPr/>
          <p:nvPr/>
        </p:nvGrpSpPr>
        <p:grpSpPr>
          <a:xfrm>
            <a:off x="5031188" y="1047325"/>
            <a:ext cx="2719014" cy="976465"/>
            <a:chOff x="4770238" y="993074"/>
            <a:chExt cx="2578169" cy="925885"/>
          </a:xfrm>
        </p:grpSpPr>
        <p:sp>
          <p:nvSpPr>
            <p:cNvPr id="293" name="矩形 292"/>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4" name="Text Box 3"/>
            <p:cNvSpPr txBox="1">
              <a:spLocks noChangeArrowheads="1"/>
            </p:cNvSpPr>
            <p:nvPr/>
          </p:nvSpPr>
          <p:spPr bwMode="auto">
            <a:xfrm>
              <a:off x="5315187" y="993074"/>
              <a:ext cx="1637155" cy="41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531"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531" dirty="0">
                  <a:solidFill>
                    <a:srgbClr val="FC621E"/>
                  </a:solidFill>
                  <a:latin typeface="方正兰亭粗黑简体" panose="02000000000000000000" pitchFamily="2" charset="-122"/>
                  <a:ea typeface="方正兰亭粗黑简体" panose="02000000000000000000" pitchFamily="2" charset="-122"/>
                </a:rPr>
                <a:t>2</a:t>
              </a:r>
              <a:endParaRPr lang="zh-CN" altLang="en-US" sz="2531" dirty="0">
                <a:solidFill>
                  <a:srgbClr val="FC621E"/>
                </a:solidFill>
                <a:latin typeface="方正兰亭粗黑简体" panose="02000000000000000000" pitchFamily="2" charset="-122"/>
                <a:ea typeface="方正兰亭粗黑简体" panose="02000000000000000000" pitchFamily="2" charset="-122"/>
              </a:endParaRPr>
            </a:p>
          </p:txBody>
        </p:sp>
        <p:sp>
          <p:nvSpPr>
            <p:cNvPr id="295" name="矩形 294"/>
            <p:cNvSpPr/>
            <p:nvPr/>
          </p:nvSpPr>
          <p:spPr>
            <a:xfrm>
              <a:off x="4770238" y="1359825"/>
              <a:ext cx="2578169" cy="350201"/>
            </a:xfrm>
            <a:prstGeom prst="rect">
              <a:avLst/>
            </a:prstGeom>
          </p:spPr>
          <p:txBody>
            <a:bodyPr wrap="none">
              <a:spAutoFit/>
            </a:bodyPr>
            <a:lstStyle/>
            <a:p>
              <a:pPr fontAlgn="base"/>
              <a:r>
                <a:rPr lang="en-US" altLang="zh-CN" dirty="0" err="1">
                  <a:solidFill>
                    <a:srgbClr val="888888"/>
                  </a:solidFill>
                  <a:latin typeface="微软雅黑" panose="020B0503020204020204" pitchFamily="34" charset="-122"/>
                  <a:ea typeface="微软雅黑" panose="020B0503020204020204" pitchFamily="34" charset="-122"/>
                </a:rPr>
                <a:t>Ios</a:t>
              </a:r>
              <a:r>
                <a:rPr lang="zh-CN" altLang="en-US" dirty="0">
                  <a:solidFill>
                    <a:srgbClr val="888888"/>
                  </a:solidFill>
                  <a:latin typeface="微软雅黑" panose="020B0503020204020204" pitchFamily="34" charset="-122"/>
                  <a:ea typeface="微软雅黑" panose="020B0503020204020204" pitchFamily="34" charset="-122"/>
                </a:rPr>
                <a:t>线框风格类商务图标</a:t>
              </a:r>
              <a:r>
                <a:rPr lang="en-US" altLang="zh-CN" dirty="0">
                  <a:solidFill>
                    <a:srgbClr val="888888"/>
                  </a:solidFill>
                  <a:latin typeface="微软雅黑" panose="020B0503020204020204" pitchFamily="34" charset="-122"/>
                  <a:ea typeface="微软雅黑" panose="020B0503020204020204" pitchFamily="34" charset="-122"/>
                </a:rPr>
                <a:t>2</a:t>
              </a:r>
              <a:endParaRPr lang="zh-CN" altLang="en-US" dirty="0">
                <a:solidFill>
                  <a:srgbClr val="88888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6" name="Freeform 470"/>
          <p:cNvSpPr/>
          <p:nvPr/>
        </p:nvSpPr>
        <p:spPr bwMode="auto">
          <a:xfrm>
            <a:off x="6565836" y="2332863"/>
            <a:ext cx="1176431" cy="1174431"/>
          </a:xfrm>
          <a:custGeom>
            <a:avLst/>
            <a:gdLst>
              <a:gd name="T0" fmla="*/ 508 w 1016"/>
              <a:gd name="T1" fmla="*/ 0 h 1016"/>
              <a:gd name="T2" fmla="*/ 1016 w 1016"/>
              <a:gd name="T3" fmla="*/ 508 h 1016"/>
              <a:gd name="T4" fmla="*/ 897 w 1016"/>
              <a:gd name="T5" fmla="*/ 835 h 1016"/>
              <a:gd name="T6" fmla="*/ 508 w 1016"/>
              <a:gd name="T7" fmla="*/ 1016 h 1016"/>
              <a:gd name="T8" fmla="*/ 118 w 1016"/>
              <a:gd name="T9" fmla="*/ 835 h 1016"/>
              <a:gd name="T10" fmla="*/ 0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788" y="0"/>
                  <a:pt x="1016" y="228"/>
                  <a:pt x="1016" y="508"/>
                </a:cubicBezTo>
                <a:cubicBezTo>
                  <a:pt x="1016" y="633"/>
                  <a:pt x="971" y="746"/>
                  <a:pt x="897" y="835"/>
                </a:cubicBezTo>
                <a:cubicBezTo>
                  <a:pt x="804" y="946"/>
                  <a:pt x="664" y="1016"/>
                  <a:pt x="508" y="1016"/>
                </a:cubicBezTo>
                <a:cubicBezTo>
                  <a:pt x="351" y="1016"/>
                  <a:pt x="211" y="946"/>
                  <a:pt x="118" y="835"/>
                </a:cubicBezTo>
                <a:cubicBezTo>
                  <a:pt x="44" y="746"/>
                  <a:pt x="0" y="633"/>
                  <a:pt x="0" y="508"/>
                </a:cubicBezTo>
                <a:cubicBezTo>
                  <a:pt x="0" y="228"/>
                  <a:pt x="227" y="0"/>
                  <a:pt x="508" y="0"/>
                </a:cubicBez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08" name="组合 3807"/>
          <p:cNvGrpSpPr/>
          <p:nvPr/>
        </p:nvGrpSpPr>
        <p:grpSpPr>
          <a:xfrm>
            <a:off x="6903959" y="2556945"/>
            <a:ext cx="652239" cy="652239"/>
            <a:chOff x="6419851" y="503238"/>
            <a:chExt cx="517525" cy="517525"/>
          </a:xfrm>
        </p:grpSpPr>
        <p:sp>
          <p:nvSpPr>
            <p:cNvPr id="3607" name="Freeform 471"/>
            <p:cNvSpPr>
              <a:spLocks noEditPoints="1"/>
            </p:cNvSpPr>
            <p:nvPr/>
          </p:nvSpPr>
          <p:spPr bwMode="auto">
            <a:xfrm>
              <a:off x="6419851" y="503238"/>
              <a:ext cx="517525" cy="517525"/>
            </a:xfrm>
            <a:custGeom>
              <a:avLst/>
              <a:gdLst>
                <a:gd name="T0" fmla="*/ 0 w 326"/>
                <a:gd name="T1" fmla="*/ 0 h 326"/>
                <a:gd name="T2" fmla="*/ 0 w 326"/>
                <a:gd name="T3" fmla="*/ 326 h 326"/>
                <a:gd name="T4" fmla="*/ 326 w 326"/>
                <a:gd name="T5" fmla="*/ 326 h 326"/>
                <a:gd name="T6" fmla="*/ 0 w 326"/>
                <a:gd name="T7" fmla="*/ 0 h 326"/>
                <a:gd name="T8" fmla="*/ 50 w 326"/>
                <a:gd name="T9" fmla="*/ 122 h 326"/>
                <a:gd name="T10" fmla="*/ 204 w 326"/>
                <a:gd name="T11" fmla="*/ 276 h 326"/>
                <a:gd name="T12" fmla="*/ 50 w 326"/>
                <a:gd name="T13" fmla="*/ 276 h 326"/>
                <a:gd name="T14" fmla="*/ 50 w 326"/>
                <a:gd name="T15" fmla="*/ 122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26">
                  <a:moveTo>
                    <a:pt x="0" y="0"/>
                  </a:moveTo>
                  <a:lnTo>
                    <a:pt x="0" y="326"/>
                  </a:lnTo>
                  <a:lnTo>
                    <a:pt x="326" y="326"/>
                  </a:lnTo>
                  <a:lnTo>
                    <a:pt x="0" y="0"/>
                  </a:lnTo>
                  <a:close/>
                  <a:moveTo>
                    <a:pt x="50" y="122"/>
                  </a:moveTo>
                  <a:lnTo>
                    <a:pt x="204" y="276"/>
                  </a:lnTo>
                  <a:lnTo>
                    <a:pt x="50" y="276"/>
                  </a:lnTo>
                  <a:lnTo>
                    <a:pt x="50" y="122"/>
                  </a:lnTo>
                  <a:close/>
                </a:path>
              </a:pathLst>
            </a:custGeom>
            <a:solidFill>
              <a:srgbClr val="F6CE5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08" name="Freeform 472"/>
            <p:cNvSpPr/>
            <p:nvPr/>
          </p:nvSpPr>
          <p:spPr bwMode="auto">
            <a:xfrm>
              <a:off x="6435726" y="539750"/>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09" name="Freeform 473"/>
            <p:cNvSpPr/>
            <p:nvPr/>
          </p:nvSpPr>
          <p:spPr bwMode="auto">
            <a:xfrm>
              <a:off x="6451601" y="54768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0" name="Freeform 474"/>
            <p:cNvSpPr/>
            <p:nvPr/>
          </p:nvSpPr>
          <p:spPr bwMode="auto">
            <a:xfrm>
              <a:off x="6451601" y="5556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1" name="Freeform 475"/>
            <p:cNvSpPr/>
            <p:nvPr/>
          </p:nvSpPr>
          <p:spPr bwMode="auto">
            <a:xfrm>
              <a:off x="6467476" y="56515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2" name="Freeform 476"/>
            <p:cNvSpPr/>
            <p:nvPr/>
          </p:nvSpPr>
          <p:spPr bwMode="auto">
            <a:xfrm>
              <a:off x="6467476" y="571500"/>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3" name="Freeform 477"/>
            <p:cNvSpPr/>
            <p:nvPr/>
          </p:nvSpPr>
          <p:spPr bwMode="auto">
            <a:xfrm>
              <a:off x="6483351" y="581025"/>
              <a:ext cx="12700" cy="12700"/>
            </a:xfrm>
            <a:custGeom>
              <a:avLst/>
              <a:gdLst>
                <a:gd name="T0" fmla="*/ 1 w 8"/>
                <a:gd name="T1" fmla="*/ 8 h 8"/>
                <a:gd name="T2" fmla="*/ 0 w 8"/>
                <a:gd name="T3" fmla="*/ 7 h 8"/>
                <a:gd name="T4" fmla="*/ 7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4" name="Freeform 478"/>
            <p:cNvSpPr/>
            <p:nvPr/>
          </p:nvSpPr>
          <p:spPr bwMode="auto">
            <a:xfrm>
              <a:off x="6483351" y="588963"/>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5" name="Freeform 479"/>
            <p:cNvSpPr/>
            <p:nvPr/>
          </p:nvSpPr>
          <p:spPr bwMode="auto">
            <a:xfrm>
              <a:off x="6499226" y="59690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6" name="Freeform 480"/>
            <p:cNvSpPr/>
            <p:nvPr/>
          </p:nvSpPr>
          <p:spPr bwMode="auto">
            <a:xfrm>
              <a:off x="6499226" y="604838"/>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7" name="Freeform 481"/>
            <p:cNvSpPr/>
            <p:nvPr/>
          </p:nvSpPr>
          <p:spPr bwMode="auto">
            <a:xfrm>
              <a:off x="6515101" y="612775"/>
              <a:ext cx="14288" cy="12700"/>
            </a:xfrm>
            <a:custGeom>
              <a:avLst/>
              <a:gdLst>
                <a:gd name="T0" fmla="*/ 1 w 9"/>
                <a:gd name="T1" fmla="*/ 8 h 8"/>
                <a:gd name="T2" fmla="*/ 0 w 9"/>
                <a:gd name="T3" fmla="*/ 8 h 8"/>
                <a:gd name="T4" fmla="*/ 8 w 9"/>
                <a:gd name="T5" fmla="*/ 0 h 8"/>
                <a:gd name="T6" fmla="*/ 9 w 9"/>
                <a:gd name="T7" fmla="*/ 1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8"/>
                  </a:lnTo>
                  <a:lnTo>
                    <a:pt x="8" y="0"/>
                  </a:lnTo>
                  <a:lnTo>
                    <a:pt x="9"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8" name="Freeform 482"/>
            <p:cNvSpPr/>
            <p:nvPr/>
          </p:nvSpPr>
          <p:spPr bwMode="auto">
            <a:xfrm>
              <a:off x="6516689" y="620713"/>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9" name="Freeform 483"/>
            <p:cNvSpPr/>
            <p:nvPr/>
          </p:nvSpPr>
          <p:spPr bwMode="auto">
            <a:xfrm>
              <a:off x="6532564" y="6286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0" name="Freeform 484"/>
            <p:cNvSpPr/>
            <p:nvPr/>
          </p:nvSpPr>
          <p:spPr bwMode="auto">
            <a:xfrm>
              <a:off x="6532564" y="636588"/>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1" name="Freeform 485"/>
            <p:cNvSpPr/>
            <p:nvPr/>
          </p:nvSpPr>
          <p:spPr bwMode="auto">
            <a:xfrm>
              <a:off x="6548439" y="64611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2" name="Freeform 486"/>
            <p:cNvSpPr/>
            <p:nvPr/>
          </p:nvSpPr>
          <p:spPr bwMode="auto">
            <a:xfrm>
              <a:off x="6548439" y="654050"/>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3" name="Freeform 487"/>
            <p:cNvSpPr/>
            <p:nvPr/>
          </p:nvSpPr>
          <p:spPr bwMode="auto">
            <a:xfrm>
              <a:off x="6564314" y="661988"/>
              <a:ext cx="12700" cy="12700"/>
            </a:xfrm>
            <a:custGeom>
              <a:avLst/>
              <a:gdLst>
                <a:gd name="T0" fmla="*/ 0 w 8"/>
                <a:gd name="T1" fmla="*/ 8 h 8"/>
                <a:gd name="T2" fmla="*/ 0 w 8"/>
                <a:gd name="T3" fmla="*/ 7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7"/>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4" name="Freeform 488"/>
            <p:cNvSpPr/>
            <p:nvPr/>
          </p:nvSpPr>
          <p:spPr bwMode="auto">
            <a:xfrm>
              <a:off x="6564314" y="669925"/>
              <a:ext cx="20638" cy="20638"/>
            </a:xfrm>
            <a:custGeom>
              <a:avLst/>
              <a:gdLst>
                <a:gd name="T0" fmla="*/ 1 w 13"/>
                <a:gd name="T1" fmla="*/ 13 h 13"/>
                <a:gd name="T2" fmla="*/ 0 w 13"/>
                <a:gd name="T3" fmla="*/ 12 h 13"/>
                <a:gd name="T4" fmla="*/ 13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5" name="Freeform 489"/>
            <p:cNvSpPr/>
            <p:nvPr/>
          </p:nvSpPr>
          <p:spPr bwMode="auto">
            <a:xfrm>
              <a:off x="6580189" y="67786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6" name="Freeform 490"/>
            <p:cNvSpPr/>
            <p:nvPr/>
          </p:nvSpPr>
          <p:spPr bwMode="auto">
            <a:xfrm>
              <a:off x="6580189" y="685800"/>
              <a:ext cx="22225" cy="20638"/>
            </a:xfrm>
            <a:custGeom>
              <a:avLst/>
              <a:gdLst>
                <a:gd name="T0" fmla="*/ 1 w 14"/>
                <a:gd name="T1" fmla="*/ 13 h 13"/>
                <a:gd name="T2" fmla="*/ 0 w 14"/>
                <a:gd name="T3" fmla="*/ 12 h 13"/>
                <a:gd name="T4" fmla="*/ 12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7" name="Freeform 491"/>
            <p:cNvSpPr/>
            <p:nvPr/>
          </p:nvSpPr>
          <p:spPr bwMode="auto">
            <a:xfrm>
              <a:off x="6597651" y="69373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8" name="Freeform 492"/>
            <p:cNvSpPr/>
            <p:nvPr/>
          </p:nvSpPr>
          <p:spPr bwMode="auto">
            <a:xfrm>
              <a:off x="6597651" y="701675"/>
              <a:ext cx="19050" cy="20638"/>
            </a:xfrm>
            <a:custGeom>
              <a:avLst/>
              <a:gdLst>
                <a:gd name="T0" fmla="*/ 0 w 12"/>
                <a:gd name="T1" fmla="*/ 13 h 13"/>
                <a:gd name="T2" fmla="*/ 0 w 12"/>
                <a:gd name="T3" fmla="*/ 13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3"/>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9" name="Freeform 493"/>
            <p:cNvSpPr/>
            <p:nvPr/>
          </p:nvSpPr>
          <p:spPr bwMode="auto">
            <a:xfrm>
              <a:off x="6613526" y="709613"/>
              <a:ext cx="12700" cy="14288"/>
            </a:xfrm>
            <a:custGeom>
              <a:avLst/>
              <a:gdLst>
                <a:gd name="T0" fmla="*/ 0 w 8"/>
                <a:gd name="T1" fmla="*/ 9 h 9"/>
                <a:gd name="T2" fmla="*/ 0 w 8"/>
                <a:gd name="T3" fmla="*/ 8 h 9"/>
                <a:gd name="T4" fmla="*/ 7 w 8"/>
                <a:gd name="T5" fmla="*/ 0 h 9"/>
                <a:gd name="T6" fmla="*/ 8 w 8"/>
                <a:gd name="T7" fmla="*/ 1 h 9"/>
                <a:gd name="T8" fmla="*/ 0 w 8"/>
                <a:gd name="T9" fmla="*/ 9 h 9"/>
              </a:gdLst>
              <a:ahLst/>
              <a:cxnLst>
                <a:cxn ang="0">
                  <a:pos x="T0" y="T1"/>
                </a:cxn>
                <a:cxn ang="0">
                  <a:pos x="T2" y="T3"/>
                </a:cxn>
                <a:cxn ang="0">
                  <a:pos x="T4" y="T5"/>
                </a:cxn>
                <a:cxn ang="0">
                  <a:pos x="T6" y="T7"/>
                </a:cxn>
                <a:cxn ang="0">
                  <a:pos x="T8" y="T9"/>
                </a:cxn>
              </a:cxnLst>
              <a:rect l="0" t="0" r="r" b="b"/>
              <a:pathLst>
                <a:path w="8" h="9">
                  <a:moveTo>
                    <a:pt x="0" y="9"/>
                  </a:moveTo>
                  <a:lnTo>
                    <a:pt x="0" y="8"/>
                  </a:lnTo>
                  <a:lnTo>
                    <a:pt x="7" y="0"/>
                  </a:lnTo>
                  <a:lnTo>
                    <a:pt x="8" y="1"/>
                  </a:lnTo>
                  <a:lnTo>
                    <a:pt x="0"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0" name="Freeform 494"/>
            <p:cNvSpPr/>
            <p:nvPr/>
          </p:nvSpPr>
          <p:spPr bwMode="auto">
            <a:xfrm>
              <a:off x="6613526" y="717550"/>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1" name="Freeform 495"/>
            <p:cNvSpPr/>
            <p:nvPr/>
          </p:nvSpPr>
          <p:spPr bwMode="auto">
            <a:xfrm>
              <a:off x="6629401" y="725488"/>
              <a:ext cx="12700" cy="14288"/>
            </a:xfrm>
            <a:custGeom>
              <a:avLst/>
              <a:gdLst>
                <a:gd name="T0" fmla="*/ 1 w 8"/>
                <a:gd name="T1" fmla="*/ 9 h 9"/>
                <a:gd name="T2" fmla="*/ 0 w 8"/>
                <a:gd name="T3" fmla="*/ 8 h 9"/>
                <a:gd name="T4" fmla="*/ 7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7"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2" name="Freeform 496"/>
            <p:cNvSpPr/>
            <p:nvPr/>
          </p:nvSpPr>
          <p:spPr bwMode="auto">
            <a:xfrm>
              <a:off x="6629401" y="735013"/>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3" name="Freeform 497"/>
            <p:cNvSpPr/>
            <p:nvPr/>
          </p:nvSpPr>
          <p:spPr bwMode="auto">
            <a:xfrm>
              <a:off x="6645276" y="742950"/>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4" name="Freeform 498"/>
            <p:cNvSpPr/>
            <p:nvPr/>
          </p:nvSpPr>
          <p:spPr bwMode="auto">
            <a:xfrm>
              <a:off x="6645276" y="749300"/>
              <a:ext cx="20638" cy="22225"/>
            </a:xfrm>
            <a:custGeom>
              <a:avLst/>
              <a:gdLst>
                <a:gd name="T0" fmla="*/ 1 w 13"/>
                <a:gd name="T1" fmla="*/ 14 h 14"/>
                <a:gd name="T2" fmla="*/ 0 w 13"/>
                <a:gd name="T3" fmla="*/ 13 h 14"/>
                <a:gd name="T4" fmla="*/ 13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3"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5" name="Freeform 499"/>
            <p:cNvSpPr/>
            <p:nvPr/>
          </p:nvSpPr>
          <p:spPr bwMode="auto">
            <a:xfrm>
              <a:off x="6661151" y="758825"/>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6" name="Freeform 500"/>
            <p:cNvSpPr/>
            <p:nvPr/>
          </p:nvSpPr>
          <p:spPr bwMode="auto">
            <a:xfrm>
              <a:off x="6661151" y="766763"/>
              <a:ext cx="22225" cy="20638"/>
            </a:xfrm>
            <a:custGeom>
              <a:avLst/>
              <a:gdLst>
                <a:gd name="T0" fmla="*/ 1 w 14"/>
                <a:gd name="T1" fmla="*/ 13 h 13"/>
                <a:gd name="T2" fmla="*/ 0 w 14"/>
                <a:gd name="T3" fmla="*/ 12 h 13"/>
                <a:gd name="T4" fmla="*/ 12 w 14"/>
                <a:gd name="T5" fmla="*/ 0 h 13"/>
                <a:gd name="T6" fmla="*/ 14 w 14"/>
                <a:gd name="T7" fmla="*/ 0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7" name="Freeform 501"/>
            <p:cNvSpPr/>
            <p:nvPr/>
          </p:nvSpPr>
          <p:spPr bwMode="auto">
            <a:xfrm>
              <a:off x="6678614" y="77470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8" name="Freeform 502"/>
            <p:cNvSpPr/>
            <p:nvPr/>
          </p:nvSpPr>
          <p:spPr bwMode="auto">
            <a:xfrm>
              <a:off x="6678614" y="782638"/>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9" name="Freeform 503"/>
            <p:cNvSpPr/>
            <p:nvPr/>
          </p:nvSpPr>
          <p:spPr bwMode="auto">
            <a:xfrm>
              <a:off x="6692901" y="790575"/>
              <a:ext cx="14288" cy="14288"/>
            </a:xfrm>
            <a:custGeom>
              <a:avLst/>
              <a:gdLst>
                <a:gd name="T0" fmla="*/ 1 w 9"/>
                <a:gd name="T1" fmla="*/ 9 h 9"/>
                <a:gd name="T2" fmla="*/ 0 w 9"/>
                <a:gd name="T3" fmla="*/ 7 h 9"/>
                <a:gd name="T4" fmla="*/ 8 w 9"/>
                <a:gd name="T5" fmla="*/ 0 h 9"/>
                <a:gd name="T6" fmla="*/ 9 w 9"/>
                <a:gd name="T7" fmla="*/ 1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lnTo>
                    <a:pt x="0" y="7"/>
                  </a:lnTo>
                  <a:lnTo>
                    <a:pt x="8" y="0"/>
                  </a:lnTo>
                  <a:lnTo>
                    <a:pt x="9"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0" name="Freeform 504"/>
            <p:cNvSpPr/>
            <p:nvPr/>
          </p:nvSpPr>
          <p:spPr bwMode="auto">
            <a:xfrm>
              <a:off x="6692901" y="798513"/>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1" name="Freeform 505"/>
            <p:cNvSpPr/>
            <p:nvPr/>
          </p:nvSpPr>
          <p:spPr bwMode="auto">
            <a:xfrm>
              <a:off x="6710364" y="8064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2" name="Freeform 506"/>
            <p:cNvSpPr/>
            <p:nvPr/>
          </p:nvSpPr>
          <p:spPr bwMode="auto">
            <a:xfrm>
              <a:off x="6710364" y="815975"/>
              <a:ext cx="20638" cy="19050"/>
            </a:xfrm>
            <a:custGeom>
              <a:avLst/>
              <a:gdLst>
                <a:gd name="T0" fmla="*/ 0 w 13"/>
                <a:gd name="T1" fmla="*/ 12 h 12"/>
                <a:gd name="T2" fmla="*/ 0 w 13"/>
                <a:gd name="T3" fmla="*/ 12 h 12"/>
                <a:gd name="T4" fmla="*/ 12 w 13"/>
                <a:gd name="T5" fmla="*/ 0 h 12"/>
                <a:gd name="T6" fmla="*/ 13 w 13"/>
                <a:gd name="T7" fmla="*/ 0 h 12"/>
                <a:gd name="T8" fmla="*/ 0 w 13"/>
                <a:gd name="T9" fmla="*/ 12 h 12"/>
              </a:gdLst>
              <a:ahLst/>
              <a:cxnLst>
                <a:cxn ang="0">
                  <a:pos x="T0" y="T1"/>
                </a:cxn>
                <a:cxn ang="0">
                  <a:pos x="T2" y="T3"/>
                </a:cxn>
                <a:cxn ang="0">
                  <a:pos x="T4" y="T5"/>
                </a:cxn>
                <a:cxn ang="0">
                  <a:pos x="T6" y="T7"/>
                </a:cxn>
                <a:cxn ang="0">
                  <a:pos x="T8" y="T9"/>
                </a:cxn>
              </a:cxnLst>
              <a:rect l="0" t="0" r="r" b="b"/>
              <a:pathLst>
                <a:path w="13" h="12">
                  <a:moveTo>
                    <a:pt x="0" y="12"/>
                  </a:moveTo>
                  <a:lnTo>
                    <a:pt x="0" y="12"/>
                  </a:lnTo>
                  <a:lnTo>
                    <a:pt x="12" y="0"/>
                  </a:lnTo>
                  <a:lnTo>
                    <a:pt x="13" y="0"/>
                  </a:lnTo>
                  <a:lnTo>
                    <a:pt x="0"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3" name="Freeform 507"/>
            <p:cNvSpPr/>
            <p:nvPr/>
          </p:nvSpPr>
          <p:spPr bwMode="auto">
            <a:xfrm>
              <a:off x="6726239" y="823913"/>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4" name="Freeform 508"/>
            <p:cNvSpPr/>
            <p:nvPr/>
          </p:nvSpPr>
          <p:spPr bwMode="auto">
            <a:xfrm>
              <a:off x="6726239" y="830263"/>
              <a:ext cx="20638" cy="22225"/>
            </a:xfrm>
            <a:custGeom>
              <a:avLst/>
              <a:gdLst>
                <a:gd name="T0" fmla="*/ 1 w 13"/>
                <a:gd name="T1" fmla="*/ 14 h 14"/>
                <a:gd name="T2" fmla="*/ 0 w 13"/>
                <a:gd name="T3" fmla="*/ 13 h 14"/>
                <a:gd name="T4" fmla="*/ 12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5" name="Freeform 509"/>
            <p:cNvSpPr/>
            <p:nvPr/>
          </p:nvSpPr>
          <p:spPr bwMode="auto">
            <a:xfrm>
              <a:off x="6742114" y="839788"/>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6" name="Freeform 510"/>
            <p:cNvSpPr/>
            <p:nvPr/>
          </p:nvSpPr>
          <p:spPr bwMode="auto">
            <a:xfrm>
              <a:off x="6742114" y="847725"/>
              <a:ext cx="20638" cy="20638"/>
            </a:xfrm>
            <a:custGeom>
              <a:avLst/>
              <a:gdLst>
                <a:gd name="T0" fmla="*/ 1 w 13"/>
                <a:gd name="T1" fmla="*/ 13 h 13"/>
                <a:gd name="T2" fmla="*/ 0 w 13"/>
                <a:gd name="T3" fmla="*/ 12 h 13"/>
                <a:gd name="T4" fmla="*/ 12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2"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7" name="Freeform 511"/>
            <p:cNvSpPr/>
            <p:nvPr/>
          </p:nvSpPr>
          <p:spPr bwMode="auto">
            <a:xfrm>
              <a:off x="6759576" y="85566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8" name="Freeform 512"/>
            <p:cNvSpPr/>
            <p:nvPr/>
          </p:nvSpPr>
          <p:spPr bwMode="auto">
            <a:xfrm>
              <a:off x="6759576" y="863600"/>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9" name="Freeform 513"/>
            <p:cNvSpPr/>
            <p:nvPr/>
          </p:nvSpPr>
          <p:spPr bwMode="auto">
            <a:xfrm>
              <a:off x="6773864" y="871538"/>
              <a:ext cx="12700" cy="14288"/>
            </a:xfrm>
            <a:custGeom>
              <a:avLst/>
              <a:gdLst>
                <a:gd name="T0" fmla="*/ 1 w 8"/>
                <a:gd name="T1" fmla="*/ 9 h 9"/>
                <a:gd name="T2" fmla="*/ 0 w 8"/>
                <a:gd name="T3" fmla="*/ 7 h 9"/>
                <a:gd name="T4" fmla="*/ 8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7"/>
                  </a:lnTo>
                  <a:lnTo>
                    <a:pt x="8"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0" name="Freeform 514"/>
            <p:cNvSpPr/>
            <p:nvPr/>
          </p:nvSpPr>
          <p:spPr bwMode="auto">
            <a:xfrm>
              <a:off x="6773864" y="879475"/>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1" name="Freeform 515"/>
            <p:cNvSpPr/>
            <p:nvPr/>
          </p:nvSpPr>
          <p:spPr bwMode="auto">
            <a:xfrm>
              <a:off x="6791326" y="88741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2" name="Freeform 516"/>
            <p:cNvSpPr/>
            <p:nvPr/>
          </p:nvSpPr>
          <p:spPr bwMode="auto">
            <a:xfrm>
              <a:off x="6791326" y="895350"/>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3" name="Freeform 517"/>
            <p:cNvSpPr/>
            <p:nvPr/>
          </p:nvSpPr>
          <p:spPr bwMode="auto">
            <a:xfrm>
              <a:off x="6807201" y="904875"/>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4" name="Freeform 518"/>
            <p:cNvSpPr/>
            <p:nvPr/>
          </p:nvSpPr>
          <p:spPr bwMode="auto">
            <a:xfrm>
              <a:off x="6807201" y="9112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5" name="Freeform 519"/>
            <p:cNvSpPr/>
            <p:nvPr/>
          </p:nvSpPr>
          <p:spPr bwMode="auto">
            <a:xfrm>
              <a:off x="6823076" y="919163"/>
              <a:ext cx="12700" cy="14288"/>
            </a:xfrm>
            <a:custGeom>
              <a:avLst/>
              <a:gdLst>
                <a:gd name="T0" fmla="*/ 1 w 8"/>
                <a:gd name="T1" fmla="*/ 9 h 9"/>
                <a:gd name="T2" fmla="*/ 0 w 8"/>
                <a:gd name="T3" fmla="*/ 8 h 9"/>
                <a:gd name="T4" fmla="*/ 8 w 8"/>
                <a:gd name="T5" fmla="*/ 0 h 9"/>
                <a:gd name="T6" fmla="*/ 8 w 8"/>
                <a:gd name="T7" fmla="*/ 2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8" y="0"/>
                  </a:lnTo>
                  <a:lnTo>
                    <a:pt x="8" y="2"/>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6" name="Freeform 520"/>
            <p:cNvSpPr/>
            <p:nvPr/>
          </p:nvSpPr>
          <p:spPr bwMode="auto">
            <a:xfrm>
              <a:off x="6823076" y="928688"/>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7" name="Freeform 521"/>
            <p:cNvSpPr/>
            <p:nvPr/>
          </p:nvSpPr>
          <p:spPr bwMode="auto">
            <a:xfrm>
              <a:off x="6838951" y="936625"/>
              <a:ext cx="14288" cy="12700"/>
            </a:xfrm>
            <a:custGeom>
              <a:avLst/>
              <a:gdLst>
                <a:gd name="T0" fmla="*/ 1 w 9"/>
                <a:gd name="T1" fmla="*/ 8 h 8"/>
                <a:gd name="T2" fmla="*/ 0 w 9"/>
                <a:gd name="T3" fmla="*/ 7 h 8"/>
                <a:gd name="T4" fmla="*/ 8 w 9"/>
                <a:gd name="T5" fmla="*/ 0 h 8"/>
                <a:gd name="T6" fmla="*/ 9 w 9"/>
                <a:gd name="T7" fmla="*/ 0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7"/>
                  </a:lnTo>
                  <a:lnTo>
                    <a:pt x="8" y="0"/>
                  </a:lnTo>
                  <a:lnTo>
                    <a:pt x="9"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8" name="Freeform 522"/>
            <p:cNvSpPr/>
            <p:nvPr/>
          </p:nvSpPr>
          <p:spPr bwMode="auto">
            <a:xfrm>
              <a:off x="6838951" y="944563"/>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9" name="Freeform 523"/>
            <p:cNvSpPr/>
            <p:nvPr/>
          </p:nvSpPr>
          <p:spPr bwMode="auto">
            <a:xfrm>
              <a:off x="6854826" y="952500"/>
              <a:ext cx="12700" cy="12700"/>
            </a:xfrm>
            <a:custGeom>
              <a:avLst/>
              <a:gdLst>
                <a:gd name="T0" fmla="*/ 1 w 8"/>
                <a:gd name="T1" fmla="*/ 8 h 8"/>
                <a:gd name="T2" fmla="*/ 0 w 8"/>
                <a:gd name="T3" fmla="*/ 8 h 8"/>
                <a:gd name="T4" fmla="*/ 8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8"/>
                  </a:lnTo>
                  <a:lnTo>
                    <a:pt x="8"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0" name="Freeform 524"/>
            <p:cNvSpPr/>
            <p:nvPr/>
          </p:nvSpPr>
          <p:spPr bwMode="auto">
            <a:xfrm>
              <a:off x="6856414" y="960438"/>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1" name="Freeform 525"/>
            <p:cNvSpPr/>
            <p:nvPr/>
          </p:nvSpPr>
          <p:spPr bwMode="auto">
            <a:xfrm>
              <a:off x="6872289" y="968375"/>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2" name="Freeform 526"/>
            <p:cNvSpPr/>
            <p:nvPr/>
          </p:nvSpPr>
          <p:spPr bwMode="auto">
            <a:xfrm>
              <a:off x="6872289" y="976313"/>
              <a:ext cx="20638" cy="20638"/>
            </a:xfrm>
            <a:custGeom>
              <a:avLst/>
              <a:gdLst>
                <a:gd name="T0" fmla="*/ 1 w 13"/>
                <a:gd name="T1" fmla="*/ 13 h 13"/>
                <a:gd name="T2" fmla="*/ 0 w 13"/>
                <a:gd name="T3" fmla="*/ 13 h 13"/>
                <a:gd name="T4" fmla="*/ 12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3"/>
                  </a:lnTo>
                  <a:lnTo>
                    <a:pt x="12"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3" name="Freeform 527"/>
            <p:cNvSpPr/>
            <p:nvPr/>
          </p:nvSpPr>
          <p:spPr bwMode="auto">
            <a:xfrm>
              <a:off x="6888164" y="985838"/>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664" name="Freeform 528"/>
          <p:cNvSpPr/>
          <p:nvPr/>
        </p:nvSpPr>
        <p:spPr bwMode="auto">
          <a:xfrm>
            <a:off x="3568710" y="2250832"/>
            <a:ext cx="1342493" cy="1340491"/>
          </a:xfrm>
          <a:custGeom>
            <a:avLst/>
            <a:gdLst>
              <a:gd name="T0" fmla="*/ 125 w 1159"/>
              <a:gd name="T1" fmla="*/ 353 h 1159"/>
              <a:gd name="T2" fmla="*/ 353 w 1159"/>
              <a:gd name="T3" fmla="*/ 1034 h 1159"/>
              <a:gd name="T4" fmla="*/ 1034 w 1159"/>
              <a:gd name="T5" fmla="*/ 806 h 1159"/>
              <a:gd name="T6" fmla="*/ 806 w 1159"/>
              <a:gd name="T7" fmla="*/ 125 h 1159"/>
              <a:gd name="T8" fmla="*/ 125 w 1159"/>
              <a:gd name="T9" fmla="*/ 353 h 1159"/>
            </a:gdLst>
            <a:ahLst/>
            <a:cxnLst>
              <a:cxn ang="0">
                <a:pos x="T0" y="T1"/>
              </a:cxn>
              <a:cxn ang="0">
                <a:pos x="T2" y="T3"/>
              </a:cxn>
              <a:cxn ang="0">
                <a:pos x="T4" y="T5"/>
              </a:cxn>
              <a:cxn ang="0">
                <a:pos x="T6" y="T7"/>
              </a:cxn>
              <a:cxn ang="0">
                <a:pos x="T8" y="T9"/>
              </a:cxn>
            </a:cxnLst>
            <a:rect l="0" t="0" r="r" b="b"/>
            <a:pathLst>
              <a:path w="1159" h="1159">
                <a:moveTo>
                  <a:pt x="125" y="353"/>
                </a:moveTo>
                <a:cubicBezTo>
                  <a:pt x="0" y="604"/>
                  <a:pt x="102" y="909"/>
                  <a:pt x="353" y="1034"/>
                </a:cubicBezTo>
                <a:cubicBezTo>
                  <a:pt x="604" y="1159"/>
                  <a:pt x="909" y="1057"/>
                  <a:pt x="1034" y="806"/>
                </a:cubicBezTo>
                <a:cubicBezTo>
                  <a:pt x="1159" y="555"/>
                  <a:pt x="1057" y="250"/>
                  <a:pt x="806" y="125"/>
                </a:cubicBezTo>
                <a:cubicBezTo>
                  <a:pt x="555" y="0"/>
                  <a:pt x="250" y="102"/>
                  <a:pt x="125" y="353"/>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06" name="组合 3805"/>
          <p:cNvGrpSpPr/>
          <p:nvPr/>
        </p:nvGrpSpPr>
        <p:grpSpPr>
          <a:xfrm>
            <a:off x="3932845" y="2560947"/>
            <a:ext cx="656240" cy="678247"/>
            <a:chOff x="4305301" y="506413"/>
            <a:chExt cx="520700" cy="538162"/>
          </a:xfrm>
        </p:grpSpPr>
        <p:sp>
          <p:nvSpPr>
            <p:cNvPr id="3665" name="Freeform 529"/>
            <p:cNvSpPr/>
            <p:nvPr/>
          </p:nvSpPr>
          <p:spPr bwMode="auto">
            <a:xfrm>
              <a:off x="4311651" y="858838"/>
              <a:ext cx="514350" cy="163513"/>
            </a:xfrm>
            <a:custGeom>
              <a:avLst/>
              <a:gdLst>
                <a:gd name="T0" fmla="*/ 558 w 559"/>
                <a:gd name="T1" fmla="*/ 0 h 179"/>
                <a:gd name="T2" fmla="*/ 55 w 559"/>
                <a:gd name="T3" fmla="*/ 3 h 179"/>
                <a:gd name="T4" fmla="*/ 0 w 559"/>
                <a:gd name="T5" fmla="*/ 59 h 179"/>
                <a:gd name="T6" fmla="*/ 0 w 559"/>
                <a:gd name="T7" fmla="*/ 124 h 179"/>
                <a:gd name="T8" fmla="*/ 56 w 559"/>
                <a:gd name="T9" fmla="*/ 179 h 179"/>
                <a:gd name="T10" fmla="*/ 559 w 559"/>
                <a:gd name="T11" fmla="*/ 175 h 179"/>
                <a:gd name="T12" fmla="*/ 558 w 55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559" h="179">
                  <a:moveTo>
                    <a:pt x="558" y="0"/>
                  </a:moveTo>
                  <a:cubicBezTo>
                    <a:pt x="55" y="3"/>
                    <a:pt x="55" y="3"/>
                    <a:pt x="55" y="3"/>
                  </a:cubicBezTo>
                  <a:cubicBezTo>
                    <a:pt x="24" y="3"/>
                    <a:pt x="0" y="28"/>
                    <a:pt x="0" y="59"/>
                  </a:cubicBezTo>
                  <a:cubicBezTo>
                    <a:pt x="0" y="124"/>
                    <a:pt x="0" y="124"/>
                    <a:pt x="0" y="124"/>
                  </a:cubicBezTo>
                  <a:cubicBezTo>
                    <a:pt x="1" y="155"/>
                    <a:pt x="26" y="179"/>
                    <a:pt x="56" y="179"/>
                  </a:cubicBezTo>
                  <a:cubicBezTo>
                    <a:pt x="559" y="175"/>
                    <a:pt x="559" y="175"/>
                    <a:pt x="559" y="175"/>
                  </a:cubicBezTo>
                  <a:lnTo>
                    <a:pt x="558" y="0"/>
                  </a:lnTo>
                  <a:close/>
                </a:path>
              </a:pathLst>
            </a:custGeom>
            <a:solidFill>
              <a:srgbClr val="9FA8A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6" name="Freeform 530"/>
            <p:cNvSpPr/>
            <p:nvPr/>
          </p:nvSpPr>
          <p:spPr bwMode="auto">
            <a:xfrm>
              <a:off x="4694239" y="874713"/>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7" name="Freeform 531"/>
            <p:cNvSpPr/>
            <p:nvPr/>
          </p:nvSpPr>
          <p:spPr bwMode="auto">
            <a:xfrm>
              <a:off x="4570414" y="876300"/>
              <a:ext cx="111125" cy="128588"/>
            </a:xfrm>
            <a:custGeom>
              <a:avLst/>
              <a:gdLst>
                <a:gd name="T0" fmla="*/ 1 w 70"/>
                <a:gd name="T1" fmla="*/ 81 h 81"/>
                <a:gd name="T2" fmla="*/ 0 w 70"/>
                <a:gd name="T3" fmla="*/ 0 h 81"/>
                <a:gd name="T4" fmla="*/ 70 w 70"/>
                <a:gd name="T5" fmla="*/ 0 h 81"/>
                <a:gd name="T6" fmla="*/ 70 w 70"/>
                <a:gd name="T7" fmla="*/ 80 h 81"/>
                <a:gd name="T8" fmla="*/ 1 w 70"/>
                <a:gd name="T9" fmla="*/ 81 h 81"/>
              </a:gdLst>
              <a:ahLst/>
              <a:cxnLst>
                <a:cxn ang="0">
                  <a:pos x="T0" y="T1"/>
                </a:cxn>
                <a:cxn ang="0">
                  <a:pos x="T2" y="T3"/>
                </a:cxn>
                <a:cxn ang="0">
                  <a:pos x="T4" y="T5"/>
                </a:cxn>
                <a:cxn ang="0">
                  <a:pos x="T6" y="T7"/>
                </a:cxn>
                <a:cxn ang="0">
                  <a:pos x="T8" y="T9"/>
                </a:cxn>
              </a:cxnLst>
              <a:rect l="0" t="0" r="r" b="b"/>
              <a:pathLst>
                <a:path w="70" h="81">
                  <a:moveTo>
                    <a:pt x="1" y="81"/>
                  </a:moveTo>
                  <a:lnTo>
                    <a:pt x="0" y="0"/>
                  </a:lnTo>
                  <a:lnTo>
                    <a:pt x="70" y="0"/>
                  </a:lnTo>
                  <a:lnTo>
                    <a:pt x="70" y="80"/>
                  </a:lnTo>
                  <a:lnTo>
                    <a:pt x="1"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8" name="Freeform 532"/>
            <p:cNvSpPr/>
            <p:nvPr/>
          </p:nvSpPr>
          <p:spPr bwMode="auto">
            <a:xfrm>
              <a:off x="4448176" y="876300"/>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9" name="Freeform 533"/>
            <p:cNvSpPr/>
            <p:nvPr/>
          </p:nvSpPr>
          <p:spPr bwMode="auto">
            <a:xfrm>
              <a:off x="4311651" y="654050"/>
              <a:ext cx="511175" cy="390525"/>
            </a:xfrm>
            <a:custGeom>
              <a:avLst/>
              <a:gdLst>
                <a:gd name="T0" fmla="*/ 466 w 557"/>
                <a:gd name="T1" fmla="*/ 0 h 425"/>
                <a:gd name="T2" fmla="*/ 35 w 557"/>
                <a:gd name="T3" fmla="*/ 258 h 425"/>
                <a:gd name="T4" fmla="*/ 16 w 557"/>
                <a:gd name="T5" fmla="*/ 334 h 425"/>
                <a:gd name="T6" fmla="*/ 49 w 557"/>
                <a:gd name="T7" fmla="*/ 390 h 425"/>
                <a:gd name="T8" fmla="*/ 125 w 557"/>
                <a:gd name="T9" fmla="*/ 409 h 425"/>
                <a:gd name="T10" fmla="*/ 557 w 557"/>
                <a:gd name="T11" fmla="*/ 151 h 425"/>
                <a:gd name="T12" fmla="*/ 466 w 557"/>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557" h="425">
                  <a:moveTo>
                    <a:pt x="466" y="0"/>
                  </a:moveTo>
                  <a:cubicBezTo>
                    <a:pt x="35" y="258"/>
                    <a:pt x="35" y="258"/>
                    <a:pt x="35" y="258"/>
                  </a:cubicBezTo>
                  <a:cubicBezTo>
                    <a:pt x="8" y="274"/>
                    <a:pt x="0" y="308"/>
                    <a:pt x="16" y="334"/>
                  </a:cubicBezTo>
                  <a:cubicBezTo>
                    <a:pt x="49" y="390"/>
                    <a:pt x="49" y="390"/>
                    <a:pt x="49" y="390"/>
                  </a:cubicBezTo>
                  <a:cubicBezTo>
                    <a:pt x="65" y="416"/>
                    <a:pt x="99" y="425"/>
                    <a:pt x="125" y="409"/>
                  </a:cubicBezTo>
                  <a:cubicBezTo>
                    <a:pt x="557" y="151"/>
                    <a:pt x="557" y="151"/>
                    <a:pt x="557" y="151"/>
                  </a:cubicBezTo>
                  <a:lnTo>
                    <a:pt x="466" y="0"/>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0" name="Freeform 534"/>
            <p:cNvSpPr/>
            <p:nvPr/>
          </p:nvSpPr>
          <p:spPr bwMode="auto">
            <a:xfrm>
              <a:off x="4637089" y="677863"/>
              <a:ext cx="160338" cy="166688"/>
            </a:xfrm>
            <a:custGeom>
              <a:avLst/>
              <a:gdLst>
                <a:gd name="T0" fmla="*/ 42 w 101"/>
                <a:gd name="T1" fmla="*/ 105 h 105"/>
                <a:gd name="T2" fmla="*/ 0 w 101"/>
                <a:gd name="T3" fmla="*/ 36 h 105"/>
                <a:gd name="T4" fmla="*/ 59 w 101"/>
                <a:gd name="T5" fmla="*/ 0 h 105"/>
                <a:gd name="T6" fmla="*/ 101 w 101"/>
                <a:gd name="T7" fmla="*/ 69 h 105"/>
                <a:gd name="T8" fmla="*/ 42 w 101"/>
                <a:gd name="T9" fmla="*/ 105 h 105"/>
              </a:gdLst>
              <a:ahLst/>
              <a:cxnLst>
                <a:cxn ang="0">
                  <a:pos x="T0" y="T1"/>
                </a:cxn>
                <a:cxn ang="0">
                  <a:pos x="T2" y="T3"/>
                </a:cxn>
                <a:cxn ang="0">
                  <a:pos x="T4" y="T5"/>
                </a:cxn>
                <a:cxn ang="0">
                  <a:pos x="T6" y="T7"/>
                </a:cxn>
                <a:cxn ang="0">
                  <a:pos x="T8" y="T9"/>
                </a:cxn>
              </a:cxnLst>
              <a:rect l="0" t="0" r="r" b="b"/>
              <a:pathLst>
                <a:path w="101" h="105">
                  <a:moveTo>
                    <a:pt x="42" y="105"/>
                  </a:moveTo>
                  <a:lnTo>
                    <a:pt x="0" y="36"/>
                  </a:lnTo>
                  <a:lnTo>
                    <a:pt x="59" y="0"/>
                  </a:lnTo>
                  <a:lnTo>
                    <a:pt x="101" y="69"/>
                  </a:lnTo>
                  <a:lnTo>
                    <a:pt x="42" y="105"/>
                  </a:lnTo>
                  <a:close/>
                </a:path>
              </a:pathLst>
            </a:custGeom>
            <a:solidFill>
              <a:srgbClr val="FFC90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1" name="Freeform 535"/>
            <p:cNvSpPr/>
            <p:nvPr/>
          </p:nvSpPr>
          <p:spPr bwMode="auto">
            <a:xfrm>
              <a:off x="4530726" y="741363"/>
              <a:ext cx="161925" cy="166688"/>
            </a:xfrm>
            <a:custGeom>
              <a:avLst/>
              <a:gdLst>
                <a:gd name="T0" fmla="*/ 42 w 102"/>
                <a:gd name="T1" fmla="*/ 105 h 105"/>
                <a:gd name="T2" fmla="*/ 0 w 102"/>
                <a:gd name="T3" fmla="*/ 36 h 105"/>
                <a:gd name="T4" fmla="*/ 60 w 102"/>
                <a:gd name="T5" fmla="*/ 0 h 105"/>
                <a:gd name="T6" fmla="*/ 102 w 102"/>
                <a:gd name="T7" fmla="*/ 69 h 105"/>
                <a:gd name="T8" fmla="*/ 42 w 102"/>
                <a:gd name="T9" fmla="*/ 105 h 105"/>
              </a:gdLst>
              <a:ahLst/>
              <a:cxnLst>
                <a:cxn ang="0">
                  <a:pos x="T0" y="T1"/>
                </a:cxn>
                <a:cxn ang="0">
                  <a:pos x="T2" y="T3"/>
                </a:cxn>
                <a:cxn ang="0">
                  <a:pos x="T4" y="T5"/>
                </a:cxn>
                <a:cxn ang="0">
                  <a:pos x="T6" y="T7"/>
                </a:cxn>
                <a:cxn ang="0">
                  <a:pos x="T8" y="T9"/>
                </a:cxn>
              </a:cxnLst>
              <a:rect l="0" t="0" r="r" b="b"/>
              <a:pathLst>
                <a:path w="102" h="105">
                  <a:moveTo>
                    <a:pt x="42" y="105"/>
                  </a:moveTo>
                  <a:lnTo>
                    <a:pt x="0" y="36"/>
                  </a:lnTo>
                  <a:lnTo>
                    <a:pt x="60" y="0"/>
                  </a:lnTo>
                  <a:lnTo>
                    <a:pt x="102" y="69"/>
                  </a:lnTo>
                  <a:lnTo>
                    <a:pt x="42" y="105"/>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2" name="Freeform 536"/>
            <p:cNvSpPr/>
            <p:nvPr/>
          </p:nvSpPr>
          <p:spPr bwMode="auto">
            <a:xfrm>
              <a:off x="4425951" y="804863"/>
              <a:ext cx="160338" cy="166688"/>
            </a:xfrm>
            <a:custGeom>
              <a:avLst/>
              <a:gdLst>
                <a:gd name="T0" fmla="*/ 41 w 101"/>
                <a:gd name="T1" fmla="*/ 105 h 105"/>
                <a:gd name="T2" fmla="*/ 0 w 101"/>
                <a:gd name="T3" fmla="*/ 35 h 105"/>
                <a:gd name="T4" fmla="*/ 59 w 101"/>
                <a:gd name="T5" fmla="*/ 0 h 105"/>
                <a:gd name="T6" fmla="*/ 101 w 101"/>
                <a:gd name="T7" fmla="*/ 69 h 105"/>
                <a:gd name="T8" fmla="*/ 41 w 101"/>
                <a:gd name="T9" fmla="*/ 105 h 105"/>
              </a:gdLst>
              <a:ahLst/>
              <a:cxnLst>
                <a:cxn ang="0">
                  <a:pos x="T0" y="T1"/>
                </a:cxn>
                <a:cxn ang="0">
                  <a:pos x="T2" y="T3"/>
                </a:cxn>
                <a:cxn ang="0">
                  <a:pos x="T4" y="T5"/>
                </a:cxn>
                <a:cxn ang="0">
                  <a:pos x="T6" y="T7"/>
                </a:cxn>
                <a:cxn ang="0">
                  <a:pos x="T8" y="T9"/>
                </a:cxn>
              </a:cxnLst>
              <a:rect l="0" t="0" r="r" b="b"/>
              <a:pathLst>
                <a:path w="101" h="105">
                  <a:moveTo>
                    <a:pt x="41" y="105"/>
                  </a:moveTo>
                  <a:lnTo>
                    <a:pt x="0" y="35"/>
                  </a:lnTo>
                  <a:lnTo>
                    <a:pt x="59" y="0"/>
                  </a:lnTo>
                  <a:lnTo>
                    <a:pt x="101" y="69"/>
                  </a:lnTo>
                  <a:lnTo>
                    <a:pt x="41" y="105"/>
                  </a:ln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3" name="Freeform 537"/>
            <p:cNvSpPr/>
            <p:nvPr/>
          </p:nvSpPr>
          <p:spPr bwMode="auto">
            <a:xfrm>
              <a:off x="4305301" y="522288"/>
              <a:ext cx="390525" cy="511175"/>
            </a:xfrm>
            <a:custGeom>
              <a:avLst/>
              <a:gdLst>
                <a:gd name="T0" fmla="*/ 274 w 425"/>
                <a:gd name="T1" fmla="*/ 0 h 557"/>
                <a:gd name="T2" fmla="*/ 16 w 425"/>
                <a:gd name="T3" fmla="*/ 432 h 557"/>
                <a:gd name="T4" fmla="*/ 35 w 425"/>
                <a:gd name="T5" fmla="*/ 508 h 557"/>
                <a:gd name="T6" fmla="*/ 91 w 425"/>
                <a:gd name="T7" fmla="*/ 541 h 557"/>
                <a:gd name="T8" fmla="*/ 167 w 425"/>
                <a:gd name="T9" fmla="*/ 522 h 557"/>
                <a:gd name="T10" fmla="*/ 425 w 425"/>
                <a:gd name="T11" fmla="*/ 90 h 557"/>
                <a:gd name="T12" fmla="*/ 274 w 425"/>
                <a:gd name="T13" fmla="*/ 0 h 557"/>
              </a:gdLst>
              <a:ahLst/>
              <a:cxnLst>
                <a:cxn ang="0">
                  <a:pos x="T0" y="T1"/>
                </a:cxn>
                <a:cxn ang="0">
                  <a:pos x="T2" y="T3"/>
                </a:cxn>
                <a:cxn ang="0">
                  <a:pos x="T4" y="T5"/>
                </a:cxn>
                <a:cxn ang="0">
                  <a:pos x="T6" y="T7"/>
                </a:cxn>
                <a:cxn ang="0">
                  <a:pos x="T8" y="T9"/>
                </a:cxn>
                <a:cxn ang="0">
                  <a:pos x="T10" y="T11"/>
                </a:cxn>
                <a:cxn ang="0">
                  <a:pos x="T12" y="T13"/>
                </a:cxn>
              </a:cxnLst>
              <a:rect l="0" t="0" r="r" b="b"/>
              <a:pathLst>
                <a:path w="425" h="557">
                  <a:moveTo>
                    <a:pt x="274" y="0"/>
                  </a:moveTo>
                  <a:cubicBezTo>
                    <a:pt x="16" y="432"/>
                    <a:pt x="16" y="432"/>
                    <a:pt x="16" y="432"/>
                  </a:cubicBezTo>
                  <a:cubicBezTo>
                    <a:pt x="0" y="458"/>
                    <a:pt x="9" y="492"/>
                    <a:pt x="35" y="508"/>
                  </a:cubicBezTo>
                  <a:cubicBezTo>
                    <a:pt x="91" y="541"/>
                    <a:pt x="91" y="541"/>
                    <a:pt x="91" y="541"/>
                  </a:cubicBezTo>
                  <a:cubicBezTo>
                    <a:pt x="117" y="557"/>
                    <a:pt x="151" y="548"/>
                    <a:pt x="167" y="522"/>
                  </a:cubicBezTo>
                  <a:cubicBezTo>
                    <a:pt x="425" y="90"/>
                    <a:pt x="425" y="90"/>
                    <a:pt x="425" y="90"/>
                  </a:cubicBezTo>
                  <a:lnTo>
                    <a:pt x="274" y="0"/>
                  </a:lnTo>
                  <a:close/>
                </a:path>
              </a:pathLst>
            </a:custGeom>
            <a:solidFill>
              <a:srgbClr val="D1D2D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4" name="Freeform 538"/>
            <p:cNvSpPr/>
            <p:nvPr/>
          </p:nvSpPr>
          <p:spPr bwMode="auto">
            <a:xfrm>
              <a:off x="4503739" y="547688"/>
              <a:ext cx="166688" cy="160338"/>
            </a:xfrm>
            <a:custGeom>
              <a:avLst/>
              <a:gdLst>
                <a:gd name="T0" fmla="*/ 69 w 105"/>
                <a:gd name="T1" fmla="*/ 101 h 101"/>
                <a:gd name="T2" fmla="*/ 0 w 105"/>
                <a:gd name="T3" fmla="*/ 60 h 101"/>
                <a:gd name="T4" fmla="*/ 36 w 105"/>
                <a:gd name="T5" fmla="*/ 0 h 101"/>
                <a:gd name="T6" fmla="*/ 105 w 105"/>
                <a:gd name="T7" fmla="*/ 41 h 101"/>
                <a:gd name="T8" fmla="*/ 69 w 105"/>
                <a:gd name="T9" fmla="*/ 101 h 101"/>
              </a:gdLst>
              <a:ahLst/>
              <a:cxnLst>
                <a:cxn ang="0">
                  <a:pos x="T0" y="T1"/>
                </a:cxn>
                <a:cxn ang="0">
                  <a:pos x="T2" y="T3"/>
                </a:cxn>
                <a:cxn ang="0">
                  <a:pos x="T4" y="T5"/>
                </a:cxn>
                <a:cxn ang="0">
                  <a:pos x="T6" y="T7"/>
                </a:cxn>
                <a:cxn ang="0">
                  <a:pos x="T8" y="T9"/>
                </a:cxn>
              </a:cxnLst>
              <a:rect l="0" t="0" r="r" b="b"/>
              <a:pathLst>
                <a:path w="105" h="101">
                  <a:moveTo>
                    <a:pt x="69" y="101"/>
                  </a:moveTo>
                  <a:lnTo>
                    <a:pt x="0" y="60"/>
                  </a:lnTo>
                  <a:lnTo>
                    <a:pt x="36" y="0"/>
                  </a:lnTo>
                  <a:lnTo>
                    <a:pt x="105" y="41"/>
                  </a:lnTo>
                  <a:lnTo>
                    <a:pt x="69" y="101"/>
                  </a:ln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5" name="Freeform 539"/>
            <p:cNvSpPr/>
            <p:nvPr/>
          </p:nvSpPr>
          <p:spPr bwMode="auto">
            <a:xfrm>
              <a:off x="4441826" y="654050"/>
              <a:ext cx="165100" cy="160338"/>
            </a:xfrm>
            <a:custGeom>
              <a:avLst/>
              <a:gdLst>
                <a:gd name="T0" fmla="*/ 69 w 104"/>
                <a:gd name="T1" fmla="*/ 101 h 101"/>
                <a:gd name="T2" fmla="*/ 0 w 104"/>
                <a:gd name="T3" fmla="*/ 59 h 101"/>
                <a:gd name="T4" fmla="*/ 35 w 104"/>
                <a:gd name="T5" fmla="*/ 0 h 101"/>
                <a:gd name="T6" fmla="*/ 104 w 104"/>
                <a:gd name="T7" fmla="*/ 41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59"/>
                  </a:lnTo>
                  <a:lnTo>
                    <a:pt x="35" y="0"/>
                  </a:lnTo>
                  <a:lnTo>
                    <a:pt x="104" y="41"/>
                  </a:lnTo>
                  <a:lnTo>
                    <a:pt x="69" y="10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6" name="Freeform 540"/>
            <p:cNvSpPr/>
            <p:nvPr/>
          </p:nvSpPr>
          <p:spPr bwMode="auto">
            <a:xfrm>
              <a:off x="4378326" y="758825"/>
              <a:ext cx="165100" cy="160338"/>
            </a:xfrm>
            <a:custGeom>
              <a:avLst/>
              <a:gdLst>
                <a:gd name="T0" fmla="*/ 69 w 104"/>
                <a:gd name="T1" fmla="*/ 101 h 101"/>
                <a:gd name="T2" fmla="*/ 0 w 104"/>
                <a:gd name="T3" fmla="*/ 60 h 101"/>
                <a:gd name="T4" fmla="*/ 36 w 104"/>
                <a:gd name="T5" fmla="*/ 0 h 101"/>
                <a:gd name="T6" fmla="*/ 104 w 104"/>
                <a:gd name="T7" fmla="*/ 42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60"/>
                  </a:lnTo>
                  <a:lnTo>
                    <a:pt x="36" y="0"/>
                  </a:lnTo>
                  <a:lnTo>
                    <a:pt x="104" y="42"/>
                  </a:lnTo>
                  <a:lnTo>
                    <a:pt x="69" y="101"/>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7" name="Freeform 541"/>
            <p:cNvSpPr/>
            <p:nvPr/>
          </p:nvSpPr>
          <p:spPr bwMode="auto">
            <a:xfrm>
              <a:off x="4311651" y="506413"/>
              <a:ext cx="161925" cy="514350"/>
            </a:xfrm>
            <a:custGeom>
              <a:avLst/>
              <a:gdLst>
                <a:gd name="T0" fmla="*/ 0 w 176"/>
                <a:gd name="T1" fmla="*/ 0 h 559"/>
                <a:gd name="T2" fmla="*/ 0 w 176"/>
                <a:gd name="T3" fmla="*/ 504 h 559"/>
                <a:gd name="T4" fmla="*/ 55 w 176"/>
                <a:gd name="T5" fmla="*/ 559 h 559"/>
                <a:gd name="T6" fmla="*/ 121 w 176"/>
                <a:gd name="T7" fmla="*/ 559 h 559"/>
                <a:gd name="T8" fmla="*/ 176 w 176"/>
                <a:gd name="T9" fmla="*/ 504 h 559"/>
                <a:gd name="T10" fmla="*/ 176 w 176"/>
                <a:gd name="T11" fmla="*/ 0 h 559"/>
                <a:gd name="T12" fmla="*/ 0 w 176"/>
                <a:gd name="T13" fmla="*/ 0 h 559"/>
              </a:gdLst>
              <a:ahLst/>
              <a:cxnLst>
                <a:cxn ang="0">
                  <a:pos x="T0" y="T1"/>
                </a:cxn>
                <a:cxn ang="0">
                  <a:pos x="T2" y="T3"/>
                </a:cxn>
                <a:cxn ang="0">
                  <a:pos x="T4" y="T5"/>
                </a:cxn>
                <a:cxn ang="0">
                  <a:pos x="T6" y="T7"/>
                </a:cxn>
                <a:cxn ang="0">
                  <a:pos x="T8" y="T9"/>
                </a:cxn>
                <a:cxn ang="0">
                  <a:pos x="T10" y="T11"/>
                </a:cxn>
                <a:cxn ang="0">
                  <a:pos x="T12" y="T13"/>
                </a:cxn>
              </a:cxnLst>
              <a:rect l="0" t="0" r="r" b="b"/>
              <a:pathLst>
                <a:path w="176" h="559">
                  <a:moveTo>
                    <a:pt x="0" y="0"/>
                  </a:moveTo>
                  <a:cubicBezTo>
                    <a:pt x="0" y="504"/>
                    <a:pt x="0" y="504"/>
                    <a:pt x="0" y="504"/>
                  </a:cubicBezTo>
                  <a:cubicBezTo>
                    <a:pt x="0" y="534"/>
                    <a:pt x="25" y="559"/>
                    <a:pt x="55" y="559"/>
                  </a:cubicBezTo>
                  <a:cubicBezTo>
                    <a:pt x="121" y="559"/>
                    <a:pt x="121" y="559"/>
                    <a:pt x="121" y="559"/>
                  </a:cubicBezTo>
                  <a:cubicBezTo>
                    <a:pt x="151" y="559"/>
                    <a:pt x="176" y="534"/>
                    <a:pt x="176" y="504"/>
                  </a:cubicBezTo>
                  <a:cubicBezTo>
                    <a:pt x="176" y="0"/>
                    <a:pt x="176" y="0"/>
                    <a:pt x="176" y="0"/>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8" name="Rectangle 542"/>
            <p:cNvSpPr>
              <a:spLocks noChangeArrowheads="1"/>
            </p:cNvSpPr>
            <p:nvPr/>
          </p:nvSpPr>
          <p:spPr bwMode="auto">
            <a:xfrm>
              <a:off x="4327526" y="527050"/>
              <a:ext cx="128588" cy="109538"/>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9" name="Rectangle 543"/>
            <p:cNvSpPr>
              <a:spLocks noChangeArrowheads="1"/>
            </p:cNvSpPr>
            <p:nvPr/>
          </p:nvSpPr>
          <p:spPr bwMode="auto">
            <a:xfrm>
              <a:off x="4327526" y="649288"/>
              <a:ext cx="128588" cy="111125"/>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0" name="Rectangle 544"/>
            <p:cNvSpPr>
              <a:spLocks noChangeArrowheads="1"/>
            </p:cNvSpPr>
            <p:nvPr/>
          </p:nvSpPr>
          <p:spPr bwMode="auto">
            <a:xfrm>
              <a:off x="4327526" y="773113"/>
              <a:ext cx="128588" cy="109538"/>
            </a:xfrm>
            <a:prstGeom prst="rect">
              <a:avLst/>
            </a:prstGeom>
            <a:solidFill>
              <a:srgbClr val="1F8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1" name="Oval 545"/>
            <p:cNvSpPr>
              <a:spLocks noChangeArrowheads="1"/>
            </p:cNvSpPr>
            <p:nvPr/>
          </p:nvSpPr>
          <p:spPr bwMode="auto">
            <a:xfrm>
              <a:off x="4379914" y="950913"/>
              <a:ext cx="25400" cy="23813"/>
            </a:xfrm>
            <a:prstGeom prst="ellipse">
              <a:avLst/>
            </a:prstGeom>
            <a:solidFill>
              <a:srgbClr val="12171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682" name="Oval 546"/>
          <p:cNvSpPr>
            <a:spLocks noChangeArrowheads="1"/>
          </p:cNvSpPr>
          <p:nvPr/>
        </p:nvSpPr>
        <p:spPr bwMode="auto">
          <a:xfrm>
            <a:off x="8023382" y="2332863"/>
            <a:ext cx="1174431" cy="1174431"/>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09" name="组合 3808"/>
          <p:cNvGrpSpPr/>
          <p:nvPr/>
        </p:nvGrpSpPr>
        <p:grpSpPr>
          <a:xfrm>
            <a:off x="8191444" y="2606962"/>
            <a:ext cx="836307" cy="560204"/>
            <a:chOff x="7319964" y="542925"/>
            <a:chExt cx="663575" cy="444500"/>
          </a:xfrm>
        </p:grpSpPr>
        <p:sp>
          <p:nvSpPr>
            <p:cNvPr id="3683" name="Freeform 547"/>
            <p:cNvSpPr/>
            <p:nvPr/>
          </p:nvSpPr>
          <p:spPr bwMode="auto">
            <a:xfrm>
              <a:off x="7351714" y="590550"/>
              <a:ext cx="587375" cy="295275"/>
            </a:xfrm>
            <a:custGeom>
              <a:avLst/>
              <a:gdLst>
                <a:gd name="T0" fmla="*/ 640 w 640"/>
                <a:gd name="T1" fmla="*/ 321 h 321"/>
                <a:gd name="T2" fmla="*/ 604 w 640"/>
                <a:gd name="T3" fmla="*/ 321 h 321"/>
                <a:gd name="T4" fmla="*/ 320 w 640"/>
                <a:gd name="T5" fmla="*/ 36 h 321"/>
                <a:gd name="T6" fmla="*/ 36 w 640"/>
                <a:gd name="T7" fmla="*/ 321 h 321"/>
                <a:gd name="T8" fmla="*/ 0 w 640"/>
                <a:gd name="T9" fmla="*/ 321 h 321"/>
                <a:gd name="T10" fmla="*/ 320 w 640"/>
                <a:gd name="T11" fmla="*/ 0 h 321"/>
                <a:gd name="T12" fmla="*/ 640 w 640"/>
                <a:gd name="T13" fmla="*/ 321 h 321"/>
              </a:gdLst>
              <a:ahLst/>
              <a:cxnLst>
                <a:cxn ang="0">
                  <a:pos x="T0" y="T1"/>
                </a:cxn>
                <a:cxn ang="0">
                  <a:pos x="T2" y="T3"/>
                </a:cxn>
                <a:cxn ang="0">
                  <a:pos x="T4" y="T5"/>
                </a:cxn>
                <a:cxn ang="0">
                  <a:pos x="T6" y="T7"/>
                </a:cxn>
                <a:cxn ang="0">
                  <a:pos x="T8" y="T9"/>
                </a:cxn>
                <a:cxn ang="0">
                  <a:pos x="T10" y="T11"/>
                </a:cxn>
                <a:cxn ang="0">
                  <a:pos x="T12" y="T13"/>
                </a:cxn>
              </a:cxnLst>
              <a:rect l="0" t="0" r="r" b="b"/>
              <a:pathLst>
                <a:path w="640" h="321">
                  <a:moveTo>
                    <a:pt x="640" y="321"/>
                  </a:moveTo>
                  <a:cubicBezTo>
                    <a:pt x="604" y="321"/>
                    <a:pt x="604" y="321"/>
                    <a:pt x="604" y="321"/>
                  </a:cubicBezTo>
                  <a:cubicBezTo>
                    <a:pt x="604" y="164"/>
                    <a:pt x="477" y="36"/>
                    <a:pt x="320" y="36"/>
                  </a:cubicBezTo>
                  <a:cubicBezTo>
                    <a:pt x="163" y="36"/>
                    <a:pt x="36" y="164"/>
                    <a:pt x="36" y="321"/>
                  </a:cubicBezTo>
                  <a:cubicBezTo>
                    <a:pt x="0" y="321"/>
                    <a:pt x="0" y="321"/>
                    <a:pt x="0" y="321"/>
                  </a:cubicBezTo>
                  <a:cubicBezTo>
                    <a:pt x="0" y="144"/>
                    <a:pt x="143" y="0"/>
                    <a:pt x="320" y="0"/>
                  </a:cubicBezTo>
                  <a:cubicBezTo>
                    <a:pt x="497" y="0"/>
                    <a:pt x="640" y="144"/>
                    <a:pt x="640" y="32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4" name="Rectangle 548"/>
            <p:cNvSpPr>
              <a:spLocks noChangeArrowheads="1"/>
            </p:cNvSpPr>
            <p:nvPr/>
          </p:nvSpPr>
          <p:spPr bwMode="auto">
            <a:xfrm>
              <a:off x="7319964" y="885825"/>
              <a:ext cx="103188"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5" name="Rectangle 549"/>
            <p:cNvSpPr>
              <a:spLocks noChangeArrowheads="1"/>
            </p:cNvSpPr>
            <p:nvPr/>
          </p:nvSpPr>
          <p:spPr bwMode="auto">
            <a:xfrm>
              <a:off x="7881939" y="885825"/>
              <a:ext cx="101600"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6" name="Freeform 550"/>
            <p:cNvSpPr/>
            <p:nvPr/>
          </p:nvSpPr>
          <p:spPr bwMode="auto">
            <a:xfrm>
              <a:off x="7367589" y="557213"/>
              <a:ext cx="288925" cy="47625"/>
            </a:xfrm>
            <a:custGeom>
              <a:avLst/>
              <a:gdLst>
                <a:gd name="T0" fmla="*/ 181 w 182"/>
                <a:gd name="T1" fmla="*/ 30 h 30"/>
                <a:gd name="T2" fmla="*/ 0 w 182"/>
                <a:gd name="T3" fmla="*/ 9 h 30"/>
                <a:gd name="T4" fmla="*/ 1 w 182"/>
                <a:gd name="T5" fmla="*/ 0 h 30"/>
                <a:gd name="T6" fmla="*/ 182 w 182"/>
                <a:gd name="T7" fmla="*/ 21 h 30"/>
                <a:gd name="T8" fmla="*/ 181 w 182"/>
                <a:gd name="T9" fmla="*/ 30 h 30"/>
              </a:gdLst>
              <a:ahLst/>
              <a:cxnLst>
                <a:cxn ang="0">
                  <a:pos x="T0" y="T1"/>
                </a:cxn>
                <a:cxn ang="0">
                  <a:pos x="T2" y="T3"/>
                </a:cxn>
                <a:cxn ang="0">
                  <a:pos x="T4" y="T5"/>
                </a:cxn>
                <a:cxn ang="0">
                  <a:pos x="T6" y="T7"/>
                </a:cxn>
                <a:cxn ang="0">
                  <a:pos x="T8" y="T9"/>
                </a:cxn>
              </a:cxnLst>
              <a:rect l="0" t="0" r="r" b="b"/>
              <a:pathLst>
                <a:path w="182" h="30">
                  <a:moveTo>
                    <a:pt x="181" y="30"/>
                  </a:moveTo>
                  <a:lnTo>
                    <a:pt x="0" y="9"/>
                  </a:lnTo>
                  <a:lnTo>
                    <a:pt x="1" y="0"/>
                  </a:lnTo>
                  <a:lnTo>
                    <a:pt x="182" y="21"/>
                  </a:lnTo>
                  <a:lnTo>
                    <a:pt x="181" y="3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7" name="Freeform 551"/>
            <p:cNvSpPr/>
            <p:nvPr/>
          </p:nvSpPr>
          <p:spPr bwMode="auto">
            <a:xfrm>
              <a:off x="7350126" y="542925"/>
              <a:ext cx="42863" cy="42863"/>
            </a:xfrm>
            <a:custGeom>
              <a:avLst/>
              <a:gdLst>
                <a:gd name="T0" fmla="*/ 24 w 27"/>
                <a:gd name="T1" fmla="*/ 27 h 27"/>
                <a:gd name="T2" fmla="*/ 0 w 27"/>
                <a:gd name="T3" fmla="*/ 25 h 27"/>
                <a:gd name="T4" fmla="*/ 2 w 27"/>
                <a:gd name="T5" fmla="*/ 0 h 27"/>
                <a:gd name="T6" fmla="*/ 27 w 27"/>
                <a:gd name="T7" fmla="*/ 3 h 27"/>
                <a:gd name="T8" fmla="*/ 24 w 27"/>
                <a:gd name="T9" fmla="*/ 27 h 27"/>
              </a:gdLst>
              <a:ahLst/>
              <a:cxnLst>
                <a:cxn ang="0">
                  <a:pos x="T0" y="T1"/>
                </a:cxn>
                <a:cxn ang="0">
                  <a:pos x="T2" y="T3"/>
                </a:cxn>
                <a:cxn ang="0">
                  <a:pos x="T4" y="T5"/>
                </a:cxn>
                <a:cxn ang="0">
                  <a:pos x="T6" y="T7"/>
                </a:cxn>
                <a:cxn ang="0">
                  <a:pos x="T8" y="T9"/>
                </a:cxn>
              </a:cxnLst>
              <a:rect l="0" t="0" r="r" b="b"/>
              <a:pathLst>
                <a:path w="27" h="27">
                  <a:moveTo>
                    <a:pt x="24" y="27"/>
                  </a:moveTo>
                  <a:lnTo>
                    <a:pt x="0" y="25"/>
                  </a:lnTo>
                  <a:lnTo>
                    <a:pt x="2" y="0"/>
                  </a:lnTo>
                  <a:lnTo>
                    <a:pt x="27" y="3"/>
                  </a:lnTo>
                  <a:lnTo>
                    <a:pt x="24" y="27"/>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8" name="Freeform 552"/>
            <p:cNvSpPr/>
            <p:nvPr/>
          </p:nvSpPr>
          <p:spPr bwMode="auto">
            <a:xfrm>
              <a:off x="7654926" y="590550"/>
              <a:ext cx="290513" cy="47625"/>
            </a:xfrm>
            <a:custGeom>
              <a:avLst/>
              <a:gdLst>
                <a:gd name="T0" fmla="*/ 1 w 183"/>
                <a:gd name="T1" fmla="*/ 0 h 30"/>
                <a:gd name="T2" fmla="*/ 183 w 183"/>
                <a:gd name="T3" fmla="*/ 21 h 30"/>
                <a:gd name="T4" fmla="*/ 181 w 183"/>
                <a:gd name="T5" fmla="*/ 30 h 30"/>
                <a:gd name="T6" fmla="*/ 0 w 183"/>
                <a:gd name="T7" fmla="*/ 9 h 30"/>
                <a:gd name="T8" fmla="*/ 1 w 183"/>
                <a:gd name="T9" fmla="*/ 0 h 30"/>
              </a:gdLst>
              <a:ahLst/>
              <a:cxnLst>
                <a:cxn ang="0">
                  <a:pos x="T0" y="T1"/>
                </a:cxn>
                <a:cxn ang="0">
                  <a:pos x="T2" y="T3"/>
                </a:cxn>
                <a:cxn ang="0">
                  <a:pos x="T4" y="T5"/>
                </a:cxn>
                <a:cxn ang="0">
                  <a:pos x="T6" y="T7"/>
                </a:cxn>
                <a:cxn ang="0">
                  <a:pos x="T8" y="T9"/>
                </a:cxn>
              </a:cxnLst>
              <a:rect l="0" t="0" r="r" b="b"/>
              <a:pathLst>
                <a:path w="183" h="30">
                  <a:moveTo>
                    <a:pt x="1" y="0"/>
                  </a:moveTo>
                  <a:lnTo>
                    <a:pt x="183" y="21"/>
                  </a:lnTo>
                  <a:lnTo>
                    <a:pt x="181" y="30"/>
                  </a:lnTo>
                  <a:lnTo>
                    <a:pt x="0" y="9"/>
                  </a:lnTo>
                  <a:lnTo>
                    <a:pt x="1"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9" name="Freeform 553"/>
            <p:cNvSpPr/>
            <p:nvPr/>
          </p:nvSpPr>
          <p:spPr bwMode="auto">
            <a:xfrm>
              <a:off x="7918451" y="609600"/>
              <a:ext cx="44450" cy="42863"/>
            </a:xfrm>
            <a:custGeom>
              <a:avLst/>
              <a:gdLst>
                <a:gd name="T0" fmla="*/ 3 w 28"/>
                <a:gd name="T1" fmla="*/ 0 h 27"/>
                <a:gd name="T2" fmla="*/ 28 w 28"/>
                <a:gd name="T3" fmla="*/ 3 h 27"/>
                <a:gd name="T4" fmla="*/ 25 w 28"/>
                <a:gd name="T5" fmla="*/ 27 h 27"/>
                <a:gd name="T6" fmla="*/ 0 w 28"/>
                <a:gd name="T7" fmla="*/ 24 h 27"/>
                <a:gd name="T8" fmla="*/ 3 w 28"/>
                <a:gd name="T9" fmla="*/ 0 h 27"/>
              </a:gdLst>
              <a:ahLst/>
              <a:cxnLst>
                <a:cxn ang="0">
                  <a:pos x="T0" y="T1"/>
                </a:cxn>
                <a:cxn ang="0">
                  <a:pos x="T2" y="T3"/>
                </a:cxn>
                <a:cxn ang="0">
                  <a:pos x="T4" y="T5"/>
                </a:cxn>
                <a:cxn ang="0">
                  <a:pos x="T6" y="T7"/>
                </a:cxn>
                <a:cxn ang="0">
                  <a:pos x="T8" y="T9"/>
                </a:cxn>
              </a:cxnLst>
              <a:rect l="0" t="0" r="r" b="b"/>
              <a:pathLst>
                <a:path w="28" h="27">
                  <a:moveTo>
                    <a:pt x="3" y="0"/>
                  </a:moveTo>
                  <a:lnTo>
                    <a:pt x="28" y="3"/>
                  </a:lnTo>
                  <a:lnTo>
                    <a:pt x="25" y="27"/>
                  </a:lnTo>
                  <a:lnTo>
                    <a:pt x="0" y="24"/>
                  </a:lnTo>
                  <a:lnTo>
                    <a:pt x="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0" name="Rectangle 554"/>
            <p:cNvSpPr>
              <a:spLocks noChangeArrowheads="1"/>
            </p:cNvSpPr>
            <p:nvPr/>
          </p:nvSpPr>
          <p:spPr bwMode="auto">
            <a:xfrm>
              <a:off x="7604126" y="555625"/>
              <a:ext cx="103188" cy="103188"/>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691" name="Oval 555"/>
          <p:cNvSpPr>
            <a:spLocks noChangeArrowheads="1"/>
          </p:cNvSpPr>
          <p:nvPr/>
        </p:nvSpPr>
        <p:spPr bwMode="auto">
          <a:xfrm>
            <a:off x="3650741" y="4989836"/>
            <a:ext cx="1176431" cy="1176431"/>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4" name="组合 3813"/>
          <p:cNvGrpSpPr/>
          <p:nvPr/>
        </p:nvGrpSpPr>
        <p:grpSpPr>
          <a:xfrm>
            <a:off x="3834808" y="5201913"/>
            <a:ext cx="736270" cy="832305"/>
            <a:chOff x="4227514" y="2601913"/>
            <a:chExt cx="584200" cy="660400"/>
          </a:xfrm>
        </p:grpSpPr>
        <p:sp>
          <p:nvSpPr>
            <p:cNvPr id="3692" name="Freeform 556"/>
            <p:cNvSpPr/>
            <p:nvPr/>
          </p:nvSpPr>
          <p:spPr bwMode="auto">
            <a:xfrm>
              <a:off x="4383089" y="2632075"/>
              <a:ext cx="300038" cy="515938"/>
            </a:xfrm>
            <a:custGeom>
              <a:avLst/>
              <a:gdLst>
                <a:gd name="T0" fmla="*/ 158 w 327"/>
                <a:gd name="T1" fmla="*/ 56 h 561"/>
                <a:gd name="T2" fmla="*/ 0 w 327"/>
                <a:gd name="T3" fmla="*/ 332 h 561"/>
                <a:gd name="T4" fmla="*/ 46 w 327"/>
                <a:gd name="T5" fmla="*/ 561 h 561"/>
                <a:gd name="T6" fmla="*/ 164 w 327"/>
                <a:gd name="T7" fmla="*/ 561 h 561"/>
                <a:gd name="T8" fmla="*/ 281 w 327"/>
                <a:gd name="T9" fmla="*/ 561 h 561"/>
                <a:gd name="T10" fmla="*/ 327 w 327"/>
                <a:gd name="T11" fmla="*/ 332 h 561"/>
                <a:gd name="T12" fmla="*/ 169 w 327"/>
                <a:gd name="T13" fmla="*/ 56 h 561"/>
                <a:gd name="T14" fmla="*/ 192 w 327"/>
                <a:gd name="T15" fmla="*/ 28 h 561"/>
                <a:gd name="T16" fmla="*/ 164 w 327"/>
                <a:gd name="T17" fmla="*/ 0 h 561"/>
                <a:gd name="T18" fmla="*/ 135 w 327"/>
                <a:gd name="T19" fmla="*/ 28 h 561"/>
                <a:gd name="T20" fmla="*/ 158 w 327"/>
                <a:gd name="T21" fmla="*/ 5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561">
                  <a:moveTo>
                    <a:pt x="158" y="56"/>
                  </a:moveTo>
                  <a:cubicBezTo>
                    <a:pt x="129" y="198"/>
                    <a:pt x="0" y="332"/>
                    <a:pt x="0" y="332"/>
                  </a:cubicBezTo>
                  <a:cubicBezTo>
                    <a:pt x="69" y="424"/>
                    <a:pt x="46" y="561"/>
                    <a:pt x="46" y="561"/>
                  </a:cubicBezTo>
                  <a:cubicBezTo>
                    <a:pt x="164" y="561"/>
                    <a:pt x="164" y="561"/>
                    <a:pt x="164" y="561"/>
                  </a:cubicBezTo>
                  <a:cubicBezTo>
                    <a:pt x="281" y="561"/>
                    <a:pt x="281" y="561"/>
                    <a:pt x="281" y="561"/>
                  </a:cubicBezTo>
                  <a:cubicBezTo>
                    <a:pt x="281" y="561"/>
                    <a:pt x="258" y="424"/>
                    <a:pt x="327" y="332"/>
                  </a:cubicBezTo>
                  <a:cubicBezTo>
                    <a:pt x="327" y="332"/>
                    <a:pt x="198" y="198"/>
                    <a:pt x="169" y="56"/>
                  </a:cubicBezTo>
                  <a:cubicBezTo>
                    <a:pt x="182" y="54"/>
                    <a:pt x="192" y="42"/>
                    <a:pt x="192" y="28"/>
                  </a:cubicBezTo>
                  <a:cubicBezTo>
                    <a:pt x="192" y="13"/>
                    <a:pt x="179" y="0"/>
                    <a:pt x="164" y="0"/>
                  </a:cubicBezTo>
                  <a:cubicBezTo>
                    <a:pt x="148" y="0"/>
                    <a:pt x="135" y="13"/>
                    <a:pt x="135" y="28"/>
                  </a:cubicBezTo>
                  <a:cubicBezTo>
                    <a:pt x="135" y="42"/>
                    <a:pt x="145" y="54"/>
                    <a:pt x="158" y="5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3" name="Rectangle 557"/>
            <p:cNvSpPr>
              <a:spLocks noChangeArrowheads="1"/>
            </p:cNvSpPr>
            <p:nvPr/>
          </p:nvSpPr>
          <p:spPr bwMode="auto">
            <a:xfrm>
              <a:off x="4425951" y="3165475"/>
              <a:ext cx="215900" cy="96838"/>
            </a:xfrm>
            <a:prstGeom prst="rect">
              <a:avLst/>
            </a:prstGeom>
            <a:solidFill>
              <a:srgbClr val="F0C9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4" name="Oval 558"/>
            <p:cNvSpPr>
              <a:spLocks noChangeArrowheads="1"/>
            </p:cNvSpPr>
            <p:nvPr/>
          </p:nvSpPr>
          <p:spPr bwMode="auto">
            <a:xfrm>
              <a:off x="4494214" y="2946400"/>
              <a:ext cx="77788" cy="7778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5" name="Freeform 559"/>
            <p:cNvSpPr/>
            <p:nvPr/>
          </p:nvSpPr>
          <p:spPr bwMode="auto">
            <a:xfrm>
              <a:off x="4256089" y="2633663"/>
              <a:ext cx="268288" cy="266700"/>
            </a:xfrm>
            <a:custGeom>
              <a:avLst/>
              <a:gdLst>
                <a:gd name="T0" fmla="*/ 292 w 292"/>
                <a:gd name="T1" fmla="*/ 0 h 291"/>
                <a:gd name="T2" fmla="*/ 292 w 292"/>
                <a:gd name="T3" fmla="*/ 0 h 291"/>
                <a:gd name="T4" fmla="*/ 0 w 292"/>
                <a:gd name="T5" fmla="*/ 291 h 291"/>
                <a:gd name="T6" fmla="*/ 33 w 292"/>
                <a:gd name="T7" fmla="*/ 291 h 291"/>
                <a:gd name="T8" fmla="*/ 292 w 292"/>
                <a:gd name="T9" fmla="*/ 32 h 291"/>
                <a:gd name="T10" fmla="*/ 292 w 292"/>
                <a:gd name="T11" fmla="*/ 32 h 291"/>
                <a:gd name="T12" fmla="*/ 292 w 292"/>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292" h="291">
                  <a:moveTo>
                    <a:pt x="292" y="0"/>
                  </a:moveTo>
                  <a:cubicBezTo>
                    <a:pt x="292" y="0"/>
                    <a:pt x="292" y="0"/>
                    <a:pt x="292" y="0"/>
                  </a:cubicBezTo>
                  <a:cubicBezTo>
                    <a:pt x="131" y="0"/>
                    <a:pt x="0" y="130"/>
                    <a:pt x="0" y="291"/>
                  </a:cubicBezTo>
                  <a:cubicBezTo>
                    <a:pt x="33" y="291"/>
                    <a:pt x="33" y="291"/>
                    <a:pt x="33" y="291"/>
                  </a:cubicBezTo>
                  <a:cubicBezTo>
                    <a:pt x="33" y="148"/>
                    <a:pt x="149" y="32"/>
                    <a:pt x="292" y="32"/>
                  </a:cubicBezTo>
                  <a:cubicBezTo>
                    <a:pt x="292" y="32"/>
                    <a:pt x="292" y="32"/>
                    <a:pt x="292" y="32"/>
                  </a:cubicBezTo>
                  <a:lnTo>
                    <a:pt x="292"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6" name="Rectangle 560"/>
            <p:cNvSpPr>
              <a:spLocks noChangeArrowheads="1"/>
            </p:cNvSpPr>
            <p:nvPr/>
          </p:nvSpPr>
          <p:spPr bwMode="auto">
            <a:xfrm>
              <a:off x="4227514" y="2900363"/>
              <a:ext cx="93663"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7" name="Freeform 561"/>
            <p:cNvSpPr/>
            <p:nvPr/>
          </p:nvSpPr>
          <p:spPr bwMode="auto">
            <a:xfrm>
              <a:off x="4270376" y="2632075"/>
              <a:ext cx="263525" cy="15875"/>
            </a:xfrm>
            <a:custGeom>
              <a:avLst/>
              <a:gdLst>
                <a:gd name="T0" fmla="*/ 166 w 166"/>
                <a:gd name="T1" fmla="*/ 9 h 10"/>
                <a:gd name="T2" fmla="*/ 0 w 166"/>
                <a:gd name="T3" fmla="*/ 10 h 10"/>
                <a:gd name="T4" fmla="*/ 0 w 166"/>
                <a:gd name="T5" fmla="*/ 1 h 10"/>
                <a:gd name="T6" fmla="*/ 166 w 166"/>
                <a:gd name="T7" fmla="*/ 0 h 10"/>
                <a:gd name="T8" fmla="*/ 166 w 166"/>
                <a:gd name="T9" fmla="*/ 9 h 10"/>
              </a:gdLst>
              <a:ahLst/>
              <a:cxnLst>
                <a:cxn ang="0">
                  <a:pos x="T0" y="T1"/>
                </a:cxn>
                <a:cxn ang="0">
                  <a:pos x="T2" y="T3"/>
                </a:cxn>
                <a:cxn ang="0">
                  <a:pos x="T4" y="T5"/>
                </a:cxn>
                <a:cxn ang="0">
                  <a:pos x="T6" y="T7"/>
                </a:cxn>
                <a:cxn ang="0">
                  <a:pos x="T8" y="T9"/>
                </a:cxn>
              </a:cxnLst>
              <a:rect l="0" t="0" r="r" b="b"/>
              <a:pathLst>
                <a:path w="166" h="10">
                  <a:moveTo>
                    <a:pt x="166" y="9"/>
                  </a:moveTo>
                  <a:lnTo>
                    <a:pt x="0" y="10"/>
                  </a:lnTo>
                  <a:lnTo>
                    <a:pt x="0" y="1"/>
                  </a:lnTo>
                  <a:lnTo>
                    <a:pt x="166" y="0"/>
                  </a:lnTo>
                  <a:lnTo>
                    <a:pt x="166" y="9"/>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8" name="Rectangle 562"/>
            <p:cNvSpPr>
              <a:spLocks noChangeArrowheads="1"/>
            </p:cNvSpPr>
            <p:nvPr/>
          </p:nvSpPr>
          <p:spPr bwMode="auto">
            <a:xfrm>
              <a:off x="4254501" y="2622550"/>
              <a:ext cx="36513"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9" name="Rectangle 563"/>
            <p:cNvSpPr>
              <a:spLocks noChangeArrowheads="1"/>
            </p:cNvSpPr>
            <p:nvPr/>
          </p:nvSpPr>
          <p:spPr bwMode="auto">
            <a:xfrm>
              <a:off x="4533901" y="2632075"/>
              <a:ext cx="263525" cy="142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00" name="Rectangle 564"/>
            <p:cNvSpPr>
              <a:spLocks noChangeArrowheads="1"/>
            </p:cNvSpPr>
            <p:nvPr/>
          </p:nvSpPr>
          <p:spPr bwMode="auto">
            <a:xfrm>
              <a:off x="4776789" y="2620963"/>
              <a:ext cx="3492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01" name="Rectangle 565"/>
            <p:cNvSpPr>
              <a:spLocks noChangeArrowheads="1"/>
            </p:cNvSpPr>
            <p:nvPr/>
          </p:nvSpPr>
          <p:spPr bwMode="auto">
            <a:xfrm>
              <a:off x="4487864" y="2601913"/>
              <a:ext cx="92075"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02" name="Freeform 566"/>
          <p:cNvSpPr/>
          <p:nvPr/>
        </p:nvSpPr>
        <p:spPr bwMode="auto">
          <a:xfrm>
            <a:off x="8111415" y="4561680"/>
            <a:ext cx="998366" cy="278103"/>
          </a:xfrm>
          <a:custGeom>
            <a:avLst/>
            <a:gdLst>
              <a:gd name="T0" fmla="*/ 0 w 863"/>
              <a:gd name="T1" fmla="*/ 0 h 240"/>
              <a:gd name="T2" fmla="*/ 432 w 863"/>
              <a:gd name="T3" fmla="*/ 240 h 240"/>
              <a:gd name="T4" fmla="*/ 863 w 863"/>
              <a:gd name="T5" fmla="*/ 0 h 240"/>
              <a:gd name="T6" fmla="*/ 0 w 863"/>
              <a:gd name="T7" fmla="*/ 0 h 240"/>
            </a:gdLst>
            <a:ahLst/>
            <a:cxnLst>
              <a:cxn ang="0">
                <a:pos x="T0" y="T1"/>
              </a:cxn>
              <a:cxn ang="0">
                <a:pos x="T2" y="T3"/>
              </a:cxn>
              <a:cxn ang="0">
                <a:pos x="T4" y="T5"/>
              </a:cxn>
              <a:cxn ang="0">
                <a:pos x="T6" y="T7"/>
              </a:cxn>
            </a:cxnLst>
            <a:rect l="0" t="0" r="r" b="b"/>
            <a:pathLst>
              <a:path w="863" h="240">
                <a:moveTo>
                  <a:pt x="0" y="0"/>
                </a:moveTo>
                <a:cubicBezTo>
                  <a:pt x="90" y="144"/>
                  <a:pt x="250" y="240"/>
                  <a:pt x="432" y="240"/>
                </a:cubicBezTo>
                <a:cubicBezTo>
                  <a:pt x="614" y="240"/>
                  <a:pt x="773" y="144"/>
                  <a:pt x="863" y="0"/>
                </a:cubicBezTo>
                <a:lnTo>
                  <a:pt x="0" y="0"/>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03" name="Freeform 567"/>
          <p:cNvSpPr/>
          <p:nvPr/>
        </p:nvSpPr>
        <p:spPr bwMode="auto">
          <a:xfrm>
            <a:off x="8023382" y="3663350"/>
            <a:ext cx="1174431" cy="898329"/>
          </a:xfrm>
          <a:custGeom>
            <a:avLst/>
            <a:gdLst>
              <a:gd name="T0" fmla="*/ 1016 w 1016"/>
              <a:gd name="T1" fmla="*/ 508 h 776"/>
              <a:gd name="T2" fmla="*/ 508 w 1016"/>
              <a:gd name="T3" fmla="*/ 0 h 776"/>
              <a:gd name="T4" fmla="*/ 0 w 1016"/>
              <a:gd name="T5" fmla="*/ 508 h 776"/>
              <a:gd name="T6" fmla="*/ 76 w 1016"/>
              <a:gd name="T7" fmla="*/ 776 h 776"/>
              <a:gd name="T8" fmla="*/ 939 w 1016"/>
              <a:gd name="T9" fmla="*/ 776 h 776"/>
              <a:gd name="T10" fmla="*/ 1016 w 1016"/>
              <a:gd name="T11" fmla="*/ 508 h 776"/>
            </a:gdLst>
            <a:ahLst/>
            <a:cxnLst>
              <a:cxn ang="0">
                <a:pos x="T0" y="T1"/>
              </a:cxn>
              <a:cxn ang="0">
                <a:pos x="T2" y="T3"/>
              </a:cxn>
              <a:cxn ang="0">
                <a:pos x="T4" y="T5"/>
              </a:cxn>
              <a:cxn ang="0">
                <a:pos x="T6" y="T7"/>
              </a:cxn>
              <a:cxn ang="0">
                <a:pos x="T8" y="T9"/>
              </a:cxn>
              <a:cxn ang="0">
                <a:pos x="T10" y="T11"/>
              </a:cxn>
            </a:cxnLst>
            <a:rect l="0" t="0" r="r" b="b"/>
            <a:pathLst>
              <a:path w="1016" h="776">
                <a:moveTo>
                  <a:pt x="1016" y="508"/>
                </a:moveTo>
                <a:cubicBezTo>
                  <a:pt x="1016" y="227"/>
                  <a:pt x="788" y="0"/>
                  <a:pt x="508" y="0"/>
                </a:cubicBezTo>
                <a:cubicBezTo>
                  <a:pt x="227" y="0"/>
                  <a:pt x="0" y="227"/>
                  <a:pt x="0" y="508"/>
                </a:cubicBezTo>
                <a:cubicBezTo>
                  <a:pt x="0" y="606"/>
                  <a:pt x="28" y="698"/>
                  <a:pt x="76" y="776"/>
                </a:cubicBezTo>
                <a:cubicBezTo>
                  <a:pt x="939" y="776"/>
                  <a:pt x="939" y="776"/>
                  <a:pt x="939" y="776"/>
                </a:cubicBezTo>
                <a:cubicBezTo>
                  <a:pt x="987" y="698"/>
                  <a:pt x="1016" y="606"/>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0" name="组合 3809"/>
          <p:cNvGrpSpPr/>
          <p:nvPr/>
        </p:nvGrpSpPr>
        <p:grpSpPr>
          <a:xfrm>
            <a:off x="8253465" y="3855419"/>
            <a:ext cx="714263" cy="712261"/>
            <a:chOff x="7369176" y="1533525"/>
            <a:chExt cx="566738" cy="565150"/>
          </a:xfrm>
        </p:grpSpPr>
        <p:sp>
          <p:nvSpPr>
            <p:cNvPr id="3704" name="Freeform 568"/>
            <p:cNvSpPr/>
            <p:nvPr/>
          </p:nvSpPr>
          <p:spPr bwMode="auto">
            <a:xfrm>
              <a:off x="7431089" y="1670050"/>
              <a:ext cx="369888" cy="366713"/>
            </a:xfrm>
            <a:custGeom>
              <a:avLst/>
              <a:gdLst>
                <a:gd name="T0" fmla="*/ 195 w 402"/>
                <a:gd name="T1" fmla="*/ 0 h 400"/>
                <a:gd name="T2" fmla="*/ 3 w 402"/>
                <a:gd name="T3" fmla="*/ 191 h 400"/>
                <a:gd name="T4" fmla="*/ 5 w 402"/>
                <a:gd name="T5" fmla="*/ 208 h 400"/>
                <a:gd name="T6" fmla="*/ 192 w 402"/>
                <a:gd name="T7" fmla="*/ 395 h 400"/>
                <a:gd name="T8" fmla="*/ 211 w 402"/>
                <a:gd name="T9" fmla="*/ 395 h 400"/>
                <a:gd name="T10" fmla="*/ 214 w 402"/>
                <a:gd name="T11" fmla="*/ 392 h 400"/>
                <a:gd name="T12" fmla="*/ 402 w 402"/>
                <a:gd name="T13" fmla="*/ 205 h 400"/>
                <a:gd name="T14" fmla="*/ 200 w 402"/>
                <a:gd name="T15" fmla="*/ 3 h 400"/>
                <a:gd name="T16" fmla="*/ 195 w 402"/>
                <a:gd name="T1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0">
                  <a:moveTo>
                    <a:pt x="195" y="0"/>
                  </a:moveTo>
                  <a:cubicBezTo>
                    <a:pt x="3" y="191"/>
                    <a:pt x="3" y="191"/>
                    <a:pt x="3" y="191"/>
                  </a:cubicBezTo>
                  <a:cubicBezTo>
                    <a:pt x="0" y="197"/>
                    <a:pt x="1" y="203"/>
                    <a:pt x="5" y="208"/>
                  </a:cubicBezTo>
                  <a:cubicBezTo>
                    <a:pt x="192" y="395"/>
                    <a:pt x="192" y="395"/>
                    <a:pt x="192" y="395"/>
                  </a:cubicBezTo>
                  <a:cubicBezTo>
                    <a:pt x="197" y="400"/>
                    <a:pt x="206" y="400"/>
                    <a:pt x="211" y="395"/>
                  </a:cubicBezTo>
                  <a:cubicBezTo>
                    <a:pt x="214" y="392"/>
                    <a:pt x="214" y="392"/>
                    <a:pt x="214" y="392"/>
                  </a:cubicBezTo>
                  <a:cubicBezTo>
                    <a:pt x="402" y="205"/>
                    <a:pt x="402" y="205"/>
                    <a:pt x="402" y="205"/>
                  </a:cubicBezTo>
                  <a:cubicBezTo>
                    <a:pt x="200" y="3"/>
                    <a:pt x="200" y="3"/>
                    <a:pt x="200" y="3"/>
                  </a:cubicBezTo>
                  <a:cubicBezTo>
                    <a:pt x="198" y="2"/>
                    <a:pt x="196" y="1"/>
                    <a:pt x="195"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05" name="Freeform 569"/>
            <p:cNvSpPr/>
            <p:nvPr/>
          </p:nvSpPr>
          <p:spPr bwMode="auto">
            <a:xfrm>
              <a:off x="7610476" y="1533525"/>
              <a:ext cx="325438" cy="323850"/>
            </a:xfrm>
            <a:custGeom>
              <a:avLst/>
              <a:gdLst>
                <a:gd name="T0" fmla="*/ 349 w 354"/>
                <a:gd name="T1" fmla="*/ 192 h 353"/>
                <a:gd name="T2" fmla="*/ 162 w 354"/>
                <a:gd name="T3" fmla="*/ 5 h 353"/>
                <a:gd name="T4" fmla="*/ 142 w 354"/>
                <a:gd name="T5" fmla="*/ 5 h 353"/>
                <a:gd name="T6" fmla="*/ 0 w 354"/>
                <a:gd name="T7" fmla="*/ 148 h 353"/>
                <a:gd name="T8" fmla="*/ 5 w 354"/>
                <a:gd name="T9" fmla="*/ 151 h 353"/>
                <a:gd name="T10" fmla="*/ 207 w 354"/>
                <a:gd name="T11" fmla="*/ 353 h 353"/>
                <a:gd name="T12" fmla="*/ 349 w 354"/>
                <a:gd name="T13" fmla="*/ 211 h 353"/>
                <a:gd name="T14" fmla="*/ 349 w 354"/>
                <a:gd name="T15" fmla="*/ 192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353">
                  <a:moveTo>
                    <a:pt x="349" y="192"/>
                  </a:moveTo>
                  <a:cubicBezTo>
                    <a:pt x="162" y="5"/>
                    <a:pt x="162" y="5"/>
                    <a:pt x="162" y="5"/>
                  </a:cubicBezTo>
                  <a:cubicBezTo>
                    <a:pt x="156" y="0"/>
                    <a:pt x="148" y="0"/>
                    <a:pt x="142" y="5"/>
                  </a:cubicBezTo>
                  <a:cubicBezTo>
                    <a:pt x="0" y="148"/>
                    <a:pt x="0" y="148"/>
                    <a:pt x="0" y="148"/>
                  </a:cubicBezTo>
                  <a:cubicBezTo>
                    <a:pt x="1" y="149"/>
                    <a:pt x="3" y="150"/>
                    <a:pt x="5" y="151"/>
                  </a:cubicBezTo>
                  <a:cubicBezTo>
                    <a:pt x="207" y="353"/>
                    <a:pt x="207" y="353"/>
                    <a:pt x="207" y="353"/>
                  </a:cubicBezTo>
                  <a:cubicBezTo>
                    <a:pt x="349" y="211"/>
                    <a:pt x="349" y="211"/>
                    <a:pt x="349" y="211"/>
                  </a:cubicBezTo>
                  <a:cubicBezTo>
                    <a:pt x="354" y="206"/>
                    <a:pt x="354" y="197"/>
                    <a:pt x="349" y="192"/>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06" name="Freeform 570"/>
            <p:cNvSpPr/>
            <p:nvPr/>
          </p:nvSpPr>
          <p:spPr bwMode="auto">
            <a:xfrm>
              <a:off x="7399339" y="1844675"/>
              <a:ext cx="228600" cy="223838"/>
            </a:xfrm>
            <a:custGeom>
              <a:avLst/>
              <a:gdLst>
                <a:gd name="T0" fmla="*/ 4 w 248"/>
                <a:gd name="T1" fmla="*/ 47 h 244"/>
                <a:gd name="T2" fmla="*/ 198 w 248"/>
                <a:gd name="T3" fmla="*/ 240 h 244"/>
                <a:gd name="T4" fmla="*/ 205 w 248"/>
                <a:gd name="T5" fmla="*/ 244 h 244"/>
                <a:gd name="T6" fmla="*/ 248 w 248"/>
                <a:gd name="T7" fmla="*/ 201 h 244"/>
                <a:gd name="T8" fmla="*/ 245 w 248"/>
                <a:gd name="T9" fmla="*/ 204 h 244"/>
                <a:gd name="T10" fmla="*/ 226 w 248"/>
                <a:gd name="T11" fmla="*/ 204 h 244"/>
                <a:gd name="T12" fmla="*/ 39 w 248"/>
                <a:gd name="T13" fmla="*/ 17 h 244"/>
                <a:gd name="T14" fmla="*/ 37 w 248"/>
                <a:gd name="T15" fmla="*/ 0 h 244"/>
                <a:gd name="T16" fmla="*/ 0 w 248"/>
                <a:gd name="T17" fmla="*/ 37 h 244"/>
                <a:gd name="T18" fmla="*/ 4 w 248"/>
                <a:gd name="T19" fmla="*/ 4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4">
                  <a:moveTo>
                    <a:pt x="4" y="47"/>
                  </a:moveTo>
                  <a:cubicBezTo>
                    <a:pt x="198" y="240"/>
                    <a:pt x="198" y="240"/>
                    <a:pt x="198" y="240"/>
                  </a:cubicBezTo>
                  <a:cubicBezTo>
                    <a:pt x="200" y="243"/>
                    <a:pt x="203" y="244"/>
                    <a:pt x="205" y="244"/>
                  </a:cubicBezTo>
                  <a:cubicBezTo>
                    <a:pt x="248" y="201"/>
                    <a:pt x="248" y="201"/>
                    <a:pt x="248" y="201"/>
                  </a:cubicBezTo>
                  <a:cubicBezTo>
                    <a:pt x="245" y="204"/>
                    <a:pt x="245" y="204"/>
                    <a:pt x="245" y="204"/>
                  </a:cubicBezTo>
                  <a:cubicBezTo>
                    <a:pt x="240" y="209"/>
                    <a:pt x="231" y="209"/>
                    <a:pt x="226" y="204"/>
                  </a:cubicBezTo>
                  <a:cubicBezTo>
                    <a:pt x="39" y="17"/>
                    <a:pt x="39" y="17"/>
                    <a:pt x="39" y="17"/>
                  </a:cubicBezTo>
                  <a:cubicBezTo>
                    <a:pt x="35" y="12"/>
                    <a:pt x="34" y="6"/>
                    <a:pt x="37" y="0"/>
                  </a:cubicBezTo>
                  <a:cubicBezTo>
                    <a:pt x="0" y="37"/>
                    <a:pt x="0" y="37"/>
                    <a:pt x="0" y="37"/>
                  </a:cubicBezTo>
                  <a:cubicBezTo>
                    <a:pt x="0" y="41"/>
                    <a:pt x="2" y="44"/>
                    <a:pt x="4" y="47"/>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07" name="Freeform 571"/>
            <p:cNvSpPr/>
            <p:nvPr/>
          </p:nvSpPr>
          <p:spPr bwMode="auto">
            <a:xfrm>
              <a:off x="7389814" y="1878013"/>
              <a:ext cx="198438" cy="201613"/>
            </a:xfrm>
            <a:custGeom>
              <a:avLst/>
              <a:gdLst>
                <a:gd name="T0" fmla="*/ 209 w 216"/>
                <a:gd name="T1" fmla="*/ 203 h 218"/>
                <a:gd name="T2" fmla="*/ 15 w 216"/>
                <a:gd name="T3" fmla="*/ 10 h 218"/>
                <a:gd name="T4" fmla="*/ 11 w 216"/>
                <a:gd name="T5" fmla="*/ 0 h 218"/>
                <a:gd name="T6" fmla="*/ 0 w 216"/>
                <a:gd name="T7" fmla="*/ 11 h 218"/>
                <a:gd name="T8" fmla="*/ 5 w 216"/>
                <a:gd name="T9" fmla="*/ 21 h 218"/>
                <a:gd name="T10" fmla="*/ 198 w 216"/>
                <a:gd name="T11" fmla="*/ 214 h 218"/>
                <a:gd name="T12" fmla="*/ 205 w 216"/>
                <a:gd name="T13" fmla="*/ 218 h 218"/>
                <a:gd name="T14" fmla="*/ 216 w 216"/>
                <a:gd name="T15" fmla="*/ 207 h 218"/>
                <a:gd name="T16" fmla="*/ 209 w 216"/>
                <a:gd name="T17" fmla="*/ 20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18">
                  <a:moveTo>
                    <a:pt x="209" y="203"/>
                  </a:moveTo>
                  <a:cubicBezTo>
                    <a:pt x="15" y="10"/>
                    <a:pt x="15" y="10"/>
                    <a:pt x="15" y="10"/>
                  </a:cubicBezTo>
                  <a:cubicBezTo>
                    <a:pt x="13" y="7"/>
                    <a:pt x="11" y="4"/>
                    <a:pt x="11" y="0"/>
                  </a:cubicBezTo>
                  <a:cubicBezTo>
                    <a:pt x="0" y="11"/>
                    <a:pt x="0" y="11"/>
                    <a:pt x="0" y="11"/>
                  </a:cubicBezTo>
                  <a:cubicBezTo>
                    <a:pt x="0" y="15"/>
                    <a:pt x="2" y="18"/>
                    <a:pt x="5" y="21"/>
                  </a:cubicBezTo>
                  <a:cubicBezTo>
                    <a:pt x="198" y="214"/>
                    <a:pt x="198" y="214"/>
                    <a:pt x="198" y="214"/>
                  </a:cubicBezTo>
                  <a:cubicBezTo>
                    <a:pt x="200" y="217"/>
                    <a:pt x="203" y="218"/>
                    <a:pt x="205" y="218"/>
                  </a:cubicBezTo>
                  <a:cubicBezTo>
                    <a:pt x="216" y="207"/>
                    <a:pt x="216" y="207"/>
                    <a:pt x="216" y="207"/>
                  </a:cubicBezTo>
                  <a:cubicBezTo>
                    <a:pt x="214" y="207"/>
                    <a:pt x="211" y="206"/>
                    <a:pt x="209" y="203"/>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08" name="Freeform 572"/>
            <p:cNvSpPr/>
            <p:nvPr/>
          </p:nvSpPr>
          <p:spPr bwMode="auto">
            <a:xfrm>
              <a:off x="7369176" y="1889125"/>
              <a:ext cx="209550" cy="209550"/>
            </a:xfrm>
            <a:custGeom>
              <a:avLst/>
              <a:gdLst>
                <a:gd name="T0" fmla="*/ 28 w 228"/>
                <a:gd name="T1" fmla="*/ 10 h 229"/>
                <a:gd name="T2" fmla="*/ 23 w 228"/>
                <a:gd name="T3" fmla="*/ 0 h 229"/>
                <a:gd name="T4" fmla="*/ 5 w 228"/>
                <a:gd name="T5" fmla="*/ 18 h 229"/>
                <a:gd name="T6" fmla="*/ 5 w 228"/>
                <a:gd name="T7" fmla="*/ 37 h 229"/>
                <a:gd name="T8" fmla="*/ 192 w 228"/>
                <a:gd name="T9" fmla="*/ 224 h 229"/>
                <a:gd name="T10" fmla="*/ 212 w 228"/>
                <a:gd name="T11" fmla="*/ 224 h 229"/>
                <a:gd name="T12" fmla="*/ 228 w 228"/>
                <a:gd name="T13" fmla="*/ 207 h 229"/>
                <a:gd name="T14" fmla="*/ 221 w 228"/>
                <a:gd name="T15" fmla="*/ 203 h 229"/>
                <a:gd name="T16" fmla="*/ 28 w 228"/>
                <a:gd name="T17" fmla="*/ 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9">
                  <a:moveTo>
                    <a:pt x="28" y="10"/>
                  </a:moveTo>
                  <a:cubicBezTo>
                    <a:pt x="25" y="7"/>
                    <a:pt x="23" y="4"/>
                    <a:pt x="23" y="0"/>
                  </a:cubicBezTo>
                  <a:cubicBezTo>
                    <a:pt x="5" y="18"/>
                    <a:pt x="5" y="18"/>
                    <a:pt x="5" y="18"/>
                  </a:cubicBezTo>
                  <a:cubicBezTo>
                    <a:pt x="0" y="23"/>
                    <a:pt x="0" y="32"/>
                    <a:pt x="5" y="37"/>
                  </a:cubicBezTo>
                  <a:cubicBezTo>
                    <a:pt x="192" y="224"/>
                    <a:pt x="192" y="224"/>
                    <a:pt x="192" y="224"/>
                  </a:cubicBezTo>
                  <a:cubicBezTo>
                    <a:pt x="198" y="229"/>
                    <a:pt x="206" y="229"/>
                    <a:pt x="212" y="224"/>
                  </a:cubicBezTo>
                  <a:cubicBezTo>
                    <a:pt x="228" y="207"/>
                    <a:pt x="228" y="207"/>
                    <a:pt x="228" y="207"/>
                  </a:cubicBezTo>
                  <a:cubicBezTo>
                    <a:pt x="226" y="207"/>
                    <a:pt x="223" y="206"/>
                    <a:pt x="221" y="203"/>
                  </a:cubicBezTo>
                  <a:lnTo>
                    <a:pt x="28" y="1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09" name="Oval 573"/>
          <p:cNvSpPr>
            <a:spLocks noChangeArrowheads="1"/>
          </p:cNvSpPr>
          <p:nvPr/>
        </p:nvSpPr>
        <p:spPr bwMode="auto">
          <a:xfrm>
            <a:off x="6563833" y="3663350"/>
            <a:ext cx="1176431" cy="1176431"/>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1" name="组合 3810"/>
          <p:cNvGrpSpPr/>
          <p:nvPr/>
        </p:nvGrpSpPr>
        <p:grpSpPr>
          <a:xfrm>
            <a:off x="6893956" y="3821408"/>
            <a:ext cx="518189" cy="828303"/>
            <a:chOff x="6411914" y="1506538"/>
            <a:chExt cx="411162" cy="657225"/>
          </a:xfrm>
        </p:grpSpPr>
        <p:sp>
          <p:nvSpPr>
            <p:cNvPr id="3710" name="Freeform 574"/>
            <p:cNvSpPr/>
            <p:nvPr/>
          </p:nvSpPr>
          <p:spPr bwMode="auto">
            <a:xfrm>
              <a:off x="6597651" y="1506538"/>
              <a:ext cx="41275" cy="100013"/>
            </a:xfrm>
            <a:custGeom>
              <a:avLst/>
              <a:gdLst>
                <a:gd name="T0" fmla="*/ 22 w 45"/>
                <a:gd name="T1" fmla="*/ 0 h 110"/>
                <a:gd name="T2" fmla="*/ 0 w 45"/>
                <a:gd name="T3" fmla="*/ 22 h 110"/>
                <a:gd name="T4" fmla="*/ 0 w 45"/>
                <a:gd name="T5" fmla="*/ 110 h 110"/>
                <a:gd name="T6" fmla="*/ 45 w 45"/>
                <a:gd name="T7" fmla="*/ 110 h 110"/>
                <a:gd name="T8" fmla="*/ 45 w 45"/>
                <a:gd name="T9" fmla="*/ 22 h 110"/>
                <a:gd name="T10" fmla="*/ 22 w 45"/>
                <a:gd name="T11" fmla="*/ 0 h 110"/>
              </a:gdLst>
              <a:ahLst/>
              <a:cxnLst>
                <a:cxn ang="0">
                  <a:pos x="T0" y="T1"/>
                </a:cxn>
                <a:cxn ang="0">
                  <a:pos x="T2" y="T3"/>
                </a:cxn>
                <a:cxn ang="0">
                  <a:pos x="T4" y="T5"/>
                </a:cxn>
                <a:cxn ang="0">
                  <a:pos x="T6" y="T7"/>
                </a:cxn>
                <a:cxn ang="0">
                  <a:pos x="T8" y="T9"/>
                </a:cxn>
                <a:cxn ang="0">
                  <a:pos x="T10" y="T11"/>
                </a:cxn>
              </a:cxnLst>
              <a:rect l="0" t="0" r="r" b="b"/>
              <a:pathLst>
                <a:path w="45" h="110">
                  <a:moveTo>
                    <a:pt x="22" y="0"/>
                  </a:moveTo>
                  <a:cubicBezTo>
                    <a:pt x="10" y="0"/>
                    <a:pt x="0" y="10"/>
                    <a:pt x="0" y="22"/>
                  </a:cubicBezTo>
                  <a:cubicBezTo>
                    <a:pt x="0" y="110"/>
                    <a:pt x="0" y="110"/>
                    <a:pt x="0" y="110"/>
                  </a:cubicBezTo>
                  <a:cubicBezTo>
                    <a:pt x="45" y="110"/>
                    <a:pt x="45" y="110"/>
                    <a:pt x="45" y="110"/>
                  </a:cubicBezTo>
                  <a:cubicBezTo>
                    <a:pt x="45" y="22"/>
                    <a:pt x="45" y="22"/>
                    <a:pt x="45" y="22"/>
                  </a:cubicBezTo>
                  <a:cubicBezTo>
                    <a:pt x="45" y="10"/>
                    <a:pt x="35" y="0"/>
                    <a:pt x="22"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1" name="Rectangle 575"/>
            <p:cNvSpPr>
              <a:spLocks noChangeArrowheads="1"/>
            </p:cNvSpPr>
            <p:nvPr/>
          </p:nvSpPr>
          <p:spPr bwMode="auto">
            <a:xfrm>
              <a:off x="6608764" y="1606550"/>
              <a:ext cx="17463" cy="190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2" name="Rectangle 576"/>
            <p:cNvSpPr>
              <a:spLocks noChangeArrowheads="1"/>
            </p:cNvSpPr>
            <p:nvPr/>
          </p:nvSpPr>
          <p:spPr bwMode="auto">
            <a:xfrm>
              <a:off x="6472239" y="1924050"/>
              <a:ext cx="290513" cy="95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3" name="Freeform 577"/>
            <p:cNvSpPr/>
            <p:nvPr/>
          </p:nvSpPr>
          <p:spPr bwMode="auto">
            <a:xfrm>
              <a:off x="6626226" y="1754188"/>
              <a:ext cx="169863" cy="319088"/>
            </a:xfrm>
            <a:custGeom>
              <a:avLst/>
              <a:gdLst>
                <a:gd name="T0" fmla="*/ 0 w 185"/>
                <a:gd name="T1" fmla="*/ 17 h 348"/>
                <a:gd name="T2" fmla="*/ 145 w 185"/>
                <a:gd name="T3" fmla="*/ 340 h 348"/>
                <a:gd name="T4" fmla="*/ 159 w 185"/>
                <a:gd name="T5" fmla="*/ 346 h 348"/>
                <a:gd name="T6" fmla="*/ 177 w 185"/>
                <a:gd name="T7" fmla="*/ 338 h 348"/>
                <a:gd name="T8" fmla="*/ 182 w 185"/>
                <a:gd name="T9" fmla="*/ 323 h 348"/>
                <a:gd name="T10" fmla="*/ 37 w 185"/>
                <a:gd name="T11" fmla="*/ 0 h 348"/>
                <a:gd name="T12" fmla="*/ 0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0" y="17"/>
                  </a:moveTo>
                  <a:cubicBezTo>
                    <a:pt x="145" y="340"/>
                    <a:pt x="145" y="340"/>
                    <a:pt x="145" y="340"/>
                  </a:cubicBezTo>
                  <a:cubicBezTo>
                    <a:pt x="147" y="346"/>
                    <a:pt x="153" y="348"/>
                    <a:pt x="159" y="346"/>
                  </a:cubicBezTo>
                  <a:cubicBezTo>
                    <a:pt x="177" y="338"/>
                    <a:pt x="177" y="338"/>
                    <a:pt x="177" y="338"/>
                  </a:cubicBezTo>
                  <a:cubicBezTo>
                    <a:pt x="182" y="335"/>
                    <a:pt x="185" y="329"/>
                    <a:pt x="182" y="323"/>
                  </a:cubicBezTo>
                  <a:cubicBezTo>
                    <a:pt x="37" y="0"/>
                    <a:pt x="37" y="0"/>
                    <a:pt x="37" y="0"/>
                  </a:cubicBezTo>
                  <a:lnTo>
                    <a:pt x="0"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4" name="Freeform 578"/>
            <p:cNvSpPr/>
            <p:nvPr/>
          </p:nvSpPr>
          <p:spPr bwMode="auto">
            <a:xfrm>
              <a:off x="6772276" y="2063750"/>
              <a:ext cx="50800" cy="100013"/>
            </a:xfrm>
            <a:custGeom>
              <a:avLst/>
              <a:gdLst>
                <a:gd name="T0" fmla="*/ 10 w 32"/>
                <a:gd name="T1" fmla="*/ 0 h 63"/>
                <a:gd name="T2" fmla="*/ 32 w 32"/>
                <a:gd name="T3" fmla="*/ 63 h 63"/>
                <a:gd name="T4" fmla="*/ 32 w 32"/>
                <a:gd name="T5" fmla="*/ 63 h 63"/>
                <a:gd name="T6" fmla="*/ 0 w 32"/>
                <a:gd name="T7" fmla="*/ 5 h 63"/>
                <a:gd name="T8" fmla="*/ 10 w 32"/>
                <a:gd name="T9" fmla="*/ 0 h 63"/>
              </a:gdLst>
              <a:ahLst/>
              <a:cxnLst>
                <a:cxn ang="0">
                  <a:pos x="T0" y="T1"/>
                </a:cxn>
                <a:cxn ang="0">
                  <a:pos x="T2" y="T3"/>
                </a:cxn>
                <a:cxn ang="0">
                  <a:pos x="T4" y="T5"/>
                </a:cxn>
                <a:cxn ang="0">
                  <a:pos x="T6" y="T7"/>
                </a:cxn>
                <a:cxn ang="0">
                  <a:pos x="T8" y="T9"/>
                </a:cxn>
              </a:cxnLst>
              <a:rect l="0" t="0" r="r" b="b"/>
              <a:pathLst>
                <a:path w="32" h="63">
                  <a:moveTo>
                    <a:pt x="10" y="0"/>
                  </a:moveTo>
                  <a:lnTo>
                    <a:pt x="32" y="63"/>
                  </a:lnTo>
                  <a:lnTo>
                    <a:pt x="32" y="63"/>
                  </a:lnTo>
                  <a:lnTo>
                    <a:pt x="0" y="5"/>
                  </a:lnTo>
                  <a:lnTo>
                    <a:pt x="10"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5" name="Freeform 579"/>
            <p:cNvSpPr/>
            <p:nvPr/>
          </p:nvSpPr>
          <p:spPr bwMode="auto">
            <a:xfrm>
              <a:off x="6440489" y="1754188"/>
              <a:ext cx="169863" cy="319088"/>
            </a:xfrm>
            <a:custGeom>
              <a:avLst/>
              <a:gdLst>
                <a:gd name="T0" fmla="*/ 185 w 185"/>
                <a:gd name="T1" fmla="*/ 17 h 348"/>
                <a:gd name="T2" fmla="*/ 40 w 185"/>
                <a:gd name="T3" fmla="*/ 340 h 348"/>
                <a:gd name="T4" fmla="*/ 26 w 185"/>
                <a:gd name="T5" fmla="*/ 346 h 348"/>
                <a:gd name="T6" fmla="*/ 8 w 185"/>
                <a:gd name="T7" fmla="*/ 338 h 348"/>
                <a:gd name="T8" fmla="*/ 3 w 185"/>
                <a:gd name="T9" fmla="*/ 323 h 348"/>
                <a:gd name="T10" fmla="*/ 148 w 185"/>
                <a:gd name="T11" fmla="*/ 0 h 348"/>
                <a:gd name="T12" fmla="*/ 185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185" y="17"/>
                  </a:moveTo>
                  <a:cubicBezTo>
                    <a:pt x="40" y="340"/>
                    <a:pt x="40" y="340"/>
                    <a:pt x="40" y="340"/>
                  </a:cubicBezTo>
                  <a:cubicBezTo>
                    <a:pt x="38" y="346"/>
                    <a:pt x="32" y="348"/>
                    <a:pt x="26" y="346"/>
                  </a:cubicBezTo>
                  <a:cubicBezTo>
                    <a:pt x="8" y="338"/>
                    <a:pt x="8" y="338"/>
                    <a:pt x="8" y="338"/>
                  </a:cubicBezTo>
                  <a:cubicBezTo>
                    <a:pt x="3" y="335"/>
                    <a:pt x="0" y="329"/>
                    <a:pt x="3" y="323"/>
                  </a:cubicBezTo>
                  <a:cubicBezTo>
                    <a:pt x="148" y="0"/>
                    <a:pt x="148" y="0"/>
                    <a:pt x="148" y="0"/>
                  </a:cubicBezTo>
                  <a:lnTo>
                    <a:pt x="185"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6" name="Freeform 580"/>
            <p:cNvSpPr/>
            <p:nvPr/>
          </p:nvSpPr>
          <p:spPr bwMode="auto">
            <a:xfrm>
              <a:off x="6411914" y="2063750"/>
              <a:ext cx="52388" cy="100013"/>
            </a:xfrm>
            <a:custGeom>
              <a:avLst/>
              <a:gdLst>
                <a:gd name="T0" fmla="*/ 22 w 33"/>
                <a:gd name="T1" fmla="*/ 0 h 63"/>
                <a:gd name="T2" fmla="*/ 0 w 33"/>
                <a:gd name="T3" fmla="*/ 63 h 63"/>
                <a:gd name="T4" fmla="*/ 0 w 33"/>
                <a:gd name="T5" fmla="*/ 63 h 63"/>
                <a:gd name="T6" fmla="*/ 33 w 33"/>
                <a:gd name="T7" fmla="*/ 5 h 63"/>
                <a:gd name="T8" fmla="*/ 22 w 33"/>
                <a:gd name="T9" fmla="*/ 0 h 63"/>
              </a:gdLst>
              <a:ahLst/>
              <a:cxnLst>
                <a:cxn ang="0">
                  <a:pos x="T0" y="T1"/>
                </a:cxn>
                <a:cxn ang="0">
                  <a:pos x="T2" y="T3"/>
                </a:cxn>
                <a:cxn ang="0">
                  <a:pos x="T4" y="T5"/>
                </a:cxn>
                <a:cxn ang="0">
                  <a:pos x="T6" y="T7"/>
                </a:cxn>
                <a:cxn ang="0">
                  <a:pos x="T8" y="T9"/>
                </a:cxn>
              </a:cxnLst>
              <a:rect l="0" t="0" r="r" b="b"/>
              <a:pathLst>
                <a:path w="33" h="63">
                  <a:moveTo>
                    <a:pt x="22" y="0"/>
                  </a:moveTo>
                  <a:lnTo>
                    <a:pt x="0" y="63"/>
                  </a:lnTo>
                  <a:lnTo>
                    <a:pt x="0" y="63"/>
                  </a:lnTo>
                  <a:lnTo>
                    <a:pt x="33" y="5"/>
                  </a:lnTo>
                  <a:lnTo>
                    <a:pt x="22"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7" name="Freeform 581"/>
            <p:cNvSpPr>
              <a:spLocks noEditPoints="1"/>
            </p:cNvSpPr>
            <p:nvPr/>
          </p:nvSpPr>
          <p:spPr bwMode="auto">
            <a:xfrm>
              <a:off x="6538914" y="1617663"/>
              <a:ext cx="158750" cy="158750"/>
            </a:xfrm>
            <a:custGeom>
              <a:avLst/>
              <a:gdLst>
                <a:gd name="T0" fmla="*/ 86 w 173"/>
                <a:gd name="T1" fmla="*/ 0 h 173"/>
                <a:gd name="T2" fmla="*/ 0 w 173"/>
                <a:gd name="T3" fmla="*/ 87 h 173"/>
                <a:gd name="T4" fmla="*/ 86 w 173"/>
                <a:gd name="T5" fmla="*/ 173 h 173"/>
                <a:gd name="T6" fmla="*/ 173 w 173"/>
                <a:gd name="T7" fmla="*/ 87 h 173"/>
                <a:gd name="T8" fmla="*/ 86 w 173"/>
                <a:gd name="T9" fmla="*/ 0 h 173"/>
                <a:gd name="T10" fmla="*/ 86 w 173"/>
                <a:gd name="T11" fmla="*/ 157 h 173"/>
                <a:gd name="T12" fmla="*/ 16 w 173"/>
                <a:gd name="T13" fmla="*/ 87 h 173"/>
                <a:gd name="T14" fmla="*/ 86 w 173"/>
                <a:gd name="T15" fmla="*/ 16 h 173"/>
                <a:gd name="T16" fmla="*/ 157 w 173"/>
                <a:gd name="T17" fmla="*/ 87 h 173"/>
                <a:gd name="T18" fmla="*/ 86 w 173"/>
                <a:gd name="T19"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73">
                  <a:moveTo>
                    <a:pt x="86" y="0"/>
                  </a:moveTo>
                  <a:cubicBezTo>
                    <a:pt x="39" y="0"/>
                    <a:pt x="0" y="39"/>
                    <a:pt x="0" y="87"/>
                  </a:cubicBezTo>
                  <a:cubicBezTo>
                    <a:pt x="0" y="135"/>
                    <a:pt x="39" y="173"/>
                    <a:pt x="86" y="173"/>
                  </a:cubicBezTo>
                  <a:cubicBezTo>
                    <a:pt x="134" y="173"/>
                    <a:pt x="173" y="135"/>
                    <a:pt x="173" y="87"/>
                  </a:cubicBezTo>
                  <a:cubicBezTo>
                    <a:pt x="173" y="39"/>
                    <a:pt x="134" y="0"/>
                    <a:pt x="86" y="0"/>
                  </a:cubicBezTo>
                  <a:close/>
                  <a:moveTo>
                    <a:pt x="86" y="157"/>
                  </a:moveTo>
                  <a:cubicBezTo>
                    <a:pt x="48" y="157"/>
                    <a:pt x="16" y="126"/>
                    <a:pt x="16" y="87"/>
                  </a:cubicBezTo>
                  <a:cubicBezTo>
                    <a:pt x="16" y="48"/>
                    <a:pt x="48" y="16"/>
                    <a:pt x="86" y="16"/>
                  </a:cubicBezTo>
                  <a:cubicBezTo>
                    <a:pt x="125" y="16"/>
                    <a:pt x="157" y="48"/>
                    <a:pt x="157" y="87"/>
                  </a:cubicBezTo>
                  <a:cubicBezTo>
                    <a:pt x="157" y="126"/>
                    <a:pt x="125" y="157"/>
                    <a:pt x="86" y="157"/>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8" name="Freeform 582"/>
            <p:cNvSpPr/>
            <p:nvPr/>
          </p:nvSpPr>
          <p:spPr bwMode="auto">
            <a:xfrm>
              <a:off x="6610351" y="1874838"/>
              <a:ext cx="15875" cy="107950"/>
            </a:xfrm>
            <a:custGeom>
              <a:avLst/>
              <a:gdLst>
                <a:gd name="T0" fmla="*/ 8 w 17"/>
                <a:gd name="T1" fmla="*/ 0 h 118"/>
                <a:gd name="T2" fmla="*/ 0 w 17"/>
                <a:gd name="T3" fmla="*/ 8 h 118"/>
                <a:gd name="T4" fmla="*/ 0 w 17"/>
                <a:gd name="T5" fmla="*/ 110 h 118"/>
                <a:gd name="T6" fmla="*/ 8 w 17"/>
                <a:gd name="T7" fmla="*/ 118 h 118"/>
                <a:gd name="T8" fmla="*/ 17 w 17"/>
                <a:gd name="T9" fmla="*/ 110 h 118"/>
                <a:gd name="T10" fmla="*/ 17 w 17"/>
                <a:gd name="T11" fmla="*/ 8 h 118"/>
                <a:gd name="T12" fmla="*/ 8 w 17"/>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7" h="118">
                  <a:moveTo>
                    <a:pt x="8" y="0"/>
                  </a:moveTo>
                  <a:cubicBezTo>
                    <a:pt x="4" y="0"/>
                    <a:pt x="0" y="3"/>
                    <a:pt x="0" y="8"/>
                  </a:cubicBezTo>
                  <a:cubicBezTo>
                    <a:pt x="0" y="110"/>
                    <a:pt x="0" y="110"/>
                    <a:pt x="0" y="110"/>
                  </a:cubicBezTo>
                  <a:cubicBezTo>
                    <a:pt x="0" y="115"/>
                    <a:pt x="4" y="118"/>
                    <a:pt x="8" y="118"/>
                  </a:cubicBezTo>
                  <a:cubicBezTo>
                    <a:pt x="13" y="118"/>
                    <a:pt x="17" y="115"/>
                    <a:pt x="17" y="110"/>
                  </a:cubicBezTo>
                  <a:cubicBezTo>
                    <a:pt x="17" y="8"/>
                    <a:pt x="17" y="8"/>
                    <a:pt x="17" y="8"/>
                  </a:cubicBezTo>
                  <a:cubicBezTo>
                    <a:pt x="17" y="3"/>
                    <a:pt x="13" y="0"/>
                    <a:pt x="8"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9" name="Rectangle 583"/>
            <p:cNvSpPr>
              <a:spLocks noChangeArrowheads="1"/>
            </p:cNvSpPr>
            <p:nvPr/>
          </p:nvSpPr>
          <p:spPr bwMode="auto">
            <a:xfrm>
              <a:off x="6456364" y="1916113"/>
              <a:ext cx="23813"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20" name="Rectangle 584"/>
            <p:cNvSpPr>
              <a:spLocks noChangeArrowheads="1"/>
            </p:cNvSpPr>
            <p:nvPr/>
          </p:nvSpPr>
          <p:spPr bwMode="auto">
            <a:xfrm>
              <a:off x="6756401" y="1916113"/>
              <a:ext cx="22225"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21" name="Freeform 585"/>
          <p:cNvSpPr/>
          <p:nvPr/>
        </p:nvSpPr>
        <p:spPr bwMode="auto">
          <a:xfrm>
            <a:off x="3650741" y="3663350"/>
            <a:ext cx="1176431" cy="1176431"/>
          </a:xfrm>
          <a:custGeom>
            <a:avLst/>
            <a:gdLst>
              <a:gd name="T0" fmla="*/ 508 w 1016"/>
              <a:gd name="T1" fmla="*/ 0 h 1016"/>
              <a:gd name="T2" fmla="*/ 0 w 1016"/>
              <a:gd name="T3" fmla="*/ 508 h 1016"/>
              <a:gd name="T4" fmla="*/ 0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0"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3" name="组合 3812"/>
          <p:cNvGrpSpPr/>
          <p:nvPr/>
        </p:nvGrpSpPr>
        <p:grpSpPr>
          <a:xfrm>
            <a:off x="3876823" y="3889434"/>
            <a:ext cx="716262" cy="732268"/>
            <a:chOff x="4260851" y="1560513"/>
            <a:chExt cx="568325" cy="581025"/>
          </a:xfrm>
        </p:grpSpPr>
        <p:sp>
          <p:nvSpPr>
            <p:cNvPr id="3722" name="Freeform 586"/>
            <p:cNvSpPr/>
            <p:nvPr/>
          </p:nvSpPr>
          <p:spPr bwMode="auto">
            <a:xfrm>
              <a:off x="4260851" y="1560513"/>
              <a:ext cx="568325" cy="581025"/>
            </a:xfrm>
            <a:custGeom>
              <a:avLst/>
              <a:gdLst>
                <a:gd name="T0" fmla="*/ 382 w 620"/>
                <a:gd name="T1" fmla="*/ 604 h 633"/>
                <a:gd name="T2" fmla="*/ 146 w 620"/>
                <a:gd name="T3" fmla="*/ 565 h 633"/>
                <a:gd name="T4" fmla="*/ 21 w 620"/>
                <a:gd name="T5" fmla="*/ 357 h 633"/>
                <a:gd name="T6" fmla="*/ 106 w 620"/>
                <a:gd name="T7" fmla="*/ 68 h 633"/>
                <a:gd name="T8" fmla="*/ 354 w 620"/>
                <a:gd name="T9" fmla="*/ 15 h 633"/>
                <a:gd name="T10" fmla="*/ 438 w 620"/>
                <a:gd name="T11" fmla="*/ 41 h 633"/>
                <a:gd name="T12" fmla="*/ 580 w 620"/>
                <a:gd name="T13" fmla="*/ 184 h 633"/>
                <a:gd name="T14" fmla="*/ 612 w 620"/>
                <a:gd name="T15" fmla="*/ 385 h 633"/>
                <a:gd name="T16" fmla="*/ 561 w 620"/>
                <a:gd name="T17" fmla="*/ 463 h 633"/>
                <a:gd name="T18" fmla="*/ 429 w 620"/>
                <a:gd name="T19" fmla="*/ 398 h 633"/>
                <a:gd name="T20" fmla="*/ 378 w 620"/>
                <a:gd name="T21" fmla="*/ 462 h 633"/>
                <a:gd name="T22" fmla="*/ 431 w 620"/>
                <a:gd name="T23" fmla="*/ 556 h 633"/>
                <a:gd name="T24" fmla="*/ 382 w 620"/>
                <a:gd name="T25" fmla="*/ 604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0" h="633">
                  <a:moveTo>
                    <a:pt x="382" y="604"/>
                  </a:moveTo>
                  <a:cubicBezTo>
                    <a:pt x="304" y="633"/>
                    <a:pt x="213" y="615"/>
                    <a:pt x="146" y="565"/>
                  </a:cubicBezTo>
                  <a:cubicBezTo>
                    <a:pt x="80" y="516"/>
                    <a:pt x="37" y="438"/>
                    <a:pt x="21" y="357"/>
                  </a:cubicBezTo>
                  <a:cubicBezTo>
                    <a:pt x="0" y="253"/>
                    <a:pt x="25" y="136"/>
                    <a:pt x="106" y="68"/>
                  </a:cubicBezTo>
                  <a:cubicBezTo>
                    <a:pt x="173" y="12"/>
                    <a:pt x="268" y="0"/>
                    <a:pt x="354" y="15"/>
                  </a:cubicBezTo>
                  <a:cubicBezTo>
                    <a:pt x="383" y="21"/>
                    <a:pt x="411" y="29"/>
                    <a:pt x="438" y="41"/>
                  </a:cubicBezTo>
                  <a:cubicBezTo>
                    <a:pt x="500" y="70"/>
                    <a:pt x="550" y="123"/>
                    <a:pt x="580" y="184"/>
                  </a:cubicBezTo>
                  <a:cubicBezTo>
                    <a:pt x="610" y="246"/>
                    <a:pt x="620" y="317"/>
                    <a:pt x="612" y="385"/>
                  </a:cubicBezTo>
                  <a:cubicBezTo>
                    <a:pt x="608" y="418"/>
                    <a:pt x="594" y="457"/>
                    <a:pt x="561" y="463"/>
                  </a:cubicBezTo>
                  <a:cubicBezTo>
                    <a:pt x="511" y="473"/>
                    <a:pt x="479" y="400"/>
                    <a:pt x="429" y="398"/>
                  </a:cubicBezTo>
                  <a:cubicBezTo>
                    <a:pt x="397" y="397"/>
                    <a:pt x="370" y="432"/>
                    <a:pt x="378" y="462"/>
                  </a:cubicBezTo>
                  <a:cubicBezTo>
                    <a:pt x="388" y="497"/>
                    <a:pt x="434" y="520"/>
                    <a:pt x="431" y="556"/>
                  </a:cubicBezTo>
                  <a:cubicBezTo>
                    <a:pt x="428" y="580"/>
                    <a:pt x="404" y="596"/>
                    <a:pt x="382" y="604"/>
                  </a:cubicBezTo>
                  <a:close/>
                </a:path>
              </a:pathLst>
            </a:custGeom>
            <a:solidFill>
              <a:srgbClr val="E5E3D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23" name="Freeform 587"/>
            <p:cNvSpPr/>
            <p:nvPr/>
          </p:nvSpPr>
          <p:spPr bwMode="auto">
            <a:xfrm>
              <a:off x="4384676" y="1893888"/>
              <a:ext cx="115888" cy="98425"/>
            </a:xfrm>
            <a:custGeom>
              <a:avLst/>
              <a:gdLst>
                <a:gd name="T0" fmla="*/ 35 w 125"/>
                <a:gd name="T1" fmla="*/ 18 h 108"/>
                <a:gd name="T2" fmla="*/ 5 w 125"/>
                <a:gd name="T3" fmla="*/ 50 h 108"/>
                <a:gd name="T4" fmla="*/ 2 w 125"/>
                <a:gd name="T5" fmla="*/ 98 h 108"/>
                <a:gd name="T6" fmla="*/ 40 w 125"/>
                <a:gd name="T7" fmla="*/ 103 h 108"/>
                <a:gd name="T8" fmla="*/ 71 w 125"/>
                <a:gd name="T9" fmla="*/ 105 h 108"/>
                <a:gd name="T10" fmla="*/ 89 w 125"/>
                <a:gd name="T11" fmla="*/ 81 h 108"/>
                <a:gd name="T12" fmla="*/ 107 w 125"/>
                <a:gd name="T13" fmla="*/ 75 h 108"/>
                <a:gd name="T14" fmla="*/ 117 w 125"/>
                <a:gd name="T15" fmla="*/ 54 h 108"/>
                <a:gd name="T16" fmla="*/ 122 w 125"/>
                <a:gd name="T17" fmla="*/ 45 h 108"/>
                <a:gd name="T18" fmla="*/ 118 w 125"/>
                <a:gd name="T19" fmla="*/ 28 h 108"/>
                <a:gd name="T20" fmla="*/ 107 w 125"/>
                <a:gd name="T21" fmla="*/ 13 h 108"/>
                <a:gd name="T22" fmla="*/ 103 w 125"/>
                <a:gd name="T23" fmla="*/ 8 h 108"/>
                <a:gd name="T24" fmla="*/ 96 w 125"/>
                <a:gd name="T25" fmla="*/ 6 h 108"/>
                <a:gd name="T26" fmla="*/ 41 w 125"/>
                <a:gd name="T27" fmla="*/ 1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08">
                  <a:moveTo>
                    <a:pt x="35" y="18"/>
                  </a:moveTo>
                  <a:cubicBezTo>
                    <a:pt x="21" y="21"/>
                    <a:pt x="10" y="35"/>
                    <a:pt x="5" y="50"/>
                  </a:cubicBezTo>
                  <a:cubicBezTo>
                    <a:pt x="0" y="65"/>
                    <a:pt x="0" y="82"/>
                    <a:pt x="2" y="98"/>
                  </a:cubicBezTo>
                  <a:cubicBezTo>
                    <a:pt x="15" y="95"/>
                    <a:pt x="28" y="99"/>
                    <a:pt x="40" y="103"/>
                  </a:cubicBezTo>
                  <a:cubicBezTo>
                    <a:pt x="50" y="106"/>
                    <a:pt x="61" y="108"/>
                    <a:pt x="71" y="105"/>
                  </a:cubicBezTo>
                  <a:cubicBezTo>
                    <a:pt x="81" y="103"/>
                    <a:pt x="90" y="93"/>
                    <a:pt x="89" y="81"/>
                  </a:cubicBezTo>
                  <a:cubicBezTo>
                    <a:pt x="95" y="86"/>
                    <a:pt x="103" y="81"/>
                    <a:pt x="107" y="75"/>
                  </a:cubicBezTo>
                  <a:cubicBezTo>
                    <a:pt x="111" y="69"/>
                    <a:pt x="112" y="61"/>
                    <a:pt x="117" y="54"/>
                  </a:cubicBezTo>
                  <a:cubicBezTo>
                    <a:pt x="119" y="51"/>
                    <a:pt x="121" y="49"/>
                    <a:pt x="122" y="45"/>
                  </a:cubicBezTo>
                  <a:cubicBezTo>
                    <a:pt x="125" y="39"/>
                    <a:pt x="122" y="33"/>
                    <a:pt x="118" y="28"/>
                  </a:cubicBezTo>
                  <a:cubicBezTo>
                    <a:pt x="115" y="22"/>
                    <a:pt x="110" y="19"/>
                    <a:pt x="107" y="13"/>
                  </a:cubicBezTo>
                  <a:cubicBezTo>
                    <a:pt x="105" y="11"/>
                    <a:pt x="104" y="9"/>
                    <a:pt x="103" y="8"/>
                  </a:cubicBezTo>
                  <a:cubicBezTo>
                    <a:pt x="101" y="7"/>
                    <a:pt x="99" y="6"/>
                    <a:pt x="96" y="6"/>
                  </a:cubicBezTo>
                  <a:cubicBezTo>
                    <a:pt x="78" y="3"/>
                    <a:pt x="58" y="0"/>
                    <a:pt x="41" y="10"/>
                  </a:cubicBezTo>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24" name="Freeform 588"/>
            <p:cNvSpPr/>
            <p:nvPr/>
          </p:nvSpPr>
          <p:spPr bwMode="auto">
            <a:xfrm>
              <a:off x="4314826" y="1776413"/>
              <a:ext cx="111125" cy="117475"/>
            </a:xfrm>
            <a:custGeom>
              <a:avLst/>
              <a:gdLst>
                <a:gd name="T0" fmla="*/ 26 w 120"/>
                <a:gd name="T1" fmla="*/ 115 h 129"/>
                <a:gd name="T2" fmla="*/ 13 w 120"/>
                <a:gd name="T3" fmla="*/ 24 h 129"/>
                <a:gd name="T4" fmla="*/ 18 w 120"/>
                <a:gd name="T5" fmla="*/ 15 h 129"/>
                <a:gd name="T6" fmla="*/ 25 w 120"/>
                <a:gd name="T7" fmla="*/ 11 h 129"/>
                <a:gd name="T8" fmla="*/ 92 w 120"/>
                <a:gd name="T9" fmla="*/ 16 h 129"/>
                <a:gd name="T10" fmla="*/ 109 w 120"/>
                <a:gd name="T11" fmla="*/ 46 h 129"/>
                <a:gd name="T12" fmla="*/ 110 w 120"/>
                <a:gd name="T13" fmla="*/ 92 h 129"/>
                <a:gd name="T14" fmla="*/ 97 w 120"/>
                <a:gd name="T15" fmla="*/ 102 h 129"/>
                <a:gd name="T16" fmla="*/ 70 w 120"/>
                <a:gd name="T17" fmla="*/ 117 h 129"/>
                <a:gd name="T18" fmla="*/ 36 w 120"/>
                <a:gd name="T19" fmla="*/ 124 h 129"/>
                <a:gd name="T20" fmla="*/ 26 w 120"/>
                <a:gd name="T21"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29">
                  <a:moveTo>
                    <a:pt x="26" y="115"/>
                  </a:moveTo>
                  <a:cubicBezTo>
                    <a:pt x="5" y="91"/>
                    <a:pt x="0" y="54"/>
                    <a:pt x="13" y="24"/>
                  </a:cubicBezTo>
                  <a:cubicBezTo>
                    <a:pt x="14" y="21"/>
                    <a:pt x="16" y="18"/>
                    <a:pt x="18" y="15"/>
                  </a:cubicBezTo>
                  <a:cubicBezTo>
                    <a:pt x="20" y="13"/>
                    <a:pt x="23" y="12"/>
                    <a:pt x="25" y="11"/>
                  </a:cubicBezTo>
                  <a:cubicBezTo>
                    <a:pt x="47" y="2"/>
                    <a:pt x="75" y="0"/>
                    <a:pt x="92" y="16"/>
                  </a:cubicBezTo>
                  <a:cubicBezTo>
                    <a:pt x="100" y="24"/>
                    <a:pt x="105" y="35"/>
                    <a:pt x="109" y="46"/>
                  </a:cubicBezTo>
                  <a:cubicBezTo>
                    <a:pt x="115" y="61"/>
                    <a:pt x="120" y="80"/>
                    <a:pt x="110" y="92"/>
                  </a:cubicBezTo>
                  <a:cubicBezTo>
                    <a:pt x="107" y="97"/>
                    <a:pt x="102" y="99"/>
                    <a:pt x="97" y="102"/>
                  </a:cubicBezTo>
                  <a:cubicBezTo>
                    <a:pt x="88" y="107"/>
                    <a:pt x="79" y="112"/>
                    <a:pt x="70" y="117"/>
                  </a:cubicBezTo>
                  <a:cubicBezTo>
                    <a:pt x="60" y="123"/>
                    <a:pt x="47" y="129"/>
                    <a:pt x="36" y="124"/>
                  </a:cubicBezTo>
                  <a:cubicBezTo>
                    <a:pt x="32" y="122"/>
                    <a:pt x="29" y="119"/>
                    <a:pt x="26" y="115"/>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25" name="Freeform 589"/>
            <p:cNvSpPr/>
            <p:nvPr/>
          </p:nvSpPr>
          <p:spPr bwMode="auto">
            <a:xfrm>
              <a:off x="4364039" y="1649413"/>
              <a:ext cx="100013" cy="95250"/>
            </a:xfrm>
            <a:custGeom>
              <a:avLst/>
              <a:gdLst>
                <a:gd name="T0" fmla="*/ 43 w 109"/>
                <a:gd name="T1" fmla="*/ 96 h 104"/>
                <a:gd name="T2" fmla="*/ 13 w 109"/>
                <a:gd name="T3" fmla="*/ 89 h 104"/>
                <a:gd name="T4" fmla="*/ 12 w 109"/>
                <a:gd name="T5" fmla="*/ 40 h 104"/>
                <a:gd name="T6" fmla="*/ 18 w 109"/>
                <a:gd name="T7" fmla="*/ 24 h 104"/>
                <a:gd name="T8" fmla="*/ 23 w 109"/>
                <a:gd name="T9" fmla="*/ 15 h 104"/>
                <a:gd name="T10" fmla="*/ 32 w 109"/>
                <a:gd name="T11" fmla="*/ 10 h 104"/>
                <a:gd name="T12" fmla="*/ 59 w 109"/>
                <a:gd name="T13" fmla="*/ 1 h 104"/>
                <a:gd name="T14" fmla="*/ 100 w 109"/>
                <a:gd name="T15" fmla="*/ 27 h 104"/>
                <a:gd name="T16" fmla="*/ 107 w 109"/>
                <a:gd name="T17" fmla="*/ 77 h 104"/>
                <a:gd name="T18" fmla="*/ 103 w 109"/>
                <a:gd name="T19" fmla="*/ 93 h 104"/>
                <a:gd name="T20" fmla="*/ 90 w 109"/>
                <a:gd name="T21" fmla="*/ 100 h 104"/>
                <a:gd name="T22" fmla="*/ 44 w 109"/>
                <a:gd name="T23" fmla="*/ 9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4">
                  <a:moveTo>
                    <a:pt x="43" y="96"/>
                  </a:moveTo>
                  <a:cubicBezTo>
                    <a:pt x="33" y="96"/>
                    <a:pt x="21" y="96"/>
                    <a:pt x="13" y="89"/>
                  </a:cubicBezTo>
                  <a:cubicBezTo>
                    <a:pt x="0" y="77"/>
                    <a:pt x="6" y="56"/>
                    <a:pt x="12" y="40"/>
                  </a:cubicBezTo>
                  <a:cubicBezTo>
                    <a:pt x="14" y="35"/>
                    <a:pt x="16" y="30"/>
                    <a:pt x="18" y="24"/>
                  </a:cubicBezTo>
                  <a:cubicBezTo>
                    <a:pt x="20" y="21"/>
                    <a:pt x="21" y="18"/>
                    <a:pt x="23" y="15"/>
                  </a:cubicBezTo>
                  <a:cubicBezTo>
                    <a:pt x="26" y="13"/>
                    <a:pt x="29" y="11"/>
                    <a:pt x="32" y="10"/>
                  </a:cubicBezTo>
                  <a:cubicBezTo>
                    <a:pt x="41" y="6"/>
                    <a:pt x="50" y="1"/>
                    <a:pt x="59" y="1"/>
                  </a:cubicBezTo>
                  <a:cubicBezTo>
                    <a:pt x="76" y="0"/>
                    <a:pt x="92" y="12"/>
                    <a:pt x="100" y="27"/>
                  </a:cubicBezTo>
                  <a:cubicBezTo>
                    <a:pt x="108" y="43"/>
                    <a:pt x="109" y="60"/>
                    <a:pt x="107" y="77"/>
                  </a:cubicBezTo>
                  <a:cubicBezTo>
                    <a:pt x="107" y="83"/>
                    <a:pt x="106" y="89"/>
                    <a:pt x="103" y="93"/>
                  </a:cubicBezTo>
                  <a:cubicBezTo>
                    <a:pt x="99" y="97"/>
                    <a:pt x="94" y="99"/>
                    <a:pt x="90" y="100"/>
                  </a:cubicBezTo>
                  <a:cubicBezTo>
                    <a:pt x="75" y="104"/>
                    <a:pt x="59" y="103"/>
                    <a:pt x="44" y="99"/>
                  </a:cubicBezTo>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26" name="Freeform 590"/>
            <p:cNvSpPr/>
            <p:nvPr/>
          </p:nvSpPr>
          <p:spPr bwMode="auto">
            <a:xfrm>
              <a:off x="4506914" y="1617663"/>
              <a:ext cx="119063" cy="100013"/>
            </a:xfrm>
            <a:custGeom>
              <a:avLst/>
              <a:gdLst>
                <a:gd name="T0" fmla="*/ 27 w 129"/>
                <a:gd name="T1" fmla="*/ 30 h 110"/>
                <a:gd name="T2" fmla="*/ 28 w 129"/>
                <a:gd name="T3" fmla="*/ 23 h 110"/>
                <a:gd name="T4" fmla="*/ 41 w 129"/>
                <a:gd name="T5" fmla="*/ 3 h 110"/>
                <a:gd name="T6" fmla="*/ 68 w 129"/>
                <a:gd name="T7" fmla="*/ 6 h 110"/>
                <a:gd name="T8" fmla="*/ 107 w 129"/>
                <a:gd name="T9" fmla="*/ 31 h 110"/>
                <a:gd name="T10" fmla="*/ 118 w 129"/>
                <a:gd name="T11" fmla="*/ 60 h 110"/>
                <a:gd name="T12" fmla="*/ 125 w 129"/>
                <a:gd name="T13" fmla="*/ 87 h 110"/>
                <a:gd name="T14" fmla="*/ 112 w 129"/>
                <a:gd name="T15" fmla="*/ 98 h 110"/>
                <a:gd name="T16" fmla="*/ 21 w 129"/>
                <a:gd name="T17" fmla="*/ 89 h 110"/>
                <a:gd name="T18" fmla="*/ 3 w 129"/>
                <a:gd name="T19" fmla="*/ 69 h 110"/>
                <a:gd name="T20" fmla="*/ 8 w 129"/>
                <a:gd name="T21" fmla="*/ 43 h 110"/>
                <a:gd name="T22" fmla="*/ 27 w 129"/>
                <a:gd name="T23"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10">
                  <a:moveTo>
                    <a:pt x="27" y="30"/>
                  </a:moveTo>
                  <a:cubicBezTo>
                    <a:pt x="28" y="28"/>
                    <a:pt x="28" y="25"/>
                    <a:pt x="28" y="23"/>
                  </a:cubicBezTo>
                  <a:cubicBezTo>
                    <a:pt x="30" y="15"/>
                    <a:pt x="34" y="8"/>
                    <a:pt x="41" y="3"/>
                  </a:cubicBezTo>
                  <a:cubicBezTo>
                    <a:pt x="50" y="0"/>
                    <a:pt x="59" y="3"/>
                    <a:pt x="68" y="6"/>
                  </a:cubicBezTo>
                  <a:cubicBezTo>
                    <a:pt x="83" y="11"/>
                    <a:pt x="99" y="17"/>
                    <a:pt x="107" y="31"/>
                  </a:cubicBezTo>
                  <a:cubicBezTo>
                    <a:pt x="113" y="40"/>
                    <a:pt x="114" y="50"/>
                    <a:pt x="118" y="60"/>
                  </a:cubicBezTo>
                  <a:cubicBezTo>
                    <a:pt x="122" y="69"/>
                    <a:pt x="129" y="78"/>
                    <a:pt x="125" y="87"/>
                  </a:cubicBezTo>
                  <a:cubicBezTo>
                    <a:pt x="122" y="92"/>
                    <a:pt x="117" y="95"/>
                    <a:pt x="112" y="98"/>
                  </a:cubicBezTo>
                  <a:cubicBezTo>
                    <a:pt x="83" y="110"/>
                    <a:pt x="47" y="107"/>
                    <a:pt x="21" y="89"/>
                  </a:cubicBezTo>
                  <a:cubicBezTo>
                    <a:pt x="13" y="84"/>
                    <a:pt x="6" y="77"/>
                    <a:pt x="3" y="69"/>
                  </a:cubicBezTo>
                  <a:cubicBezTo>
                    <a:pt x="0" y="60"/>
                    <a:pt x="1" y="49"/>
                    <a:pt x="8" y="43"/>
                  </a:cubicBezTo>
                  <a:cubicBezTo>
                    <a:pt x="14" y="39"/>
                    <a:pt x="23" y="37"/>
                    <a:pt x="27" y="30"/>
                  </a:cubicBezTo>
                  <a:close/>
                </a:path>
              </a:pathLst>
            </a:custGeom>
            <a:solidFill>
              <a:srgbClr val="3DA9D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27" name="Freeform 591"/>
            <p:cNvSpPr/>
            <p:nvPr/>
          </p:nvSpPr>
          <p:spPr bwMode="auto">
            <a:xfrm>
              <a:off x="4656139" y="1692275"/>
              <a:ext cx="92075" cy="88900"/>
            </a:xfrm>
            <a:custGeom>
              <a:avLst/>
              <a:gdLst>
                <a:gd name="T0" fmla="*/ 0 w 100"/>
                <a:gd name="T1" fmla="*/ 47 h 96"/>
                <a:gd name="T2" fmla="*/ 9 w 100"/>
                <a:gd name="T3" fmla="*/ 33 h 96"/>
                <a:gd name="T4" fmla="*/ 40 w 100"/>
                <a:gd name="T5" fmla="*/ 8 h 96"/>
                <a:gd name="T6" fmla="*/ 79 w 100"/>
                <a:gd name="T7" fmla="*/ 6 h 96"/>
                <a:gd name="T8" fmla="*/ 99 w 100"/>
                <a:gd name="T9" fmla="*/ 40 h 96"/>
                <a:gd name="T10" fmla="*/ 93 w 100"/>
                <a:gd name="T11" fmla="*/ 61 h 96"/>
                <a:gd name="T12" fmla="*/ 92 w 100"/>
                <a:gd name="T13" fmla="*/ 63 h 96"/>
                <a:gd name="T14" fmla="*/ 59 w 100"/>
                <a:gd name="T15" fmla="*/ 96 h 96"/>
                <a:gd name="T16" fmla="*/ 0 w 100"/>
                <a:gd name="T17"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96">
                  <a:moveTo>
                    <a:pt x="0" y="47"/>
                  </a:moveTo>
                  <a:cubicBezTo>
                    <a:pt x="0" y="42"/>
                    <a:pt x="5" y="37"/>
                    <a:pt x="9" y="33"/>
                  </a:cubicBezTo>
                  <a:cubicBezTo>
                    <a:pt x="18" y="23"/>
                    <a:pt x="28" y="14"/>
                    <a:pt x="40" y="8"/>
                  </a:cubicBezTo>
                  <a:cubicBezTo>
                    <a:pt x="52" y="2"/>
                    <a:pt x="67" y="0"/>
                    <a:pt x="79" y="6"/>
                  </a:cubicBezTo>
                  <a:cubicBezTo>
                    <a:pt x="92" y="12"/>
                    <a:pt x="100" y="26"/>
                    <a:pt x="99" y="40"/>
                  </a:cubicBezTo>
                  <a:cubicBezTo>
                    <a:pt x="98" y="47"/>
                    <a:pt x="95" y="54"/>
                    <a:pt x="93" y="61"/>
                  </a:cubicBezTo>
                  <a:cubicBezTo>
                    <a:pt x="92" y="61"/>
                    <a:pt x="92" y="62"/>
                    <a:pt x="92" y="63"/>
                  </a:cubicBezTo>
                  <a:cubicBezTo>
                    <a:pt x="85" y="78"/>
                    <a:pt x="76" y="95"/>
                    <a:pt x="59" y="96"/>
                  </a:cubicBezTo>
                  <a:cubicBezTo>
                    <a:pt x="34" y="96"/>
                    <a:pt x="25" y="56"/>
                    <a:pt x="0" y="52"/>
                  </a:cubicBezTo>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28" name="Freeform 592"/>
          <p:cNvSpPr/>
          <p:nvPr/>
        </p:nvSpPr>
        <p:spPr bwMode="auto">
          <a:xfrm>
            <a:off x="5108288" y="3663350"/>
            <a:ext cx="1176431" cy="1176431"/>
          </a:xfrm>
          <a:custGeom>
            <a:avLst/>
            <a:gdLst>
              <a:gd name="T0" fmla="*/ 508 w 1016"/>
              <a:gd name="T1" fmla="*/ 0 h 1016"/>
              <a:gd name="T2" fmla="*/ 0 w 1016"/>
              <a:gd name="T3" fmla="*/ 508 h 1016"/>
              <a:gd name="T4" fmla="*/ 1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1"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2" name="组合 3811"/>
          <p:cNvGrpSpPr/>
          <p:nvPr/>
        </p:nvGrpSpPr>
        <p:grpSpPr>
          <a:xfrm>
            <a:off x="5246338" y="3959458"/>
            <a:ext cx="902331" cy="584215"/>
            <a:chOff x="5226051" y="1616075"/>
            <a:chExt cx="715963" cy="463551"/>
          </a:xfrm>
        </p:grpSpPr>
        <p:sp>
          <p:nvSpPr>
            <p:cNvPr id="3729" name="Freeform 593"/>
            <p:cNvSpPr/>
            <p:nvPr/>
          </p:nvSpPr>
          <p:spPr bwMode="auto">
            <a:xfrm>
              <a:off x="5273676" y="1616075"/>
              <a:ext cx="619125" cy="404813"/>
            </a:xfrm>
            <a:custGeom>
              <a:avLst/>
              <a:gdLst>
                <a:gd name="T0" fmla="*/ 650 w 673"/>
                <a:gd name="T1" fmla="*/ 0 h 441"/>
                <a:gd name="T2" fmla="*/ 23 w 673"/>
                <a:gd name="T3" fmla="*/ 0 h 441"/>
                <a:gd name="T4" fmla="*/ 0 w 673"/>
                <a:gd name="T5" fmla="*/ 22 h 441"/>
                <a:gd name="T6" fmla="*/ 0 w 673"/>
                <a:gd name="T7" fmla="*/ 441 h 441"/>
                <a:gd name="T8" fmla="*/ 673 w 673"/>
                <a:gd name="T9" fmla="*/ 441 h 441"/>
                <a:gd name="T10" fmla="*/ 673 w 673"/>
                <a:gd name="T11" fmla="*/ 22 h 441"/>
                <a:gd name="T12" fmla="*/ 650 w 673"/>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673" h="441">
                  <a:moveTo>
                    <a:pt x="650" y="0"/>
                  </a:moveTo>
                  <a:cubicBezTo>
                    <a:pt x="23" y="0"/>
                    <a:pt x="23" y="0"/>
                    <a:pt x="23" y="0"/>
                  </a:cubicBezTo>
                  <a:cubicBezTo>
                    <a:pt x="10" y="0"/>
                    <a:pt x="0" y="10"/>
                    <a:pt x="0" y="22"/>
                  </a:cubicBezTo>
                  <a:cubicBezTo>
                    <a:pt x="0" y="441"/>
                    <a:pt x="0" y="441"/>
                    <a:pt x="0" y="441"/>
                  </a:cubicBezTo>
                  <a:cubicBezTo>
                    <a:pt x="673" y="441"/>
                    <a:pt x="673" y="441"/>
                    <a:pt x="673" y="441"/>
                  </a:cubicBezTo>
                  <a:cubicBezTo>
                    <a:pt x="673" y="22"/>
                    <a:pt x="673" y="22"/>
                    <a:pt x="673" y="22"/>
                  </a:cubicBezTo>
                  <a:cubicBezTo>
                    <a:pt x="673" y="10"/>
                    <a:pt x="663" y="0"/>
                    <a:pt x="650"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0" name="Rectangle 594"/>
            <p:cNvSpPr>
              <a:spLocks noChangeArrowheads="1"/>
            </p:cNvSpPr>
            <p:nvPr/>
          </p:nvSpPr>
          <p:spPr bwMode="auto">
            <a:xfrm>
              <a:off x="5299076" y="1639888"/>
              <a:ext cx="568325" cy="357188"/>
            </a:xfrm>
            <a:prstGeom prst="rect">
              <a:avLst/>
            </a:prstGeom>
            <a:solidFill>
              <a:srgbClr val="161A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1" name="Rectangle 595"/>
            <p:cNvSpPr>
              <a:spLocks noChangeArrowheads="1"/>
            </p:cNvSpPr>
            <p:nvPr/>
          </p:nvSpPr>
          <p:spPr bwMode="auto">
            <a:xfrm>
              <a:off x="5226051" y="2014538"/>
              <a:ext cx="715963" cy="33338"/>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2" name="Freeform 596"/>
            <p:cNvSpPr/>
            <p:nvPr/>
          </p:nvSpPr>
          <p:spPr bwMode="auto">
            <a:xfrm>
              <a:off x="5226051" y="2046288"/>
              <a:ext cx="715963" cy="33338"/>
            </a:xfrm>
            <a:custGeom>
              <a:avLst/>
              <a:gdLst>
                <a:gd name="T0" fmla="*/ 371 w 451"/>
                <a:gd name="T1" fmla="*/ 21 h 21"/>
                <a:gd name="T2" fmla="*/ 79 w 451"/>
                <a:gd name="T3" fmla="*/ 21 h 21"/>
                <a:gd name="T4" fmla="*/ 0 w 451"/>
                <a:gd name="T5" fmla="*/ 0 h 21"/>
                <a:gd name="T6" fmla="*/ 451 w 451"/>
                <a:gd name="T7" fmla="*/ 0 h 21"/>
                <a:gd name="T8" fmla="*/ 371 w 451"/>
                <a:gd name="T9" fmla="*/ 21 h 21"/>
              </a:gdLst>
              <a:ahLst/>
              <a:cxnLst>
                <a:cxn ang="0">
                  <a:pos x="T0" y="T1"/>
                </a:cxn>
                <a:cxn ang="0">
                  <a:pos x="T2" y="T3"/>
                </a:cxn>
                <a:cxn ang="0">
                  <a:pos x="T4" y="T5"/>
                </a:cxn>
                <a:cxn ang="0">
                  <a:pos x="T6" y="T7"/>
                </a:cxn>
                <a:cxn ang="0">
                  <a:pos x="T8" y="T9"/>
                </a:cxn>
              </a:cxnLst>
              <a:rect l="0" t="0" r="r" b="b"/>
              <a:pathLst>
                <a:path w="451" h="21">
                  <a:moveTo>
                    <a:pt x="371" y="21"/>
                  </a:moveTo>
                  <a:lnTo>
                    <a:pt x="79" y="21"/>
                  </a:lnTo>
                  <a:lnTo>
                    <a:pt x="0" y="0"/>
                  </a:lnTo>
                  <a:lnTo>
                    <a:pt x="451" y="0"/>
                  </a:lnTo>
                  <a:lnTo>
                    <a:pt x="371" y="2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3" name="Rectangle 597"/>
            <p:cNvSpPr>
              <a:spLocks noChangeArrowheads="1"/>
            </p:cNvSpPr>
            <p:nvPr/>
          </p:nvSpPr>
          <p:spPr bwMode="auto">
            <a:xfrm>
              <a:off x="5500689" y="2028825"/>
              <a:ext cx="165100" cy="47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4" name="Rectangle 598"/>
            <p:cNvSpPr>
              <a:spLocks noChangeArrowheads="1"/>
            </p:cNvSpPr>
            <p:nvPr/>
          </p:nvSpPr>
          <p:spPr bwMode="auto">
            <a:xfrm>
              <a:off x="5337176" y="1681163"/>
              <a:ext cx="414338" cy="276225"/>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5" name="Rectangle 599"/>
            <p:cNvSpPr>
              <a:spLocks noChangeArrowheads="1"/>
            </p:cNvSpPr>
            <p:nvPr/>
          </p:nvSpPr>
          <p:spPr bwMode="auto">
            <a:xfrm>
              <a:off x="5776914" y="1681163"/>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6" name="Rectangle 600"/>
            <p:cNvSpPr>
              <a:spLocks noChangeArrowheads="1"/>
            </p:cNvSpPr>
            <p:nvPr/>
          </p:nvSpPr>
          <p:spPr bwMode="auto">
            <a:xfrm>
              <a:off x="5776914" y="1736725"/>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7" name="Rectangle 601"/>
            <p:cNvSpPr>
              <a:spLocks noChangeArrowheads="1"/>
            </p:cNvSpPr>
            <p:nvPr/>
          </p:nvSpPr>
          <p:spPr bwMode="auto">
            <a:xfrm>
              <a:off x="5776914" y="17938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8" name="Rectangle 602"/>
            <p:cNvSpPr>
              <a:spLocks noChangeArrowheads="1"/>
            </p:cNvSpPr>
            <p:nvPr/>
          </p:nvSpPr>
          <p:spPr bwMode="auto">
            <a:xfrm>
              <a:off x="5776914" y="185102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9" name="Rectangle 603"/>
            <p:cNvSpPr>
              <a:spLocks noChangeArrowheads="1"/>
            </p:cNvSpPr>
            <p:nvPr/>
          </p:nvSpPr>
          <p:spPr bwMode="auto">
            <a:xfrm>
              <a:off x="5776914" y="19081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0" name="Oval 604"/>
            <p:cNvSpPr>
              <a:spLocks noChangeArrowheads="1"/>
            </p:cNvSpPr>
            <p:nvPr/>
          </p:nvSpPr>
          <p:spPr bwMode="auto">
            <a:xfrm>
              <a:off x="5372101" y="1706563"/>
              <a:ext cx="109538" cy="111125"/>
            </a:xfrm>
            <a:prstGeom prst="ellipse">
              <a:avLst/>
            </a:pr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1" name="Freeform 605"/>
            <p:cNvSpPr/>
            <p:nvPr/>
          </p:nvSpPr>
          <p:spPr bwMode="auto">
            <a:xfrm>
              <a:off x="5576889" y="1697038"/>
              <a:ext cx="149225" cy="106363"/>
            </a:xfrm>
            <a:custGeom>
              <a:avLst/>
              <a:gdLst>
                <a:gd name="T0" fmla="*/ 94 w 94"/>
                <a:gd name="T1" fmla="*/ 67 h 67"/>
                <a:gd name="T2" fmla="*/ 47 w 94"/>
                <a:gd name="T3" fmla="*/ 0 h 67"/>
                <a:gd name="T4" fmla="*/ 0 w 94"/>
                <a:gd name="T5" fmla="*/ 67 h 67"/>
                <a:gd name="T6" fmla="*/ 94 w 94"/>
                <a:gd name="T7" fmla="*/ 67 h 67"/>
              </a:gdLst>
              <a:ahLst/>
              <a:cxnLst>
                <a:cxn ang="0">
                  <a:pos x="T0" y="T1"/>
                </a:cxn>
                <a:cxn ang="0">
                  <a:pos x="T2" y="T3"/>
                </a:cxn>
                <a:cxn ang="0">
                  <a:pos x="T4" y="T5"/>
                </a:cxn>
                <a:cxn ang="0">
                  <a:pos x="T6" y="T7"/>
                </a:cxn>
              </a:cxnLst>
              <a:rect l="0" t="0" r="r" b="b"/>
              <a:pathLst>
                <a:path w="94" h="67">
                  <a:moveTo>
                    <a:pt x="94" y="67"/>
                  </a:moveTo>
                  <a:lnTo>
                    <a:pt x="47" y="0"/>
                  </a:lnTo>
                  <a:lnTo>
                    <a:pt x="0" y="67"/>
                  </a:lnTo>
                  <a:lnTo>
                    <a:pt x="94" y="67"/>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2" name="Freeform 606"/>
            <p:cNvSpPr/>
            <p:nvPr/>
          </p:nvSpPr>
          <p:spPr bwMode="auto">
            <a:xfrm>
              <a:off x="5470526" y="1808163"/>
              <a:ext cx="123825" cy="107950"/>
            </a:xfrm>
            <a:custGeom>
              <a:avLst/>
              <a:gdLst>
                <a:gd name="T0" fmla="*/ 19 w 78"/>
                <a:gd name="T1" fmla="*/ 68 h 68"/>
                <a:gd name="T2" fmla="*/ 0 w 78"/>
                <a:gd name="T3" fmla="*/ 33 h 68"/>
                <a:gd name="T4" fmla="*/ 19 w 78"/>
                <a:gd name="T5" fmla="*/ 0 h 68"/>
                <a:gd name="T6" fmla="*/ 59 w 78"/>
                <a:gd name="T7" fmla="*/ 0 h 68"/>
                <a:gd name="T8" fmla="*/ 78 w 78"/>
                <a:gd name="T9" fmla="*/ 33 h 68"/>
                <a:gd name="T10" fmla="*/ 59 w 78"/>
                <a:gd name="T11" fmla="*/ 68 h 68"/>
                <a:gd name="T12" fmla="*/ 19 w 7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8" h="68">
                  <a:moveTo>
                    <a:pt x="19" y="68"/>
                  </a:moveTo>
                  <a:lnTo>
                    <a:pt x="0" y="33"/>
                  </a:lnTo>
                  <a:lnTo>
                    <a:pt x="19" y="0"/>
                  </a:lnTo>
                  <a:lnTo>
                    <a:pt x="59" y="0"/>
                  </a:lnTo>
                  <a:lnTo>
                    <a:pt x="78" y="33"/>
                  </a:lnTo>
                  <a:lnTo>
                    <a:pt x="59" y="68"/>
                  </a:lnTo>
                  <a:lnTo>
                    <a:pt x="19" y="68"/>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3" name="Freeform 607"/>
            <p:cNvSpPr/>
            <p:nvPr/>
          </p:nvSpPr>
          <p:spPr bwMode="auto">
            <a:xfrm>
              <a:off x="5357814" y="1817688"/>
              <a:ext cx="131763" cy="130175"/>
            </a:xfrm>
            <a:custGeom>
              <a:avLst/>
              <a:gdLst>
                <a:gd name="T0" fmla="*/ 140 w 144"/>
                <a:gd name="T1" fmla="*/ 142 h 142"/>
                <a:gd name="T2" fmla="*/ 112 w 144"/>
                <a:gd name="T3" fmla="*/ 122 h 142"/>
                <a:gd name="T4" fmla="*/ 108 w 144"/>
                <a:gd name="T5" fmla="*/ 109 h 142"/>
                <a:gd name="T6" fmla="*/ 105 w 144"/>
                <a:gd name="T7" fmla="*/ 98 h 142"/>
                <a:gd name="T8" fmla="*/ 80 w 144"/>
                <a:gd name="T9" fmla="*/ 82 h 142"/>
                <a:gd name="T10" fmla="*/ 71 w 144"/>
                <a:gd name="T11" fmla="*/ 82 h 142"/>
                <a:gd name="T12" fmla="*/ 56 w 144"/>
                <a:gd name="T13" fmla="*/ 80 h 142"/>
                <a:gd name="T14" fmla="*/ 26 w 144"/>
                <a:gd name="T15" fmla="*/ 55 h 142"/>
                <a:gd name="T16" fmla="*/ 22 w 144"/>
                <a:gd name="T17" fmla="*/ 42 h 142"/>
                <a:gd name="T18" fmla="*/ 19 w 144"/>
                <a:gd name="T19" fmla="*/ 31 h 142"/>
                <a:gd name="T20" fmla="*/ 0 w 144"/>
                <a:gd name="T21" fmla="*/ 18 h 142"/>
                <a:gd name="T22" fmla="*/ 0 w 144"/>
                <a:gd name="T23" fmla="*/ 0 h 142"/>
                <a:gd name="T24" fmla="*/ 35 w 144"/>
                <a:gd name="T25" fmla="*/ 23 h 142"/>
                <a:gd name="T26" fmla="*/ 40 w 144"/>
                <a:gd name="T27" fmla="*/ 38 h 142"/>
                <a:gd name="T28" fmla="*/ 43 w 144"/>
                <a:gd name="T29" fmla="*/ 49 h 142"/>
                <a:gd name="T30" fmla="*/ 60 w 144"/>
                <a:gd name="T31" fmla="*/ 63 h 142"/>
                <a:gd name="T32" fmla="*/ 72 w 144"/>
                <a:gd name="T33" fmla="*/ 64 h 142"/>
                <a:gd name="T34" fmla="*/ 82 w 144"/>
                <a:gd name="T35" fmla="*/ 65 h 142"/>
                <a:gd name="T36" fmla="*/ 120 w 144"/>
                <a:gd name="T37" fmla="*/ 91 h 142"/>
                <a:gd name="T38" fmla="*/ 125 w 144"/>
                <a:gd name="T39" fmla="*/ 105 h 142"/>
                <a:gd name="T40" fmla="*/ 129 w 144"/>
                <a:gd name="T41" fmla="*/ 115 h 142"/>
                <a:gd name="T42" fmla="*/ 144 w 144"/>
                <a:gd name="T43" fmla="*/ 125 h 142"/>
                <a:gd name="T44" fmla="*/ 140 w 144"/>
                <a:gd name="T4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142">
                  <a:moveTo>
                    <a:pt x="140" y="142"/>
                  </a:moveTo>
                  <a:cubicBezTo>
                    <a:pt x="126" y="139"/>
                    <a:pt x="117" y="132"/>
                    <a:pt x="112" y="122"/>
                  </a:cubicBezTo>
                  <a:cubicBezTo>
                    <a:pt x="111" y="118"/>
                    <a:pt x="109" y="113"/>
                    <a:pt x="108" y="109"/>
                  </a:cubicBezTo>
                  <a:cubicBezTo>
                    <a:pt x="107" y="105"/>
                    <a:pt x="106" y="102"/>
                    <a:pt x="105" y="98"/>
                  </a:cubicBezTo>
                  <a:cubicBezTo>
                    <a:pt x="100" y="90"/>
                    <a:pt x="91" y="83"/>
                    <a:pt x="80" y="82"/>
                  </a:cubicBezTo>
                  <a:cubicBezTo>
                    <a:pt x="77" y="82"/>
                    <a:pt x="74" y="82"/>
                    <a:pt x="71" y="82"/>
                  </a:cubicBezTo>
                  <a:cubicBezTo>
                    <a:pt x="66" y="82"/>
                    <a:pt x="61" y="81"/>
                    <a:pt x="56" y="80"/>
                  </a:cubicBezTo>
                  <a:cubicBezTo>
                    <a:pt x="43" y="77"/>
                    <a:pt x="32" y="68"/>
                    <a:pt x="26" y="55"/>
                  </a:cubicBezTo>
                  <a:cubicBezTo>
                    <a:pt x="24" y="51"/>
                    <a:pt x="23" y="46"/>
                    <a:pt x="22" y="42"/>
                  </a:cubicBezTo>
                  <a:cubicBezTo>
                    <a:pt x="21" y="38"/>
                    <a:pt x="21" y="34"/>
                    <a:pt x="19" y="31"/>
                  </a:cubicBezTo>
                  <a:cubicBezTo>
                    <a:pt x="17" y="27"/>
                    <a:pt x="12" y="18"/>
                    <a:pt x="0" y="18"/>
                  </a:cubicBezTo>
                  <a:cubicBezTo>
                    <a:pt x="0" y="0"/>
                    <a:pt x="0" y="0"/>
                    <a:pt x="0" y="0"/>
                  </a:cubicBezTo>
                  <a:cubicBezTo>
                    <a:pt x="15" y="0"/>
                    <a:pt x="28" y="9"/>
                    <a:pt x="35" y="23"/>
                  </a:cubicBezTo>
                  <a:cubicBezTo>
                    <a:pt x="37" y="28"/>
                    <a:pt x="39" y="33"/>
                    <a:pt x="40" y="38"/>
                  </a:cubicBezTo>
                  <a:cubicBezTo>
                    <a:pt x="40" y="42"/>
                    <a:pt x="41" y="45"/>
                    <a:pt x="43" y="49"/>
                  </a:cubicBezTo>
                  <a:cubicBezTo>
                    <a:pt x="46" y="56"/>
                    <a:pt x="52" y="61"/>
                    <a:pt x="60" y="63"/>
                  </a:cubicBezTo>
                  <a:cubicBezTo>
                    <a:pt x="63" y="64"/>
                    <a:pt x="67" y="64"/>
                    <a:pt x="72" y="64"/>
                  </a:cubicBezTo>
                  <a:cubicBezTo>
                    <a:pt x="75" y="64"/>
                    <a:pt x="78" y="64"/>
                    <a:pt x="82" y="65"/>
                  </a:cubicBezTo>
                  <a:cubicBezTo>
                    <a:pt x="99" y="67"/>
                    <a:pt x="114" y="77"/>
                    <a:pt x="120" y="91"/>
                  </a:cubicBezTo>
                  <a:cubicBezTo>
                    <a:pt x="123" y="95"/>
                    <a:pt x="124" y="100"/>
                    <a:pt x="125" y="105"/>
                  </a:cubicBezTo>
                  <a:cubicBezTo>
                    <a:pt x="126" y="108"/>
                    <a:pt x="127" y="112"/>
                    <a:pt x="129" y="115"/>
                  </a:cubicBezTo>
                  <a:cubicBezTo>
                    <a:pt x="131" y="120"/>
                    <a:pt x="136" y="123"/>
                    <a:pt x="144" y="125"/>
                  </a:cubicBezTo>
                  <a:lnTo>
                    <a:pt x="140" y="142"/>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44" name="Freeform 608"/>
          <p:cNvSpPr/>
          <p:nvPr/>
        </p:nvSpPr>
        <p:spPr bwMode="auto">
          <a:xfrm>
            <a:off x="5108288" y="4989836"/>
            <a:ext cx="1176431" cy="1176431"/>
          </a:xfrm>
          <a:custGeom>
            <a:avLst/>
            <a:gdLst>
              <a:gd name="T0" fmla="*/ 508 w 1016"/>
              <a:gd name="T1" fmla="*/ 0 h 1016"/>
              <a:gd name="T2" fmla="*/ 0 w 1016"/>
              <a:gd name="T3" fmla="*/ 508 h 1016"/>
              <a:gd name="T4" fmla="*/ 176 w 1016"/>
              <a:gd name="T5" fmla="*/ 891 h 1016"/>
              <a:gd name="T6" fmla="*/ 508 w 1016"/>
              <a:gd name="T7" fmla="*/ 1016 h 1016"/>
              <a:gd name="T8" fmla="*/ 841 w 1016"/>
              <a:gd name="T9" fmla="*/ 891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61"/>
                  <a:pt x="68" y="798"/>
                  <a:pt x="176" y="891"/>
                </a:cubicBezTo>
                <a:cubicBezTo>
                  <a:pt x="265" y="969"/>
                  <a:pt x="381" y="1016"/>
                  <a:pt x="508" y="1016"/>
                </a:cubicBezTo>
                <a:cubicBezTo>
                  <a:pt x="636" y="1016"/>
                  <a:pt x="752" y="969"/>
                  <a:pt x="841" y="891"/>
                </a:cubicBezTo>
                <a:cubicBezTo>
                  <a:pt x="949" y="798"/>
                  <a:pt x="1016" y="661"/>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5" name="组合 3814"/>
          <p:cNvGrpSpPr/>
          <p:nvPr/>
        </p:nvGrpSpPr>
        <p:grpSpPr>
          <a:xfrm>
            <a:off x="5372384" y="5257935"/>
            <a:ext cx="648238" cy="638233"/>
            <a:chOff x="5326064" y="2646363"/>
            <a:chExt cx="514350" cy="506412"/>
          </a:xfrm>
        </p:grpSpPr>
        <p:sp>
          <p:nvSpPr>
            <p:cNvPr id="3745" name="Freeform 609"/>
            <p:cNvSpPr>
              <a:spLocks noEditPoints="1"/>
            </p:cNvSpPr>
            <p:nvPr/>
          </p:nvSpPr>
          <p:spPr bwMode="auto">
            <a:xfrm>
              <a:off x="5503864" y="2816225"/>
              <a:ext cx="336550" cy="336550"/>
            </a:xfrm>
            <a:custGeom>
              <a:avLst/>
              <a:gdLst>
                <a:gd name="T0" fmla="*/ 0 w 212"/>
                <a:gd name="T1" fmla="*/ 0 h 212"/>
                <a:gd name="T2" fmla="*/ 0 w 212"/>
                <a:gd name="T3" fmla="*/ 212 h 212"/>
                <a:gd name="T4" fmla="*/ 212 w 212"/>
                <a:gd name="T5" fmla="*/ 212 h 212"/>
                <a:gd name="T6" fmla="*/ 212 w 212"/>
                <a:gd name="T7" fmla="*/ 0 h 212"/>
                <a:gd name="T8" fmla="*/ 0 w 212"/>
                <a:gd name="T9" fmla="*/ 0 h 212"/>
                <a:gd name="T10" fmla="*/ 173 w 212"/>
                <a:gd name="T11" fmla="*/ 172 h 212"/>
                <a:gd name="T12" fmla="*/ 39 w 212"/>
                <a:gd name="T13" fmla="*/ 172 h 212"/>
                <a:gd name="T14" fmla="*/ 39 w 212"/>
                <a:gd name="T15" fmla="*/ 39 h 212"/>
                <a:gd name="T16" fmla="*/ 173 w 212"/>
                <a:gd name="T17" fmla="*/ 39 h 212"/>
                <a:gd name="T18" fmla="*/ 173 w 212"/>
                <a:gd name="T19"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0" y="0"/>
                  </a:moveTo>
                  <a:lnTo>
                    <a:pt x="0" y="212"/>
                  </a:lnTo>
                  <a:lnTo>
                    <a:pt x="212" y="212"/>
                  </a:lnTo>
                  <a:lnTo>
                    <a:pt x="212" y="0"/>
                  </a:lnTo>
                  <a:lnTo>
                    <a:pt x="0" y="0"/>
                  </a:lnTo>
                  <a:close/>
                  <a:moveTo>
                    <a:pt x="173" y="172"/>
                  </a:moveTo>
                  <a:lnTo>
                    <a:pt x="39" y="172"/>
                  </a:lnTo>
                  <a:lnTo>
                    <a:pt x="39" y="39"/>
                  </a:lnTo>
                  <a:lnTo>
                    <a:pt x="173" y="39"/>
                  </a:lnTo>
                  <a:lnTo>
                    <a:pt x="173" y="17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6" name="Rectangle 610"/>
            <p:cNvSpPr>
              <a:spLocks noChangeArrowheads="1"/>
            </p:cNvSpPr>
            <p:nvPr/>
          </p:nvSpPr>
          <p:spPr bwMode="auto">
            <a:xfrm>
              <a:off x="5326064" y="2646363"/>
              <a:ext cx="336550" cy="33655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7" name="Freeform 611"/>
            <p:cNvSpPr/>
            <p:nvPr/>
          </p:nvSpPr>
          <p:spPr bwMode="auto">
            <a:xfrm>
              <a:off x="5711826" y="2673350"/>
              <a:ext cx="93663" cy="92075"/>
            </a:xfrm>
            <a:custGeom>
              <a:avLst/>
              <a:gdLst>
                <a:gd name="T0" fmla="*/ 102 w 102"/>
                <a:gd name="T1" fmla="*/ 101 h 101"/>
                <a:gd name="T2" fmla="*/ 87 w 102"/>
                <a:gd name="T3" fmla="*/ 101 h 101"/>
                <a:gd name="T4" fmla="*/ 0 w 102"/>
                <a:gd name="T5" fmla="*/ 15 h 101"/>
                <a:gd name="T6" fmla="*/ 0 w 102"/>
                <a:gd name="T7" fmla="*/ 0 h 101"/>
                <a:gd name="T8" fmla="*/ 102 w 102"/>
                <a:gd name="T9" fmla="*/ 101 h 101"/>
              </a:gdLst>
              <a:ahLst/>
              <a:cxnLst>
                <a:cxn ang="0">
                  <a:pos x="T0" y="T1"/>
                </a:cxn>
                <a:cxn ang="0">
                  <a:pos x="T2" y="T3"/>
                </a:cxn>
                <a:cxn ang="0">
                  <a:pos x="T4" y="T5"/>
                </a:cxn>
                <a:cxn ang="0">
                  <a:pos x="T6" y="T7"/>
                </a:cxn>
                <a:cxn ang="0">
                  <a:pos x="T8" y="T9"/>
                </a:cxn>
              </a:cxnLst>
              <a:rect l="0" t="0" r="r" b="b"/>
              <a:pathLst>
                <a:path w="102" h="101">
                  <a:moveTo>
                    <a:pt x="102" y="101"/>
                  </a:moveTo>
                  <a:cubicBezTo>
                    <a:pt x="87" y="101"/>
                    <a:pt x="87" y="101"/>
                    <a:pt x="87" y="101"/>
                  </a:cubicBezTo>
                  <a:cubicBezTo>
                    <a:pt x="87" y="54"/>
                    <a:pt x="48" y="15"/>
                    <a:pt x="0" y="15"/>
                  </a:cubicBezTo>
                  <a:cubicBezTo>
                    <a:pt x="0" y="0"/>
                    <a:pt x="0" y="0"/>
                    <a:pt x="0" y="0"/>
                  </a:cubicBezTo>
                  <a:cubicBezTo>
                    <a:pt x="56" y="0"/>
                    <a:pt x="102" y="45"/>
                    <a:pt x="102"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8" name="Freeform 612"/>
            <p:cNvSpPr/>
            <p:nvPr/>
          </p:nvSpPr>
          <p:spPr bwMode="auto">
            <a:xfrm>
              <a:off x="5683251" y="2646363"/>
              <a:ext cx="33338" cy="66675"/>
            </a:xfrm>
            <a:custGeom>
              <a:avLst/>
              <a:gdLst>
                <a:gd name="T0" fmla="*/ 21 w 21"/>
                <a:gd name="T1" fmla="*/ 0 h 42"/>
                <a:gd name="T2" fmla="*/ 21 w 21"/>
                <a:gd name="T3" fmla="*/ 42 h 42"/>
                <a:gd name="T4" fmla="*/ 0 w 21"/>
                <a:gd name="T5" fmla="*/ 21 h 42"/>
                <a:gd name="T6" fmla="*/ 21 w 21"/>
                <a:gd name="T7" fmla="*/ 0 h 42"/>
              </a:gdLst>
              <a:ahLst/>
              <a:cxnLst>
                <a:cxn ang="0">
                  <a:pos x="T0" y="T1"/>
                </a:cxn>
                <a:cxn ang="0">
                  <a:pos x="T2" y="T3"/>
                </a:cxn>
                <a:cxn ang="0">
                  <a:pos x="T4" y="T5"/>
                </a:cxn>
                <a:cxn ang="0">
                  <a:pos x="T6" y="T7"/>
                </a:cxn>
              </a:cxnLst>
              <a:rect l="0" t="0" r="r" b="b"/>
              <a:pathLst>
                <a:path w="21" h="42">
                  <a:moveTo>
                    <a:pt x="21" y="0"/>
                  </a:moveTo>
                  <a:lnTo>
                    <a:pt x="21" y="42"/>
                  </a:lnTo>
                  <a:lnTo>
                    <a:pt x="0" y="2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9" name="Freeform 613"/>
            <p:cNvSpPr/>
            <p:nvPr/>
          </p:nvSpPr>
          <p:spPr bwMode="auto">
            <a:xfrm>
              <a:off x="5764214" y="2762250"/>
              <a:ext cx="66675" cy="33338"/>
            </a:xfrm>
            <a:custGeom>
              <a:avLst/>
              <a:gdLst>
                <a:gd name="T0" fmla="*/ 42 w 42"/>
                <a:gd name="T1" fmla="*/ 0 h 21"/>
                <a:gd name="T2" fmla="*/ 0 w 42"/>
                <a:gd name="T3" fmla="*/ 0 h 21"/>
                <a:gd name="T4" fmla="*/ 21 w 42"/>
                <a:gd name="T5" fmla="*/ 21 h 21"/>
                <a:gd name="T6" fmla="*/ 42 w 42"/>
                <a:gd name="T7" fmla="*/ 0 h 21"/>
              </a:gdLst>
              <a:ahLst/>
              <a:cxnLst>
                <a:cxn ang="0">
                  <a:pos x="T0" y="T1"/>
                </a:cxn>
                <a:cxn ang="0">
                  <a:pos x="T2" y="T3"/>
                </a:cxn>
                <a:cxn ang="0">
                  <a:pos x="T4" y="T5"/>
                </a:cxn>
                <a:cxn ang="0">
                  <a:pos x="T6" y="T7"/>
                </a:cxn>
              </a:cxnLst>
              <a:rect l="0" t="0" r="r" b="b"/>
              <a:pathLst>
                <a:path w="42" h="21">
                  <a:moveTo>
                    <a:pt x="42" y="0"/>
                  </a:moveTo>
                  <a:lnTo>
                    <a:pt x="0" y="0"/>
                  </a:lnTo>
                  <a:lnTo>
                    <a:pt x="21" y="2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50" name="Oval 614"/>
          <p:cNvSpPr>
            <a:spLocks noChangeArrowheads="1"/>
          </p:cNvSpPr>
          <p:nvPr/>
        </p:nvSpPr>
        <p:spPr bwMode="auto">
          <a:xfrm>
            <a:off x="6563833" y="4989836"/>
            <a:ext cx="1176431" cy="1176431"/>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6" name="组合 3815"/>
          <p:cNvGrpSpPr/>
          <p:nvPr/>
        </p:nvGrpSpPr>
        <p:grpSpPr>
          <a:xfrm>
            <a:off x="6771910" y="5215917"/>
            <a:ext cx="762280" cy="720264"/>
            <a:chOff x="6315076" y="2613025"/>
            <a:chExt cx="604838" cy="571500"/>
          </a:xfrm>
        </p:grpSpPr>
        <p:sp>
          <p:nvSpPr>
            <p:cNvPr id="3751" name="Freeform 615"/>
            <p:cNvSpPr/>
            <p:nvPr/>
          </p:nvSpPr>
          <p:spPr bwMode="auto">
            <a:xfrm>
              <a:off x="6315076" y="2647950"/>
              <a:ext cx="604838" cy="536575"/>
            </a:xfrm>
            <a:custGeom>
              <a:avLst/>
              <a:gdLst>
                <a:gd name="T0" fmla="*/ 482 w 659"/>
                <a:gd name="T1" fmla="*/ 4 h 585"/>
                <a:gd name="T2" fmla="*/ 12 w 659"/>
                <a:gd name="T3" fmla="*/ 217 h 585"/>
                <a:gd name="T4" fmla="*/ 4 w 659"/>
                <a:gd name="T5" fmla="*/ 239 h 585"/>
                <a:gd name="T6" fmla="*/ 155 w 659"/>
                <a:gd name="T7" fmla="*/ 573 h 585"/>
                <a:gd name="T8" fmla="*/ 177 w 659"/>
                <a:gd name="T9" fmla="*/ 582 h 585"/>
                <a:gd name="T10" fmla="*/ 647 w 659"/>
                <a:gd name="T11" fmla="*/ 369 h 585"/>
                <a:gd name="T12" fmla="*/ 655 w 659"/>
                <a:gd name="T13" fmla="*/ 347 h 585"/>
                <a:gd name="T14" fmla="*/ 504 w 659"/>
                <a:gd name="T15" fmla="*/ 12 h 585"/>
                <a:gd name="T16" fmla="*/ 482 w 659"/>
                <a:gd name="T17" fmla="*/ 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585">
                  <a:moveTo>
                    <a:pt x="482" y="4"/>
                  </a:moveTo>
                  <a:cubicBezTo>
                    <a:pt x="12" y="217"/>
                    <a:pt x="12" y="217"/>
                    <a:pt x="12" y="217"/>
                  </a:cubicBezTo>
                  <a:cubicBezTo>
                    <a:pt x="4" y="221"/>
                    <a:pt x="0" y="230"/>
                    <a:pt x="4" y="239"/>
                  </a:cubicBezTo>
                  <a:cubicBezTo>
                    <a:pt x="155" y="573"/>
                    <a:pt x="155" y="573"/>
                    <a:pt x="155" y="573"/>
                  </a:cubicBezTo>
                  <a:cubicBezTo>
                    <a:pt x="159" y="582"/>
                    <a:pt x="168" y="585"/>
                    <a:pt x="177" y="582"/>
                  </a:cubicBezTo>
                  <a:cubicBezTo>
                    <a:pt x="647" y="369"/>
                    <a:pt x="647" y="369"/>
                    <a:pt x="647" y="369"/>
                  </a:cubicBezTo>
                  <a:cubicBezTo>
                    <a:pt x="655" y="365"/>
                    <a:pt x="659" y="355"/>
                    <a:pt x="655" y="347"/>
                  </a:cubicBezTo>
                  <a:cubicBezTo>
                    <a:pt x="504" y="12"/>
                    <a:pt x="504" y="12"/>
                    <a:pt x="504" y="12"/>
                  </a:cubicBezTo>
                  <a:cubicBezTo>
                    <a:pt x="500" y="4"/>
                    <a:pt x="491" y="0"/>
                    <a:pt x="482" y="4"/>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52" name="Freeform 616"/>
            <p:cNvSpPr/>
            <p:nvPr/>
          </p:nvSpPr>
          <p:spPr bwMode="auto">
            <a:xfrm>
              <a:off x="6407151" y="2692400"/>
              <a:ext cx="469900" cy="425450"/>
            </a:xfrm>
            <a:custGeom>
              <a:avLst/>
              <a:gdLst>
                <a:gd name="T0" fmla="*/ 296 w 296"/>
                <a:gd name="T1" fmla="*/ 170 h 268"/>
                <a:gd name="T2" fmla="*/ 77 w 296"/>
                <a:gd name="T3" fmla="*/ 268 h 268"/>
                <a:gd name="T4" fmla="*/ 0 w 296"/>
                <a:gd name="T5" fmla="*/ 99 h 268"/>
                <a:gd name="T6" fmla="*/ 219 w 296"/>
                <a:gd name="T7" fmla="*/ 0 h 268"/>
                <a:gd name="T8" fmla="*/ 296 w 296"/>
                <a:gd name="T9" fmla="*/ 170 h 268"/>
              </a:gdLst>
              <a:ahLst/>
              <a:cxnLst>
                <a:cxn ang="0">
                  <a:pos x="T0" y="T1"/>
                </a:cxn>
                <a:cxn ang="0">
                  <a:pos x="T2" y="T3"/>
                </a:cxn>
                <a:cxn ang="0">
                  <a:pos x="T4" y="T5"/>
                </a:cxn>
                <a:cxn ang="0">
                  <a:pos x="T6" y="T7"/>
                </a:cxn>
                <a:cxn ang="0">
                  <a:pos x="T8" y="T9"/>
                </a:cxn>
              </a:cxnLst>
              <a:rect l="0" t="0" r="r" b="b"/>
              <a:pathLst>
                <a:path w="296" h="268">
                  <a:moveTo>
                    <a:pt x="296" y="170"/>
                  </a:moveTo>
                  <a:lnTo>
                    <a:pt x="77" y="268"/>
                  </a:lnTo>
                  <a:lnTo>
                    <a:pt x="0" y="99"/>
                  </a:lnTo>
                  <a:lnTo>
                    <a:pt x="219" y="0"/>
                  </a:lnTo>
                  <a:lnTo>
                    <a:pt x="296" y="1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53" name="Freeform 617"/>
            <p:cNvSpPr/>
            <p:nvPr/>
          </p:nvSpPr>
          <p:spPr bwMode="auto">
            <a:xfrm>
              <a:off x="6403976" y="2979738"/>
              <a:ext cx="47625" cy="46038"/>
            </a:xfrm>
            <a:custGeom>
              <a:avLst/>
              <a:gdLst>
                <a:gd name="T0" fmla="*/ 46 w 51"/>
                <a:gd name="T1" fmla="*/ 16 h 51"/>
                <a:gd name="T2" fmla="*/ 35 w 51"/>
                <a:gd name="T3" fmla="*/ 46 h 51"/>
                <a:gd name="T4" fmla="*/ 6 w 51"/>
                <a:gd name="T5" fmla="*/ 35 h 51"/>
                <a:gd name="T6" fmla="*/ 17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7"/>
                    <a:pt x="46" y="41"/>
                    <a:pt x="35" y="46"/>
                  </a:cubicBezTo>
                  <a:cubicBezTo>
                    <a:pt x="24" y="51"/>
                    <a:pt x="11" y="46"/>
                    <a:pt x="6" y="35"/>
                  </a:cubicBezTo>
                  <a:cubicBezTo>
                    <a:pt x="0" y="23"/>
                    <a:pt x="5" y="10"/>
                    <a:pt x="17" y="5"/>
                  </a:cubicBezTo>
                  <a:cubicBezTo>
                    <a:pt x="28" y="0"/>
                    <a:pt x="41" y="5"/>
                    <a:pt x="46" y="16"/>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54" name="Freeform 618"/>
            <p:cNvSpPr/>
            <p:nvPr/>
          </p:nvSpPr>
          <p:spPr bwMode="auto">
            <a:xfrm>
              <a:off x="6721476" y="2613025"/>
              <a:ext cx="133350" cy="307975"/>
            </a:xfrm>
            <a:custGeom>
              <a:avLst/>
              <a:gdLst>
                <a:gd name="T0" fmla="*/ 142 w 146"/>
                <a:gd name="T1" fmla="*/ 37 h 334"/>
                <a:gd name="T2" fmla="*/ 57 w 146"/>
                <a:gd name="T3" fmla="*/ 314 h 334"/>
                <a:gd name="T4" fmla="*/ 26 w 146"/>
                <a:gd name="T5" fmla="*/ 330 h 334"/>
                <a:gd name="T6" fmla="*/ 21 w 146"/>
                <a:gd name="T7" fmla="*/ 328 h 334"/>
                <a:gd name="T8" fmla="*/ 5 w 146"/>
                <a:gd name="T9" fmla="*/ 297 h 334"/>
                <a:gd name="T10" fmla="*/ 90 w 146"/>
                <a:gd name="T11" fmla="*/ 21 h 334"/>
                <a:gd name="T12" fmla="*/ 121 w 146"/>
                <a:gd name="T13" fmla="*/ 4 h 334"/>
                <a:gd name="T14" fmla="*/ 126 w 146"/>
                <a:gd name="T15" fmla="*/ 6 h 334"/>
                <a:gd name="T16" fmla="*/ 142 w 146"/>
                <a:gd name="T17" fmla="*/ 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34">
                  <a:moveTo>
                    <a:pt x="142" y="37"/>
                  </a:moveTo>
                  <a:cubicBezTo>
                    <a:pt x="57" y="314"/>
                    <a:pt x="57" y="314"/>
                    <a:pt x="57" y="314"/>
                  </a:cubicBezTo>
                  <a:cubicBezTo>
                    <a:pt x="53" y="327"/>
                    <a:pt x="39" y="334"/>
                    <a:pt x="26" y="330"/>
                  </a:cubicBezTo>
                  <a:cubicBezTo>
                    <a:pt x="21" y="328"/>
                    <a:pt x="21" y="328"/>
                    <a:pt x="21" y="328"/>
                  </a:cubicBezTo>
                  <a:cubicBezTo>
                    <a:pt x="8" y="324"/>
                    <a:pt x="0" y="311"/>
                    <a:pt x="5" y="297"/>
                  </a:cubicBezTo>
                  <a:cubicBezTo>
                    <a:pt x="90" y="21"/>
                    <a:pt x="90" y="21"/>
                    <a:pt x="90" y="21"/>
                  </a:cubicBezTo>
                  <a:cubicBezTo>
                    <a:pt x="94" y="8"/>
                    <a:pt x="108" y="0"/>
                    <a:pt x="121" y="4"/>
                  </a:cubicBezTo>
                  <a:cubicBezTo>
                    <a:pt x="126" y="6"/>
                    <a:pt x="126" y="6"/>
                    <a:pt x="126" y="6"/>
                  </a:cubicBezTo>
                  <a:cubicBezTo>
                    <a:pt x="139" y="10"/>
                    <a:pt x="146" y="24"/>
                    <a:pt x="142"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55" name="Freeform 619"/>
            <p:cNvSpPr/>
            <p:nvPr/>
          </p:nvSpPr>
          <p:spPr bwMode="auto">
            <a:xfrm>
              <a:off x="6473826" y="2781300"/>
              <a:ext cx="271463" cy="265113"/>
            </a:xfrm>
            <a:custGeom>
              <a:avLst/>
              <a:gdLst>
                <a:gd name="T0" fmla="*/ 202 w 297"/>
                <a:gd name="T1" fmla="*/ 275 h 288"/>
                <a:gd name="T2" fmla="*/ 137 w 297"/>
                <a:gd name="T3" fmla="*/ 269 h 288"/>
                <a:gd name="T4" fmla="*/ 128 w 297"/>
                <a:gd name="T5" fmla="*/ 224 h 288"/>
                <a:gd name="T6" fmla="*/ 143 w 297"/>
                <a:gd name="T7" fmla="*/ 193 h 288"/>
                <a:gd name="T8" fmla="*/ 145 w 297"/>
                <a:gd name="T9" fmla="*/ 190 h 288"/>
                <a:gd name="T10" fmla="*/ 184 w 297"/>
                <a:gd name="T11" fmla="*/ 103 h 288"/>
                <a:gd name="T12" fmla="*/ 187 w 297"/>
                <a:gd name="T13" fmla="*/ 62 h 288"/>
                <a:gd name="T14" fmla="*/ 166 w 297"/>
                <a:gd name="T15" fmla="*/ 35 h 288"/>
                <a:gd name="T16" fmla="*/ 117 w 297"/>
                <a:gd name="T17" fmla="*/ 48 h 288"/>
                <a:gd name="T18" fmla="*/ 28 w 297"/>
                <a:gd name="T19" fmla="*/ 133 h 288"/>
                <a:gd name="T20" fmla="*/ 10 w 297"/>
                <a:gd name="T21" fmla="*/ 140 h 288"/>
                <a:gd name="T22" fmla="*/ 4 w 297"/>
                <a:gd name="T23" fmla="*/ 122 h 288"/>
                <a:gd name="T24" fmla="*/ 103 w 297"/>
                <a:gd name="T25" fmla="*/ 25 h 288"/>
                <a:gd name="T26" fmla="*/ 176 w 297"/>
                <a:gd name="T27" fmla="*/ 10 h 288"/>
                <a:gd name="T28" fmla="*/ 213 w 297"/>
                <a:gd name="T29" fmla="*/ 56 h 288"/>
                <a:gd name="T30" fmla="*/ 210 w 297"/>
                <a:gd name="T31" fmla="*/ 110 h 288"/>
                <a:gd name="T32" fmla="*/ 168 w 297"/>
                <a:gd name="T33" fmla="*/ 204 h 288"/>
                <a:gd name="T34" fmla="*/ 166 w 297"/>
                <a:gd name="T35" fmla="*/ 207 h 288"/>
                <a:gd name="T36" fmla="*/ 154 w 297"/>
                <a:gd name="T37" fmla="*/ 231 h 288"/>
                <a:gd name="T38" fmla="*/ 157 w 297"/>
                <a:gd name="T39" fmla="*/ 251 h 288"/>
                <a:gd name="T40" fmla="*/ 194 w 297"/>
                <a:gd name="T41" fmla="*/ 249 h 288"/>
                <a:gd name="T42" fmla="*/ 270 w 297"/>
                <a:gd name="T43" fmla="*/ 166 h 288"/>
                <a:gd name="T44" fmla="*/ 287 w 297"/>
                <a:gd name="T45" fmla="*/ 158 h 288"/>
                <a:gd name="T46" fmla="*/ 295 w 297"/>
                <a:gd name="T47" fmla="*/ 175 h 288"/>
                <a:gd name="T48" fmla="*/ 207 w 297"/>
                <a:gd name="T49" fmla="*/ 273 h 288"/>
                <a:gd name="T50" fmla="*/ 202 w 297"/>
                <a:gd name="T51" fmla="*/ 2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7" h="288">
                  <a:moveTo>
                    <a:pt x="202" y="275"/>
                  </a:moveTo>
                  <a:cubicBezTo>
                    <a:pt x="181" y="284"/>
                    <a:pt x="154" y="288"/>
                    <a:pt x="137" y="269"/>
                  </a:cubicBezTo>
                  <a:cubicBezTo>
                    <a:pt x="127" y="258"/>
                    <a:pt x="124" y="241"/>
                    <a:pt x="128" y="224"/>
                  </a:cubicBezTo>
                  <a:cubicBezTo>
                    <a:pt x="131" y="212"/>
                    <a:pt x="137" y="202"/>
                    <a:pt x="143" y="193"/>
                  </a:cubicBezTo>
                  <a:cubicBezTo>
                    <a:pt x="145" y="190"/>
                    <a:pt x="145" y="190"/>
                    <a:pt x="145" y="190"/>
                  </a:cubicBezTo>
                  <a:cubicBezTo>
                    <a:pt x="164" y="159"/>
                    <a:pt x="177" y="130"/>
                    <a:pt x="184" y="103"/>
                  </a:cubicBezTo>
                  <a:cubicBezTo>
                    <a:pt x="188" y="86"/>
                    <a:pt x="189" y="73"/>
                    <a:pt x="187" y="62"/>
                  </a:cubicBezTo>
                  <a:cubicBezTo>
                    <a:pt x="184" y="49"/>
                    <a:pt x="176" y="38"/>
                    <a:pt x="166" y="35"/>
                  </a:cubicBezTo>
                  <a:cubicBezTo>
                    <a:pt x="151" y="29"/>
                    <a:pt x="132" y="39"/>
                    <a:pt x="117" y="48"/>
                  </a:cubicBezTo>
                  <a:cubicBezTo>
                    <a:pt x="71" y="75"/>
                    <a:pt x="42" y="102"/>
                    <a:pt x="28" y="133"/>
                  </a:cubicBezTo>
                  <a:cubicBezTo>
                    <a:pt x="24" y="140"/>
                    <a:pt x="16" y="143"/>
                    <a:pt x="10" y="140"/>
                  </a:cubicBezTo>
                  <a:cubicBezTo>
                    <a:pt x="3" y="136"/>
                    <a:pt x="0" y="128"/>
                    <a:pt x="4" y="122"/>
                  </a:cubicBezTo>
                  <a:cubicBezTo>
                    <a:pt x="26" y="74"/>
                    <a:pt x="71" y="44"/>
                    <a:pt x="103" y="25"/>
                  </a:cubicBezTo>
                  <a:cubicBezTo>
                    <a:pt x="123" y="13"/>
                    <a:pt x="150" y="0"/>
                    <a:pt x="176" y="10"/>
                  </a:cubicBezTo>
                  <a:cubicBezTo>
                    <a:pt x="194" y="17"/>
                    <a:pt x="208" y="34"/>
                    <a:pt x="213" y="56"/>
                  </a:cubicBezTo>
                  <a:cubicBezTo>
                    <a:pt x="217" y="76"/>
                    <a:pt x="213" y="96"/>
                    <a:pt x="210" y="110"/>
                  </a:cubicBezTo>
                  <a:cubicBezTo>
                    <a:pt x="202" y="140"/>
                    <a:pt x="188" y="171"/>
                    <a:pt x="168" y="204"/>
                  </a:cubicBezTo>
                  <a:cubicBezTo>
                    <a:pt x="166" y="207"/>
                    <a:pt x="166" y="207"/>
                    <a:pt x="166" y="207"/>
                  </a:cubicBezTo>
                  <a:cubicBezTo>
                    <a:pt x="161" y="215"/>
                    <a:pt x="156" y="223"/>
                    <a:pt x="154" y="231"/>
                  </a:cubicBezTo>
                  <a:cubicBezTo>
                    <a:pt x="152" y="239"/>
                    <a:pt x="153" y="247"/>
                    <a:pt x="157" y="251"/>
                  </a:cubicBezTo>
                  <a:cubicBezTo>
                    <a:pt x="164" y="259"/>
                    <a:pt x="181" y="256"/>
                    <a:pt x="194" y="249"/>
                  </a:cubicBezTo>
                  <a:cubicBezTo>
                    <a:pt x="228" y="232"/>
                    <a:pt x="256" y="201"/>
                    <a:pt x="270" y="166"/>
                  </a:cubicBezTo>
                  <a:cubicBezTo>
                    <a:pt x="273" y="159"/>
                    <a:pt x="280" y="156"/>
                    <a:pt x="287" y="158"/>
                  </a:cubicBezTo>
                  <a:cubicBezTo>
                    <a:pt x="294" y="161"/>
                    <a:pt x="297" y="169"/>
                    <a:pt x="295" y="175"/>
                  </a:cubicBezTo>
                  <a:cubicBezTo>
                    <a:pt x="278" y="217"/>
                    <a:pt x="246" y="252"/>
                    <a:pt x="207" y="273"/>
                  </a:cubicBezTo>
                  <a:cubicBezTo>
                    <a:pt x="205" y="273"/>
                    <a:pt x="204" y="274"/>
                    <a:pt x="202" y="27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56" name="Freeform 620"/>
          <p:cNvSpPr/>
          <p:nvPr/>
        </p:nvSpPr>
        <p:spPr bwMode="auto">
          <a:xfrm>
            <a:off x="8021381" y="4987834"/>
            <a:ext cx="1176431" cy="1178433"/>
          </a:xfrm>
          <a:custGeom>
            <a:avLst/>
            <a:gdLst>
              <a:gd name="T0" fmla="*/ 508 w 1017"/>
              <a:gd name="T1" fmla="*/ 1 h 1017"/>
              <a:gd name="T2" fmla="*/ 1 w 1017"/>
              <a:gd name="T3" fmla="*/ 510 h 1017"/>
              <a:gd name="T4" fmla="*/ 202 w 1017"/>
              <a:gd name="T5" fmla="*/ 913 h 1017"/>
              <a:gd name="T6" fmla="*/ 510 w 1017"/>
              <a:gd name="T7" fmla="*/ 1017 h 1017"/>
              <a:gd name="T8" fmla="*/ 816 w 1017"/>
              <a:gd name="T9" fmla="*/ 913 h 1017"/>
              <a:gd name="T10" fmla="*/ 1017 w 1017"/>
              <a:gd name="T11" fmla="*/ 508 h 1017"/>
              <a:gd name="T12" fmla="*/ 508 w 1017"/>
              <a:gd name="T13" fmla="*/ 1 h 1017"/>
            </a:gdLst>
            <a:ahLst/>
            <a:cxnLst>
              <a:cxn ang="0">
                <a:pos x="T0" y="T1"/>
              </a:cxn>
              <a:cxn ang="0">
                <a:pos x="T2" y="T3"/>
              </a:cxn>
              <a:cxn ang="0">
                <a:pos x="T4" y="T5"/>
              </a:cxn>
              <a:cxn ang="0">
                <a:pos x="T6" y="T7"/>
              </a:cxn>
              <a:cxn ang="0">
                <a:pos x="T8" y="T9"/>
              </a:cxn>
              <a:cxn ang="0">
                <a:pos x="T10" y="T11"/>
              </a:cxn>
              <a:cxn ang="0">
                <a:pos x="T12" y="T13"/>
              </a:cxn>
            </a:cxnLst>
            <a:rect l="0" t="0" r="r" b="b"/>
            <a:pathLst>
              <a:path w="1017" h="1017">
                <a:moveTo>
                  <a:pt x="508" y="1"/>
                </a:moveTo>
                <a:cubicBezTo>
                  <a:pt x="227" y="1"/>
                  <a:pt x="0" y="229"/>
                  <a:pt x="1" y="510"/>
                </a:cubicBezTo>
                <a:cubicBezTo>
                  <a:pt x="1" y="674"/>
                  <a:pt x="80" y="821"/>
                  <a:pt x="202" y="913"/>
                </a:cubicBezTo>
                <a:cubicBezTo>
                  <a:pt x="287" y="978"/>
                  <a:pt x="394" y="1017"/>
                  <a:pt x="510" y="1017"/>
                </a:cubicBezTo>
                <a:cubicBezTo>
                  <a:pt x="625" y="1016"/>
                  <a:pt x="731" y="978"/>
                  <a:pt x="816" y="913"/>
                </a:cubicBezTo>
                <a:cubicBezTo>
                  <a:pt x="938" y="820"/>
                  <a:pt x="1017" y="673"/>
                  <a:pt x="1017" y="508"/>
                </a:cubicBezTo>
                <a:cubicBezTo>
                  <a:pt x="1016" y="227"/>
                  <a:pt x="788" y="0"/>
                  <a:pt x="508" y="1"/>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7" name="组合 3816"/>
          <p:cNvGrpSpPr/>
          <p:nvPr/>
        </p:nvGrpSpPr>
        <p:grpSpPr>
          <a:xfrm>
            <a:off x="8245462" y="5189909"/>
            <a:ext cx="752277" cy="750275"/>
            <a:chOff x="7362826" y="2592388"/>
            <a:chExt cx="596901" cy="595313"/>
          </a:xfrm>
        </p:grpSpPr>
        <p:sp>
          <p:nvSpPr>
            <p:cNvPr id="3757" name="Freeform 621"/>
            <p:cNvSpPr/>
            <p:nvPr/>
          </p:nvSpPr>
          <p:spPr bwMode="auto">
            <a:xfrm>
              <a:off x="7505701" y="2941638"/>
              <a:ext cx="104775" cy="104775"/>
            </a:xfrm>
            <a:custGeom>
              <a:avLst/>
              <a:gdLst>
                <a:gd name="T0" fmla="*/ 21 w 66"/>
                <a:gd name="T1" fmla="*/ 66 h 66"/>
                <a:gd name="T2" fmla="*/ 0 w 66"/>
                <a:gd name="T3" fmla="*/ 44 h 66"/>
                <a:gd name="T4" fmla="*/ 44 w 66"/>
                <a:gd name="T5" fmla="*/ 0 h 66"/>
                <a:gd name="T6" fmla="*/ 66 w 66"/>
                <a:gd name="T7" fmla="*/ 22 h 66"/>
                <a:gd name="T8" fmla="*/ 21 w 66"/>
                <a:gd name="T9" fmla="*/ 66 h 66"/>
              </a:gdLst>
              <a:ahLst/>
              <a:cxnLst>
                <a:cxn ang="0">
                  <a:pos x="T0" y="T1"/>
                </a:cxn>
                <a:cxn ang="0">
                  <a:pos x="T2" y="T3"/>
                </a:cxn>
                <a:cxn ang="0">
                  <a:pos x="T4" y="T5"/>
                </a:cxn>
                <a:cxn ang="0">
                  <a:pos x="T6" y="T7"/>
                </a:cxn>
                <a:cxn ang="0">
                  <a:pos x="T8" y="T9"/>
                </a:cxn>
              </a:cxnLst>
              <a:rect l="0" t="0" r="r" b="b"/>
              <a:pathLst>
                <a:path w="66" h="66">
                  <a:moveTo>
                    <a:pt x="21" y="66"/>
                  </a:moveTo>
                  <a:lnTo>
                    <a:pt x="0" y="44"/>
                  </a:lnTo>
                  <a:lnTo>
                    <a:pt x="44" y="0"/>
                  </a:lnTo>
                  <a:lnTo>
                    <a:pt x="66" y="22"/>
                  </a:lnTo>
                  <a:lnTo>
                    <a:pt x="21" y="6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58" name="Freeform 622"/>
            <p:cNvSpPr/>
            <p:nvPr/>
          </p:nvSpPr>
          <p:spPr bwMode="auto">
            <a:xfrm>
              <a:off x="7559676" y="2652713"/>
              <a:ext cx="339725" cy="339725"/>
            </a:xfrm>
            <a:custGeom>
              <a:avLst/>
              <a:gdLst>
                <a:gd name="T0" fmla="*/ 305 w 370"/>
                <a:gd name="T1" fmla="*/ 304 h 370"/>
                <a:gd name="T2" fmla="*/ 66 w 370"/>
                <a:gd name="T3" fmla="*/ 304 h 370"/>
                <a:gd name="T4" fmla="*/ 66 w 370"/>
                <a:gd name="T5" fmla="*/ 65 h 370"/>
                <a:gd name="T6" fmla="*/ 305 w 370"/>
                <a:gd name="T7" fmla="*/ 65 h 370"/>
                <a:gd name="T8" fmla="*/ 305 w 370"/>
                <a:gd name="T9" fmla="*/ 304 h 370"/>
              </a:gdLst>
              <a:ahLst/>
              <a:cxnLst>
                <a:cxn ang="0">
                  <a:pos x="T0" y="T1"/>
                </a:cxn>
                <a:cxn ang="0">
                  <a:pos x="T2" y="T3"/>
                </a:cxn>
                <a:cxn ang="0">
                  <a:pos x="T4" y="T5"/>
                </a:cxn>
                <a:cxn ang="0">
                  <a:pos x="T6" y="T7"/>
                </a:cxn>
                <a:cxn ang="0">
                  <a:pos x="T8" y="T9"/>
                </a:cxn>
              </a:cxnLst>
              <a:rect l="0" t="0" r="r" b="b"/>
              <a:pathLst>
                <a:path w="370" h="370">
                  <a:moveTo>
                    <a:pt x="305" y="304"/>
                  </a:moveTo>
                  <a:cubicBezTo>
                    <a:pt x="239" y="370"/>
                    <a:pt x="132" y="370"/>
                    <a:pt x="66" y="304"/>
                  </a:cubicBezTo>
                  <a:cubicBezTo>
                    <a:pt x="0" y="238"/>
                    <a:pt x="0" y="131"/>
                    <a:pt x="66" y="65"/>
                  </a:cubicBezTo>
                  <a:cubicBezTo>
                    <a:pt x="132" y="0"/>
                    <a:pt x="239" y="0"/>
                    <a:pt x="305" y="65"/>
                  </a:cubicBezTo>
                  <a:cubicBezTo>
                    <a:pt x="370" y="131"/>
                    <a:pt x="370" y="238"/>
                    <a:pt x="305" y="304"/>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59" name="Freeform 623"/>
            <p:cNvSpPr>
              <a:spLocks noEditPoints="1"/>
            </p:cNvSpPr>
            <p:nvPr/>
          </p:nvSpPr>
          <p:spPr bwMode="auto">
            <a:xfrm>
              <a:off x="7497764" y="2592388"/>
              <a:ext cx="461963" cy="460375"/>
            </a:xfrm>
            <a:custGeom>
              <a:avLst/>
              <a:gdLst>
                <a:gd name="T0" fmla="*/ 413 w 503"/>
                <a:gd name="T1" fmla="*/ 89 h 502"/>
                <a:gd name="T2" fmla="*/ 90 w 503"/>
                <a:gd name="T3" fmla="*/ 89 h 502"/>
                <a:gd name="T4" fmla="*/ 90 w 503"/>
                <a:gd name="T5" fmla="*/ 412 h 502"/>
                <a:gd name="T6" fmla="*/ 413 w 503"/>
                <a:gd name="T7" fmla="*/ 412 h 502"/>
                <a:gd name="T8" fmla="*/ 413 w 503"/>
                <a:gd name="T9" fmla="*/ 89 h 502"/>
                <a:gd name="T10" fmla="*/ 132 w 503"/>
                <a:gd name="T11" fmla="*/ 370 h 502"/>
                <a:gd name="T12" fmla="*/ 132 w 503"/>
                <a:gd name="T13" fmla="*/ 131 h 502"/>
                <a:gd name="T14" fmla="*/ 371 w 503"/>
                <a:gd name="T15" fmla="*/ 131 h 502"/>
                <a:gd name="T16" fmla="*/ 371 w 503"/>
                <a:gd name="T17" fmla="*/ 370 h 502"/>
                <a:gd name="T18" fmla="*/ 132 w 503"/>
                <a:gd name="T19" fmla="*/ 37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502">
                  <a:moveTo>
                    <a:pt x="413" y="89"/>
                  </a:moveTo>
                  <a:cubicBezTo>
                    <a:pt x="324" y="0"/>
                    <a:pt x="179" y="0"/>
                    <a:pt x="90" y="89"/>
                  </a:cubicBezTo>
                  <a:cubicBezTo>
                    <a:pt x="0" y="178"/>
                    <a:pt x="0" y="323"/>
                    <a:pt x="90" y="412"/>
                  </a:cubicBezTo>
                  <a:cubicBezTo>
                    <a:pt x="179" y="502"/>
                    <a:pt x="324" y="502"/>
                    <a:pt x="413" y="412"/>
                  </a:cubicBezTo>
                  <a:cubicBezTo>
                    <a:pt x="503" y="323"/>
                    <a:pt x="503" y="178"/>
                    <a:pt x="413" y="89"/>
                  </a:cubicBezTo>
                  <a:close/>
                  <a:moveTo>
                    <a:pt x="132" y="370"/>
                  </a:moveTo>
                  <a:cubicBezTo>
                    <a:pt x="66" y="304"/>
                    <a:pt x="66" y="197"/>
                    <a:pt x="132" y="131"/>
                  </a:cubicBezTo>
                  <a:cubicBezTo>
                    <a:pt x="198" y="66"/>
                    <a:pt x="305" y="66"/>
                    <a:pt x="371" y="131"/>
                  </a:cubicBezTo>
                  <a:cubicBezTo>
                    <a:pt x="436" y="197"/>
                    <a:pt x="436" y="304"/>
                    <a:pt x="371" y="370"/>
                  </a:cubicBezTo>
                  <a:cubicBezTo>
                    <a:pt x="305" y="436"/>
                    <a:pt x="198" y="436"/>
                    <a:pt x="132" y="37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60" name="Freeform 624"/>
            <p:cNvSpPr/>
            <p:nvPr/>
          </p:nvSpPr>
          <p:spPr bwMode="auto">
            <a:xfrm>
              <a:off x="7362826" y="2976563"/>
              <a:ext cx="214313" cy="211138"/>
            </a:xfrm>
            <a:custGeom>
              <a:avLst/>
              <a:gdLst>
                <a:gd name="T0" fmla="*/ 223 w 232"/>
                <a:gd name="T1" fmla="*/ 56 h 231"/>
                <a:gd name="T2" fmla="*/ 175 w 232"/>
                <a:gd name="T3" fmla="*/ 8 h 231"/>
                <a:gd name="T4" fmla="*/ 143 w 232"/>
                <a:gd name="T5" fmla="*/ 8 h 231"/>
                <a:gd name="T6" fmla="*/ 9 w 232"/>
                <a:gd name="T7" fmla="*/ 143 h 231"/>
                <a:gd name="T8" fmla="*/ 9 w 232"/>
                <a:gd name="T9" fmla="*/ 175 h 231"/>
                <a:gd name="T10" fmla="*/ 57 w 232"/>
                <a:gd name="T11" fmla="*/ 223 h 231"/>
                <a:gd name="T12" fmla="*/ 88 w 232"/>
                <a:gd name="T13" fmla="*/ 223 h 231"/>
                <a:gd name="T14" fmla="*/ 223 w 232"/>
                <a:gd name="T15" fmla="*/ 88 h 231"/>
                <a:gd name="T16" fmla="*/ 223 w 232"/>
                <a:gd name="T17" fmla="*/ 5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223" y="56"/>
                  </a:moveTo>
                  <a:cubicBezTo>
                    <a:pt x="175" y="8"/>
                    <a:pt x="175" y="8"/>
                    <a:pt x="175" y="8"/>
                  </a:cubicBezTo>
                  <a:cubicBezTo>
                    <a:pt x="166" y="0"/>
                    <a:pt x="152" y="0"/>
                    <a:pt x="143" y="8"/>
                  </a:cubicBezTo>
                  <a:cubicBezTo>
                    <a:pt x="9" y="143"/>
                    <a:pt x="9" y="143"/>
                    <a:pt x="9" y="143"/>
                  </a:cubicBezTo>
                  <a:cubicBezTo>
                    <a:pt x="0" y="151"/>
                    <a:pt x="0" y="166"/>
                    <a:pt x="9" y="175"/>
                  </a:cubicBezTo>
                  <a:cubicBezTo>
                    <a:pt x="57" y="223"/>
                    <a:pt x="57" y="223"/>
                    <a:pt x="57" y="223"/>
                  </a:cubicBezTo>
                  <a:cubicBezTo>
                    <a:pt x="65" y="231"/>
                    <a:pt x="80" y="231"/>
                    <a:pt x="88" y="223"/>
                  </a:cubicBezTo>
                  <a:cubicBezTo>
                    <a:pt x="223" y="88"/>
                    <a:pt x="223" y="88"/>
                    <a:pt x="223" y="88"/>
                  </a:cubicBezTo>
                  <a:cubicBezTo>
                    <a:pt x="232" y="79"/>
                    <a:pt x="232" y="65"/>
                    <a:pt x="223" y="56"/>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61" name="Freeform 625"/>
            <p:cNvSpPr/>
            <p:nvPr/>
          </p:nvSpPr>
          <p:spPr bwMode="auto">
            <a:xfrm>
              <a:off x="7640639" y="2730500"/>
              <a:ext cx="177800" cy="182563"/>
            </a:xfrm>
            <a:custGeom>
              <a:avLst/>
              <a:gdLst>
                <a:gd name="T0" fmla="*/ 67 w 112"/>
                <a:gd name="T1" fmla="*/ 0 h 115"/>
                <a:gd name="T2" fmla="*/ 67 w 112"/>
                <a:gd name="T3" fmla="*/ 48 h 115"/>
                <a:gd name="T4" fmla="*/ 112 w 112"/>
                <a:gd name="T5" fmla="*/ 48 h 115"/>
                <a:gd name="T6" fmla="*/ 112 w 112"/>
                <a:gd name="T7" fmla="*/ 68 h 115"/>
                <a:gd name="T8" fmla="*/ 67 w 112"/>
                <a:gd name="T9" fmla="*/ 68 h 115"/>
                <a:gd name="T10" fmla="*/ 67 w 112"/>
                <a:gd name="T11" fmla="*/ 115 h 115"/>
                <a:gd name="T12" fmla="*/ 45 w 112"/>
                <a:gd name="T13" fmla="*/ 115 h 115"/>
                <a:gd name="T14" fmla="*/ 45 w 112"/>
                <a:gd name="T15" fmla="*/ 68 h 115"/>
                <a:gd name="T16" fmla="*/ 0 w 112"/>
                <a:gd name="T17" fmla="*/ 68 h 115"/>
                <a:gd name="T18" fmla="*/ 0 w 112"/>
                <a:gd name="T19" fmla="*/ 48 h 115"/>
                <a:gd name="T20" fmla="*/ 45 w 112"/>
                <a:gd name="T21" fmla="*/ 48 h 115"/>
                <a:gd name="T22" fmla="*/ 45 w 112"/>
                <a:gd name="T23" fmla="*/ 0 h 115"/>
                <a:gd name="T24" fmla="*/ 67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67" y="0"/>
                  </a:moveTo>
                  <a:lnTo>
                    <a:pt x="67" y="48"/>
                  </a:lnTo>
                  <a:lnTo>
                    <a:pt x="112" y="48"/>
                  </a:lnTo>
                  <a:lnTo>
                    <a:pt x="112" y="68"/>
                  </a:lnTo>
                  <a:lnTo>
                    <a:pt x="67" y="68"/>
                  </a:lnTo>
                  <a:lnTo>
                    <a:pt x="67" y="115"/>
                  </a:lnTo>
                  <a:lnTo>
                    <a:pt x="45" y="115"/>
                  </a:lnTo>
                  <a:lnTo>
                    <a:pt x="45" y="68"/>
                  </a:lnTo>
                  <a:lnTo>
                    <a:pt x="0" y="68"/>
                  </a:lnTo>
                  <a:lnTo>
                    <a:pt x="0" y="48"/>
                  </a:lnTo>
                  <a:lnTo>
                    <a:pt x="45" y="48"/>
                  </a:lnTo>
                  <a:lnTo>
                    <a:pt x="45" y="0"/>
                  </a:lnTo>
                  <a:lnTo>
                    <a:pt x="67" y="0"/>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62" name="Oval 626"/>
          <p:cNvSpPr>
            <a:spLocks noChangeArrowheads="1"/>
          </p:cNvSpPr>
          <p:nvPr/>
        </p:nvSpPr>
        <p:spPr bwMode="auto">
          <a:xfrm>
            <a:off x="2170187" y="2324859"/>
            <a:ext cx="1176431" cy="1176431"/>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0" name="组合 3819"/>
          <p:cNvGrpSpPr/>
          <p:nvPr/>
        </p:nvGrpSpPr>
        <p:grpSpPr>
          <a:xfrm>
            <a:off x="2422280" y="2640976"/>
            <a:ext cx="746274" cy="544199"/>
            <a:chOff x="5318126" y="3748088"/>
            <a:chExt cx="592138" cy="431800"/>
          </a:xfrm>
        </p:grpSpPr>
        <p:sp>
          <p:nvSpPr>
            <p:cNvPr id="3763" name="Freeform 627"/>
            <p:cNvSpPr/>
            <p:nvPr/>
          </p:nvSpPr>
          <p:spPr bwMode="auto">
            <a:xfrm>
              <a:off x="5318126" y="3748088"/>
              <a:ext cx="490538" cy="431800"/>
            </a:xfrm>
            <a:custGeom>
              <a:avLst/>
              <a:gdLst>
                <a:gd name="T0" fmla="*/ 496 w 533"/>
                <a:gd name="T1" fmla="*/ 67 h 471"/>
                <a:gd name="T2" fmla="*/ 258 w 533"/>
                <a:gd name="T3" fmla="*/ 67 h 471"/>
                <a:gd name="T4" fmla="*/ 222 w 533"/>
                <a:gd name="T5" fmla="*/ 34 h 471"/>
                <a:gd name="T6" fmla="*/ 222 w 533"/>
                <a:gd name="T7" fmla="*/ 34 h 471"/>
                <a:gd name="T8" fmla="*/ 185 w 533"/>
                <a:gd name="T9" fmla="*/ 0 h 471"/>
                <a:gd name="T10" fmla="*/ 36 w 533"/>
                <a:gd name="T11" fmla="*/ 0 h 471"/>
                <a:gd name="T12" fmla="*/ 0 w 533"/>
                <a:gd name="T13" fmla="*/ 34 h 471"/>
                <a:gd name="T14" fmla="*/ 0 w 533"/>
                <a:gd name="T15" fmla="*/ 67 h 471"/>
                <a:gd name="T16" fmla="*/ 0 w 533"/>
                <a:gd name="T17" fmla="*/ 110 h 471"/>
                <a:gd name="T18" fmla="*/ 0 w 533"/>
                <a:gd name="T19" fmla="*/ 471 h 471"/>
                <a:gd name="T20" fmla="*/ 533 w 533"/>
                <a:gd name="T21" fmla="*/ 471 h 471"/>
                <a:gd name="T22" fmla="*/ 533 w 533"/>
                <a:gd name="T23" fmla="*/ 101 h 471"/>
                <a:gd name="T24" fmla="*/ 496 w 533"/>
                <a:gd name="T25" fmla="*/ 6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3" h="471">
                  <a:moveTo>
                    <a:pt x="496" y="67"/>
                  </a:moveTo>
                  <a:cubicBezTo>
                    <a:pt x="258" y="67"/>
                    <a:pt x="258" y="67"/>
                    <a:pt x="258" y="67"/>
                  </a:cubicBezTo>
                  <a:cubicBezTo>
                    <a:pt x="238" y="67"/>
                    <a:pt x="222" y="52"/>
                    <a:pt x="222" y="34"/>
                  </a:cubicBezTo>
                  <a:cubicBezTo>
                    <a:pt x="222" y="34"/>
                    <a:pt x="222" y="34"/>
                    <a:pt x="222" y="34"/>
                  </a:cubicBezTo>
                  <a:cubicBezTo>
                    <a:pt x="222" y="15"/>
                    <a:pt x="205" y="0"/>
                    <a:pt x="185" y="0"/>
                  </a:cubicBezTo>
                  <a:cubicBezTo>
                    <a:pt x="36" y="0"/>
                    <a:pt x="36" y="0"/>
                    <a:pt x="36" y="0"/>
                  </a:cubicBezTo>
                  <a:cubicBezTo>
                    <a:pt x="16" y="0"/>
                    <a:pt x="0" y="15"/>
                    <a:pt x="0" y="34"/>
                  </a:cubicBezTo>
                  <a:cubicBezTo>
                    <a:pt x="0" y="67"/>
                    <a:pt x="0" y="67"/>
                    <a:pt x="0" y="67"/>
                  </a:cubicBezTo>
                  <a:cubicBezTo>
                    <a:pt x="0" y="110"/>
                    <a:pt x="0" y="110"/>
                    <a:pt x="0" y="110"/>
                  </a:cubicBezTo>
                  <a:cubicBezTo>
                    <a:pt x="0" y="471"/>
                    <a:pt x="0" y="471"/>
                    <a:pt x="0" y="471"/>
                  </a:cubicBezTo>
                  <a:cubicBezTo>
                    <a:pt x="533" y="471"/>
                    <a:pt x="533" y="471"/>
                    <a:pt x="533" y="471"/>
                  </a:cubicBezTo>
                  <a:cubicBezTo>
                    <a:pt x="533" y="101"/>
                    <a:pt x="533" y="101"/>
                    <a:pt x="533" y="101"/>
                  </a:cubicBezTo>
                  <a:cubicBezTo>
                    <a:pt x="533" y="83"/>
                    <a:pt x="516" y="67"/>
                    <a:pt x="496" y="67"/>
                  </a:cubicBezTo>
                  <a:close/>
                </a:path>
              </a:pathLst>
            </a:custGeom>
            <a:solidFill>
              <a:srgbClr val="BC962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64" name="Rectangle 628"/>
            <p:cNvSpPr>
              <a:spLocks noChangeArrowheads="1"/>
            </p:cNvSpPr>
            <p:nvPr/>
          </p:nvSpPr>
          <p:spPr bwMode="auto">
            <a:xfrm>
              <a:off x="5345114" y="3843338"/>
              <a:ext cx="434975" cy="336550"/>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65" name="Freeform 629"/>
            <p:cNvSpPr/>
            <p:nvPr/>
          </p:nvSpPr>
          <p:spPr bwMode="auto">
            <a:xfrm>
              <a:off x="5318126" y="3883025"/>
              <a:ext cx="592138" cy="296863"/>
            </a:xfrm>
            <a:custGeom>
              <a:avLst/>
              <a:gdLst>
                <a:gd name="T0" fmla="*/ 610 w 644"/>
                <a:gd name="T1" fmla="*/ 0 h 324"/>
                <a:gd name="T2" fmla="*/ 137 w 644"/>
                <a:gd name="T3" fmla="*/ 0 h 324"/>
                <a:gd name="T4" fmla="*/ 111 w 644"/>
                <a:gd name="T5" fmla="*/ 19 h 324"/>
                <a:gd name="T6" fmla="*/ 0 w 644"/>
                <a:gd name="T7" fmla="*/ 324 h 324"/>
                <a:gd name="T8" fmla="*/ 533 w 644"/>
                <a:gd name="T9" fmla="*/ 324 h 324"/>
                <a:gd name="T10" fmla="*/ 637 w 644"/>
                <a:gd name="T11" fmla="*/ 38 h 324"/>
                <a:gd name="T12" fmla="*/ 610 w 644"/>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644" h="324">
                  <a:moveTo>
                    <a:pt x="610" y="0"/>
                  </a:moveTo>
                  <a:cubicBezTo>
                    <a:pt x="137" y="0"/>
                    <a:pt x="137" y="0"/>
                    <a:pt x="137" y="0"/>
                  </a:cubicBezTo>
                  <a:cubicBezTo>
                    <a:pt x="125" y="0"/>
                    <a:pt x="115" y="7"/>
                    <a:pt x="111" y="19"/>
                  </a:cubicBezTo>
                  <a:cubicBezTo>
                    <a:pt x="0" y="324"/>
                    <a:pt x="0" y="324"/>
                    <a:pt x="0" y="324"/>
                  </a:cubicBezTo>
                  <a:cubicBezTo>
                    <a:pt x="533" y="324"/>
                    <a:pt x="533" y="324"/>
                    <a:pt x="533" y="324"/>
                  </a:cubicBezTo>
                  <a:cubicBezTo>
                    <a:pt x="637" y="38"/>
                    <a:pt x="637" y="38"/>
                    <a:pt x="637" y="38"/>
                  </a:cubicBezTo>
                  <a:cubicBezTo>
                    <a:pt x="644" y="20"/>
                    <a:pt x="630" y="0"/>
                    <a:pt x="610" y="0"/>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66" name="Freeform 630"/>
          <p:cNvSpPr/>
          <p:nvPr/>
        </p:nvSpPr>
        <p:spPr bwMode="auto">
          <a:xfrm>
            <a:off x="768660" y="3161165"/>
            <a:ext cx="1066391" cy="340124"/>
          </a:xfrm>
          <a:custGeom>
            <a:avLst/>
            <a:gdLst>
              <a:gd name="T0" fmla="*/ 0 w 921"/>
              <a:gd name="T1" fmla="*/ 0 h 293"/>
              <a:gd name="T2" fmla="*/ 461 w 921"/>
              <a:gd name="T3" fmla="*/ 293 h 293"/>
              <a:gd name="T4" fmla="*/ 921 w 921"/>
              <a:gd name="T5" fmla="*/ 0 h 293"/>
              <a:gd name="T6" fmla="*/ 0 w 921"/>
              <a:gd name="T7" fmla="*/ 0 h 293"/>
            </a:gdLst>
            <a:ahLst/>
            <a:cxnLst>
              <a:cxn ang="0">
                <a:pos x="T0" y="T1"/>
              </a:cxn>
              <a:cxn ang="0">
                <a:pos x="T2" y="T3"/>
              </a:cxn>
              <a:cxn ang="0">
                <a:pos x="T4" y="T5"/>
              </a:cxn>
              <a:cxn ang="0">
                <a:pos x="T6" y="T7"/>
              </a:cxn>
            </a:cxnLst>
            <a:rect l="0" t="0" r="r" b="b"/>
            <a:pathLst>
              <a:path w="921" h="293">
                <a:moveTo>
                  <a:pt x="0" y="0"/>
                </a:moveTo>
                <a:cubicBezTo>
                  <a:pt x="81" y="173"/>
                  <a:pt x="257" y="293"/>
                  <a:pt x="461" y="293"/>
                </a:cubicBezTo>
                <a:cubicBezTo>
                  <a:pt x="664" y="293"/>
                  <a:pt x="840" y="173"/>
                  <a:pt x="921" y="0"/>
                </a:cubicBezTo>
                <a:lnTo>
                  <a:pt x="0" y="0"/>
                </a:ln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67" name="Freeform 631"/>
          <p:cNvSpPr/>
          <p:nvPr/>
        </p:nvSpPr>
        <p:spPr bwMode="auto">
          <a:xfrm>
            <a:off x="714641" y="2324859"/>
            <a:ext cx="1174431" cy="836307"/>
          </a:xfrm>
          <a:custGeom>
            <a:avLst/>
            <a:gdLst>
              <a:gd name="T0" fmla="*/ 1016 w 1016"/>
              <a:gd name="T1" fmla="*/ 508 h 723"/>
              <a:gd name="T2" fmla="*/ 508 w 1016"/>
              <a:gd name="T3" fmla="*/ 0 h 723"/>
              <a:gd name="T4" fmla="*/ 0 w 1016"/>
              <a:gd name="T5" fmla="*/ 508 h 723"/>
              <a:gd name="T6" fmla="*/ 47 w 1016"/>
              <a:gd name="T7" fmla="*/ 723 h 723"/>
              <a:gd name="T8" fmla="*/ 968 w 1016"/>
              <a:gd name="T9" fmla="*/ 723 h 723"/>
              <a:gd name="T10" fmla="*/ 1016 w 1016"/>
              <a:gd name="T11" fmla="*/ 508 h 723"/>
            </a:gdLst>
            <a:ahLst/>
            <a:cxnLst>
              <a:cxn ang="0">
                <a:pos x="T0" y="T1"/>
              </a:cxn>
              <a:cxn ang="0">
                <a:pos x="T2" y="T3"/>
              </a:cxn>
              <a:cxn ang="0">
                <a:pos x="T4" y="T5"/>
              </a:cxn>
              <a:cxn ang="0">
                <a:pos x="T6" y="T7"/>
              </a:cxn>
              <a:cxn ang="0">
                <a:pos x="T8" y="T9"/>
              </a:cxn>
              <a:cxn ang="0">
                <a:pos x="T10" y="T11"/>
              </a:cxn>
            </a:cxnLst>
            <a:rect l="0" t="0" r="r" b="b"/>
            <a:pathLst>
              <a:path w="1016" h="723">
                <a:moveTo>
                  <a:pt x="1016" y="508"/>
                </a:moveTo>
                <a:cubicBezTo>
                  <a:pt x="1016" y="228"/>
                  <a:pt x="788" y="0"/>
                  <a:pt x="508" y="0"/>
                </a:cubicBezTo>
                <a:cubicBezTo>
                  <a:pt x="227" y="0"/>
                  <a:pt x="0" y="228"/>
                  <a:pt x="0" y="508"/>
                </a:cubicBezTo>
                <a:cubicBezTo>
                  <a:pt x="0" y="585"/>
                  <a:pt x="17" y="658"/>
                  <a:pt x="47" y="723"/>
                </a:cubicBezTo>
                <a:cubicBezTo>
                  <a:pt x="968" y="723"/>
                  <a:pt x="968" y="723"/>
                  <a:pt x="968" y="723"/>
                </a:cubicBezTo>
                <a:cubicBezTo>
                  <a:pt x="999" y="658"/>
                  <a:pt x="1016" y="585"/>
                  <a:pt x="1016" y="508"/>
                </a:cubicBezTo>
                <a:close/>
              </a:path>
            </a:pathLst>
          </a:cu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1" name="组合 3820"/>
          <p:cNvGrpSpPr/>
          <p:nvPr/>
        </p:nvGrpSpPr>
        <p:grpSpPr>
          <a:xfrm>
            <a:off x="1002747" y="2560947"/>
            <a:ext cx="596219" cy="704257"/>
            <a:chOff x="4313239" y="3684588"/>
            <a:chExt cx="473075" cy="558800"/>
          </a:xfrm>
        </p:grpSpPr>
        <p:sp>
          <p:nvSpPr>
            <p:cNvPr id="3768" name="Rectangle 632"/>
            <p:cNvSpPr>
              <a:spLocks noChangeArrowheads="1"/>
            </p:cNvSpPr>
            <p:nvPr/>
          </p:nvSpPr>
          <p:spPr bwMode="auto">
            <a:xfrm>
              <a:off x="4343401" y="3743325"/>
              <a:ext cx="412750" cy="312738"/>
            </a:xfrm>
            <a:prstGeom prst="rect">
              <a:avLst/>
            </a:prstGeom>
            <a:solidFill>
              <a:srgbClr val="1C84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69" name="Rectangle 633"/>
            <p:cNvSpPr>
              <a:spLocks noChangeArrowheads="1"/>
            </p:cNvSpPr>
            <p:nvPr/>
          </p:nvSpPr>
          <p:spPr bwMode="auto">
            <a:xfrm>
              <a:off x="4313239" y="4070350"/>
              <a:ext cx="47307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0" name="Freeform 634"/>
            <p:cNvSpPr/>
            <p:nvPr/>
          </p:nvSpPr>
          <p:spPr bwMode="auto">
            <a:xfrm>
              <a:off x="4351339" y="4079875"/>
              <a:ext cx="103188" cy="163513"/>
            </a:xfrm>
            <a:custGeom>
              <a:avLst/>
              <a:gdLst>
                <a:gd name="T0" fmla="*/ 25 w 65"/>
                <a:gd name="T1" fmla="*/ 103 h 103"/>
                <a:gd name="T2" fmla="*/ 65 w 65"/>
                <a:gd name="T3" fmla="*/ 9 h 103"/>
                <a:gd name="T4" fmla="*/ 44 w 65"/>
                <a:gd name="T5" fmla="*/ 0 h 103"/>
                <a:gd name="T6" fmla="*/ 0 w 65"/>
                <a:gd name="T7" fmla="*/ 103 h 103"/>
                <a:gd name="T8" fmla="*/ 25 w 65"/>
                <a:gd name="T9" fmla="*/ 103 h 103"/>
              </a:gdLst>
              <a:ahLst/>
              <a:cxnLst>
                <a:cxn ang="0">
                  <a:pos x="T0" y="T1"/>
                </a:cxn>
                <a:cxn ang="0">
                  <a:pos x="T2" y="T3"/>
                </a:cxn>
                <a:cxn ang="0">
                  <a:pos x="T4" y="T5"/>
                </a:cxn>
                <a:cxn ang="0">
                  <a:pos x="T6" y="T7"/>
                </a:cxn>
                <a:cxn ang="0">
                  <a:pos x="T8" y="T9"/>
                </a:cxn>
              </a:cxnLst>
              <a:rect l="0" t="0" r="r" b="b"/>
              <a:pathLst>
                <a:path w="65" h="103">
                  <a:moveTo>
                    <a:pt x="25" y="103"/>
                  </a:moveTo>
                  <a:lnTo>
                    <a:pt x="65" y="9"/>
                  </a:lnTo>
                  <a:lnTo>
                    <a:pt x="44" y="0"/>
                  </a:lnTo>
                  <a:lnTo>
                    <a:pt x="0" y="103"/>
                  </a:lnTo>
                  <a:lnTo>
                    <a:pt x="2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1" name="Freeform 635"/>
            <p:cNvSpPr/>
            <p:nvPr/>
          </p:nvSpPr>
          <p:spPr bwMode="auto">
            <a:xfrm>
              <a:off x="4645026" y="4079875"/>
              <a:ext cx="103188" cy="163513"/>
            </a:xfrm>
            <a:custGeom>
              <a:avLst/>
              <a:gdLst>
                <a:gd name="T0" fmla="*/ 65 w 65"/>
                <a:gd name="T1" fmla="*/ 103 h 103"/>
                <a:gd name="T2" fmla="*/ 22 w 65"/>
                <a:gd name="T3" fmla="*/ 0 h 103"/>
                <a:gd name="T4" fmla="*/ 0 w 65"/>
                <a:gd name="T5" fmla="*/ 9 h 103"/>
                <a:gd name="T6" fmla="*/ 41 w 65"/>
                <a:gd name="T7" fmla="*/ 103 h 103"/>
                <a:gd name="T8" fmla="*/ 65 w 65"/>
                <a:gd name="T9" fmla="*/ 103 h 103"/>
              </a:gdLst>
              <a:ahLst/>
              <a:cxnLst>
                <a:cxn ang="0">
                  <a:pos x="T0" y="T1"/>
                </a:cxn>
                <a:cxn ang="0">
                  <a:pos x="T2" y="T3"/>
                </a:cxn>
                <a:cxn ang="0">
                  <a:pos x="T4" y="T5"/>
                </a:cxn>
                <a:cxn ang="0">
                  <a:pos x="T6" y="T7"/>
                </a:cxn>
                <a:cxn ang="0">
                  <a:pos x="T8" y="T9"/>
                </a:cxn>
              </a:cxnLst>
              <a:rect l="0" t="0" r="r" b="b"/>
              <a:pathLst>
                <a:path w="65" h="103">
                  <a:moveTo>
                    <a:pt x="65" y="103"/>
                  </a:moveTo>
                  <a:lnTo>
                    <a:pt x="22" y="0"/>
                  </a:lnTo>
                  <a:lnTo>
                    <a:pt x="0" y="9"/>
                  </a:lnTo>
                  <a:lnTo>
                    <a:pt x="41" y="103"/>
                  </a:lnTo>
                  <a:lnTo>
                    <a:pt x="6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2" name="Freeform 636"/>
            <p:cNvSpPr/>
            <p:nvPr/>
          </p:nvSpPr>
          <p:spPr bwMode="auto">
            <a:xfrm>
              <a:off x="4530726" y="3684588"/>
              <a:ext cx="38100" cy="49213"/>
            </a:xfrm>
            <a:custGeom>
              <a:avLst/>
              <a:gdLst>
                <a:gd name="T0" fmla="*/ 41 w 41"/>
                <a:gd name="T1" fmla="*/ 53 h 53"/>
                <a:gd name="T2" fmla="*/ 0 w 41"/>
                <a:gd name="T3" fmla="*/ 53 h 53"/>
                <a:gd name="T4" fmla="*/ 0 w 41"/>
                <a:gd name="T5" fmla="*/ 15 h 53"/>
                <a:gd name="T6" fmla="*/ 16 w 41"/>
                <a:gd name="T7" fmla="*/ 0 h 53"/>
                <a:gd name="T8" fmla="*/ 26 w 41"/>
                <a:gd name="T9" fmla="*/ 0 h 53"/>
                <a:gd name="T10" fmla="*/ 41 w 41"/>
                <a:gd name="T11" fmla="*/ 15 h 53"/>
                <a:gd name="T12" fmla="*/ 41 w 4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1" h="53">
                  <a:moveTo>
                    <a:pt x="41" y="53"/>
                  </a:moveTo>
                  <a:cubicBezTo>
                    <a:pt x="0" y="53"/>
                    <a:pt x="0" y="53"/>
                    <a:pt x="0" y="53"/>
                  </a:cubicBezTo>
                  <a:cubicBezTo>
                    <a:pt x="0" y="15"/>
                    <a:pt x="0" y="15"/>
                    <a:pt x="0" y="15"/>
                  </a:cubicBezTo>
                  <a:cubicBezTo>
                    <a:pt x="0" y="7"/>
                    <a:pt x="7" y="0"/>
                    <a:pt x="16" y="0"/>
                  </a:cubicBezTo>
                  <a:cubicBezTo>
                    <a:pt x="26" y="0"/>
                    <a:pt x="26" y="0"/>
                    <a:pt x="26" y="0"/>
                  </a:cubicBezTo>
                  <a:cubicBezTo>
                    <a:pt x="34" y="0"/>
                    <a:pt x="41" y="7"/>
                    <a:pt x="41" y="15"/>
                  </a:cubicBezTo>
                  <a:lnTo>
                    <a:pt x="41" y="5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73" name="Freeform 637"/>
          <p:cNvSpPr/>
          <p:nvPr/>
        </p:nvSpPr>
        <p:spPr bwMode="auto">
          <a:xfrm>
            <a:off x="2164185" y="3683357"/>
            <a:ext cx="1166429" cy="1166428"/>
          </a:xfrm>
          <a:custGeom>
            <a:avLst/>
            <a:gdLst>
              <a:gd name="T0" fmla="*/ 504 w 1008"/>
              <a:gd name="T1" fmla="*/ 0 h 1008"/>
              <a:gd name="T2" fmla="*/ 1008 w 1008"/>
              <a:gd name="T3" fmla="*/ 504 h 1008"/>
              <a:gd name="T4" fmla="*/ 969 w 1008"/>
              <a:gd name="T5" fmla="*/ 700 h 1008"/>
              <a:gd name="T6" fmla="*/ 504 w 1008"/>
              <a:gd name="T7" fmla="*/ 1008 h 1008"/>
              <a:gd name="T8" fmla="*/ 40 w 1008"/>
              <a:gd name="T9" fmla="*/ 700 h 1008"/>
              <a:gd name="T10" fmla="*/ 0 w 1008"/>
              <a:gd name="T11" fmla="*/ 504 h 1008"/>
              <a:gd name="T12" fmla="*/ 504 w 1008"/>
              <a:gd name="T13" fmla="*/ 0 h 1008"/>
            </a:gdLst>
            <a:ahLst/>
            <a:cxnLst>
              <a:cxn ang="0">
                <a:pos x="T0" y="T1"/>
              </a:cxn>
              <a:cxn ang="0">
                <a:pos x="T2" y="T3"/>
              </a:cxn>
              <a:cxn ang="0">
                <a:pos x="T4" y="T5"/>
              </a:cxn>
              <a:cxn ang="0">
                <a:pos x="T6" y="T7"/>
              </a:cxn>
              <a:cxn ang="0">
                <a:pos x="T8" y="T9"/>
              </a:cxn>
              <a:cxn ang="0">
                <a:pos x="T10" y="T11"/>
              </a:cxn>
              <a:cxn ang="0">
                <a:pos x="T12" y="T13"/>
              </a:cxn>
            </a:cxnLst>
            <a:rect l="0" t="0" r="r" b="b"/>
            <a:pathLst>
              <a:path w="1008" h="1008">
                <a:moveTo>
                  <a:pt x="504" y="0"/>
                </a:moveTo>
                <a:cubicBezTo>
                  <a:pt x="783" y="0"/>
                  <a:pt x="1008" y="225"/>
                  <a:pt x="1008" y="504"/>
                </a:cubicBezTo>
                <a:cubicBezTo>
                  <a:pt x="1008" y="573"/>
                  <a:pt x="994" y="640"/>
                  <a:pt x="969" y="700"/>
                </a:cubicBezTo>
                <a:cubicBezTo>
                  <a:pt x="892" y="881"/>
                  <a:pt x="713" y="1008"/>
                  <a:pt x="504" y="1008"/>
                </a:cubicBezTo>
                <a:cubicBezTo>
                  <a:pt x="296" y="1008"/>
                  <a:pt x="117" y="881"/>
                  <a:pt x="40" y="700"/>
                </a:cubicBezTo>
                <a:cubicBezTo>
                  <a:pt x="15" y="640"/>
                  <a:pt x="0" y="573"/>
                  <a:pt x="0" y="504"/>
                </a:cubicBezTo>
                <a:cubicBezTo>
                  <a:pt x="0" y="225"/>
                  <a:pt x="226" y="0"/>
                  <a:pt x="504" y="0"/>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4" name="组合 3823"/>
          <p:cNvGrpSpPr/>
          <p:nvPr/>
        </p:nvGrpSpPr>
        <p:grpSpPr>
          <a:xfrm>
            <a:off x="2394268" y="3911440"/>
            <a:ext cx="708260" cy="710261"/>
            <a:chOff x="5295901" y="4756150"/>
            <a:chExt cx="561975" cy="563563"/>
          </a:xfrm>
        </p:grpSpPr>
        <p:sp>
          <p:nvSpPr>
            <p:cNvPr id="3774" name="Freeform 638"/>
            <p:cNvSpPr/>
            <p:nvPr/>
          </p:nvSpPr>
          <p:spPr bwMode="auto">
            <a:xfrm>
              <a:off x="5295901" y="4756150"/>
              <a:ext cx="504825" cy="506413"/>
            </a:xfrm>
            <a:custGeom>
              <a:avLst/>
              <a:gdLst>
                <a:gd name="T0" fmla="*/ 493 w 550"/>
                <a:gd name="T1" fmla="*/ 6 h 551"/>
                <a:gd name="T2" fmla="*/ 550 w 550"/>
                <a:gd name="T3" fmla="*/ 63 h 551"/>
                <a:gd name="T4" fmla="*/ 62 w 550"/>
                <a:gd name="T5" fmla="*/ 551 h 551"/>
                <a:gd name="T6" fmla="*/ 5 w 550"/>
                <a:gd name="T7" fmla="*/ 493 h 551"/>
                <a:gd name="T8" fmla="*/ 5 w 550"/>
                <a:gd name="T9" fmla="*/ 475 h 551"/>
                <a:gd name="T10" fmla="*/ 475 w 550"/>
                <a:gd name="T11" fmla="*/ 6 h 551"/>
                <a:gd name="T12" fmla="*/ 493 w 550"/>
                <a:gd name="T13" fmla="*/ 6 h 551"/>
              </a:gdLst>
              <a:ahLst/>
              <a:cxnLst>
                <a:cxn ang="0">
                  <a:pos x="T0" y="T1"/>
                </a:cxn>
                <a:cxn ang="0">
                  <a:pos x="T2" y="T3"/>
                </a:cxn>
                <a:cxn ang="0">
                  <a:pos x="T4" y="T5"/>
                </a:cxn>
                <a:cxn ang="0">
                  <a:pos x="T6" y="T7"/>
                </a:cxn>
                <a:cxn ang="0">
                  <a:pos x="T8" y="T9"/>
                </a:cxn>
                <a:cxn ang="0">
                  <a:pos x="T10" y="T11"/>
                </a:cxn>
                <a:cxn ang="0">
                  <a:pos x="T12" y="T13"/>
                </a:cxn>
              </a:cxnLst>
              <a:rect l="0" t="0" r="r" b="b"/>
              <a:pathLst>
                <a:path w="550" h="551">
                  <a:moveTo>
                    <a:pt x="493" y="6"/>
                  </a:moveTo>
                  <a:cubicBezTo>
                    <a:pt x="550" y="63"/>
                    <a:pt x="550" y="63"/>
                    <a:pt x="550" y="63"/>
                  </a:cubicBezTo>
                  <a:cubicBezTo>
                    <a:pt x="62" y="551"/>
                    <a:pt x="62" y="551"/>
                    <a:pt x="62" y="551"/>
                  </a:cubicBezTo>
                  <a:cubicBezTo>
                    <a:pt x="5" y="493"/>
                    <a:pt x="5" y="493"/>
                    <a:pt x="5" y="493"/>
                  </a:cubicBezTo>
                  <a:cubicBezTo>
                    <a:pt x="0" y="488"/>
                    <a:pt x="0" y="480"/>
                    <a:pt x="5" y="475"/>
                  </a:cubicBezTo>
                  <a:cubicBezTo>
                    <a:pt x="475" y="6"/>
                    <a:pt x="475" y="6"/>
                    <a:pt x="475" y="6"/>
                  </a:cubicBezTo>
                  <a:cubicBezTo>
                    <a:pt x="480" y="0"/>
                    <a:pt x="488" y="0"/>
                    <a:pt x="493" y="6"/>
                  </a:cubicBezTo>
                  <a:close/>
                </a:path>
              </a:pathLst>
            </a:custGeom>
            <a:solidFill>
              <a:srgbClr val="DDB13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5" name="Freeform 639"/>
            <p:cNvSpPr/>
            <p:nvPr/>
          </p:nvSpPr>
          <p:spPr bwMode="auto">
            <a:xfrm>
              <a:off x="5353051" y="4813300"/>
              <a:ext cx="504825" cy="506413"/>
            </a:xfrm>
            <a:custGeom>
              <a:avLst/>
              <a:gdLst>
                <a:gd name="T0" fmla="*/ 545 w 551"/>
                <a:gd name="T1" fmla="*/ 57 h 550"/>
                <a:gd name="T2" fmla="*/ 545 w 551"/>
                <a:gd name="T3" fmla="*/ 75 h 550"/>
                <a:gd name="T4" fmla="*/ 76 w 551"/>
                <a:gd name="T5" fmla="*/ 545 h 550"/>
                <a:gd name="T6" fmla="*/ 58 w 551"/>
                <a:gd name="T7" fmla="*/ 545 h 550"/>
                <a:gd name="T8" fmla="*/ 0 w 551"/>
                <a:gd name="T9" fmla="*/ 488 h 550"/>
                <a:gd name="T10" fmla="*/ 488 w 551"/>
                <a:gd name="T11" fmla="*/ 0 h 550"/>
                <a:gd name="T12" fmla="*/ 545 w 551"/>
                <a:gd name="T13" fmla="*/ 57 h 550"/>
              </a:gdLst>
              <a:ahLst/>
              <a:cxnLst>
                <a:cxn ang="0">
                  <a:pos x="T0" y="T1"/>
                </a:cxn>
                <a:cxn ang="0">
                  <a:pos x="T2" y="T3"/>
                </a:cxn>
                <a:cxn ang="0">
                  <a:pos x="T4" y="T5"/>
                </a:cxn>
                <a:cxn ang="0">
                  <a:pos x="T6" y="T7"/>
                </a:cxn>
                <a:cxn ang="0">
                  <a:pos x="T8" y="T9"/>
                </a:cxn>
                <a:cxn ang="0">
                  <a:pos x="T10" y="T11"/>
                </a:cxn>
                <a:cxn ang="0">
                  <a:pos x="T12" y="T13"/>
                </a:cxn>
              </a:cxnLst>
              <a:rect l="0" t="0" r="r" b="b"/>
              <a:pathLst>
                <a:path w="551" h="550">
                  <a:moveTo>
                    <a:pt x="545" y="57"/>
                  </a:moveTo>
                  <a:cubicBezTo>
                    <a:pt x="551" y="62"/>
                    <a:pt x="551" y="70"/>
                    <a:pt x="545" y="75"/>
                  </a:cubicBezTo>
                  <a:cubicBezTo>
                    <a:pt x="76" y="545"/>
                    <a:pt x="76" y="545"/>
                    <a:pt x="76" y="545"/>
                  </a:cubicBezTo>
                  <a:cubicBezTo>
                    <a:pt x="71" y="550"/>
                    <a:pt x="63" y="550"/>
                    <a:pt x="58" y="545"/>
                  </a:cubicBezTo>
                  <a:cubicBezTo>
                    <a:pt x="0" y="488"/>
                    <a:pt x="0" y="488"/>
                    <a:pt x="0" y="488"/>
                  </a:cubicBezTo>
                  <a:cubicBezTo>
                    <a:pt x="488" y="0"/>
                    <a:pt x="488" y="0"/>
                    <a:pt x="488" y="0"/>
                  </a:cubicBezTo>
                  <a:lnTo>
                    <a:pt x="545" y="57"/>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6" name="Freeform 640"/>
            <p:cNvSpPr/>
            <p:nvPr/>
          </p:nvSpPr>
          <p:spPr bwMode="auto">
            <a:xfrm>
              <a:off x="5726114" y="477043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7" name="Freeform 641"/>
            <p:cNvSpPr/>
            <p:nvPr/>
          </p:nvSpPr>
          <p:spPr bwMode="auto">
            <a:xfrm>
              <a:off x="5708651" y="4786313"/>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8" name="Freeform 642"/>
            <p:cNvSpPr/>
            <p:nvPr/>
          </p:nvSpPr>
          <p:spPr bwMode="auto">
            <a:xfrm>
              <a:off x="5692776" y="4802188"/>
              <a:ext cx="28575" cy="30163"/>
            </a:xfrm>
            <a:custGeom>
              <a:avLst/>
              <a:gdLst>
                <a:gd name="T0" fmla="*/ 0 w 18"/>
                <a:gd name="T1" fmla="*/ 3 h 19"/>
                <a:gd name="T2" fmla="*/ 16 w 18"/>
                <a:gd name="T3" fmla="*/ 19 h 19"/>
                <a:gd name="T4" fmla="*/ 18 w 18"/>
                <a:gd name="T5" fmla="*/ 17 h 19"/>
                <a:gd name="T6" fmla="*/ 1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1"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9" name="Freeform 643"/>
            <p:cNvSpPr/>
            <p:nvPr/>
          </p:nvSpPr>
          <p:spPr bwMode="auto">
            <a:xfrm>
              <a:off x="5675314" y="48196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0" name="Freeform 644"/>
            <p:cNvSpPr/>
            <p:nvPr/>
          </p:nvSpPr>
          <p:spPr bwMode="auto">
            <a:xfrm>
              <a:off x="5657851" y="483552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1" name="Freeform 645"/>
            <p:cNvSpPr/>
            <p:nvPr/>
          </p:nvSpPr>
          <p:spPr bwMode="auto">
            <a:xfrm>
              <a:off x="5641976" y="4852988"/>
              <a:ext cx="17463" cy="19050"/>
            </a:xfrm>
            <a:custGeom>
              <a:avLst/>
              <a:gdLst>
                <a:gd name="T0" fmla="*/ 0 w 11"/>
                <a:gd name="T1" fmla="*/ 2 h 12"/>
                <a:gd name="T2" fmla="*/ 10 w 11"/>
                <a:gd name="T3" fmla="*/ 12 h 12"/>
                <a:gd name="T4" fmla="*/ 11 w 11"/>
                <a:gd name="T5" fmla="*/ 10 h 12"/>
                <a:gd name="T6" fmla="*/ 2 w 11"/>
                <a:gd name="T7" fmla="*/ 0 h 12"/>
                <a:gd name="T8" fmla="*/ 0 w 11"/>
                <a:gd name="T9" fmla="*/ 2 h 12"/>
              </a:gdLst>
              <a:ahLst/>
              <a:cxnLst>
                <a:cxn ang="0">
                  <a:pos x="T0" y="T1"/>
                </a:cxn>
                <a:cxn ang="0">
                  <a:pos x="T2" y="T3"/>
                </a:cxn>
                <a:cxn ang="0">
                  <a:pos x="T4" y="T5"/>
                </a:cxn>
                <a:cxn ang="0">
                  <a:pos x="T6" y="T7"/>
                </a:cxn>
                <a:cxn ang="0">
                  <a:pos x="T8" y="T9"/>
                </a:cxn>
              </a:cxnLst>
              <a:rect l="0" t="0" r="r" b="b"/>
              <a:pathLst>
                <a:path w="11" h="12">
                  <a:moveTo>
                    <a:pt x="0" y="2"/>
                  </a:moveTo>
                  <a:lnTo>
                    <a:pt x="10" y="12"/>
                  </a:lnTo>
                  <a:lnTo>
                    <a:pt x="11"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2" name="Freeform 646"/>
            <p:cNvSpPr/>
            <p:nvPr/>
          </p:nvSpPr>
          <p:spPr bwMode="auto">
            <a:xfrm>
              <a:off x="5626101" y="487045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3" name="Freeform 647"/>
            <p:cNvSpPr/>
            <p:nvPr/>
          </p:nvSpPr>
          <p:spPr bwMode="auto">
            <a:xfrm>
              <a:off x="5608639" y="4886325"/>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4" name="Freeform 648"/>
            <p:cNvSpPr/>
            <p:nvPr/>
          </p:nvSpPr>
          <p:spPr bwMode="auto">
            <a:xfrm>
              <a:off x="5592764" y="490378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5" name="Freeform 649"/>
            <p:cNvSpPr/>
            <p:nvPr/>
          </p:nvSpPr>
          <p:spPr bwMode="auto">
            <a:xfrm>
              <a:off x="5575301" y="4919663"/>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6" name="Freeform 650"/>
            <p:cNvSpPr/>
            <p:nvPr/>
          </p:nvSpPr>
          <p:spPr bwMode="auto">
            <a:xfrm>
              <a:off x="5559426" y="4935538"/>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7" name="Freeform 651"/>
            <p:cNvSpPr/>
            <p:nvPr/>
          </p:nvSpPr>
          <p:spPr bwMode="auto">
            <a:xfrm>
              <a:off x="5541964" y="495300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8" name="Freeform 652"/>
            <p:cNvSpPr/>
            <p:nvPr/>
          </p:nvSpPr>
          <p:spPr bwMode="auto">
            <a:xfrm>
              <a:off x="5524501" y="496887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9" name="Freeform 653"/>
            <p:cNvSpPr/>
            <p:nvPr/>
          </p:nvSpPr>
          <p:spPr bwMode="auto">
            <a:xfrm>
              <a:off x="5508626" y="498633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0" name="Freeform 654"/>
            <p:cNvSpPr/>
            <p:nvPr/>
          </p:nvSpPr>
          <p:spPr bwMode="auto">
            <a:xfrm>
              <a:off x="5492751" y="500380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1" name="Freeform 655"/>
            <p:cNvSpPr/>
            <p:nvPr/>
          </p:nvSpPr>
          <p:spPr bwMode="auto">
            <a:xfrm>
              <a:off x="5475289" y="5019675"/>
              <a:ext cx="19050" cy="19050"/>
            </a:xfrm>
            <a:custGeom>
              <a:avLst/>
              <a:gdLst>
                <a:gd name="T0" fmla="*/ 0 w 12"/>
                <a:gd name="T1" fmla="*/ 2 h 12"/>
                <a:gd name="T2" fmla="*/ 9 w 12"/>
                <a:gd name="T3" fmla="*/ 12 h 12"/>
                <a:gd name="T4" fmla="*/ 12 w 12"/>
                <a:gd name="T5" fmla="*/ 9 h 12"/>
                <a:gd name="T6" fmla="*/ 3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2" name="Freeform 656"/>
            <p:cNvSpPr/>
            <p:nvPr/>
          </p:nvSpPr>
          <p:spPr bwMode="auto">
            <a:xfrm>
              <a:off x="5459414" y="5035550"/>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3" name="Freeform 657"/>
            <p:cNvSpPr/>
            <p:nvPr/>
          </p:nvSpPr>
          <p:spPr bwMode="auto">
            <a:xfrm>
              <a:off x="5441951" y="505301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4" name="Freeform 658"/>
            <p:cNvSpPr/>
            <p:nvPr/>
          </p:nvSpPr>
          <p:spPr bwMode="auto">
            <a:xfrm>
              <a:off x="5426076" y="5068888"/>
              <a:ext cx="28575" cy="30163"/>
            </a:xfrm>
            <a:custGeom>
              <a:avLst/>
              <a:gdLst>
                <a:gd name="T0" fmla="*/ 0 w 18"/>
                <a:gd name="T1" fmla="*/ 3 h 19"/>
                <a:gd name="T2" fmla="*/ 16 w 18"/>
                <a:gd name="T3" fmla="*/ 19 h 19"/>
                <a:gd name="T4" fmla="*/ 18 w 18"/>
                <a:gd name="T5" fmla="*/ 16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6"/>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5" name="Freeform 659"/>
            <p:cNvSpPr/>
            <p:nvPr/>
          </p:nvSpPr>
          <p:spPr bwMode="auto">
            <a:xfrm>
              <a:off x="5408614" y="50863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6" name="Freeform 660"/>
            <p:cNvSpPr/>
            <p:nvPr/>
          </p:nvSpPr>
          <p:spPr bwMode="auto">
            <a:xfrm>
              <a:off x="5392739" y="5102225"/>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7" name="Freeform 661"/>
            <p:cNvSpPr/>
            <p:nvPr/>
          </p:nvSpPr>
          <p:spPr bwMode="auto">
            <a:xfrm>
              <a:off x="5375276" y="511968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8" name="Freeform 662"/>
            <p:cNvSpPr/>
            <p:nvPr/>
          </p:nvSpPr>
          <p:spPr bwMode="auto">
            <a:xfrm>
              <a:off x="5359401" y="5135563"/>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9" name="Freeform 663"/>
            <p:cNvSpPr/>
            <p:nvPr/>
          </p:nvSpPr>
          <p:spPr bwMode="auto">
            <a:xfrm>
              <a:off x="5341939" y="5153025"/>
              <a:ext cx="19050" cy="17463"/>
            </a:xfrm>
            <a:custGeom>
              <a:avLst/>
              <a:gdLst>
                <a:gd name="T0" fmla="*/ 0 w 12"/>
                <a:gd name="T1" fmla="*/ 2 h 11"/>
                <a:gd name="T2" fmla="*/ 10 w 12"/>
                <a:gd name="T3" fmla="*/ 11 h 11"/>
                <a:gd name="T4" fmla="*/ 12 w 12"/>
                <a:gd name="T5" fmla="*/ 9 h 11"/>
                <a:gd name="T6" fmla="*/ 3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00" name="Freeform 664"/>
            <p:cNvSpPr/>
            <p:nvPr/>
          </p:nvSpPr>
          <p:spPr bwMode="auto">
            <a:xfrm>
              <a:off x="5326064" y="5168900"/>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01" name="Freeform 665"/>
            <p:cNvSpPr/>
            <p:nvPr/>
          </p:nvSpPr>
          <p:spPr bwMode="auto">
            <a:xfrm>
              <a:off x="5308601" y="518636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802" name="Oval 666"/>
          <p:cNvSpPr>
            <a:spLocks noChangeArrowheads="1"/>
          </p:cNvSpPr>
          <p:nvPr/>
        </p:nvSpPr>
        <p:spPr bwMode="auto">
          <a:xfrm>
            <a:off x="10931903" y="2340865"/>
            <a:ext cx="1176431" cy="1176431"/>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8" name="组合 3817"/>
          <p:cNvGrpSpPr/>
          <p:nvPr/>
        </p:nvGrpSpPr>
        <p:grpSpPr>
          <a:xfrm>
            <a:off x="11167990" y="2618967"/>
            <a:ext cx="704257" cy="688253"/>
            <a:chOff x="7362826" y="3717925"/>
            <a:chExt cx="558800" cy="546101"/>
          </a:xfrm>
        </p:grpSpPr>
        <p:sp>
          <p:nvSpPr>
            <p:cNvPr id="3803" name="Freeform 667"/>
            <p:cNvSpPr/>
            <p:nvPr/>
          </p:nvSpPr>
          <p:spPr bwMode="auto">
            <a:xfrm>
              <a:off x="7362826" y="3717925"/>
              <a:ext cx="558800" cy="428625"/>
            </a:xfrm>
            <a:custGeom>
              <a:avLst/>
              <a:gdLst>
                <a:gd name="T0" fmla="*/ 588 w 608"/>
                <a:gd name="T1" fmla="*/ 0 h 467"/>
                <a:gd name="T2" fmla="*/ 19 w 608"/>
                <a:gd name="T3" fmla="*/ 0 h 467"/>
                <a:gd name="T4" fmla="*/ 0 w 608"/>
                <a:gd name="T5" fmla="*/ 20 h 467"/>
                <a:gd name="T6" fmla="*/ 0 w 608"/>
                <a:gd name="T7" fmla="*/ 446 h 467"/>
                <a:gd name="T8" fmla="*/ 19 w 608"/>
                <a:gd name="T9" fmla="*/ 467 h 467"/>
                <a:gd name="T10" fmla="*/ 588 w 608"/>
                <a:gd name="T11" fmla="*/ 467 h 467"/>
                <a:gd name="T12" fmla="*/ 608 w 608"/>
                <a:gd name="T13" fmla="*/ 446 h 467"/>
                <a:gd name="T14" fmla="*/ 608 w 608"/>
                <a:gd name="T15" fmla="*/ 20 h 467"/>
                <a:gd name="T16" fmla="*/ 588 w 608"/>
                <a:gd name="T17"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467">
                  <a:moveTo>
                    <a:pt x="588" y="0"/>
                  </a:moveTo>
                  <a:cubicBezTo>
                    <a:pt x="19" y="0"/>
                    <a:pt x="19" y="0"/>
                    <a:pt x="19" y="0"/>
                  </a:cubicBezTo>
                  <a:cubicBezTo>
                    <a:pt x="8" y="0"/>
                    <a:pt x="0" y="9"/>
                    <a:pt x="0" y="20"/>
                  </a:cubicBezTo>
                  <a:cubicBezTo>
                    <a:pt x="0" y="446"/>
                    <a:pt x="0" y="446"/>
                    <a:pt x="0" y="446"/>
                  </a:cubicBezTo>
                  <a:cubicBezTo>
                    <a:pt x="0" y="458"/>
                    <a:pt x="8" y="467"/>
                    <a:pt x="19" y="467"/>
                  </a:cubicBezTo>
                  <a:cubicBezTo>
                    <a:pt x="588" y="467"/>
                    <a:pt x="588" y="467"/>
                    <a:pt x="588" y="467"/>
                  </a:cubicBezTo>
                  <a:cubicBezTo>
                    <a:pt x="599" y="467"/>
                    <a:pt x="608" y="458"/>
                    <a:pt x="608" y="446"/>
                  </a:cubicBezTo>
                  <a:cubicBezTo>
                    <a:pt x="608" y="20"/>
                    <a:pt x="608" y="20"/>
                    <a:pt x="608" y="20"/>
                  </a:cubicBezTo>
                  <a:cubicBezTo>
                    <a:pt x="608" y="9"/>
                    <a:pt x="599" y="0"/>
                    <a:pt x="588"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04" name="Rectangle 668"/>
            <p:cNvSpPr>
              <a:spLocks noChangeArrowheads="1"/>
            </p:cNvSpPr>
            <p:nvPr/>
          </p:nvSpPr>
          <p:spPr bwMode="auto">
            <a:xfrm>
              <a:off x="7572376" y="4146550"/>
              <a:ext cx="139700" cy="74613"/>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05" name="Rectangle 669"/>
            <p:cNvSpPr>
              <a:spLocks noChangeArrowheads="1"/>
            </p:cNvSpPr>
            <p:nvPr/>
          </p:nvSpPr>
          <p:spPr bwMode="auto">
            <a:xfrm>
              <a:off x="7508876" y="4221163"/>
              <a:ext cx="265113" cy="428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16" name="Freeform 671"/>
            <p:cNvSpPr/>
            <p:nvPr/>
          </p:nvSpPr>
          <p:spPr bwMode="auto">
            <a:xfrm>
              <a:off x="7386638" y="3746500"/>
              <a:ext cx="504825" cy="280988"/>
            </a:xfrm>
            <a:custGeom>
              <a:avLst/>
              <a:gdLst>
                <a:gd name="T0" fmla="*/ 318 w 318"/>
                <a:gd name="T1" fmla="*/ 155 h 177"/>
                <a:gd name="T2" fmla="*/ 318 w 318"/>
                <a:gd name="T3" fmla="*/ 0 h 177"/>
                <a:gd name="T4" fmla="*/ 0 w 318"/>
                <a:gd name="T5" fmla="*/ 0 h 177"/>
                <a:gd name="T6" fmla="*/ 0 w 318"/>
                <a:gd name="T7" fmla="*/ 177 h 177"/>
                <a:gd name="T8" fmla="*/ 85 w 318"/>
                <a:gd name="T9" fmla="*/ 78 h 177"/>
                <a:gd name="T10" fmla="*/ 146 w 318"/>
                <a:gd name="T11" fmla="*/ 140 h 177"/>
                <a:gd name="T12" fmla="*/ 220 w 318"/>
                <a:gd name="T13" fmla="*/ 86 h 177"/>
                <a:gd name="T14" fmla="*/ 318 w 318"/>
                <a:gd name="T15" fmla="*/ 155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177">
                  <a:moveTo>
                    <a:pt x="318" y="155"/>
                  </a:moveTo>
                  <a:lnTo>
                    <a:pt x="318" y="0"/>
                  </a:lnTo>
                  <a:lnTo>
                    <a:pt x="0" y="0"/>
                  </a:lnTo>
                  <a:lnTo>
                    <a:pt x="0" y="177"/>
                  </a:lnTo>
                  <a:lnTo>
                    <a:pt x="85" y="78"/>
                  </a:lnTo>
                  <a:lnTo>
                    <a:pt x="146" y="140"/>
                  </a:lnTo>
                  <a:lnTo>
                    <a:pt x="220" y="86"/>
                  </a:lnTo>
                  <a:lnTo>
                    <a:pt x="318" y="155"/>
                  </a:lnTo>
                  <a:close/>
                </a:path>
              </a:pathLst>
            </a:custGeom>
            <a:solidFill>
              <a:srgbClr val="393D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17" name="Oval 672"/>
            <p:cNvSpPr>
              <a:spLocks noChangeArrowheads="1"/>
            </p:cNvSpPr>
            <p:nvPr/>
          </p:nvSpPr>
          <p:spPr bwMode="auto">
            <a:xfrm>
              <a:off x="7591426" y="3792538"/>
              <a:ext cx="63500" cy="63500"/>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18" name="Freeform 673"/>
            <p:cNvSpPr/>
            <p:nvPr/>
          </p:nvSpPr>
          <p:spPr bwMode="auto">
            <a:xfrm>
              <a:off x="7434263" y="3870325"/>
              <a:ext cx="190500" cy="141288"/>
            </a:xfrm>
            <a:custGeom>
              <a:avLst/>
              <a:gdLst>
                <a:gd name="T0" fmla="*/ 37 w 207"/>
                <a:gd name="T1" fmla="*/ 89 h 154"/>
                <a:gd name="T2" fmla="*/ 42 w 207"/>
                <a:gd name="T3" fmla="*/ 109 h 154"/>
                <a:gd name="T4" fmla="*/ 49 w 207"/>
                <a:gd name="T5" fmla="*/ 111 h 154"/>
                <a:gd name="T6" fmla="*/ 65 w 207"/>
                <a:gd name="T7" fmla="*/ 131 h 154"/>
                <a:gd name="T8" fmla="*/ 74 w 207"/>
                <a:gd name="T9" fmla="*/ 96 h 154"/>
                <a:gd name="T10" fmla="*/ 84 w 207"/>
                <a:gd name="T11" fmla="*/ 109 h 154"/>
                <a:gd name="T12" fmla="*/ 108 w 207"/>
                <a:gd name="T13" fmla="*/ 131 h 154"/>
                <a:gd name="T14" fmla="*/ 103 w 207"/>
                <a:gd name="T15" fmla="*/ 108 h 154"/>
                <a:gd name="T16" fmla="*/ 134 w 207"/>
                <a:gd name="T17" fmla="*/ 126 h 154"/>
                <a:gd name="T18" fmla="*/ 133 w 207"/>
                <a:gd name="T19" fmla="*/ 96 h 154"/>
                <a:gd name="T20" fmla="*/ 144 w 207"/>
                <a:gd name="T21" fmla="*/ 99 h 154"/>
                <a:gd name="T22" fmla="*/ 207 w 207"/>
                <a:gd name="T23" fmla="*/ 154 h 154"/>
                <a:gd name="T24" fmla="*/ 202 w 207"/>
                <a:gd name="T25" fmla="*/ 110 h 154"/>
                <a:gd name="T26" fmla="*/ 96 w 207"/>
                <a:gd name="T27" fmla="*/ 0 h 154"/>
                <a:gd name="T28" fmla="*/ 10 w 207"/>
                <a:gd name="T29" fmla="*/ 101 h 154"/>
                <a:gd name="T30" fmla="*/ 0 w 207"/>
                <a:gd name="T31" fmla="*/ 136 h 154"/>
                <a:gd name="T32" fmla="*/ 37 w 207"/>
                <a:gd name="T33" fmla="*/ 8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54">
                  <a:moveTo>
                    <a:pt x="37" y="89"/>
                  </a:moveTo>
                  <a:cubicBezTo>
                    <a:pt x="36" y="96"/>
                    <a:pt x="38" y="103"/>
                    <a:pt x="42" y="109"/>
                  </a:cubicBezTo>
                  <a:cubicBezTo>
                    <a:pt x="44" y="111"/>
                    <a:pt x="47" y="113"/>
                    <a:pt x="49" y="111"/>
                  </a:cubicBezTo>
                  <a:cubicBezTo>
                    <a:pt x="54" y="118"/>
                    <a:pt x="59" y="125"/>
                    <a:pt x="65" y="131"/>
                  </a:cubicBezTo>
                  <a:cubicBezTo>
                    <a:pt x="65" y="119"/>
                    <a:pt x="68" y="107"/>
                    <a:pt x="74" y="96"/>
                  </a:cubicBezTo>
                  <a:cubicBezTo>
                    <a:pt x="77" y="100"/>
                    <a:pt x="81" y="105"/>
                    <a:pt x="84" y="109"/>
                  </a:cubicBezTo>
                  <a:cubicBezTo>
                    <a:pt x="91" y="118"/>
                    <a:pt x="97" y="127"/>
                    <a:pt x="108" y="131"/>
                  </a:cubicBezTo>
                  <a:cubicBezTo>
                    <a:pt x="106" y="123"/>
                    <a:pt x="105" y="115"/>
                    <a:pt x="103" y="108"/>
                  </a:cubicBezTo>
                  <a:cubicBezTo>
                    <a:pt x="113" y="115"/>
                    <a:pt x="123" y="121"/>
                    <a:pt x="134" y="126"/>
                  </a:cubicBezTo>
                  <a:cubicBezTo>
                    <a:pt x="134" y="116"/>
                    <a:pt x="133" y="106"/>
                    <a:pt x="133" y="96"/>
                  </a:cubicBezTo>
                  <a:cubicBezTo>
                    <a:pt x="137" y="94"/>
                    <a:pt x="141" y="97"/>
                    <a:pt x="144" y="99"/>
                  </a:cubicBezTo>
                  <a:cubicBezTo>
                    <a:pt x="165" y="117"/>
                    <a:pt x="187" y="135"/>
                    <a:pt x="207" y="154"/>
                  </a:cubicBezTo>
                  <a:cubicBezTo>
                    <a:pt x="205" y="139"/>
                    <a:pt x="204" y="125"/>
                    <a:pt x="202" y="110"/>
                  </a:cubicBezTo>
                  <a:cubicBezTo>
                    <a:pt x="96" y="0"/>
                    <a:pt x="96" y="0"/>
                    <a:pt x="96" y="0"/>
                  </a:cubicBezTo>
                  <a:cubicBezTo>
                    <a:pt x="10" y="101"/>
                    <a:pt x="10" y="101"/>
                    <a:pt x="10" y="101"/>
                  </a:cubicBezTo>
                  <a:cubicBezTo>
                    <a:pt x="6" y="113"/>
                    <a:pt x="3" y="124"/>
                    <a:pt x="0" y="136"/>
                  </a:cubicBezTo>
                  <a:cubicBezTo>
                    <a:pt x="13" y="122"/>
                    <a:pt x="26" y="106"/>
                    <a:pt x="37" y="89"/>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19" name="Freeform 674"/>
            <p:cNvSpPr/>
            <p:nvPr/>
          </p:nvSpPr>
          <p:spPr bwMode="auto">
            <a:xfrm>
              <a:off x="7386638" y="3951288"/>
              <a:ext cx="349250" cy="139700"/>
            </a:xfrm>
            <a:custGeom>
              <a:avLst/>
              <a:gdLst>
                <a:gd name="T0" fmla="*/ 253 w 380"/>
                <a:gd name="T1" fmla="*/ 21 h 152"/>
                <a:gd name="T2" fmla="*/ 258 w 380"/>
                <a:gd name="T3" fmla="*/ 65 h 152"/>
                <a:gd name="T4" fmla="*/ 195 w 380"/>
                <a:gd name="T5" fmla="*/ 10 h 152"/>
                <a:gd name="T6" fmla="*/ 184 w 380"/>
                <a:gd name="T7" fmla="*/ 7 h 152"/>
                <a:gd name="T8" fmla="*/ 185 w 380"/>
                <a:gd name="T9" fmla="*/ 37 h 152"/>
                <a:gd name="T10" fmla="*/ 154 w 380"/>
                <a:gd name="T11" fmla="*/ 19 h 152"/>
                <a:gd name="T12" fmla="*/ 159 w 380"/>
                <a:gd name="T13" fmla="*/ 42 h 152"/>
                <a:gd name="T14" fmla="*/ 135 w 380"/>
                <a:gd name="T15" fmla="*/ 20 h 152"/>
                <a:gd name="T16" fmla="*/ 125 w 380"/>
                <a:gd name="T17" fmla="*/ 7 h 152"/>
                <a:gd name="T18" fmla="*/ 116 w 380"/>
                <a:gd name="T19" fmla="*/ 42 h 152"/>
                <a:gd name="T20" fmla="*/ 100 w 380"/>
                <a:gd name="T21" fmla="*/ 22 h 152"/>
                <a:gd name="T22" fmla="*/ 93 w 380"/>
                <a:gd name="T23" fmla="*/ 20 h 152"/>
                <a:gd name="T24" fmla="*/ 88 w 380"/>
                <a:gd name="T25" fmla="*/ 0 h 152"/>
                <a:gd name="T26" fmla="*/ 51 w 380"/>
                <a:gd name="T27" fmla="*/ 47 h 152"/>
                <a:gd name="T28" fmla="*/ 61 w 380"/>
                <a:gd name="T29" fmla="*/ 12 h 152"/>
                <a:gd name="T30" fmla="*/ 0 w 380"/>
                <a:gd name="T31" fmla="*/ 83 h 152"/>
                <a:gd name="T32" fmla="*/ 0 w 380"/>
                <a:gd name="T33" fmla="*/ 152 h 152"/>
                <a:gd name="T34" fmla="*/ 380 w 380"/>
                <a:gd name="T35" fmla="*/ 152 h 152"/>
                <a:gd name="T36" fmla="*/ 253 w 380"/>
                <a:gd name="T37" fmla="*/ 2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 h="152">
                  <a:moveTo>
                    <a:pt x="253" y="21"/>
                  </a:moveTo>
                  <a:cubicBezTo>
                    <a:pt x="255" y="36"/>
                    <a:pt x="256" y="50"/>
                    <a:pt x="258" y="65"/>
                  </a:cubicBezTo>
                  <a:cubicBezTo>
                    <a:pt x="238" y="46"/>
                    <a:pt x="216" y="28"/>
                    <a:pt x="195" y="10"/>
                  </a:cubicBezTo>
                  <a:cubicBezTo>
                    <a:pt x="192" y="8"/>
                    <a:pt x="188" y="5"/>
                    <a:pt x="184" y="7"/>
                  </a:cubicBezTo>
                  <a:cubicBezTo>
                    <a:pt x="184" y="17"/>
                    <a:pt x="185" y="27"/>
                    <a:pt x="185" y="37"/>
                  </a:cubicBezTo>
                  <a:cubicBezTo>
                    <a:pt x="174" y="32"/>
                    <a:pt x="164" y="26"/>
                    <a:pt x="154" y="19"/>
                  </a:cubicBezTo>
                  <a:cubicBezTo>
                    <a:pt x="156" y="26"/>
                    <a:pt x="157" y="34"/>
                    <a:pt x="159" y="42"/>
                  </a:cubicBezTo>
                  <a:cubicBezTo>
                    <a:pt x="148" y="38"/>
                    <a:pt x="142" y="29"/>
                    <a:pt x="135" y="20"/>
                  </a:cubicBezTo>
                  <a:cubicBezTo>
                    <a:pt x="132" y="16"/>
                    <a:pt x="128" y="11"/>
                    <a:pt x="125" y="7"/>
                  </a:cubicBezTo>
                  <a:cubicBezTo>
                    <a:pt x="119" y="18"/>
                    <a:pt x="116" y="30"/>
                    <a:pt x="116" y="42"/>
                  </a:cubicBezTo>
                  <a:cubicBezTo>
                    <a:pt x="110" y="36"/>
                    <a:pt x="105" y="29"/>
                    <a:pt x="100" y="22"/>
                  </a:cubicBezTo>
                  <a:cubicBezTo>
                    <a:pt x="98" y="24"/>
                    <a:pt x="95" y="22"/>
                    <a:pt x="93" y="20"/>
                  </a:cubicBezTo>
                  <a:cubicBezTo>
                    <a:pt x="89" y="14"/>
                    <a:pt x="87" y="7"/>
                    <a:pt x="88" y="0"/>
                  </a:cubicBezTo>
                  <a:cubicBezTo>
                    <a:pt x="77" y="17"/>
                    <a:pt x="64" y="33"/>
                    <a:pt x="51" y="47"/>
                  </a:cubicBezTo>
                  <a:cubicBezTo>
                    <a:pt x="54" y="35"/>
                    <a:pt x="57" y="24"/>
                    <a:pt x="61" y="12"/>
                  </a:cubicBezTo>
                  <a:cubicBezTo>
                    <a:pt x="0" y="83"/>
                    <a:pt x="0" y="83"/>
                    <a:pt x="0" y="83"/>
                  </a:cubicBezTo>
                  <a:cubicBezTo>
                    <a:pt x="0" y="152"/>
                    <a:pt x="0" y="152"/>
                    <a:pt x="0" y="152"/>
                  </a:cubicBezTo>
                  <a:cubicBezTo>
                    <a:pt x="380" y="152"/>
                    <a:pt x="380" y="152"/>
                    <a:pt x="380" y="152"/>
                  </a:cubicBezTo>
                  <a:lnTo>
                    <a:pt x="253" y="21"/>
                  </a:lnTo>
                  <a:close/>
                </a:path>
              </a:pathLst>
            </a:custGeom>
            <a:solidFill>
              <a:srgbClr val="E0917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0" name="Freeform 675"/>
            <p:cNvSpPr/>
            <p:nvPr/>
          </p:nvSpPr>
          <p:spPr bwMode="auto">
            <a:xfrm>
              <a:off x="7639051" y="3883025"/>
              <a:ext cx="239713" cy="100013"/>
            </a:xfrm>
            <a:custGeom>
              <a:avLst/>
              <a:gdLst>
                <a:gd name="T0" fmla="*/ 40 w 262"/>
                <a:gd name="T1" fmla="*/ 58 h 109"/>
                <a:gd name="T2" fmla="*/ 42 w 262"/>
                <a:gd name="T3" fmla="*/ 66 h 109"/>
                <a:gd name="T4" fmla="*/ 49 w 262"/>
                <a:gd name="T5" fmla="*/ 71 h 109"/>
                <a:gd name="T6" fmla="*/ 57 w 262"/>
                <a:gd name="T7" fmla="*/ 81 h 109"/>
                <a:gd name="T8" fmla="*/ 61 w 262"/>
                <a:gd name="T9" fmla="*/ 75 h 109"/>
                <a:gd name="T10" fmla="*/ 70 w 262"/>
                <a:gd name="T11" fmla="*/ 78 h 109"/>
                <a:gd name="T12" fmla="*/ 100 w 262"/>
                <a:gd name="T13" fmla="*/ 103 h 109"/>
                <a:gd name="T14" fmla="*/ 100 w 262"/>
                <a:gd name="T15" fmla="*/ 84 h 109"/>
                <a:gd name="T16" fmla="*/ 100 w 262"/>
                <a:gd name="T17" fmla="*/ 80 h 109"/>
                <a:gd name="T18" fmla="*/ 109 w 262"/>
                <a:gd name="T19" fmla="*/ 81 h 109"/>
                <a:gd name="T20" fmla="*/ 132 w 262"/>
                <a:gd name="T21" fmla="*/ 96 h 109"/>
                <a:gd name="T22" fmla="*/ 132 w 262"/>
                <a:gd name="T23" fmla="*/ 89 h 109"/>
                <a:gd name="T24" fmla="*/ 163 w 262"/>
                <a:gd name="T25" fmla="*/ 99 h 109"/>
                <a:gd name="T26" fmla="*/ 160 w 262"/>
                <a:gd name="T27" fmla="*/ 83 h 109"/>
                <a:gd name="T28" fmla="*/ 176 w 262"/>
                <a:gd name="T29" fmla="*/ 77 h 109"/>
                <a:gd name="T30" fmla="*/ 262 w 262"/>
                <a:gd name="T31" fmla="*/ 109 h 109"/>
                <a:gd name="T32" fmla="*/ 106 w 262"/>
                <a:gd name="T33" fmla="*/ 0 h 109"/>
                <a:gd name="T34" fmla="*/ 0 w 262"/>
                <a:gd name="T35" fmla="*/ 77 h 109"/>
                <a:gd name="T36" fmla="*/ 17 w 262"/>
                <a:gd name="T37" fmla="*/ 71 h 109"/>
                <a:gd name="T38" fmla="*/ 40 w 262"/>
                <a:gd name="T39" fmla="*/ 5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109">
                  <a:moveTo>
                    <a:pt x="40" y="58"/>
                  </a:moveTo>
                  <a:cubicBezTo>
                    <a:pt x="38" y="60"/>
                    <a:pt x="40" y="64"/>
                    <a:pt x="42" y="66"/>
                  </a:cubicBezTo>
                  <a:cubicBezTo>
                    <a:pt x="44" y="68"/>
                    <a:pt x="46" y="69"/>
                    <a:pt x="49" y="71"/>
                  </a:cubicBezTo>
                  <a:cubicBezTo>
                    <a:pt x="52" y="73"/>
                    <a:pt x="55" y="77"/>
                    <a:pt x="57" y="81"/>
                  </a:cubicBezTo>
                  <a:cubicBezTo>
                    <a:pt x="59" y="80"/>
                    <a:pt x="61" y="77"/>
                    <a:pt x="61" y="75"/>
                  </a:cubicBezTo>
                  <a:cubicBezTo>
                    <a:pt x="64" y="73"/>
                    <a:pt x="68" y="75"/>
                    <a:pt x="70" y="78"/>
                  </a:cubicBezTo>
                  <a:cubicBezTo>
                    <a:pt x="80" y="86"/>
                    <a:pt x="90" y="94"/>
                    <a:pt x="100" y="103"/>
                  </a:cubicBezTo>
                  <a:cubicBezTo>
                    <a:pt x="100" y="97"/>
                    <a:pt x="100" y="90"/>
                    <a:pt x="100" y="84"/>
                  </a:cubicBezTo>
                  <a:cubicBezTo>
                    <a:pt x="100" y="83"/>
                    <a:pt x="100" y="81"/>
                    <a:pt x="100" y="80"/>
                  </a:cubicBezTo>
                  <a:cubicBezTo>
                    <a:pt x="102" y="78"/>
                    <a:pt x="106" y="79"/>
                    <a:pt x="109" y="81"/>
                  </a:cubicBezTo>
                  <a:cubicBezTo>
                    <a:pt x="116" y="86"/>
                    <a:pt x="124" y="91"/>
                    <a:pt x="132" y="96"/>
                  </a:cubicBezTo>
                  <a:cubicBezTo>
                    <a:pt x="132" y="94"/>
                    <a:pt x="132" y="91"/>
                    <a:pt x="132" y="89"/>
                  </a:cubicBezTo>
                  <a:cubicBezTo>
                    <a:pt x="143" y="91"/>
                    <a:pt x="153" y="95"/>
                    <a:pt x="163" y="99"/>
                  </a:cubicBezTo>
                  <a:cubicBezTo>
                    <a:pt x="164" y="94"/>
                    <a:pt x="159" y="89"/>
                    <a:pt x="160" y="83"/>
                  </a:cubicBezTo>
                  <a:cubicBezTo>
                    <a:pt x="162" y="77"/>
                    <a:pt x="170" y="76"/>
                    <a:pt x="176" y="77"/>
                  </a:cubicBezTo>
                  <a:cubicBezTo>
                    <a:pt x="207" y="82"/>
                    <a:pt x="232" y="104"/>
                    <a:pt x="262" y="109"/>
                  </a:cubicBezTo>
                  <a:cubicBezTo>
                    <a:pt x="106" y="0"/>
                    <a:pt x="106" y="0"/>
                    <a:pt x="106" y="0"/>
                  </a:cubicBezTo>
                  <a:cubicBezTo>
                    <a:pt x="0" y="77"/>
                    <a:pt x="0" y="77"/>
                    <a:pt x="0" y="77"/>
                  </a:cubicBezTo>
                  <a:cubicBezTo>
                    <a:pt x="6" y="77"/>
                    <a:pt x="12" y="74"/>
                    <a:pt x="17" y="71"/>
                  </a:cubicBezTo>
                  <a:cubicBezTo>
                    <a:pt x="25" y="67"/>
                    <a:pt x="32" y="62"/>
                    <a:pt x="40" y="58"/>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1" name="Freeform 676"/>
            <p:cNvSpPr/>
            <p:nvPr/>
          </p:nvSpPr>
          <p:spPr bwMode="auto">
            <a:xfrm>
              <a:off x="7618413" y="3937000"/>
              <a:ext cx="273050" cy="153988"/>
            </a:xfrm>
            <a:custGeom>
              <a:avLst/>
              <a:gdLst>
                <a:gd name="T0" fmla="*/ 284 w 297"/>
                <a:gd name="T1" fmla="*/ 51 h 168"/>
                <a:gd name="T2" fmla="*/ 198 w 297"/>
                <a:gd name="T3" fmla="*/ 19 h 168"/>
                <a:gd name="T4" fmla="*/ 182 w 297"/>
                <a:gd name="T5" fmla="*/ 25 h 168"/>
                <a:gd name="T6" fmla="*/ 185 w 297"/>
                <a:gd name="T7" fmla="*/ 41 h 168"/>
                <a:gd name="T8" fmla="*/ 154 w 297"/>
                <a:gd name="T9" fmla="*/ 31 h 168"/>
                <a:gd name="T10" fmla="*/ 154 w 297"/>
                <a:gd name="T11" fmla="*/ 38 h 168"/>
                <a:gd name="T12" fmla="*/ 131 w 297"/>
                <a:gd name="T13" fmla="*/ 23 h 168"/>
                <a:gd name="T14" fmla="*/ 122 w 297"/>
                <a:gd name="T15" fmla="*/ 22 h 168"/>
                <a:gd name="T16" fmla="*/ 122 w 297"/>
                <a:gd name="T17" fmla="*/ 26 h 168"/>
                <a:gd name="T18" fmla="*/ 122 w 297"/>
                <a:gd name="T19" fmla="*/ 45 h 168"/>
                <a:gd name="T20" fmla="*/ 92 w 297"/>
                <a:gd name="T21" fmla="*/ 20 h 168"/>
                <a:gd name="T22" fmla="*/ 83 w 297"/>
                <a:gd name="T23" fmla="*/ 17 h 168"/>
                <a:gd name="T24" fmla="*/ 79 w 297"/>
                <a:gd name="T25" fmla="*/ 23 h 168"/>
                <a:gd name="T26" fmla="*/ 71 w 297"/>
                <a:gd name="T27" fmla="*/ 13 h 168"/>
                <a:gd name="T28" fmla="*/ 64 w 297"/>
                <a:gd name="T29" fmla="*/ 8 h 168"/>
                <a:gd name="T30" fmla="*/ 62 w 297"/>
                <a:gd name="T31" fmla="*/ 0 h 168"/>
                <a:gd name="T32" fmla="*/ 39 w 297"/>
                <a:gd name="T33" fmla="*/ 13 h 168"/>
                <a:gd name="T34" fmla="*/ 22 w 297"/>
                <a:gd name="T35" fmla="*/ 19 h 168"/>
                <a:gd name="T36" fmla="*/ 0 w 297"/>
                <a:gd name="T37" fmla="*/ 35 h 168"/>
                <a:gd name="T38" fmla="*/ 128 w 297"/>
                <a:gd name="T39" fmla="*/ 168 h 168"/>
                <a:gd name="T40" fmla="*/ 297 w 297"/>
                <a:gd name="T41" fmla="*/ 168 h 168"/>
                <a:gd name="T42" fmla="*/ 297 w 297"/>
                <a:gd name="T43" fmla="*/ 60 h 168"/>
                <a:gd name="T44" fmla="*/ 284 w 297"/>
                <a:gd name="T45" fmla="*/ 5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168">
                  <a:moveTo>
                    <a:pt x="284" y="51"/>
                  </a:moveTo>
                  <a:cubicBezTo>
                    <a:pt x="254" y="46"/>
                    <a:pt x="229" y="24"/>
                    <a:pt x="198" y="19"/>
                  </a:cubicBezTo>
                  <a:cubicBezTo>
                    <a:pt x="192" y="18"/>
                    <a:pt x="184" y="19"/>
                    <a:pt x="182" y="25"/>
                  </a:cubicBezTo>
                  <a:cubicBezTo>
                    <a:pt x="181" y="31"/>
                    <a:pt x="186" y="36"/>
                    <a:pt x="185" y="41"/>
                  </a:cubicBezTo>
                  <a:cubicBezTo>
                    <a:pt x="175" y="37"/>
                    <a:pt x="165" y="33"/>
                    <a:pt x="154" y="31"/>
                  </a:cubicBezTo>
                  <a:cubicBezTo>
                    <a:pt x="154" y="33"/>
                    <a:pt x="154" y="36"/>
                    <a:pt x="154" y="38"/>
                  </a:cubicBezTo>
                  <a:cubicBezTo>
                    <a:pt x="146" y="33"/>
                    <a:pt x="138" y="28"/>
                    <a:pt x="131" y="23"/>
                  </a:cubicBezTo>
                  <a:cubicBezTo>
                    <a:pt x="128" y="21"/>
                    <a:pt x="124" y="20"/>
                    <a:pt x="122" y="22"/>
                  </a:cubicBezTo>
                  <a:cubicBezTo>
                    <a:pt x="122" y="23"/>
                    <a:pt x="122" y="25"/>
                    <a:pt x="122" y="26"/>
                  </a:cubicBezTo>
                  <a:cubicBezTo>
                    <a:pt x="122" y="32"/>
                    <a:pt x="122" y="39"/>
                    <a:pt x="122" y="45"/>
                  </a:cubicBezTo>
                  <a:cubicBezTo>
                    <a:pt x="112" y="36"/>
                    <a:pt x="102" y="28"/>
                    <a:pt x="92" y="20"/>
                  </a:cubicBezTo>
                  <a:cubicBezTo>
                    <a:pt x="90" y="17"/>
                    <a:pt x="86" y="15"/>
                    <a:pt x="83" y="17"/>
                  </a:cubicBezTo>
                  <a:cubicBezTo>
                    <a:pt x="83" y="19"/>
                    <a:pt x="81" y="22"/>
                    <a:pt x="79" y="23"/>
                  </a:cubicBezTo>
                  <a:cubicBezTo>
                    <a:pt x="77" y="19"/>
                    <a:pt x="74" y="15"/>
                    <a:pt x="71" y="13"/>
                  </a:cubicBezTo>
                  <a:cubicBezTo>
                    <a:pt x="68" y="11"/>
                    <a:pt x="66" y="10"/>
                    <a:pt x="64" y="8"/>
                  </a:cubicBezTo>
                  <a:cubicBezTo>
                    <a:pt x="62" y="6"/>
                    <a:pt x="60" y="2"/>
                    <a:pt x="62" y="0"/>
                  </a:cubicBezTo>
                  <a:cubicBezTo>
                    <a:pt x="54" y="4"/>
                    <a:pt x="47" y="9"/>
                    <a:pt x="39" y="13"/>
                  </a:cubicBezTo>
                  <a:cubicBezTo>
                    <a:pt x="34" y="16"/>
                    <a:pt x="28" y="19"/>
                    <a:pt x="22" y="19"/>
                  </a:cubicBezTo>
                  <a:cubicBezTo>
                    <a:pt x="0" y="35"/>
                    <a:pt x="0" y="35"/>
                    <a:pt x="0" y="35"/>
                  </a:cubicBezTo>
                  <a:cubicBezTo>
                    <a:pt x="128" y="168"/>
                    <a:pt x="128" y="168"/>
                    <a:pt x="128" y="168"/>
                  </a:cubicBezTo>
                  <a:cubicBezTo>
                    <a:pt x="297" y="168"/>
                    <a:pt x="297" y="168"/>
                    <a:pt x="297" y="168"/>
                  </a:cubicBezTo>
                  <a:cubicBezTo>
                    <a:pt x="297" y="60"/>
                    <a:pt x="297" y="60"/>
                    <a:pt x="297" y="60"/>
                  </a:cubicBezTo>
                  <a:lnTo>
                    <a:pt x="284" y="51"/>
                  </a:lnTo>
                  <a:close/>
                </a:path>
              </a:pathLst>
            </a:custGeom>
            <a:solidFill>
              <a:srgbClr val="E15C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22" name="Oval 677"/>
          <p:cNvSpPr>
            <a:spLocks noChangeArrowheads="1"/>
          </p:cNvSpPr>
          <p:nvPr/>
        </p:nvSpPr>
        <p:spPr bwMode="auto">
          <a:xfrm>
            <a:off x="9486360" y="2340865"/>
            <a:ext cx="1176431" cy="1176431"/>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9" name="组合 3818"/>
          <p:cNvGrpSpPr/>
          <p:nvPr/>
        </p:nvGrpSpPr>
        <p:grpSpPr>
          <a:xfrm>
            <a:off x="9736452" y="2544940"/>
            <a:ext cx="684252" cy="782286"/>
            <a:chOff x="6348413" y="3659188"/>
            <a:chExt cx="542926" cy="620712"/>
          </a:xfrm>
        </p:grpSpPr>
        <p:sp>
          <p:nvSpPr>
            <p:cNvPr id="3523" name="Oval 678"/>
            <p:cNvSpPr>
              <a:spLocks noChangeArrowheads="1"/>
            </p:cNvSpPr>
            <p:nvPr/>
          </p:nvSpPr>
          <p:spPr bwMode="auto">
            <a:xfrm>
              <a:off x="6348413" y="4210050"/>
              <a:ext cx="349250" cy="69850"/>
            </a:xfrm>
            <a:prstGeom prst="ellipse">
              <a:avLst/>
            </a:prstGeom>
            <a:solidFill>
              <a:srgbClr val="D14E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4" name="Freeform 679"/>
            <p:cNvSpPr/>
            <p:nvPr/>
          </p:nvSpPr>
          <p:spPr bwMode="auto">
            <a:xfrm>
              <a:off x="6507163" y="3659188"/>
              <a:ext cx="384175" cy="495300"/>
            </a:xfrm>
            <a:custGeom>
              <a:avLst/>
              <a:gdLst>
                <a:gd name="T0" fmla="*/ 274 w 418"/>
                <a:gd name="T1" fmla="*/ 18 h 539"/>
                <a:gd name="T2" fmla="*/ 0 w 418"/>
                <a:gd name="T3" fmla="*/ 432 h 539"/>
                <a:gd name="T4" fmla="*/ 182 w 418"/>
                <a:gd name="T5" fmla="*/ 539 h 539"/>
                <a:gd name="T6" fmla="*/ 410 w 418"/>
                <a:gd name="T7" fmla="*/ 98 h 539"/>
                <a:gd name="T8" fmla="*/ 398 w 418"/>
                <a:gd name="T9" fmla="*/ 57 h 539"/>
                <a:gd name="T10" fmla="*/ 315 w 418"/>
                <a:gd name="T11" fmla="*/ 9 h 539"/>
                <a:gd name="T12" fmla="*/ 274 w 418"/>
                <a:gd name="T13" fmla="*/ 18 h 539"/>
              </a:gdLst>
              <a:ahLst/>
              <a:cxnLst>
                <a:cxn ang="0">
                  <a:pos x="T0" y="T1"/>
                </a:cxn>
                <a:cxn ang="0">
                  <a:pos x="T2" y="T3"/>
                </a:cxn>
                <a:cxn ang="0">
                  <a:pos x="T4" y="T5"/>
                </a:cxn>
                <a:cxn ang="0">
                  <a:pos x="T6" y="T7"/>
                </a:cxn>
                <a:cxn ang="0">
                  <a:pos x="T8" y="T9"/>
                </a:cxn>
                <a:cxn ang="0">
                  <a:pos x="T10" y="T11"/>
                </a:cxn>
                <a:cxn ang="0">
                  <a:pos x="T12" y="T13"/>
                </a:cxn>
              </a:cxnLst>
              <a:rect l="0" t="0" r="r" b="b"/>
              <a:pathLst>
                <a:path w="418" h="539">
                  <a:moveTo>
                    <a:pt x="274" y="18"/>
                  </a:moveTo>
                  <a:cubicBezTo>
                    <a:pt x="0" y="432"/>
                    <a:pt x="0" y="432"/>
                    <a:pt x="0" y="432"/>
                  </a:cubicBezTo>
                  <a:cubicBezTo>
                    <a:pt x="182" y="539"/>
                    <a:pt x="182" y="539"/>
                    <a:pt x="182" y="539"/>
                  </a:cubicBezTo>
                  <a:cubicBezTo>
                    <a:pt x="410" y="98"/>
                    <a:pt x="410" y="98"/>
                    <a:pt x="410" y="98"/>
                  </a:cubicBezTo>
                  <a:cubicBezTo>
                    <a:pt x="418" y="84"/>
                    <a:pt x="412" y="66"/>
                    <a:pt x="398" y="57"/>
                  </a:cubicBezTo>
                  <a:cubicBezTo>
                    <a:pt x="315" y="9"/>
                    <a:pt x="315" y="9"/>
                    <a:pt x="315" y="9"/>
                  </a:cubicBezTo>
                  <a:cubicBezTo>
                    <a:pt x="301" y="0"/>
                    <a:pt x="283" y="5"/>
                    <a:pt x="274" y="18"/>
                  </a:cubicBezTo>
                  <a:close/>
                </a:path>
              </a:pathLst>
            </a:custGeom>
            <a:solidFill>
              <a:srgbClr val="4CA3A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5" name="Freeform 680"/>
            <p:cNvSpPr/>
            <p:nvPr/>
          </p:nvSpPr>
          <p:spPr bwMode="auto">
            <a:xfrm>
              <a:off x="6591301" y="3689350"/>
              <a:ext cx="300038" cy="465138"/>
            </a:xfrm>
            <a:custGeom>
              <a:avLst/>
              <a:gdLst>
                <a:gd name="T0" fmla="*/ 0 w 327"/>
                <a:gd name="T1" fmla="*/ 453 h 506"/>
                <a:gd name="T2" fmla="*/ 91 w 327"/>
                <a:gd name="T3" fmla="*/ 506 h 506"/>
                <a:gd name="T4" fmla="*/ 319 w 327"/>
                <a:gd name="T5" fmla="*/ 65 h 506"/>
                <a:gd name="T6" fmla="*/ 307 w 327"/>
                <a:gd name="T7" fmla="*/ 24 h 506"/>
                <a:gd name="T8" fmla="*/ 266 w 327"/>
                <a:gd name="T9" fmla="*/ 0 h 506"/>
                <a:gd name="T10" fmla="*/ 0 w 327"/>
                <a:gd name="T11" fmla="*/ 453 h 506"/>
              </a:gdLst>
              <a:ahLst/>
              <a:cxnLst>
                <a:cxn ang="0">
                  <a:pos x="T0" y="T1"/>
                </a:cxn>
                <a:cxn ang="0">
                  <a:pos x="T2" y="T3"/>
                </a:cxn>
                <a:cxn ang="0">
                  <a:pos x="T4" y="T5"/>
                </a:cxn>
                <a:cxn ang="0">
                  <a:pos x="T6" y="T7"/>
                </a:cxn>
                <a:cxn ang="0">
                  <a:pos x="T8" y="T9"/>
                </a:cxn>
                <a:cxn ang="0">
                  <a:pos x="T10" y="T11"/>
                </a:cxn>
              </a:cxnLst>
              <a:rect l="0" t="0" r="r" b="b"/>
              <a:pathLst>
                <a:path w="327" h="506">
                  <a:moveTo>
                    <a:pt x="0" y="453"/>
                  </a:moveTo>
                  <a:cubicBezTo>
                    <a:pt x="91" y="506"/>
                    <a:pt x="91" y="506"/>
                    <a:pt x="91" y="506"/>
                  </a:cubicBezTo>
                  <a:cubicBezTo>
                    <a:pt x="319" y="65"/>
                    <a:pt x="319" y="65"/>
                    <a:pt x="319" y="65"/>
                  </a:cubicBezTo>
                  <a:cubicBezTo>
                    <a:pt x="327" y="51"/>
                    <a:pt x="321" y="33"/>
                    <a:pt x="307" y="24"/>
                  </a:cubicBezTo>
                  <a:cubicBezTo>
                    <a:pt x="266" y="0"/>
                    <a:pt x="266" y="0"/>
                    <a:pt x="266" y="0"/>
                  </a:cubicBezTo>
                  <a:lnTo>
                    <a:pt x="0" y="453"/>
                  </a:lnTo>
                  <a:close/>
                </a:path>
              </a:pathLst>
            </a:custGeom>
            <a:solidFill>
              <a:srgbClr val="18688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6" name="Freeform 681"/>
            <p:cNvSpPr/>
            <p:nvPr/>
          </p:nvSpPr>
          <p:spPr bwMode="auto">
            <a:xfrm>
              <a:off x="6742113" y="3659188"/>
              <a:ext cx="149225" cy="119063"/>
            </a:xfrm>
            <a:custGeom>
              <a:avLst/>
              <a:gdLst>
                <a:gd name="T0" fmla="*/ 19 w 163"/>
                <a:gd name="T1" fmla="*/ 18 h 129"/>
                <a:gd name="T2" fmla="*/ 0 w 163"/>
                <a:gd name="T3" fmla="*/ 47 h 129"/>
                <a:gd name="T4" fmla="*/ 139 w 163"/>
                <a:gd name="T5" fmla="*/ 129 h 129"/>
                <a:gd name="T6" fmla="*/ 155 w 163"/>
                <a:gd name="T7" fmla="*/ 98 h 129"/>
                <a:gd name="T8" fmla="*/ 143 w 163"/>
                <a:gd name="T9" fmla="*/ 57 h 129"/>
                <a:gd name="T10" fmla="*/ 60 w 163"/>
                <a:gd name="T11" fmla="*/ 9 h 129"/>
                <a:gd name="T12" fmla="*/ 19 w 163"/>
                <a:gd name="T13" fmla="*/ 18 h 129"/>
              </a:gdLst>
              <a:ahLst/>
              <a:cxnLst>
                <a:cxn ang="0">
                  <a:pos x="T0" y="T1"/>
                </a:cxn>
                <a:cxn ang="0">
                  <a:pos x="T2" y="T3"/>
                </a:cxn>
                <a:cxn ang="0">
                  <a:pos x="T4" y="T5"/>
                </a:cxn>
                <a:cxn ang="0">
                  <a:pos x="T6" y="T7"/>
                </a:cxn>
                <a:cxn ang="0">
                  <a:pos x="T8" y="T9"/>
                </a:cxn>
                <a:cxn ang="0">
                  <a:pos x="T10" y="T11"/>
                </a:cxn>
                <a:cxn ang="0">
                  <a:pos x="T12" y="T13"/>
                </a:cxn>
              </a:cxnLst>
              <a:rect l="0" t="0" r="r" b="b"/>
              <a:pathLst>
                <a:path w="163" h="129">
                  <a:moveTo>
                    <a:pt x="19" y="18"/>
                  </a:moveTo>
                  <a:cubicBezTo>
                    <a:pt x="0" y="47"/>
                    <a:pt x="0" y="47"/>
                    <a:pt x="0" y="47"/>
                  </a:cubicBezTo>
                  <a:cubicBezTo>
                    <a:pt x="139" y="129"/>
                    <a:pt x="139" y="129"/>
                    <a:pt x="139" y="129"/>
                  </a:cubicBezTo>
                  <a:cubicBezTo>
                    <a:pt x="155" y="98"/>
                    <a:pt x="155" y="98"/>
                    <a:pt x="155" y="98"/>
                  </a:cubicBezTo>
                  <a:cubicBezTo>
                    <a:pt x="163" y="84"/>
                    <a:pt x="157" y="66"/>
                    <a:pt x="143" y="57"/>
                  </a:cubicBezTo>
                  <a:cubicBezTo>
                    <a:pt x="60" y="9"/>
                    <a:pt x="60" y="9"/>
                    <a:pt x="60" y="9"/>
                  </a:cubicBezTo>
                  <a:cubicBezTo>
                    <a:pt x="46" y="0"/>
                    <a:pt x="28" y="5"/>
                    <a:pt x="19" y="18"/>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7" name="Freeform 682"/>
            <p:cNvSpPr/>
            <p:nvPr/>
          </p:nvSpPr>
          <p:spPr bwMode="auto">
            <a:xfrm>
              <a:off x="6802438" y="3687763"/>
              <a:ext cx="88900" cy="90488"/>
            </a:xfrm>
            <a:custGeom>
              <a:avLst/>
              <a:gdLst>
                <a:gd name="T0" fmla="*/ 0 w 96"/>
                <a:gd name="T1" fmla="*/ 55 h 98"/>
                <a:gd name="T2" fmla="*/ 72 w 96"/>
                <a:gd name="T3" fmla="*/ 98 h 98"/>
                <a:gd name="T4" fmla="*/ 88 w 96"/>
                <a:gd name="T5" fmla="*/ 67 h 98"/>
                <a:gd name="T6" fmla="*/ 76 w 96"/>
                <a:gd name="T7" fmla="*/ 26 h 98"/>
                <a:gd name="T8" fmla="*/ 32 w 96"/>
                <a:gd name="T9" fmla="*/ 0 h 98"/>
                <a:gd name="T10" fmla="*/ 0 w 96"/>
                <a:gd name="T11" fmla="*/ 55 h 98"/>
              </a:gdLst>
              <a:ahLst/>
              <a:cxnLst>
                <a:cxn ang="0">
                  <a:pos x="T0" y="T1"/>
                </a:cxn>
                <a:cxn ang="0">
                  <a:pos x="T2" y="T3"/>
                </a:cxn>
                <a:cxn ang="0">
                  <a:pos x="T4" y="T5"/>
                </a:cxn>
                <a:cxn ang="0">
                  <a:pos x="T6" y="T7"/>
                </a:cxn>
                <a:cxn ang="0">
                  <a:pos x="T8" y="T9"/>
                </a:cxn>
                <a:cxn ang="0">
                  <a:pos x="T10" y="T11"/>
                </a:cxn>
              </a:cxnLst>
              <a:rect l="0" t="0" r="r" b="b"/>
              <a:pathLst>
                <a:path w="96" h="98">
                  <a:moveTo>
                    <a:pt x="0" y="55"/>
                  </a:moveTo>
                  <a:cubicBezTo>
                    <a:pt x="72" y="98"/>
                    <a:pt x="72" y="98"/>
                    <a:pt x="72" y="98"/>
                  </a:cubicBezTo>
                  <a:cubicBezTo>
                    <a:pt x="88" y="67"/>
                    <a:pt x="88" y="67"/>
                    <a:pt x="88" y="67"/>
                  </a:cubicBezTo>
                  <a:cubicBezTo>
                    <a:pt x="96" y="53"/>
                    <a:pt x="90" y="35"/>
                    <a:pt x="76" y="26"/>
                  </a:cubicBezTo>
                  <a:cubicBezTo>
                    <a:pt x="32" y="0"/>
                    <a:pt x="32" y="0"/>
                    <a:pt x="32" y="0"/>
                  </a:cubicBezTo>
                  <a:lnTo>
                    <a:pt x="0" y="55"/>
                  </a:lnTo>
                  <a:close/>
                </a:path>
              </a:pathLst>
            </a:custGeom>
            <a:solidFill>
              <a:srgbClr val="D1A52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8" name="Freeform 683"/>
            <p:cNvSpPr/>
            <p:nvPr/>
          </p:nvSpPr>
          <p:spPr bwMode="auto">
            <a:xfrm>
              <a:off x="6483351" y="4056063"/>
              <a:ext cx="190500" cy="169863"/>
            </a:xfrm>
            <a:custGeom>
              <a:avLst/>
              <a:gdLst>
                <a:gd name="T0" fmla="*/ 21 w 208"/>
                <a:gd name="T1" fmla="*/ 52 h 184"/>
                <a:gd name="T2" fmla="*/ 31 w 208"/>
                <a:gd name="T3" fmla="*/ 166 h 184"/>
                <a:gd name="T4" fmla="*/ 41 w 208"/>
                <a:gd name="T5" fmla="*/ 172 h 184"/>
                <a:gd name="T6" fmla="*/ 51 w 208"/>
                <a:gd name="T7" fmla="*/ 178 h 184"/>
                <a:gd name="T8" fmla="*/ 61 w 208"/>
                <a:gd name="T9" fmla="*/ 184 h 184"/>
                <a:gd name="T10" fmla="*/ 166 w 208"/>
                <a:gd name="T11" fmla="*/ 137 h 184"/>
                <a:gd name="T12" fmla="*/ 208 w 208"/>
                <a:gd name="T13" fmla="*/ 106 h 184"/>
                <a:gd name="T14" fmla="*/ 123 w 208"/>
                <a:gd name="T15" fmla="*/ 56 h 184"/>
                <a:gd name="T16" fmla="*/ 113 w 208"/>
                <a:gd name="T17" fmla="*/ 50 h 184"/>
                <a:gd name="T18" fmla="*/ 27 w 208"/>
                <a:gd name="T19" fmla="*/ 0 h 184"/>
                <a:gd name="T20" fmla="*/ 21 w 208"/>
                <a:gd name="T21" fmla="*/ 5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84">
                  <a:moveTo>
                    <a:pt x="21" y="52"/>
                  </a:moveTo>
                  <a:cubicBezTo>
                    <a:pt x="43" y="69"/>
                    <a:pt x="50" y="122"/>
                    <a:pt x="31" y="166"/>
                  </a:cubicBezTo>
                  <a:cubicBezTo>
                    <a:pt x="41" y="172"/>
                    <a:pt x="41" y="172"/>
                    <a:pt x="41" y="172"/>
                  </a:cubicBezTo>
                  <a:cubicBezTo>
                    <a:pt x="51" y="178"/>
                    <a:pt x="51" y="178"/>
                    <a:pt x="51" y="178"/>
                  </a:cubicBezTo>
                  <a:cubicBezTo>
                    <a:pt x="61" y="184"/>
                    <a:pt x="61" y="184"/>
                    <a:pt x="61" y="184"/>
                  </a:cubicBezTo>
                  <a:cubicBezTo>
                    <a:pt x="90" y="146"/>
                    <a:pt x="140" y="127"/>
                    <a:pt x="166" y="137"/>
                  </a:cubicBezTo>
                  <a:cubicBezTo>
                    <a:pt x="191" y="147"/>
                    <a:pt x="208" y="106"/>
                    <a:pt x="208" y="106"/>
                  </a:cubicBezTo>
                  <a:cubicBezTo>
                    <a:pt x="123" y="56"/>
                    <a:pt x="123" y="56"/>
                    <a:pt x="123" y="56"/>
                  </a:cubicBezTo>
                  <a:cubicBezTo>
                    <a:pt x="113" y="50"/>
                    <a:pt x="113" y="50"/>
                    <a:pt x="113" y="50"/>
                  </a:cubicBezTo>
                  <a:cubicBezTo>
                    <a:pt x="27" y="0"/>
                    <a:pt x="27" y="0"/>
                    <a:pt x="27" y="0"/>
                  </a:cubicBezTo>
                  <a:cubicBezTo>
                    <a:pt x="27" y="0"/>
                    <a:pt x="0" y="35"/>
                    <a:pt x="21" y="52"/>
                  </a:cubicBezTo>
                  <a:close/>
                </a:path>
              </a:pathLst>
            </a:custGeom>
            <a:solidFill>
              <a:srgbClr val="ECC97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9" name="Freeform 684"/>
            <p:cNvSpPr/>
            <p:nvPr/>
          </p:nvSpPr>
          <p:spPr bwMode="auto">
            <a:xfrm>
              <a:off x="6497638" y="4208463"/>
              <a:ext cx="41275" cy="31750"/>
            </a:xfrm>
            <a:custGeom>
              <a:avLst/>
              <a:gdLst>
                <a:gd name="T0" fmla="*/ 20 w 26"/>
                <a:gd name="T1" fmla="*/ 20 h 20"/>
                <a:gd name="T2" fmla="*/ 26 w 26"/>
                <a:gd name="T3" fmla="*/ 11 h 20"/>
                <a:gd name="T4" fmla="*/ 9 w 26"/>
                <a:gd name="T5" fmla="*/ 0 h 20"/>
                <a:gd name="T6" fmla="*/ 0 w 26"/>
                <a:gd name="T7" fmla="*/ 15 h 20"/>
                <a:gd name="T8" fmla="*/ 20 w 26"/>
                <a:gd name="T9" fmla="*/ 20 h 20"/>
              </a:gdLst>
              <a:ahLst/>
              <a:cxnLst>
                <a:cxn ang="0">
                  <a:pos x="T0" y="T1"/>
                </a:cxn>
                <a:cxn ang="0">
                  <a:pos x="T2" y="T3"/>
                </a:cxn>
                <a:cxn ang="0">
                  <a:pos x="T4" y="T5"/>
                </a:cxn>
                <a:cxn ang="0">
                  <a:pos x="T6" y="T7"/>
                </a:cxn>
                <a:cxn ang="0">
                  <a:pos x="T8" y="T9"/>
                </a:cxn>
              </a:cxnLst>
              <a:rect l="0" t="0" r="r" b="b"/>
              <a:pathLst>
                <a:path w="26" h="20">
                  <a:moveTo>
                    <a:pt x="20" y="20"/>
                  </a:moveTo>
                  <a:lnTo>
                    <a:pt x="26" y="11"/>
                  </a:lnTo>
                  <a:lnTo>
                    <a:pt x="9" y="0"/>
                  </a:lnTo>
                  <a:lnTo>
                    <a:pt x="0" y="15"/>
                  </a:lnTo>
                  <a:lnTo>
                    <a:pt x="20" y="20"/>
                  </a:lnTo>
                  <a:close/>
                </a:path>
              </a:pathLst>
            </a:custGeom>
            <a:solidFill>
              <a:srgbClr val="23387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0" name="Freeform 685"/>
            <p:cNvSpPr/>
            <p:nvPr/>
          </p:nvSpPr>
          <p:spPr bwMode="auto">
            <a:xfrm>
              <a:off x="6515101" y="4216400"/>
              <a:ext cx="23813" cy="23813"/>
            </a:xfrm>
            <a:custGeom>
              <a:avLst/>
              <a:gdLst>
                <a:gd name="T0" fmla="*/ 0 w 15"/>
                <a:gd name="T1" fmla="*/ 13 h 15"/>
                <a:gd name="T2" fmla="*/ 9 w 15"/>
                <a:gd name="T3" fmla="*/ 15 h 15"/>
                <a:gd name="T4" fmla="*/ 15 w 15"/>
                <a:gd name="T5" fmla="*/ 6 h 15"/>
                <a:gd name="T6" fmla="*/ 7 w 15"/>
                <a:gd name="T7" fmla="*/ 0 h 15"/>
                <a:gd name="T8" fmla="*/ 0 w 15"/>
                <a:gd name="T9" fmla="*/ 13 h 15"/>
              </a:gdLst>
              <a:ahLst/>
              <a:cxnLst>
                <a:cxn ang="0">
                  <a:pos x="T0" y="T1"/>
                </a:cxn>
                <a:cxn ang="0">
                  <a:pos x="T2" y="T3"/>
                </a:cxn>
                <a:cxn ang="0">
                  <a:pos x="T4" y="T5"/>
                </a:cxn>
                <a:cxn ang="0">
                  <a:pos x="T6" y="T7"/>
                </a:cxn>
                <a:cxn ang="0">
                  <a:pos x="T8" y="T9"/>
                </a:cxn>
              </a:cxnLst>
              <a:rect l="0" t="0" r="r" b="b"/>
              <a:pathLst>
                <a:path w="15" h="15">
                  <a:moveTo>
                    <a:pt x="0" y="13"/>
                  </a:moveTo>
                  <a:lnTo>
                    <a:pt x="9" y="15"/>
                  </a:lnTo>
                  <a:lnTo>
                    <a:pt x="15" y="6"/>
                  </a:lnTo>
                  <a:lnTo>
                    <a:pt x="7" y="0"/>
                  </a:lnTo>
                  <a:lnTo>
                    <a:pt x="0" y="13"/>
                  </a:lnTo>
                  <a:close/>
                </a:path>
              </a:pathLst>
            </a:custGeom>
            <a:solidFill>
              <a:srgbClr val="111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31" name="Freeform 686"/>
          <p:cNvSpPr/>
          <p:nvPr/>
        </p:nvSpPr>
        <p:spPr bwMode="auto">
          <a:xfrm>
            <a:off x="702635" y="3679355"/>
            <a:ext cx="1176431" cy="1174431"/>
          </a:xfrm>
          <a:custGeom>
            <a:avLst/>
            <a:gdLst>
              <a:gd name="T0" fmla="*/ 508 w 1016"/>
              <a:gd name="T1" fmla="*/ 0 h 1016"/>
              <a:gd name="T2" fmla="*/ 0 w 1016"/>
              <a:gd name="T3" fmla="*/ 508 h 1016"/>
              <a:gd name="T4" fmla="*/ 81 w 1016"/>
              <a:gd name="T5" fmla="*/ 783 h 1016"/>
              <a:gd name="T6" fmla="*/ 508 w 1016"/>
              <a:gd name="T7" fmla="*/ 1016 h 1016"/>
              <a:gd name="T8" fmla="*/ 935 w 1016"/>
              <a:gd name="T9" fmla="*/ 78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09"/>
                  <a:pt x="30" y="704"/>
                  <a:pt x="81" y="783"/>
                </a:cubicBezTo>
                <a:cubicBezTo>
                  <a:pt x="172" y="923"/>
                  <a:pt x="329" y="1016"/>
                  <a:pt x="508" y="1016"/>
                </a:cubicBezTo>
                <a:cubicBezTo>
                  <a:pt x="687" y="1016"/>
                  <a:pt x="845" y="923"/>
                  <a:pt x="935" y="783"/>
                </a:cubicBezTo>
                <a:cubicBezTo>
                  <a:pt x="986" y="704"/>
                  <a:pt x="1016" y="609"/>
                  <a:pt x="1016" y="508"/>
                </a:cubicBezTo>
                <a:cubicBezTo>
                  <a:pt x="1016" y="227"/>
                  <a:pt x="789" y="0"/>
                  <a:pt x="508" y="0"/>
                </a:cubicBezTo>
                <a:close/>
              </a:path>
            </a:pathLst>
          </a:custGeom>
          <a:solidFill>
            <a:srgbClr val="3CA8D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5" name="组合 3824"/>
          <p:cNvGrpSpPr/>
          <p:nvPr/>
        </p:nvGrpSpPr>
        <p:grpSpPr>
          <a:xfrm>
            <a:off x="1004747" y="3909440"/>
            <a:ext cx="576211" cy="722264"/>
            <a:chOff x="4314826" y="4754563"/>
            <a:chExt cx="457200" cy="573087"/>
          </a:xfrm>
        </p:grpSpPr>
        <p:sp>
          <p:nvSpPr>
            <p:cNvPr id="3532" name="Freeform 687"/>
            <p:cNvSpPr/>
            <p:nvPr/>
          </p:nvSpPr>
          <p:spPr bwMode="auto">
            <a:xfrm>
              <a:off x="4343401" y="4754563"/>
              <a:ext cx="428625" cy="541338"/>
            </a:xfrm>
            <a:custGeom>
              <a:avLst/>
              <a:gdLst>
                <a:gd name="T0" fmla="*/ 454 w 467"/>
                <a:gd name="T1" fmla="*/ 4 h 589"/>
                <a:gd name="T2" fmla="*/ 20 w 467"/>
                <a:gd name="T3" fmla="*/ 0 h 589"/>
                <a:gd name="T4" fmla="*/ 6 w 467"/>
                <a:gd name="T5" fmla="*/ 13 h 589"/>
                <a:gd name="T6" fmla="*/ 1 w 467"/>
                <a:gd name="T7" fmla="*/ 571 h 589"/>
                <a:gd name="T8" fmla="*/ 14 w 467"/>
                <a:gd name="T9" fmla="*/ 585 h 589"/>
                <a:gd name="T10" fmla="*/ 448 w 467"/>
                <a:gd name="T11" fmla="*/ 589 h 589"/>
                <a:gd name="T12" fmla="*/ 461 w 467"/>
                <a:gd name="T13" fmla="*/ 576 h 589"/>
                <a:gd name="T14" fmla="*/ 467 w 467"/>
                <a:gd name="T15" fmla="*/ 18 h 589"/>
                <a:gd name="T16" fmla="*/ 454 w 467"/>
                <a:gd name="T17" fmla="*/ 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589">
                  <a:moveTo>
                    <a:pt x="454" y="4"/>
                  </a:moveTo>
                  <a:cubicBezTo>
                    <a:pt x="20" y="0"/>
                    <a:pt x="20" y="0"/>
                    <a:pt x="20" y="0"/>
                  </a:cubicBezTo>
                  <a:cubicBezTo>
                    <a:pt x="12" y="0"/>
                    <a:pt x="6" y="6"/>
                    <a:pt x="6" y="13"/>
                  </a:cubicBezTo>
                  <a:cubicBezTo>
                    <a:pt x="1" y="571"/>
                    <a:pt x="1" y="571"/>
                    <a:pt x="1" y="571"/>
                  </a:cubicBezTo>
                  <a:cubicBezTo>
                    <a:pt x="0" y="578"/>
                    <a:pt x="6" y="585"/>
                    <a:pt x="14" y="585"/>
                  </a:cubicBezTo>
                  <a:cubicBezTo>
                    <a:pt x="448" y="589"/>
                    <a:pt x="448" y="589"/>
                    <a:pt x="448" y="589"/>
                  </a:cubicBezTo>
                  <a:cubicBezTo>
                    <a:pt x="455" y="589"/>
                    <a:pt x="461" y="583"/>
                    <a:pt x="461" y="576"/>
                  </a:cubicBezTo>
                  <a:cubicBezTo>
                    <a:pt x="467" y="18"/>
                    <a:pt x="467" y="18"/>
                    <a:pt x="467" y="18"/>
                  </a:cubicBezTo>
                  <a:cubicBezTo>
                    <a:pt x="467" y="10"/>
                    <a:pt x="461" y="4"/>
                    <a:pt x="454" y="4"/>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3" name="Freeform 688"/>
            <p:cNvSpPr/>
            <p:nvPr/>
          </p:nvSpPr>
          <p:spPr bwMode="auto">
            <a:xfrm>
              <a:off x="4314826" y="4810125"/>
              <a:ext cx="390525" cy="517525"/>
            </a:xfrm>
            <a:custGeom>
              <a:avLst/>
              <a:gdLst>
                <a:gd name="T0" fmla="*/ 304 w 425"/>
                <a:gd name="T1" fmla="*/ 3 h 565"/>
                <a:gd name="T2" fmla="*/ 17 w 425"/>
                <a:gd name="T3" fmla="*/ 0 h 565"/>
                <a:gd name="T4" fmla="*/ 5 w 425"/>
                <a:gd name="T5" fmla="*/ 12 h 565"/>
                <a:gd name="T6" fmla="*/ 0 w 425"/>
                <a:gd name="T7" fmla="*/ 548 h 565"/>
                <a:gd name="T8" fmla="*/ 12 w 425"/>
                <a:gd name="T9" fmla="*/ 561 h 565"/>
                <a:gd name="T10" fmla="*/ 409 w 425"/>
                <a:gd name="T11" fmla="*/ 565 h 565"/>
                <a:gd name="T12" fmla="*/ 421 w 425"/>
                <a:gd name="T13" fmla="*/ 553 h 565"/>
                <a:gd name="T14" fmla="*/ 425 w 425"/>
                <a:gd name="T15" fmla="*/ 127 h 565"/>
                <a:gd name="T16" fmla="*/ 304 w 425"/>
                <a:gd name="T17" fmla="*/ 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565">
                  <a:moveTo>
                    <a:pt x="304" y="3"/>
                  </a:moveTo>
                  <a:cubicBezTo>
                    <a:pt x="17" y="0"/>
                    <a:pt x="17" y="0"/>
                    <a:pt x="17" y="0"/>
                  </a:cubicBezTo>
                  <a:cubicBezTo>
                    <a:pt x="11" y="0"/>
                    <a:pt x="5" y="5"/>
                    <a:pt x="5" y="12"/>
                  </a:cubicBezTo>
                  <a:cubicBezTo>
                    <a:pt x="0" y="548"/>
                    <a:pt x="0" y="548"/>
                    <a:pt x="0" y="548"/>
                  </a:cubicBezTo>
                  <a:cubicBezTo>
                    <a:pt x="0" y="555"/>
                    <a:pt x="5" y="560"/>
                    <a:pt x="12" y="561"/>
                  </a:cubicBezTo>
                  <a:cubicBezTo>
                    <a:pt x="409" y="565"/>
                    <a:pt x="409" y="565"/>
                    <a:pt x="409" y="565"/>
                  </a:cubicBezTo>
                  <a:cubicBezTo>
                    <a:pt x="416" y="565"/>
                    <a:pt x="421" y="559"/>
                    <a:pt x="421" y="553"/>
                  </a:cubicBezTo>
                  <a:cubicBezTo>
                    <a:pt x="425" y="127"/>
                    <a:pt x="425" y="127"/>
                    <a:pt x="425" y="127"/>
                  </a:cubicBezTo>
                  <a:lnTo>
                    <a:pt x="304" y="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4" name="Freeform 689"/>
            <p:cNvSpPr/>
            <p:nvPr/>
          </p:nvSpPr>
          <p:spPr bwMode="auto">
            <a:xfrm>
              <a:off x="4319588" y="4881563"/>
              <a:ext cx="330200" cy="7938"/>
            </a:xfrm>
            <a:custGeom>
              <a:avLst/>
              <a:gdLst>
                <a:gd name="T0" fmla="*/ 208 w 208"/>
                <a:gd name="T1" fmla="*/ 5 h 5"/>
                <a:gd name="T2" fmla="*/ 0 w 208"/>
                <a:gd name="T3" fmla="*/ 3 h 5"/>
                <a:gd name="T4" fmla="*/ 0 w 208"/>
                <a:gd name="T5" fmla="*/ 0 h 5"/>
                <a:gd name="T6" fmla="*/ 208 w 208"/>
                <a:gd name="T7" fmla="*/ 3 h 5"/>
                <a:gd name="T8" fmla="*/ 208 w 208"/>
                <a:gd name="T9" fmla="*/ 5 h 5"/>
              </a:gdLst>
              <a:ahLst/>
              <a:cxnLst>
                <a:cxn ang="0">
                  <a:pos x="T0" y="T1"/>
                </a:cxn>
                <a:cxn ang="0">
                  <a:pos x="T2" y="T3"/>
                </a:cxn>
                <a:cxn ang="0">
                  <a:pos x="T4" y="T5"/>
                </a:cxn>
                <a:cxn ang="0">
                  <a:pos x="T6" y="T7"/>
                </a:cxn>
                <a:cxn ang="0">
                  <a:pos x="T8" y="T9"/>
                </a:cxn>
              </a:cxnLst>
              <a:rect l="0" t="0" r="r" b="b"/>
              <a:pathLst>
                <a:path w="208" h="5">
                  <a:moveTo>
                    <a:pt x="208" y="5"/>
                  </a:moveTo>
                  <a:lnTo>
                    <a:pt x="0" y="3"/>
                  </a:lnTo>
                  <a:lnTo>
                    <a:pt x="0" y="0"/>
                  </a:lnTo>
                  <a:lnTo>
                    <a:pt x="208" y="3"/>
                  </a:lnTo>
                  <a:lnTo>
                    <a:pt x="208"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5" name="Freeform 690"/>
            <p:cNvSpPr/>
            <p:nvPr/>
          </p:nvSpPr>
          <p:spPr bwMode="auto">
            <a:xfrm>
              <a:off x="4319588" y="4927600"/>
              <a:ext cx="385763" cy="7938"/>
            </a:xfrm>
            <a:custGeom>
              <a:avLst/>
              <a:gdLst>
                <a:gd name="T0" fmla="*/ 243 w 243"/>
                <a:gd name="T1" fmla="*/ 5 h 5"/>
                <a:gd name="T2" fmla="*/ 0 w 243"/>
                <a:gd name="T3" fmla="*/ 2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2"/>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6" name="Freeform 691"/>
            <p:cNvSpPr/>
            <p:nvPr/>
          </p:nvSpPr>
          <p:spPr bwMode="auto">
            <a:xfrm>
              <a:off x="4318001" y="4973638"/>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7" name="Freeform 692"/>
            <p:cNvSpPr/>
            <p:nvPr/>
          </p:nvSpPr>
          <p:spPr bwMode="auto">
            <a:xfrm>
              <a:off x="4318001" y="5018088"/>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8" name="Freeform 693"/>
            <p:cNvSpPr/>
            <p:nvPr/>
          </p:nvSpPr>
          <p:spPr bwMode="auto">
            <a:xfrm>
              <a:off x="4318001" y="5064125"/>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9" name="Freeform 694"/>
            <p:cNvSpPr/>
            <p:nvPr/>
          </p:nvSpPr>
          <p:spPr bwMode="auto">
            <a:xfrm>
              <a:off x="4318001" y="5108575"/>
              <a:ext cx="385763" cy="7938"/>
            </a:xfrm>
            <a:custGeom>
              <a:avLst/>
              <a:gdLst>
                <a:gd name="T0" fmla="*/ 243 w 243"/>
                <a:gd name="T1" fmla="*/ 5 h 5"/>
                <a:gd name="T2" fmla="*/ 0 w 243"/>
                <a:gd name="T3" fmla="*/ 3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3"/>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0" name="Freeform 695"/>
            <p:cNvSpPr/>
            <p:nvPr/>
          </p:nvSpPr>
          <p:spPr bwMode="auto">
            <a:xfrm>
              <a:off x="4316413" y="5153025"/>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1" name="Freeform 696"/>
            <p:cNvSpPr/>
            <p:nvPr/>
          </p:nvSpPr>
          <p:spPr bwMode="auto">
            <a:xfrm>
              <a:off x="4316413" y="5199063"/>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2" name="Freeform 697"/>
            <p:cNvSpPr/>
            <p:nvPr/>
          </p:nvSpPr>
          <p:spPr bwMode="auto">
            <a:xfrm>
              <a:off x="4314826" y="5245100"/>
              <a:ext cx="388938" cy="7938"/>
            </a:xfrm>
            <a:custGeom>
              <a:avLst/>
              <a:gdLst>
                <a:gd name="T0" fmla="*/ 245 w 245"/>
                <a:gd name="T1" fmla="*/ 5 h 5"/>
                <a:gd name="T2" fmla="*/ 0 w 245"/>
                <a:gd name="T3" fmla="*/ 3 h 5"/>
                <a:gd name="T4" fmla="*/ 0 w 245"/>
                <a:gd name="T5" fmla="*/ 0 h 5"/>
                <a:gd name="T6" fmla="*/ 245 w 245"/>
                <a:gd name="T7" fmla="*/ 2 h 5"/>
                <a:gd name="T8" fmla="*/ 245 w 245"/>
                <a:gd name="T9" fmla="*/ 5 h 5"/>
              </a:gdLst>
              <a:ahLst/>
              <a:cxnLst>
                <a:cxn ang="0">
                  <a:pos x="T0" y="T1"/>
                </a:cxn>
                <a:cxn ang="0">
                  <a:pos x="T2" y="T3"/>
                </a:cxn>
                <a:cxn ang="0">
                  <a:pos x="T4" y="T5"/>
                </a:cxn>
                <a:cxn ang="0">
                  <a:pos x="T6" y="T7"/>
                </a:cxn>
                <a:cxn ang="0">
                  <a:pos x="T8" y="T9"/>
                </a:cxn>
              </a:cxnLst>
              <a:rect l="0" t="0" r="r" b="b"/>
              <a:pathLst>
                <a:path w="245" h="5">
                  <a:moveTo>
                    <a:pt x="245" y="5"/>
                  </a:moveTo>
                  <a:lnTo>
                    <a:pt x="0" y="3"/>
                  </a:lnTo>
                  <a:lnTo>
                    <a:pt x="0" y="0"/>
                  </a:lnTo>
                  <a:lnTo>
                    <a:pt x="245" y="2"/>
                  </a:lnTo>
                  <a:lnTo>
                    <a:pt x="245"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3" name="Freeform 698"/>
            <p:cNvSpPr/>
            <p:nvPr/>
          </p:nvSpPr>
          <p:spPr bwMode="auto">
            <a:xfrm>
              <a:off x="4314826" y="5289550"/>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4" name="Freeform 699"/>
            <p:cNvSpPr/>
            <p:nvPr/>
          </p:nvSpPr>
          <p:spPr bwMode="auto">
            <a:xfrm>
              <a:off x="4592638" y="4811713"/>
              <a:ext cx="112713" cy="114300"/>
            </a:xfrm>
            <a:custGeom>
              <a:avLst/>
              <a:gdLst>
                <a:gd name="T0" fmla="*/ 0 w 123"/>
                <a:gd name="T1" fmla="*/ 111 h 124"/>
                <a:gd name="T2" fmla="*/ 12 w 123"/>
                <a:gd name="T3" fmla="*/ 123 h 124"/>
                <a:gd name="T4" fmla="*/ 123 w 123"/>
                <a:gd name="T5" fmla="*/ 124 h 124"/>
                <a:gd name="T6" fmla="*/ 2 w 123"/>
                <a:gd name="T7" fmla="*/ 0 h 124"/>
                <a:gd name="T8" fmla="*/ 0 w 123"/>
                <a:gd name="T9" fmla="*/ 111 h 124"/>
              </a:gdLst>
              <a:ahLst/>
              <a:cxnLst>
                <a:cxn ang="0">
                  <a:pos x="T0" y="T1"/>
                </a:cxn>
                <a:cxn ang="0">
                  <a:pos x="T2" y="T3"/>
                </a:cxn>
                <a:cxn ang="0">
                  <a:pos x="T4" y="T5"/>
                </a:cxn>
                <a:cxn ang="0">
                  <a:pos x="T6" y="T7"/>
                </a:cxn>
                <a:cxn ang="0">
                  <a:pos x="T8" y="T9"/>
                </a:cxn>
              </a:cxnLst>
              <a:rect l="0" t="0" r="r" b="b"/>
              <a:pathLst>
                <a:path w="123" h="124">
                  <a:moveTo>
                    <a:pt x="0" y="111"/>
                  </a:moveTo>
                  <a:cubicBezTo>
                    <a:pt x="0" y="118"/>
                    <a:pt x="6" y="123"/>
                    <a:pt x="12" y="123"/>
                  </a:cubicBezTo>
                  <a:cubicBezTo>
                    <a:pt x="123" y="124"/>
                    <a:pt x="123" y="124"/>
                    <a:pt x="123" y="124"/>
                  </a:cubicBezTo>
                  <a:cubicBezTo>
                    <a:pt x="2" y="0"/>
                    <a:pt x="2" y="0"/>
                    <a:pt x="2" y="0"/>
                  </a:cubicBezTo>
                  <a:lnTo>
                    <a:pt x="0" y="11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5" name="Freeform 700"/>
            <p:cNvSpPr/>
            <p:nvPr/>
          </p:nvSpPr>
          <p:spPr bwMode="auto">
            <a:xfrm>
              <a:off x="4370388" y="4810125"/>
              <a:ext cx="6350" cy="514350"/>
            </a:xfrm>
            <a:custGeom>
              <a:avLst/>
              <a:gdLst>
                <a:gd name="T0" fmla="*/ 0 w 4"/>
                <a:gd name="T1" fmla="*/ 324 h 324"/>
                <a:gd name="T2" fmla="*/ 3 w 4"/>
                <a:gd name="T3" fmla="*/ 0 h 324"/>
                <a:gd name="T4" fmla="*/ 4 w 4"/>
                <a:gd name="T5" fmla="*/ 0 h 324"/>
                <a:gd name="T6" fmla="*/ 1 w 4"/>
                <a:gd name="T7" fmla="*/ 324 h 324"/>
                <a:gd name="T8" fmla="*/ 0 w 4"/>
                <a:gd name="T9" fmla="*/ 324 h 324"/>
              </a:gdLst>
              <a:ahLst/>
              <a:cxnLst>
                <a:cxn ang="0">
                  <a:pos x="T0" y="T1"/>
                </a:cxn>
                <a:cxn ang="0">
                  <a:pos x="T2" y="T3"/>
                </a:cxn>
                <a:cxn ang="0">
                  <a:pos x="T4" y="T5"/>
                </a:cxn>
                <a:cxn ang="0">
                  <a:pos x="T6" y="T7"/>
                </a:cxn>
                <a:cxn ang="0">
                  <a:pos x="T8" y="T9"/>
                </a:cxn>
              </a:cxnLst>
              <a:rect l="0" t="0" r="r" b="b"/>
              <a:pathLst>
                <a:path w="4" h="324">
                  <a:moveTo>
                    <a:pt x="0" y="324"/>
                  </a:moveTo>
                  <a:lnTo>
                    <a:pt x="3" y="0"/>
                  </a:lnTo>
                  <a:lnTo>
                    <a:pt x="4" y="0"/>
                  </a:lnTo>
                  <a:lnTo>
                    <a:pt x="1" y="324"/>
                  </a:lnTo>
                  <a:lnTo>
                    <a:pt x="0" y="32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46" name="Freeform 701"/>
          <p:cNvSpPr/>
          <p:nvPr/>
        </p:nvSpPr>
        <p:spPr bwMode="auto">
          <a:xfrm>
            <a:off x="9474356" y="3695361"/>
            <a:ext cx="1176431" cy="1174431"/>
          </a:xfrm>
          <a:custGeom>
            <a:avLst/>
            <a:gdLst>
              <a:gd name="T0" fmla="*/ 508 w 1016"/>
              <a:gd name="T1" fmla="*/ 0 h 1016"/>
              <a:gd name="T2" fmla="*/ 0 w 1016"/>
              <a:gd name="T3" fmla="*/ 508 h 1016"/>
              <a:gd name="T4" fmla="*/ 65 w 1016"/>
              <a:gd name="T5" fmla="*/ 756 h 1016"/>
              <a:gd name="T6" fmla="*/ 508 w 1016"/>
              <a:gd name="T7" fmla="*/ 1016 h 1016"/>
              <a:gd name="T8" fmla="*/ 952 w 1016"/>
              <a:gd name="T9" fmla="*/ 75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98"/>
                  <a:pt x="24" y="683"/>
                  <a:pt x="65" y="756"/>
                </a:cubicBezTo>
                <a:cubicBezTo>
                  <a:pt x="152" y="911"/>
                  <a:pt x="318" y="1016"/>
                  <a:pt x="508" y="1016"/>
                </a:cubicBezTo>
                <a:cubicBezTo>
                  <a:pt x="699" y="1016"/>
                  <a:pt x="864" y="911"/>
                  <a:pt x="952" y="756"/>
                </a:cubicBezTo>
                <a:cubicBezTo>
                  <a:pt x="993" y="683"/>
                  <a:pt x="1016" y="598"/>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3" name="组合 3822"/>
          <p:cNvGrpSpPr/>
          <p:nvPr/>
        </p:nvGrpSpPr>
        <p:grpSpPr>
          <a:xfrm>
            <a:off x="9758461" y="3947453"/>
            <a:ext cx="604222" cy="920338"/>
            <a:chOff x="6365876" y="4772025"/>
            <a:chExt cx="479425" cy="730251"/>
          </a:xfrm>
        </p:grpSpPr>
        <p:sp>
          <p:nvSpPr>
            <p:cNvPr id="3547" name="Freeform 702"/>
            <p:cNvSpPr/>
            <p:nvPr/>
          </p:nvSpPr>
          <p:spPr bwMode="auto">
            <a:xfrm>
              <a:off x="6719888" y="4953000"/>
              <a:ext cx="44450" cy="538163"/>
            </a:xfrm>
            <a:custGeom>
              <a:avLst/>
              <a:gdLst>
                <a:gd name="T0" fmla="*/ 48 w 49"/>
                <a:gd name="T1" fmla="*/ 24 h 586"/>
                <a:gd name="T2" fmla="*/ 24 w 49"/>
                <a:gd name="T3" fmla="*/ 0 h 586"/>
                <a:gd name="T4" fmla="*/ 1 w 49"/>
                <a:gd name="T5" fmla="*/ 24 h 586"/>
                <a:gd name="T6" fmla="*/ 2 w 49"/>
                <a:gd name="T7" fmla="*/ 586 h 586"/>
                <a:gd name="T8" fmla="*/ 49 w 49"/>
                <a:gd name="T9" fmla="*/ 571 h 586"/>
                <a:gd name="T10" fmla="*/ 48 w 49"/>
                <a:gd name="T11" fmla="*/ 24 h 586"/>
              </a:gdLst>
              <a:ahLst/>
              <a:cxnLst>
                <a:cxn ang="0">
                  <a:pos x="T0" y="T1"/>
                </a:cxn>
                <a:cxn ang="0">
                  <a:pos x="T2" y="T3"/>
                </a:cxn>
                <a:cxn ang="0">
                  <a:pos x="T4" y="T5"/>
                </a:cxn>
                <a:cxn ang="0">
                  <a:pos x="T6" y="T7"/>
                </a:cxn>
                <a:cxn ang="0">
                  <a:pos x="T8" y="T9"/>
                </a:cxn>
                <a:cxn ang="0">
                  <a:pos x="T10" y="T11"/>
                </a:cxn>
              </a:cxnLst>
              <a:rect l="0" t="0" r="r" b="b"/>
              <a:pathLst>
                <a:path w="49" h="586">
                  <a:moveTo>
                    <a:pt x="48" y="24"/>
                  </a:moveTo>
                  <a:cubicBezTo>
                    <a:pt x="48" y="11"/>
                    <a:pt x="37" y="0"/>
                    <a:pt x="24" y="0"/>
                  </a:cubicBezTo>
                  <a:cubicBezTo>
                    <a:pt x="11" y="0"/>
                    <a:pt x="0" y="11"/>
                    <a:pt x="1" y="24"/>
                  </a:cubicBezTo>
                  <a:cubicBezTo>
                    <a:pt x="2" y="586"/>
                    <a:pt x="2" y="586"/>
                    <a:pt x="2" y="586"/>
                  </a:cubicBezTo>
                  <a:cubicBezTo>
                    <a:pt x="18" y="582"/>
                    <a:pt x="34" y="577"/>
                    <a:pt x="49" y="571"/>
                  </a:cubicBezTo>
                  <a:lnTo>
                    <a:pt x="48" y="24"/>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8" name="Freeform 703"/>
            <p:cNvSpPr/>
            <p:nvPr/>
          </p:nvSpPr>
          <p:spPr bwMode="auto">
            <a:xfrm>
              <a:off x="6805613" y="4953000"/>
              <a:ext cx="39688" cy="506413"/>
            </a:xfrm>
            <a:custGeom>
              <a:avLst/>
              <a:gdLst>
                <a:gd name="T0" fmla="*/ 21 w 43"/>
                <a:gd name="T1" fmla="*/ 0 h 552"/>
                <a:gd name="T2" fmla="*/ 21 w 43"/>
                <a:gd name="T3" fmla="*/ 0 h 552"/>
                <a:gd name="T4" fmla="*/ 0 w 43"/>
                <a:gd name="T5" fmla="*/ 21 h 552"/>
                <a:gd name="T6" fmla="*/ 1 w 43"/>
                <a:gd name="T7" fmla="*/ 552 h 552"/>
                <a:gd name="T8" fmla="*/ 43 w 43"/>
                <a:gd name="T9" fmla="*/ 530 h 552"/>
                <a:gd name="T10" fmla="*/ 42 w 43"/>
                <a:gd name="T11" fmla="*/ 21 h 552"/>
                <a:gd name="T12" fmla="*/ 21 w 43"/>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43" h="552">
                  <a:moveTo>
                    <a:pt x="21" y="0"/>
                  </a:moveTo>
                  <a:cubicBezTo>
                    <a:pt x="21" y="0"/>
                    <a:pt x="21" y="0"/>
                    <a:pt x="21" y="0"/>
                  </a:cubicBezTo>
                  <a:cubicBezTo>
                    <a:pt x="9" y="0"/>
                    <a:pt x="0" y="9"/>
                    <a:pt x="0" y="21"/>
                  </a:cubicBezTo>
                  <a:cubicBezTo>
                    <a:pt x="1" y="552"/>
                    <a:pt x="1" y="552"/>
                    <a:pt x="1" y="552"/>
                  </a:cubicBezTo>
                  <a:cubicBezTo>
                    <a:pt x="15" y="546"/>
                    <a:pt x="29" y="538"/>
                    <a:pt x="43" y="530"/>
                  </a:cubicBezTo>
                  <a:cubicBezTo>
                    <a:pt x="42" y="21"/>
                    <a:pt x="42" y="21"/>
                    <a:pt x="42" y="21"/>
                  </a:cubicBezTo>
                  <a:cubicBezTo>
                    <a:pt x="42" y="9"/>
                    <a:pt x="32" y="0"/>
                    <a:pt x="21" y="0"/>
                  </a:cubicBez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9" name="Freeform 704"/>
            <p:cNvSpPr/>
            <p:nvPr/>
          </p:nvSpPr>
          <p:spPr bwMode="auto">
            <a:xfrm>
              <a:off x="6762751" y="4953000"/>
              <a:ext cx="44450" cy="523875"/>
            </a:xfrm>
            <a:custGeom>
              <a:avLst/>
              <a:gdLst>
                <a:gd name="T0" fmla="*/ 1 w 47"/>
                <a:gd name="T1" fmla="*/ 571 h 571"/>
                <a:gd name="T2" fmla="*/ 47 w 47"/>
                <a:gd name="T3" fmla="*/ 552 h 571"/>
                <a:gd name="T4" fmla="*/ 46 w 47"/>
                <a:gd name="T5" fmla="*/ 23 h 571"/>
                <a:gd name="T6" fmla="*/ 23 w 47"/>
                <a:gd name="T7" fmla="*/ 0 h 571"/>
                <a:gd name="T8" fmla="*/ 0 w 47"/>
                <a:gd name="T9" fmla="*/ 23 h 571"/>
                <a:gd name="T10" fmla="*/ 0 w 47"/>
                <a:gd name="T11" fmla="*/ 24 h 571"/>
                <a:gd name="T12" fmla="*/ 0 w 47"/>
                <a:gd name="T13" fmla="*/ 24 h 571"/>
                <a:gd name="T14" fmla="*/ 1 w 47"/>
                <a:gd name="T15" fmla="*/ 57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71">
                  <a:moveTo>
                    <a:pt x="1" y="571"/>
                  </a:moveTo>
                  <a:cubicBezTo>
                    <a:pt x="17" y="566"/>
                    <a:pt x="32" y="559"/>
                    <a:pt x="47" y="552"/>
                  </a:cubicBezTo>
                  <a:cubicBezTo>
                    <a:pt x="46" y="23"/>
                    <a:pt x="46" y="23"/>
                    <a:pt x="46" y="23"/>
                  </a:cubicBezTo>
                  <a:cubicBezTo>
                    <a:pt x="46" y="10"/>
                    <a:pt x="35" y="0"/>
                    <a:pt x="23" y="0"/>
                  </a:cubicBezTo>
                  <a:cubicBezTo>
                    <a:pt x="10" y="0"/>
                    <a:pt x="0" y="10"/>
                    <a:pt x="0" y="23"/>
                  </a:cubicBezTo>
                  <a:cubicBezTo>
                    <a:pt x="0" y="24"/>
                    <a:pt x="0" y="24"/>
                    <a:pt x="0" y="24"/>
                  </a:cubicBezTo>
                  <a:cubicBezTo>
                    <a:pt x="0" y="24"/>
                    <a:pt x="0" y="24"/>
                    <a:pt x="0" y="24"/>
                  </a:cubicBezTo>
                  <a:lnTo>
                    <a:pt x="1" y="571"/>
                  </a:ln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0" name="Freeform 705"/>
            <p:cNvSpPr/>
            <p:nvPr/>
          </p:nvSpPr>
          <p:spPr bwMode="auto">
            <a:xfrm>
              <a:off x="6762751" y="4975225"/>
              <a:ext cx="1588" cy="501650"/>
            </a:xfrm>
            <a:custGeom>
              <a:avLst/>
              <a:gdLst>
                <a:gd name="T0" fmla="*/ 1 w 1"/>
                <a:gd name="T1" fmla="*/ 547 h 547"/>
                <a:gd name="T2" fmla="*/ 0 w 1"/>
                <a:gd name="T3" fmla="*/ 0 h 547"/>
                <a:gd name="T4" fmla="*/ 0 w 1"/>
                <a:gd name="T5" fmla="*/ 0 h 547"/>
                <a:gd name="T6" fmla="*/ 1 w 1"/>
                <a:gd name="T7" fmla="*/ 547 h 547"/>
                <a:gd name="T8" fmla="*/ 1 w 1"/>
                <a:gd name="T9" fmla="*/ 547 h 547"/>
              </a:gdLst>
              <a:ahLst/>
              <a:cxnLst>
                <a:cxn ang="0">
                  <a:pos x="T0" y="T1"/>
                </a:cxn>
                <a:cxn ang="0">
                  <a:pos x="T2" y="T3"/>
                </a:cxn>
                <a:cxn ang="0">
                  <a:pos x="T4" y="T5"/>
                </a:cxn>
                <a:cxn ang="0">
                  <a:pos x="T6" y="T7"/>
                </a:cxn>
                <a:cxn ang="0">
                  <a:pos x="T8" y="T9"/>
                </a:cxn>
              </a:cxnLst>
              <a:rect l="0" t="0" r="r" b="b"/>
              <a:pathLst>
                <a:path w="1" h="547">
                  <a:moveTo>
                    <a:pt x="1" y="547"/>
                  </a:moveTo>
                  <a:cubicBezTo>
                    <a:pt x="0" y="0"/>
                    <a:pt x="0" y="0"/>
                    <a:pt x="0" y="0"/>
                  </a:cubicBezTo>
                  <a:cubicBezTo>
                    <a:pt x="0" y="0"/>
                    <a:pt x="0" y="0"/>
                    <a:pt x="0" y="0"/>
                  </a:cubicBezTo>
                  <a:cubicBezTo>
                    <a:pt x="1" y="547"/>
                    <a:pt x="1" y="547"/>
                    <a:pt x="1" y="547"/>
                  </a:cubicBezTo>
                  <a:cubicBezTo>
                    <a:pt x="1" y="547"/>
                    <a:pt x="1" y="547"/>
                    <a:pt x="1" y="547"/>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1" name="Freeform 706"/>
            <p:cNvSpPr/>
            <p:nvPr/>
          </p:nvSpPr>
          <p:spPr bwMode="auto">
            <a:xfrm>
              <a:off x="6365876" y="5014913"/>
              <a:ext cx="260350" cy="487363"/>
            </a:xfrm>
            <a:custGeom>
              <a:avLst/>
              <a:gdLst>
                <a:gd name="T0" fmla="*/ 195 w 282"/>
                <a:gd name="T1" fmla="*/ 171 h 532"/>
                <a:gd name="T2" fmla="*/ 276 w 282"/>
                <a:gd name="T3" fmla="*/ 77 h 532"/>
                <a:gd name="T4" fmla="*/ 276 w 282"/>
                <a:gd name="T5" fmla="*/ 29 h 532"/>
                <a:gd name="T6" fmla="*/ 141 w 282"/>
                <a:gd name="T7" fmla="*/ 0 h 532"/>
                <a:gd name="T8" fmla="*/ 7 w 282"/>
                <a:gd name="T9" fmla="*/ 29 h 532"/>
                <a:gd name="T10" fmla="*/ 7 w 282"/>
                <a:gd name="T11" fmla="*/ 77 h 532"/>
                <a:gd name="T12" fmla="*/ 88 w 282"/>
                <a:gd name="T13" fmla="*/ 171 h 532"/>
                <a:gd name="T14" fmla="*/ 80 w 282"/>
                <a:gd name="T15" fmla="*/ 395 h 532"/>
                <a:gd name="T16" fmla="*/ 64 w 282"/>
                <a:gd name="T17" fmla="*/ 493 h 532"/>
                <a:gd name="T18" fmla="*/ 223 w 282"/>
                <a:gd name="T19" fmla="*/ 532 h 532"/>
                <a:gd name="T20" fmla="*/ 203 w 282"/>
                <a:gd name="T21" fmla="*/ 395 h 532"/>
                <a:gd name="T22" fmla="*/ 195 w 282"/>
                <a:gd name="T23" fmla="*/ 17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532">
                  <a:moveTo>
                    <a:pt x="195" y="171"/>
                  </a:moveTo>
                  <a:cubicBezTo>
                    <a:pt x="211" y="133"/>
                    <a:pt x="270" y="95"/>
                    <a:pt x="276" y="77"/>
                  </a:cubicBezTo>
                  <a:cubicBezTo>
                    <a:pt x="282" y="60"/>
                    <a:pt x="276" y="29"/>
                    <a:pt x="276" y="29"/>
                  </a:cubicBezTo>
                  <a:cubicBezTo>
                    <a:pt x="141" y="0"/>
                    <a:pt x="141" y="0"/>
                    <a:pt x="141" y="0"/>
                  </a:cubicBezTo>
                  <a:cubicBezTo>
                    <a:pt x="7" y="29"/>
                    <a:pt x="7" y="29"/>
                    <a:pt x="7" y="29"/>
                  </a:cubicBezTo>
                  <a:cubicBezTo>
                    <a:pt x="7" y="29"/>
                    <a:pt x="0" y="60"/>
                    <a:pt x="7" y="77"/>
                  </a:cubicBezTo>
                  <a:cubicBezTo>
                    <a:pt x="13" y="95"/>
                    <a:pt x="72" y="133"/>
                    <a:pt x="88" y="171"/>
                  </a:cubicBezTo>
                  <a:cubicBezTo>
                    <a:pt x="104" y="209"/>
                    <a:pt x="89" y="353"/>
                    <a:pt x="80" y="395"/>
                  </a:cubicBezTo>
                  <a:cubicBezTo>
                    <a:pt x="73" y="431"/>
                    <a:pt x="68" y="463"/>
                    <a:pt x="64" y="493"/>
                  </a:cubicBezTo>
                  <a:cubicBezTo>
                    <a:pt x="113" y="514"/>
                    <a:pt x="167" y="528"/>
                    <a:pt x="223" y="532"/>
                  </a:cubicBezTo>
                  <a:cubicBezTo>
                    <a:pt x="219" y="493"/>
                    <a:pt x="213" y="447"/>
                    <a:pt x="203" y="395"/>
                  </a:cubicBezTo>
                  <a:cubicBezTo>
                    <a:pt x="194" y="353"/>
                    <a:pt x="178" y="209"/>
                    <a:pt x="195" y="171"/>
                  </a:cubicBezTo>
                  <a:close/>
                </a:path>
              </a:pathLst>
            </a:custGeom>
            <a:solidFill>
              <a:srgbClr val="B6465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2" name="Freeform 707"/>
            <p:cNvSpPr/>
            <p:nvPr/>
          </p:nvSpPr>
          <p:spPr bwMode="auto">
            <a:xfrm>
              <a:off x="6719888" y="4792663"/>
              <a:ext cx="123825" cy="180975"/>
            </a:xfrm>
            <a:custGeom>
              <a:avLst/>
              <a:gdLst>
                <a:gd name="T0" fmla="*/ 48 w 78"/>
                <a:gd name="T1" fmla="*/ 0 h 114"/>
                <a:gd name="T2" fmla="*/ 32 w 78"/>
                <a:gd name="T3" fmla="*/ 0 h 114"/>
                <a:gd name="T4" fmla="*/ 0 w 78"/>
                <a:gd name="T5" fmla="*/ 114 h 114"/>
                <a:gd name="T6" fmla="*/ 78 w 78"/>
                <a:gd name="T7" fmla="*/ 114 h 114"/>
                <a:gd name="T8" fmla="*/ 48 w 78"/>
                <a:gd name="T9" fmla="*/ 0 h 114"/>
              </a:gdLst>
              <a:ahLst/>
              <a:cxnLst>
                <a:cxn ang="0">
                  <a:pos x="T0" y="T1"/>
                </a:cxn>
                <a:cxn ang="0">
                  <a:pos x="T2" y="T3"/>
                </a:cxn>
                <a:cxn ang="0">
                  <a:pos x="T4" y="T5"/>
                </a:cxn>
                <a:cxn ang="0">
                  <a:pos x="T6" y="T7"/>
                </a:cxn>
                <a:cxn ang="0">
                  <a:pos x="T8" y="T9"/>
                </a:cxn>
              </a:cxnLst>
              <a:rect l="0" t="0" r="r" b="b"/>
              <a:pathLst>
                <a:path w="78" h="114">
                  <a:moveTo>
                    <a:pt x="48" y="0"/>
                  </a:moveTo>
                  <a:lnTo>
                    <a:pt x="32" y="0"/>
                  </a:lnTo>
                  <a:lnTo>
                    <a:pt x="0" y="114"/>
                  </a:lnTo>
                  <a:lnTo>
                    <a:pt x="78" y="114"/>
                  </a:lnTo>
                  <a:lnTo>
                    <a:pt x="48" y="0"/>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3" name="Freeform 708"/>
            <p:cNvSpPr/>
            <p:nvPr/>
          </p:nvSpPr>
          <p:spPr bwMode="auto">
            <a:xfrm>
              <a:off x="6762751" y="4792663"/>
              <a:ext cx="80963" cy="180975"/>
            </a:xfrm>
            <a:custGeom>
              <a:avLst/>
              <a:gdLst>
                <a:gd name="T0" fmla="*/ 21 w 51"/>
                <a:gd name="T1" fmla="*/ 0 h 114"/>
                <a:gd name="T2" fmla="*/ 10 w 51"/>
                <a:gd name="T3" fmla="*/ 0 h 114"/>
                <a:gd name="T4" fmla="*/ 0 w 51"/>
                <a:gd name="T5" fmla="*/ 114 h 114"/>
                <a:gd name="T6" fmla="*/ 51 w 51"/>
                <a:gd name="T7" fmla="*/ 114 h 114"/>
                <a:gd name="T8" fmla="*/ 21 w 51"/>
                <a:gd name="T9" fmla="*/ 0 h 114"/>
              </a:gdLst>
              <a:ahLst/>
              <a:cxnLst>
                <a:cxn ang="0">
                  <a:pos x="T0" y="T1"/>
                </a:cxn>
                <a:cxn ang="0">
                  <a:pos x="T2" y="T3"/>
                </a:cxn>
                <a:cxn ang="0">
                  <a:pos x="T4" y="T5"/>
                </a:cxn>
                <a:cxn ang="0">
                  <a:pos x="T6" y="T7"/>
                </a:cxn>
                <a:cxn ang="0">
                  <a:pos x="T8" y="T9"/>
                </a:cxn>
              </a:cxnLst>
              <a:rect l="0" t="0" r="r" b="b"/>
              <a:pathLst>
                <a:path w="51" h="114">
                  <a:moveTo>
                    <a:pt x="21" y="0"/>
                  </a:moveTo>
                  <a:lnTo>
                    <a:pt x="10" y="0"/>
                  </a:lnTo>
                  <a:lnTo>
                    <a:pt x="0" y="114"/>
                  </a:lnTo>
                  <a:lnTo>
                    <a:pt x="51" y="114"/>
                  </a:lnTo>
                  <a:lnTo>
                    <a:pt x="21" y="0"/>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4" name="Freeform 709"/>
            <p:cNvSpPr/>
            <p:nvPr/>
          </p:nvSpPr>
          <p:spPr bwMode="auto">
            <a:xfrm>
              <a:off x="6786563" y="4792663"/>
              <a:ext cx="57150" cy="180975"/>
            </a:xfrm>
            <a:custGeom>
              <a:avLst/>
              <a:gdLst>
                <a:gd name="T0" fmla="*/ 6 w 36"/>
                <a:gd name="T1" fmla="*/ 0 h 114"/>
                <a:gd name="T2" fmla="*/ 0 w 36"/>
                <a:gd name="T3" fmla="*/ 0 h 114"/>
                <a:gd name="T4" fmla="*/ 11 w 36"/>
                <a:gd name="T5" fmla="*/ 114 h 114"/>
                <a:gd name="T6" fmla="*/ 36 w 36"/>
                <a:gd name="T7" fmla="*/ 114 h 114"/>
                <a:gd name="T8" fmla="*/ 6 w 36"/>
                <a:gd name="T9" fmla="*/ 0 h 114"/>
              </a:gdLst>
              <a:ahLst/>
              <a:cxnLst>
                <a:cxn ang="0">
                  <a:pos x="T0" y="T1"/>
                </a:cxn>
                <a:cxn ang="0">
                  <a:pos x="T2" y="T3"/>
                </a:cxn>
                <a:cxn ang="0">
                  <a:pos x="T4" y="T5"/>
                </a:cxn>
                <a:cxn ang="0">
                  <a:pos x="T6" y="T7"/>
                </a:cxn>
                <a:cxn ang="0">
                  <a:pos x="T8" y="T9"/>
                </a:cxn>
              </a:cxnLst>
              <a:rect l="0" t="0" r="r" b="b"/>
              <a:pathLst>
                <a:path w="36" h="114">
                  <a:moveTo>
                    <a:pt x="6" y="0"/>
                  </a:moveTo>
                  <a:lnTo>
                    <a:pt x="0" y="0"/>
                  </a:lnTo>
                  <a:lnTo>
                    <a:pt x="11" y="114"/>
                  </a:lnTo>
                  <a:lnTo>
                    <a:pt x="36" y="114"/>
                  </a:lnTo>
                  <a:lnTo>
                    <a:pt x="6" y="0"/>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5" name="Freeform 710"/>
            <p:cNvSpPr/>
            <p:nvPr/>
          </p:nvSpPr>
          <p:spPr bwMode="auto">
            <a:xfrm>
              <a:off x="6762751" y="4772025"/>
              <a:ext cx="39688" cy="47625"/>
            </a:xfrm>
            <a:custGeom>
              <a:avLst/>
              <a:gdLst>
                <a:gd name="T0" fmla="*/ 32 w 44"/>
                <a:gd name="T1" fmla="*/ 9 h 51"/>
                <a:gd name="T2" fmla="*/ 13 w 44"/>
                <a:gd name="T3" fmla="*/ 9 h 51"/>
                <a:gd name="T4" fmla="*/ 0 w 44"/>
                <a:gd name="T5" fmla="*/ 51 h 51"/>
                <a:gd name="T6" fmla="*/ 44 w 44"/>
                <a:gd name="T7" fmla="*/ 51 h 51"/>
                <a:gd name="T8" fmla="*/ 32 w 44"/>
                <a:gd name="T9" fmla="*/ 9 h 51"/>
              </a:gdLst>
              <a:ahLst/>
              <a:cxnLst>
                <a:cxn ang="0">
                  <a:pos x="T0" y="T1"/>
                </a:cxn>
                <a:cxn ang="0">
                  <a:pos x="T2" y="T3"/>
                </a:cxn>
                <a:cxn ang="0">
                  <a:pos x="T4" y="T5"/>
                </a:cxn>
                <a:cxn ang="0">
                  <a:pos x="T6" y="T7"/>
                </a:cxn>
                <a:cxn ang="0">
                  <a:pos x="T8" y="T9"/>
                </a:cxn>
              </a:cxnLst>
              <a:rect l="0" t="0" r="r" b="b"/>
              <a:pathLst>
                <a:path w="44" h="51">
                  <a:moveTo>
                    <a:pt x="32" y="9"/>
                  </a:moveTo>
                  <a:cubicBezTo>
                    <a:pt x="29" y="0"/>
                    <a:pt x="16" y="0"/>
                    <a:pt x="13" y="9"/>
                  </a:cubicBezTo>
                  <a:cubicBezTo>
                    <a:pt x="0" y="51"/>
                    <a:pt x="0" y="51"/>
                    <a:pt x="0" y="51"/>
                  </a:cubicBezTo>
                  <a:cubicBezTo>
                    <a:pt x="44" y="51"/>
                    <a:pt x="44" y="51"/>
                    <a:pt x="44" y="51"/>
                  </a:cubicBezTo>
                  <a:lnTo>
                    <a:pt x="32" y="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6" name="Freeform 711"/>
            <p:cNvSpPr/>
            <p:nvPr/>
          </p:nvSpPr>
          <p:spPr bwMode="auto">
            <a:xfrm>
              <a:off x="6373813" y="4775200"/>
              <a:ext cx="246063" cy="130175"/>
            </a:xfrm>
            <a:custGeom>
              <a:avLst/>
              <a:gdLst>
                <a:gd name="T0" fmla="*/ 16 w 267"/>
                <a:gd name="T1" fmla="*/ 64 h 142"/>
                <a:gd name="T2" fmla="*/ 38 w 267"/>
                <a:gd name="T3" fmla="*/ 53 h 142"/>
                <a:gd name="T4" fmla="*/ 61 w 267"/>
                <a:gd name="T5" fmla="*/ 53 h 142"/>
                <a:gd name="T6" fmla="*/ 70 w 267"/>
                <a:gd name="T7" fmla="*/ 82 h 142"/>
                <a:gd name="T8" fmla="*/ 69 w 267"/>
                <a:gd name="T9" fmla="*/ 115 h 142"/>
                <a:gd name="T10" fmla="*/ 71 w 267"/>
                <a:gd name="T11" fmla="*/ 131 h 142"/>
                <a:gd name="T12" fmla="*/ 93 w 267"/>
                <a:gd name="T13" fmla="*/ 141 h 142"/>
                <a:gd name="T14" fmla="*/ 115 w 267"/>
                <a:gd name="T15" fmla="*/ 127 h 142"/>
                <a:gd name="T16" fmla="*/ 131 w 267"/>
                <a:gd name="T17" fmla="*/ 106 h 142"/>
                <a:gd name="T18" fmla="*/ 140 w 267"/>
                <a:gd name="T19" fmla="*/ 99 h 142"/>
                <a:gd name="T20" fmla="*/ 150 w 267"/>
                <a:gd name="T21" fmla="*/ 101 h 142"/>
                <a:gd name="T22" fmla="*/ 159 w 267"/>
                <a:gd name="T23" fmla="*/ 75 h 142"/>
                <a:gd name="T24" fmla="*/ 169 w 267"/>
                <a:gd name="T25" fmla="*/ 68 h 142"/>
                <a:gd name="T26" fmla="*/ 175 w 267"/>
                <a:gd name="T27" fmla="*/ 73 h 142"/>
                <a:gd name="T28" fmla="*/ 178 w 267"/>
                <a:gd name="T29" fmla="*/ 95 h 142"/>
                <a:gd name="T30" fmla="*/ 189 w 267"/>
                <a:gd name="T31" fmla="*/ 113 h 142"/>
                <a:gd name="T32" fmla="*/ 207 w 267"/>
                <a:gd name="T33" fmla="*/ 101 h 142"/>
                <a:gd name="T34" fmla="*/ 215 w 267"/>
                <a:gd name="T35" fmla="*/ 80 h 142"/>
                <a:gd name="T36" fmla="*/ 226 w 267"/>
                <a:gd name="T37" fmla="*/ 73 h 142"/>
                <a:gd name="T38" fmla="*/ 239 w 267"/>
                <a:gd name="T39" fmla="*/ 77 h 142"/>
                <a:gd name="T40" fmla="*/ 267 w 267"/>
                <a:gd name="T41" fmla="*/ 110 h 142"/>
                <a:gd name="T42" fmla="*/ 267 w 267"/>
                <a:gd name="T43" fmla="*/ 16 h 142"/>
                <a:gd name="T44" fmla="*/ 262 w 267"/>
                <a:gd name="T45" fmla="*/ 3 h 142"/>
                <a:gd name="T46" fmla="*/ 255 w 267"/>
                <a:gd name="T47" fmla="*/ 2 h 142"/>
                <a:gd name="T48" fmla="*/ 207 w 267"/>
                <a:gd name="T49" fmla="*/ 4 h 142"/>
                <a:gd name="T50" fmla="*/ 201 w 267"/>
                <a:gd name="T51" fmla="*/ 7 h 142"/>
                <a:gd name="T52" fmla="*/ 197 w 267"/>
                <a:gd name="T53" fmla="*/ 17 h 142"/>
                <a:gd name="T54" fmla="*/ 195 w 267"/>
                <a:gd name="T55" fmla="*/ 62 h 142"/>
                <a:gd name="T56" fmla="*/ 189 w 267"/>
                <a:gd name="T57" fmla="*/ 23 h 142"/>
                <a:gd name="T58" fmla="*/ 182 w 267"/>
                <a:gd name="T59" fmla="*/ 6 h 142"/>
                <a:gd name="T60" fmla="*/ 157 w 267"/>
                <a:gd name="T61" fmla="*/ 1 h 142"/>
                <a:gd name="T62" fmla="*/ 37 w 267"/>
                <a:gd name="T63" fmla="*/ 1 h 142"/>
                <a:gd name="T64" fmla="*/ 18 w 267"/>
                <a:gd name="T65" fmla="*/ 2 h 142"/>
                <a:gd name="T66" fmla="*/ 3 w 267"/>
                <a:gd name="T67" fmla="*/ 12 h 142"/>
                <a:gd name="T68" fmla="*/ 3 w 267"/>
                <a:gd name="T69" fmla="*/ 35 h 142"/>
                <a:gd name="T70" fmla="*/ 0 w 267"/>
                <a:gd name="T71" fmla="*/ 65 h 142"/>
                <a:gd name="T72" fmla="*/ 16 w 267"/>
                <a:gd name="T7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142">
                  <a:moveTo>
                    <a:pt x="16" y="64"/>
                  </a:moveTo>
                  <a:cubicBezTo>
                    <a:pt x="23" y="61"/>
                    <a:pt x="30" y="56"/>
                    <a:pt x="38" y="53"/>
                  </a:cubicBezTo>
                  <a:cubicBezTo>
                    <a:pt x="45" y="50"/>
                    <a:pt x="54" y="48"/>
                    <a:pt x="61" y="53"/>
                  </a:cubicBezTo>
                  <a:cubicBezTo>
                    <a:pt x="70" y="59"/>
                    <a:pt x="70" y="71"/>
                    <a:pt x="70" y="82"/>
                  </a:cubicBezTo>
                  <a:cubicBezTo>
                    <a:pt x="69" y="93"/>
                    <a:pt x="69" y="104"/>
                    <a:pt x="69" y="115"/>
                  </a:cubicBezTo>
                  <a:cubicBezTo>
                    <a:pt x="68" y="120"/>
                    <a:pt x="68" y="126"/>
                    <a:pt x="71" y="131"/>
                  </a:cubicBezTo>
                  <a:cubicBezTo>
                    <a:pt x="75" y="139"/>
                    <a:pt x="85" y="142"/>
                    <a:pt x="93" y="141"/>
                  </a:cubicBezTo>
                  <a:cubicBezTo>
                    <a:pt x="102" y="139"/>
                    <a:pt x="109" y="134"/>
                    <a:pt x="115" y="127"/>
                  </a:cubicBezTo>
                  <a:cubicBezTo>
                    <a:pt x="121" y="121"/>
                    <a:pt x="126" y="113"/>
                    <a:pt x="131" y="106"/>
                  </a:cubicBezTo>
                  <a:cubicBezTo>
                    <a:pt x="133" y="103"/>
                    <a:pt x="136" y="100"/>
                    <a:pt x="140" y="99"/>
                  </a:cubicBezTo>
                  <a:cubicBezTo>
                    <a:pt x="143" y="97"/>
                    <a:pt x="148" y="98"/>
                    <a:pt x="150" y="101"/>
                  </a:cubicBezTo>
                  <a:cubicBezTo>
                    <a:pt x="150" y="92"/>
                    <a:pt x="153" y="83"/>
                    <a:pt x="159" y="75"/>
                  </a:cubicBezTo>
                  <a:cubicBezTo>
                    <a:pt x="161" y="71"/>
                    <a:pt x="165" y="68"/>
                    <a:pt x="169" y="68"/>
                  </a:cubicBezTo>
                  <a:cubicBezTo>
                    <a:pt x="171" y="69"/>
                    <a:pt x="173" y="71"/>
                    <a:pt x="175" y="73"/>
                  </a:cubicBezTo>
                  <a:cubicBezTo>
                    <a:pt x="179" y="79"/>
                    <a:pt x="178" y="87"/>
                    <a:pt x="178" y="95"/>
                  </a:cubicBezTo>
                  <a:cubicBezTo>
                    <a:pt x="179" y="102"/>
                    <a:pt x="182" y="111"/>
                    <a:pt x="189" y="113"/>
                  </a:cubicBezTo>
                  <a:cubicBezTo>
                    <a:pt x="197" y="115"/>
                    <a:pt x="204" y="108"/>
                    <a:pt x="207" y="101"/>
                  </a:cubicBezTo>
                  <a:cubicBezTo>
                    <a:pt x="210" y="94"/>
                    <a:pt x="211" y="86"/>
                    <a:pt x="215" y="80"/>
                  </a:cubicBezTo>
                  <a:cubicBezTo>
                    <a:pt x="218" y="76"/>
                    <a:pt x="222" y="74"/>
                    <a:pt x="226" y="73"/>
                  </a:cubicBezTo>
                  <a:cubicBezTo>
                    <a:pt x="231" y="73"/>
                    <a:pt x="235" y="75"/>
                    <a:pt x="239" y="77"/>
                  </a:cubicBezTo>
                  <a:cubicBezTo>
                    <a:pt x="250" y="86"/>
                    <a:pt x="257" y="101"/>
                    <a:pt x="267" y="110"/>
                  </a:cubicBezTo>
                  <a:cubicBezTo>
                    <a:pt x="267" y="79"/>
                    <a:pt x="267" y="47"/>
                    <a:pt x="267" y="16"/>
                  </a:cubicBezTo>
                  <a:cubicBezTo>
                    <a:pt x="267" y="11"/>
                    <a:pt x="266" y="6"/>
                    <a:pt x="262" y="3"/>
                  </a:cubicBezTo>
                  <a:cubicBezTo>
                    <a:pt x="260" y="2"/>
                    <a:pt x="258" y="2"/>
                    <a:pt x="255" y="2"/>
                  </a:cubicBezTo>
                  <a:cubicBezTo>
                    <a:pt x="239" y="1"/>
                    <a:pt x="223" y="2"/>
                    <a:pt x="207" y="4"/>
                  </a:cubicBezTo>
                  <a:cubicBezTo>
                    <a:pt x="205" y="5"/>
                    <a:pt x="202" y="5"/>
                    <a:pt x="201" y="7"/>
                  </a:cubicBezTo>
                  <a:cubicBezTo>
                    <a:pt x="198" y="9"/>
                    <a:pt x="197" y="13"/>
                    <a:pt x="197" y="17"/>
                  </a:cubicBezTo>
                  <a:cubicBezTo>
                    <a:pt x="196" y="32"/>
                    <a:pt x="195" y="47"/>
                    <a:pt x="195" y="62"/>
                  </a:cubicBezTo>
                  <a:cubicBezTo>
                    <a:pt x="193" y="49"/>
                    <a:pt x="191" y="36"/>
                    <a:pt x="189" y="23"/>
                  </a:cubicBezTo>
                  <a:cubicBezTo>
                    <a:pt x="188" y="17"/>
                    <a:pt x="187" y="11"/>
                    <a:pt x="182" y="6"/>
                  </a:cubicBezTo>
                  <a:cubicBezTo>
                    <a:pt x="176" y="0"/>
                    <a:pt x="166" y="0"/>
                    <a:pt x="157" y="1"/>
                  </a:cubicBezTo>
                  <a:cubicBezTo>
                    <a:pt x="117" y="4"/>
                    <a:pt x="77" y="4"/>
                    <a:pt x="37" y="1"/>
                  </a:cubicBezTo>
                  <a:cubicBezTo>
                    <a:pt x="31" y="1"/>
                    <a:pt x="25" y="0"/>
                    <a:pt x="18" y="2"/>
                  </a:cubicBezTo>
                  <a:cubicBezTo>
                    <a:pt x="12" y="3"/>
                    <a:pt x="6" y="7"/>
                    <a:pt x="3" y="12"/>
                  </a:cubicBezTo>
                  <a:cubicBezTo>
                    <a:pt x="0" y="19"/>
                    <a:pt x="2" y="27"/>
                    <a:pt x="3" y="35"/>
                  </a:cubicBezTo>
                  <a:cubicBezTo>
                    <a:pt x="4" y="45"/>
                    <a:pt x="2" y="55"/>
                    <a:pt x="0" y="65"/>
                  </a:cubicBezTo>
                  <a:cubicBezTo>
                    <a:pt x="5" y="66"/>
                    <a:pt x="11" y="65"/>
                    <a:pt x="16" y="64"/>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7" name="Freeform 712"/>
            <p:cNvSpPr/>
            <p:nvPr/>
          </p:nvSpPr>
          <p:spPr bwMode="auto">
            <a:xfrm>
              <a:off x="6369051" y="4818063"/>
              <a:ext cx="250825" cy="134938"/>
            </a:xfrm>
            <a:custGeom>
              <a:avLst/>
              <a:gdLst>
                <a:gd name="T0" fmla="*/ 244 w 273"/>
                <a:gd name="T1" fmla="*/ 29 h 147"/>
                <a:gd name="T2" fmla="*/ 231 w 273"/>
                <a:gd name="T3" fmla="*/ 25 h 147"/>
                <a:gd name="T4" fmla="*/ 220 w 273"/>
                <a:gd name="T5" fmla="*/ 32 h 147"/>
                <a:gd name="T6" fmla="*/ 212 w 273"/>
                <a:gd name="T7" fmla="*/ 53 h 147"/>
                <a:gd name="T8" fmla="*/ 194 w 273"/>
                <a:gd name="T9" fmla="*/ 65 h 147"/>
                <a:gd name="T10" fmla="*/ 183 w 273"/>
                <a:gd name="T11" fmla="*/ 47 h 147"/>
                <a:gd name="T12" fmla="*/ 180 w 273"/>
                <a:gd name="T13" fmla="*/ 25 h 147"/>
                <a:gd name="T14" fmla="*/ 174 w 273"/>
                <a:gd name="T15" fmla="*/ 20 h 147"/>
                <a:gd name="T16" fmla="*/ 164 w 273"/>
                <a:gd name="T17" fmla="*/ 27 h 147"/>
                <a:gd name="T18" fmla="*/ 155 w 273"/>
                <a:gd name="T19" fmla="*/ 53 h 147"/>
                <a:gd name="T20" fmla="*/ 145 w 273"/>
                <a:gd name="T21" fmla="*/ 51 h 147"/>
                <a:gd name="T22" fmla="*/ 136 w 273"/>
                <a:gd name="T23" fmla="*/ 58 h 147"/>
                <a:gd name="T24" fmla="*/ 120 w 273"/>
                <a:gd name="T25" fmla="*/ 79 h 147"/>
                <a:gd name="T26" fmla="*/ 98 w 273"/>
                <a:gd name="T27" fmla="*/ 93 h 147"/>
                <a:gd name="T28" fmla="*/ 76 w 273"/>
                <a:gd name="T29" fmla="*/ 83 h 147"/>
                <a:gd name="T30" fmla="*/ 74 w 273"/>
                <a:gd name="T31" fmla="*/ 67 h 147"/>
                <a:gd name="T32" fmla="*/ 75 w 273"/>
                <a:gd name="T33" fmla="*/ 34 h 147"/>
                <a:gd name="T34" fmla="*/ 66 w 273"/>
                <a:gd name="T35" fmla="*/ 5 h 147"/>
                <a:gd name="T36" fmla="*/ 43 w 273"/>
                <a:gd name="T37" fmla="*/ 5 h 147"/>
                <a:gd name="T38" fmla="*/ 21 w 273"/>
                <a:gd name="T39" fmla="*/ 16 h 147"/>
                <a:gd name="T40" fmla="*/ 5 w 273"/>
                <a:gd name="T41" fmla="*/ 17 h 147"/>
                <a:gd name="T42" fmla="*/ 5 w 273"/>
                <a:gd name="T43" fmla="*/ 23 h 147"/>
                <a:gd name="T44" fmla="*/ 4 w 273"/>
                <a:gd name="T45" fmla="*/ 113 h 147"/>
                <a:gd name="T46" fmla="*/ 9 w 273"/>
                <a:gd name="T47" fmla="*/ 134 h 147"/>
                <a:gd name="T48" fmla="*/ 38 w 273"/>
                <a:gd name="T49" fmla="*/ 145 h 147"/>
                <a:gd name="T50" fmla="*/ 168 w 273"/>
                <a:gd name="T51" fmla="*/ 140 h 147"/>
                <a:gd name="T52" fmla="*/ 273 w 273"/>
                <a:gd name="T53" fmla="*/ 137 h 147"/>
                <a:gd name="T54" fmla="*/ 272 w 273"/>
                <a:gd name="T55" fmla="*/ 62 h 147"/>
                <a:gd name="T56" fmla="*/ 244 w 273"/>
                <a:gd name="T57" fmla="*/ 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147">
                  <a:moveTo>
                    <a:pt x="244" y="29"/>
                  </a:moveTo>
                  <a:cubicBezTo>
                    <a:pt x="240" y="27"/>
                    <a:pt x="236" y="25"/>
                    <a:pt x="231" y="25"/>
                  </a:cubicBezTo>
                  <a:cubicBezTo>
                    <a:pt x="227" y="26"/>
                    <a:pt x="223" y="28"/>
                    <a:pt x="220" y="32"/>
                  </a:cubicBezTo>
                  <a:cubicBezTo>
                    <a:pt x="216" y="38"/>
                    <a:pt x="215" y="46"/>
                    <a:pt x="212" y="53"/>
                  </a:cubicBezTo>
                  <a:cubicBezTo>
                    <a:pt x="209" y="60"/>
                    <a:pt x="202" y="67"/>
                    <a:pt x="194" y="65"/>
                  </a:cubicBezTo>
                  <a:cubicBezTo>
                    <a:pt x="187" y="63"/>
                    <a:pt x="184" y="54"/>
                    <a:pt x="183" y="47"/>
                  </a:cubicBezTo>
                  <a:cubicBezTo>
                    <a:pt x="183" y="39"/>
                    <a:pt x="184" y="31"/>
                    <a:pt x="180" y="25"/>
                  </a:cubicBezTo>
                  <a:cubicBezTo>
                    <a:pt x="178" y="23"/>
                    <a:pt x="176" y="21"/>
                    <a:pt x="174" y="20"/>
                  </a:cubicBezTo>
                  <a:cubicBezTo>
                    <a:pt x="170" y="20"/>
                    <a:pt x="166" y="23"/>
                    <a:pt x="164" y="27"/>
                  </a:cubicBezTo>
                  <a:cubicBezTo>
                    <a:pt x="158" y="35"/>
                    <a:pt x="155" y="44"/>
                    <a:pt x="155" y="53"/>
                  </a:cubicBezTo>
                  <a:cubicBezTo>
                    <a:pt x="153" y="50"/>
                    <a:pt x="148" y="49"/>
                    <a:pt x="145" y="51"/>
                  </a:cubicBezTo>
                  <a:cubicBezTo>
                    <a:pt x="141" y="52"/>
                    <a:pt x="138" y="55"/>
                    <a:pt x="136" y="58"/>
                  </a:cubicBezTo>
                  <a:cubicBezTo>
                    <a:pt x="131" y="65"/>
                    <a:pt x="126" y="73"/>
                    <a:pt x="120" y="79"/>
                  </a:cubicBezTo>
                  <a:cubicBezTo>
                    <a:pt x="114" y="86"/>
                    <a:pt x="107" y="91"/>
                    <a:pt x="98" y="93"/>
                  </a:cubicBezTo>
                  <a:cubicBezTo>
                    <a:pt x="90" y="94"/>
                    <a:pt x="80" y="91"/>
                    <a:pt x="76" y="83"/>
                  </a:cubicBezTo>
                  <a:cubicBezTo>
                    <a:pt x="73" y="78"/>
                    <a:pt x="73" y="72"/>
                    <a:pt x="74" y="67"/>
                  </a:cubicBezTo>
                  <a:cubicBezTo>
                    <a:pt x="74" y="56"/>
                    <a:pt x="74" y="45"/>
                    <a:pt x="75" y="34"/>
                  </a:cubicBezTo>
                  <a:cubicBezTo>
                    <a:pt x="75" y="23"/>
                    <a:pt x="75" y="11"/>
                    <a:pt x="66" y="5"/>
                  </a:cubicBezTo>
                  <a:cubicBezTo>
                    <a:pt x="59" y="0"/>
                    <a:pt x="50" y="2"/>
                    <a:pt x="43" y="5"/>
                  </a:cubicBezTo>
                  <a:cubicBezTo>
                    <a:pt x="35" y="8"/>
                    <a:pt x="28" y="13"/>
                    <a:pt x="21" y="16"/>
                  </a:cubicBezTo>
                  <a:cubicBezTo>
                    <a:pt x="16" y="17"/>
                    <a:pt x="10" y="18"/>
                    <a:pt x="5" y="17"/>
                  </a:cubicBezTo>
                  <a:cubicBezTo>
                    <a:pt x="5" y="19"/>
                    <a:pt x="5" y="21"/>
                    <a:pt x="5" y="23"/>
                  </a:cubicBezTo>
                  <a:cubicBezTo>
                    <a:pt x="0" y="53"/>
                    <a:pt x="2" y="83"/>
                    <a:pt x="4" y="113"/>
                  </a:cubicBezTo>
                  <a:cubicBezTo>
                    <a:pt x="4" y="121"/>
                    <a:pt x="5" y="128"/>
                    <a:pt x="9" y="134"/>
                  </a:cubicBezTo>
                  <a:cubicBezTo>
                    <a:pt x="15" y="143"/>
                    <a:pt x="27" y="144"/>
                    <a:pt x="38" y="145"/>
                  </a:cubicBezTo>
                  <a:cubicBezTo>
                    <a:pt x="81" y="147"/>
                    <a:pt x="124" y="142"/>
                    <a:pt x="168" y="140"/>
                  </a:cubicBezTo>
                  <a:cubicBezTo>
                    <a:pt x="203" y="137"/>
                    <a:pt x="238" y="137"/>
                    <a:pt x="273" y="137"/>
                  </a:cubicBezTo>
                  <a:cubicBezTo>
                    <a:pt x="273" y="112"/>
                    <a:pt x="273" y="87"/>
                    <a:pt x="272" y="62"/>
                  </a:cubicBezTo>
                  <a:cubicBezTo>
                    <a:pt x="262" y="53"/>
                    <a:pt x="255" y="38"/>
                    <a:pt x="244" y="29"/>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8" name="Rectangle 713"/>
            <p:cNvSpPr>
              <a:spLocks noChangeArrowheads="1"/>
            </p:cNvSpPr>
            <p:nvPr/>
          </p:nvSpPr>
          <p:spPr bwMode="auto">
            <a:xfrm>
              <a:off x="6373813" y="4922838"/>
              <a:ext cx="246063" cy="122238"/>
            </a:xfrm>
            <a:prstGeom prst="rect">
              <a:avLst/>
            </a:prstGeom>
            <a:solidFill>
              <a:srgbClr val="DFB6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59" name="Freeform 714"/>
          <p:cNvSpPr/>
          <p:nvPr/>
        </p:nvSpPr>
        <p:spPr bwMode="auto">
          <a:xfrm>
            <a:off x="10931903" y="3695361"/>
            <a:ext cx="1176431" cy="1174431"/>
          </a:xfrm>
          <a:custGeom>
            <a:avLst/>
            <a:gdLst>
              <a:gd name="T0" fmla="*/ 508 w 1016"/>
              <a:gd name="T1" fmla="*/ 0 h 1016"/>
              <a:gd name="T2" fmla="*/ 0 w 1016"/>
              <a:gd name="T3" fmla="*/ 508 h 1016"/>
              <a:gd name="T4" fmla="*/ 23 w 1016"/>
              <a:gd name="T5" fmla="*/ 658 h 1016"/>
              <a:gd name="T6" fmla="*/ 508 w 1016"/>
              <a:gd name="T7" fmla="*/ 1016 h 1016"/>
              <a:gd name="T8" fmla="*/ 994 w 1016"/>
              <a:gd name="T9" fmla="*/ 658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0"/>
                  <a:pt x="8" y="610"/>
                  <a:pt x="23" y="658"/>
                </a:cubicBezTo>
                <a:cubicBezTo>
                  <a:pt x="87" y="865"/>
                  <a:pt x="280" y="1016"/>
                  <a:pt x="508" y="1016"/>
                </a:cubicBezTo>
                <a:cubicBezTo>
                  <a:pt x="737" y="1016"/>
                  <a:pt x="930" y="865"/>
                  <a:pt x="994" y="658"/>
                </a:cubicBezTo>
                <a:cubicBezTo>
                  <a:pt x="1009" y="610"/>
                  <a:pt x="1016" y="560"/>
                  <a:pt x="1016" y="508"/>
                </a:cubicBezTo>
                <a:cubicBezTo>
                  <a:pt x="1016" y="227"/>
                  <a:pt x="789" y="0"/>
                  <a:pt x="508" y="0"/>
                </a:cubicBezTo>
                <a:close/>
              </a:path>
            </a:pathLst>
          </a:custGeom>
          <a:solidFill>
            <a:srgbClr val="5CC6B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2" name="组合 3821"/>
          <p:cNvGrpSpPr/>
          <p:nvPr/>
        </p:nvGrpSpPr>
        <p:grpSpPr>
          <a:xfrm>
            <a:off x="11246017" y="3899436"/>
            <a:ext cx="550202" cy="968357"/>
            <a:chOff x="7424738" y="4733925"/>
            <a:chExt cx="436563" cy="768351"/>
          </a:xfrm>
        </p:grpSpPr>
        <p:sp>
          <p:nvSpPr>
            <p:cNvPr id="3560" name="Freeform 715"/>
            <p:cNvSpPr/>
            <p:nvPr/>
          </p:nvSpPr>
          <p:spPr bwMode="auto">
            <a:xfrm>
              <a:off x="7450138" y="4733925"/>
              <a:ext cx="122238" cy="231775"/>
            </a:xfrm>
            <a:custGeom>
              <a:avLst/>
              <a:gdLst>
                <a:gd name="T0" fmla="*/ 64 w 132"/>
                <a:gd name="T1" fmla="*/ 22 h 252"/>
                <a:gd name="T2" fmla="*/ 0 w 132"/>
                <a:gd name="T3" fmla="*/ 133 h 252"/>
                <a:gd name="T4" fmla="*/ 19 w 132"/>
                <a:gd name="T5" fmla="*/ 252 h 252"/>
                <a:gd name="T6" fmla="*/ 66 w 132"/>
                <a:gd name="T7" fmla="*/ 252 h 252"/>
                <a:gd name="T8" fmla="*/ 113 w 132"/>
                <a:gd name="T9" fmla="*/ 252 h 252"/>
                <a:gd name="T10" fmla="*/ 132 w 132"/>
                <a:gd name="T11" fmla="*/ 133 h 252"/>
                <a:gd name="T12" fmla="*/ 68 w 132"/>
                <a:gd name="T13" fmla="*/ 22 h 252"/>
                <a:gd name="T14" fmla="*/ 78 w 132"/>
                <a:gd name="T15" fmla="*/ 11 h 252"/>
                <a:gd name="T16" fmla="*/ 66 w 132"/>
                <a:gd name="T17" fmla="*/ 0 h 252"/>
                <a:gd name="T18" fmla="*/ 55 w 132"/>
                <a:gd name="T19" fmla="*/ 11 h 252"/>
                <a:gd name="T20" fmla="*/ 64 w 132"/>
                <a:gd name="T21" fmla="*/ 2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252">
                  <a:moveTo>
                    <a:pt x="64" y="22"/>
                  </a:moveTo>
                  <a:cubicBezTo>
                    <a:pt x="52" y="79"/>
                    <a:pt x="0" y="133"/>
                    <a:pt x="0" y="133"/>
                  </a:cubicBezTo>
                  <a:cubicBezTo>
                    <a:pt x="28" y="170"/>
                    <a:pt x="19" y="252"/>
                    <a:pt x="19" y="252"/>
                  </a:cubicBezTo>
                  <a:cubicBezTo>
                    <a:pt x="66" y="252"/>
                    <a:pt x="66" y="252"/>
                    <a:pt x="66" y="252"/>
                  </a:cubicBezTo>
                  <a:cubicBezTo>
                    <a:pt x="113" y="252"/>
                    <a:pt x="113" y="252"/>
                    <a:pt x="113" y="252"/>
                  </a:cubicBezTo>
                  <a:cubicBezTo>
                    <a:pt x="113" y="252"/>
                    <a:pt x="104" y="170"/>
                    <a:pt x="132" y="133"/>
                  </a:cubicBezTo>
                  <a:cubicBezTo>
                    <a:pt x="132" y="133"/>
                    <a:pt x="80" y="79"/>
                    <a:pt x="68" y="22"/>
                  </a:cubicBezTo>
                  <a:cubicBezTo>
                    <a:pt x="74" y="21"/>
                    <a:pt x="78" y="16"/>
                    <a:pt x="78" y="11"/>
                  </a:cubicBezTo>
                  <a:cubicBezTo>
                    <a:pt x="78" y="5"/>
                    <a:pt x="72" y="0"/>
                    <a:pt x="66" y="0"/>
                  </a:cubicBezTo>
                  <a:cubicBezTo>
                    <a:pt x="60" y="0"/>
                    <a:pt x="55" y="5"/>
                    <a:pt x="55" y="11"/>
                  </a:cubicBezTo>
                  <a:cubicBezTo>
                    <a:pt x="55" y="16"/>
                    <a:pt x="59" y="21"/>
                    <a:pt x="64" y="22"/>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1" name="Freeform 716"/>
            <p:cNvSpPr/>
            <p:nvPr/>
          </p:nvSpPr>
          <p:spPr bwMode="auto">
            <a:xfrm>
              <a:off x="7451726" y="4965700"/>
              <a:ext cx="117475" cy="49213"/>
            </a:xfrm>
            <a:custGeom>
              <a:avLst/>
              <a:gdLst>
                <a:gd name="T0" fmla="*/ 113 w 128"/>
                <a:gd name="T1" fmla="*/ 0 h 53"/>
                <a:gd name="T2" fmla="*/ 15 w 128"/>
                <a:gd name="T3" fmla="*/ 0 h 53"/>
                <a:gd name="T4" fmla="*/ 0 w 128"/>
                <a:gd name="T5" fmla="*/ 15 h 53"/>
                <a:gd name="T6" fmla="*/ 0 w 128"/>
                <a:gd name="T7" fmla="*/ 53 h 53"/>
                <a:gd name="T8" fmla="*/ 128 w 128"/>
                <a:gd name="T9" fmla="*/ 53 h 53"/>
                <a:gd name="T10" fmla="*/ 128 w 128"/>
                <a:gd name="T11" fmla="*/ 15 h 53"/>
                <a:gd name="T12" fmla="*/ 113 w 12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128" h="53">
                  <a:moveTo>
                    <a:pt x="113" y="0"/>
                  </a:moveTo>
                  <a:cubicBezTo>
                    <a:pt x="15" y="0"/>
                    <a:pt x="15" y="0"/>
                    <a:pt x="15" y="0"/>
                  </a:cubicBezTo>
                  <a:cubicBezTo>
                    <a:pt x="7" y="0"/>
                    <a:pt x="0" y="7"/>
                    <a:pt x="0" y="15"/>
                  </a:cubicBezTo>
                  <a:cubicBezTo>
                    <a:pt x="0" y="53"/>
                    <a:pt x="0" y="53"/>
                    <a:pt x="0" y="53"/>
                  </a:cubicBezTo>
                  <a:cubicBezTo>
                    <a:pt x="128" y="53"/>
                    <a:pt x="128" y="53"/>
                    <a:pt x="128" y="53"/>
                  </a:cubicBezTo>
                  <a:cubicBezTo>
                    <a:pt x="128" y="15"/>
                    <a:pt x="128" y="15"/>
                    <a:pt x="128" y="15"/>
                  </a:cubicBezTo>
                  <a:cubicBezTo>
                    <a:pt x="128" y="7"/>
                    <a:pt x="122" y="0"/>
                    <a:pt x="113" y="0"/>
                  </a:cubicBezTo>
                  <a:close/>
                </a:path>
              </a:pathLst>
            </a:custGeom>
            <a:solidFill>
              <a:srgbClr val="B3435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2" name="Oval 717"/>
            <p:cNvSpPr>
              <a:spLocks noChangeArrowheads="1"/>
            </p:cNvSpPr>
            <p:nvPr/>
          </p:nvSpPr>
          <p:spPr bwMode="auto">
            <a:xfrm>
              <a:off x="7496176" y="4859338"/>
              <a:ext cx="30163" cy="31750"/>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3" name="Freeform 718"/>
            <p:cNvSpPr/>
            <p:nvPr/>
          </p:nvSpPr>
          <p:spPr bwMode="auto">
            <a:xfrm>
              <a:off x="7726363" y="4938713"/>
              <a:ext cx="104775" cy="238125"/>
            </a:xfrm>
            <a:custGeom>
              <a:avLst/>
              <a:gdLst>
                <a:gd name="T0" fmla="*/ 89 w 114"/>
                <a:gd name="T1" fmla="*/ 0 h 260"/>
                <a:gd name="T2" fmla="*/ 26 w 114"/>
                <a:gd name="T3" fmla="*/ 0 h 260"/>
                <a:gd name="T4" fmla="*/ 0 w 114"/>
                <a:gd name="T5" fmla="*/ 260 h 260"/>
                <a:gd name="T6" fmla="*/ 114 w 114"/>
                <a:gd name="T7" fmla="*/ 260 h 260"/>
                <a:gd name="T8" fmla="*/ 89 w 114"/>
                <a:gd name="T9" fmla="*/ 0 h 260"/>
              </a:gdLst>
              <a:ahLst/>
              <a:cxnLst>
                <a:cxn ang="0">
                  <a:pos x="T0" y="T1"/>
                </a:cxn>
                <a:cxn ang="0">
                  <a:pos x="T2" y="T3"/>
                </a:cxn>
                <a:cxn ang="0">
                  <a:pos x="T4" y="T5"/>
                </a:cxn>
                <a:cxn ang="0">
                  <a:pos x="T6" y="T7"/>
                </a:cxn>
                <a:cxn ang="0">
                  <a:pos x="T8" y="T9"/>
                </a:cxn>
              </a:cxnLst>
              <a:rect l="0" t="0" r="r" b="b"/>
              <a:pathLst>
                <a:path w="114" h="260">
                  <a:moveTo>
                    <a:pt x="89" y="0"/>
                  </a:moveTo>
                  <a:cubicBezTo>
                    <a:pt x="26" y="0"/>
                    <a:pt x="26" y="0"/>
                    <a:pt x="26" y="0"/>
                  </a:cubicBezTo>
                  <a:cubicBezTo>
                    <a:pt x="16" y="62"/>
                    <a:pt x="7" y="151"/>
                    <a:pt x="0" y="260"/>
                  </a:cubicBezTo>
                  <a:cubicBezTo>
                    <a:pt x="114" y="260"/>
                    <a:pt x="114" y="260"/>
                    <a:pt x="114" y="260"/>
                  </a:cubicBezTo>
                  <a:cubicBezTo>
                    <a:pt x="108" y="151"/>
                    <a:pt x="99" y="62"/>
                    <a:pt x="89" y="0"/>
                  </a:cubicBezTo>
                  <a:close/>
                </a:path>
              </a:pathLst>
            </a:custGeom>
            <a:solidFill>
              <a:srgbClr val="EBCC9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4" name="Freeform 719"/>
            <p:cNvSpPr/>
            <p:nvPr/>
          </p:nvSpPr>
          <p:spPr bwMode="auto">
            <a:xfrm>
              <a:off x="7696201" y="4833938"/>
              <a:ext cx="165100" cy="141288"/>
            </a:xfrm>
            <a:custGeom>
              <a:avLst/>
              <a:gdLst>
                <a:gd name="T0" fmla="*/ 155 w 179"/>
                <a:gd name="T1" fmla="*/ 18 h 154"/>
                <a:gd name="T2" fmla="*/ 149 w 179"/>
                <a:gd name="T3" fmla="*/ 5 h 154"/>
                <a:gd name="T4" fmla="*/ 136 w 179"/>
                <a:gd name="T5" fmla="*/ 5 h 154"/>
                <a:gd name="T6" fmla="*/ 135 w 179"/>
                <a:gd name="T7" fmla="*/ 10 h 154"/>
                <a:gd name="T8" fmla="*/ 136 w 179"/>
                <a:gd name="T9" fmla="*/ 24 h 154"/>
                <a:gd name="T10" fmla="*/ 135 w 179"/>
                <a:gd name="T11" fmla="*/ 31 h 154"/>
                <a:gd name="T12" fmla="*/ 120 w 179"/>
                <a:gd name="T13" fmla="*/ 38 h 154"/>
                <a:gd name="T14" fmla="*/ 115 w 179"/>
                <a:gd name="T15" fmla="*/ 51 h 154"/>
                <a:gd name="T16" fmla="*/ 108 w 179"/>
                <a:gd name="T17" fmla="*/ 63 h 154"/>
                <a:gd name="T18" fmla="*/ 81 w 179"/>
                <a:gd name="T19" fmla="*/ 64 h 154"/>
                <a:gd name="T20" fmla="*/ 61 w 179"/>
                <a:gd name="T21" fmla="*/ 41 h 154"/>
                <a:gd name="T22" fmla="*/ 43 w 179"/>
                <a:gd name="T23" fmla="*/ 19 h 154"/>
                <a:gd name="T24" fmla="*/ 16 w 179"/>
                <a:gd name="T25" fmla="*/ 12 h 154"/>
                <a:gd name="T26" fmla="*/ 0 w 179"/>
                <a:gd name="T27" fmla="*/ 64 h 154"/>
                <a:gd name="T28" fmla="*/ 89 w 179"/>
                <a:gd name="T29" fmla="*/ 154 h 154"/>
                <a:gd name="T30" fmla="*/ 179 w 179"/>
                <a:gd name="T31" fmla="*/ 64 h 154"/>
                <a:gd name="T32" fmla="*/ 172 w 179"/>
                <a:gd name="T33" fmla="*/ 35 h 154"/>
                <a:gd name="T34" fmla="*/ 155 w 179"/>
                <a:gd name="T35" fmla="*/ 1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54">
                  <a:moveTo>
                    <a:pt x="155" y="18"/>
                  </a:moveTo>
                  <a:cubicBezTo>
                    <a:pt x="153" y="14"/>
                    <a:pt x="152" y="8"/>
                    <a:pt x="149" y="5"/>
                  </a:cubicBezTo>
                  <a:cubicBezTo>
                    <a:pt x="145" y="1"/>
                    <a:pt x="138" y="0"/>
                    <a:pt x="136" y="5"/>
                  </a:cubicBezTo>
                  <a:cubicBezTo>
                    <a:pt x="135" y="7"/>
                    <a:pt x="135" y="9"/>
                    <a:pt x="135" y="10"/>
                  </a:cubicBezTo>
                  <a:cubicBezTo>
                    <a:pt x="135" y="15"/>
                    <a:pt x="136" y="19"/>
                    <a:pt x="136" y="24"/>
                  </a:cubicBezTo>
                  <a:cubicBezTo>
                    <a:pt x="136" y="26"/>
                    <a:pt x="136" y="29"/>
                    <a:pt x="135" y="31"/>
                  </a:cubicBezTo>
                  <a:cubicBezTo>
                    <a:pt x="132" y="36"/>
                    <a:pt x="125" y="35"/>
                    <a:pt x="120" y="38"/>
                  </a:cubicBezTo>
                  <a:cubicBezTo>
                    <a:pt x="117" y="41"/>
                    <a:pt x="116" y="47"/>
                    <a:pt x="115" y="51"/>
                  </a:cubicBezTo>
                  <a:cubicBezTo>
                    <a:pt x="114" y="56"/>
                    <a:pt x="112" y="60"/>
                    <a:pt x="108" y="63"/>
                  </a:cubicBezTo>
                  <a:cubicBezTo>
                    <a:pt x="101" y="70"/>
                    <a:pt x="89" y="69"/>
                    <a:pt x="81" y="64"/>
                  </a:cubicBezTo>
                  <a:cubicBezTo>
                    <a:pt x="72" y="58"/>
                    <a:pt x="67" y="50"/>
                    <a:pt x="61" y="41"/>
                  </a:cubicBezTo>
                  <a:cubicBezTo>
                    <a:pt x="56" y="33"/>
                    <a:pt x="51" y="24"/>
                    <a:pt x="43" y="19"/>
                  </a:cubicBezTo>
                  <a:cubicBezTo>
                    <a:pt x="35" y="13"/>
                    <a:pt x="25" y="11"/>
                    <a:pt x="16" y="12"/>
                  </a:cubicBezTo>
                  <a:cubicBezTo>
                    <a:pt x="6" y="33"/>
                    <a:pt x="0" y="51"/>
                    <a:pt x="0" y="64"/>
                  </a:cubicBezTo>
                  <a:cubicBezTo>
                    <a:pt x="0" y="114"/>
                    <a:pt x="40" y="154"/>
                    <a:pt x="89" y="154"/>
                  </a:cubicBezTo>
                  <a:cubicBezTo>
                    <a:pt x="139" y="154"/>
                    <a:pt x="179" y="114"/>
                    <a:pt x="179" y="64"/>
                  </a:cubicBezTo>
                  <a:cubicBezTo>
                    <a:pt x="179" y="56"/>
                    <a:pt x="176" y="46"/>
                    <a:pt x="172" y="35"/>
                  </a:cubicBezTo>
                  <a:cubicBezTo>
                    <a:pt x="165" y="31"/>
                    <a:pt x="159" y="26"/>
                    <a:pt x="155" y="18"/>
                  </a:cubicBezTo>
                  <a:close/>
                </a:path>
              </a:pathLst>
            </a:custGeom>
            <a:solidFill>
              <a:srgbClr val="9B2E1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5" name="Freeform 720"/>
            <p:cNvSpPr/>
            <p:nvPr/>
          </p:nvSpPr>
          <p:spPr bwMode="auto">
            <a:xfrm>
              <a:off x="7712076" y="4733925"/>
              <a:ext cx="142875" cy="165100"/>
            </a:xfrm>
            <a:custGeom>
              <a:avLst/>
              <a:gdLst>
                <a:gd name="T0" fmla="*/ 0 w 156"/>
                <a:gd name="T1" fmla="*/ 121 h 179"/>
                <a:gd name="T2" fmla="*/ 27 w 156"/>
                <a:gd name="T3" fmla="*/ 128 h 179"/>
                <a:gd name="T4" fmla="*/ 45 w 156"/>
                <a:gd name="T5" fmla="*/ 150 h 179"/>
                <a:gd name="T6" fmla="*/ 65 w 156"/>
                <a:gd name="T7" fmla="*/ 173 h 179"/>
                <a:gd name="T8" fmla="*/ 92 w 156"/>
                <a:gd name="T9" fmla="*/ 172 h 179"/>
                <a:gd name="T10" fmla="*/ 99 w 156"/>
                <a:gd name="T11" fmla="*/ 160 h 179"/>
                <a:gd name="T12" fmla="*/ 104 w 156"/>
                <a:gd name="T13" fmla="*/ 147 h 179"/>
                <a:gd name="T14" fmla="*/ 119 w 156"/>
                <a:gd name="T15" fmla="*/ 140 h 179"/>
                <a:gd name="T16" fmla="*/ 120 w 156"/>
                <a:gd name="T17" fmla="*/ 133 h 179"/>
                <a:gd name="T18" fmla="*/ 119 w 156"/>
                <a:gd name="T19" fmla="*/ 119 h 179"/>
                <a:gd name="T20" fmla="*/ 120 w 156"/>
                <a:gd name="T21" fmla="*/ 114 h 179"/>
                <a:gd name="T22" fmla="*/ 133 w 156"/>
                <a:gd name="T23" fmla="*/ 114 h 179"/>
                <a:gd name="T24" fmla="*/ 139 w 156"/>
                <a:gd name="T25" fmla="*/ 127 h 179"/>
                <a:gd name="T26" fmla="*/ 156 w 156"/>
                <a:gd name="T27" fmla="*/ 144 h 179"/>
                <a:gd name="T28" fmla="*/ 73 w 156"/>
                <a:gd name="T29" fmla="*/ 0 h 179"/>
                <a:gd name="T30" fmla="*/ 0 w 156"/>
                <a:gd name="T31" fmla="*/ 1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79">
                  <a:moveTo>
                    <a:pt x="0" y="121"/>
                  </a:moveTo>
                  <a:cubicBezTo>
                    <a:pt x="9" y="120"/>
                    <a:pt x="19" y="122"/>
                    <a:pt x="27" y="128"/>
                  </a:cubicBezTo>
                  <a:cubicBezTo>
                    <a:pt x="35" y="133"/>
                    <a:pt x="40" y="142"/>
                    <a:pt x="45" y="150"/>
                  </a:cubicBezTo>
                  <a:cubicBezTo>
                    <a:pt x="51" y="159"/>
                    <a:pt x="56" y="167"/>
                    <a:pt x="65" y="173"/>
                  </a:cubicBezTo>
                  <a:cubicBezTo>
                    <a:pt x="73" y="178"/>
                    <a:pt x="85" y="179"/>
                    <a:pt x="92" y="172"/>
                  </a:cubicBezTo>
                  <a:cubicBezTo>
                    <a:pt x="96" y="169"/>
                    <a:pt x="98" y="165"/>
                    <a:pt x="99" y="160"/>
                  </a:cubicBezTo>
                  <a:cubicBezTo>
                    <a:pt x="100" y="156"/>
                    <a:pt x="101" y="150"/>
                    <a:pt x="104" y="147"/>
                  </a:cubicBezTo>
                  <a:cubicBezTo>
                    <a:pt x="109" y="144"/>
                    <a:pt x="116" y="145"/>
                    <a:pt x="119" y="140"/>
                  </a:cubicBezTo>
                  <a:cubicBezTo>
                    <a:pt x="120" y="138"/>
                    <a:pt x="120" y="135"/>
                    <a:pt x="120" y="133"/>
                  </a:cubicBezTo>
                  <a:cubicBezTo>
                    <a:pt x="120" y="128"/>
                    <a:pt x="119" y="124"/>
                    <a:pt x="119" y="119"/>
                  </a:cubicBezTo>
                  <a:cubicBezTo>
                    <a:pt x="119" y="118"/>
                    <a:pt x="119" y="116"/>
                    <a:pt x="120" y="114"/>
                  </a:cubicBezTo>
                  <a:cubicBezTo>
                    <a:pt x="122" y="109"/>
                    <a:pt x="129" y="110"/>
                    <a:pt x="133" y="114"/>
                  </a:cubicBezTo>
                  <a:cubicBezTo>
                    <a:pt x="136" y="117"/>
                    <a:pt x="137" y="123"/>
                    <a:pt x="139" y="127"/>
                  </a:cubicBezTo>
                  <a:cubicBezTo>
                    <a:pt x="143" y="135"/>
                    <a:pt x="149" y="140"/>
                    <a:pt x="156" y="144"/>
                  </a:cubicBezTo>
                  <a:cubicBezTo>
                    <a:pt x="136" y="86"/>
                    <a:pt x="73" y="0"/>
                    <a:pt x="73" y="0"/>
                  </a:cubicBezTo>
                  <a:cubicBezTo>
                    <a:pt x="73" y="0"/>
                    <a:pt x="25" y="66"/>
                    <a:pt x="0" y="121"/>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6" name="Freeform 721"/>
            <p:cNvSpPr/>
            <p:nvPr/>
          </p:nvSpPr>
          <p:spPr bwMode="auto">
            <a:xfrm>
              <a:off x="7424738" y="4983163"/>
              <a:ext cx="176213" cy="519113"/>
            </a:xfrm>
            <a:custGeom>
              <a:avLst/>
              <a:gdLst>
                <a:gd name="T0" fmla="*/ 170 w 191"/>
                <a:gd name="T1" fmla="*/ 13 h 565"/>
                <a:gd name="T2" fmla="*/ 159 w 191"/>
                <a:gd name="T3" fmla="*/ 0 h 565"/>
                <a:gd name="T4" fmla="*/ 29 w 191"/>
                <a:gd name="T5" fmla="*/ 0 h 565"/>
                <a:gd name="T6" fmla="*/ 19 w 191"/>
                <a:gd name="T7" fmla="*/ 13 h 565"/>
                <a:gd name="T8" fmla="*/ 0 w 191"/>
                <a:gd name="T9" fmla="*/ 509 h 565"/>
                <a:gd name="T10" fmla="*/ 190 w 191"/>
                <a:gd name="T11" fmla="*/ 565 h 565"/>
                <a:gd name="T12" fmla="*/ 170 w 191"/>
                <a:gd name="T13" fmla="*/ 13 h 565"/>
              </a:gdLst>
              <a:ahLst/>
              <a:cxnLst>
                <a:cxn ang="0">
                  <a:pos x="T0" y="T1"/>
                </a:cxn>
                <a:cxn ang="0">
                  <a:pos x="T2" y="T3"/>
                </a:cxn>
                <a:cxn ang="0">
                  <a:pos x="T4" y="T5"/>
                </a:cxn>
                <a:cxn ang="0">
                  <a:pos x="T6" y="T7"/>
                </a:cxn>
                <a:cxn ang="0">
                  <a:pos x="T8" y="T9"/>
                </a:cxn>
                <a:cxn ang="0">
                  <a:pos x="T10" y="T11"/>
                </a:cxn>
                <a:cxn ang="0">
                  <a:pos x="T12" y="T13"/>
                </a:cxn>
              </a:cxnLst>
              <a:rect l="0" t="0" r="r" b="b"/>
              <a:pathLst>
                <a:path w="191" h="565">
                  <a:moveTo>
                    <a:pt x="170" y="13"/>
                  </a:moveTo>
                  <a:cubicBezTo>
                    <a:pt x="171" y="6"/>
                    <a:pt x="166" y="0"/>
                    <a:pt x="159" y="0"/>
                  </a:cubicBezTo>
                  <a:cubicBezTo>
                    <a:pt x="116" y="0"/>
                    <a:pt x="72" y="0"/>
                    <a:pt x="29" y="0"/>
                  </a:cubicBezTo>
                  <a:cubicBezTo>
                    <a:pt x="22" y="0"/>
                    <a:pt x="17" y="6"/>
                    <a:pt x="19" y="13"/>
                  </a:cubicBezTo>
                  <a:cubicBezTo>
                    <a:pt x="56" y="178"/>
                    <a:pt x="9" y="344"/>
                    <a:pt x="0" y="509"/>
                  </a:cubicBezTo>
                  <a:cubicBezTo>
                    <a:pt x="57" y="540"/>
                    <a:pt x="122" y="559"/>
                    <a:pt x="190" y="565"/>
                  </a:cubicBezTo>
                  <a:cubicBezTo>
                    <a:pt x="191" y="381"/>
                    <a:pt x="128" y="197"/>
                    <a:pt x="170" y="13"/>
                  </a:cubicBezTo>
                  <a:close/>
                </a:path>
              </a:pathLst>
            </a:custGeom>
            <a:solidFill>
              <a:srgbClr val="7224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7" name="Freeform 722"/>
            <p:cNvSpPr/>
            <p:nvPr/>
          </p:nvSpPr>
          <p:spPr bwMode="auto">
            <a:xfrm>
              <a:off x="7713663" y="5176838"/>
              <a:ext cx="128588" cy="320675"/>
            </a:xfrm>
            <a:custGeom>
              <a:avLst/>
              <a:gdLst>
                <a:gd name="T0" fmla="*/ 13 w 140"/>
                <a:gd name="T1" fmla="*/ 0 h 350"/>
                <a:gd name="T2" fmla="*/ 0 w 140"/>
                <a:gd name="T3" fmla="*/ 350 h 350"/>
                <a:gd name="T4" fmla="*/ 140 w 140"/>
                <a:gd name="T5" fmla="*/ 308 h 350"/>
                <a:gd name="T6" fmla="*/ 127 w 140"/>
                <a:gd name="T7" fmla="*/ 0 h 350"/>
                <a:gd name="T8" fmla="*/ 13 w 140"/>
                <a:gd name="T9" fmla="*/ 0 h 350"/>
              </a:gdLst>
              <a:ahLst/>
              <a:cxnLst>
                <a:cxn ang="0">
                  <a:pos x="T0" y="T1"/>
                </a:cxn>
                <a:cxn ang="0">
                  <a:pos x="T2" y="T3"/>
                </a:cxn>
                <a:cxn ang="0">
                  <a:pos x="T4" y="T5"/>
                </a:cxn>
                <a:cxn ang="0">
                  <a:pos x="T6" y="T7"/>
                </a:cxn>
                <a:cxn ang="0">
                  <a:pos x="T8" y="T9"/>
                </a:cxn>
              </a:cxnLst>
              <a:rect l="0" t="0" r="r" b="b"/>
              <a:pathLst>
                <a:path w="140" h="350">
                  <a:moveTo>
                    <a:pt x="13" y="0"/>
                  </a:moveTo>
                  <a:cubicBezTo>
                    <a:pt x="7" y="102"/>
                    <a:pt x="3" y="221"/>
                    <a:pt x="0" y="350"/>
                  </a:cubicBezTo>
                  <a:cubicBezTo>
                    <a:pt x="49" y="343"/>
                    <a:pt x="96" y="328"/>
                    <a:pt x="140" y="308"/>
                  </a:cubicBezTo>
                  <a:cubicBezTo>
                    <a:pt x="137" y="195"/>
                    <a:pt x="133" y="90"/>
                    <a:pt x="127" y="0"/>
                  </a:cubicBezTo>
                  <a:lnTo>
                    <a:pt x="1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68" name="Freeform 723"/>
          <p:cNvSpPr/>
          <p:nvPr/>
        </p:nvSpPr>
        <p:spPr bwMode="auto">
          <a:xfrm>
            <a:off x="9506368" y="5772121"/>
            <a:ext cx="1112408" cy="398147"/>
          </a:xfrm>
          <a:custGeom>
            <a:avLst/>
            <a:gdLst>
              <a:gd name="T0" fmla="*/ 0 w 962"/>
              <a:gd name="T1" fmla="*/ 0 h 344"/>
              <a:gd name="T2" fmla="*/ 481 w 962"/>
              <a:gd name="T3" fmla="*/ 344 h 344"/>
              <a:gd name="T4" fmla="*/ 962 w 962"/>
              <a:gd name="T5" fmla="*/ 0 h 344"/>
              <a:gd name="T6" fmla="*/ 0 w 962"/>
              <a:gd name="T7" fmla="*/ 0 h 344"/>
            </a:gdLst>
            <a:ahLst/>
            <a:cxnLst>
              <a:cxn ang="0">
                <a:pos x="T0" y="T1"/>
              </a:cxn>
              <a:cxn ang="0">
                <a:pos x="T2" y="T3"/>
              </a:cxn>
              <a:cxn ang="0">
                <a:pos x="T4" y="T5"/>
              </a:cxn>
              <a:cxn ang="0">
                <a:pos x="T6" y="T7"/>
              </a:cxn>
            </a:cxnLst>
            <a:rect l="0" t="0" r="r" b="b"/>
            <a:pathLst>
              <a:path w="962" h="344">
                <a:moveTo>
                  <a:pt x="0" y="0"/>
                </a:moveTo>
                <a:cubicBezTo>
                  <a:pt x="69" y="200"/>
                  <a:pt x="258" y="344"/>
                  <a:pt x="481" y="344"/>
                </a:cubicBezTo>
                <a:cubicBezTo>
                  <a:pt x="705" y="344"/>
                  <a:pt x="894" y="200"/>
                  <a:pt x="962" y="0"/>
                </a:cubicBezTo>
                <a:lnTo>
                  <a:pt x="0" y="0"/>
                </a:lnTo>
                <a:close/>
              </a:path>
            </a:pathLst>
          </a:custGeom>
          <a:solidFill>
            <a:srgbClr val="40A39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9" name="Freeform 724"/>
          <p:cNvSpPr/>
          <p:nvPr/>
        </p:nvSpPr>
        <p:spPr bwMode="auto">
          <a:xfrm>
            <a:off x="9474356" y="4993837"/>
            <a:ext cx="1176431" cy="778286"/>
          </a:xfrm>
          <a:custGeom>
            <a:avLst/>
            <a:gdLst>
              <a:gd name="T0" fmla="*/ 1016 w 1016"/>
              <a:gd name="T1" fmla="*/ 508 h 672"/>
              <a:gd name="T2" fmla="*/ 508 w 1016"/>
              <a:gd name="T3" fmla="*/ 0 h 672"/>
              <a:gd name="T4" fmla="*/ 0 w 1016"/>
              <a:gd name="T5" fmla="*/ 508 h 672"/>
              <a:gd name="T6" fmla="*/ 27 w 1016"/>
              <a:gd name="T7" fmla="*/ 672 h 672"/>
              <a:gd name="T8" fmla="*/ 989 w 1016"/>
              <a:gd name="T9" fmla="*/ 672 h 672"/>
              <a:gd name="T10" fmla="*/ 1016 w 1016"/>
              <a:gd name="T11" fmla="*/ 508 h 672"/>
            </a:gdLst>
            <a:ahLst/>
            <a:cxnLst>
              <a:cxn ang="0">
                <a:pos x="T0" y="T1"/>
              </a:cxn>
              <a:cxn ang="0">
                <a:pos x="T2" y="T3"/>
              </a:cxn>
              <a:cxn ang="0">
                <a:pos x="T4" y="T5"/>
              </a:cxn>
              <a:cxn ang="0">
                <a:pos x="T6" y="T7"/>
              </a:cxn>
              <a:cxn ang="0">
                <a:pos x="T8" y="T9"/>
              </a:cxn>
              <a:cxn ang="0">
                <a:pos x="T10" y="T11"/>
              </a:cxn>
            </a:cxnLst>
            <a:rect l="0" t="0" r="r" b="b"/>
            <a:pathLst>
              <a:path w="1016" h="672">
                <a:moveTo>
                  <a:pt x="1016" y="508"/>
                </a:moveTo>
                <a:cubicBezTo>
                  <a:pt x="1016" y="228"/>
                  <a:pt x="789" y="0"/>
                  <a:pt x="508" y="0"/>
                </a:cubicBezTo>
                <a:cubicBezTo>
                  <a:pt x="228" y="0"/>
                  <a:pt x="0" y="228"/>
                  <a:pt x="0" y="508"/>
                </a:cubicBezTo>
                <a:cubicBezTo>
                  <a:pt x="0" y="566"/>
                  <a:pt x="10" y="621"/>
                  <a:pt x="27" y="672"/>
                </a:cubicBezTo>
                <a:cubicBezTo>
                  <a:pt x="989" y="672"/>
                  <a:pt x="989" y="672"/>
                  <a:pt x="989" y="672"/>
                </a:cubicBezTo>
                <a:cubicBezTo>
                  <a:pt x="1007" y="621"/>
                  <a:pt x="1016" y="566"/>
                  <a:pt x="1016" y="508"/>
                </a:cubicBezTo>
                <a:close/>
              </a:path>
            </a:pathLst>
          </a:custGeom>
          <a:solidFill>
            <a:srgbClr val="61C6B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8" name="组合 3827"/>
          <p:cNvGrpSpPr/>
          <p:nvPr/>
        </p:nvGrpSpPr>
        <p:grpSpPr>
          <a:xfrm>
            <a:off x="9652421" y="5249930"/>
            <a:ext cx="764282" cy="664244"/>
            <a:chOff x="6281738" y="5805488"/>
            <a:chExt cx="606426" cy="527050"/>
          </a:xfrm>
        </p:grpSpPr>
        <p:sp>
          <p:nvSpPr>
            <p:cNvPr id="3570" name="Freeform 725"/>
            <p:cNvSpPr/>
            <p:nvPr/>
          </p:nvSpPr>
          <p:spPr bwMode="auto">
            <a:xfrm>
              <a:off x="6629401" y="6275388"/>
              <a:ext cx="236538" cy="57150"/>
            </a:xfrm>
            <a:custGeom>
              <a:avLst/>
              <a:gdLst>
                <a:gd name="T0" fmla="*/ 92 w 257"/>
                <a:gd name="T1" fmla="*/ 63 h 63"/>
                <a:gd name="T2" fmla="*/ 198 w 257"/>
                <a:gd name="T3" fmla="*/ 60 h 63"/>
                <a:gd name="T4" fmla="*/ 205 w 257"/>
                <a:gd name="T5" fmla="*/ 59 h 63"/>
                <a:gd name="T6" fmla="*/ 210 w 257"/>
                <a:gd name="T7" fmla="*/ 54 h 63"/>
                <a:gd name="T8" fmla="*/ 251 w 257"/>
                <a:gd name="T9" fmla="*/ 35 h 63"/>
                <a:gd name="T10" fmla="*/ 236 w 257"/>
                <a:gd name="T11" fmla="*/ 7 h 63"/>
                <a:gd name="T12" fmla="*/ 200 w 257"/>
                <a:gd name="T13" fmla="*/ 7 h 63"/>
                <a:gd name="T14" fmla="*/ 161 w 257"/>
                <a:gd name="T15" fmla="*/ 0 h 63"/>
                <a:gd name="T16" fmla="*/ 190 w 257"/>
                <a:gd name="T17" fmla="*/ 12 h 63"/>
                <a:gd name="T18" fmla="*/ 190 w 257"/>
                <a:gd name="T19" fmla="*/ 23 h 63"/>
                <a:gd name="T20" fmla="*/ 17 w 257"/>
                <a:gd name="T21" fmla="*/ 35 h 63"/>
                <a:gd name="T22" fmla="*/ 6 w 257"/>
                <a:gd name="T23" fmla="*/ 38 h 63"/>
                <a:gd name="T24" fmla="*/ 2 w 257"/>
                <a:gd name="T25" fmla="*/ 48 h 63"/>
                <a:gd name="T26" fmla="*/ 15 w 257"/>
                <a:gd name="T27" fmla="*/ 52 h 63"/>
                <a:gd name="T28" fmla="*/ 78 w 257"/>
                <a:gd name="T29" fmla="*/ 63 h 63"/>
                <a:gd name="T30" fmla="*/ 92 w 257"/>
                <a:gd name="T3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3">
                  <a:moveTo>
                    <a:pt x="92" y="63"/>
                  </a:moveTo>
                  <a:cubicBezTo>
                    <a:pt x="128" y="62"/>
                    <a:pt x="163" y="61"/>
                    <a:pt x="198" y="60"/>
                  </a:cubicBezTo>
                  <a:cubicBezTo>
                    <a:pt x="200" y="60"/>
                    <a:pt x="202" y="60"/>
                    <a:pt x="205" y="59"/>
                  </a:cubicBezTo>
                  <a:cubicBezTo>
                    <a:pt x="207" y="58"/>
                    <a:pt x="208" y="55"/>
                    <a:pt x="210" y="54"/>
                  </a:cubicBezTo>
                  <a:cubicBezTo>
                    <a:pt x="221" y="43"/>
                    <a:pt x="244" y="48"/>
                    <a:pt x="251" y="35"/>
                  </a:cubicBezTo>
                  <a:cubicBezTo>
                    <a:pt x="257" y="24"/>
                    <a:pt x="247" y="11"/>
                    <a:pt x="236" y="7"/>
                  </a:cubicBezTo>
                  <a:cubicBezTo>
                    <a:pt x="224" y="4"/>
                    <a:pt x="212" y="6"/>
                    <a:pt x="200" y="7"/>
                  </a:cubicBezTo>
                  <a:cubicBezTo>
                    <a:pt x="186" y="7"/>
                    <a:pt x="173" y="5"/>
                    <a:pt x="161" y="0"/>
                  </a:cubicBezTo>
                  <a:cubicBezTo>
                    <a:pt x="171" y="3"/>
                    <a:pt x="181" y="7"/>
                    <a:pt x="190" y="12"/>
                  </a:cubicBezTo>
                  <a:cubicBezTo>
                    <a:pt x="190" y="16"/>
                    <a:pt x="190" y="20"/>
                    <a:pt x="190" y="23"/>
                  </a:cubicBezTo>
                  <a:cubicBezTo>
                    <a:pt x="133" y="27"/>
                    <a:pt x="75" y="31"/>
                    <a:pt x="17" y="35"/>
                  </a:cubicBezTo>
                  <a:cubicBezTo>
                    <a:pt x="13" y="35"/>
                    <a:pt x="9" y="35"/>
                    <a:pt x="6" y="38"/>
                  </a:cubicBezTo>
                  <a:cubicBezTo>
                    <a:pt x="2" y="40"/>
                    <a:pt x="0" y="45"/>
                    <a:pt x="2" y="48"/>
                  </a:cubicBezTo>
                  <a:cubicBezTo>
                    <a:pt x="5" y="52"/>
                    <a:pt x="11" y="52"/>
                    <a:pt x="15" y="52"/>
                  </a:cubicBezTo>
                  <a:cubicBezTo>
                    <a:pt x="37" y="50"/>
                    <a:pt x="57" y="61"/>
                    <a:pt x="78" y="63"/>
                  </a:cubicBezTo>
                  <a:cubicBezTo>
                    <a:pt x="83" y="63"/>
                    <a:pt x="88" y="63"/>
                    <a:pt x="92" y="6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1" name="Freeform 726"/>
            <p:cNvSpPr/>
            <p:nvPr/>
          </p:nvSpPr>
          <p:spPr bwMode="auto">
            <a:xfrm>
              <a:off x="6429376" y="5818188"/>
              <a:ext cx="431800" cy="477838"/>
            </a:xfrm>
            <a:custGeom>
              <a:avLst/>
              <a:gdLst>
                <a:gd name="T0" fmla="*/ 460 w 470"/>
                <a:gd name="T1" fmla="*/ 0 h 521"/>
                <a:gd name="T2" fmla="*/ 452 w 470"/>
                <a:gd name="T3" fmla="*/ 58 h 521"/>
                <a:gd name="T4" fmla="*/ 440 w 470"/>
                <a:gd name="T5" fmla="*/ 94 h 521"/>
                <a:gd name="T6" fmla="*/ 431 w 470"/>
                <a:gd name="T7" fmla="*/ 106 h 521"/>
                <a:gd name="T8" fmla="*/ 431 w 470"/>
                <a:gd name="T9" fmla="*/ 119 h 521"/>
                <a:gd name="T10" fmla="*/ 421 w 470"/>
                <a:gd name="T11" fmla="*/ 170 h 521"/>
                <a:gd name="T12" fmla="*/ 415 w 470"/>
                <a:gd name="T13" fmla="*/ 175 h 521"/>
                <a:gd name="T14" fmla="*/ 385 w 470"/>
                <a:gd name="T15" fmla="*/ 169 h 521"/>
                <a:gd name="T16" fmla="*/ 383 w 470"/>
                <a:gd name="T17" fmla="*/ 174 h 521"/>
                <a:gd name="T18" fmla="*/ 388 w 470"/>
                <a:gd name="T19" fmla="*/ 222 h 521"/>
                <a:gd name="T20" fmla="*/ 398 w 470"/>
                <a:gd name="T21" fmla="*/ 257 h 521"/>
                <a:gd name="T22" fmla="*/ 377 w 470"/>
                <a:gd name="T23" fmla="*/ 281 h 521"/>
                <a:gd name="T24" fmla="*/ 359 w 470"/>
                <a:gd name="T25" fmla="*/ 272 h 521"/>
                <a:gd name="T26" fmla="*/ 331 w 470"/>
                <a:gd name="T27" fmla="*/ 298 h 521"/>
                <a:gd name="T28" fmla="*/ 343 w 470"/>
                <a:gd name="T29" fmla="*/ 342 h 521"/>
                <a:gd name="T30" fmla="*/ 344 w 470"/>
                <a:gd name="T31" fmla="*/ 413 h 521"/>
                <a:gd name="T32" fmla="*/ 331 w 470"/>
                <a:gd name="T33" fmla="*/ 433 h 521"/>
                <a:gd name="T34" fmla="*/ 296 w 470"/>
                <a:gd name="T35" fmla="*/ 426 h 521"/>
                <a:gd name="T36" fmla="*/ 285 w 470"/>
                <a:gd name="T37" fmla="*/ 387 h 521"/>
                <a:gd name="T38" fmla="*/ 285 w 470"/>
                <a:gd name="T39" fmla="*/ 345 h 521"/>
                <a:gd name="T40" fmla="*/ 265 w 470"/>
                <a:gd name="T41" fmla="*/ 255 h 521"/>
                <a:gd name="T42" fmla="*/ 262 w 470"/>
                <a:gd name="T43" fmla="*/ 227 h 521"/>
                <a:gd name="T44" fmla="*/ 249 w 470"/>
                <a:gd name="T45" fmla="*/ 223 h 521"/>
                <a:gd name="T46" fmla="*/ 227 w 470"/>
                <a:gd name="T47" fmla="*/ 186 h 521"/>
                <a:gd name="T48" fmla="*/ 228 w 470"/>
                <a:gd name="T49" fmla="*/ 139 h 521"/>
                <a:gd name="T50" fmla="*/ 213 w 470"/>
                <a:gd name="T51" fmla="*/ 118 h 521"/>
                <a:gd name="T52" fmla="*/ 180 w 470"/>
                <a:gd name="T53" fmla="*/ 150 h 521"/>
                <a:gd name="T54" fmla="*/ 145 w 470"/>
                <a:gd name="T55" fmla="*/ 138 h 521"/>
                <a:gd name="T56" fmla="*/ 137 w 470"/>
                <a:gd name="T57" fmla="*/ 96 h 521"/>
                <a:gd name="T58" fmla="*/ 132 w 470"/>
                <a:gd name="T59" fmla="*/ 23 h 521"/>
                <a:gd name="T60" fmla="*/ 117 w 470"/>
                <a:gd name="T61" fmla="*/ 0 h 521"/>
                <a:gd name="T62" fmla="*/ 0 w 470"/>
                <a:gd name="T63" fmla="*/ 0 h 521"/>
                <a:gd name="T64" fmla="*/ 0 w 470"/>
                <a:gd name="T65" fmla="*/ 296 h 521"/>
                <a:gd name="T66" fmla="*/ 177 w 470"/>
                <a:gd name="T67" fmla="*/ 205 h 521"/>
                <a:gd name="T68" fmla="*/ 47 w 470"/>
                <a:gd name="T69" fmla="*/ 515 h 521"/>
                <a:gd name="T70" fmla="*/ 235 w 470"/>
                <a:gd name="T71" fmla="*/ 521 h 521"/>
                <a:gd name="T72" fmla="*/ 458 w 470"/>
                <a:gd name="T73" fmla="*/ 509 h 521"/>
                <a:gd name="T74" fmla="*/ 470 w 470"/>
                <a:gd name="T75" fmla="*/ 489 h 521"/>
                <a:gd name="T76" fmla="*/ 470 w 470"/>
                <a:gd name="T77" fmla="*/ 0 h 521"/>
                <a:gd name="T78" fmla="*/ 460 w 470"/>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0" h="521">
                  <a:moveTo>
                    <a:pt x="460" y="0"/>
                  </a:moveTo>
                  <a:cubicBezTo>
                    <a:pt x="457" y="19"/>
                    <a:pt x="455" y="38"/>
                    <a:pt x="452" y="58"/>
                  </a:cubicBezTo>
                  <a:cubicBezTo>
                    <a:pt x="450" y="71"/>
                    <a:pt x="448" y="85"/>
                    <a:pt x="440" y="94"/>
                  </a:cubicBezTo>
                  <a:cubicBezTo>
                    <a:pt x="437" y="98"/>
                    <a:pt x="432" y="101"/>
                    <a:pt x="431" y="106"/>
                  </a:cubicBezTo>
                  <a:cubicBezTo>
                    <a:pt x="429" y="110"/>
                    <a:pt x="430" y="115"/>
                    <a:pt x="431" y="119"/>
                  </a:cubicBezTo>
                  <a:cubicBezTo>
                    <a:pt x="434" y="136"/>
                    <a:pt x="430" y="155"/>
                    <a:pt x="421" y="170"/>
                  </a:cubicBezTo>
                  <a:cubicBezTo>
                    <a:pt x="420" y="172"/>
                    <a:pt x="418" y="174"/>
                    <a:pt x="415" y="175"/>
                  </a:cubicBezTo>
                  <a:cubicBezTo>
                    <a:pt x="405" y="180"/>
                    <a:pt x="392" y="159"/>
                    <a:pt x="385" y="169"/>
                  </a:cubicBezTo>
                  <a:cubicBezTo>
                    <a:pt x="384" y="170"/>
                    <a:pt x="383" y="172"/>
                    <a:pt x="383" y="174"/>
                  </a:cubicBezTo>
                  <a:cubicBezTo>
                    <a:pt x="381" y="190"/>
                    <a:pt x="382" y="207"/>
                    <a:pt x="388" y="222"/>
                  </a:cubicBezTo>
                  <a:cubicBezTo>
                    <a:pt x="392" y="234"/>
                    <a:pt x="398" y="245"/>
                    <a:pt x="398" y="257"/>
                  </a:cubicBezTo>
                  <a:cubicBezTo>
                    <a:pt x="398" y="270"/>
                    <a:pt x="389" y="284"/>
                    <a:pt x="377" y="281"/>
                  </a:cubicBezTo>
                  <a:cubicBezTo>
                    <a:pt x="370" y="280"/>
                    <a:pt x="365" y="274"/>
                    <a:pt x="359" y="272"/>
                  </a:cubicBezTo>
                  <a:cubicBezTo>
                    <a:pt x="345" y="267"/>
                    <a:pt x="332" y="283"/>
                    <a:pt x="331" y="298"/>
                  </a:cubicBezTo>
                  <a:cubicBezTo>
                    <a:pt x="331" y="313"/>
                    <a:pt x="338" y="327"/>
                    <a:pt x="343" y="342"/>
                  </a:cubicBezTo>
                  <a:cubicBezTo>
                    <a:pt x="350" y="364"/>
                    <a:pt x="350" y="390"/>
                    <a:pt x="344" y="413"/>
                  </a:cubicBezTo>
                  <a:cubicBezTo>
                    <a:pt x="341" y="421"/>
                    <a:pt x="338" y="429"/>
                    <a:pt x="331" y="433"/>
                  </a:cubicBezTo>
                  <a:cubicBezTo>
                    <a:pt x="320" y="441"/>
                    <a:pt x="304" y="436"/>
                    <a:pt x="296" y="426"/>
                  </a:cubicBezTo>
                  <a:cubicBezTo>
                    <a:pt x="287" y="415"/>
                    <a:pt x="285" y="400"/>
                    <a:pt x="285" y="387"/>
                  </a:cubicBezTo>
                  <a:cubicBezTo>
                    <a:pt x="285" y="373"/>
                    <a:pt x="286" y="359"/>
                    <a:pt x="285" y="345"/>
                  </a:cubicBezTo>
                  <a:cubicBezTo>
                    <a:pt x="281" y="314"/>
                    <a:pt x="259" y="286"/>
                    <a:pt x="265" y="255"/>
                  </a:cubicBezTo>
                  <a:cubicBezTo>
                    <a:pt x="266" y="246"/>
                    <a:pt x="270" y="233"/>
                    <a:pt x="262" y="227"/>
                  </a:cubicBezTo>
                  <a:cubicBezTo>
                    <a:pt x="258" y="224"/>
                    <a:pt x="253" y="224"/>
                    <a:pt x="249" y="223"/>
                  </a:cubicBezTo>
                  <a:cubicBezTo>
                    <a:pt x="234" y="219"/>
                    <a:pt x="227" y="201"/>
                    <a:pt x="227" y="186"/>
                  </a:cubicBezTo>
                  <a:cubicBezTo>
                    <a:pt x="226" y="170"/>
                    <a:pt x="230" y="154"/>
                    <a:pt x="228" y="139"/>
                  </a:cubicBezTo>
                  <a:cubicBezTo>
                    <a:pt x="226" y="130"/>
                    <a:pt x="221" y="119"/>
                    <a:pt x="213" y="118"/>
                  </a:cubicBezTo>
                  <a:cubicBezTo>
                    <a:pt x="197" y="116"/>
                    <a:pt x="193" y="141"/>
                    <a:pt x="180" y="150"/>
                  </a:cubicBezTo>
                  <a:cubicBezTo>
                    <a:pt x="168" y="157"/>
                    <a:pt x="152" y="150"/>
                    <a:pt x="145" y="138"/>
                  </a:cubicBezTo>
                  <a:cubicBezTo>
                    <a:pt x="137" y="126"/>
                    <a:pt x="137" y="111"/>
                    <a:pt x="137" y="96"/>
                  </a:cubicBezTo>
                  <a:cubicBezTo>
                    <a:pt x="138" y="72"/>
                    <a:pt x="140" y="46"/>
                    <a:pt x="132" y="23"/>
                  </a:cubicBezTo>
                  <a:cubicBezTo>
                    <a:pt x="129" y="15"/>
                    <a:pt x="124" y="6"/>
                    <a:pt x="117" y="0"/>
                  </a:cubicBezTo>
                  <a:cubicBezTo>
                    <a:pt x="0" y="0"/>
                    <a:pt x="0" y="0"/>
                    <a:pt x="0" y="0"/>
                  </a:cubicBezTo>
                  <a:cubicBezTo>
                    <a:pt x="0" y="296"/>
                    <a:pt x="0" y="296"/>
                    <a:pt x="0" y="296"/>
                  </a:cubicBezTo>
                  <a:cubicBezTo>
                    <a:pt x="177" y="205"/>
                    <a:pt x="177" y="205"/>
                    <a:pt x="177" y="205"/>
                  </a:cubicBezTo>
                  <a:cubicBezTo>
                    <a:pt x="177" y="205"/>
                    <a:pt x="224" y="336"/>
                    <a:pt x="47" y="515"/>
                  </a:cubicBezTo>
                  <a:cubicBezTo>
                    <a:pt x="86" y="519"/>
                    <a:pt x="156" y="521"/>
                    <a:pt x="235" y="521"/>
                  </a:cubicBezTo>
                  <a:cubicBezTo>
                    <a:pt x="352" y="521"/>
                    <a:pt x="449" y="516"/>
                    <a:pt x="458" y="509"/>
                  </a:cubicBezTo>
                  <a:cubicBezTo>
                    <a:pt x="465" y="505"/>
                    <a:pt x="470" y="498"/>
                    <a:pt x="470" y="489"/>
                  </a:cubicBezTo>
                  <a:cubicBezTo>
                    <a:pt x="470" y="0"/>
                    <a:pt x="470" y="0"/>
                    <a:pt x="470" y="0"/>
                  </a:cubicBezTo>
                  <a:lnTo>
                    <a:pt x="46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2" name="Freeform 727"/>
            <p:cNvSpPr/>
            <p:nvPr/>
          </p:nvSpPr>
          <p:spPr bwMode="auto">
            <a:xfrm>
              <a:off x="6429376" y="6005513"/>
              <a:ext cx="206375" cy="285750"/>
            </a:xfrm>
            <a:custGeom>
              <a:avLst/>
              <a:gdLst>
                <a:gd name="T0" fmla="*/ 177 w 224"/>
                <a:gd name="T1" fmla="*/ 0 h 310"/>
                <a:gd name="T2" fmla="*/ 0 w 224"/>
                <a:gd name="T3" fmla="*/ 91 h 310"/>
                <a:gd name="T4" fmla="*/ 0 w 224"/>
                <a:gd name="T5" fmla="*/ 284 h 310"/>
                <a:gd name="T6" fmla="*/ 13 w 224"/>
                <a:gd name="T7" fmla="*/ 304 h 310"/>
                <a:gd name="T8" fmla="*/ 47 w 224"/>
                <a:gd name="T9" fmla="*/ 310 h 310"/>
                <a:gd name="T10" fmla="*/ 177 w 224"/>
                <a:gd name="T11" fmla="*/ 0 h 310"/>
              </a:gdLst>
              <a:ahLst/>
              <a:cxnLst>
                <a:cxn ang="0">
                  <a:pos x="T0" y="T1"/>
                </a:cxn>
                <a:cxn ang="0">
                  <a:pos x="T2" y="T3"/>
                </a:cxn>
                <a:cxn ang="0">
                  <a:pos x="T4" y="T5"/>
                </a:cxn>
                <a:cxn ang="0">
                  <a:pos x="T6" y="T7"/>
                </a:cxn>
                <a:cxn ang="0">
                  <a:pos x="T8" y="T9"/>
                </a:cxn>
                <a:cxn ang="0">
                  <a:pos x="T10" y="T11"/>
                </a:cxn>
              </a:cxnLst>
              <a:rect l="0" t="0" r="r" b="b"/>
              <a:pathLst>
                <a:path w="224" h="310">
                  <a:moveTo>
                    <a:pt x="177" y="0"/>
                  </a:moveTo>
                  <a:cubicBezTo>
                    <a:pt x="0" y="91"/>
                    <a:pt x="0" y="91"/>
                    <a:pt x="0" y="91"/>
                  </a:cubicBezTo>
                  <a:cubicBezTo>
                    <a:pt x="0" y="284"/>
                    <a:pt x="0" y="284"/>
                    <a:pt x="0" y="284"/>
                  </a:cubicBezTo>
                  <a:cubicBezTo>
                    <a:pt x="0" y="293"/>
                    <a:pt x="6" y="300"/>
                    <a:pt x="13" y="304"/>
                  </a:cubicBezTo>
                  <a:cubicBezTo>
                    <a:pt x="16" y="306"/>
                    <a:pt x="28" y="308"/>
                    <a:pt x="47" y="310"/>
                  </a:cubicBezTo>
                  <a:cubicBezTo>
                    <a:pt x="224" y="131"/>
                    <a:pt x="177" y="0"/>
                    <a:pt x="177"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3" name="Freeform 728"/>
            <p:cNvSpPr/>
            <p:nvPr/>
          </p:nvSpPr>
          <p:spPr bwMode="auto">
            <a:xfrm>
              <a:off x="6403976" y="5872163"/>
              <a:ext cx="25400" cy="17463"/>
            </a:xfrm>
            <a:custGeom>
              <a:avLst/>
              <a:gdLst>
                <a:gd name="T0" fmla="*/ 7 w 28"/>
                <a:gd name="T1" fmla="*/ 0 h 19"/>
                <a:gd name="T2" fmla="*/ 0 w 28"/>
                <a:gd name="T3" fmla="*/ 7 h 19"/>
                <a:gd name="T4" fmla="*/ 0 w 28"/>
                <a:gd name="T5" fmla="*/ 13 h 19"/>
                <a:gd name="T6" fmla="*/ 7 w 28"/>
                <a:gd name="T7" fmla="*/ 19 h 19"/>
                <a:gd name="T8" fmla="*/ 28 w 28"/>
                <a:gd name="T9" fmla="*/ 19 h 19"/>
                <a:gd name="T10" fmla="*/ 28 w 28"/>
                <a:gd name="T11" fmla="*/ 0 h 19"/>
                <a:gd name="T12" fmla="*/ 7 w 2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7" y="0"/>
                  </a:moveTo>
                  <a:cubicBezTo>
                    <a:pt x="3" y="0"/>
                    <a:pt x="0" y="3"/>
                    <a:pt x="0" y="7"/>
                  </a:cubicBezTo>
                  <a:cubicBezTo>
                    <a:pt x="0" y="13"/>
                    <a:pt x="0" y="13"/>
                    <a:pt x="0" y="13"/>
                  </a:cubicBezTo>
                  <a:cubicBezTo>
                    <a:pt x="0" y="16"/>
                    <a:pt x="3" y="19"/>
                    <a:pt x="7" y="19"/>
                  </a:cubicBezTo>
                  <a:cubicBezTo>
                    <a:pt x="28" y="19"/>
                    <a:pt x="28" y="19"/>
                    <a:pt x="28" y="19"/>
                  </a:cubicBezTo>
                  <a:cubicBezTo>
                    <a:pt x="28" y="0"/>
                    <a:pt x="28" y="0"/>
                    <a:pt x="28" y="0"/>
                  </a:cubicBezTo>
                  <a:lnTo>
                    <a:pt x="7" y="0"/>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4" name="Freeform 729"/>
            <p:cNvSpPr/>
            <p:nvPr/>
          </p:nvSpPr>
          <p:spPr bwMode="auto">
            <a:xfrm>
              <a:off x="6861176" y="5872163"/>
              <a:ext cx="26988" cy="17463"/>
            </a:xfrm>
            <a:custGeom>
              <a:avLst/>
              <a:gdLst>
                <a:gd name="T0" fmla="*/ 22 w 28"/>
                <a:gd name="T1" fmla="*/ 19 h 19"/>
                <a:gd name="T2" fmla="*/ 28 w 28"/>
                <a:gd name="T3" fmla="*/ 13 h 19"/>
                <a:gd name="T4" fmla="*/ 28 w 28"/>
                <a:gd name="T5" fmla="*/ 7 h 19"/>
                <a:gd name="T6" fmla="*/ 22 w 28"/>
                <a:gd name="T7" fmla="*/ 0 h 19"/>
                <a:gd name="T8" fmla="*/ 0 w 28"/>
                <a:gd name="T9" fmla="*/ 0 h 19"/>
                <a:gd name="T10" fmla="*/ 0 w 28"/>
                <a:gd name="T11" fmla="*/ 19 h 19"/>
                <a:gd name="T12" fmla="*/ 22 w 2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22" y="19"/>
                  </a:moveTo>
                  <a:cubicBezTo>
                    <a:pt x="25" y="19"/>
                    <a:pt x="28" y="16"/>
                    <a:pt x="28" y="13"/>
                  </a:cubicBezTo>
                  <a:cubicBezTo>
                    <a:pt x="28" y="7"/>
                    <a:pt x="28" y="7"/>
                    <a:pt x="28" y="7"/>
                  </a:cubicBezTo>
                  <a:cubicBezTo>
                    <a:pt x="28" y="3"/>
                    <a:pt x="25" y="0"/>
                    <a:pt x="22" y="0"/>
                  </a:cubicBezTo>
                  <a:cubicBezTo>
                    <a:pt x="0" y="0"/>
                    <a:pt x="0" y="0"/>
                    <a:pt x="0" y="0"/>
                  </a:cubicBezTo>
                  <a:cubicBezTo>
                    <a:pt x="0" y="19"/>
                    <a:pt x="0" y="19"/>
                    <a:pt x="0" y="19"/>
                  </a:cubicBezTo>
                  <a:lnTo>
                    <a:pt x="22" y="1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5" name="Freeform 730"/>
            <p:cNvSpPr/>
            <p:nvPr/>
          </p:nvSpPr>
          <p:spPr bwMode="auto">
            <a:xfrm>
              <a:off x="6537326" y="5818188"/>
              <a:ext cx="315913" cy="404813"/>
            </a:xfrm>
            <a:custGeom>
              <a:avLst/>
              <a:gdLst>
                <a:gd name="T0" fmla="*/ 15 w 343"/>
                <a:gd name="T1" fmla="*/ 23 h 441"/>
                <a:gd name="T2" fmla="*/ 20 w 343"/>
                <a:gd name="T3" fmla="*/ 96 h 441"/>
                <a:gd name="T4" fmla="*/ 28 w 343"/>
                <a:gd name="T5" fmla="*/ 138 h 441"/>
                <a:gd name="T6" fmla="*/ 63 w 343"/>
                <a:gd name="T7" fmla="*/ 150 h 441"/>
                <a:gd name="T8" fmla="*/ 96 w 343"/>
                <a:gd name="T9" fmla="*/ 118 h 441"/>
                <a:gd name="T10" fmla="*/ 111 w 343"/>
                <a:gd name="T11" fmla="*/ 139 h 441"/>
                <a:gd name="T12" fmla="*/ 110 w 343"/>
                <a:gd name="T13" fmla="*/ 186 h 441"/>
                <a:gd name="T14" fmla="*/ 132 w 343"/>
                <a:gd name="T15" fmla="*/ 223 h 441"/>
                <a:gd name="T16" fmla="*/ 145 w 343"/>
                <a:gd name="T17" fmla="*/ 227 h 441"/>
                <a:gd name="T18" fmla="*/ 148 w 343"/>
                <a:gd name="T19" fmla="*/ 255 h 441"/>
                <a:gd name="T20" fmla="*/ 168 w 343"/>
                <a:gd name="T21" fmla="*/ 345 h 441"/>
                <a:gd name="T22" fmla="*/ 168 w 343"/>
                <a:gd name="T23" fmla="*/ 387 h 441"/>
                <a:gd name="T24" fmla="*/ 179 w 343"/>
                <a:gd name="T25" fmla="*/ 426 h 441"/>
                <a:gd name="T26" fmla="*/ 214 w 343"/>
                <a:gd name="T27" fmla="*/ 433 h 441"/>
                <a:gd name="T28" fmla="*/ 227 w 343"/>
                <a:gd name="T29" fmla="*/ 413 h 441"/>
                <a:gd name="T30" fmla="*/ 226 w 343"/>
                <a:gd name="T31" fmla="*/ 342 h 441"/>
                <a:gd name="T32" fmla="*/ 214 w 343"/>
                <a:gd name="T33" fmla="*/ 298 h 441"/>
                <a:gd name="T34" fmla="*/ 242 w 343"/>
                <a:gd name="T35" fmla="*/ 272 h 441"/>
                <a:gd name="T36" fmla="*/ 260 w 343"/>
                <a:gd name="T37" fmla="*/ 281 h 441"/>
                <a:gd name="T38" fmla="*/ 281 w 343"/>
                <a:gd name="T39" fmla="*/ 257 h 441"/>
                <a:gd name="T40" fmla="*/ 271 w 343"/>
                <a:gd name="T41" fmla="*/ 222 h 441"/>
                <a:gd name="T42" fmla="*/ 266 w 343"/>
                <a:gd name="T43" fmla="*/ 174 h 441"/>
                <a:gd name="T44" fmla="*/ 268 w 343"/>
                <a:gd name="T45" fmla="*/ 169 h 441"/>
                <a:gd name="T46" fmla="*/ 298 w 343"/>
                <a:gd name="T47" fmla="*/ 175 h 441"/>
                <a:gd name="T48" fmla="*/ 304 w 343"/>
                <a:gd name="T49" fmla="*/ 170 h 441"/>
                <a:gd name="T50" fmla="*/ 314 w 343"/>
                <a:gd name="T51" fmla="*/ 119 h 441"/>
                <a:gd name="T52" fmla="*/ 314 w 343"/>
                <a:gd name="T53" fmla="*/ 106 h 441"/>
                <a:gd name="T54" fmla="*/ 323 w 343"/>
                <a:gd name="T55" fmla="*/ 94 h 441"/>
                <a:gd name="T56" fmla="*/ 335 w 343"/>
                <a:gd name="T57" fmla="*/ 58 h 441"/>
                <a:gd name="T58" fmla="*/ 343 w 343"/>
                <a:gd name="T59" fmla="*/ 0 h 441"/>
                <a:gd name="T60" fmla="*/ 0 w 343"/>
                <a:gd name="T61" fmla="*/ 0 h 441"/>
                <a:gd name="T62" fmla="*/ 15 w 343"/>
                <a:gd name="T63" fmla="*/ 2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441">
                  <a:moveTo>
                    <a:pt x="15" y="23"/>
                  </a:moveTo>
                  <a:cubicBezTo>
                    <a:pt x="23" y="46"/>
                    <a:pt x="21" y="72"/>
                    <a:pt x="20" y="96"/>
                  </a:cubicBezTo>
                  <a:cubicBezTo>
                    <a:pt x="20" y="111"/>
                    <a:pt x="20" y="126"/>
                    <a:pt x="28" y="138"/>
                  </a:cubicBezTo>
                  <a:cubicBezTo>
                    <a:pt x="35" y="150"/>
                    <a:pt x="51" y="157"/>
                    <a:pt x="63" y="150"/>
                  </a:cubicBezTo>
                  <a:cubicBezTo>
                    <a:pt x="76" y="141"/>
                    <a:pt x="80" y="116"/>
                    <a:pt x="96" y="118"/>
                  </a:cubicBezTo>
                  <a:cubicBezTo>
                    <a:pt x="104" y="119"/>
                    <a:pt x="109" y="130"/>
                    <a:pt x="111" y="139"/>
                  </a:cubicBezTo>
                  <a:cubicBezTo>
                    <a:pt x="113" y="154"/>
                    <a:pt x="109" y="170"/>
                    <a:pt x="110" y="186"/>
                  </a:cubicBezTo>
                  <a:cubicBezTo>
                    <a:pt x="110" y="201"/>
                    <a:pt x="117" y="219"/>
                    <a:pt x="132" y="223"/>
                  </a:cubicBezTo>
                  <a:cubicBezTo>
                    <a:pt x="136" y="224"/>
                    <a:pt x="141" y="224"/>
                    <a:pt x="145" y="227"/>
                  </a:cubicBezTo>
                  <a:cubicBezTo>
                    <a:pt x="153" y="233"/>
                    <a:pt x="149" y="246"/>
                    <a:pt x="148" y="255"/>
                  </a:cubicBezTo>
                  <a:cubicBezTo>
                    <a:pt x="142" y="286"/>
                    <a:pt x="164" y="314"/>
                    <a:pt x="168" y="345"/>
                  </a:cubicBezTo>
                  <a:cubicBezTo>
                    <a:pt x="169" y="359"/>
                    <a:pt x="168" y="373"/>
                    <a:pt x="168" y="387"/>
                  </a:cubicBezTo>
                  <a:cubicBezTo>
                    <a:pt x="168" y="400"/>
                    <a:pt x="170" y="415"/>
                    <a:pt x="179" y="426"/>
                  </a:cubicBezTo>
                  <a:cubicBezTo>
                    <a:pt x="187" y="436"/>
                    <a:pt x="203" y="441"/>
                    <a:pt x="214" y="433"/>
                  </a:cubicBezTo>
                  <a:cubicBezTo>
                    <a:pt x="221" y="429"/>
                    <a:pt x="224" y="421"/>
                    <a:pt x="227" y="413"/>
                  </a:cubicBezTo>
                  <a:cubicBezTo>
                    <a:pt x="233" y="390"/>
                    <a:pt x="233" y="364"/>
                    <a:pt x="226" y="342"/>
                  </a:cubicBezTo>
                  <a:cubicBezTo>
                    <a:pt x="221" y="327"/>
                    <a:pt x="214" y="313"/>
                    <a:pt x="214" y="298"/>
                  </a:cubicBezTo>
                  <a:cubicBezTo>
                    <a:pt x="215" y="283"/>
                    <a:pt x="228" y="267"/>
                    <a:pt x="242" y="272"/>
                  </a:cubicBezTo>
                  <a:cubicBezTo>
                    <a:pt x="248" y="274"/>
                    <a:pt x="253" y="280"/>
                    <a:pt x="260" y="281"/>
                  </a:cubicBezTo>
                  <a:cubicBezTo>
                    <a:pt x="272" y="284"/>
                    <a:pt x="281" y="270"/>
                    <a:pt x="281" y="257"/>
                  </a:cubicBezTo>
                  <a:cubicBezTo>
                    <a:pt x="281" y="245"/>
                    <a:pt x="275" y="234"/>
                    <a:pt x="271" y="222"/>
                  </a:cubicBezTo>
                  <a:cubicBezTo>
                    <a:pt x="265" y="207"/>
                    <a:pt x="264" y="190"/>
                    <a:pt x="266" y="174"/>
                  </a:cubicBezTo>
                  <a:cubicBezTo>
                    <a:pt x="266" y="172"/>
                    <a:pt x="267" y="170"/>
                    <a:pt x="268" y="169"/>
                  </a:cubicBezTo>
                  <a:cubicBezTo>
                    <a:pt x="275" y="159"/>
                    <a:pt x="288" y="180"/>
                    <a:pt x="298" y="175"/>
                  </a:cubicBezTo>
                  <a:cubicBezTo>
                    <a:pt x="301" y="174"/>
                    <a:pt x="303" y="172"/>
                    <a:pt x="304" y="170"/>
                  </a:cubicBezTo>
                  <a:cubicBezTo>
                    <a:pt x="313" y="155"/>
                    <a:pt x="317" y="136"/>
                    <a:pt x="314" y="119"/>
                  </a:cubicBezTo>
                  <a:cubicBezTo>
                    <a:pt x="313" y="115"/>
                    <a:pt x="312" y="110"/>
                    <a:pt x="314" y="106"/>
                  </a:cubicBezTo>
                  <a:cubicBezTo>
                    <a:pt x="315" y="101"/>
                    <a:pt x="320" y="98"/>
                    <a:pt x="323" y="94"/>
                  </a:cubicBezTo>
                  <a:cubicBezTo>
                    <a:pt x="331" y="85"/>
                    <a:pt x="333" y="71"/>
                    <a:pt x="335" y="58"/>
                  </a:cubicBezTo>
                  <a:cubicBezTo>
                    <a:pt x="338" y="38"/>
                    <a:pt x="340" y="19"/>
                    <a:pt x="343" y="0"/>
                  </a:cubicBezTo>
                  <a:cubicBezTo>
                    <a:pt x="0" y="0"/>
                    <a:pt x="0" y="0"/>
                    <a:pt x="0" y="0"/>
                  </a:cubicBezTo>
                  <a:cubicBezTo>
                    <a:pt x="7" y="6"/>
                    <a:pt x="12" y="15"/>
                    <a:pt x="15" y="23"/>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6" name="Oval 731"/>
            <p:cNvSpPr>
              <a:spLocks noChangeArrowheads="1"/>
            </p:cNvSpPr>
            <p:nvPr/>
          </p:nvSpPr>
          <p:spPr bwMode="auto">
            <a:xfrm>
              <a:off x="6429376" y="5805488"/>
              <a:ext cx="431800" cy="25400"/>
            </a:xfrm>
            <a:prstGeom prst="ellipse">
              <a:avLst/>
            </a:pr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7" name="Freeform 732"/>
            <p:cNvSpPr/>
            <p:nvPr/>
          </p:nvSpPr>
          <p:spPr bwMode="auto">
            <a:xfrm>
              <a:off x="6307138" y="5981700"/>
              <a:ext cx="306388" cy="341313"/>
            </a:xfrm>
            <a:custGeom>
              <a:avLst/>
              <a:gdLst>
                <a:gd name="T0" fmla="*/ 277 w 333"/>
                <a:gd name="T1" fmla="*/ 6 h 372"/>
                <a:gd name="T2" fmla="*/ 97 w 333"/>
                <a:gd name="T3" fmla="*/ 125 h 372"/>
                <a:gd name="T4" fmla="*/ 12 w 333"/>
                <a:gd name="T5" fmla="*/ 323 h 372"/>
                <a:gd name="T6" fmla="*/ 7 w 333"/>
                <a:gd name="T7" fmla="*/ 329 h 372"/>
                <a:gd name="T8" fmla="*/ 23 w 333"/>
                <a:gd name="T9" fmla="*/ 343 h 372"/>
                <a:gd name="T10" fmla="*/ 224 w 333"/>
                <a:gd name="T11" fmla="*/ 231 h 372"/>
                <a:gd name="T12" fmla="*/ 298 w 333"/>
                <a:gd name="T13" fmla="*/ 14 h 372"/>
                <a:gd name="T14" fmla="*/ 281 w 333"/>
                <a:gd name="T15" fmla="*/ 0 h 372"/>
                <a:gd name="T16" fmla="*/ 277 w 333"/>
                <a:gd name="T17"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72">
                  <a:moveTo>
                    <a:pt x="277" y="6"/>
                  </a:moveTo>
                  <a:cubicBezTo>
                    <a:pt x="234" y="2"/>
                    <a:pt x="161" y="49"/>
                    <a:pt x="97" y="125"/>
                  </a:cubicBezTo>
                  <a:cubicBezTo>
                    <a:pt x="34" y="201"/>
                    <a:pt x="0" y="282"/>
                    <a:pt x="12" y="323"/>
                  </a:cubicBezTo>
                  <a:cubicBezTo>
                    <a:pt x="7" y="329"/>
                    <a:pt x="7" y="329"/>
                    <a:pt x="7" y="329"/>
                  </a:cubicBezTo>
                  <a:cubicBezTo>
                    <a:pt x="23" y="343"/>
                    <a:pt x="23" y="343"/>
                    <a:pt x="23" y="343"/>
                  </a:cubicBezTo>
                  <a:cubicBezTo>
                    <a:pt x="58" y="372"/>
                    <a:pt x="148" y="322"/>
                    <a:pt x="224" y="231"/>
                  </a:cubicBezTo>
                  <a:cubicBezTo>
                    <a:pt x="300" y="140"/>
                    <a:pt x="333" y="43"/>
                    <a:pt x="298" y="14"/>
                  </a:cubicBezTo>
                  <a:cubicBezTo>
                    <a:pt x="281" y="0"/>
                    <a:pt x="281" y="0"/>
                    <a:pt x="281" y="0"/>
                  </a:cubicBezTo>
                  <a:lnTo>
                    <a:pt x="277" y="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8" name="Freeform 733"/>
            <p:cNvSpPr/>
            <p:nvPr/>
          </p:nvSpPr>
          <p:spPr bwMode="auto">
            <a:xfrm>
              <a:off x="6281738" y="5954713"/>
              <a:ext cx="317500" cy="355600"/>
            </a:xfrm>
            <a:custGeom>
              <a:avLst/>
              <a:gdLst>
                <a:gd name="T0" fmla="*/ 309 w 345"/>
                <a:gd name="T1" fmla="*/ 29 h 387"/>
                <a:gd name="T2" fmla="*/ 236 w 345"/>
                <a:gd name="T3" fmla="*/ 246 h 387"/>
                <a:gd name="T4" fmla="*/ 35 w 345"/>
                <a:gd name="T5" fmla="*/ 358 h 387"/>
                <a:gd name="T6" fmla="*/ 109 w 345"/>
                <a:gd name="T7" fmla="*/ 141 h 387"/>
                <a:gd name="T8" fmla="*/ 309 w 345"/>
                <a:gd name="T9" fmla="*/ 29 h 387"/>
              </a:gdLst>
              <a:ahLst/>
              <a:cxnLst>
                <a:cxn ang="0">
                  <a:pos x="T0" y="T1"/>
                </a:cxn>
                <a:cxn ang="0">
                  <a:pos x="T2" y="T3"/>
                </a:cxn>
                <a:cxn ang="0">
                  <a:pos x="T4" y="T5"/>
                </a:cxn>
                <a:cxn ang="0">
                  <a:pos x="T6" y="T7"/>
                </a:cxn>
                <a:cxn ang="0">
                  <a:pos x="T8" y="T9"/>
                </a:cxn>
              </a:cxnLst>
              <a:rect l="0" t="0" r="r" b="b"/>
              <a:pathLst>
                <a:path w="345" h="387">
                  <a:moveTo>
                    <a:pt x="309" y="29"/>
                  </a:moveTo>
                  <a:cubicBezTo>
                    <a:pt x="345" y="58"/>
                    <a:pt x="311" y="155"/>
                    <a:pt x="236" y="246"/>
                  </a:cubicBezTo>
                  <a:cubicBezTo>
                    <a:pt x="160" y="337"/>
                    <a:pt x="70" y="387"/>
                    <a:pt x="35" y="358"/>
                  </a:cubicBezTo>
                  <a:cubicBezTo>
                    <a:pt x="0" y="329"/>
                    <a:pt x="33" y="231"/>
                    <a:pt x="109" y="141"/>
                  </a:cubicBezTo>
                  <a:cubicBezTo>
                    <a:pt x="184" y="50"/>
                    <a:pt x="274" y="0"/>
                    <a:pt x="309" y="29"/>
                  </a:cubicBezTo>
                  <a:close/>
                </a:path>
              </a:pathLst>
            </a:custGeom>
            <a:solidFill>
              <a:srgbClr val="D0DAD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9" name="Freeform 734"/>
            <p:cNvSpPr/>
            <p:nvPr/>
          </p:nvSpPr>
          <p:spPr bwMode="auto">
            <a:xfrm>
              <a:off x="6408738" y="5857875"/>
              <a:ext cx="474663" cy="392113"/>
            </a:xfrm>
            <a:custGeom>
              <a:avLst/>
              <a:gdLst>
                <a:gd name="T0" fmla="*/ 258 w 516"/>
                <a:gd name="T1" fmla="*/ 426 h 426"/>
                <a:gd name="T2" fmla="*/ 0 w 516"/>
                <a:gd name="T3" fmla="*/ 168 h 426"/>
                <a:gd name="T4" fmla="*/ 0 w 516"/>
                <a:gd name="T5" fmla="*/ 9 h 426"/>
                <a:gd name="T6" fmla="*/ 9 w 516"/>
                <a:gd name="T7" fmla="*/ 0 h 426"/>
                <a:gd name="T8" fmla="*/ 18 w 516"/>
                <a:gd name="T9" fmla="*/ 9 h 426"/>
                <a:gd name="T10" fmla="*/ 18 w 516"/>
                <a:gd name="T11" fmla="*/ 168 h 426"/>
                <a:gd name="T12" fmla="*/ 258 w 516"/>
                <a:gd name="T13" fmla="*/ 408 h 426"/>
                <a:gd name="T14" fmla="*/ 499 w 516"/>
                <a:gd name="T15" fmla="*/ 168 h 426"/>
                <a:gd name="T16" fmla="*/ 499 w 516"/>
                <a:gd name="T17" fmla="*/ 9 h 426"/>
                <a:gd name="T18" fmla="*/ 508 w 516"/>
                <a:gd name="T19" fmla="*/ 0 h 426"/>
                <a:gd name="T20" fmla="*/ 516 w 516"/>
                <a:gd name="T21" fmla="*/ 9 h 426"/>
                <a:gd name="T22" fmla="*/ 516 w 516"/>
                <a:gd name="T23" fmla="*/ 168 h 426"/>
                <a:gd name="T24" fmla="*/ 258 w 516"/>
                <a:gd name="T25"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6">
                  <a:moveTo>
                    <a:pt x="258" y="426"/>
                  </a:moveTo>
                  <a:cubicBezTo>
                    <a:pt x="116" y="426"/>
                    <a:pt x="0" y="310"/>
                    <a:pt x="0" y="168"/>
                  </a:cubicBezTo>
                  <a:cubicBezTo>
                    <a:pt x="0" y="9"/>
                    <a:pt x="0" y="9"/>
                    <a:pt x="0" y="9"/>
                  </a:cubicBezTo>
                  <a:cubicBezTo>
                    <a:pt x="0" y="4"/>
                    <a:pt x="4" y="0"/>
                    <a:pt x="9" y="0"/>
                  </a:cubicBezTo>
                  <a:cubicBezTo>
                    <a:pt x="14" y="0"/>
                    <a:pt x="18" y="4"/>
                    <a:pt x="18" y="9"/>
                  </a:cubicBezTo>
                  <a:cubicBezTo>
                    <a:pt x="18" y="168"/>
                    <a:pt x="18" y="168"/>
                    <a:pt x="18" y="168"/>
                  </a:cubicBezTo>
                  <a:cubicBezTo>
                    <a:pt x="18" y="300"/>
                    <a:pt x="125" y="408"/>
                    <a:pt x="258" y="408"/>
                  </a:cubicBezTo>
                  <a:cubicBezTo>
                    <a:pt x="391" y="408"/>
                    <a:pt x="499" y="300"/>
                    <a:pt x="499" y="168"/>
                  </a:cubicBezTo>
                  <a:cubicBezTo>
                    <a:pt x="499" y="9"/>
                    <a:pt x="499" y="9"/>
                    <a:pt x="499" y="9"/>
                  </a:cubicBezTo>
                  <a:cubicBezTo>
                    <a:pt x="499" y="4"/>
                    <a:pt x="503" y="0"/>
                    <a:pt x="508" y="0"/>
                  </a:cubicBezTo>
                  <a:cubicBezTo>
                    <a:pt x="512" y="0"/>
                    <a:pt x="516" y="4"/>
                    <a:pt x="516" y="9"/>
                  </a:cubicBezTo>
                  <a:cubicBezTo>
                    <a:pt x="516" y="168"/>
                    <a:pt x="516" y="168"/>
                    <a:pt x="516" y="168"/>
                  </a:cubicBezTo>
                  <a:cubicBezTo>
                    <a:pt x="516" y="310"/>
                    <a:pt x="401" y="426"/>
                    <a:pt x="258" y="426"/>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80" name="Oval 735"/>
          <p:cNvSpPr>
            <a:spLocks noChangeArrowheads="1"/>
          </p:cNvSpPr>
          <p:nvPr/>
        </p:nvSpPr>
        <p:spPr bwMode="auto">
          <a:xfrm>
            <a:off x="2156180" y="4977831"/>
            <a:ext cx="1174431" cy="1176431"/>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7" name="组合 3826"/>
          <p:cNvGrpSpPr/>
          <p:nvPr/>
        </p:nvGrpSpPr>
        <p:grpSpPr>
          <a:xfrm>
            <a:off x="2460292" y="5121884"/>
            <a:ext cx="566209" cy="870318"/>
            <a:chOff x="5348288" y="5716588"/>
            <a:chExt cx="449263" cy="690562"/>
          </a:xfrm>
        </p:grpSpPr>
        <p:sp>
          <p:nvSpPr>
            <p:cNvPr id="3581" name="Freeform 736"/>
            <p:cNvSpPr/>
            <p:nvPr/>
          </p:nvSpPr>
          <p:spPr bwMode="auto">
            <a:xfrm>
              <a:off x="5348288" y="5716588"/>
              <a:ext cx="388938" cy="312738"/>
            </a:xfrm>
            <a:custGeom>
              <a:avLst/>
              <a:gdLst>
                <a:gd name="T0" fmla="*/ 419 w 422"/>
                <a:gd name="T1" fmla="*/ 214 h 341"/>
                <a:gd name="T2" fmla="*/ 421 w 422"/>
                <a:gd name="T3" fmla="*/ 314 h 341"/>
                <a:gd name="T4" fmla="*/ 420 w 422"/>
                <a:gd name="T5" fmla="*/ 320 h 341"/>
                <a:gd name="T6" fmla="*/ 412 w 422"/>
                <a:gd name="T7" fmla="*/ 323 h 341"/>
                <a:gd name="T8" fmla="*/ 201 w 422"/>
                <a:gd name="T9" fmla="*/ 338 h 341"/>
                <a:gd name="T10" fmla="*/ 154 w 422"/>
                <a:gd name="T11" fmla="*/ 335 h 341"/>
                <a:gd name="T12" fmla="*/ 76 w 422"/>
                <a:gd name="T13" fmla="*/ 327 h 341"/>
                <a:gd name="T14" fmla="*/ 71 w 422"/>
                <a:gd name="T15" fmla="*/ 330 h 341"/>
                <a:gd name="T16" fmla="*/ 69 w 422"/>
                <a:gd name="T17" fmla="*/ 336 h 341"/>
                <a:gd name="T18" fmla="*/ 52 w 422"/>
                <a:gd name="T19" fmla="*/ 340 h 341"/>
                <a:gd name="T20" fmla="*/ 22 w 422"/>
                <a:gd name="T21" fmla="*/ 327 h 341"/>
                <a:gd name="T22" fmla="*/ 0 w 422"/>
                <a:gd name="T23" fmla="*/ 256 h 341"/>
                <a:gd name="T24" fmla="*/ 1 w 422"/>
                <a:gd name="T25" fmla="*/ 140 h 341"/>
                <a:gd name="T26" fmla="*/ 11 w 422"/>
                <a:gd name="T27" fmla="*/ 91 h 341"/>
                <a:gd name="T28" fmla="*/ 60 w 422"/>
                <a:gd name="T29" fmla="*/ 71 h 341"/>
                <a:gd name="T30" fmla="*/ 88 w 422"/>
                <a:gd name="T31" fmla="*/ 99 h 341"/>
                <a:gd name="T32" fmla="*/ 110 w 422"/>
                <a:gd name="T33" fmla="*/ 130 h 341"/>
                <a:gd name="T34" fmla="*/ 149 w 422"/>
                <a:gd name="T35" fmla="*/ 129 h 341"/>
                <a:gd name="T36" fmla="*/ 164 w 422"/>
                <a:gd name="T37" fmla="*/ 104 h 341"/>
                <a:gd name="T38" fmla="*/ 179 w 422"/>
                <a:gd name="T39" fmla="*/ 101 h 341"/>
                <a:gd name="T40" fmla="*/ 185 w 422"/>
                <a:gd name="T41" fmla="*/ 94 h 341"/>
                <a:gd name="T42" fmla="*/ 198 w 422"/>
                <a:gd name="T43" fmla="*/ 43 h 341"/>
                <a:gd name="T44" fmla="*/ 232 w 422"/>
                <a:gd name="T45" fmla="*/ 3 h 341"/>
                <a:gd name="T46" fmla="*/ 272 w 422"/>
                <a:gd name="T47" fmla="*/ 17 h 341"/>
                <a:gd name="T48" fmla="*/ 289 w 422"/>
                <a:gd name="T49" fmla="*/ 52 h 341"/>
                <a:gd name="T50" fmla="*/ 294 w 422"/>
                <a:gd name="T51" fmla="*/ 109 h 341"/>
                <a:gd name="T52" fmla="*/ 300 w 422"/>
                <a:gd name="T53" fmla="*/ 162 h 341"/>
                <a:gd name="T54" fmla="*/ 334 w 422"/>
                <a:gd name="T55" fmla="*/ 175 h 341"/>
                <a:gd name="T56" fmla="*/ 350 w 422"/>
                <a:gd name="T57" fmla="*/ 157 h 341"/>
                <a:gd name="T58" fmla="*/ 361 w 422"/>
                <a:gd name="T59" fmla="*/ 155 h 341"/>
                <a:gd name="T60" fmla="*/ 415 w 422"/>
                <a:gd name="T61" fmla="*/ 189 h 341"/>
                <a:gd name="T62" fmla="*/ 419 w 422"/>
                <a:gd name="T63" fmla="*/ 2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341">
                  <a:moveTo>
                    <a:pt x="419" y="214"/>
                  </a:moveTo>
                  <a:cubicBezTo>
                    <a:pt x="421" y="247"/>
                    <a:pt x="422" y="281"/>
                    <a:pt x="421" y="314"/>
                  </a:cubicBezTo>
                  <a:cubicBezTo>
                    <a:pt x="421" y="316"/>
                    <a:pt x="421" y="318"/>
                    <a:pt x="420" y="320"/>
                  </a:cubicBezTo>
                  <a:cubicBezTo>
                    <a:pt x="418" y="322"/>
                    <a:pt x="415" y="322"/>
                    <a:pt x="412" y="323"/>
                  </a:cubicBezTo>
                  <a:cubicBezTo>
                    <a:pt x="342" y="333"/>
                    <a:pt x="272" y="338"/>
                    <a:pt x="201" y="338"/>
                  </a:cubicBezTo>
                  <a:cubicBezTo>
                    <a:pt x="186" y="338"/>
                    <a:pt x="170" y="338"/>
                    <a:pt x="154" y="335"/>
                  </a:cubicBezTo>
                  <a:cubicBezTo>
                    <a:pt x="128" y="331"/>
                    <a:pt x="102" y="321"/>
                    <a:pt x="76" y="327"/>
                  </a:cubicBezTo>
                  <a:cubicBezTo>
                    <a:pt x="74" y="328"/>
                    <a:pt x="72" y="328"/>
                    <a:pt x="71" y="330"/>
                  </a:cubicBezTo>
                  <a:cubicBezTo>
                    <a:pt x="70" y="331"/>
                    <a:pt x="70" y="334"/>
                    <a:pt x="69" y="336"/>
                  </a:cubicBezTo>
                  <a:cubicBezTo>
                    <a:pt x="66" y="341"/>
                    <a:pt x="58" y="341"/>
                    <a:pt x="52" y="340"/>
                  </a:cubicBezTo>
                  <a:cubicBezTo>
                    <a:pt x="40" y="339"/>
                    <a:pt x="30" y="334"/>
                    <a:pt x="22" y="327"/>
                  </a:cubicBezTo>
                  <a:cubicBezTo>
                    <a:pt x="1" y="309"/>
                    <a:pt x="0" y="281"/>
                    <a:pt x="0" y="256"/>
                  </a:cubicBezTo>
                  <a:cubicBezTo>
                    <a:pt x="0" y="217"/>
                    <a:pt x="1" y="179"/>
                    <a:pt x="1" y="140"/>
                  </a:cubicBezTo>
                  <a:cubicBezTo>
                    <a:pt x="1" y="124"/>
                    <a:pt x="1" y="106"/>
                    <a:pt x="11" y="91"/>
                  </a:cubicBezTo>
                  <a:cubicBezTo>
                    <a:pt x="20" y="76"/>
                    <a:pt x="41" y="65"/>
                    <a:pt x="60" y="71"/>
                  </a:cubicBezTo>
                  <a:cubicBezTo>
                    <a:pt x="74" y="75"/>
                    <a:pt x="82" y="87"/>
                    <a:pt x="88" y="99"/>
                  </a:cubicBezTo>
                  <a:cubicBezTo>
                    <a:pt x="94" y="110"/>
                    <a:pt x="99" y="122"/>
                    <a:pt x="110" y="130"/>
                  </a:cubicBezTo>
                  <a:cubicBezTo>
                    <a:pt x="121" y="139"/>
                    <a:pt x="141" y="140"/>
                    <a:pt x="149" y="129"/>
                  </a:cubicBezTo>
                  <a:cubicBezTo>
                    <a:pt x="156" y="121"/>
                    <a:pt x="154" y="108"/>
                    <a:pt x="164" y="104"/>
                  </a:cubicBezTo>
                  <a:cubicBezTo>
                    <a:pt x="169" y="102"/>
                    <a:pt x="174" y="103"/>
                    <a:pt x="179" y="101"/>
                  </a:cubicBezTo>
                  <a:cubicBezTo>
                    <a:pt x="182" y="99"/>
                    <a:pt x="184" y="97"/>
                    <a:pt x="185" y="94"/>
                  </a:cubicBezTo>
                  <a:cubicBezTo>
                    <a:pt x="195" y="79"/>
                    <a:pt x="194" y="61"/>
                    <a:pt x="198" y="43"/>
                  </a:cubicBezTo>
                  <a:cubicBezTo>
                    <a:pt x="201" y="26"/>
                    <a:pt x="211" y="7"/>
                    <a:pt x="232" y="3"/>
                  </a:cubicBezTo>
                  <a:cubicBezTo>
                    <a:pt x="246" y="0"/>
                    <a:pt x="262" y="7"/>
                    <a:pt x="272" y="17"/>
                  </a:cubicBezTo>
                  <a:cubicBezTo>
                    <a:pt x="281" y="27"/>
                    <a:pt x="286" y="40"/>
                    <a:pt x="289" y="52"/>
                  </a:cubicBezTo>
                  <a:cubicBezTo>
                    <a:pt x="293" y="71"/>
                    <a:pt x="295" y="90"/>
                    <a:pt x="294" y="109"/>
                  </a:cubicBezTo>
                  <a:cubicBezTo>
                    <a:pt x="294" y="127"/>
                    <a:pt x="291" y="146"/>
                    <a:pt x="300" y="162"/>
                  </a:cubicBezTo>
                  <a:cubicBezTo>
                    <a:pt x="306" y="173"/>
                    <a:pt x="323" y="182"/>
                    <a:pt x="334" y="175"/>
                  </a:cubicBezTo>
                  <a:cubicBezTo>
                    <a:pt x="341" y="170"/>
                    <a:pt x="343" y="161"/>
                    <a:pt x="350" y="157"/>
                  </a:cubicBezTo>
                  <a:cubicBezTo>
                    <a:pt x="354" y="156"/>
                    <a:pt x="358" y="155"/>
                    <a:pt x="361" y="155"/>
                  </a:cubicBezTo>
                  <a:cubicBezTo>
                    <a:pt x="385" y="156"/>
                    <a:pt x="407" y="170"/>
                    <a:pt x="415" y="189"/>
                  </a:cubicBezTo>
                  <a:cubicBezTo>
                    <a:pt x="418" y="197"/>
                    <a:pt x="419" y="206"/>
                    <a:pt x="419" y="214"/>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82" name="Freeform 737"/>
            <p:cNvSpPr/>
            <p:nvPr/>
          </p:nvSpPr>
          <p:spPr bwMode="auto">
            <a:xfrm>
              <a:off x="5530851" y="6013450"/>
              <a:ext cx="266700" cy="254000"/>
            </a:xfrm>
            <a:custGeom>
              <a:avLst/>
              <a:gdLst>
                <a:gd name="T0" fmla="*/ 24 w 290"/>
                <a:gd name="T1" fmla="*/ 276 h 276"/>
                <a:gd name="T2" fmla="*/ 0 w 290"/>
                <a:gd name="T3" fmla="*/ 276 h 276"/>
                <a:gd name="T4" fmla="*/ 0 w 290"/>
                <a:gd name="T5" fmla="*/ 216 h 276"/>
                <a:gd name="T6" fmla="*/ 33 w 290"/>
                <a:gd name="T7" fmla="*/ 173 h 276"/>
                <a:gd name="T8" fmla="*/ 250 w 290"/>
                <a:gd name="T9" fmla="*/ 105 h 276"/>
                <a:gd name="T10" fmla="*/ 266 w 290"/>
                <a:gd name="T11" fmla="*/ 85 h 276"/>
                <a:gd name="T12" fmla="*/ 266 w 290"/>
                <a:gd name="T13" fmla="*/ 45 h 276"/>
                <a:gd name="T14" fmla="*/ 245 w 290"/>
                <a:gd name="T15" fmla="*/ 24 h 276"/>
                <a:gd name="T16" fmla="*/ 212 w 290"/>
                <a:gd name="T17" fmla="*/ 24 h 276"/>
                <a:gd name="T18" fmla="*/ 212 w 290"/>
                <a:gd name="T19" fmla="*/ 0 h 276"/>
                <a:gd name="T20" fmla="*/ 245 w 290"/>
                <a:gd name="T21" fmla="*/ 0 h 276"/>
                <a:gd name="T22" fmla="*/ 290 w 290"/>
                <a:gd name="T23" fmla="*/ 45 h 276"/>
                <a:gd name="T24" fmla="*/ 290 w 290"/>
                <a:gd name="T25" fmla="*/ 85 h 276"/>
                <a:gd name="T26" fmla="*/ 256 w 290"/>
                <a:gd name="T27" fmla="*/ 129 h 276"/>
                <a:gd name="T28" fmla="*/ 39 w 290"/>
                <a:gd name="T29" fmla="*/ 196 h 276"/>
                <a:gd name="T30" fmla="*/ 24 w 290"/>
                <a:gd name="T31" fmla="*/ 216 h 276"/>
                <a:gd name="T32" fmla="*/ 24 w 290"/>
                <a:gd name="T33"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276">
                  <a:moveTo>
                    <a:pt x="24" y="276"/>
                  </a:moveTo>
                  <a:cubicBezTo>
                    <a:pt x="0" y="276"/>
                    <a:pt x="0" y="276"/>
                    <a:pt x="0" y="276"/>
                  </a:cubicBezTo>
                  <a:cubicBezTo>
                    <a:pt x="0" y="216"/>
                    <a:pt x="0" y="216"/>
                    <a:pt x="0" y="216"/>
                  </a:cubicBezTo>
                  <a:cubicBezTo>
                    <a:pt x="0" y="196"/>
                    <a:pt x="13" y="178"/>
                    <a:pt x="33" y="173"/>
                  </a:cubicBezTo>
                  <a:cubicBezTo>
                    <a:pt x="250" y="105"/>
                    <a:pt x="250" y="105"/>
                    <a:pt x="250" y="105"/>
                  </a:cubicBezTo>
                  <a:cubicBezTo>
                    <a:pt x="259" y="103"/>
                    <a:pt x="266" y="95"/>
                    <a:pt x="266" y="85"/>
                  </a:cubicBezTo>
                  <a:cubicBezTo>
                    <a:pt x="266" y="45"/>
                    <a:pt x="266" y="45"/>
                    <a:pt x="266" y="45"/>
                  </a:cubicBezTo>
                  <a:cubicBezTo>
                    <a:pt x="266" y="34"/>
                    <a:pt x="256" y="24"/>
                    <a:pt x="245" y="24"/>
                  </a:cubicBezTo>
                  <a:cubicBezTo>
                    <a:pt x="212" y="24"/>
                    <a:pt x="212" y="24"/>
                    <a:pt x="212" y="24"/>
                  </a:cubicBezTo>
                  <a:cubicBezTo>
                    <a:pt x="212" y="0"/>
                    <a:pt x="212" y="0"/>
                    <a:pt x="212" y="0"/>
                  </a:cubicBezTo>
                  <a:cubicBezTo>
                    <a:pt x="245" y="0"/>
                    <a:pt x="245" y="0"/>
                    <a:pt x="245" y="0"/>
                  </a:cubicBezTo>
                  <a:cubicBezTo>
                    <a:pt x="270" y="0"/>
                    <a:pt x="290" y="20"/>
                    <a:pt x="290" y="45"/>
                  </a:cubicBezTo>
                  <a:cubicBezTo>
                    <a:pt x="290" y="85"/>
                    <a:pt x="290" y="85"/>
                    <a:pt x="290" y="85"/>
                  </a:cubicBezTo>
                  <a:cubicBezTo>
                    <a:pt x="290" y="106"/>
                    <a:pt x="276" y="124"/>
                    <a:pt x="256" y="129"/>
                  </a:cubicBezTo>
                  <a:cubicBezTo>
                    <a:pt x="39" y="196"/>
                    <a:pt x="39" y="196"/>
                    <a:pt x="39" y="196"/>
                  </a:cubicBezTo>
                  <a:cubicBezTo>
                    <a:pt x="30" y="198"/>
                    <a:pt x="24" y="207"/>
                    <a:pt x="24" y="216"/>
                  </a:cubicBezTo>
                  <a:lnTo>
                    <a:pt x="24" y="27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83" name="Freeform 738"/>
            <p:cNvSpPr/>
            <p:nvPr/>
          </p:nvSpPr>
          <p:spPr bwMode="auto">
            <a:xfrm>
              <a:off x="5499101" y="6245225"/>
              <a:ext cx="87313" cy="161925"/>
            </a:xfrm>
            <a:custGeom>
              <a:avLst/>
              <a:gdLst>
                <a:gd name="T0" fmla="*/ 75 w 94"/>
                <a:gd name="T1" fmla="*/ 0 h 175"/>
                <a:gd name="T2" fmla="*/ 18 w 94"/>
                <a:gd name="T3" fmla="*/ 0 h 175"/>
                <a:gd name="T4" fmla="*/ 0 w 94"/>
                <a:gd name="T5" fmla="*/ 15 h 175"/>
                <a:gd name="T6" fmla="*/ 0 w 94"/>
                <a:gd name="T7" fmla="*/ 161 h 175"/>
                <a:gd name="T8" fmla="*/ 18 w 94"/>
                <a:gd name="T9" fmla="*/ 175 h 175"/>
                <a:gd name="T10" fmla="*/ 75 w 94"/>
                <a:gd name="T11" fmla="*/ 175 h 175"/>
                <a:gd name="T12" fmla="*/ 94 w 94"/>
                <a:gd name="T13" fmla="*/ 161 h 175"/>
                <a:gd name="T14" fmla="*/ 94 w 94"/>
                <a:gd name="T15" fmla="*/ 15 h 175"/>
                <a:gd name="T16" fmla="*/ 75 w 9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75">
                  <a:moveTo>
                    <a:pt x="75" y="0"/>
                  </a:moveTo>
                  <a:cubicBezTo>
                    <a:pt x="18" y="0"/>
                    <a:pt x="18" y="0"/>
                    <a:pt x="18" y="0"/>
                  </a:cubicBezTo>
                  <a:cubicBezTo>
                    <a:pt x="8" y="0"/>
                    <a:pt x="0" y="7"/>
                    <a:pt x="0" y="15"/>
                  </a:cubicBezTo>
                  <a:cubicBezTo>
                    <a:pt x="0" y="161"/>
                    <a:pt x="0" y="161"/>
                    <a:pt x="0" y="161"/>
                  </a:cubicBezTo>
                  <a:cubicBezTo>
                    <a:pt x="0" y="169"/>
                    <a:pt x="8" y="175"/>
                    <a:pt x="18" y="175"/>
                  </a:cubicBezTo>
                  <a:cubicBezTo>
                    <a:pt x="75" y="175"/>
                    <a:pt x="75" y="175"/>
                    <a:pt x="75" y="175"/>
                  </a:cubicBezTo>
                  <a:cubicBezTo>
                    <a:pt x="86" y="175"/>
                    <a:pt x="94" y="169"/>
                    <a:pt x="94" y="161"/>
                  </a:cubicBezTo>
                  <a:cubicBezTo>
                    <a:pt x="94" y="15"/>
                    <a:pt x="94" y="15"/>
                    <a:pt x="94" y="15"/>
                  </a:cubicBezTo>
                  <a:cubicBezTo>
                    <a:pt x="94" y="7"/>
                    <a:pt x="86" y="0"/>
                    <a:pt x="75"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84" name="Freeform 739"/>
            <p:cNvSpPr/>
            <p:nvPr/>
          </p:nvSpPr>
          <p:spPr bwMode="auto">
            <a:xfrm>
              <a:off x="5348288" y="5970588"/>
              <a:ext cx="388938" cy="107950"/>
            </a:xfrm>
            <a:custGeom>
              <a:avLst/>
              <a:gdLst>
                <a:gd name="T0" fmla="*/ 403 w 422"/>
                <a:gd name="T1" fmla="*/ 0 h 117"/>
                <a:gd name="T2" fmla="*/ 18 w 422"/>
                <a:gd name="T3" fmla="*/ 0 h 117"/>
                <a:gd name="T4" fmla="*/ 0 w 422"/>
                <a:gd name="T5" fmla="*/ 21 h 117"/>
                <a:gd name="T6" fmla="*/ 0 w 422"/>
                <a:gd name="T7" fmla="*/ 95 h 117"/>
                <a:gd name="T8" fmla="*/ 18 w 422"/>
                <a:gd name="T9" fmla="*/ 117 h 117"/>
                <a:gd name="T10" fmla="*/ 403 w 422"/>
                <a:gd name="T11" fmla="*/ 117 h 117"/>
                <a:gd name="T12" fmla="*/ 422 w 422"/>
                <a:gd name="T13" fmla="*/ 95 h 117"/>
                <a:gd name="T14" fmla="*/ 422 w 422"/>
                <a:gd name="T15" fmla="*/ 21 h 117"/>
                <a:gd name="T16" fmla="*/ 403 w 422"/>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117">
                  <a:moveTo>
                    <a:pt x="403" y="0"/>
                  </a:moveTo>
                  <a:cubicBezTo>
                    <a:pt x="18" y="0"/>
                    <a:pt x="18" y="0"/>
                    <a:pt x="18" y="0"/>
                  </a:cubicBezTo>
                  <a:cubicBezTo>
                    <a:pt x="8" y="0"/>
                    <a:pt x="0" y="9"/>
                    <a:pt x="0" y="21"/>
                  </a:cubicBezTo>
                  <a:cubicBezTo>
                    <a:pt x="0" y="95"/>
                    <a:pt x="0" y="95"/>
                    <a:pt x="0" y="95"/>
                  </a:cubicBezTo>
                  <a:cubicBezTo>
                    <a:pt x="0" y="107"/>
                    <a:pt x="8" y="117"/>
                    <a:pt x="18" y="117"/>
                  </a:cubicBezTo>
                  <a:cubicBezTo>
                    <a:pt x="403" y="117"/>
                    <a:pt x="403" y="117"/>
                    <a:pt x="403" y="117"/>
                  </a:cubicBezTo>
                  <a:cubicBezTo>
                    <a:pt x="413" y="117"/>
                    <a:pt x="422" y="107"/>
                    <a:pt x="422" y="95"/>
                  </a:cubicBezTo>
                  <a:cubicBezTo>
                    <a:pt x="422" y="21"/>
                    <a:pt x="422" y="21"/>
                    <a:pt x="422" y="21"/>
                  </a:cubicBezTo>
                  <a:cubicBezTo>
                    <a:pt x="422" y="9"/>
                    <a:pt x="413" y="0"/>
                    <a:pt x="403" y="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85" name="Oval 740"/>
          <p:cNvSpPr>
            <a:spLocks noChangeArrowheads="1"/>
          </p:cNvSpPr>
          <p:nvPr/>
        </p:nvSpPr>
        <p:spPr bwMode="auto">
          <a:xfrm>
            <a:off x="698634" y="4977831"/>
            <a:ext cx="1176431" cy="1176431"/>
          </a:xfrm>
          <a:prstGeom prst="ellipse">
            <a:avLst/>
          </a:pr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6" name="组合 3825"/>
          <p:cNvGrpSpPr/>
          <p:nvPr/>
        </p:nvGrpSpPr>
        <p:grpSpPr>
          <a:xfrm>
            <a:off x="908710" y="5187908"/>
            <a:ext cx="758277" cy="760279"/>
            <a:chOff x="4238626" y="5768975"/>
            <a:chExt cx="601662" cy="603251"/>
          </a:xfrm>
        </p:grpSpPr>
        <p:sp>
          <p:nvSpPr>
            <p:cNvPr id="3586" name="Freeform 741"/>
            <p:cNvSpPr/>
            <p:nvPr/>
          </p:nvSpPr>
          <p:spPr bwMode="auto">
            <a:xfrm>
              <a:off x="4640263" y="6176963"/>
              <a:ext cx="200025" cy="195263"/>
            </a:xfrm>
            <a:custGeom>
              <a:avLst/>
              <a:gdLst>
                <a:gd name="T0" fmla="*/ 130 w 218"/>
                <a:gd name="T1" fmla="*/ 205 h 213"/>
                <a:gd name="T2" fmla="*/ 76 w 218"/>
                <a:gd name="T3" fmla="*/ 197 h 213"/>
                <a:gd name="T4" fmla="*/ 66 w 218"/>
                <a:gd name="T5" fmla="*/ 179 h 213"/>
                <a:gd name="T6" fmla="*/ 29 w 218"/>
                <a:gd name="T7" fmla="*/ 159 h 213"/>
                <a:gd name="T8" fmla="*/ 3 w 218"/>
                <a:gd name="T9" fmla="*/ 129 h 213"/>
                <a:gd name="T10" fmla="*/ 17 w 218"/>
                <a:gd name="T11" fmla="*/ 111 h 213"/>
                <a:gd name="T12" fmla="*/ 56 w 218"/>
                <a:gd name="T13" fmla="*/ 94 h 213"/>
                <a:gd name="T14" fmla="*/ 91 w 218"/>
                <a:gd name="T15" fmla="*/ 70 h 213"/>
                <a:gd name="T16" fmla="*/ 91 w 218"/>
                <a:gd name="T17" fmla="*/ 30 h 213"/>
                <a:gd name="T18" fmla="*/ 78 w 218"/>
                <a:gd name="T19" fmla="*/ 14 h 213"/>
                <a:gd name="T20" fmla="*/ 93 w 218"/>
                <a:gd name="T21" fmla="*/ 1 h 213"/>
                <a:gd name="T22" fmla="*/ 114 w 218"/>
                <a:gd name="T23" fmla="*/ 10 h 213"/>
                <a:gd name="T24" fmla="*/ 179 w 218"/>
                <a:gd name="T25" fmla="*/ 64 h 213"/>
                <a:gd name="T26" fmla="*/ 215 w 218"/>
                <a:gd name="T27" fmla="*/ 111 h 213"/>
                <a:gd name="T28" fmla="*/ 213 w 218"/>
                <a:gd name="T29" fmla="*/ 137 h 213"/>
                <a:gd name="T30" fmla="*/ 166 w 218"/>
                <a:gd name="T31" fmla="*/ 168 h 213"/>
                <a:gd name="T32" fmla="*/ 163 w 218"/>
                <a:gd name="T33" fmla="*/ 182 h 213"/>
                <a:gd name="T34" fmla="*/ 130 w 218"/>
                <a:gd name="T35" fmla="*/ 20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13">
                  <a:moveTo>
                    <a:pt x="130" y="205"/>
                  </a:moveTo>
                  <a:cubicBezTo>
                    <a:pt x="111" y="210"/>
                    <a:pt x="87" y="213"/>
                    <a:pt x="76" y="197"/>
                  </a:cubicBezTo>
                  <a:cubicBezTo>
                    <a:pt x="72" y="192"/>
                    <a:pt x="70" y="185"/>
                    <a:pt x="66" y="179"/>
                  </a:cubicBezTo>
                  <a:cubicBezTo>
                    <a:pt x="58" y="167"/>
                    <a:pt x="42" y="164"/>
                    <a:pt x="29" y="159"/>
                  </a:cubicBezTo>
                  <a:cubicBezTo>
                    <a:pt x="15" y="155"/>
                    <a:pt x="0" y="143"/>
                    <a:pt x="3" y="129"/>
                  </a:cubicBezTo>
                  <a:cubicBezTo>
                    <a:pt x="4" y="121"/>
                    <a:pt x="10" y="115"/>
                    <a:pt x="17" y="111"/>
                  </a:cubicBezTo>
                  <a:cubicBezTo>
                    <a:pt x="29" y="103"/>
                    <a:pt x="43" y="99"/>
                    <a:pt x="56" y="94"/>
                  </a:cubicBezTo>
                  <a:cubicBezTo>
                    <a:pt x="69" y="89"/>
                    <a:pt x="82" y="82"/>
                    <a:pt x="91" y="70"/>
                  </a:cubicBezTo>
                  <a:cubicBezTo>
                    <a:pt x="99" y="58"/>
                    <a:pt x="100" y="41"/>
                    <a:pt x="91" y="30"/>
                  </a:cubicBezTo>
                  <a:cubicBezTo>
                    <a:pt x="86" y="25"/>
                    <a:pt x="79" y="21"/>
                    <a:pt x="78" y="14"/>
                  </a:cubicBezTo>
                  <a:cubicBezTo>
                    <a:pt x="77" y="7"/>
                    <a:pt x="85" y="0"/>
                    <a:pt x="93" y="1"/>
                  </a:cubicBezTo>
                  <a:cubicBezTo>
                    <a:pt x="101" y="1"/>
                    <a:pt x="108" y="6"/>
                    <a:pt x="114" y="10"/>
                  </a:cubicBezTo>
                  <a:cubicBezTo>
                    <a:pt x="136" y="27"/>
                    <a:pt x="158" y="45"/>
                    <a:pt x="179" y="64"/>
                  </a:cubicBezTo>
                  <a:cubicBezTo>
                    <a:pt x="194" y="77"/>
                    <a:pt x="209" y="92"/>
                    <a:pt x="215" y="111"/>
                  </a:cubicBezTo>
                  <a:cubicBezTo>
                    <a:pt x="217" y="120"/>
                    <a:pt x="218" y="130"/>
                    <a:pt x="213" y="137"/>
                  </a:cubicBezTo>
                  <a:cubicBezTo>
                    <a:pt x="202" y="153"/>
                    <a:pt x="173" y="150"/>
                    <a:pt x="166" y="168"/>
                  </a:cubicBezTo>
                  <a:cubicBezTo>
                    <a:pt x="164" y="172"/>
                    <a:pt x="164" y="177"/>
                    <a:pt x="163" y="182"/>
                  </a:cubicBezTo>
                  <a:cubicBezTo>
                    <a:pt x="159" y="195"/>
                    <a:pt x="143" y="201"/>
                    <a:pt x="130" y="20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87" name="Freeform 742"/>
            <p:cNvSpPr/>
            <p:nvPr/>
          </p:nvSpPr>
          <p:spPr bwMode="auto">
            <a:xfrm>
              <a:off x="4238626" y="5768975"/>
              <a:ext cx="169863" cy="201613"/>
            </a:xfrm>
            <a:custGeom>
              <a:avLst/>
              <a:gdLst>
                <a:gd name="T0" fmla="*/ 0 w 107"/>
                <a:gd name="T1" fmla="*/ 116 h 127"/>
                <a:gd name="T2" fmla="*/ 93 w 107"/>
                <a:gd name="T3" fmla="*/ 0 h 127"/>
                <a:gd name="T4" fmla="*/ 107 w 107"/>
                <a:gd name="T5" fmla="*/ 11 h 127"/>
                <a:gd name="T6" fmla="*/ 14 w 107"/>
                <a:gd name="T7" fmla="*/ 127 h 127"/>
                <a:gd name="T8" fmla="*/ 0 w 107"/>
                <a:gd name="T9" fmla="*/ 116 h 127"/>
              </a:gdLst>
              <a:ahLst/>
              <a:cxnLst>
                <a:cxn ang="0">
                  <a:pos x="T0" y="T1"/>
                </a:cxn>
                <a:cxn ang="0">
                  <a:pos x="T2" y="T3"/>
                </a:cxn>
                <a:cxn ang="0">
                  <a:pos x="T4" y="T5"/>
                </a:cxn>
                <a:cxn ang="0">
                  <a:pos x="T6" y="T7"/>
                </a:cxn>
                <a:cxn ang="0">
                  <a:pos x="T8" y="T9"/>
                </a:cxn>
              </a:cxnLst>
              <a:rect l="0" t="0" r="r" b="b"/>
              <a:pathLst>
                <a:path w="107" h="127">
                  <a:moveTo>
                    <a:pt x="0" y="116"/>
                  </a:moveTo>
                  <a:lnTo>
                    <a:pt x="93" y="0"/>
                  </a:lnTo>
                  <a:lnTo>
                    <a:pt x="107" y="11"/>
                  </a:lnTo>
                  <a:lnTo>
                    <a:pt x="14" y="127"/>
                  </a:lnTo>
                  <a:lnTo>
                    <a:pt x="0" y="116"/>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88" name="Freeform 743"/>
            <p:cNvSpPr/>
            <p:nvPr/>
          </p:nvSpPr>
          <p:spPr bwMode="auto">
            <a:xfrm>
              <a:off x="4659313" y="6130925"/>
              <a:ext cx="77788" cy="74613"/>
            </a:xfrm>
            <a:custGeom>
              <a:avLst/>
              <a:gdLst>
                <a:gd name="T0" fmla="*/ 0 w 49"/>
                <a:gd name="T1" fmla="*/ 25 h 47"/>
                <a:gd name="T2" fmla="*/ 21 w 49"/>
                <a:gd name="T3" fmla="*/ 0 h 47"/>
                <a:gd name="T4" fmla="*/ 49 w 49"/>
                <a:gd name="T5" fmla="*/ 27 h 47"/>
                <a:gd name="T6" fmla="*/ 33 w 49"/>
                <a:gd name="T7" fmla="*/ 47 h 47"/>
                <a:gd name="T8" fmla="*/ 0 w 49"/>
                <a:gd name="T9" fmla="*/ 25 h 47"/>
              </a:gdLst>
              <a:ahLst/>
              <a:cxnLst>
                <a:cxn ang="0">
                  <a:pos x="T0" y="T1"/>
                </a:cxn>
                <a:cxn ang="0">
                  <a:pos x="T2" y="T3"/>
                </a:cxn>
                <a:cxn ang="0">
                  <a:pos x="T4" y="T5"/>
                </a:cxn>
                <a:cxn ang="0">
                  <a:pos x="T6" y="T7"/>
                </a:cxn>
                <a:cxn ang="0">
                  <a:pos x="T8" y="T9"/>
                </a:cxn>
              </a:cxnLst>
              <a:rect l="0" t="0" r="r" b="b"/>
              <a:pathLst>
                <a:path w="49" h="47">
                  <a:moveTo>
                    <a:pt x="0" y="25"/>
                  </a:moveTo>
                  <a:lnTo>
                    <a:pt x="21" y="0"/>
                  </a:lnTo>
                  <a:lnTo>
                    <a:pt x="49" y="27"/>
                  </a:lnTo>
                  <a:lnTo>
                    <a:pt x="33" y="47"/>
                  </a:lnTo>
                  <a:lnTo>
                    <a:pt x="0" y="25"/>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89" name="Freeform 744"/>
            <p:cNvSpPr/>
            <p:nvPr/>
          </p:nvSpPr>
          <p:spPr bwMode="auto">
            <a:xfrm>
              <a:off x="4260851" y="5786438"/>
              <a:ext cx="463550" cy="423863"/>
            </a:xfrm>
            <a:custGeom>
              <a:avLst/>
              <a:gdLst>
                <a:gd name="T0" fmla="*/ 248 w 505"/>
                <a:gd name="T1" fmla="*/ 234 h 462"/>
                <a:gd name="T2" fmla="*/ 1 w 505"/>
                <a:gd name="T3" fmla="*/ 201 h 462"/>
                <a:gd name="T4" fmla="*/ 0 w 505"/>
                <a:gd name="T5" fmla="*/ 201 h 462"/>
                <a:gd name="T6" fmla="*/ 400 w 505"/>
                <a:gd name="T7" fmla="*/ 462 h 462"/>
                <a:gd name="T8" fmla="*/ 505 w 505"/>
                <a:gd name="T9" fmla="*/ 331 h 462"/>
                <a:gd name="T10" fmla="*/ 161 w 505"/>
                <a:gd name="T11" fmla="*/ 0 h 462"/>
                <a:gd name="T12" fmla="*/ 161 w 505"/>
                <a:gd name="T13" fmla="*/ 0 h 462"/>
                <a:gd name="T14" fmla="*/ 248 w 505"/>
                <a:gd name="T15" fmla="*/ 234 h 4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5" h="462">
                  <a:moveTo>
                    <a:pt x="248" y="234"/>
                  </a:moveTo>
                  <a:cubicBezTo>
                    <a:pt x="211" y="280"/>
                    <a:pt x="110" y="264"/>
                    <a:pt x="1" y="201"/>
                  </a:cubicBezTo>
                  <a:cubicBezTo>
                    <a:pt x="0" y="201"/>
                    <a:pt x="0" y="201"/>
                    <a:pt x="0" y="201"/>
                  </a:cubicBezTo>
                  <a:cubicBezTo>
                    <a:pt x="400" y="462"/>
                    <a:pt x="400" y="462"/>
                    <a:pt x="400" y="462"/>
                  </a:cubicBezTo>
                  <a:cubicBezTo>
                    <a:pt x="505" y="331"/>
                    <a:pt x="505" y="331"/>
                    <a:pt x="505" y="331"/>
                  </a:cubicBezTo>
                  <a:cubicBezTo>
                    <a:pt x="161" y="0"/>
                    <a:pt x="161" y="0"/>
                    <a:pt x="161" y="0"/>
                  </a:cubicBezTo>
                  <a:cubicBezTo>
                    <a:pt x="161" y="0"/>
                    <a:pt x="161" y="0"/>
                    <a:pt x="161" y="0"/>
                  </a:cubicBezTo>
                  <a:cubicBezTo>
                    <a:pt x="246" y="92"/>
                    <a:pt x="285" y="187"/>
                    <a:pt x="248" y="234"/>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0" name="Freeform 745"/>
            <p:cNvSpPr/>
            <p:nvPr/>
          </p:nvSpPr>
          <p:spPr bwMode="auto">
            <a:xfrm>
              <a:off x="4260851" y="5786438"/>
              <a:ext cx="261938" cy="257175"/>
            </a:xfrm>
            <a:custGeom>
              <a:avLst/>
              <a:gdLst>
                <a:gd name="T0" fmla="*/ 247 w 284"/>
                <a:gd name="T1" fmla="*/ 234 h 280"/>
                <a:gd name="T2" fmla="*/ 160 w 284"/>
                <a:gd name="T3" fmla="*/ 0 h 280"/>
                <a:gd name="T4" fmla="*/ 0 w 284"/>
                <a:gd name="T5" fmla="*/ 201 h 280"/>
                <a:gd name="T6" fmla="*/ 247 w 284"/>
                <a:gd name="T7" fmla="*/ 234 h 280"/>
              </a:gdLst>
              <a:ahLst/>
              <a:cxnLst>
                <a:cxn ang="0">
                  <a:pos x="T0" y="T1"/>
                </a:cxn>
                <a:cxn ang="0">
                  <a:pos x="T2" y="T3"/>
                </a:cxn>
                <a:cxn ang="0">
                  <a:pos x="T4" y="T5"/>
                </a:cxn>
                <a:cxn ang="0">
                  <a:pos x="T6" y="T7"/>
                </a:cxn>
              </a:cxnLst>
              <a:rect l="0" t="0" r="r" b="b"/>
              <a:pathLst>
                <a:path w="284" h="280">
                  <a:moveTo>
                    <a:pt x="247" y="234"/>
                  </a:moveTo>
                  <a:cubicBezTo>
                    <a:pt x="284" y="187"/>
                    <a:pt x="245" y="92"/>
                    <a:pt x="160" y="0"/>
                  </a:cubicBezTo>
                  <a:cubicBezTo>
                    <a:pt x="0" y="201"/>
                    <a:pt x="0" y="201"/>
                    <a:pt x="0" y="201"/>
                  </a:cubicBezTo>
                  <a:cubicBezTo>
                    <a:pt x="109" y="264"/>
                    <a:pt x="210" y="280"/>
                    <a:pt x="247" y="234"/>
                  </a:cubicBez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1" name="Freeform 746"/>
            <p:cNvSpPr/>
            <p:nvPr/>
          </p:nvSpPr>
          <p:spPr bwMode="auto">
            <a:xfrm>
              <a:off x="4652963" y="6291263"/>
              <a:ext cx="44450" cy="33338"/>
            </a:xfrm>
            <a:custGeom>
              <a:avLst/>
              <a:gdLst>
                <a:gd name="T0" fmla="*/ 4 w 48"/>
                <a:gd name="T1" fmla="*/ 1 h 36"/>
                <a:gd name="T2" fmla="*/ 4 w 48"/>
                <a:gd name="T3" fmla="*/ 3 h 36"/>
                <a:gd name="T4" fmla="*/ 6 w 48"/>
                <a:gd name="T5" fmla="*/ 9 h 36"/>
                <a:gd name="T6" fmla="*/ 9 w 48"/>
                <a:gd name="T7" fmla="*/ 11 h 36"/>
                <a:gd name="T8" fmla="*/ 10 w 48"/>
                <a:gd name="T9" fmla="*/ 12 h 36"/>
                <a:gd name="T10" fmla="*/ 13 w 48"/>
                <a:gd name="T11" fmla="*/ 13 h 36"/>
                <a:gd name="T12" fmla="*/ 23 w 48"/>
                <a:gd name="T13" fmla="*/ 18 h 36"/>
                <a:gd name="T14" fmla="*/ 28 w 48"/>
                <a:gd name="T15" fmla="*/ 20 h 36"/>
                <a:gd name="T16" fmla="*/ 32 w 48"/>
                <a:gd name="T17" fmla="*/ 23 h 36"/>
                <a:gd name="T18" fmla="*/ 37 w 48"/>
                <a:gd name="T19" fmla="*/ 26 h 36"/>
                <a:gd name="T20" fmla="*/ 41 w 48"/>
                <a:gd name="T21" fmla="*/ 29 h 36"/>
                <a:gd name="T22" fmla="*/ 48 w 48"/>
                <a:gd name="T23" fmla="*/ 36 h 36"/>
                <a:gd name="T24" fmla="*/ 48 w 48"/>
                <a:gd name="T25" fmla="*/ 36 h 36"/>
                <a:gd name="T26" fmla="*/ 39 w 48"/>
                <a:gd name="T27" fmla="*/ 33 h 36"/>
                <a:gd name="T28" fmla="*/ 34 w 48"/>
                <a:gd name="T29" fmla="*/ 31 h 36"/>
                <a:gd name="T30" fmla="*/ 30 w 48"/>
                <a:gd name="T31" fmla="*/ 29 h 36"/>
                <a:gd name="T32" fmla="*/ 24 w 48"/>
                <a:gd name="T33" fmla="*/ 28 h 36"/>
                <a:gd name="T34" fmla="*/ 19 w 48"/>
                <a:gd name="T35" fmla="*/ 26 h 36"/>
                <a:gd name="T36" fmla="*/ 9 w 48"/>
                <a:gd name="T37" fmla="*/ 20 h 36"/>
                <a:gd name="T38" fmla="*/ 6 w 48"/>
                <a:gd name="T39" fmla="*/ 19 h 36"/>
                <a:gd name="T40" fmla="*/ 4 w 48"/>
                <a:gd name="T41" fmla="*/ 17 h 36"/>
                <a:gd name="T42" fmla="*/ 1 w 48"/>
                <a:gd name="T43" fmla="*/ 11 h 36"/>
                <a:gd name="T44" fmla="*/ 2 w 48"/>
                <a:gd name="T45" fmla="*/ 3 h 36"/>
                <a:gd name="T46" fmla="*/ 3 w 48"/>
                <a:gd name="T47" fmla="*/ 0 h 36"/>
                <a:gd name="T48" fmla="*/ 4 w 48"/>
                <a:gd name="T4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4" y="1"/>
                  </a:moveTo>
                  <a:cubicBezTo>
                    <a:pt x="4" y="1"/>
                    <a:pt x="4" y="2"/>
                    <a:pt x="4" y="3"/>
                  </a:cubicBezTo>
                  <a:cubicBezTo>
                    <a:pt x="4" y="5"/>
                    <a:pt x="5" y="7"/>
                    <a:pt x="6" y="9"/>
                  </a:cubicBezTo>
                  <a:cubicBezTo>
                    <a:pt x="7" y="10"/>
                    <a:pt x="8" y="10"/>
                    <a:pt x="9" y="11"/>
                  </a:cubicBezTo>
                  <a:cubicBezTo>
                    <a:pt x="9" y="11"/>
                    <a:pt x="10" y="11"/>
                    <a:pt x="10" y="12"/>
                  </a:cubicBezTo>
                  <a:cubicBezTo>
                    <a:pt x="11" y="12"/>
                    <a:pt x="12" y="12"/>
                    <a:pt x="13" y="13"/>
                  </a:cubicBezTo>
                  <a:cubicBezTo>
                    <a:pt x="16" y="14"/>
                    <a:pt x="19" y="16"/>
                    <a:pt x="23" y="18"/>
                  </a:cubicBezTo>
                  <a:cubicBezTo>
                    <a:pt x="24" y="18"/>
                    <a:pt x="26" y="19"/>
                    <a:pt x="28" y="20"/>
                  </a:cubicBezTo>
                  <a:cubicBezTo>
                    <a:pt x="29" y="21"/>
                    <a:pt x="31" y="22"/>
                    <a:pt x="32" y="23"/>
                  </a:cubicBezTo>
                  <a:cubicBezTo>
                    <a:pt x="34" y="24"/>
                    <a:pt x="36" y="25"/>
                    <a:pt x="37" y="26"/>
                  </a:cubicBezTo>
                  <a:cubicBezTo>
                    <a:pt x="38" y="27"/>
                    <a:pt x="40" y="28"/>
                    <a:pt x="41" y="29"/>
                  </a:cubicBezTo>
                  <a:cubicBezTo>
                    <a:pt x="45" y="33"/>
                    <a:pt x="48" y="36"/>
                    <a:pt x="48" y="36"/>
                  </a:cubicBezTo>
                  <a:cubicBezTo>
                    <a:pt x="48" y="36"/>
                    <a:pt x="48" y="36"/>
                    <a:pt x="48" y="36"/>
                  </a:cubicBezTo>
                  <a:cubicBezTo>
                    <a:pt x="48" y="36"/>
                    <a:pt x="44" y="35"/>
                    <a:pt x="39" y="33"/>
                  </a:cubicBezTo>
                  <a:cubicBezTo>
                    <a:pt x="37" y="32"/>
                    <a:pt x="36" y="32"/>
                    <a:pt x="34" y="31"/>
                  </a:cubicBezTo>
                  <a:cubicBezTo>
                    <a:pt x="33" y="30"/>
                    <a:pt x="31" y="30"/>
                    <a:pt x="30" y="29"/>
                  </a:cubicBezTo>
                  <a:cubicBezTo>
                    <a:pt x="28" y="29"/>
                    <a:pt x="26" y="28"/>
                    <a:pt x="24" y="28"/>
                  </a:cubicBezTo>
                  <a:cubicBezTo>
                    <a:pt x="22" y="27"/>
                    <a:pt x="21" y="26"/>
                    <a:pt x="19" y="26"/>
                  </a:cubicBezTo>
                  <a:cubicBezTo>
                    <a:pt x="15" y="24"/>
                    <a:pt x="12" y="22"/>
                    <a:pt x="9" y="20"/>
                  </a:cubicBezTo>
                  <a:cubicBezTo>
                    <a:pt x="8" y="20"/>
                    <a:pt x="7" y="19"/>
                    <a:pt x="6" y="19"/>
                  </a:cubicBezTo>
                  <a:cubicBezTo>
                    <a:pt x="5" y="18"/>
                    <a:pt x="4" y="17"/>
                    <a:pt x="4" y="17"/>
                  </a:cubicBezTo>
                  <a:cubicBezTo>
                    <a:pt x="2" y="15"/>
                    <a:pt x="1" y="13"/>
                    <a:pt x="1" y="11"/>
                  </a:cubicBezTo>
                  <a:cubicBezTo>
                    <a:pt x="0" y="7"/>
                    <a:pt x="1" y="4"/>
                    <a:pt x="2" y="3"/>
                  </a:cubicBezTo>
                  <a:cubicBezTo>
                    <a:pt x="3" y="1"/>
                    <a:pt x="3" y="1"/>
                    <a:pt x="3" y="0"/>
                  </a:cubicBez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2" name="Freeform 747"/>
            <p:cNvSpPr/>
            <p:nvPr/>
          </p:nvSpPr>
          <p:spPr bwMode="auto">
            <a:xfrm>
              <a:off x="4711701" y="6342063"/>
              <a:ext cx="63500" cy="19050"/>
            </a:xfrm>
            <a:custGeom>
              <a:avLst/>
              <a:gdLst>
                <a:gd name="T0" fmla="*/ 1 w 68"/>
                <a:gd name="T1" fmla="*/ 0 h 21"/>
                <a:gd name="T2" fmla="*/ 3 w 68"/>
                <a:gd name="T3" fmla="*/ 3 h 21"/>
                <a:gd name="T4" fmla="*/ 8 w 68"/>
                <a:gd name="T5" fmla="*/ 8 h 21"/>
                <a:gd name="T6" fmla="*/ 32 w 68"/>
                <a:gd name="T7" fmla="*/ 12 h 21"/>
                <a:gd name="T8" fmla="*/ 45 w 68"/>
                <a:gd name="T9" fmla="*/ 10 h 21"/>
                <a:gd name="T10" fmla="*/ 57 w 68"/>
                <a:gd name="T11" fmla="*/ 8 h 21"/>
                <a:gd name="T12" fmla="*/ 65 w 68"/>
                <a:gd name="T13" fmla="*/ 4 h 21"/>
                <a:gd name="T14" fmla="*/ 68 w 68"/>
                <a:gd name="T15" fmla="*/ 2 h 21"/>
                <a:gd name="T16" fmla="*/ 68 w 68"/>
                <a:gd name="T17" fmla="*/ 3 h 21"/>
                <a:gd name="T18" fmla="*/ 68 w 68"/>
                <a:gd name="T19" fmla="*/ 3 h 21"/>
                <a:gd name="T20" fmla="*/ 66 w 68"/>
                <a:gd name="T21" fmla="*/ 6 h 21"/>
                <a:gd name="T22" fmla="*/ 63 w 68"/>
                <a:gd name="T23" fmla="*/ 8 h 21"/>
                <a:gd name="T24" fmla="*/ 59 w 68"/>
                <a:gd name="T25" fmla="*/ 11 h 21"/>
                <a:gd name="T26" fmla="*/ 47 w 68"/>
                <a:gd name="T27" fmla="*/ 17 h 21"/>
                <a:gd name="T28" fmla="*/ 32 w 68"/>
                <a:gd name="T29" fmla="*/ 20 h 21"/>
                <a:gd name="T30" fmla="*/ 17 w 68"/>
                <a:gd name="T31" fmla="*/ 20 h 21"/>
                <a:gd name="T32" fmla="*/ 4 w 68"/>
                <a:gd name="T33" fmla="*/ 13 h 21"/>
                <a:gd name="T34" fmla="*/ 0 w 68"/>
                <a:gd name="T35" fmla="*/ 4 h 21"/>
                <a:gd name="T36" fmla="*/ 0 w 68"/>
                <a:gd name="T37" fmla="*/ 0 h 21"/>
                <a:gd name="T38" fmla="*/ 1 w 68"/>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1">
                  <a:moveTo>
                    <a:pt x="1" y="0"/>
                  </a:moveTo>
                  <a:cubicBezTo>
                    <a:pt x="1" y="0"/>
                    <a:pt x="1" y="1"/>
                    <a:pt x="3" y="3"/>
                  </a:cubicBezTo>
                  <a:cubicBezTo>
                    <a:pt x="4" y="5"/>
                    <a:pt x="5" y="7"/>
                    <a:pt x="8" y="8"/>
                  </a:cubicBezTo>
                  <a:cubicBezTo>
                    <a:pt x="14" y="11"/>
                    <a:pt x="23" y="13"/>
                    <a:pt x="32" y="12"/>
                  </a:cubicBezTo>
                  <a:cubicBezTo>
                    <a:pt x="36" y="12"/>
                    <a:pt x="41" y="11"/>
                    <a:pt x="45" y="10"/>
                  </a:cubicBezTo>
                  <a:cubicBezTo>
                    <a:pt x="50" y="10"/>
                    <a:pt x="54" y="9"/>
                    <a:pt x="57" y="8"/>
                  </a:cubicBezTo>
                  <a:cubicBezTo>
                    <a:pt x="61" y="7"/>
                    <a:pt x="63" y="5"/>
                    <a:pt x="65" y="4"/>
                  </a:cubicBezTo>
                  <a:cubicBezTo>
                    <a:pt x="67" y="3"/>
                    <a:pt x="68" y="2"/>
                    <a:pt x="68" y="2"/>
                  </a:cubicBezTo>
                  <a:cubicBezTo>
                    <a:pt x="68" y="3"/>
                    <a:pt x="68" y="3"/>
                    <a:pt x="68" y="3"/>
                  </a:cubicBezTo>
                  <a:cubicBezTo>
                    <a:pt x="68" y="3"/>
                    <a:pt x="68" y="3"/>
                    <a:pt x="68" y="3"/>
                  </a:cubicBezTo>
                  <a:cubicBezTo>
                    <a:pt x="67" y="4"/>
                    <a:pt x="67" y="5"/>
                    <a:pt x="66" y="6"/>
                  </a:cubicBezTo>
                  <a:cubicBezTo>
                    <a:pt x="65" y="6"/>
                    <a:pt x="64" y="7"/>
                    <a:pt x="63" y="8"/>
                  </a:cubicBezTo>
                  <a:cubicBezTo>
                    <a:pt x="62" y="9"/>
                    <a:pt x="60" y="10"/>
                    <a:pt x="59" y="11"/>
                  </a:cubicBezTo>
                  <a:cubicBezTo>
                    <a:pt x="55" y="13"/>
                    <a:pt x="51" y="15"/>
                    <a:pt x="47" y="17"/>
                  </a:cubicBezTo>
                  <a:cubicBezTo>
                    <a:pt x="43" y="18"/>
                    <a:pt x="38" y="20"/>
                    <a:pt x="32" y="20"/>
                  </a:cubicBezTo>
                  <a:cubicBezTo>
                    <a:pt x="27" y="21"/>
                    <a:pt x="22" y="21"/>
                    <a:pt x="17" y="20"/>
                  </a:cubicBezTo>
                  <a:cubicBezTo>
                    <a:pt x="12" y="18"/>
                    <a:pt x="8" y="16"/>
                    <a:pt x="4" y="13"/>
                  </a:cubicBezTo>
                  <a:cubicBezTo>
                    <a:pt x="1" y="10"/>
                    <a:pt x="0" y="6"/>
                    <a:pt x="0" y="4"/>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93" name="Oval 748"/>
          <p:cNvSpPr>
            <a:spLocks noChangeArrowheads="1"/>
          </p:cNvSpPr>
          <p:nvPr/>
        </p:nvSpPr>
        <p:spPr bwMode="auto">
          <a:xfrm>
            <a:off x="10931903" y="4993837"/>
            <a:ext cx="1176431" cy="1176431"/>
          </a:xfrm>
          <a:prstGeom prst="ellipse">
            <a:avLst/>
          </a:prstGeom>
          <a:solidFill>
            <a:srgbClr val="57B2C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9" name="组合 3828"/>
          <p:cNvGrpSpPr/>
          <p:nvPr/>
        </p:nvGrpSpPr>
        <p:grpSpPr>
          <a:xfrm>
            <a:off x="11268026" y="5153896"/>
            <a:ext cx="504185" cy="856313"/>
            <a:chOff x="7442201" y="5729288"/>
            <a:chExt cx="400050" cy="679450"/>
          </a:xfrm>
        </p:grpSpPr>
        <p:sp>
          <p:nvSpPr>
            <p:cNvPr id="3594" name="Freeform 749"/>
            <p:cNvSpPr/>
            <p:nvPr/>
          </p:nvSpPr>
          <p:spPr bwMode="auto">
            <a:xfrm>
              <a:off x="7442201" y="5781675"/>
              <a:ext cx="400050" cy="450850"/>
            </a:xfrm>
            <a:custGeom>
              <a:avLst/>
              <a:gdLst>
                <a:gd name="T0" fmla="*/ 429 w 435"/>
                <a:gd name="T1" fmla="*/ 0 h 492"/>
                <a:gd name="T2" fmla="*/ 6 w 435"/>
                <a:gd name="T3" fmla="*/ 0 h 492"/>
                <a:gd name="T4" fmla="*/ 0 w 435"/>
                <a:gd name="T5" fmla="*/ 7 h 492"/>
                <a:gd name="T6" fmla="*/ 0 w 435"/>
                <a:gd name="T7" fmla="*/ 485 h 492"/>
                <a:gd name="T8" fmla="*/ 6 w 435"/>
                <a:gd name="T9" fmla="*/ 492 h 492"/>
                <a:gd name="T10" fmla="*/ 429 w 435"/>
                <a:gd name="T11" fmla="*/ 492 h 492"/>
                <a:gd name="T12" fmla="*/ 435 w 435"/>
                <a:gd name="T13" fmla="*/ 485 h 492"/>
                <a:gd name="T14" fmla="*/ 435 w 435"/>
                <a:gd name="T15" fmla="*/ 7 h 492"/>
                <a:gd name="T16" fmla="*/ 429 w 435"/>
                <a:gd name="T17"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 h="492">
                  <a:moveTo>
                    <a:pt x="429" y="0"/>
                  </a:moveTo>
                  <a:cubicBezTo>
                    <a:pt x="6" y="0"/>
                    <a:pt x="6" y="0"/>
                    <a:pt x="6" y="0"/>
                  </a:cubicBezTo>
                  <a:cubicBezTo>
                    <a:pt x="3" y="0"/>
                    <a:pt x="0" y="3"/>
                    <a:pt x="0" y="7"/>
                  </a:cubicBezTo>
                  <a:cubicBezTo>
                    <a:pt x="0" y="485"/>
                    <a:pt x="0" y="485"/>
                    <a:pt x="0" y="485"/>
                  </a:cubicBezTo>
                  <a:cubicBezTo>
                    <a:pt x="0" y="489"/>
                    <a:pt x="3" y="492"/>
                    <a:pt x="6" y="492"/>
                  </a:cubicBezTo>
                  <a:cubicBezTo>
                    <a:pt x="429" y="492"/>
                    <a:pt x="429" y="492"/>
                    <a:pt x="429" y="492"/>
                  </a:cubicBezTo>
                  <a:cubicBezTo>
                    <a:pt x="432" y="492"/>
                    <a:pt x="435" y="489"/>
                    <a:pt x="435" y="485"/>
                  </a:cubicBezTo>
                  <a:cubicBezTo>
                    <a:pt x="435" y="7"/>
                    <a:pt x="435" y="7"/>
                    <a:pt x="435" y="7"/>
                  </a:cubicBezTo>
                  <a:cubicBezTo>
                    <a:pt x="435" y="3"/>
                    <a:pt x="432" y="0"/>
                    <a:pt x="429"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5" name="Rectangle 750"/>
            <p:cNvSpPr>
              <a:spLocks noChangeArrowheads="1"/>
            </p:cNvSpPr>
            <p:nvPr/>
          </p:nvSpPr>
          <p:spPr bwMode="auto">
            <a:xfrm>
              <a:off x="7478713" y="5815013"/>
              <a:ext cx="327025" cy="384175"/>
            </a:xfrm>
            <a:prstGeom prst="rect">
              <a:avLst/>
            </a:prstGeom>
            <a:solidFill>
              <a:srgbClr val="FFE5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6" name="Freeform 751"/>
            <p:cNvSpPr/>
            <p:nvPr/>
          </p:nvSpPr>
          <p:spPr bwMode="auto">
            <a:xfrm>
              <a:off x="7456488" y="6232525"/>
              <a:ext cx="107950" cy="176213"/>
            </a:xfrm>
            <a:custGeom>
              <a:avLst/>
              <a:gdLst>
                <a:gd name="T0" fmla="*/ 44 w 68"/>
                <a:gd name="T1" fmla="*/ 0 h 111"/>
                <a:gd name="T2" fmla="*/ 0 w 68"/>
                <a:gd name="T3" fmla="*/ 111 h 111"/>
                <a:gd name="T4" fmla="*/ 25 w 68"/>
                <a:gd name="T5" fmla="*/ 111 h 111"/>
                <a:gd name="T6" fmla="*/ 68 w 68"/>
                <a:gd name="T7" fmla="*/ 0 h 111"/>
                <a:gd name="T8" fmla="*/ 44 w 68"/>
                <a:gd name="T9" fmla="*/ 0 h 111"/>
              </a:gdLst>
              <a:ahLst/>
              <a:cxnLst>
                <a:cxn ang="0">
                  <a:pos x="T0" y="T1"/>
                </a:cxn>
                <a:cxn ang="0">
                  <a:pos x="T2" y="T3"/>
                </a:cxn>
                <a:cxn ang="0">
                  <a:pos x="T4" y="T5"/>
                </a:cxn>
                <a:cxn ang="0">
                  <a:pos x="T6" y="T7"/>
                </a:cxn>
                <a:cxn ang="0">
                  <a:pos x="T8" y="T9"/>
                </a:cxn>
              </a:cxnLst>
              <a:rect l="0" t="0" r="r" b="b"/>
              <a:pathLst>
                <a:path w="68" h="111">
                  <a:moveTo>
                    <a:pt x="44" y="0"/>
                  </a:moveTo>
                  <a:lnTo>
                    <a:pt x="0" y="111"/>
                  </a:lnTo>
                  <a:lnTo>
                    <a:pt x="25" y="111"/>
                  </a:lnTo>
                  <a:lnTo>
                    <a:pt x="68" y="0"/>
                  </a:lnTo>
                  <a:lnTo>
                    <a:pt x="44"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7" name="Freeform 752"/>
            <p:cNvSpPr/>
            <p:nvPr/>
          </p:nvSpPr>
          <p:spPr bwMode="auto">
            <a:xfrm>
              <a:off x="7720013" y="6232525"/>
              <a:ext cx="107950" cy="176213"/>
            </a:xfrm>
            <a:custGeom>
              <a:avLst/>
              <a:gdLst>
                <a:gd name="T0" fmla="*/ 0 w 68"/>
                <a:gd name="T1" fmla="*/ 0 h 111"/>
                <a:gd name="T2" fmla="*/ 43 w 68"/>
                <a:gd name="T3" fmla="*/ 111 h 111"/>
                <a:gd name="T4" fmla="*/ 68 w 68"/>
                <a:gd name="T5" fmla="*/ 111 h 111"/>
                <a:gd name="T6" fmla="*/ 24 w 68"/>
                <a:gd name="T7" fmla="*/ 0 h 111"/>
                <a:gd name="T8" fmla="*/ 0 w 68"/>
                <a:gd name="T9" fmla="*/ 0 h 111"/>
              </a:gdLst>
              <a:ahLst/>
              <a:cxnLst>
                <a:cxn ang="0">
                  <a:pos x="T0" y="T1"/>
                </a:cxn>
                <a:cxn ang="0">
                  <a:pos x="T2" y="T3"/>
                </a:cxn>
                <a:cxn ang="0">
                  <a:pos x="T4" y="T5"/>
                </a:cxn>
                <a:cxn ang="0">
                  <a:pos x="T6" y="T7"/>
                </a:cxn>
                <a:cxn ang="0">
                  <a:pos x="T8" y="T9"/>
                </a:cxn>
              </a:cxnLst>
              <a:rect l="0" t="0" r="r" b="b"/>
              <a:pathLst>
                <a:path w="68" h="111">
                  <a:moveTo>
                    <a:pt x="0" y="0"/>
                  </a:moveTo>
                  <a:lnTo>
                    <a:pt x="43" y="111"/>
                  </a:lnTo>
                  <a:lnTo>
                    <a:pt x="68" y="111"/>
                  </a:lnTo>
                  <a:lnTo>
                    <a:pt x="24" y="0"/>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8" name="Rectangle 753"/>
            <p:cNvSpPr>
              <a:spLocks noChangeArrowheads="1"/>
            </p:cNvSpPr>
            <p:nvPr/>
          </p:nvSpPr>
          <p:spPr bwMode="auto">
            <a:xfrm>
              <a:off x="7510463" y="6299200"/>
              <a:ext cx="263525"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9" name="Rectangle 754"/>
            <p:cNvSpPr>
              <a:spLocks noChangeArrowheads="1"/>
            </p:cNvSpPr>
            <p:nvPr/>
          </p:nvSpPr>
          <p:spPr bwMode="auto">
            <a:xfrm>
              <a:off x="7621588" y="5729288"/>
              <a:ext cx="39688" cy="523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00" name="Freeform 755"/>
            <p:cNvSpPr/>
            <p:nvPr/>
          </p:nvSpPr>
          <p:spPr bwMode="auto">
            <a:xfrm>
              <a:off x="7510463" y="5894388"/>
              <a:ext cx="266700" cy="225425"/>
            </a:xfrm>
            <a:custGeom>
              <a:avLst/>
              <a:gdLst>
                <a:gd name="T0" fmla="*/ 16 w 290"/>
                <a:gd name="T1" fmla="*/ 55 h 245"/>
                <a:gd name="T2" fmla="*/ 6 w 290"/>
                <a:gd name="T3" fmla="*/ 72 h 245"/>
                <a:gd name="T4" fmla="*/ 6 w 290"/>
                <a:gd name="T5" fmla="*/ 72 h 245"/>
                <a:gd name="T6" fmla="*/ 7 w 290"/>
                <a:gd name="T7" fmla="*/ 73 h 245"/>
                <a:gd name="T8" fmla="*/ 62 w 290"/>
                <a:gd name="T9" fmla="*/ 53 h 245"/>
                <a:gd name="T10" fmla="*/ 144 w 290"/>
                <a:gd name="T11" fmla="*/ 17 h 245"/>
                <a:gd name="T12" fmla="*/ 167 w 290"/>
                <a:gd name="T13" fmla="*/ 14 h 245"/>
                <a:gd name="T14" fmla="*/ 174 w 290"/>
                <a:gd name="T15" fmla="*/ 21 h 245"/>
                <a:gd name="T16" fmla="*/ 168 w 290"/>
                <a:gd name="T17" fmla="*/ 55 h 245"/>
                <a:gd name="T18" fmla="*/ 131 w 290"/>
                <a:gd name="T19" fmla="*/ 107 h 245"/>
                <a:gd name="T20" fmla="*/ 69 w 290"/>
                <a:gd name="T21" fmla="*/ 191 h 245"/>
                <a:gd name="T22" fmla="*/ 68 w 290"/>
                <a:gd name="T23" fmla="*/ 194 h 245"/>
                <a:gd name="T24" fmla="*/ 68 w 290"/>
                <a:gd name="T25" fmla="*/ 194 h 245"/>
                <a:gd name="T26" fmla="*/ 66 w 290"/>
                <a:gd name="T27" fmla="*/ 201 h 245"/>
                <a:gd name="T28" fmla="*/ 67 w 290"/>
                <a:gd name="T29" fmla="*/ 197 h 245"/>
                <a:gd name="T30" fmla="*/ 65 w 290"/>
                <a:gd name="T31" fmla="*/ 190 h 245"/>
                <a:gd name="T32" fmla="*/ 63 w 290"/>
                <a:gd name="T33" fmla="*/ 189 h 245"/>
                <a:gd name="T34" fmla="*/ 62 w 290"/>
                <a:gd name="T35" fmla="*/ 189 h 245"/>
                <a:gd name="T36" fmla="*/ 70 w 290"/>
                <a:gd name="T37" fmla="*/ 186 h 245"/>
                <a:gd name="T38" fmla="*/ 127 w 290"/>
                <a:gd name="T39" fmla="*/ 156 h 245"/>
                <a:gd name="T40" fmla="*/ 236 w 290"/>
                <a:gd name="T41" fmla="*/ 100 h 245"/>
                <a:gd name="T42" fmla="*/ 281 w 290"/>
                <a:gd name="T43" fmla="*/ 121 h 245"/>
                <a:gd name="T44" fmla="*/ 240 w 290"/>
                <a:gd name="T45" fmla="*/ 178 h 245"/>
                <a:gd name="T46" fmla="*/ 128 w 290"/>
                <a:gd name="T47" fmla="*/ 228 h 245"/>
                <a:gd name="T48" fmla="*/ 76 w 290"/>
                <a:gd name="T49" fmla="*/ 243 h 245"/>
                <a:gd name="T50" fmla="*/ 47 w 290"/>
                <a:gd name="T51" fmla="*/ 241 h 245"/>
                <a:gd name="T52" fmla="*/ 45 w 290"/>
                <a:gd name="T53" fmla="*/ 240 h 245"/>
                <a:gd name="T54" fmla="*/ 22 w 290"/>
                <a:gd name="T55" fmla="*/ 220 h 245"/>
                <a:gd name="T56" fmla="*/ 17 w 290"/>
                <a:gd name="T57" fmla="*/ 203 h 245"/>
                <a:gd name="T58" fmla="*/ 20 w 290"/>
                <a:gd name="T59" fmla="*/ 184 h 245"/>
                <a:gd name="T60" fmla="*/ 28 w 290"/>
                <a:gd name="T61" fmla="*/ 168 h 245"/>
                <a:gd name="T62" fmla="*/ 29 w 290"/>
                <a:gd name="T63" fmla="*/ 167 h 245"/>
                <a:gd name="T64" fmla="*/ 42 w 290"/>
                <a:gd name="T65" fmla="*/ 152 h 245"/>
                <a:gd name="T66" fmla="*/ 110 w 290"/>
                <a:gd name="T67" fmla="*/ 87 h 245"/>
                <a:gd name="T68" fmla="*/ 150 w 290"/>
                <a:gd name="T69" fmla="*/ 45 h 245"/>
                <a:gd name="T70" fmla="*/ 158 w 290"/>
                <a:gd name="T71" fmla="*/ 28 h 245"/>
                <a:gd name="T72" fmla="*/ 160 w 290"/>
                <a:gd name="T73" fmla="*/ 30 h 245"/>
                <a:gd name="T74" fmla="*/ 132 w 290"/>
                <a:gd name="T75" fmla="*/ 36 h 245"/>
                <a:gd name="T76" fmla="*/ 33 w 290"/>
                <a:gd name="T77" fmla="*/ 74 h 245"/>
                <a:gd name="T78" fmla="*/ 3 w 290"/>
                <a:gd name="T79" fmla="*/ 77 h 245"/>
                <a:gd name="T80" fmla="*/ 2 w 290"/>
                <a:gd name="T81" fmla="*/ 76 h 245"/>
                <a:gd name="T82" fmla="*/ 1 w 290"/>
                <a:gd name="T83" fmla="*/ 67 h 245"/>
                <a:gd name="T84" fmla="*/ 85 w 290"/>
                <a:gd name="T8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245">
                  <a:moveTo>
                    <a:pt x="85" y="0"/>
                  </a:moveTo>
                  <a:cubicBezTo>
                    <a:pt x="29" y="44"/>
                    <a:pt x="29" y="44"/>
                    <a:pt x="29" y="44"/>
                  </a:cubicBezTo>
                  <a:cubicBezTo>
                    <a:pt x="25" y="47"/>
                    <a:pt x="20" y="51"/>
                    <a:pt x="16" y="55"/>
                  </a:cubicBezTo>
                  <a:cubicBezTo>
                    <a:pt x="12" y="59"/>
                    <a:pt x="8" y="64"/>
                    <a:pt x="7" y="69"/>
                  </a:cubicBezTo>
                  <a:cubicBezTo>
                    <a:pt x="6" y="70"/>
                    <a:pt x="6" y="71"/>
                    <a:pt x="6" y="71"/>
                  </a:cubicBezTo>
                  <a:cubicBezTo>
                    <a:pt x="6" y="72"/>
                    <a:pt x="6" y="72"/>
                    <a:pt x="6" y="72"/>
                  </a:cubicBezTo>
                  <a:cubicBezTo>
                    <a:pt x="6" y="72"/>
                    <a:pt x="6" y="72"/>
                    <a:pt x="6" y="72"/>
                  </a:cubicBezTo>
                  <a:cubicBezTo>
                    <a:pt x="6" y="72"/>
                    <a:pt x="6" y="72"/>
                    <a:pt x="6" y="72"/>
                  </a:cubicBezTo>
                  <a:cubicBezTo>
                    <a:pt x="6" y="72"/>
                    <a:pt x="6" y="72"/>
                    <a:pt x="6" y="72"/>
                  </a:cubicBezTo>
                  <a:cubicBezTo>
                    <a:pt x="6" y="72"/>
                    <a:pt x="6" y="72"/>
                    <a:pt x="6" y="72"/>
                  </a:cubicBezTo>
                  <a:cubicBezTo>
                    <a:pt x="7" y="73"/>
                    <a:pt x="7" y="73"/>
                    <a:pt x="7" y="73"/>
                  </a:cubicBezTo>
                  <a:cubicBezTo>
                    <a:pt x="7" y="73"/>
                    <a:pt x="7" y="72"/>
                    <a:pt x="7" y="73"/>
                  </a:cubicBezTo>
                  <a:cubicBezTo>
                    <a:pt x="8" y="73"/>
                    <a:pt x="11" y="73"/>
                    <a:pt x="14" y="72"/>
                  </a:cubicBezTo>
                  <a:cubicBezTo>
                    <a:pt x="19" y="71"/>
                    <a:pt x="25" y="69"/>
                    <a:pt x="30" y="67"/>
                  </a:cubicBezTo>
                  <a:cubicBezTo>
                    <a:pt x="41" y="63"/>
                    <a:pt x="52" y="58"/>
                    <a:pt x="62" y="53"/>
                  </a:cubicBezTo>
                  <a:cubicBezTo>
                    <a:pt x="73" y="47"/>
                    <a:pt x="84" y="42"/>
                    <a:pt x="94" y="37"/>
                  </a:cubicBezTo>
                  <a:cubicBezTo>
                    <a:pt x="105" y="32"/>
                    <a:pt x="116" y="28"/>
                    <a:pt x="127" y="23"/>
                  </a:cubicBezTo>
                  <a:cubicBezTo>
                    <a:pt x="133" y="21"/>
                    <a:pt x="138" y="19"/>
                    <a:pt x="144" y="17"/>
                  </a:cubicBezTo>
                  <a:cubicBezTo>
                    <a:pt x="147" y="16"/>
                    <a:pt x="150" y="15"/>
                    <a:pt x="154" y="14"/>
                  </a:cubicBezTo>
                  <a:cubicBezTo>
                    <a:pt x="155" y="14"/>
                    <a:pt x="157" y="13"/>
                    <a:pt x="159" y="13"/>
                  </a:cubicBezTo>
                  <a:cubicBezTo>
                    <a:pt x="161" y="13"/>
                    <a:pt x="163" y="12"/>
                    <a:pt x="167" y="14"/>
                  </a:cubicBezTo>
                  <a:cubicBezTo>
                    <a:pt x="168" y="14"/>
                    <a:pt x="168" y="14"/>
                    <a:pt x="168" y="14"/>
                  </a:cubicBezTo>
                  <a:cubicBezTo>
                    <a:pt x="168" y="14"/>
                    <a:pt x="168" y="14"/>
                    <a:pt x="168" y="14"/>
                  </a:cubicBezTo>
                  <a:cubicBezTo>
                    <a:pt x="171" y="16"/>
                    <a:pt x="173" y="19"/>
                    <a:pt x="174" y="21"/>
                  </a:cubicBezTo>
                  <a:cubicBezTo>
                    <a:pt x="175" y="24"/>
                    <a:pt x="176" y="26"/>
                    <a:pt x="176" y="28"/>
                  </a:cubicBezTo>
                  <a:cubicBezTo>
                    <a:pt x="176" y="33"/>
                    <a:pt x="175" y="36"/>
                    <a:pt x="174" y="39"/>
                  </a:cubicBezTo>
                  <a:cubicBezTo>
                    <a:pt x="173" y="45"/>
                    <a:pt x="170" y="50"/>
                    <a:pt x="168" y="55"/>
                  </a:cubicBezTo>
                  <a:cubicBezTo>
                    <a:pt x="165" y="60"/>
                    <a:pt x="163" y="65"/>
                    <a:pt x="160" y="69"/>
                  </a:cubicBezTo>
                  <a:cubicBezTo>
                    <a:pt x="157" y="74"/>
                    <a:pt x="153" y="78"/>
                    <a:pt x="150" y="82"/>
                  </a:cubicBezTo>
                  <a:cubicBezTo>
                    <a:pt x="144" y="91"/>
                    <a:pt x="137" y="99"/>
                    <a:pt x="131" y="107"/>
                  </a:cubicBezTo>
                  <a:cubicBezTo>
                    <a:pt x="112" y="131"/>
                    <a:pt x="112" y="131"/>
                    <a:pt x="112" y="131"/>
                  </a:cubicBezTo>
                  <a:cubicBezTo>
                    <a:pt x="99" y="147"/>
                    <a:pt x="87" y="163"/>
                    <a:pt x="76" y="179"/>
                  </a:cubicBezTo>
                  <a:cubicBezTo>
                    <a:pt x="74" y="183"/>
                    <a:pt x="71" y="187"/>
                    <a:pt x="69" y="191"/>
                  </a:cubicBezTo>
                  <a:cubicBezTo>
                    <a:pt x="68" y="193"/>
                    <a:pt x="68" y="193"/>
                    <a:pt x="68" y="193"/>
                  </a:cubicBezTo>
                  <a:cubicBezTo>
                    <a:pt x="68" y="194"/>
                    <a:pt x="68" y="194"/>
                    <a:pt x="68" y="194"/>
                  </a:cubicBezTo>
                  <a:cubicBezTo>
                    <a:pt x="68" y="194"/>
                    <a:pt x="68" y="194"/>
                    <a:pt x="68" y="194"/>
                  </a:cubicBezTo>
                  <a:cubicBezTo>
                    <a:pt x="67" y="194"/>
                    <a:pt x="68" y="193"/>
                    <a:pt x="68" y="193"/>
                  </a:cubicBezTo>
                  <a:cubicBezTo>
                    <a:pt x="68" y="194"/>
                    <a:pt x="68" y="194"/>
                    <a:pt x="68" y="194"/>
                  </a:cubicBezTo>
                  <a:cubicBezTo>
                    <a:pt x="68" y="194"/>
                    <a:pt x="68" y="194"/>
                    <a:pt x="68" y="194"/>
                  </a:cubicBezTo>
                  <a:cubicBezTo>
                    <a:pt x="68" y="193"/>
                    <a:pt x="68" y="194"/>
                    <a:pt x="68" y="195"/>
                  </a:cubicBezTo>
                  <a:cubicBezTo>
                    <a:pt x="67" y="196"/>
                    <a:pt x="67" y="198"/>
                    <a:pt x="67" y="199"/>
                  </a:cubicBezTo>
                  <a:cubicBezTo>
                    <a:pt x="66" y="200"/>
                    <a:pt x="66" y="201"/>
                    <a:pt x="66" y="201"/>
                  </a:cubicBezTo>
                  <a:cubicBezTo>
                    <a:pt x="67" y="201"/>
                    <a:pt x="67" y="199"/>
                    <a:pt x="67" y="199"/>
                  </a:cubicBezTo>
                  <a:cubicBezTo>
                    <a:pt x="67" y="199"/>
                    <a:pt x="67" y="198"/>
                    <a:pt x="67" y="198"/>
                  </a:cubicBezTo>
                  <a:cubicBezTo>
                    <a:pt x="67" y="197"/>
                    <a:pt x="67" y="197"/>
                    <a:pt x="67" y="197"/>
                  </a:cubicBezTo>
                  <a:cubicBezTo>
                    <a:pt x="67" y="196"/>
                    <a:pt x="67" y="195"/>
                    <a:pt x="67" y="195"/>
                  </a:cubicBezTo>
                  <a:cubicBezTo>
                    <a:pt x="67" y="194"/>
                    <a:pt x="66" y="193"/>
                    <a:pt x="66" y="193"/>
                  </a:cubicBezTo>
                  <a:cubicBezTo>
                    <a:pt x="66" y="192"/>
                    <a:pt x="65" y="191"/>
                    <a:pt x="65" y="190"/>
                  </a:cubicBezTo>
                  <a:cubicBezTo>
                    <a:pt x="65" y="190"/>
                    <a:pt x="64" y="190"/>
                    <a:pt x="64" y="190"/>
                  </a:cubicBezTo>
                  <a:cubicBezTo>
                    <a:pt x="64" y="189"/>
                    <a:pt x="64" y="189"/>
                    <a:pt x="64" y="189"/>
                  </a:cubicBezTo>
                  <a:cubicBezTo>
                    <a:pt x="63" y="189"/>
                    <a:pt x="63" y="189"/>
                    <a:pt x="63" y="189"/>
                  </a:cubicBezTo>
                  <a:cubicBezTo>
                    <a:pt x="63" y="189"/>
                    <a:pt x="63" y="189"/>
                    <a:pt x="63" y="189"/>
                  </a:cubicBezTo>
                  <a:cubicBezTo>
                    <a:pt x="63" y="189"/>
                    <a:pt x="63" y="189"/>
                    <a:pt x="63" y="189"/>
                  </a:cubicBezTo>
                  <a:cubicBezTo>
                    <a:pt x="62" y="189"/>
                    <a:pt x="62" y="189"/>
                    <a:pt x="62" y="189"/>
                  </a:cubicBezTo>
                  <a:cubicBezTo>
                    <a:pt x="63" y="189"/>
                    <a:pt x="63" y="189"/>
                    <a:pt x="63" y="189"/>
                  </a:cubicBezTo>
                  <a:cubicBezTo>
                    <a:pt x="63" y="188"/>
                    <a:pt x="64" y="188"/>
                    <a:pt x="66" y="187"/>
                  </a:cubicBezTo>
                  <a:cubicBezTo>
                    <a:pt x="67" y="187"/>
                    <a:pt x="69" y="186"/>
                    <a:pt x="70" y="186"/>
                  </a:cubicBezTo>
                  <a:cubicBezTo>
                    <a:pt x="73" y="185"/>
                    <a:pt x="74" y="184"/>
                    <a:pt x="76" y="183"/>
                  </a:cubicBezTo>
                  <a:cubicBezTo>
                    <a:pt x="84" y="180"/>
                    <a:pt x="92" y="175"/>
                    <a:pt x="100" y="171"/>
                  </a:cubicBezTo>
                  <a:cubicBezTo>
                    <a:pt x="109" y="166"/>
                    <a:pt x="118" y="161"/>
                    <a:pt x="127" y="156"/>
                  </a:cubicBezTo>
                  <a:cubicBezTo>
                    <a:pt x="136" y="151"/>
                    <a:pt x="145" y="146"/>
                    <a:pt x="154" y="141"/>
                  </a:cubicBezTo>
                  <a:cubicBezTo>
                    <a:pt x="172" y="131"/>
                    <a:pt x="190" y="122"/>
                    <a:pt x="209" y="113"/>
                  </a:cubicBezTo>
                  <a:cubicBezTo>
                    <a:pt x="218" y="108"/>
                    <a:pt x="227" y="104"/>
                    <a:pt x="236" y="100"/>
                  </a:cubicBezTo>
                  <a:cubicBezTo>
                    <a:pt x="250" y="93"/>
                    <a:pt x="250" y="93"/>
                    <a:pt x="250" y="93"/>
                  </a:cubicBezTo>
                  <a:cubicBezTo>
                    <a:pt x="254" y="90"/>
                    <a:pt x="260" y="90"/>
                    <a:pt x="278" y="116"/>
                  </a:cubicBezTo>
                  <a:cubicBezTo>
                    <a:pt x="281" y="121"/>
                    <a:pt x="281" y="121"/>
                    <a:pt x="281" y="121"/>
                  </a:cubicBezTo>
                  <a:cubicBezTo>
                    <a:pt x="290" y="152"/>
                    <a:pt x="287" y="157"/>
                    <a:pt x="282" y="158"/>
                  </a:cubicBezTo>
                  <a:cubicBezTo>
                    <a:pt x="268" y="165"/>
                    <a:pt x="268" y="165"/>
                    <a:pt x="268" y="165"/>
                  </a:cubicBezTo>
                  <a:cubicBezTo>
                    <a:pt x="259" y="169"/>
                    <a:pt x="250" y="174"/>
                    <a:pt x="240" y="178"/>
                  </a:cubicBezTo>
                  <a:cubicBezTo>
                    <a:pt x="222" y="187"/>
                    <a:pt x="203" y="195"/>
                    <a:pt x="185" y="204"/>
                  </a:cubicBezTo>
                  <a:cubicBezTo>
                    <a:pt x="175" y="208"/>
                    <a:pt x="166" y="212"/>
                    <a:pt x="156" y="216"/>
                  </a:cubicBezTo>
                  <a:cubicBezTo>
                    <a:pt x="147" y="220"/>
                    <a:pt x="138" y="224"/>
                    <a:pt x="128" y="228"/>
                  </a:cubicBezTo>
                  <a:cubicBezTo>
                    <a:pt x="118" y="232"/>
                    <a:pt x="108" y="236"/>
                    <a:pt x="96" y="239"/>
                  </a:cubicBezTo>
                  <a:cubicBezTo>
                    <a:pt x="93" y="240"/>
                    <a:pt x="89" y="241"/>
                    <a:pt x="87" y="241"/>
                  </a:cubicBezTo>
                  <a:cubicBezTo>
                    <a:pt x="83" y="242"/>
                    <a:pt x="80" y="243"/>
                    <a:pt x="76" y="243"/>
                  </a:cubicBezTo>
                  <a:cubicBezTo>
                    <a:pt x="69" y="244"/>
                    <a:pt x="60" y="245"/>
                    <a:pt x="49" y="241"/>
                  </a:cubicBezTo>
                  <a:cubicBezTo>
                    <a:pt x="48" y="241"/>
                    <a:pt x="48" y="241"/>
                    <a:pt x="48" y="241"/>
                  </a:cubicBezTo>
                  <a:cubicBezTo>
                    <a:pt x="46" y="241"/>
                    <a:pt x="47" y="241"/>
                    <a:pt x="47" y="241"/>
                  </a:cubicBezTo>
                  <a:cubicBezTo>
                    <a:pt x="47" y="241"/>
                    <a:pt x="47" y="241"/>
                    <a:pt x="47" y="241"/>
                  </a:cubicBezTo>
                  <a:cubicBezTo>
                    <a:pt x="46" y="240"/>
                    <a:pt x="46" y="240"/>
                    <a:pt x="46" y="240"/>
                  </a:cubicBezTo>
                  <a:cubicBezTo>
                    <a:pt x="45" y="240"/>
                    <a:pt x="45" y="240"/>
                    <a:pt x="45" y="240"/>
                  </a:cubicBezTo>
                  <a:cubicBezTo>
                    <a:pt x="44" y="240"/>
                    <a:pt x="42" y="239"/>
                    <a:pt x="41" y="238"/>
                  </a:cubicBezTo>
                  <a:cubicBezTo>
                    <a:pt x="38" y="237"/>
                    <a:pt x="36" y="235"/>
                    <a:pt x="34" y="233"/>
                  </a:cubicBezTo>
                  <a:cubicBezTo>
                    <a:pt x="29" y="230"/>
                    <a:pt x="25" y="226"/>
                    <a:pt x="22" y="220"/>
                  </a:cubicBezTo>
                  <a:cubicBezTo>
                    <a:pt x="20" y="217"/>
                    <a:pt x="19" y="214"/>
                    <a:pt x="18" y="211"/>
                  </a:cubicBezTo>
                  <a:cubicBezTo>
                    <a:pt x="18" y="209"/>
                    <a:pt x="17" y="207"/>
                    <a:pt x="17" y="206"/>
                  </a:cubicBezTo>
                  <a:cubicBezTo>
                    <a:pt x="17" y="205"/>
                    <a:pt x="17" y="204"/>
                    <a:pt x="17" y="203"/>
                  </a:cubicBezTo>
                  <a:cubicBezTo>
                    <a:pt x="16" y="201"/>
                    <a:pt x="16" y="200"/>
                    <a:pt x="16" y="199"/>
                  </a:cubicBezTo>
                  <a:cubicBezTo>
                    <a:pt x="16" y="197"/>
                    <a:pt x="17" y="192"/>
                    <a:pt x="18" y="190"/>
                  </a:cubicBezTo>
                  <a:cubicBezTo>
                    <a:pt x="18" y="187"/>
                    <a:pt x="19" y="186"/>
                    <a:pt x="20" y="184"/>
                  </a:cubicBezTo>
                  <a:cubicBezTo>
                    <a:pt x="21" y="180"/>
                    <a:pt x="23" y="177"/>
                    <a:pt x="24" y="174"/>
                  </a:cubicBezTo>
                  <a:cubicBezTo>
                    <a:pt x="25" y="172"/>
                    <a:pt x="26" y="171"/>
                    <a:pt x="28" y="168"/>
                  </a:cubicBezTo>
                  <a:cubicBezTo>
                    <a:pt x="28" y="168"/>
                    <a:pt x="28" y="168"/>
                    <a:pt x="28" y="168"/>
                  </a:cubicBezTo>
                  <a:cubicBezTo>
                    <a:pt x="28" y="168"/>
                    <a:pt x="28" y="168"/>
                    <a:pt x="28" y="168"/>
                  </a:cubicBezTo>
                  <a:cubicBezTo>
                    <a:pt x="29" y="167"/>
                    <a:pt x="29" y="167"/>
                    <a:pt x="29" y="167"/>
                  </a:cubicBezTo>
                  <a:cubicBezTo>
                    <a:pt x="29" y="167"/>
                    <a:pt x="29" y="167"/>
                    <a:pt x="29" y="167"/>
                  </a:cubicBezTo>
                  <a:cubicBezTo>
                    <a:pt x="30" y="166"/>
                    <a:pt x="30" y="166"/>
                    <a:pt x="30" y="166"/>
                  </a:cubicBezTo>
                  <a:cubicBezTo>
                    <a:pt x="31" y="165"/>
                    <a:pt x="31" y="165"/>
                    <a:pt x="31" y="165"/>
                  </a:cubicBezTo>
                  <a:cubicBezTo>
                    <a:pt x="34" y="160"/>
                    <a:pt x="38" y="156"/>
                    <a:pt x="42" y="152"/>
                  </a:cubicBezTo>
                  <a:cubicBezTo>
                    <a:pt x="49" y="144"/>
                    <a:pt x="56" y="137"/>
                    <a:pt x="64" y="129"/>
                  </a:cubicBezTo>
                  <a:cubicBezTo>
                    <a:pt x="72" y="122"/>
                    <a:pt x="80" y="115"/>
                    <a:pt x="87" y="108"/>
                  </a:cubicBezTo>
                  <a:cubicBezTo>
                    <a:pt x="110" y="87"/>
                    <a:pt x="110" y="87"/>
                    <a:pt x="110" y="87"/>
                  </a:cubicBezTo>
                  <a:cubicBezTo>
                    <a:pt x="117" y="80"/>
                    <a:pt x="125" y="74"/>
                    <a:pt x="132" y="67"/>
                  </a:cubicBezTo>
                  <a:cubicBezTo>
                    <a:pt x="135" y="63"/>
                    <a:pt x="139" y="60"/>
                    <a:pt x="142" y="56"/>
                  </a:cubicBezTo>
                  <a:cubicBezTo>
                    <a:pt x="145" y="52"/>
                    <a:pt x="148" y="49"/>
                    <a:pt x="150" y="45"/>
                  </a:cubicBezTo>
                  <a:cubicBezTo>
                    <a:pt x="153" y="41"/>
                    <a:pt x="155" y="37"/>
                    <a:pt x="157" y="33"/>
                  </a:cubicBezTo>
                  <a:cubicBezTo>
                    <a:pt x="157" y="31"/>
                    <a:pt x="158" y="29"/>
                    <a:pt x="158" y="28"/>
                  </a:cubicBezTo>
                  <a:cubicBezTo>
                    <a:pt x="158" y="28"/>
                    <a:pt x="158" y="28"/>
                    <a:pt x="158" y="28"/>
                  </a:cubicBezTo>
                  <a:cubicBezTo>
                    <a:pt x="158" y="28"/>
                    <a:pt x="159" y="29"/>
                    <a:pt x="159" y="29"/>
                  </a:cubicBezTo>
                  <a:cubicBezTo>
                    <a:pt x="160" y="29"/>
                    <a:pt x="160" y="29"/>
                    <a:pt x="160" y="29"/>
                  </a:cubicBezTo>
                  <a:cubicBezTo>
                    <a:pt x="162" y="30"/>
                    <a:pt x="161" y="30"/>
                    <a:pt x="160" y="30"/>
                  </a:cubicBezTo>
                  <a:cubicBezTo>
                    <a:pt x="159" y="30"/>
                    <a:pt x="158" y="30"/>
                    <a:pt x="156" y="30"/>
                  </a:cubicBezTo>
                  <a:cubicBezTo>
                    <a:pt x="154" y="30"/>
                    <a:pt x="151" y="31"/>
                    <a:pt x="149" y="31"/>
                  </a:cubicBezTo>
                  <a:cubicBezTo>
                    <a:pt x="143" y="33"/>
                    <a:pt x="137" y="34"/>
                    <a:pt x="132" y="36"/>
                  </a:cubicBezTo>
                  <a:cubicBezTo>
                    <a:pt x="121" y="39"/>
                    <a:pt x="110" y="44"/>
                    <a:pt x="99" y="48"/>
                  </a:cubicBezTo>
                  <a:cubicBezTo>
                    <a:pt x="88" y="52"/>
                    <a:pt x="77" y="56"/>
                    <a:pt x="66" y="61"/>
                  </a:cubicBezTo>
                  <a:cubicBezTo>
                    <a:pt x="55" y="66"/>
                    <a:pt x="44" y="70"/>
                    <a:pt x="33" y="74"/>
                  </a:cubicBezTo>
                  <a:cubicBezTo>
                    <a:pt x="27" y="76"/>
                    <a:pt x="21" y="78"/>
                    <a:pt x="15" y="79"/>
                  </a:cubicBezTo>
                  <a:cubicBezTo>
                    <a:pt x="12" y="79"/>
                    <a:pt x="9" y="80"/>
                    <a:pt x="4" y="78"/>
                  </a:cubicBezTo>
                  <a:cubicBezTo>
                    <a:pt x="4" y="78"/>
                    <a:pt x="3" y="77"/>
                    <a:pt x="3" y="77"/>
                  </a:cubicBezTo>
                  <a:cubicBezTo>
                    <a:pt x="2" y="76"/>
                    <a:pt x="2" y="76"/>
                    <a:pt x="2" y="76"/>
                  </a:cubicBezTo>
                  <a:cubicBezTo>
                    <a:pt x="2" y="76"/>
                    <a:pt x="2" y="76"/>
                    <a:pt x="2" y="76"/>
                  </a:cubicBezTo>
                  <a:cubicBezTo>
                    <a:pt x="2" y="76"/>
                    <a:pt x="2" y="76"/>
                    <a:pt x="2" y="76"/>
                  </a:cubicBezTo>
                  <a:cubicBezTo>
                    <a:pt x="2" y="76"/>
                    <a:pt x="2" y="76"/>
                    <a:pt x="2" y="76"/>
                  </a:cubicBezTo>
                  <a:cubicBezTo>
                    <a:pt x="1" y="75"/>
                    <a:pt x="0" y="73"/>
                    <a:pt x="0" y="72"/>
                  </a:cubicBezTo>
                  <a:cubicBezTo>
                    <a:pt x="0" y="70"/>
                    <a:pt x="1" y="68"/>
                    <a:pt x="1" y="67"/>
                  </a:cubicBezTo>
                  <a:cubicBezTo>
                    <a:pt x="4" y="60"/>
                    <a:pt x="9" y="56"/>
                    <a:pt x="13" y="52"/>
                  </a:cubicBezTo>
                  <a:cubicBezTo>
                    <a:pt x="17" y="48"/>
                    <a:pt x="22" y="44"/>
                    <a:pt x="27" y="41"/>
                  </a:cubicBezTo>
                  <a:lnTo>
                    <a:pt x="85" y="0"/>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601" name="Oval 756"/>
          <p:cNvSpPr>
            <a:spLocks noChangeArrowheads="1"/>
          </p:cNvSpPr>
          <p:nvPr/>
        </p:nvSpPr>
        <p:spPr bwMode="auto">
          <a:xfrm>
            <a:off x="5110288" y="2332863"/>
            <a:ext cx="1174431" cy="1174431"/>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07" name="组合 3806"/>
          <p:cNvGrpSpPr/>
          <p:nvPr/>
        </p:nvGrpSpPr>
        <p:grpSpPr>
          <a:xfrm>
            <a:off x="5344374" y="2546941"/>
            <a:ext cx="730269" cy="728267"/>
            <a:chOff x="5303838" y="495300"/>
            <a:chExt cx="579438" cy="577851"/>
          </a:xfrm>
        </p:grpSpPr>
        <p:sp>
          <p:nvSpPr>
            <p:cNvPr id="3602" name="Freeform 757"/>
            <p:cNvSpPr/>
            <p:nvPr/>
          </p:nvSpPr>
          <p:spPr bwMode="auto">
            <a:xfrm>
              <a:off x="5589588" y="495300"/>
              <a:ext cx="293688" cy="280988"/>
            </a:xfrm>
            <a:custGeom>
              <a:avLst/>
              <a:gdLst>
                <a:gd name="T0" fmla="*/ 185 w 185"/>
                <a:gd name="T1" fmla="*/ 92 h 177"/>
                <a:gd name="T2" fmla="*/ 83 w 185"/>
                <a:gd name="T3" fmla="*/ 0 h 177"/>
                <a:gd name="T4" fmla="*/ 0 w 185"/>
                <a:gd name="T5" fmla="*/ 85 h 177"/>
                <a:gd name="T6" fmla="*/ 102 w 185"/>
                <a:gd name="T7" fmla="*/ 177 h 177"/>
                <a:gd name="T8" fmla="*/ 185 w 185"/>
                <a:gd name="T9" fmla="*/ 92 h 177"/>
              </a:gdLst>
              <a:ahLst/>
              <a:cxnLst>
                <a:cxn ang="0">
                  <a:pos x="T0" y="T1"/>
                </a:cxn>
                <a:cxn ang="0">
                  <a:pos x="T2" y="T3"/>
                </a:cxn>
                <a:cxn ang="0">
                  <a:pos x="T4" y="T5"/>
                </a:cxn>
                <a:cxn ang="0">
                  <a:pos x="T6" y="T7"/>
                </a:cxn>
                <a:cxn ang="0">
                  <a:pos x="T8" y="T9"/>
                </a:cxn>
              </a:cxnLst>
              <a:rect l="0" t="0" r="r" b="b"/>
              <a:pathLst>
                <a:path w="185" h="177">
                  <a:moveTo>
                    <a:pt x="185" y="92"/>
                  </a:moveTo>
                  <a:lnTo>
                    <a:pt x="83" y="0"/>
                  </a:lnTo>
                  <a:lnTo>
                    <a:pt x="0" y="85"/>
                  </a:lnTo>
                  <a:lnTo>
                    <a:pt x="102" y="177"/>
                  </a:lnTo>
                  <a:lnTo>
                    <a:pt x="185" y="92"/>
                  </a:lnTo>
                  <a:close/>
                </a:path>
              </a:pathLst>
            </a:custGeom>
            <a:solidFill>
              <a:srgbClr val="97532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03" name="Freeform 758"/>
            <p:cNvSpPr/>
            <p:nvPr/>
          </p:nvSpPr>
          <p:spPr bwMode="auto">
            <a:xfrm>
              <a:off x="5667376" y="619125"/>
              <a:ext cx="215900" cy="157163"/>
            </a:xfrm>
            <a:custGeom>
              <a:avLst/>
              <a:gdLst>
                <a:gd name="T0" fmla="*/ 0 w 235"/>
                <a:gd name="T1" fmla="*/ 87 h 170"/>
                <a:gd name="T2" fmla="*/ 92 w 235"/>
                <a:gd name="T3" fmla="*/ 170 h 170"/>
                <a:gd name="T4" fmla="*/ 235 w 235"/>
                <a:gd name="T5" fmla="*/ 24 h 170"/>
                <a:gd name="T6" fmla="*/ 208 w 235"/>
                <a:gd name="T7" fmla="*/ 0 h 170"/>
                <a:gd name="T8" fmla="*/ 0 w 235"/>
                <a:gd name="T9" fmla="*/ 87 h 170"/>
              </a:gdLst>
              <a:ahLst/>
              <a:cxnLst>
                <a:cxn ang="0">
                  <a:pos x="T0" y="T1"/>
                </a:cxn>
                <a:cxn ang="0">
                  <a:pos x="T2" y="T3"/>
                </a:cxn>
                <a:cxn ang="0">
                  <a:pos x="T4" y="T5"/>
                </a:cxn>
                <a:cxn ang="0">
                  <a:pos x="T6" y="T7"/>
                </a:cxn>
                <a:cxn ang="0">
                  <a:pos x="T8" y="T9"/>
                </a:cxn>
              </a:cxnLst>
              <a:rect l="0" t="0" r="r" b="b"/>
              <a:pathLst>
                <a:path w="235" h="170">
                  <a:moveTo>
                    <a:pt x="0" y="87"/>
                  </a:moveTo>
                  <a:cubicBezTo>
                    <a:pt x="92" y="170"/>
                    <a:pt x="92" y="170"/>
                    <a:pt x="92" y="170"/>
                  </a:cubicBezTo>
                  <a:cubicBezTo>
                    <a:pt x="235" y="24"/>
                    <a:pt x="235" y="24"/>
                    <a:pt x="235" y="24"/>
                  </a:cubicBezTo>
                  <a:cubicBezTo>
                    <a:pt x="208" y="0"/>
                    <a:pt x="208" y="0"/>
                    <a:pt x="208" y="0"/>
                  </a:cubicBezTo>
                  <a:cubicBezTo>
                    <a:pt x="150" y="51"/>
                    <a:pt x="77" y="90"/>
                    <a:pt x="0" y="87"/>
                  </a:cubicBezTo>
                  <a:close/>
                </a:path>
              </a:pathLst>
            </a:custGeom>
            <a:solidFill>
              <a:srgbClr val="90482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04" name="Freeform 759"/>
            <p:cNvSpPr>
              <a:spLocks noEditPoints="1"/>
            </p:cNvSpPr>
            <p:nvPr/>
          </p:nvSpPr>
          <p:spPr bwMode="auto">
            <a:xfrm>
              <a:off x="5303838" y="647700"/>
              <a:ext cx="425450" cy="425450"/>
            </a:xfrm>
            <a:custGeom>
              <a:avLst/>
              <a:gdLst>
                <a:gd name="T0" fmla="*/ 433 w 464"/>
                <a:gd name="T1" fmla="*/ 94 h 463"/>
                <a:gd name="T2" fmla="*/ 402 w 464"/>
                <a:gd name="T3" fmla="*/ 66 h 463"/>
                <a:gd name="T4" fmla="*/ 390 w 464"/>
                <a:gd name="T5" fmla="*/ 56 h 463"/>
                <a:gd name="T6" fmla="*/ 351 w 464"/>
                <a:gd name="T7" fmla="*/ 20 h 463"/>
                <a:gd name="T8" fmla="*/ 329 w 464"/>
                <a:gd name="T9" fmla="*/ 0 h 463"/>
                <a:gd name="T10" fmla="*/ 99 w 464"/>
                <a:gd name="T11" fmla="*/ 129 h 463"/>
                <a:gd name="T12" fmla="*/ 73 w 464"/>
                <a:gd name="T13" fmla="*/ 370 h 463"/>
                <a:gd name="T14" fmla="*/ 17 w 464"/>
                <a:gd name="T15" fmla="*/ 376 h 463"/>
                <a:gd name="T16" fmla="*/ 18 w 464"/>
                <a:gd name="T17" fmla="*/ 436 h 463"/>
                <a:gd name="T18" fmla="*/ 31 w 464"/>
                <a:gd name="T19" fmla="*/ 447 h 463"/>
                <a:gd name="T20" fmla="*/ 93 w 464"/>
                <a:gd name="T21" fmla="*/ 445 h 463"/>
                <a:gd name="T22" fmla="*/ 96 w 464"/>
                <a:gd name="T23" fmla="*/ 391 h 463"/>
                <a:gd name="T24" fmla="*/ 345 w 464"/>
                <a:gd name="T25" fmla="*/ 351 h 463"/>
                <a:gd name="T26" fmla="*/ 464 w 464"/>
                <a:gd name="T27" fmla="*/ 122 h 463"/>
                <a:gd name="T28" fmla="*/ 433 w 464"/>
                <a:gd name="T29" fmla="*/ 94 h 463"/>
                <a:gd name="T30" fmla="*/ 251 w 464"/>
                <a:gd name="T31" fmla="*/ 253 h 463"/>
                <a:gd name="T32" fmla="*/ 199 w 464"/>
                <a:gd name="T33" fmla="*/ 202 h 463"/>
                <a:gd name="T34" fmla="*/ 251 w 464"/>
                <a:gd name="T35" fmla="*/ 152 h 463"/>
                <a:gd name="T36" fmla="*/ 304 w 464"/>
                <a:gd name="T37" fmla="*/ 202 h 463"/>
                <a:gd name="T38" fmla="*/ 251 w 464"/>
                <a:gd name="T39" fmla="*/ 25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4" h="463">
                  <a:moveTo>
                    <a:pt x="433" y="94"/>
                  </a:moveTo>
                  <a:cubicBezTo>
                    <a:pt x="402" y="66"/>
                    <a:pt x="402" y="66"/>
                    <a:pt x="402" y="66"/>
                  </a:cubicBezTo>
                  <a:cubicBezTo>
                    <a:pt x="390" y="56"/>
                    <a:pt x="390" y="56"/>
                    <a:pt x="390" y="56"/>
                  </a:cubicBezTo>
                  <a:cubicBezTo>
                    <a:pt x="351" y="20"/>
                    <a:pt x="351" y="20"/>
                    <a:pt x="351" y="20"/>
                  </a:cubicBezTo>
                  <a:cubicBezTo>
                    <a:pt x="329" y="0"/>
                    <a:pt x="329" y="0"/>
                    <a:pt x="329" y="0"/>
                  </a:cubicBezTo>
                  <a:cubicBezTo>
                    <a:pt x="268" y="32"/>
                    <a:pt x="99" y="129"/>
                    <a:pt x="99" y="129"/>
                  </a:cubicBezTo>
                  <a:cubicBezTo>
                    <a:pt x="122" y="243"/>
                    <a:pt x="92" y="329"/>
                    <a:pt x="73" y="370"/>
                  </a:cubicBezTo>
                  <a:cubicBezTo>
                    <a:pt x="55" y="359"/>
                    <a:pt x="31" y="361"/>
                    <a:pt x="17" y="376"/>
                  </a:cubicBezTo>
                  <a:cubicBezTo>
                    <a:pt x="0" y="393"/>
                    <a:pt x="1" y="420"/>
                    <a:pt x="18" y="436"/>
                  </a:cubicBezTo>
                  <a:cubicBezTo>
                    <a:pt x="31" y="447"/>
                    <a:pt x="31" y="447"/>
                    <a:pt x="31" y="447"/>
                  </a:cubicBezTo>
                  <a:cubicBezTo>
                    <a:pt x="49" y="463"/>
                    <a:pt x="77" y="463"/>
                    <a:pt x="93" y="445"/>
                  </a:cubicBezTo>
                  <a:cubicBezTo>
                    <a:pt x="108" y="430"/>
                    <a:pt x="109" y="407"/>
                    <a:pt x="96" y="391"/>
                  </a:cubicBezTo>
                  <a:cubicBezTo>
                    <a:pt x="137" y="370"/>
                    <a:pt x="225" y="336"/>
                    <a:pt x="345" y="351"/>
                  </a:cubicBezTo>
                  <a:cubicBezTo>
                    <a:pt x="345" y="351"/>
                    <a:pt x="435" y="182"/>
                    <a:pt x="464" y="122"/>
                  </a:cubicBezTo>
                  <a:lnTo>
                    <a:pt x="433" y="94"/>
                  </a:lnTo>
                  <a:close/>
                  <a:moveTo>
                    <a:pt x="251" y="253"/>
                  </a:moveTo>
                  <a:cubicBezTo>
                    <a:pt x="223" y="253"/>
                    <a:pt x="199" y="230"/>
                    <a:pt x="199" y="202"/>
                  </a:cubicBezTo>
                  <a:cubicBezTo>
                    <a:pt x="199" y="175"/>
                    <a:pt x="223" y="152"/>
                    <a:pt x="251" y="152"/>
                  </a:cubicBezTo>
                  <a:cubicBezTo>
                    <a:pt x="280" y="152"/>
                    <a:pt x="304" y="175"/>
                    <a:pt x="304" y="202"/>
                  </a:cubicBezTo>
                  <a:cubicBezTo>
                    <a:pt x="304" y="230"/>
                    <a:pt x="280" y="253"/>
                    <a:pt x="251" y="253"/>
                  </a:cubicBez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05" name="Freeform 760"/>
            <p:cNvSpPr/>
            <p:nvPr/>
          </p:nvSpPr>
          <p:spPr bwMode="auto">
            <a:xfrm>
              <a:off x="5303838" y="725488"/>
              <a:ext cx="425450" cy="347663"/>
            </a:xfrm>
            <a:custGeom>
              <a:avLst/>
              <a:gdLst>
                <a:gd name="T0" fmla="*/ 433 w 464"/>
                <a:gd name="T1" fmla="*/ 9 h 378"/>
                <a:gd name="T2" fmla="*/ 423 w 464"/>
                <a:gd name="T3" fmla="*/ 0 h 378"/>
                <a:gd name="T4" fmla="*/ 255 w 464"/>
                <a:gd name="T5" fmla="*/ 217 h 378"/>
                <a:gd name="T6" fmla="*/ 73 w 464"/>
                <a:gd name="T7" fmla="*/ 283 h 378"/>
                <a:gd name="T8" fmla="*/ 73 w 464"/>
                <a:gd name="T9" fmla="*/ 285 h 378"/>
                <a:gd name="T10" fmla="*/ 71 w 464"/>
                <a:gd name="T11" fmla="*/ 284 h 378"/>
                <a:gd name="T12" fmla="*/ 26 w 464"/>
                <a:gd name="T13" fmla="*/ 284 h 378"/>
                <a:gd name="T14" fmla="*/ 17 w 464"/>
                <a:gd name="T15" fmla="*/ 291 h 378"/>
                <a:gd name="T16" fmla="*/ 18 w 464"/>
                <a:gd name="T17" fmla="*/ 351 h 378"/>
                <a:gd name="T18" fmla="*/ 31 w 464"/>
                <a:gd name="T19" fmla="*/ 362 h 378"/>
                <a:gd name="T20" fmla="*/ 93 w 464"/>
                <a:gd name="T21" fmla="*/ 360 h 378"/>
                <a:gd name="T22" fmla="*/ 96 w 464"/>
                <a:gd name="T23" fmla="*/ 306 h 378"/>
                <a:gd name="T24" fmla="*/ 345 w 464"/>
                <a:gd name="T25" fmla="*/ 266 h 378"/>
                <a:gd name="T26" fmla="*/ 464 w 464"/>
                <a:gd name="T27" fmla="*/ 37 h 378"/>
                <a:gd name="T28" fmla="*/ 433 w 464"/>
                <a:gd name="T29"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4" h="378">
                  <a:moveTo>
                    <a:pt x="433" y="9"/>
                  </a:moveTo>
                  <a:cubicBezTo>
                    <a:pt x="423" y="0"/>
                    <a:pt x="423" y="0"/>
                    <a:pt x="423" y="0"/>
                  </a:cubicBezTo>
                  <a:cubicBezTo>
                    <a:pt x="372" y="76"/>
                    <a:pt x="334" y="165"/>
                    <a:pt x="255" y="217"/>
                  </a:cubicBezTo>
                  <a:cubicBezTo>
                    <a:pt x="201" y="252"/>
                    <a:pt x="138" y="278"/>
                    <a:pt x="73" y="283"/>
                  </a:cubicBezTo>
                  <a:cubicBezTo>
                    <a:pt x="73" y="284"/>
                    <a:pt x="73" y="284"/>
                    <a:pt x="73" y="285"/>
                  </a:cubicBezTo>
                  <a:cubicBezTo>
                    <a:pt x="72" y="284"/>
                    <a:pt x="72" y="284"/>
                    <a:pt x="71" y="284"/>
                  </a:cubicBezTo>
                  <a:cubicBezTo>
                    <a:pt x="56" y="285"/>
                    <a:pt x="41" y="285"/>
                    <a:pt x="26" y="284"/>
                  </a:cubicBezTo>
                  <a:cubicBezTo>
                    <a:pt x="23" y="286"/>
                    <a:pt x="19" y="288"/>
                    <a:pt x="17" y="291"/>
                  </a:cubicBezTo>
                  <a:cubicBezTo>
                    <a:pt x="0" y="308"/>
                    <a:pt x="1" y="335"/>
                    <a:pt x="18" y="351"/>
                  </a:cubicBezTo>
                  <a:cubicBezTo>
                    <a:pt x="31" y="362"/>
                    <a:pt x="31" y="362"/>
                    <a:pt x="31" y="362"/>
                  </a:cubicBezTo>
                  <a:cubicBezTo>
                    <a:pt x="49" y="378"/>
                    <a:pt x="77" y="378"/>
                    <a:pt x="93" y="360"/>
                  </a:cubicBezTo>
                  <a:cubicBezTo>
                    <a:pt x="108" y="345"/>
                    <a:pt x="109" y="322"/>
                    <a:pt x="96" y="306"/>
                  </a:cubicBezTo>
                  <a:cubicBezTo>
                    <a:pt x="137" y="285"/>
                    <a:pt x="225" y="251"/>
                    <a:pt x="345" y="266"/>
                  </a:cubicBezTo>
                  <a:cubicBezTo>
                    <a:pt x="345" y="266"/>
                    <a:pt x="435" y="97"/>
                    <a:pt x="464" y="37"/>
                  </a:cubicBezTo>
                  <a:lnTo>
                    <a:pt x="433" y="9"/>
                  </a:lnTo>
                  <a:close/>
                </a:path>
              </a:pathLst>
            </a:custGeom>
            <a:solidFill>
              <a:srgbClr val="EDB0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823" name="矩形 822"/>
          <p:cNvSpPr/>
          <p:nvPr/>
        </p:nvSpPr>
        <p:spPr>
          <a:xfrm>
            <a:off x="6053055" y="1949610"/>
            <a:ext cx="726974" cy="74181"/>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4" name="Text Box 3"/>
          <p:cNvSpPr txBox="1">
            <a:spLocks noChangeArrowheads="1"/>
          </p:cNvSpPr>
          <p:nvPr/>
        </p:nvSpPr>
        <p:spPr bwMode="auto">
          <a:xfrm>
            <a:off x="5559987" y="1047326"/>
            <a:ext cx="1802235" cy="44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531"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531" dirty="0">
                <a:solidFill>
                  <a:srgbClr val="FC621E"/>
                </a:solidFill>
                <a:latin typeface="方正兰亭粗黑简体" panose="02000000000000000000" pitchFamily="2" charset="-122"/>
                <a:ea typeface="方正兰亭粗黑简体" panose="02000000000000000000" pitchFamily="2" charset="-122"/>
              </a:rPr>
              <a:t>4</a:t>
            </a:r>
            <a:endParaRPr lang="zh-CN" altLang="en-US" sz="2531" dirty="0">
              <a:solidFill>
                <a:srgbClr val="FC621E"/>
              </a:solidFill>
              <a:latin typeface="方正兰亭粗黑简体" panose="02000000000000000000" pitchFamily="2" charset="-122"/>
              <a:ea typeface="方正兰亭粗黑简体" panose="02000000000000000000" pitchFamily="2" charset="-122"/>
            </a:endParaRPr>
          </a:p>
        </p:txBody>
      </p:sp>
      <p:sp>
        <p:nvSpPr>
          <p:cNvPr id="825" name="矩形 824"/>
          <p:cNvSpPr/>
          <p:nvPr/>
        </p:nvSpPr>
        <p:spPr>
          <a:xfrm>
            <a:off x="4815060" y="1434112"/>
            <a:ext cx="3114955" cy="369332"/>
          </a:xfrm>
          <a:prstGeom prst="rect">
            <a:avLst/>
          </a:prstGeom>
        </p:spPr>
        <p:txBody>
          <a:bodyPr wrap="none">
            <a:spAutoFit/>
          </a:bodyPr>
          <a:lstStyle/>
          <a:p>
            <a:pPr fontAlgn="base"/>
            <a:r>
              <a:rPr lang="en-US" altLang="zh-CN" b="1" dirty="0">
                <a:solidFill>
                  <a:srgbClr val="888888"/>
                </a:solidFill>
                <a:latin typeface="微软雅黑" panose="020B0503020204020204" pitchFamily="34" charset="-122"/>
                <a:ea typeface="微软雅黑" panose="020B0503020204020204" pitchFamily="34" charset="-122"/>
              </a:rPr>
              <a:t>UI</a:t>
            </a:r>
            <a:r>
              <a:rPr lang="zh-CN" altLang="en-US" b="1" dirty="0">
                <a:solidFill>
                  <a:srgbClr val="888888"/>
                </a:solidFill>
                <a:latin typeface="微软雅黑" panose="020B0503020204020204" pitchFamily="34" charset="-122"/>
                <a:ea typeface="微软雅黑" panose="020B0503020204020204" pitchFamily="34" charset="-122"/>
              </a:rPr>
              <a:t>界面</a:t>
            </a:r>
            <a:r>
              <a:rPr lang="zh-CN" altLang="en-US" dirty="0">
                <a:solidFill>
                  <a:srgbClr val="888888"/>
                </a:solidFill>
                <a:latin typeface="微软雅黑" panose="020B0503020204020204" pitchFamily="34" charset="-122"/>
                <a:ea typeface="微软雅黑" panose="020B0503020204020204" pitchFamily="34" charset="-122"/>
              </a:rPr>
              <a:t>彩色扁平化图表汇总</a:t>
            </a:r>
            <a:r>
              <a:rPr lang="en-US" altLang="zh-CN" dirty="0">
                <a:solidFill>
                  <a:srgbClr val="888888"/>
                </a:solidFill>
                <a:latin typeface="微软雅黑" panose="020B0503020204020204" pitchFamily="34" charset="-122"/>
                <a:ea typeface="微软雅黑" panose="020B0503020204020204" pitchFamily="34" charset="-122"/>
              </a:rPr>
              <a:t>1</a:t>
            </a:r>
            <a:endParaRPr lang="zh-CN" altLang="en-US" dirty="0">
              <a:solidFill>
                <a:srgbClr val="8888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24"/>
                                        </p:tgtEl>
                                        <p:attrNameLst>
                                          <p:attrName>style.visibility</p:attrName>
                                        </p:attrNameLst>
                                      </p:cBhvr>
                                      <p:to>
                                        <p:strVal val="visible"/>
                                      </p:to>
                                    </p:set>
                                    <p:anim calcmode="lin" valueType="num">
                                      <p:cBhvr>
                                        <p:cTn id="7" dur="750" fill="hold"/>
                                        <p:tgtEl>
                                          <p:spTgt spid="82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824"/>
                                        </p:tgtEl>
                                        <p:attrNameLst>
                                          <p:attrName>ppt_y</p:attrName>
                                        </p:attrNameLst>
                                      </p:cBhvr>
                                      <p:tavLst>
                                        <p:tav tm="0">
                                          <p:val>
                                            <p:strVal val="#ppt_y"/>
                                          </p:val>
                                        </p:tav>
                                        <p:tav tm="100000">
                                          <p:val>
                                            <p:strVal val="#ppt_y"/>
                                          </p:val>
                                        </p:tav>
                                      </p:tavLst>
                                    </p:anim>
                                    <p:anim calcmode="lin" valueType="num">
                                      <p:cBhvr>
                                        <p:cTn id="9" dur="750" fill="hold"/>
                                        <p:tgtEl>
                                          <p:spTgt spid="82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8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Oval 9"/>
          <p:cNvSpPr>
            <a:spLocks noChangeArrowheads="1"/>
          </p:cNvSpPr>
          <p:nvPr/>
        </p:nvSpPr>
        <p:spPr bwMode="auto">
          <a:xfrm>
            <a:off x="7998838" y="2351055"/>
            <a:ext cx="1179325" cy="1179325"/>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39" name="组合 438"/>
          <p:cNvGrpSpPr/>
          <p:nvPr/>
        </p:nvGrpSpPr>
        <p:grpSpPr>
          <a:xfrm>
            <a:off x="8139573" y="2669937"/>
            <a:ext cx="899636" cy="541563"/>
            <a:chOff x="7442201" y="284163"/>
            <a:chExt cx="801688" cy="482600"/>
          </a:xfrm>
        </p:grpSpPr>
        <p:sp>
          <p:nvSpPr>
            <p:cNvPr id="242" name="Rectangle 10"/>
            <p:cNvSpPr>
              <a:spLocks noChangeArrowheads="1"/>
            </p:cNvSpPr>
            <p:nvPr/>
          </p:nvSpPr>
          <p:spPr bwMode="auto">
            <a:xfrm>
              <a:off x="7510463" y="284163"/>
              <a:ext cx="666750" cy="48260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3" name="Rectangle 11"/>
            <p:cNvSpPr>
              <a:spLocks noChangeArrowheads="1"/>
            </p:cNvSpPr>
            <p:nvPr/>
          </p:nvSpPr>
          <p:spPr bwMode="auto">
            <a:xfrm>
              <a:off x="7442201"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4" name="Rectangle 12"/>
            <p:cNvSpPr>
              <a:spLocks noChangeArrowheads="1"/>
            </p:cNvSpPr>
            <p:nvPr/>
          </p:nvSpPr>
          <p:spPr bwMode="auto">
            <a:xfrm>
              <a:off x="7577138"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5" name="Rectangle 13"/>
            <p:cNvSpPr>
              <a:spLocks noChangeArrowheads="1"/>
            </p:cNvSpPr>
            <p:nvPr/>
          </p:nvSpPr>
          <p:spPr bwMode="auto">
            <a:xfrm>
              <a:off x="7712076"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6" name="Rectangle 14"/>
            <p:cNvSpPr>
              <a:spLocks noChangeArrowheads="1"/>
            </p:cNvSpPr>
            <p:nvPr/>
          </p:nvSpPr>
          <p:spPr bwMode="auto">
            <a:xfrm>
              <a:off x="7845426"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7" name="Rectangle 15"/>
            <p:cNvSpPr>
              <a:spLocks noChangeArrowheads="1"/>
            </p:cNvSpPr>
            <p:nvPr/>
          </p:nvSpPr>
          <p:spPr bwMode="auto">
            <a:xfrm>
              <a:off x="7980363"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8" name="Rectangle 16"/>
            <p:cNvSpPr>
              <a:spLocks noChangeArrowheads="1"/>
            </p:cNvSpPr>
            <p:nvPr/>
          </p:nvSpPr>
          <p:spPr bwMode="auto">
            <a:xfrm>
              <a:off x="8115301"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9" name="Rectangle 17"/>
            <p:cNvSpPr>
              <a:spLocks noChangeArrowheads="1"/>
            </p:cNvSpPr>
            <p:nvPr/>
          </p:nvSpPr>
          <p:spPr bwMode="auto">
            <a:xfrm>
              <a:off x="7510463"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0" name="Rectangle 18"/>
            <p:cNvSpPr>
              <a:spLocks noChangeArrowheads="1"/>
            </p:cNvSpPr>
            <p:nvPr/>
          </p:nvSpPr>
          <p:spPr bwMode="auto">
            <a:xfrm>
              <a:off x="7643813"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1" name="Rectangle 19"/>
            <p:cNvSpPr>
              <a:spLocks noChangeArrowheads="1"/>
            </p:cNvSpPr>
            <p:nvPr/>
          </p:nvSpPr>
          <p:spPr bwMode="auto">
            <a:xfrm>
              <a:off x="7778751"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2" name="Rectangle 20"/>
            <p:cNvSpPr>
              <a:spLocks noChangeArrowheads="1"/>
            </p:cNvSpPr>
            <p:nvPr/>
          </p:nvSpPr>
          <p:spPr bwMode="auto">
            <a:xfrm>
              <a:off x="7913688"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3" name="Rectangle 21"/>
            <p:cNvSpPr>
              <a:spLocks noChangeArrowheads="1"/>
            </p:cNvSpPr>
            <p:nvPr/>
          </p:nvSpPr>
          <p:spPr bwMode="auto">
            <a:xfrm>
              <a:off x="8047038"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4" name="Rectangle 22"/>
            <p:cNvSpPr>
              <a:spLocks noChangeArrowheads="1"/>
            </p:cNvSpPr>
            <p:nvPr/>
          </p:nvSpPr>
          <p:spPr bwMode="auto">
            <a:xfrm>
              <a:off x="7442201"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5" name="Rectangle 23"/>
            <p:cNvSpPr>
              <a:spLocks noChangeArrowheads="1"/>
            </p:cNvSpPr>
            <p:nvPr/>
          </p:nvSpPr>
          <p:spPr bwMode="auto">
            <a:xfrm>
              <a:off x="7577138"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6" name="Rectangle 24"/>
            <p:cNvSpPr>
              <a:spLocks noChangeArrowheads="1"/>
            </p:cNvSpPr>
            <p:nvPr/>
          </p:nvSpPr>
          <p:spPr bwMode="auto">
            <a:xfrm>
              <a:off x="7712076"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7" name="Rectangle 25"/>
            <p:cNvSpPr>
              <a:spLocks noChangeArrowheads="1"/>
            </p:cNvSpPr>
            <p:nvPr/>
          </p:nvSpPr>
          <p:spPr bwMode="auto">
            <a:xfrm>
              <a:off x="7845426"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8" name="Rectangle 26"/>
            <p:cNvSpPr>
              <a:spLocks noChangeArrowheads="1"/>
            </p:cNvSpPr>
            <p:nvPr/>
          </p:nvSpPr>
          <p:spPr bwMode="auto">
            <a:xfrm>
              <a:off x="7980363"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9" name="Rectangle 27"/>
            <p:cNvSpPr>
              <a:spLocks noChangeArrowheads="1"/>
            </p:cNvSpPr>
            <p:nvPr/>
          </p:nvSpPr>
          <p:spPr bwMode="auto">
            <a:xfrm>
              <a:off x="8115301"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0" name="Rectangle 28"/>
            <p:cNvSpPr>
              <a:spLocks noChangeArrowheads="1"/>
            </p:cNvSpPr>
            <p:nvPr/>
          </p:nvSpPr>
          <p:spPr bwMode="auto">
            <a:xfrm>
              <a:off x="7510463"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1" name="Rectangle 29"/>
            <p:cNvSpPr>
              <a:spLocks noChangeArrowheads="1"/>
            </p:cNvSpPr>
            <p:nvPr/>
          </p:nvSpPr>
          <p:spPr bwMode="auto">
            <a:xfrm>
              <a:off x="7643813"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2" name="Rectangle 30"/>
            <p:cNvSpPr>
              <a:spLocks noChangeArrowheads="1"/>
            </p:cNvSpPr>
            <p:nvPr/>
          </p:nvSpPr>
          <p:spPr bwMode="auto">
            <a:xfrm>
              <a:off x="7778751"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3" name="Rectangle 31"/>
            <p:cNvSpPr>
              <a:spLocks noChangeArrowheads="1"/>
            </p:cNvSpPr>
            <p:nvPr/>
          </p:nvSpPr>
          <p:spPr bwMode="auto">
            <a:xfrm>
              <a:off x="7913688"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4" name="Rectangle 32"/>
            <p:cNvSpPr>
              <a:spLocks noChangeArrowheads="1"/>
            </p:cNvSpPr>
            <p:nvPr/>
          </p:nvSpPr>
          <p:spPr bwMode="auto">
            <a:xfrm>
              <a:off x="8047038"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5" name="Rectangle 33"/>
            <p:cNvSpPr>
              <a:spLocks noChangeArrowheads="1"/>
            </p:cNvSpPr>
            <p:nvPr/>
          </p:nvSpPr>
          <p:spPr bwMode="auto">
            <a:xfrm>
              <a:off x="7442201"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6" name="Rectangle 34"/>
            <p:cNvSpPr>
              <a:spLocks noChangeArrowheads="1"/>
            </p:cNvSpPr>
            <p:nvPr/>
          </p:nvSpPr>
          <p:spPr bwMode="auto">
            <a:xfrm>
              <a:off x="7577138"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7" name="Rectangle 35"/>
            <p:cNvSpPr>
              <a:spLocks noChangeArrowheads="1"/>
            </p:cNvSpPr>
            <p:nvPr/>
          </p:nvSpPr>
          <p:spPr bwMode="auto">
            <a:xfrm>
              <a:off x="7712076"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8" name="Rectangle 36"/>
            <p:cNvSpPr>
              <a:spLocks noChangeArrowheads="1"/>
            </p:cNvSpPr>
            <p:nvPr/>
          </p:nvSpPr>
          <p:spPr bwMode="auto">
            <a:xfrm>
              <a:off x="7845426"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9" name="Rectangle 37"/>
            <p:cNvSpPr>
              <a:spLocks noChangeArrowheads="1"/>
            </p:cNvSpPr>
            <p:nvPr/>
          </p:nvSpPr>
          <p:spPr bwMode="auto">
            <a:xfrm>
              <a:off x="7980363"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0" name="Rectangle 38"/>
            <p:cNvSpPr>
              <a:spLocks noChangeArrowheads="1"/>
            </p:cNvSpPr>
            <p:nvPr/>
          </p:nvSpPr>
          <p:spPr bwMode="auto">
            <a:xfrm>
              <a:off x="8115301"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1" name="Rectangle 39"/>
            <p:cNvSpPr>
              <a:spLocks noChangeArrowheads="1"/>
            </p:cNvSpPr>
            <p:nvPr/>
          </p:nvSpPr>
          <p:spPr bwMode="auto">
            <a:xfrm>
              <a:off x="7510463"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2" name="Rectangle 40"/>
            <p:cNvSpPr>
              <a:spLocks noChangeArrowheads="1"/>
            </p:cNvSpPr>
            <p:nvPr/>
          </p:nvSpPr>
          <p:spPr bwMode="auto">
            <a:xfrm>
              <a:off x="7643813"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3" name="Rectangle 41"/>
            <p:cNvSpPr>
              <a:spLocks noChangeArrowheads="1"/>
            </p:cNvSpPr>
            <p:nvPr/>
          </p:nvSpPr>
          <p:spPr bwMode="auto">
            <a:xfrm>
              <a:off x="7778751"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4" name="Rectangle 42"/>
            <p:cNvSpPr>
              <a:spLocks noChangeArrowheads="1"/>
            </p:cNvSpPr>
            <p:nvPr/>
          </p:nvSpPr>
          <p:spPr bwMode="auto">
            <a:xfrm>
              <a:off x="7913688"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5" name="Rectangle 43"/>
            <p:cNvSpPr>
              <a:spLocks noChangeArrowheads="1"/>
            </p:cNvSpPr>
            <p:nvPr/>
          </p:nvSpPr>
          <p:spPr bwMode="auto">
            <a:xfrm>
              <a:off x="8047038"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6" name="Rectangle 44"/>
            <p:cNvSpPr>
              <a:spLocks noChangeArrowheads="1"/>
            </p:cNvSpPr>
            <p:nvPr/>
          </p:nvSpPr>
          <p:spPr bwMode="auto">
            <a:xfrm>
              <a:off x="7442201"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7" name="Rectangle 45"/>
            <p:cNvSpPr>
              <a:spLocks noChangeArrowheads="1"/>
            </p:cNvSpPr>
            <p:nvPr/>
          </p:nvSpPr>
          <p:spPr bwMode="auto">
            <a:xfrm>
              <a:off x="7577138"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8" name="Rectangle 46"/>
            <p:cNvSpPr>
              <a:spLocks noChangeArrowheads="1"/>
            </p:cNvSpPr>
            <p:nvPr/>
          </p:nvSpPr>
          <p:spPr bwMode="auto">
            <a:xfrm>
              <a:off x="7712076"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9" name="Rectangle 47"/>
            <p:cNvSpPr>
              <a:spLocks noChangeArrowheads="1"/>
            </p:cNvSpPr>
            <p:nvPr/>
          </p:nvSpPr>
          <p:spPr bwMode="auto">
            <a:xfrm>
              <a:off x="7845426"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0" name="Rectangle 48"/>
            <p:cNvSpPr>
              <a:spLocks noChangeArrowheads="1"/>
            </p:cNvSpPr>
            <p:nvPr/>
          </p:nvSpPr>
          <p:spPr bwMode="auto">
            <a:xfrm>
              <a:off x="7980363"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1" name="Rectangle 49"/>
            <p:cNvSpPr>
              <a:spLocks noChangeArrowheads="1"/>
            </p:cNvSpPr>
            <p:nvPr/>
          </p:nvSpPr>
          <p:spPr bwMode="auto">
            <a:xfrm>
              <a:off x="8115301"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2" name="Rectangle 50"/>
            <p:cNvSpPr>
              <a:spLocks noChangeArrowheads="1"/>
            </p:cNvSpPr>
            <p:nvPr/>
          </p:nvSpPr>
          <p:spPr bwMode="auto">
            <a:xfrm>
              <a:off x="7510463"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3" name="Rectangle 51"/>
            <p:cNvSpPr>
              <a:spLocks noChangeArrowheads="1"/>
            </p:cNvSpPr>
            <p:nvPr/>
          </p:nvSpPr>
          <p:spPr bwMode="auto">
            <a:xfrm>
              <a:off x="7643813"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4" name="Rectangle 52"/>
            <p:cNvSpPr>
              <a:spLocks noChangeArrowheads="1"/>
            </p:cNvSpPr>
            <p:nvPr/>
          </p:nvSpPr>
          <p:spPr bwMode="auto">
            <a:xfrm>
              <a:off x="7778751"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5" name="Rectangle 53"/>
            <p:cNvSpPr>
              <a:spLocks noChangeArrowheads="1"/>
            </p:cNvSpPr>
            <p:nvPr/>
          </p:nvSpPr>
          <p:spPr bwMode="auto">
            <a:xfrm>
              <a:off x="7913688"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6" name="Rectangle 54"/>
            <p:cNvSpPr>
              <a:spLocks noChangeArrowheads="1"/>
            </p:cNvSpPr>
            <p:nvPr/>
          </p:nvSpPr>
          <p:spPr bwMode="auto">
            <a:xfrm>
              <a:off x="8047038"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7" name="Rectangle 55"/>
            <p:cNvSpPr>
              <a:spLocks noChangeArrowheads="1"/>
            </p:cNvSpPr>
            <p:nvPr/>
          </p:nvSpPr>
          <p:spPr bwMode="auto">
            <a:xfrm>
              <a:off x="7442201"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8" name="Rectangle 56"/>
            <p:cNvSpPr>
              <a:spLocks noChangeArrowheads="1"/>
            </p:cNvSpPr>
            <p:nvPr/>
          </p:nvSpPr>
          <p:spPr bwMode="auto">
            <a:xfrm>
              <a:off x="7577138"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9" name="Rectangle 57"/>
            <p:cNvSpPr>
              <a:spLocks noChangeArrowheads="1"/>
            </p:cNvSpPr>
            <p:nvPr/>
          </p:nvSpPr>
          <p:spPr bwMode="auto">
            <a:xfrm>
              <a:off x="7712076"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0" name="Rectangle 58"/>
            <p:cNvSpPr>
              <a:spLocks noChangeArrowheads="1"/>
            </p:cNvSpPr>
            <p:nvPr/>
          </p:nvSpPr>
          <p:spPr bwMode="auto">
            <a:xfrm>
              <a:off x="7845426"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1" name="Rectangle 59"/>
            <p:cNvSpPr>
              <a:spLocks noChangeArrowheads="1"/>
            </p:cNvSpPr>
            <p:nvPr/>
          </p:nvSpPr>
          <p:spPr bwMode="auto">
            <a:xfrm>
              <a:off x="7980363"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2" name="Rectangle 60"/>
            <p:cNvSpPr>
              <a:spLocks noChangeArrowheads="1"/>
            </p:cNvSpPr>
            <p:nvPr/>
          </p:nvSpPr>
          <p:spPr bwMode="auto">
            <a:xfrm>
              <a:off x="8115301"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3" name="Rectangle 61"/>
            <p:cNvSpPr>
              <a:spLocks noChangeArrowheads="1"/>
            </p:cNvSpPr>
            <p:nvPr/>
          </p:nvSpPr>
          <p:spPr bwMode="auto">
            <a:xfrm>
              <a:off x="7510463"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4" name="Rectangle 62"/>
            <p:cNvSpPr>
              <a:spLocks noChangeArrowheads="1"/>
            </p:cNvSpPr>
            <p:nvPr/>
          </p:nvSpPr>
          <p:spPr bwMode="auto">
            <a:xfrm>
              <a:off x="7643813"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5" name="Rectangle 63"/>
            <p:cNvSpPr>
              <a:spLocks noChangeArrowheads="1"/>
            </p:cNvSpPr>
            <p:nvPr/>
          </p:nvSpPr>
          <p:spPr bwMode="auto">
            <a:xfrm>
              <a:off x="7778751"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6" name="Rectangle 64"/>
            <p:cNvSpPr>
              <a:spLocks noChangeArrowheads="1"/>
            </p:cNvSpPr>
            <p:nvPr/>
          </p:nvSpPr>
          <p:spPr bwMode="auto">
            <a:xfrm>
              <a:off x="7913688"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7" name="Rectangle 65"/>
            <p:cNvSpPr>
              <a:spLocks noChangeArrowheads="1"/>
            </p:cNvSpPr>
            <p:nvPr/>
          </p:nvSpPr>
          <p:spPr bwMode="auto">
            <a:xfrm>
              <a:off x="8047038"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8" name="Freeform 66"/>
            <p:cNvSpPr/>
            <p:nvPr/>
          </p:nvSpPr>
          <p:spPr bwMode="auto">
            <a:xfrm>
              <a:off x="7635876" y="373063"/>
              <a:ext cx="390525" cy="303213"/>
            </a:xfrm>
            <a:custGeom>
              <a:avLst/>
              <a:gdLst>
                <a:gd name="T0" fmla="*/ 176 w 378"/>
                <a:gd name="T1" fmla="*/ 22 h 292"/>
                <a:gd name="T2" fmla="*/ 209 w 378"/>
                <a:gd name="T3" fmla="*/ 30 h 292"/>
                <a:gd name="T4" fmla="*/ 235 w 378"/>
                <a:gd name="T5" fmla="*/ 19 h 292"/>
                <a:gd name="T6" fmla="*/ 282 w 378"/>
                <a:gd name="T7" fmla="*/ 2 h 292"/>
                <a:gd name="T8" fmla="*/ 327 w 378"/>
                <a:gd name="T9" fmla="*/ 19 h 292"/>
                <a:gd name="T10" fmla="*/ 335 w 378"/>
                <a:gd name="T11" fmla="*/ 28 h 292"/>
                <a:gd name="T12" fmla="*/ 342 w 378"/>
                <a:gd name="T13" fmla="*/ 31 h 292"/>
                <a:gd name="T14" fmla="*/ 354 w 378"/>
                <a:gd name="T15" fmla="*/ 53 h 292"/>
                <a:gd name="T16" fmla="*/ 352 w 378"/>
                <a:gd name="T17" fmla="*/ 80 h 292"/>
                <a:gd name="T18" fmla="*/ 372 w 378"/>
                <a:gd name="T19" fmla="*/ 149 h 292"/>
                <a:gd name="T20" fmla="*/ 369 w 378"/>
                <a:gd name="T21" fmla="*/ 163 h 292"/>
                <a:gd name="T22" fmla="*/ 353 w 378"/>
                <a:gd name="T23" fmla="*/ 178 h 292"/>
                <a:gd name="T24" fmla="*/ 362 w 378"/>
                <a:gd name="T25" fmla="*/ 208 h 292"/>
                <a:gd name="T26" fmla="*/ 376 w 378"/>
                <a:gd name="T27" fmla="*/ 242 h 292"/>
                <a:gd name="T28" fmla="*/ 368 w 378"/>
                <a:gd name="T29" fmla="*/ 277 h 292"/>
                <a:gd name="T30" fmla="*/ 338 w 378"/>
                <a:gd name="T31" fmla="*/ 291 h 292"/>
                <a:gd name="T32" fmla="*/ 304 w 378"/>
                <a:gd name="T33" fmla="*/ 288 h 292"/>
                <a:gd name="T34" fmla="*/ 274 w 378"/>
                <a:gd name="T35" fmla="*/ 283 h 292"/>
                <a:gd name="T36" fmla="*/ 258 w 378"/>
                <a:gd name="T37" fmla="*/ 284 h 292"/>
                <a:gd name="T38" fmla="*/ 244 w 378"/>
                <a:gd name="T39" fmla="*/ 276 h 292"/>
                <a:gd name="T40" fmla="*/ 239 w 378"/>
                <a:gd name="T41" fmla="*/ 266 h 292"/>
                <a:gd name="T42" fmla="*/ 229 w 378"/>
                <a:gd name="T43" fmla="*/ 267 h 292"/>
                <a:gd name="T44" fmla="*/ 221 w 378"/>
                <a:gd name="T45" fmla="*/ 275 h 292"/>
                <a:gd name="T46" fmla="*/ 174 w 378"/>
                <a:gd name="T47" fmla="*/ 283 h 292"/>
                <a:gd name="T48" fmla="*/ 158 w 378"/>
                <a:gd name="T49" fmla="*/ 277 h 292"/>
                <a:gd name="T50" fmla="*/ 141 w 378"/>
                <a:gd name="T51" fmla="*/ 275 h 292"/>
                <a:gd name="T52" fmla="*/ 82 w 378"/>
                <a:gd name="T53" fmla="*/ 276 h 292"/>
                <a:gd name="T54" fmla="*/ 77 w 378"/>
                <a:gd name="T55" fmla="*/ 275 h 292"/>
                <a:gd name="T56" fmla="*/ 75 w 378"/>
                <a:gd name="T57" fmla="*/ 273 h 292"/>
                <a:gd name="T58" fmla="*/ 60 w 378"/>
                <a:gd name="T59" fmla="*/ 271 h 292"/>
                <a:gd name="T60" fmla="*/ 18 w 378"/>
                <a:gd name="T61" fmla="*/ 269 h 292"/>
                <a:gd name="T62" fmla="*/ 5 w 378"/>
                <a:gd name="T63" fmla="*/ 244 h 292"/>
                <a:gd name="T64" fmla="*/ 2 w 378"/>
                <a:gd name="T65" fmla="*/ 218 h 292"/>
                <a:gd name="T66" fmla="*/ 20 w 378"/>
                <a:gd name="T67" fmla="*/ 177 h 292"/>
                <a:gd name="T68" fmla="*/ 5 w 378"/>
                <a:gd name="T69" fmla="*/ 128 h 292"/>
                <a:gd name="T70" fmla="*/ 32 w 378"/>
                <a:gd name="T71" fmla="*/ 62 h 292"/>
                <a:gd name="T72" fmla="*/ 57 w 378"/>
                <a:gd name="T73" fmla="*/ 31 h 292"/>
                <a:gd name="T74" fmla="*/ 73 w 378"/>
                <a:gd name="T75" fmla="*/ 15 h 292"/>
                <a:gd name="T76" fmla="*/ 116 w 378"/>
                <a:gd name="T77" fmla="*/ 10 h 292"/>
                <a:gd name="T78" fmla="*/ 160 w 378"/>
                <a:gd name="T79" fmla="*/ 21 h 292"/>
                <a:gd name="T80" fmla="*/ 176 w 378"/>
                <a:gd name="T81" fmla="*/ 2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292">
                  <a:moveTo>
                    <a:pt x="176" y="22"/>
                  </a:moveTo>
                  <a:cubicBezTo>
                    <a:pt x="187" y="24"/>
                    <a:pt x="198" y="31"/>
                    <a:pt x="209" y="30"/>
                  </a:cubicBezTo>
                  <a:cubicBezTo>
                    <a:pt x="219" y="30"/>
                    <a:pt x="227" y="24"/>
                    <a:pt x="235" y="19"/>
                  </a:cubicBezTo>
                  <a:cubicBezTo>
                    <a:pt x="249" y="10"/>
                    <a:pt x="265" y="3"/>
                    <a:pt x="282" y="2"/>
                  </a:cubicBezTo>
                  <a:cubicBezTo>
                    <a:pt x="298" y="0"/>
                    <a:pt x="316" y="6"/>
                    <a:pt x="327" y="19"/>
                  </a:cubicBezTo>
                  <a:cubicBezTo>
                    <a:pt x="329" y="22"/>
                    <a:pt x="332" y="26"/>
                    <a:pt x="335" y="28"/>
                  </a:cubicBezTo>
                  <a:cubicBezTo>
                    <a:pt x="337" y="29"/>
                    <a:pt x="340" y="30"/>
                    <a:pt x="342" y="31"/>
                  </a:cubicBezTo>
                  <a:cubicBezTo>
                    <a:pt x="350" y="35"/>
                    <a:pt x="354" y="44"/>
                    <a:pt x="354" y="53"/>
                  </a:cubicBezTo>
                  <a:cubicBezTo>
                    <a:pt x="354" y="62"/>
                    <a:pt x="352" y="71"/>
                    <a:pt x="352" y="80"/>
                  </a:cubicBezTo>
                  <a:cubicBezTo>
                    <a:pt x="353" y="104"/>
                    <a:pt x="370" y="125"/>
                    <a:pt x="372" y="149"/>
                  </a:cubicBezTo>
                  <a:cubicBezTo>
                    <a:pt x="372" y="154"/>
                    <a:pt x="372" y="159"/>
                    <a:pt x="369" y="163"/>
                  </a:cubicBezTo>
                  <a:cubicBezTo>
                    <a:pt x="365" y="169"/>
                    <a:pt x="357" y="171"/>
                    <a:pt x="353" y="178"/>
                  </a:cubicBezTo>
                  <a:cubicBezTo>
                    <a:pt x="348" y="187"/>
                    <a:pt x="355" y="199"/>
                    <a:pt x="362" y="208"/>
                  </a:cubicBezTo>
                  <a:cubicBezTo>
                    <a:pt x="369" y="218"/>
                    <a:pt x="374" y="230"/>
                    <a:pt x="376" y="242"/>
                  </a:cubicBezTo>
                  <a:cubicBezTo>
                    <a:pt x="378" y="254"/>
                    <a:pt x="376" y="267"/>
                    <a:pt x="368" y="277"/>
                  </a:cubicBezTo>
                  <a:cubicBezTo>
                    <a:pt x="361" y="285"/>
                    <a:pt x="349" y="290"/>
                    <a:pt x="338" y="291"/>
                  </a:cubicBezTo>
                  <a:cubicBezTo>
                    <a:pt x="327" y="292"/>
                    <a:pt x="315" y="290"/>
                    <a:pt x="304" y="288"/>
                  </a:cubicBezTo>
                  <a:cubicBezTo>
                    <a:pt x="294" y="286"/>
                    <a:pt x="285" y="283"/>
                    <a:pt x="274" y="283"/>
                  </a:cubicBezTo>
                  <a:cubicBezTo>
                    <a:pt x="269" y="283"/>
                    <a:pt x="263" y="285"/>
                    <a:pt x="258" y="284"/>
                  </a:cubicBezTo>
                  <a:cubicBezTo>
                    <a:pt x="252" y="283"/>
                    <a:pt x="246" y="281"/>
                    <a:pt x="244" y="276"/>
                  </a:cubicBezTo>
                  <a:cubicBezTo>
                    <a:pt x="242" y="273"/>
                    <a:pt x="242" y="269"/>
                    <a:pt x="239" y="266"/>
                  </a:cubicBezTo>
                  <a:cubicBezTo>
                    <a:pt x="236" y="264"/>
                    <a:pt x="232" y="265"/>
                    <a:pt x="229" y="267"/>
                  </a:cubicBezTo>
                  <a:cubicBezTo>
                    <a:pt x="225" y="269"/>
                    <a:pt x="223" y="272"/>
                    <a:pt x="221" y="275"/>
                  </a:cubicBezTo>
                  <a:cubicBezTo>
                    <a:pt x="209" y="287"/>
                    <a:pt x="189" y="289"/>
                    <a:pt x="174" y="283"/>
                  </a:cubicBezTo>
                  <a:cubicBezTo>
                    <a:pt x="168" y="281"/>
                    <a:pt x="163" y="278"/>
                    <a:pt x="158" y="277"/>
                  </a:cubicBezTo>
                  <a:cubicBezTo>
                    <a:pt x="152" y="275"/>
                    <a:pt x="147" y="275"/>
                    <a:pt x="141" y="275"/>
                  </a:cubicBezTo>
                  <a:cubicBezTo>
                    <a:pt x="122" y="275"/>
                    <a:pt x="102" y="275"/>
                    <a:pt x="82" y="276"/>
                  </a:cubicBezTo>
                  <a:cubicBezTo>
                    <a:pt x="81" y="276"/>
                    <a:pt x="79" y="276"/>
                    <a:pt x="77" y="275"/>
                  </a:cubicBezTo>
                  <a:cubicBezTo>
                    <a:pt x="76" y="275"/>
                    <a:pt x="76" y="274"/>
                    <a:pt x="75" y="273"/>
                  </a:cubicBezTo>
                  <a:cubicBezTo>
                    <a:pt x="72" y="269"/>
                    <a:pt x="65" y="270"/>
                    <a:pt x="60" y="271"/>
                  </a:cubicBezTo>
                  <a:cubicBezTo>
                    <a:pt x="46" y="275"/>
                    <a:pt x="29" y="278"/>
                    <a:pt x="18" y="269"/>
                  </a:cubicBezTo>
                  <a:cubicBezTo>
                    <a:pt x="11" y="263"/>
                    <a:pt x="7" y="253"/>
                    <a:pt x="5" y="244"/>
                  </a:cubicBezTo>
                  <a:cubicBezTo>
                    <a:pt x="3" y="236"/>
                    <a:pt x="0" y="227"/>
                    <a:pt x="2" y="218"/>
                  </a:cubicBezTo>
                  <a:cubicBezTo>
                    <a:pt x="5" y="204"/>
                    <a:pt x="18" y="192"/>
                    <a:pt x="20" y="177"/>
                  </a:cubicBezTo>
                  <a:cubicBezTo>
                    <a:pt x="22" y="160"/>
                    <a:pt x="9" y="145"/>
                    <a:pt x="5" y="128"/>
                  </a:cubicBezTo>
                  <a:cubicBezTo>
                    <a:pt x="1" y="104"/>
                    <a:pt x="17" y="81"/>
                    <a:pt x="32" y="62"/>
                  </a:cubicBezTo>
                  <a:cubicBezTo>
                    <a:pt x="41" y="51"/>
                    <a:pt x="49" y="41"/>
                    <a:pt x="57" y="31"/>
                  </a:cubicBezTo>
                  <a:cubicBezTo>
                    <a:pt x="62" y="25"/>
                    <a:pt x="66" y="19"/>
                    <a:pt x="73" y="15"/>
                  </a:cubicBezTo>
                  <a:cubicBezTo>
                    <a:pt x="85" y="7"/>
                    <a:pt x="102" y="7"/>
                    <a:pt x="116" y="10"/>
                  </a:cubicBezTo>
                  <a:cubicBezTo>
                    <a:pt x="131" y="14"/>
                    <a:pt x="145" y="20"/>
                    <a:pt x="160" y="21"/>
                  </a:cubicBezTo>
                  <a:cubicBezTo>
                    <a:pt x="165" y="21"/>
                    <a:pt x="171" y="21"/>
                    <a:pt x="176" y="22"/>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9" name="Freeform 67"/>
            <p:cNvSpPr/>
            <p:nvPr/>
          </p:nvSpPr>
          <p:spPr bwMode="auto">
            <a:xfrm>
              <a:off x="7683501" y="407988"/>
              <a:ext cx="125413" cy="225425"/>
            </a:xfrm>
            <a:custGeom>
              <a:avLst/>
              <a:gdLst>
                <a:gd name="T0" fmla="*/ 33 w 122"/>
                <a:gd name="T1" fmla="*/ 198 h 217"/>
                <a:gd name="T2" fmla="*/ 45 w 122"/>
                <a:gd name="T3" fmla="*/ 111 h 217"/>
                <a:gd name="T4" fmla="*/ 54 w 122"/>
                <a:gd name="T5" fmla="*/ 73 h 217"/>
                <a:gd name="T6" fmla="*/ 73 w 122"/>
                <a:gd name="T7" fmla="*/ 30 h 217"/>
                <a:gd name="T8" fmla="*/ 62 w 122"/>
                <a:gd name="T9" fmla="*/ 32 h 217"/>
                <a:gd name="T10" fmla="*/ 75 w 122"/>
                <a:gd name="T11" fmla="*/ 67 h 217"/>
                <a:gd name="T12" fmla="*/ 79 w 122"/>
                <a:gd name="T13" fmla="*/ 115 h 217"/>
                <a:gd name="T14" fmla="*/ 89 w 122"/>
                <a:gd name="T15" fmla="*/ 198 h 217"/>
                <a:gd name="T16" fmla="*/ 117 w 122"/>
                <a:gd name="T17" fmla="*/ 190 h 217"/>
                <a:gd name="T18" fmla="*/ 106 w 122"/>
                <a:gd name="T19" fmla="*/ 73 h 217"/>
                <a:gd name="T20" fmla="*/ 66 w 122"/>
                <a:gd name="T21" fmla="*/ 2 h 217"/>
                <a:gd name="T22" fmla="*/ 22 w 122"/>
                <a:gd name="T23" fmla="*/ 79 h 217"/>
                <a:gd name="T24" fmla="*/ 3 w 122"/>
                <a:gd name="T25" fmla="*/ 198 h 217"/>
                <a:gd name="T26" fmla="*/ 33 w 122"/>
                <a:gd name="T27" fmla="*/ 19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217">
                  <a:moveTo>
                    <a:pt x="33" y="198"/>
                  </a:moveTo>
                  <a:cubicBezTo>
                    <a:pt x="36" y="169"/>
                    <a:pt x="39" y="140"/>
                    <a:pt x="45" y="111"/>
                  </a:cubicBezTo>
                  <a:cubicBezTo>
                    <a:pt x="47" y="98"/>
                    <a:pt x="51" y="86"/>
                    <a:pt x="54" y="73"/>
                  </a:cubicBezTo>
                  <a:cubicBezTo>
                    <a:pt x="57" y="63"/>
                    <a:pt x="63" y="35"/>
                    <a:pt x="73" y="30"/>
                  </a:cubicBezTo>
                  <a:cubicBezTo>
                    <a:pt x="69" y="31"/>
                    <a:pt x="66" y="31"/>
                    <a:pt x="62" y="32"/>
                  </a:cubicBezTo>
                  <a:cubicBezTo>
                    <a:pt x="70" y="33"/>
                    <a:pt x="74" y="60"/>
                    <a:pt x="75" y="67"/>
                  </a:cubicBezTo>
                  <a:cubicBezTo>
                    <a:pt x="78" y="83"/>
                    <a:pt x="78" y="99"/>
                    <a:pt x="79" y="115"/>
                  </a:cubicBezTo>
                  <a:cubicBezTo>
                    <a:pt x="80" y="143"/>
                    <a:pt x="82" y="171"/>
                    <a:pt x="89" y="198"/>
                  </a:cubicBezTo>
                  <a:cubicBezTo>
                    <a:pt x="93" y="217"/>
                    <a:pt x="122" y="209"/>
                    <a:pt x="117" y="190"/>
                  </a:cubicBezTo>
                  <a:cubicBezTo>
                    <a:pt x="108" y="152"/>
                    <a:pt x="111" y="112"/>
                    <a:pt x="106" y="73"/>
                  </a:cubicBezTo>
                  <a:cubicBezTo>
                    <a:pt x="103" y="52"/>
                    <a:pt x="97" y="0"/>
                    <a:pt x="66" y="2"/>
                  </a:cubicBezTo>
                  <a:cubicBezTo>
                    <a:pt x="37" y="4"/>
                    <a:pt x="27" y="57"/>
                    <a:pt x="22" y="79"/>
                  </a:cubicBezTo>
                  <a:cubicBezTo>
                    <a:pt x="12" y="118"/>
                    <a:pt x="7" y="158"/>
                    <a:pt x="3" y="198"/>
                  </a:cubicBezTo>
                  <a:cubicBezTo>
                    <a:pt x="0" y="217"/>
                    <a:pt x="31" y="217"/>
                    <a:pt x="33"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0" name="Freeform 68"/>
            <p:cNvSpPr/>
            <p:nvPr/>
          </p:nvSpPr>
          <p:spPr bwMode="auto">
            <a:xfrm>
              <a:off x="7689851" y="536575"/>
              <a:ext cx="101600" cy="30163"/>
            </a:xfrm>
            <a:custGeom>
              <a:avLst/>
              <a:gdLst>
                <a:gd name="T0" fmla="*/ 20 w 99"/>
                <a:gd name="T1" fmla="*/ 30 h 30"/>
                <a:gd name="T2" fmla="*/ 80 w 99"/>
                <a:gd name="T3" fmla="*/ 30 h 30"/>
                <a:gd name="T4" fmla="*/ 80 w 99"/>
                <a:gd name="T5" fmla="*/ 0 h 30"/>
                <a:gd name="T6" fmla="*/ 20 w 99"/>
                <a:gd name="T7" fmla="*/ 0 h 30"/>
                <a:gd name="T8" fmla="*/ 20 w 99"/>
                <a:gd name="T9" fmla="*/ 30 h 30"/>
              </a:gdLst>
              <a:ahLst/>
              <a:cxnLst>
                <a:cxn ang="0">
                  <a:pos x="T0" y="T1"/>
                </a:cxn>
                <a:cxn ang="0">
                  <a:pos x="T2" y="T3"/>
                </a:cxn>
                <a:cxn ang="0">
                  <a:pos x="T4" y="T5"/>
                </a:cxn>
                <a:cxn ang="0">
                  <a:pos x="T6" y="T7"/>
                </a:cxn>
                <a:cxn ang="0">
                  <a:pos x="T8" y="T9"/>
                </a:cxn>
              </a:cxnLst>
              <a:rect l="0" t="0" r="r" b="b"/>
              <a:pathLst>
                <a:path w="99" h="30">
                  <a:moveTo>
                    <a:pt x="20" y="30"/>
                  </a:moveTo>
                  <a:cubicBezTo>
                    <a:pt x="40" y="30"/>
                    <a:pt x="60" y="30"/>
                    <a:pt x="80" y="30"/>
                  </a:cubicBezTo>
                  <a:cubicBezTo>
                    <a:pt x="99" y="30"/>
                    <a:pt x="99" y="0"/>
                    <a:pt x="80" y="0"/>
                  </a:cubicBezTo>
                  <a:cubicBezTo>
                    <a:pt x="60" y="0"/>
                    <a:pt x="40" y="0"/>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1" name="Freeform 69"/>
            <p:cNvSpPr/>
            <p:nvPr/>
          </p:nvSpPr>
          <p:spPr bwMode="auto">
            <a:xfrm>
              <a:off x="7812088" y="438150"/>
              <a:ext cx="46038" cy="188913"/>
            </a:xfrm>
            <a:custGeom>
              <a:avLst/>
              <a:gdLst>
                <a:gd name="T0" fmla="*/ 32 w 44"/>
                <a:gd name="T1" fmla="*/ 163 h 182"/>
                <a:gd name="T2" fmla="*/ 31 w 44"/>
                <a:gd name="T3" fmla="*/ 92 h 182"/>
                <a:gd name="T4" fmla="*/ 37 w 44"/>
                <a:gd name="T5" fmla="*/ 26 h 182"/>
                <a:gd name="T6" fmla="*/ 8 w 44"/>
                <a:gd name="T7" fmla="*/ 18 h 182"/>
                <a:gd name="T8" fmla="*/ 1 w 44"/>
                <a:gd name="T9" fmla="*/ 85 h 182"/>
                <a:gd name="T10" fmla="*/ 2 w 44"/>
                <a:gd name="T11" fmla="*/ 163 h 182"/>
                <a:gd name="T12" fmla="*/ 32 w 44"/>
                <a:gd name="T13" fmla="*/ 163 h 182"/>
              </a:gdLst>
              <a:ahLst/>
              <a:cxnLst>
                <a:cxn ang="0">
                  <a:pos x="T0" y="T1"/>
                </a:cxn>
                <a:cxn ang="0">
                  <a:pos x="T2" y="T3"/>
                </a:cxn>
                <a:cxn ang="0">
                  <a:pos x="T4" y="T5"/>
                </a:cxn>
                <a:cxn ang="0">
                  <a:pos x="T6" y="T7"/>
                </a:cxn>
                <a:cxn ang="0">
                  <a:pos x="T8" y="T9"/>
                </a:cxn>
                <a:cxn ang="0">
                  <a:pos x="T10" y="T11"/>
                </a:cxn>
                <a:cxn ang="0">
                  <a:pos x="T12" y="T13"/>
                </a:cxn>
              </a:cxnLst>
              <a:rect l="0" t="0" r="r" b="b"/>
              <a:pathLst>
                <a:path w="44" h="182">
                  <a:moveTo>
                    <a:pt x="32" y="163"/>
                  </a:moveTo>
                  <a:cubicBezTo>
                    <a:pt x="31" y="139"/>
                    <a:pt x="31" y="116"/>
                    <a:pt x="31" y="92"/>
                  </a:cubicBezTo>
                  <a:cubicBezTo>
                    <a:pt x="31" y="70"/>
                    <a:pt x="29" y="47"/>
                    <a:pt x="37" y="26"/>
                  </a:cubicBezTo>
                  <a:cubicBezTo>
                    <a:pt x="44" y="8"/>
                    <a:pt x="15" y="0"/>
                    <a:pt x="8" y="18"/>
                  </a:cubicBezTo>
                  <a:cubicBezTo>
                    <a:pt x="0" y="40"/>
                    <a:pt x="1" y="62"/>
                    <a:pt x="1" y="85"/>
                  </a:cubicBezTo>
                  <a:cubicBezTo>
                    <a:pt x="1" y="111"/>
                    <a:pt x="1" y="137"/>
                    <a:pt x="2" y="163"/>
                  </a:cubicBezTo>
                  <a:cubicBezTo>
                    <a:pt x="2" y="182"/>
                    <a:pt x="32" y="182"/>
                    <a:pt x="32" y="1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2" name="Freeform 70"/>
            <p:cNvSpPr/>
            <p:nvPr/>
          </p:nvSpPr>
          <p:spPr bwMode="auto">
            <a:xfrm>
              <a:off x="7807326" y="465138"/>
              <a:ext cx="92075" cy="76200"/>
            </a:xfrm>
            <a:custGeom>
              <a:avLst/>
              <a:gdLst>
                <a:gd name="T0" fmla="*/ 35 w 89"/>
                <a:gd name="T1" fmla="*/ 58 h 75"/>
                <a:gd name="T2" fmla="*/ 42 w 89"/>
                <a:gd name="T3" fmla="*/ 45 h 75"/>
                <a:gd name="T4" fmla="*/ 48 w 89"/>
                <a:gd name="T5" fmla="*/ 34 h 75"/>
                <a:gd name="T6" fmla="*/ 61 w 89"/>
                <a:gd name="T7" fmla="*/ 33 h 75"/>
                <a:gd name="T8" fmla="*/ 83 w 89"/>
                <a:gd name="T9" fmla="*/ 33 h 75"/>
                <a:gd name="T10" fmla="*/ 83 w 89"/>
                <a:gd name="T11" fmla="*/ 12 h 75"/>
                <a:gd name="T12" fmla="*/ 40 w 89"/>
                <a:gd name="T13" fmla="*/ 4 h 75"/>
                <a:gd name="T14" fmla="*/ 9 w 89"/>
                <a:gd name="T15" fmla="*/ 43 h 75"/>
                <a:gd name="T16" fmla="*/ 35 w 89"/>
                <a:gd name="T17" fmla="*/ 5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75">
                  <a:moveTo>
                    <a:pt x="35" y="58"/>
                  </a:moveTo>
                  <a:cubicBezTo>
                    <a:pt x="37" y="53"/>
                    <a:pt x="39" y="49"/>
                    <a:pt x="42" y="45"/>
                  </a:cubicBezTo>
                  <a:cubicBezTo>
                    <a:pt x="43" y="42"/>
                    <a:pt x="45" y="36"/>
                    <a:pt x="48" y="34"/>
                  </a:cubicBezTo>
                  <a:cubicBezTo>
                    <a:pt x="50" y="32"/>
                    <a:pt x="59" y="31"/>
                    <a:pt x="61" y="33"/>
                  </a:cubicBezTo>
                  <a:cubicBezTo>
                    <a:pt x="67" y="39"/>
                    <a:pt x="77" y="38"/>
                    <a:pt x="83" y="33"/>
                  </a:cubicBezTo>
                  <a:cubicBezTo>
                    <a:pt x="89" y="27"/>
                    <a:pt x="88" y="18"/>
                    <a:pt x="83" y="12"/>
                  </a:cubicBezTo>
                  <a:cubicBezTo>
                    <a:pt x="73" y="0"/>
                    <a:pt x="53" y="0"/>
                    <a:pt x="40" y="4"/>
                  </a:cubicBezTo>
                  <a:cubicBezTo>
                    <a:pt x="22" y="10"/>
                    <a:pt x="17" y="28"/>
                    <a:pt x="9" y="43"/>
                  </a:cubicBezTo>
                  <a:cubicBezTo>
                    <a:pt x="0" y="60"/>
                    <a:pt x="26" y="75"/>
                    <a:pt x="3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3" name="Freeform 71"/>
            <p:cNvSpPr/>
            <p:nvPr/>
          </p:nvSpPr>
          <p:spPr bwMode="auto">
            <a:xfrm>
              <a:off x="7927976" y="411163"/>
              <a:ext cx="82550" cy="242888"/>
            </a:xfrm>
            <a:custGeom>
              <a:avLst/>
              <a:gdLst>
                <a:gd name="T0" fmla="*/ 11 w 80"/>
                <a:gd name="T1" fmla="*/ 19 h 234"/>
                <a:gd name="T2" fmla="*/ 4 w 80"/>
                <a:gd name="T3" fmla="*/ 170 h 234"/>
                <a:gd name="T4" fmla="*/ 63 w 80"/>
                <a:gd name="T5" fmla="*/ 217 h 234"/>
                <a:gd name="T6" fmla="*/ 48 w 80"/>
                <a:gd name="T7" fmla="*/ 191 h 234"/>
                <a:gd name="T8" fmla="*/ 34 w 80"/>
                <a:gd name="T9" fmla="*/ 110 h 234"/>
                <a:gd name="T10" fmla="*/ 41 w 80"/>
                <a:gd name="T11" fmla="*/ 19 h 234"/>
                <a:gd name="T12" fmla="*/ 11 w 80"/>
                <a:gd name="T13" fmla="*/ 19 h 234"/>
              </a:gdLst>
              <a:ahLst/>
              <a:cxnLst>
                <a:cxn ang="0">
                  <a:pos x="T0" y="T1"/>
                </a:cxn>
                <a:cxn ang="0">
                  <a:pos x="T2" y="T3"/>
                </a:cxn>
                <a:cxn ang="0">
                  <a:pos x="T4" y="T5"/>
                </a:cxn>
                <a:cxn ang="0">
                  <a:pos x="T6" y="T7"/>
                </a:cxn>
                <a:cxn ang="0">
                  <a:pos x="T8" y="T9"/>
                </a:cxn>
                <a:cxn ang="0">
                  <a:pos x="T10" y="T11"/>
                </a:cxn>
                <a:cxn ang="0">
                  <a:pos x="T12" y="T13"/>
                </a:cxn>
              </a:cxnLst>
              <a:rect l="0" t="0" r="r" b="b"/>
              <a:pathLst>
                <a:path w="80" h="234">
                  <a:moveTo>
                    <a:pt x="11" y="19"/>
                  </a:moveTo>
                  <a:cubicBezTo>
                    <a:pt x="6" y="69"/>
                    <a:pt x="0" y="120"/>
                    <a:pt x="4" y="170"/>
                  </a:cubicBezTo>
                  <a:cubicBezTo>
                    <a:pt x="6" y="201"/>
                    <a:pt x="29" y="234"/>
                    <a:pt x="63" y="217"/>
                  </a:cubicBezTo>
                  <a:cubicBezTo>
                    <a:pt x="80" y="208"/>
                    <a:pt x="65" y="182"/>
                    <a:pt x="48" y="191"/>
                  </a:cubicBezTo>
                  <a:cubicBezTo>
                    <a:pt x="29" y="200"/>
                    <a:pt x="34" y="118"/>
                    <a:pt x="34" y="110"/>
                  </a:cubicBezTo>
                  <a:cubicBezTo>
                    <a:pt x="35" y="80"/>
                    <a:pt x="38" y="50"/>
                    <a:pt x="41" y="19"/>
                  </a:cubicBezTo>
                  <a:cubicBezTo>
                    <a:pt x="43" y="0"/>
                    <a:pt x="13" y="0"/>
                    <a:pt x="11"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4" name="Freeform 72"/>
            <p:cNvSpPr/>
            <p:nvPr/>
          </p:nvSpPr>
          <p:spPr bwMode="auto">
            <a:xfrm>
              <a:off x="7900988" y="468313"/>
              <a:ext cx="98425" cy="33338"/>
            </a:xfrm>
            <a:custGeom>
              <a:avLst/>
              <a:gdLst>
                <a:gd name="T0" fmla="*/ 20 w 95"/>
                <a:gd name="T1" fmla="*/ 30 h 33"/>
                <a:gd name="T2" fmla="*/ 76 w 95"/>
                <a:gd name="T3" fmla="*/ 32 h 33"/>
                <a:gd name="T4" fmla="*/ 76 w 95"/>
                <a:gd name="T5" fmla="*/ 2 h 33"/>
                <a:gd name="T6" fmla="*/ 20 w 95"/>
                <a:gd name="T7" fmla="*/ 0 h 33"/>
                <a:gd name="T8" fmla="*/ 20 w 95"/>
                <a:gd name="T9" fmla="*/ 30 h 33"/>
              </a:gdLst>
              <a:ahLst/>
              <a:cxnLst>
                <a:cxn ang="0">
                  <a:pos x="T0" y="T1"/>
                </a:cxn>
                <a:cxn ang="0">
                  <a:pos x="T2" y="T3"/>
                </a:cxn>
                <a:cxn ang="0">
                  <a:pos x="T4" y="T5"/>
                </a:cxn>
                <a:cxn ang="0">
                  <a:pos x="T6" y="T7"/>
                </a:cxn>
                <a:cxn ang="0">
                  <a:pos x="T8" y="T9"/>
                </a:cxn>
              </a:cxnLst>
              <a:rect l="0" t="0" r="r" b="b"/>
              <a:pathLst>
                <a:path w="95" h="33">
                  <a:moveTo>
                    <a:pt x="20" y="30"/>
                  </a:moveTo>
                  <a:cubicBezTo>
                    <a:pt x="38" y="31"/>
                    <a:pt x="57" y="31"/>
                    <a:pt x="76" y="32"/>
                  </a:cubicBezTo>
                  <a:cubicBezTo>
                    <a:pt x="95" y="33"/>
                    <a:pt x="95" y="3"/>
                    <a:pt x="76" y="2"/>
                  </a:cubicBezTo>
                  <a:cubicBezTo>
                    <a:pt x="57" y="1"/>
                    <a:pt x="38" y="1"/>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05" name="Oval 73"/>
          <p:cNvSpPr>
            <a:spLocks noChangeArrowheads="1"/>
          </p:cNvSpPr>
          <p:nvPr/>
        </p:nvSpPr>
        <p:spPr bwMode="auto">
          <a:xfrm>
            <a:off x="3618644" y="2351055"/>
            <a:ext cx="1179325" cy="1179325"/>
          </a:xfrm>
          <a:prstGeom prst="ellipse">
            <a:avLst/>
          </a:pr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37" name="组合 436"/>
          <p:cNvGrpSpPr/>
          <p:nvPr/>
        </p:nvGrpSpPr>
        <p:grpSpPr>
          <a:xfrm>
            <a:off x="3960684" y="2566612"/>
            <a:ext cx="497027" cy="782061"/>
            <a:chOff x="4127501" y="192088"/>
            <a:chExt cx="442913" cy="696913"/>
          </a:xfrm>
        </p:grpSpPr>
        <p:sp>
          <p:nvSpPr>
            <p:cNvPr id="306" name="Freeform 74"/>
            <p:cNvSpPr/>
            <p:nvPr/>
          </p:nvSpPr>
          <p:spPr bwMode="auto">
            <a:xfrm>
              <a:off x="4127501" y="192088"/>
              <a:ext cx="442913" cy="501650"/>
            </a:xfrm>
            <a:custGeom>
              <a:avLst/>
              <a:gdLst>
                <a:gd name="T0" fmla="*/ 422 w 428"/>
                <a:gd name="T1" fmla="*/ 0 h 485"/>
                <a:gd name="T2" fmla="*/ 6 w 428"/>
                <a:gd name="T3" fmla="*/ 0 h 485"/>
                <a:gd name="T4" fmla="*/ 0 w 428"/>
                <a:gd name="T5" fmla="*/ 6 h 485"/>
                <a:gd name="T6" fmla="*/ 0 w 428"/>
                <a:gd name="T7" fmla="*/ 479 h 485"/>
                <a:gd name="T8" fmla="*/ 6 w 428"/>
                <a:gd name="T9" fmla="*/ 485 h 485"/>
                <a:gd name="T10" fmla="*/ 422 w 428"/>
                <a:gd name="T11" fmla="*/ 485 h 485"/>
                <a:gd name="T12" fmla="*/ 428 w 428"/>
                <a:gd name="T13" fmla="*/ 479 h 485"/>
                <a:gd name="T14" fmla="*/ 428 w 428"/>
                <a:gd name="T15" fmla="*/ 6 h 485"/>
                <a:gd name="T16" fmla="*/ 422 w 428"/>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485">
                  <a:moveTo>
                    <a:pt x="422" y="0"/>
                  </a:moveTo>
                  <a:cubicBezTo>
                    <a:pt x="6" y="0"/>
                    <a:pt x="6" y="0"/>
                    <a:pt x="6" y="0"/>
                  </a:cubicBezTo>
                  <a:cubicBezTo>
                    <a:pt x="3" y="0"/>
                    <a:pt x="0" y="3"/>
                    <a:pt x="0" y="6"/>
                  </a:cubicBezTo>
                  <a:cubicBezTo>
                    <a:pt x="0" y="479"/>
                    <a:pt x="0" y="479"/>
                    <a:pt x="0" y="479"/>
                  </a:cubicBezTo>
                  <a:cubicBezTo>
                    <a:pt x="0" y="482"/>
                    <a:pt x="3" y="485"/>
                    <a:pt x="6" y="485"/>
                  </a:cubicBezTo>
                  <a:cubicBezTo>
                    <a:pt x="422" y="485"/>
                    <a:pt x="422" y="485"/>
                    <a:pt x="422" y="485"/>
                  </a:cubicBezTo>
                  <a:cubicBezTo>
                    <a:pt x="426" y="485"/>
                    <a:pt x="428" y="482"/>
                    <a:pt x="428" y="479"/>
                  </a:cubicBezTo>
                  <a:cubicBezTo>
                    <a:pt x="428" y="6"/>
                    <a:pt x="428" y="6"/>
                    <a:pt x="428" y="6"/>
                  </a:cubicBezTo>
                  <a:cubicBezTo>
                    <a:pt x="428" y="3"/>
                    <a:pt x="426" y="0"/>
                    <a:pt x="422"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7" name="Rectangle 75"/>
            <p:cNvSpPr>
              <a:spLocks noChangeArrowheads="1"/>
            </p:cNvSpPr>
            <p:nvPr/>
          </p:nvSpPr>
          <p:spPr bwMode="auto">
            <a:xfrm>
              <a:off x="4167188" y="230188"/>
              <a:ext cx="363538" cy="423863"/>
            </a:xfrm>
            <a:prstGeom prst="rect">
              <a:avLst/>
            </a:prstGeom>
            <a:solidFill>
              <a:srgbClr val="DCE2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8" name="Freeform 76"/>
            <p:cNvSpPr/>
            <p:nvPr/>
          </p:nvSpPr>
          <p:spPr bwMode="auto">
            <a:xfrm>
              <a:off x="4141788" y="693738"/>
              <a:ext cx="120650" cy="195263"/>
            </a:xfrm>
            <a:custGeom>
              <a:avLst/>
              <a:gdLst>
                <a:gd name="T0" fmla="*/ 49 w 76"/>
                <a:gd name="T1" fmla="*/ 0 h 123"/>
                <a:gd name="T2" fmla="*/ 0 w 76"/>
                <a:gd name="T3" fmla="*/ 123 h 123"/>
                <a:gd name="T4" fmla="*/ 28 w 76"/>
                <a:gd name="T5" fmla="*/ 123 h 123"/>
                <a:gd name="T6" fmla="*/ 76 w 76"/>
                <a:gd name="T7" fmla="*/ 0 h 123"/>
                <a:gd name="T8" fmla="*/ 49 w 76"/>
                <a:gd name="T9" fmla="*/ 0 h 123"/>
              </a:gdLst>
              <a:ahLst/>
              <a:cxnLst>
                <a:cxn ang="0">
                  <a:pos x="T0" y="T1"/>
                </a:cxn>
                <a:cxn ang="0">
                  <a:pos x="T2" y="T3"/>
                </a:cxn>
                <a:cxn ang="0">
                  <a:pos x="T4" y="T5"/>
                </a:cxn>
                <a:cxn ang="0">
                  <a:pos x="T6" y="T7"/>
                </a:cxn>
                <a:cxn ang="0">
                  <a:pos x="T8" y="T9"/>
                </a:cxn>
              </a:cxnLst>
              <a:rect l="0" t="0" r="r" b="b"/>
              <a:pathLst>
                <a:path w="76" h="123">
                  <a:moveTo>
                    <a:pt x="49" y="0"/>
                  </a:moveTo>
                  <a:lnTo>
                    <a:pt x="0" y="123"/>
                  </a:lnTo>
                  <a:lnTo>
                    <a:pt x="28" y="123"/>
                  </a:lnTo>
                  <a:lnTo>
                    <a:pt x="76" y="0"/>
                  </a:lnTo>
                  <a:lnTo>
                    <a:pt x="49"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9" name="Freeform 77"/>
            <p:cNvSpPr/>
            <p:nvPr/>
          </p:nvSpPr>
          <p:spPr bwMode="auto">
            <a:xfrm>
              <a:off x="4433888" y="693738"/>
              <a:ext cx="120650" cy="195263"/>
            </a:xfrm>
            <a:custGeom>
              <a:avLst/>
              <a:gdLst>
                <a:gd name="T0" fmla="*/ 0 w 76"/>
                <a:gd name="T1" fmla="*/ 0 h 123"/>
                <a:gd name="T2" fmla="*/ 49 w 76"/>
                <a:gd name="T3" fmla="*/ 123 h 123"/>
                <a:gd name="T4" fmla="*/ 76 w 76"/>
                <a:gd name="T5" fmla="*/ 123 h 123"/>
                <a:gd name="T6" fmla="*/ 28 w 76"/>
                <a:gd name="T7" fmla="*/ 0 h 123"/>
                <a:gd name="T8" fmla="*/ 0 w 76"/>
                <a:gd name="T9" fmla="*/ 0 h 123"/>
              </a:gdLst>
              <a:ahLst/>
              <a:cxnLst>
                <a:cxn ang="0">
                  <a:pos x="T0" y="T1"/>
                </a:cxn>
                <a:cxn ang="0">
                  <a:pos x="T2" y="T3"/>
                </a:cxn>
                <a:cxn ang="0">
                  <a:pos x="T4" y="T5"/>
                </a:cxn>
                <a:cxn ang="0">
                  <a:pos x="T6" y="T7"/>
                </a:cxn>
                <a:cxn ang="0">
                  <a:pos x="T8" y="T9"/>
                </a:cxn>
              </a:cxnLst>
              <a:rect l="0" t="0" r="r" b="b"/>
              <a:pathLst>
                <a:path w="76" h="123">
                  <a:moveTo>
                    <a:pt x="0" y="0"/>
                  </a:moveTo>
                  <a:lnTo>
                    <a:pt x="49" y="123"/>
                  </a:lnTo>
                  <a:lnTo>
                    <a:pt x="76" y="123"/>
                  </a:lnTo>
                  <a:lnTo>
                    <a:pt x="28" y="0"/>
                  </a:lnTo>
                  <a:lnTo>
                    <a:pt x="0"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0" name="Rectangle 78"/>
            <p:cNvSpPr>
              <a:spLocks noChangeArrowheads="1"/>
            </p:cNvSpPr>
            <p:nvPr/>
          </p:nvSpPr>
          <p:spPr bwMode="auto">
            <a:xfrm>
              <a:off x="4202113" y="766763"/>
              <a:ext cx="292100" cy="39688"/>
            </a:xfrm>
            <a:prstGeom prst="rect">
              <a:avLst/>
            </a:prstGeom>
            <a:solidFill>
              <a:srgbClr val="0866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1" name="Freeform 79"/>
            <p:cNvSpPr/>
            <p:nvPr/>
          </p:nvSpPr>
          <p:spPr bwMode="auto">
            <a:xfrm>
              <a:off x="4260851" y="288925"/>
              <a:ext cx="238125" cy="274638"/>
            </a:xfrm>
            <a:custGeom>
              <a:avLst/>
              <a:gdLst>
                <a:gd name="T0" fmla="*/ 186 w 229"/>
                <a:gd name="T1" fmla="*/ 18 h 265"/>
                <a:gd name="T2" fmla="*/ 213 w 229"/>
                <a:gd name="T3" fmla="*/ 66 h 265"/>
                <a:gd name="T4" fmla="*/ 214 w 229"/>
                <a:gd name="T5" fmla="*/ 79 h 265"/>
                <a:gd name="T6" fmla="*/ 211 w 229"/>
                <a:gd name="T7" fmla="*/ 97 h 265"/>
                <a:gd name="T8" fmla="*/ 227 w 229"/>
                <a:gd name="T9" fmla="*/ 128 h 265"/>
                <a:gd name="T10" fmla="*/ 228 w 229"/>
                <a:gd name="T11" fmla="*/ 135 h 265"/>
                <a:gd name="T12" fmla="*/ 219 w 229"/>
                <a:gd name="T13" fmla="*/ 141 h 265"/>
                <a:gd name="T14" fmla="*/ 212 w 229"/>
                <a:gd name="T15" fmla="*/ 148 h 265"/>
                <a:gd name="T16" fmla="*/ 214 w 229"/>
                <a:gd name="T17" fmla="*/ 152 h 265"/>
                <a:gd name="T18" fmla="*/ 212 w 229"/>
                <a:gd name="T19" fmla="*/ 160 h 265"/>
                <a:gd name="T20" fmla="*/ 204 w 229"/>
                <a:gd name="T21" fmla="*/ 164 h 265"/>
                <a:gd name="T22" fmla="*/ 209 w 229"/>
                <a:gd name="T23" fmla="*/ 170 h 265"/>
                <a:gd name="T24" fmla="*/ 207 w 229"/>
                <a:gd name="T25" fmla="*/ 177 h 265"/>
                <a:gd name="T26" fmla="*/ 205 w 229"/>
                <a:gd name="T27" fmla="*/ 179 h 265"/>
                <a:gd name="T28" fmla="*/ 206 w 229"/>
                <a:gd name="T29" fmla="*/ 190 h 265"/>
                <a:gd name="T30" fmla="*/ 196 w 229"/>
                <a:gd name="T31" fmla="*/ 202 h 265"/>
                <a:gd name="T32" fmla="*/ 179 w 229"/>
                <a:gd name="T33" fmla="*/ 200 h 265"/>
                <a:gd name="T34" fmla="*/ 149 w 229"/>
                <a:gd name="T35" fmla="*/ 200 h 265"/>
                <a:gd name="T36" fmla="*/ 135 w 229"/>
                <a:gd name="T37" fmla="*/ 231 h 265"/>
                <a:gd name="T38" fmla="*/ 124 w 229"/>
                <a:gd name="T39" fmla="*/ 265 h 265"/>
                <a:gd name="T40" fmla="*/ 96 w 229"/>
                <a:gd name="T41" fmla="*/ 261 h 265"/>
                <a:gd name="T42" fmla="*/ 0 w 229"/>
                <a:gd name="T43" fmla="*/ 257 h 265"/>
                <a:gd name="T44" fmla="*/ 36 w 229"/>
                <a:gd name="T45" fmla="*/ 234 h 265"/>
                <a:gd name="T46" fmla="*/ 49 w 229"/>
                <a:gd name="T47" fmla="*/ 186 h 265"/>
                <a:gd name="T48" fmla="*/ 47 w 229"/>
                <a:gd name="T49" fmla="*/ 169 h 265"/>
                <a:gd name="T50" fmla="*/ 39 w 229"/>
                <a:gd name="T51" fmla="*/ 153 h 265"/>
                <a:gd name="T52" fmla="*/ 29 w 229"/>
                <a:gd name="T53" fmla="*/ 129 h 265"/>
                <a:gd name="T54" fmla="*/ 37 w 229"/>
                <a:gd name="T55" fmla="*/ 79 h 265"/>
                <a:gd name="T56" fmla="*/ 44 w 229"/>
                <a:gd name="T57" fmla="*/ 61 h 265"/>
                <a:gd name="T58" fmla="*/ 91 w 229"/>
                <a:gd name="T59" fmla="*/ 16 h 265"/>
                <a:gd name="T60" fmla="*/ 131 w 229"/>
                <a:gd name="T61" fmla="*/ 1 h 265"/>
                <a:gd name="T62" fmla="*/ 145 w 229"/>
                <a:gd name="T63" fmla="*/ 0 h 265"/>
                <a:gd name="T64" fmla="*/ 169 w 229"/>
                <a:gd name="T65" fmla="*/ 6 h 265"/>
                <a:gd name="T66" fmla="*/ 186 w 229"/>
                <a:gd name="T67" fmla="*/ 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 h="265">
                  <a:moveTo>
                    <a:pt x="186" y="18"/>
                  </a:moveTo>
                  <a:cubicBezTo>
                    <a:pt x="200" y="31"/>
                    <a:pt x="209" y="48"/>
                    <a:pt x="213" y="66"/>
                  </a:cubicBezTo>
                  <a:cubicBezTo>
                    <a:pt x="214" y="70"/>
                    <a:pt x="215" y="75"/>
                    <a:pt x="214" y="79"/>
                  </a:cubicBezTo>
                  <a:cubicBezTo>
                    <a:pt x="214" y="85"/>
                    <a:pt x="211" y="91"/>
                    <a:pt x="211" y="97"/>
                  </a:cubicBezTo>
                  <a:cubicBezTo>
                    <a:pt x="211" y="109"/>
                    <a:pt x="220" y="118"/>
                    <a:pt x="227" y="128"/>
                  </a:cubicBezTo>
                  <a:cubicBezTo>
                    <a:pt x="228" y="130"/>
                    <a:pt x="229" y="132"/>
                    <a:pt x="228" y="135"/>
                  </a:cubicBezTo>
                  <a:cubicBezTo>
                    <a:pt x="228" y="138"/>
                    <a:pt x="223" y="140"/>
                    <a:pt x="219" y="141"/>
                  </a:cubicBezTo>
                  <a:cubicBezTo>
                    <a:pt x="215" y="142"/>
                    <a:pt x="211" y="144"/>
                    <a:pt x="212" y="148"/>
                  </a:cubicBezTo>
                  <a:cubicBezTo>
                    <a:pt x="212" y="150"/>
                    <a:pt x="213" y="151"/>
                    <a:pt x="214" y="152"/>
                  </a:cubicBezTo>
                  <a:cubicBezTo>
                    <a:pt x="215" y="155"/>
                    <a:pt x="214" y="158"/>
                    <a:pt x="212" y="160"/>
                  </a:cubicBezTo>
                  <a:cubicBezTo>
                    <a:pt x="209" y="162"/>
                    <a:pt x="207" y="163"/>
                    <a:pt x="204" y="164"/>
                  </a:cubicBezTo>
                  <a:cubicBezTo>
                    <a:pt x="206" y="166"/>
                    <a:pt x="208" y="168"/>
                    <a:pt x="209" y="170"/>
                  </a:cubicBezTo>
                  <a:cubicBezTo>
                    <a:pt x="209" y="173"/>
                    <a:pt x="209" y="176"/>
                    <a:pt x="207" y="177"/>
                  </a:cubicBezTo>
                  <a:cubicBezTo>
                    <a:pt x="206" y="178"/>
                    <a:pt x="205" y="178"/>
                    <a:pt x="205" y="179"/>
                  </a:cubicBezTo>
                  <a:cubicBezTo>
                    <a:pt x="202" y="182"/>
                    <a:pt x="205" y="186"/>
                    <a:pt x="206" y="190"/>
                  </a:cubicBezTo>
                  <a:cubicBezTo>
                    <a:pt x="207" y="195"/>
                    <a:pt x="201" y="200"/>
                    <a:pt x="196" y="202"/>
                  </a:cubicBezTo>
                  <a:cubicBezTo>
                    <a:pt x="190" y="203"/>
                    <a:pt x="184" y="201"/>
                    <a:pt x="179" y="200"/>
                  </a:cubicBezTo>
                  <a:cubicBezTo>
                    <a:pt x="167" y="197"/>
                    <a:pt x="159" y="194"/>
                    <a:pt x="149" y="200"/>
                  </a:cubicBezTo>
                  <a:cubicBezTo>
                    <a:pt x="143" y="204"/>
                    <a:pt x="138" y="225"/>
                    <a:pt x="135" y="231"/>
                  </a:cubicBezTo>
                  <a:cubicBezTo>
                    <a:pt x="129" y="241"/>
                    <a:pt x="129" y="252"/>
                    <a:pt x="124" y="265"/>
                  </a:cubicBezTo>
                  <a:cubicBezTo>
                    <a:pt x="115" y="264"/>
                    <a:pt x="105" y="263"/>
                    <a:pt x="96" y="261"/>
                  </a:cubicBezTo>
                  <a:cubicBezTo>
                    <a:pt x="65" y="256"/>
                    <a:pt x="32" y="263"/>
                    <a:pt x="0" y="257"/>
                  </a:cubicBezTo>
                  <a:cubicBezTo>
                    <a:pt x="13" y="251"/>
                    <a:pt x="27" y="245"/>
                    <a:pt x="36" y="234"/>
                  </a:cubicBezTo>
                  <a:cubicBezTo>
                    <a:pt x="46" y="221"/>
                    <a:pt x="49" y="203"/>
                    <a:pt x="49" y="186"/>
                  </a:cubicBezTo>
                  <a:cubicBezTo>
                    <a:pt x="49" y="181"/>
                    <a:pt x="49" y="175"/>
                    <a:pt x="47" y="169"/>
                  </a:cubicBezTo>
                  <a:cubicBezTo>
                    <a:pt x="45" y="163"/>
                    <a:pt x="42" y="158"/>
                    <a:pt x="39" y="153"/>
                  </a:cubicBezTo>
                  <a:cubicBezTo>
                    <a:pt x="34" y="145"/>
                    <a:pt x="31" y="137"/>
                    <a:pt x="29" y="129"/>
                  </a:cubicBezTo>
                  <a:cubicBezTo>
                    <a:pt x="26" y="112"/>
                    <a:pt x="32" y="95"/>
                    <a:pt x="37" y="79"/>
                  </a:cubicBezTo>
                  <a:cubicBezTo>
                    <a:pt x="39" y="73"/>
                    <a:pt x="40" y="67"/>
                    <a:pt x="44" y="61"/>
                  </a:cubicBezTo>
                  <a:cubicBezTo>
                    <a:pt x="55" y="43"/>
                    <a:pt x="72" y="27"/>
                    <a:pt x="91" y="16"/>
                  </a:cubicBezTo>
                  <a:cubicBezTo>
                    <a:pt x="103" y="9"/>
                    <a:pt x="116" y="3"/>
                    <a:pt x="131" y="1"/>
                  </a:cubicBezTo>
                  <a:cubicBezTo>
                    <a:pt x="135" y="1"/>
                    <a:pt x="140" y="0"/>
                    <a:pt x="145" y="0"/>
                  </a:cubicBezTo>
                  <a:cubicBezTo>
                    <a:pt x="153" y="1"/>
                    <a:pt x="161" y="3"/>
                    <a:pt x="169" y="6"/>
                  </a:cubicBezTo>
                  <a:cubicBezTo>
                    <a:pt x="176" y="7"/>
                    <a:pt x="185" y="12"/>
                    <a:pt x="186" y="18"/>
                  </a:cubicBezTo>
                  <a:close/>
                </a:path>
              </a:pathLst>
            </a:cu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2" name="Freeform 80"/>
            <p:cNvSpPr/>
            <p:nvPr/>
          </p:nvSpPr>
          <p:spPr bwMode="auto">
            <a:xfrm>
              <a:off x="4195763" y="266700"/>
              <a:ext cx="274638" cy="200025"/>
            </a:xfrm>
            <a:custGeom>
              <a:avLst/>
              <a:gdLst>
                <a:gd name="T0" fmla="*/ 65 w 265"/>
                <a:gd name="T1" fmla="*/ 161 h 193"/>
                <a:gd name="T2" fmla="*/ 41 w 265"/>
                <a:gd name="T3" fmla="*/ 150 h 193"/>
                <a:gd name="T4" fmla="*/ 6 w 265"/>
                <a:gd name="T5" fmla="*/ 124 h 193"/>
                <a:gd name="T6" fmla="*/ 6 w 265"/>
                <a:gd name="T7" fmla="*/ 99 h 193"/>
                <a:gd name="T8" fmla="*/ 6 w 265"/>
                <a:gd name="T9" fmla="*/ 56 h 193"/>
                <a:gd name="T10" fmla="*/ 30 w 265"/>
                <a:gd name="T11" fmla="*/ 40 h 193"/>
                <a:gd name="T12" fmla="*/ 58 w 265"/>
                <a:gd name="T13" fmla="*/ 52 h 193"/>
                <a:gd name="T14" fmla="*/ 75 w 265"/>
                <a:gd name="T15" fmla="*/ 34 h 193"/>
                <a:gd name="T16" fmla="*/ 104 w 265"/>
                <a:gd name="T17" fmla="*/ 8 h 193"/>
                <a:gd name="T18" fmla="*/ 141 w 265"/>
                <a:gd name="T19" fmla="*/ 6 h 193"/>
                <a:gd name="T20" fmla="*/ 156 w 265"/>
                <a:gd name="T21" fmla="*/ 13 h 193"/>
                <a:gd name="T22" fmla="*/ 168 w 265"/>
                <a:gd name="T23" fmla="*/ 11 h 193"/>
                <a:gd name="T24" fmla="*/ 193 w 265"/>
                <a:gd name="T25" fmla="*/ 4 h 193"/>
                <a:gd name="T26" fmla="*/ 219 w 265"/>
                <a:gd name="T27" fmla="*/ 13 h 193"/>
                <a:gd name="T28" fmla="*/ 256 w 265"/>
                <a:gd name="T29" fmla="*/ 33 h 193"/>
                <a:gd name="T30" fmla="*/ 263 w 265"/>
                <a:gd name="T31" fmla="*/ 38 h 193"/>
                <a:gd name="T32" fmla="*/ 263 w 265"/>
                <a:gd name="T33" fmla="*/ 47 h 193"/>
                <a:gd name="T34" fmla="*/ 259 w 265"/>
                <a:gd name="T35" fmla="*/ 49 h 193"/>
                <a:gd name="T36" fmla="*/ 237 w 265"/>
                <a:gd name="T37" fmla="*/ 53 h 193"/>
                <a:gd name="T38" fmla="*/ 220 w 265"/>
                <a:gd name="T39" fmla="*/ 66 h 193"/>
                <a:gd name="T40" fmla="*/ 217 w 265"/>
                <a:gd name="T41" fmla="*/ 75 h 193"/>
                <a:gd name="T42" fmla="*/ 193 w 265"/>
                <a:gd name="T43" fmla="*/ 87 h 193"/>
                <a:gd name="T44" fmla="*/ 191 w 265"/>
                <a:gd name="T45" fmla="*/ 108 h 193"/>
                <a:gd name="T46" fmla="*/ 163 w 265"/>
                <a:gd name="T47" fmla="*/ 131 h 193"/>
                <a:gd name="T48" fmla="*/ 153 w 265"/>
                <a:gd name="T49" fmla="*/ 151 h 193"/>
                <a:gd name="T50" fmla="*/ 145 w 265"/>
                <a:gd name="T51" fmla="*/ 156 h 193"/>
                <a:gd name="T52" fmla="*/ 128 w 265"/>
                <a:gd name="T53" fmla="*/ 176 h 193"/>
                <a:gd name="T54" fmla="*/ 108 w 265"/>
                <a:gd name="T55" fmla="*/ 192 h 193"/>
                <a:gd name="T56" fmla="*/ 94 w 265"/>
                <a:gd name="T57" fmla="*/ 191 h 193"/>
                <a:gd name="T58" fmla="*/ 77 w 265"/>
                <a:gd name="T59" fmla="*/ 183 h 193"/>
                <a:gd name="T60" fmla="*/ 65 w 265"/>
                <a:gd name="T61"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 h="193">
                  <a:moveTo>
                    <a:pt x="65" y="161"/>
                  </a:moveTo>
                  <a:cubicBezTo>
                    <a:pt x="59" y="154"/>
                    <a:pt x="50" y="152"/>
                    <a:pt x="41" y="150"/>
                  </a:cubicBezTo>
                  <a:cubicBezTo>
                    <a:pt x="26" y="146"/>
                    <a:pt x="11" y="138"/>
                    <a:pt x="6" y="124"/>
                  </a:cubicBezTo>
                  <a:cubicBezTo>
                    <a:pt x="4" y="116"/>
                    <a:pt x="6" y="107"/>
                    <a:pt x="6" y="99"/>
                  </a:cubicBezTo>
                  <a:cubicBezTo>
                    <a:pt x="6" y="84"/>
                    <a:pt x="0" y="69"/>
                    <a:pt x="6" y="56"/>
                  </a:cubicBezTo>
                  <a:cubicBezTo>
                    <a:pt x="10" y="46"/>
                    <a:pt x="20" y="40"/>
                    <a:pt x="30" y="40"/>
                  </a:cubicBezTo>
                  <a:cubicBezTo>
                    <a:pt x="41" y="39"/>
                    <a:pt x="51" y="44"/>
                    <a:pt x="58" y="52"/>
                  </a:cubicBezTo>
                  <a:cubicBezTo>
                    <a:pt x="63" y="46"/>
                    <a:pt x="69" y="40"/>
                    <a:pt x="75" y="34"/>
                  </a:cubicBezTo>
                  <a:cubicBezTo>
                    <a:pt x="83" y="24"/>
                    <a:pt x="92" y="14"/>
                    <a:pt x="104" y="8"/>
                  </a:cubicBezTo>
                  <a:cubicBezTo>
                    <a:pt x="115" y="2"/>
                    <a:pt x="130" y="0"/>
                    <a:pt x="141" y="6"/>
                  </a:cubicBezTo>
                  <a:cubicBezTo>
                    <a:pt x="146" y="8"/>
                    <a:pt x="150" y="12"/>
                    <a:pt x="156" y="13"/>
                  </a:cubicBezTo>
                  <a:cubicBezTo>
                    <a:pt x="160" y="14"/>
                    <a:pt x="164" y="12"/>
                    <a:pt x="168" y="11"/>
                  </a:cubicBezTo>
                  <a:cubicBezTo>
                    <a:pt x="176" y="7"/>
                    <a:pt x="184" y="4"/>
                    <a:pt x="193" y="4"/>
                  </a:cubicBezTo>
                  <a:cubicBezTo>
                    <a:pt x="202" y="4"/>
                    <a:pt x="211" y="9"/>
                    <a:pt x="219" y="13"/>
                  </a:cubicBezTo>
                  <a:cubicBezTo>
                    <a:pt x="231" y="20"/>
                    <a:pt x="243" y="26"/>
                    <a:pt x="256" y="33"/>
                  </a:cubicBezTo>
                  <a:cubicBezTo>
                    <a:pt x="258" y="35"/>
                    <a:pt x="261" y="36"/>
                    <a:pt x="263" y="38"/>
                  </a:cubicBezTo>
                  <a:cubicBezTo>
                    <a:pt x="265" y="41"/>
                    <a:pt x="265" y="44"/>
                    <a:pt x="263" y="47"/>
                  </a:cubicBezTo>
                  <a:cubicBezTo>
                    <a:pt x="262" y="48"/>
                    <a:pt x="260" y="49"/>
                    <a:pt x="259" y="49"/>
                  </a:cubicBezTo>
                  <a:cubicBezTo>
                    <a:pt x="252" y="51"/>
                    <a:pt x="244" y="51"/>
                    <a:pt x="237" y="53"/>
                  </a:cubicBezTo>
                  <a:cubicBezTo>
                    <a:pt x="230" y="55"/>
                    <a:pt x="223" y="59"/>
                    <a:pt x="220" y="66"/>
                  </a:cubicBezTo>
                  <a:cubicBezTo>
                    <a:pt x="219" y="69"/>
                    <a:pt x="219" y="72"/>
                    <a:pt x="217" y="75"/>
                  </a:cubicBezTo>
                  <a:cubicBezTo>
                    <a:pt x="212" y="82"/>
                    <a:pt x="199" y="79"/>
                    <a:pt x="193" y="87"/>
                  </a:cubicBezTo>
                  <a:cubicBezTo>
                    <a:pt x="189" y="92"/>
                    <a:pt x="193" y="101"/>
                    <a:pt x="191" y="108"/>
                  </a:cubicBezTo>
                  <a:cubicBezTo>
                    <a:pt x="188" y="120"/>
                    <a:pt x="171" y="121"/>
                    <a:pt x="163" y="131"/>
                  </a:cubicBezTo>
                  <a:cubicBezTo>
                    <a:pt x="159" y="137"/>
                    <a:pt x="159" y="146"/>
                    <a:pt x="153" y="151"/>
                  </a:cubicBezTo>
                  <a:cubicBezTo>
                    <a:pt x="151" y="153"/>
                    <a:pt x="148" y="154"/>
                    <a:pt x="145" y="156"/>
                  </a:cubicBezTo>
                  <a:cubicBezTo>
                    <a:pt x="138" y="161"/>
                    <a:pt x="133" y="169"/>
                    <a:pt x="128" y="176"/>
                  </a:cubicBezTo>
                  <a:cubicBezTo>
                    <a:pt x="123" y="183"/>
                    <a:pt x="117" y="190"/>
                    <a:pt x="108" y="192"/>
                  </a:cubicBezTo>
                  <a:cubicBezTo>
                    <a:pt x="104" y="193"/>
                    <a:pt x="99" y="192"/>
                    <a:pt x="94" y="191"/>
                  </a:cubicBezTo>
                  <a:cubicBezTo>
                    <a:pt x="88" y="190"/>
                    <a:pt x="81" y="188"/>
                    <a:pt x="77" y="183"/>
                  </a:cubicBezTo>
                  <a:cubicBezTo>
                    <a:pt x="71" y="177"/>
                    <a:pt x="70" y="168"/>
                    <a:pt x="65" y="16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3" name="Freeform 81"/>
            <p:cNvSpPr/>
            <p:nvPr/>
          </p:nvSpPr>
          <p:spPr bwMode="auto">
            <a:xfrm>
              <a:off x="4230688" y="511175"/>
              <a:ext cx="244475" cy="104775"/>
            </a:xfrm>
            <a:custGeom>
              <a:avLst/>
              <a:gdLst>
                <a:gd name="T0" fmla="*/ 145 w 236"/>
                <a:gd name="T1" fmla="*/ 39 h 101"/>
                <a:gd name="T2" fmla="*/ 236 w 236"/>
                <a:gd name="T3" fmla="*/ 101 h 101"/>
                <a:gd name="T4" fmla="*/ 65 w 236"/>
                <a:gd name="T5" fmla="*/ 55 h 101"/>
                <a:gd name="T6" fmla="*/ 0 w 236"/>
                <a:gd name="T7" fmla="*/ 72 h 101"/>
                <a:gd name="T8" fmla="*/ 145 w 236"/>
                <a:gd name="T9" fmla="*/ 39 h 101"/>
              </a:gdLst>
              <a:ahLst/>
              <a:cxnLst>
                <a:cxn ang="0">
                  <a:pos x="T0" y="T1"/>
                </a:cxn>
                <a:cxn ang="0">
                  <a:pos x="T2" y="T3"/>
                </a:cxn>
                <a:cxn ang="0">
                  <a:pos x="T4" y="T5"/>
                </a:cxn>
                <a:cxn ang="0">
                  <a:pos x="T6" y="T7"/>
                </a:cxn>
                <a:cxn ang="0">
                  <a:pos x="T8" y="T9"/>
                </a:cxn>
              </a:cxnLst>
              <a:rect l="0" t="0" r="r" b="b"/>
              <a:pathLst>
                <a:path w="236" h="101">
                  <a:moveTo>
                    <a:pt x="145" y="39"/>
                  </a:moveTo>
                  <a:cubicBezTo>
                    <a:pt x="179" y="52"/>
                    <a:pt x="211" y="73"/>
                    <a:pt x="236" y="101"/>
                  </a:cubicBezTo>
                  <a:cubicBezTo>
                    <a:pt x="185" y="68"/>
                    <a:pt x="125" y="52"/>
                    <a:pt x="65" y="55"/>
                  </a:cubicBezTo>
                  <a:cubicBezTo>
                    <a:pt x="42" y="56"/>
                    <a:pt x="19" y="59"/>
                    <a:pt x="0" y="72"/>
                  </a:cubicBezTo>
                  <a:cubicBezTo>
                    <a:pt x="9" y="58"/>
                    <a:pt x="46" y="0"/>
                    <a:pt x="145" y="39"/>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14" name="Oval 82"/>
          <p:cNvSpPr>
            <a:spLocks noChangeArrowheads="1"/>
          </p:cNvSpPr>
          <p:nvPr/>
        </p:nvSpPr>
        <p:spPr bwMode="auto">
          <a:xfrm>
            <a:off x="6539961" y="2351055"/>
            <a:ext cx="1179325" cy="1179325"/>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0" name="组合 439"/>
          <p:cNvGrpSpPr/>
          <p:nvPr/>
        </p:nvGrpSpPr>
        <p:grpSpPr>
          <a:xfrm>
            <a:off x="6785802" y="2596897"/>
            <a:ext cx="687643" cy="689424"/>
            <a:chOff x="6372226" y="219075"/>
            <a:chExt cx="612775" cy="614363"/>
          </a:xfrm>
        </p:grpSpPr>
        <p:sp>
          <p:nvSpPr>
            <p:cNvPr id="315" name="Freeform 83"/>
            <p:cNvSpPr/>
            <p:nvPr/>
          </p:nvSpPr>
          <p:spPr bwMode="auto">
            <a:xfrm>
              <a:off x="6629401" y="477838"/>
              <a:ext cx="355600" cy="355600"/>
            </a:xfrm>
            <a:custGeom>
              <a:avLst/>
              <a:gdLst>
                <a:gd name="T0" fmla="*/ 0 w 224"/>
                <a:gd name="T1" fmla="*/ 0 h 224"/>
                <a:gd name="T2" fmla="*/ 64 w 224"/>
                <a:gd name="T3" fmla="*/ 224 h 224"/>
                <a:gd name="T4" fmla="*/ 119 w 224"/>
                <a:gd name="T5" fmla="*/ 119 h 224"/>
                <a:gd name="T6" fmla="*/ 224 w 224"/>
                <a:gd name="T7" fmla="*/ 64 h 224"/>
                <a:gd name="T8" fmla="*/ 0 w 224"/>
                <a:gd name="T9" fmla="*/ 0 h 224"/>
              </a:gdLst>
              <a:ahLst/>
              <a:cxnLst>
                <a:cxn ang="0">
                  <a:pos x="T0" y="T1"/>
                </a:cxn>
                <a:cxn ang="0">
                  <a:pos x="T2" y="T3"/>
                </a:cxn>
                <a:cxn ang="0">
                  <a:pos x="T4" y="T5"/>
                </a:cxn>
                <a:cxn ang="0">
                  <a:pos x="T6" y="T7"/>
                </a:cxn>
                <a:cxn ang="0">
                  <a:pos x="T8" y="T9"/>
                </a:cxn>
              </a:cxnLst>
              <a:rect l="0" t="0" r="r" b="b"/>
              <a:pathLst>
                <a:path w="224" h="224">
                  <a:moveTo>
                    <a:pt x="0" y="0"/>
                  </a:moveTo>
                  <a:lnTo>
                    <a:pt x="64" y="224"/>
                  </a:lnTo>
                  <a:lnTo>
                    <a:pt x="119" y="119"/>
                  </a:lnTo>
                  <a:lnTo>
                    <a:pt x="224" y="6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6" name="Freeform 84"/>
            <p:cNvSpPr/>
            <p:nvPr/>
          </p:nvSpPr>
          <p:spPr bwMode="auto">
            <a:xfrm>
              <a:off x="6408738" y="254000"/>
              <a:ext cx="414338" cy="415925"/>
            </a:xfrm>
            <a:custGeom>
              <a:avLst/>
              <a:gdLst>
                <a:gd name="T0" fmla="*/ 31 w 402"/>
                <a:gd name="T1" fmla="*/ 402 h 402"/>
                <a:gd name="T2" fmla="*/ 0 w 402"/>
                <a:gd name="T3" fmla="*/ 402 h 402"/>
                <a:gd name="T4" fmla="*/ 402 w 402"/>
                <a:gd name="T5" fmla="*/ 0 h 402"/>
                <a:gd name="T6" fmla="*/ 402 w 402"/>
                <a:gd name="T7" fmla="*/ 32 h 402"/>
                <a:gd name="T8" fmla="*/ 31 w 402"/>
                <a:gd name="T9" fmla="*/ 402 h 402"/>
              </a:gdLst>
              <a:ahLst/>
              <a:cxnLst>
                <a:cxn ang="0">
                  <a:pos x="T0" y="T1"/>
                </a:cxn>
                <a:cxn ang="0">
                  <a:pos x="T2" y="T3"/>
                </a:cxn>
                <a:cxn ang="0">
                  <a:pos x="T4" y="T5"/>
                </a:cxn>
                <a:cxn ang="0">
                  <a:pos x="T6" y="T7"/>
                </a:cxn>
                <a:cxn ang="0">
                  <a:pos x="T8" y="T9"/>
                </a:cxn>
              </a:cxnLst>
              <a:rect l="0" t="0" r="r" b="b"/>
              <a:pathLst>
                <a:path w="402" h="402">
                  <a:moveTo>
                    <a:pt x="31" y="402"/>
                  </a:moveTo>
                  <a:cubicBezTo>
                    <a:pt x="0" y="402"/>
                    <a:pt x="0" y="402"/>
                    <a:pt x="0" y="402"/>
                  </a:cubicBezTo>
                  <a:cubicBezTo>
                    <a:pt x="0" y="181"/>
                    <a:pt x="180" y="0"/>
                    <a:pt x="402" y="0"/>
                  </a:cubicBezTo>
                  <a:cubicBezTo>
                    <a:pt x="402" y="32"/>
                    <a:pt x="402" y="32"/>
                    <a:pt x="402" y="32"/>
                  </a:cubicBezTo>
                  <a:cubicBezTo>
                    <a:pt x="197" y="32"/>
                    <a:pt x="31" y="198"/>
                    <a:pt x="31" y="402"/>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7" name="Rectangle 85"/>
            <p:cNvSpPr>
              <a:spLocks noChangeArrowheads="1"/>
            </p:cNvSpPr>
            <p:nvPr/>
          </p:nvSpPr>
          <p:spPr bwMode="auto">
            <a:xfrm>
              <a:off x="6494463" y="339725"/>
              <a:ext cx="104775" cy="10636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8" name="Rectangle 86"/>
            <p:cNvSpPr>
              <a:spLocks noChangeArrowheads="1"/>
            </p:cNvSpPr>
            <p:nvPr/>
          </p:nvSpPr>
          <p:spPr bwMode="auto">
            <a:xfrm>
              <a:off x="6791326" y="219075"/>
              <a:ext cx="115888"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9" name="Rectangle 87"/>
            <p:cNvSpPr>
              <a:spLocks noChangeArrowheads="1"/>
            </p:cNvSpPr>
            <p:nvPr/>
          </p:nvSpPr>
          <p:spPr bwMode="auto">
            <a:xfrm>
              <a:off x="6372226" y="655638"/>
              <a:ext cx="114300"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20" name="Oval 88"/>
          <p:cNvSpPr>
            <a:spLocks noChangeArrowheads="1"/>
          </p:cNvSpPr>
          <p:nvPr/>
        </p:nvSpPr>
        <p:spPr bwMode="auto">
          <a:xfrm>
            <a:off x="5079302" y="2351055"/>
            <a:ext cx="1179325" cy="1179325"/>
          </a:xfrm>
          <a:prstGeom prst="ellipse">
            <a:avLst/>
          </a:prstGeom>
          <a:solidFill>
            <a:srgbClr val="8ADB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38" name="组合 437"/>
          <p:cNvGrpSpPr/>
          <p:nvPr/>
        </p:nvGrpSpPr>
        <p:grpSpPr>
          <a:xfrm>
            <a:off x="5287732" y="2536328"/>
            <a:ext cx="707239" cy="735742"/>
            <a:chOff x="5173663" y="165100"/>
            <a:chExt cx="630238" cy="655638"/>
          </a:xfrm>
        </p:grpSpPr>
        <p:sp>
          <p:nvSpPr>
            <p:cNvPr id="321" name="Freeform 89"/>
            <p:cNvSpPr/>
            <p:nvPr/>
          </p:nvSpPr>
          <p:spPr bwMode="auto">
            <a:xfrm>
              <a:off x="5173663" y="669925"/>
              <a:ext cx="506413" cy="150813"/>
            </a:xfrm>
            <a:custGeom>
              <a:avLst/>
              <a:gdLst>
                <a:gd name="T0" fmla="*/ 81 w 489"/>
                <a:gd name="T1" fmla="*/ 62 h 147"/>
                <a:gd name="T2" fmla="*/ 89 w 489"/>
                <a:gd name="T3" fmla="*/ 76 h 147"/>
                <a:gd name="T4" fmla="*/ 85 w 489"/>
                <a:gd name="T5" fmla="*/ 79 h 147"/>
                <a:gd name="T6" fmla="*/ 50 w 489"/>
                <a:gd name="T7" fmla="*/ 85 h 147"/>
                <a:gd name="T8" fmla="*/ 19 w 489"/>
                <a:gd name="T9" fmla="*/ 88 h 147"/>
                <a:gd name="T10" fmla="*/ 2 w 489"/>
                <a:gd name="T11" fmla="*/ 113 h 147"/>
                <a:gd name="T12" fmla="*/ 18 w 489"/>
                <a:gd name="T13" fmla="*/ 127 h 147"/>
                <a:gd name="T14" fmla="*/ 51 w 489"/>
                <a:gd name="T15" fmla="*/ 130 h 147"/>
                <a:gd name="T16" fmla="*/ 117 w 489"/>
                <a:gd name="T17" fmla="*/ 127 h 147"/>
                <a:gd name="T18" fmla="*/ 124 w 489"/>
                <a:gd name="T19" fmla="*/ 129 h 147"/>
                <a:gd name="T20" fmla="*/ 130 w 489"/>
                <a:gd name="T21" fmla="*/ 137 h 147"/>
                <a:gd name="T22" fmla="*/ 158 w 489"/>
                <a:gd name="T23" fmla="*/ 147 h 147"/>
                <a:gd name="T24" fmla="*/ 183 w 489"/>
                <a:gd name="T25" fmla="*/ 145 h 147"/>
                <a:gd name="T26" fmla="*/ 230 w 489"/>
                <a:gd name="T27" fmla="*/ 131 h 147"/>
                <a:gd name="T28" fmla="*/ 299 w 489"/>
                <a:gd name="T29" fmla="*/ 130 h 147"/>
                <a:gd name="T30" fmla="*/ 374 w 489"/>
                <a:gd name="T31" fmla="*/ 131 h 147"/>
                <a:gd name="T32" fmla="*/ 400 w 489"/>
                <a:gd name="T33" fmla="*/ 127 h 147"/>
                <a:gd name="T34" fmla="*/ 409 w 489"/>
                <a:gd name="T35" fmla="*/ 105 h 147"/>
                <a:gd name="T36" fmla="*/ 392 w 489"/>
                <a:gd name="T37" fmla="*/ 82 h 147"/>
                <a:gd name="T38" fmla="*/ 414 w 489"/>
                <a:gd name="T39" fmla="*/ 71 h 147"/>
                <a:gd name="T40" fmla="*/ 463 w 489"/>
                <a:gd name="T41" fmla="*/ 61 h 147"/>
                <a:gd name="T42" fmla="*/ 485 w 489"/>
                <a:gd name="T43" fmla="*/ 31 h 147"/>
                <a:gd name="T44" fmla="*/ 453 w 489"/>
                <a:gd name="T45" fmla="*/ 15 h 147"/>
                <a:gd name="T46" fmla="*/ 382 w 489"/>
                <a:gd name="T47" fmla="*/ 28 h 147"/>
                <a:gd name="T48" fmla="*/ 348 w 489"/>
                <a:gd name="T49" fmla="*/ 38 h 147"/>
                <a:gd name="T50" fmla="*/ 298 w 489"/>
                <a:gd name="T51" fmla="*/ 16 h 147"/>
                <a:gd name="T52" fmla="*/ 209 w 489"/>
                <a:gd name="T53" fmla="*/ 0 h 147"/>
                <a:gd name="T54" fmla="*/ 177 w 489"/>
                <a:gd name="T55" fmla="*/ 6 h 147"/>
                <a:gd name="T56" fmla="*/ 167 w 489"/>
                <a:gd name="T57" fmla="*/ 26 h 147"/>
                <a:gd name="T58" fmla="*/ 183 w 489"/>
                <a:gd name="T59" fmla="*/ 37 h 147"/>
                <a:gd name="T60" fmla="*/ 210 w 489"/>
                <a:gd name="T61" fmla="*/ 47 h 147"/>
                <a:gd name="T62" fmla="*/ 107 w 489"/>
                <a:gd name="T63" fmla="*/ 42 h 147"/>
                <a:gd name="T64" fmla="*/ 87 w 489"/>
                <a:gd name="T65" fmla="*/ 45 h 147"/>
                <a:gd name="T66" fmla="*/ 81 w 489"/>
                <a:gd name="T67" fmla="*/ 6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9" h="147">
                  <a:moveTo>
                    <a:pt x="81" y="62"/>
                  </a:moveTo>
                  <a:cubicBezTo>
                    <a:pt x="84" y="67"/>
                    <a:pt x="92" y="71"/>
                    <a:pt x="89" y="76"/>
                  </a:cubicBezTo>
                  <a:cubicBezTo>
                    <a:pt x="88" y="77"/>
                    <a:pt x="86" y="78"/>
                    <a:pt x="85" y="79"/>
                  </a:cubicBezTo>
                  <a:cubicBezTo>
                    <a:pt x="74" y="82"/>
                    <a:pt x="62" y="84"/>
                    <a:pt x="50" y="85"/>
                  </a:cubicBezTo>
                  <a:cubicBezTo>
                    <a:pt x="40" y="85"/>
                    <a:pt x="29" y="84"/>
                    <a:pt x="19" y="88"/>
                  </a:cubicBezTo>
                  <a:cubicBezTo>
                    <a:pt x="8" y="92"/>
                    <a:pt x="0" y="102"/>
                    <a:pt x="2" y="113"/>
                  </a:cubicBezTo>
                  <a:cubicBezTo>
                    <a:pt x="4" y="120"/>
                    <a:pt x="11" y="125"/>
                    <a:pt x="18" y="127"/>
                  </a:cubicBezTo>
                  <a:cubicBezTo>
                    <a:pt x="28" y="132"/>
                    <a:pt x="40" y="131"/>
                    <a:pt x="51" y="130"/>
                  </a:cubicBezTo>
                  <a:cubicBezTo>
                    <a:pt x="73" y="129"/>
                    <a:pt x="95" y="128"/>
                    <a:pt x="117" y="127"/>
                  </a:cubicBezTo>
                  <a:cubicBezTo>
                    <a:pt x="119" y="127"/>
                    <a:pt x="122" y="127"/>
                    <a:pt x="124" y="129"/>
                  </a:cubicBezTo>
                  <a:cubicBezTo>
                    <a:pt x="127" y="130"/>
                    <a:pt x="128" y="134"/>
                    <a:pt x="130" y="137"/>
                  </a:cubicBezTo>
                  <a:cubicBezTo>
                    <a:pt x="136" y="146"/>
                    <a:pt x="148" y="147"/>
                    <a:pt x="158" y="147"/>
                  </a:cubicBezTo>
                  <a:cubicBezTo>
                    <a:pt x="166" y="147"/>
                    <a:pt x="175" y="147"/>
                    <a:pt x="183" y="145"/>
                  </a:cubicBezTo>
                  <a:cubicBezTo>
                    <a:pt x="199" y="143"/>
                    <a:pt x="214" y="134"/>
                    <a:pt x="230" y="131"/>
                  </a:cubicBezTo>
                  <a:cubicBezTo>
                    <a:pt x="252" y="125"/>
                    <a:pt x="276" y="129"/>
                    <a:pt x="299" y="130"/>
                  </a:cubicBezTo>
                  <a:cubicBezTo>
                    <a:pt x="324" y="132"/>
                    <a:pt x="349" y="132"/>
                    <a:pt x="374" y="131"/>
                  </a:cubicBezTo>
                  <a:cubicBezTo>
                    <a:pt x="383" y="131"/>
                    <a:pt x="392" y="131"/>
                    <a:pt x="400" y="127"/>
                  </a:cubicBezTo>
                  <a:cubicBezTo>
                    <a:pt x="407" y="122"/>
                    <a:pt x="413" y="113"/>
                    <a:pt x="409" y="105"/>
                  </a:cubicBezTo>
                  <a:cubicBezTo>
                    <a:pt x="405" y="96"/>
                    <a:pt x="391" y="91"/>
                    <a:pt x="392" y="82"/>
                  </a:cubicBezTo>
                  <a:cubicBezTo>
                    <a:pt x="393" y="73"/>
                    <a:pt x="405" y="71"/>
                    <a:pt x="414" y="71"/>
                  </a:cubicBezTo>
                  <a:cubicBezTo>
                    <a:pt x="431" y="71"/>
                    <a:pt x="447" y="67"/>
                    <a:pt x="463" y="61"/>
                  </a:cubicBezTo>
                  <a:cubicBezTo>
                    <a:pt x="475" y="56"/>
                    <a:pt x="489" y="44"/>
                    <a:pt x="485" y="31"/>
                  </a:cubicBezTo>
                  <a:cubicBezTo>
                    <a:pt x="482" y="18"/>
                    <a:pt x="466" y="15"/>
                    <a:pt x="453" y="15"/>
                  </a:cubicBezTo>
                  <a:cubicBezTo>
                    <a:pt x="429" y="15"/>
                    <a:pt x="405" y="19"/>
                    <a:pt x="382" y="28"/>
                  </a:cubicBezTo>
                  <a:cubicBezTo>
                    <a:pt x="371" y="32"/>
                    <a:pt x="360" y="38"/>
                    <a:pt x="348" y="38"/>
                  </a:cubicBezTo>
                  <a:cubicBezTo>
                    <a:pt x="330" y="37"/>
                    <a:pt x="314" y="24"/>
                    <a:pt x="298" y="16"/>
                  </a:cubicBezTo>
                  <a:cubicBezTo>
                    <a:pt x="271" y="2"/>
                    <a:pt x="240" y="0"/>
                    <a:pt x="209" y="0"/>
                  </a:cubicBezTo>
                  <a:cubicBezTo>
                    <a:pt x="198" y="0"/>
                    <a:pt x="186" y="0"/>
                    <a:pt x="177" y="6"/>
                  </a:cubicBezTo>
                  <a:cubicBezTo>
                    <a:pt x="170" y="10"/>
                    <a:pt x="164" y="18"/>
                    <a:pt x="167" y="26"/>
                  </a:cubicBezTo>
                  <a:cubicBezTo>
                    <a:pt x="169" y="32"/>
                    <a:pt x="176" y="35"/>
                    <a:pt x="183" y="37"/>
                  </a:cubicBezTo>
                  <a:cubicBezTo>
                    <a:pt x="192" y="41"/>
                    <a:pt x="201" y="44"/>
                    <a:pt x="210" y="47"/>
                  </a:cubicBezTo>
                  <a:cubicBezTo>
                    <a:pt x="176" y="45"/>
                    <a:pt x="142" y="44"/>
                    <a:pt x="107" y="42"/>
                  </a:cubicBezTo>
                  <a:cubicBezTo>
                    <a:pt x="100" y="41"/>
                    <a:pt x="93" y="41"/>
                    <a:pt x="87" y="45"/>
                  </a:cubicBezTo>
                  <a:cubicBezTo>
                    <a:pt x="81" y="48"/>
                    <a:pt x="77" y="56"/>
                    <a:pt x="81" y="62"/>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22" name="Freeform 90"/>
            <p:cNvSpPr/>
            <p:nvPr/>
          </p:nvSpPr>
          <p:spPr bwMode="auto">
            <a:xfrm>
              <a:off x="5370513" y="574675"/>
              <a:ext cx="200025" cy="209550"/>
            </a:xfrm>
            <a:custGeom>
              <a:avLst/>
              <a:gdLst>
                <a:gd name="T0" fmla="*/ 183 w 193"/>
                <a:gd name="T1" fmla="*/ 37 h 202"/>
                <a:gd name="T2" fmla="*/ 190 w 193"/>
                <a:gd name="T3" fmla="*/ 88 h 202"/>
                <a:gd name="T4" fmla="*/ 128 w 193"/>
                <a:gd name="T5" fmla="*/ 176 h 202"/>
                <a:gd name="T6" fmla="*/ 0 w 193"/>
                <a:gd name="T7" fmla="*/ 170 h 202"/>
                <a:gd name="T8" fmla="*/ 50 w 193"/>
                <a:gd name="T9" fmla="*/ 118 h 202"/>
                <a:gd name="T10" fmla="*/ 69 w 193"/>
                <a:gd name="T11" fmla="*/ 43 h 202"/>
                <a:gd name="T12" fmla="*/ 116 w 193"/>
                <a:gd name="T13" fmla="*/ 5 h 202"/>
                <a:gd name="T14" fmla="*/ 173 w 193"/>
                <a:gd name="T15" fmla="*/ 22 h 202"/>
                <a:gd name="T16" fmla="*/ 183 w 193"/>
                <a:gd name="T17"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02">
                  <a:moveTo>
                    <a:pt x="183" y="37"/>
                  </a:moveTo>
                  <a:cubicBezTo>
                    <a:pt x="191" y="53"/>
                    <a:pt x="193" y="71"/>
                    <a:pt x="190" y="88"/>
                  </a:cubicBezTo>
                  <a:cubicBezTo>
                    <a:pt x="183" y="125"/>
                    <a:pt x="160" y="154"/>
                    <a:pt x="128" y="176"/>
                  </a:cubicBezTo>
                  <a:cubicBezTo>
                    <a:pt x="90" y="202"/>
                    <a:pt x="41" y="186"/>
                    <a:pt x="0" y="170"/>
                  </a:cubicBezTo>
                  <a:cubicBezTo>
                    <a:pt x="26" y="168"/>
                    <a:pt x="44" y="143"/>
                    <a:pt x="50" y="118"/>
                  </a:cubicBezTo>
                  <a:cubicBezTo>
                    <a:pt x="57" y="93"/>
                    <a:pt x="57" y="66"/>
                    <a:pt x="69" y="43"/>
                  </a:cubicBezTo>
                  <a:cubicBezTo>
                    <a:pt x="78" y="25"/>
                    <a:pt x="95" y="10"/>
                    <a:pt x="116" y="5"/>
                  </a:cubicBezTo>
                  <a:cubicBezTo>
                    <a:pt x="136" y="0"/>
                    <a:pt x="159" y="6"/>
                    <a:pt x="173" y="22"/>
                  </a:cubicBezTo>
                  <a:cubicBezTo>
                    <a:pt x="177" y="26"/>
                    <a:pt x="181" y="32"/>
                    <a:pt x="183"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23" name="Freeform 91"/>
            <p:cNvSpPr/>
            <p:nvPr/>
          </p:nvSpPr>
          <p:spPr bwMode="auto">
            <a:xfrm>
              <a:off x="5489576" y="568325"/>
              <a:ext cx="77788" cy="60325"/>
            </a:xfrm>
            <a:custGeom>
              <a:avLst/>
              <a:gdLst>
                <a:gd name="T0" fmla="*/ 70 w 76"/>
                <a:gd name="T1" fmla="*/ 49 h 59"/>
                <a:gd name="T2" fmla="*/ 28 w 76"/>
                <a:gd name="T3" fmla="*/ 47 h 59"/>
                <a:gd name="T4" fmla="*/ 6 w 76"/>
                <a:gd name="T5" fmla="*/ 10 h 59"/>
                <a:gd name="T6" fmla="*/ 49 w 76"/>
                <a:gd name="T7" fmla="*/ 12 h 59"/>
                <a:gd name="T8" fmla="*/ 70 w 76"/>
                <a:gd name="T9" fmla="*/ 49 h 59"/>
              </a:gdLst>
              <a:ahLst/>
              <a:cxnLst>
                <a:cxn ang="0">
                  <a:pos x="T0" y="T1"/>
                </a:cxn>
                <a:cxn ang="0">
                  <a:pos x="T2" y="T3"/>
                </a:cxn>
                <a:cxn ang="0">
                  <a:pos x="T4" y="T5"/>
                </a:cxn>
                <a:cxn ang="0">
                  <a:pos x="T6" y="T7"/>
                </a:cxn>
                <a:cxn ang="0">
                  <a:pos x="T8" y="T9"/>
                </a:cxn>
              </a:cxnLst>
              <a:rect l="0" t="0" r="r" b="b"/>
              <a:pathLst>
                <a:path w="76" h="59">
                  <a:moveTo>
                    <a:pt x="70" y="49"/>
                  </a:moveTo>
                  <a:cubicBezTo>
                    <a:pt x="64" y="59"/>
                    <a:pt x="45" y="58"/>
                    <a:pt x="28" y="47"/>
                  </a:cubicBezTo>
                  <a:cubicBezTo>
                    <a:pt x="10" y="36"/>
                    <a:pt x="0" y="20"/>
                    <a:pt x="6" y="10"/>
                  </a:cubicBezTo>
                  <a:cubicBezTo>
                    <a:pt x="12" y="0"/>
                    <a:pt x="31" y="1"/>
                    <a:pt x="49" y="12"/>
                  </a:cubicBezTo>
                  <a:cubicBezTo>
                    <a:pt x="66" y="23"/>
                    <a:pt x="76" y="39"/>
                    <a:pt x="70" y="49"/>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24" name="Freeform 92"/>
            <p:cNvSpPr/>
            <p:nvPr/>
          </p:nvSpPr>
          <p:spPr bwMode="auto">
            <a:xfrm>
              <a:off x="5568951" y="165100"/>
              <a:ext cx="234950" cy="338138"/>
            </a:xfrm>
            <a:custGeom>
              <a:avLst/>
              <a:gdLst>
                <a:gd name="T0" fmla="*/ 214 w 227"/>
                <a:gd name="T1" fmla="*/ 6 h 328"/>
                <a:gd name="T2" fmla="*/ 0 w 227"/>
                <a:gd name="T3" fmla="*/ 296 h 328"/>
                <a:gd name="T4" fmla="*/ 54 w 227"/>
                <a:gd name="T5" fmla="*/ 328 h 328"/>
                <a:gd name="T6" fmla="*/ 214 w 227"/>
                <a:gd name="T7" fmla="*/ 6 h 328"/>
              </a:gdLst>
              <a:ahLst/>
              <a:cxnLst>
                <a:cxn ang="0">
                  <a:pos x="T0" y="T1"/>
                </a:cxn>
                <a:cxn ang="0">
                  <a:pos x="T2" y="T3"/>
                </a:cxn>
                <a:cxn ang="0">
                  <a:pos x="T4" y="T5"/>
                </a:cxn>
                <a:cxn ang="0">
                  <a:pos x="T6" y="T7"/>
                </a:cxn>
              </a:cxnLst>
              <a:rect l="0" t="0" r="r" b="b"/>
              <a:pathLst>
                <a:path w="227" h="328">
                  <a:moveTo>
                    <a:pt x="214" y="6"/>
                  </a:moveTo>
                  <a:cubicBezTo>
                    <a:pt x="198" y="0"/>
                    <a:pt x="103" y="128"/>
                    <a:pt x="0" y="296"/>
                  </a:cubicBezTo>
                  <a:cubicBezTo>
                    <a:pt x="54" y="328"/>
                    <a:pt x="54" y="328"/>
                    <a:pt x="54" y="328"/>
                  </a:cubicBezTo>
                  <a:cubicBezTo>
                    <a:pt x="156" y="160"/>
                    <a:pt x="227" y="17"/>
                    <a:pt x="214" y="6"/>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25" name="Freeform 93"/>
            <p:cNvSpPr/>
            <p:nvPr/>
          </p:nvSpPr>
          <p:spPr bwMode="auto">
            <a:xfrm>
              <a:off x="5503863" y="469900"/>
              <a:ext cx="120650" cy="147638"/>
            </a:xfrm>
            <a:custGeom>
              <a:avLst/>
              <a:gdLst>
                <a:gd name="T0" fmla="*/ 63 w 117"/>
                <a:gd name="T1" fmla="*/ 0 h 142"/>
                <a:gd name="T2" fmla="*/ 46 w 117"/>
                <a:gd name="T3" fmla="*/ 27 h 142"/>
                <a:gd name="T4" fmla="*/ 2 w 117"/>
                <a:gd name="T5" fmla="*/ 101 h 142"/>
                <a:gd name="T6" fmla="*/ 20 w 117"/>
                <a:gd name="T7" fmla="*/ 131 h 142"/>
                <a:gd name="T8" fmla="*/ 55 w 117"/>
                <a:gd name="T9" fmla="*/ 133 h 142"/>
                <a:gd name="T10" fmla="*/ 100 w 117"/>
                <a:gd name="T11" fmla="*/ 60 h 142"/>
                <a:gd name="T12" fmla="*/ 117 w 117"/>
                <a:gd name="T13" fmla="*/ 32 h 142"/>
                <a:gd name="T14" fmla="*/ 63 w 117"/>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2">
                  <a:moveTo>
                    <a:pt x="63" y="0"/>
                  </a:moveTo>
                  <a:cubicBezTo>
                    <a:pt x="57" y="9"/>
                    <a:pt x="52" y="18"/>
                    <a:pt x="46" y="27"/>
                  </a:cubicBezTo>
                  <a:cubicBezTo>
                    <a:pt x="31" y="52"/>
                    <a:pt x="16" y="77"/>
                    <a:pt x="2" y="101"/>
                  </a:cubicBezTo>
                  <a:cubicBezTo>
                    <a:pt x="0" y="117"/>
                    <a:pt x="10" y="124"/>
                    <a:pt x="20" y="131"/>
                  </a:cubicBezTo>
                  <a:cubicBezTo>
                    <a:pt x="30" y="137"/>
                    <a:pt x="41" y="142"/>
                    <a:pt x="55" y="133"/>
                  </a:cubicBezTo>
                  <a:cubicBezTo>
                    <a:pt x="70" y="109"/>
                    <a:pt x="85" y="85"/>
                    <a:pt x="100" y="60"/>
                  </a:cubicBezTo>
                  <a:cubicBezTo>
                    <a:pt x="106" y="51"/>
                    <a:pt x="111" y="42"/>
                    <a:pt x="117" y="32"/>
                  </a:cubicBezTo>
                  <a:lnTo>
                    <a:pt x="63"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26" name="Freeform 94"/>
          <p:cNvSpPr/>
          <p:nvPr/>
        </p:nvSpPr>
        <p:spPr bwMode="auto">
          <a:xfrm>
            <a:off x="6593405" y="3655081"/>
            <a:ext cx="1179325" cy="942392"/>
          </a:xfrm>
          <a:custGeom>
            <a:avLst/>
            <a:gdLst>
              <a:gd name="T0" fmla="*/ 1016 w 1016"/>
              <a:gd name="T1" fmla="*/ 508 h 812"/>
              <a:gd name="T2" fmla="*/ 984 w 1016"/>
              <a:gd name="T3" fmla="*/ 330 h 812"/>
              <a:gd name="T4" fmla="*/ 904 w 1016"/>
              <a:gd name="T5" fmla="*/ 190 h 812"/>
              <a:gd name="T6" fmla="*/ 508 w 1016"/>
              <a:gd name="T7" fmla="*/ 0 h 812"/>
              <a:gd name="T8" fmla="*/ 37 w 1016"/>
              <a:gd name="T9" fmla="*/ 318 h 812"/>
              <a:gd name="T10" fmla="*/ 0 w 1016"/>
              <a:gd name="T11" fmla="*/ 508 h 812"/>
              <a:gd name="T12" fmla="*/ 36 w 1016"/>
              <a:gd name="T13" fmla="*/ 697 h 812"/>
              <a:gd name="T14" fmla="*/ 100 w 1016"/>
              <a:gd name="T15" fmla="*/ 812 h 812"/>
              <a:gd name="T16" fmla="*/ 915 w 1016"/>
              <a:gd name="T17" fmla="*/ 812 h 812"/>
              <a:gd name="T18" fmla="*/ 1016 w 1016"/>
              <a:gd name="T19" fmla="*/ 50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6" h="812">
                <a:moveTo>
                  <a:pt x="1016" y="508"/>
                </a:moveTo>
                <a:cubicBezTo>
                  <a:pt x="1016" y="445"/>
                  <a:pt x="1004" y="385"/>
                  <a:pt x="984" y="330"/>
                </a:cubicBezTo>
                <a:cubicBezTo>
                  <a:pt x="965" y="279"/>
                  <a:pt x="937" y="232"/>
                  <a:pt x="904" y="190"/>
                </a:cubicBezTo>
                <a:cubicBezTo>
                  <a:pt x="811" y="74"/>
                  <a:pt x="668" y="0"/>
                  <a:pt x="508" y="0"/>
                </a:cubicBezTo>
                <a:cubicBezTo>
                  <a:pt x="295" y="0"/>
                  <a:pt x="112" y="132"/>
                  <a:pt x="37" y="318"/>
                </a:cubicBezTo>
                <a:cubicBezTo>
                  <a:pt x="13" y="377"/>
                  <a:pt x="0" y="441"/>
                  <a:pt x="0" y="508"/>
                </a:cubicBezTo>
                <a:cubicBezTo>
                  <a:pt x="0" y="575"/>
                  <a:pt x="13" y="638"/>
                  <a:pt x="36" y="697"/>
                </a:cubicBezTo>
                <a:cubicBezTo>
                  <a:pt x="52" y="738"/>
                  <a:pt x="74" y="777"/>
                  <a:pt x="100" y="812"/>
                </a:cubicBezTo>
                <a:cubicBezTo>
                  <a:pt x="915" y="812"/>
                  <a:pt x="915" y="812"/>
                  <a:pt x="915" y="812"/>
                </a:cubicBezTo>
                <a:cubicBezTo>
                  <a:pt x="978" y="727"/>
                  <a:pt x="1016" y="622"/>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27" name="Freeform 95"/>
          <p:cNvSpPr/>
          <p:nvPr/>
        </p:nvSpPr>
        <p:spPr bwMode="auto">
          <a:xfrm>
            <a:off x="6709199" y="4597474"/>
            <a:ext cx="945954" cy="236934"/>
          </a:xfrm>
          <a:custGeom>
            <a:avLst/>
            <a:gdLst>
              <a:gd name="T0" fmla="*/ 0 w 815"/>
              <a:gd name="T1" fmla="*/ 0 h 204"/>
              <a:gd name="T2" fmla="*/ 408 w 815"/>
              <a:gd name="T3" fmla="*/ 204 h 204"/>
              <a:gd name="T4" fmla="*/ 815 w 815"/>
              <a:gd name="T5" fmla="*/ 0 h 204"/>
              <a:gd name="T6" fmla="*/ 0 w 815"/>
              <a:gd name="T7" fmla="*/ 0 h 204"/>
            </a:gdLst>
            <a:ahLst/>
            <a:cxnLst>
              <a:cxn ang="0">
                <a:pos x="T0" y="T1"/>
              </a:cxn>
              <a:cxn ang="0">
                <a:pos x="T2" y="T3"/>
              </a:cxn>
              <a:cxn ang="0">
                <a:pos x="T4" y="T5"/>
              </a:cxn>
              <a:cxn ang="0">
                <a:pos x="T6" y="T7"/>
              </a:cxn>
            </a:cxnLst>
            <a:rect l="0" t="0" r="r" b="b"/>
            <a:pathLst>
              <a:path w="815" h="204">
                <a:moveTo>
                  <a:pt x="0" y="0"/>
                </a:moveTo>
                <a:cubicBezTo>
                  <a:pt x="93" y="124"/>
                  <a:pt x="241" y="204"/>
                  <a:pt x="408" y="204"/>
                </a:cubicBezTo>
                <a:cubicBezTo>
                  <a:pt x="575" y="204"/>
                  <a:pt x="723" y="124"/>
                  <a:pt x="815" y="0"/>
                </a:cubicBezTo>
                <a:lnTo>
                  <a:pt x="0" y="0"/>
                </a:lnTo>
                <a:close/>
              </a:path>
            </a:pathLst>
          </a:custGeom>
          <a:solidFill>
            <a:srgbClr val="B7875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2" name="组合 441"/>
          <p:cNvGrpSpPr/>
          <p:nvPr/>
        </p:nvGrpSpPr>
        <p:grpSpPr>
          <a:xfrm>
            <a:off x="6962165" y="3786910"/>
            <a:ext cx="443584" cy="913888"/>
            <a:chOff x="6529388" y="1279525"/>
            <a:chExt cx="395288" cy="814388"/>
          </a:xfrm>
        </p:grpSpPr>
        <p:sp>
          <p:nvSpPr>
            <p:cNvPr id="328" name="Freeform 96"/>
            <p:cNvSpPr/>
            <p:nvPr/>
          </p:nvSpPr>
          <p:spPr bwMode="auto">
            <a:xfrm>
              <a:off x="6553201" y="1443038"/>
              <a:ext cx="346075" cy="650875"/>
            </a:xfrm>
            <a:custGeom>
              <a:avLst/>
              <a:gdLst>
                <a:gd name="T0" fmla="*/ 311 w 334"/>
                <a:gd name="T1" fmla="*/ 0 h 630"/>
                <a:gd name="T2" fmla="*/ 22 w 334"/>
                <a:gd name="T3" fmla="*/ 0 h 630"/>
                <a:gd name="T4" fmla="*/ 0 w 334"/>
                <a:gd name="T5" fmla="*/ 18 h 630"/>
                <a:gd name="T6" fmla="*/ 0 w 334"/>
                <a:gd name="T7" fmla="*/ 609 h 630"/>
                <a:gd name="T8" fmla="*/ 26 w 334"/>
                <a:gd name="T9" fmla="*/ 630 h 630"/>
                <a:gd name="T10" fmla="*/ 308 w 334"/>
                <a:gd name="T11" fmla="*/ 630 h 630"/>
                <a:gd name="T12" fmla="*/ 334 w 334"/>
                <a:gd name="T13" fmla="*/ 609 h 630"/>
                <a:gd name="T14" fmla="*/ 334 w 334"/>
                <a:gd name="T15" fmla="*/ 18 h 630"/>
                <a:gd name="T16" fmla="*/ 311 w 334"/>
                <a:gd name="T1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630">
                  <a:moveTo>
                    <a:pt x="311" y="0"/>
                  </a:moveTo>
                  <a:cubicBezTo>
                    <a:pt x="22" y="0"/>
                    <a:pt x="22" y="0"/>
                    <a:pt x="22" y="0"/>
                  </a:cubicBezTo>
                  <a:cubicBezTo>
                    <a:pt x="10" y="0"/>
                    <a:pt x="0" y="8"/>
                    <a:pt x="0" y="18"/>
                  </a:cubicBezTo>
                  <a:cubicBezTo>
                    <a:pt x="0" y="609"/>
                    <a:pt x="0" y="609"/>
                    <a:pt x="0" y="609"/>
                  </a:cubicBezTo>
                  <a:cubicBezTo>
                    <a:pt x="0" y="621"/>
                    <a:pt x="11" y="630"/>
                    <a:pt x="26" y="630"/>
                  </a:cubicBezTo>
                  <a:cubicBezTo>
                    <a:pt x="308" y="630"/>
                    <a:pt x="308" y="630"/>
                    <a:pt x="308" y="630"/>
                  </a:cubicBezTo>
                  <a:cubicBezTo>
                    <a:pt x="322" y="630"/>
                    <a:pt x="334" y="621"/>
                    <a:pt x="334" y="609"/>
                  </a:cubicBezTo>
                  <a:cubicBezTo>
                    <a:pt x="334" y="18"/>
                    <a:pt x="334" y="18"/>
                    <a:pt x="334" y="18"/>
                  </a:cubicBezTo>
                  <a:cubicBezTo>
                    <a:pt x="334" y="8"/>
                    <a:pt x="324" y="0"/>
                    <a:pt x="311"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29" name="Freeform 97"/>
            <p:cNvSpPr/>
            <p:nvPr/>
          </p:nvSpPr>
          <p:spPr bwMode="auto">
            <a:xfrm>
              <a:off x="6529388" y="1476375"/>
              <a:ext cx="395288" cy="41275"/>
            </a:xfrm>
            <a:custGeom>
              <a:avLst/>
              <a:gdLst>
                <a:gd name="T0" fmla="*/ 362 w 382"/>
                <a:gd name="T1" fmla="*/ 0 h 39"/>
                <a:gd name="T2" fmla="*/ 19 w 382"/>
                <a:gd name="T3" fmla="*/ 0 h 39"/>
                <a:gd name="T4" fmla="*/ 0 w 382"/>
                <a:gd name="T5" fmla="*/ 20 h 39"/>
                <a:gd name="T6" fmla="*/ 19 w 382"/>
                <a:gd name="T7" fmla="*/ 39 h 39"/>
                <a:gd name="T8" fmla="*/ 362 w 382"/>
                <a:gd name="T9" fmla="*/ 39 h 39"/>
                <a:gd name="T10" fmla="*/ 382 w 382"/>
                <a:gd name="T11" fmla="*/ 20 h 39"/>
                <a:gd name="T12" fmla="*/ 362 w 38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82" h="39">
                  <a:moveTo>
                    <a:pt x="362" y="0"/>
                  </a:moveTo>
                  <a:cubicBezTo>
                    <a:pt x="19" y="0"/>
                    <a:pt x="19" y="0"/>
                    <a:pt x="19" y="0"/>
                  </a:cubicBezTo>
                  <a:cubicBezTo>
                    <a:pt x="8" y="0"/>
                    <a:pt x="0" y="9"/>
                    <a:pt x="0" y="20"/>
                  </a:cubicBezTo>
                  <a:cubicBezTo>
                    <a:pt x="0" y="31"/>
                    <a:pt x="8" y="39"/>
                    <a:pt x="19" y="39"/>
                  </a:cubicBezTo>
                  <a:cubicBezTo>
                    <a:pt x="362" y="39"/>
                    <a:pt x="362" y="39"/>
                    <a:pt x="362" y="39"/>
                  </a:cubicBezTo>
                  <a:cubicBezTo>
                    <a:pt x="373" y="39"/>
                    <a:pt x="382" y="31"/>
                    <a:pt x="382" y="20"/>
                  </a:cubicBezTo>
                  <a:cubicBezTo>
                    <a:pt x="382" y="9"/>
                    <a:pt x="373" y="0"/>
                    <a:pt x="362" y="0"/>
                  </a:cubicBezTo>
                  <a:close/>
                </a:path>
              </a:pathLst>
            </a:custGeom>
            <a:solidFill>
              <a:srgbClr val="0C668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0" name="Freeform 98"/>
            <p:cNvSpPr/>
            <p:nvPr/>
          </p:nvSpPr>
          <p:spPr bwMode="auto">
            <a:xfrm>
              <a:off x="6577013" y="1387475"/>
              <a:ext cx="300038" cy="57150"/>
            </a:xfrm>
            <a:custGeom>
              <a:avLst/>
              <a:gdLst>
                <a:gd name="T0" fmla="*/ 290 w 290"/>
                <a:gd name="T1" fmla="*/ 55 h 55"/>
                <a:gd name="T2" fmla="*/ 145 w 290"/>
                <a:gd name="T3" fmla="*/ 0 h 55"/>
                <a:gd name="T4" fmla="*/ 0 w 290"/>
                <a:gd name="T5" fmla="*/ 55 h 55"/>
                <a:gd name="T6" fmla="*/ 290 w 290"/>
                <a:gd name="T7" fmla="*/ 55 h 55"/>
              </a:gdLst>
              <a:ahLst/>
              <a:cxnLst>
                <a:cxn ang="0">
                  <a:pos x="T0" y="T1"/>
                </a:cxn>
                <a:cxn ang="0">
                  <a:pos x="T2" y="T3"/>
                </a:cxn>
                <a:cxn ang="0">
                  <a:pos x="T4" y="T5"/>
                </a:cxn>
                <a:cxn ang="0">
                  <a:pos x="T6" y="T7"/>
                </a:cxn>
              </a:cxnLst>
              <a:rect l="0" t="0" r="r" b="b"/>
              <a:pathLst>
                <a:path w="290" h="55">
                  <a:moveTo>
                    <a:pt x="290" y="55"/>
                  </a:moveTo>
                  <a:cubicBezTo>
                    <a:pt x="255" y="22"/>
                    <a:pt x="203" y="0"/>
                    <a:pt x="145" y="0"/>
                  </a:cubicBezTo>
                  <a:cubicBezTo>
                    <a:pt x="87" y="0"/>
                    <a:pt x="35" y="22"/>
                    <a:pt x="0" y="55"/>
                  </a:cubicBezTo>
                  <a:lnTo>
                    <a:pt x="290" y="55"/>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1" name="Freeform 99"/>
            <p:cNvSpPr/>
            <p:nvPr/>
          </p:nvSpPr>
          <p:spPr bwMode="auto">
            <a:xfrm>
              <a:off x="6691313" y="1311275"/>
              <a:ext cx="69850" cy="79375"/>
            </a:xfrm>
            <a:custGeom>
              <a:avLst/>
              <a:gdLst>
                <a:gd name="T0" fmla="*/ 64 w 67"/>
                <a:gd name="T1" fmla="*/ 46 h 77"/>
                <a:gd name="T2" fmla="*/ 55 w 67"/>
                <a:gd name="T3" fmla="*/ 37 h 77"/>
                <a:gd name="T4" fmla="*/ 64 w 67"/>
                <a:gd name="T5" fmla="*/ 29 h 77"/>
                <a:gd name="T6" fmla="*/ 64 w 67"/>
                <a:gd name="T7" fmla="*/ 29 h 77"/>
                <a:gd name="T8" fmla="*/ 63 w 67"/>
                <a:gd name="T9" fmla="*/ 11 h 77"/>
                <a:gd name="T10" fmla="*/ 50 w 67"/>
                <a:gd name="T11" fmla="*/ 0 h 77"/>
                <a:gd name="T12" fmla="*/ 18 w 67"/>
                <a:gd name="T13" fmla="*/ 0 h 77"/>
                <a:gd name="T14" fmla="*/ 4 w 67"/>
                <a:gd name="T15" fmla="*/ 11 h 77"/>
                <a:gd name="T16" fmla="*/ 0 w 67"/>
                <a:gd name="T17" fmla="*/ 77 h 77"/>
                <a:gd name="T18" fmla="*/ 67 w 67"/>
                <a:gd name="T19" fmla="*/ 77 h 77"/>
                <a:gd name="T20" fmla="*/ 65 w 67"/>
                <a:gd name="T21" fmla="*/ 46 h 77"/>
                <a:gd name="T22" fmla="*/ 64 w 67"/>
                <a:gd name="T23"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7">
                  <a:moveTo>
                    <a:pt x="64" y="46"/>
                  </a:moveTo>
                  <a:cubicBezTo>
                    <a:pt x="59" y="46"/>
                    <a:pt x="55" y="42"/>
                    <a:pt x="55" y="37"/>
                  </a:cubicBezTo>
                  <a:cubicBezTo>
                    <a:pt x="55" y="33"/>
                    <a:pt x="59" y="29"/>
                    <a:pt x="64" y="29"/>
                  </a:cubicBezTo>
                  <a:cubicBezTo>
                    <a:pt x="64" y="29"/>
                    <a:pt x="64" y="29"/>
                    <a:pt x="64" y="29"/>
                  </a:cubicBezTo>
                  <a:cubicBezTo>
                    <a:pt x="63" y="11"/>
                    <a:pt x="63" y="11"/>
                    <a:pt x="63" y="11"/>
                  </a:cubicBezTo>
                  <a:cubicBezTo>
                    <a:pt x="63" y="5"/>
                    <a:pt x="57" y="0"/>
                    <a:pt x="50" y="0"/>
                  </a:cubicBezTo>
                  <a:cubicBezTo>
                    <a:pt x="18" y="0"/>
                    <a:pt x="18" y="0"/>
                    <a:pt x="18" y="0"/>
                  </a:cubicBezTo>
                  <a:cubicBezTo>
                    <a:pt x="11" y="0"/>
                    <a:pt x="5" y="5"/>
                    <a:pt x="4" y="11"/>
                  </a:cubicBezTo>
                  <a:cubicBezTo>
                    <a:pt x="0" y="77"/>
                    <a:pt x="0" y="77"/>
                    <a:pt x="0" y="77"/>
                  </a:cubicBezTo>
                  <a:cubicBezTo>
                    <a:pt x="67" y="77"/>
                    <a:pt x="67" y="77"/>
                    <a:pt x="67" y="77"/>
                  </a:cubicBezTo>
                  <a:cubicBezTo>
                    <a:pt x="65" y="46"/>
                    <a:pt x="65" y="46"/>
                    <a:pt x="65" y="46"/>
                  </a:cubicBezTo>
                  <a:lnTo>
                    <a:pt x="64" y="4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2" name="Freeform 100"/>
            <p:cNvSpPr/>
            <p:nvPr/>
          </p:nvSpPr>
          <p:spPr bwMode="auto">
            <a:xfrm>
              <a:off x="6764338" y="1279525"/>
              <a:ext cx="158750" cy="61913"/>
            </a:xfrm>
            <a:custGeom>
              <a:avLst/>
              <a:gdLst>
                <a:gd name="T0" fmla="*/ 0 w 100"/>
                <a:gd name="T1" fmla="*/ 38 h 39"/>
                <a:gd name="T2" fmla="*/ 0 w 100"/>
                <a:gd name="T3" fmla="*/ 39 h 39"/>
                <a:gd name="T4" fmla="*/ 100 w 100"/>
                <a:gd name="T5" fmla="*/ 7 h 39"/>
                <a:gd name="T6" fmla="*/ 100 w 100"/>
                <a:gd name="T7" fmla="*/ 0 h 39"/>
                <a:gd name="T8" fmla="*/ 0 w 100"/>
                <a:gd name="T9" fmla="*/ 38 h 39"/>
              </a:gdLst>
              <a:ahLst/>
              <a:cxnLst>
                <a:cxn ang="0">
                  <a:pos x="T0" y="T1"/>
                </a:cxn>
                <a:cxn ang="0">
                  <a:pos x="T2" y="T3"/>
                </a:cxn>
                <a:cxn ang="0">
                  <a:pos x="T4" y="T5"/>
                </a:cxn>
                <a:cxn ang="0">
                  <a:pos x="T6" y="T7"/>
                </a:cxn>
                <a:cxn ang="0">
                  <a:pos x="T8" y="T9"/>
                </a:cxn>
              </a:cxnLst>
              <a:rect l="0" t="0" r="r" b="b"/>
              <a:pathLst>
                <a:path w="100" h="39">
                  <a:moveTo>
                    <a:pt x="0" y="38"/>
                  </a:moveTo>
                  <a:lnTo>
                    <a:pt x="0" y="39"/>
                  </a:lnTo>
                  <a:lnTo>
                    <a:pt x="100" y="7"/>
                  </a:lnTo>
                  <a:lnTo>
                    <a:pt x="100" y="0"/>
                  </a:lnTo>
                  <a:lnTo>
                    <a:pt x="0" y="38"/>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3" name="Freeform 101"/>
            <p:cNvSpPr/>
            <p:nvPr/>
          </p:nvSpPr>
          <p:spPr bwMode="auto">
            <a:xfrm>
              <a:off x="6764338" y="1312863"/>
              <a:ext cx="158750" cy="33338"/>
            </a:xfrm>
            <a:custGeom>
              <a:avLst/>
              <a:gdLst>
                <a:gd name="T0" fmla="*/ 0 w 100"/>
                <a:gd name="T1" fmla="*/ 21 h 21"/>
                <a:gd name="T2" fmla="*/ 100 w 100"/>
                <a:gd name="T3" fmla="*/ 8 h 21"/>
                <a:gd name="T4" fmla="*/ 100 w 100"/>
                <a:gd name="T5" fmla="*/ 0 h 21"/>
                <a:gd name="T6" fmla="*/ 0 w 100"/>
                <a:gd name="T7" fmla="*/ 20 h 21"/>
                <a:gd name="T8" fmla="*/ 0 w 100"/>
                <a:gd name="T9" fmla="*/ 21 h 21"/>
              </a:gdLst>
              <a:ahLst/>
              <a:cxnLst>
                <a:cxn ang="0">
                  <a:pos x="T0" y="T1"/>
                </a:cxn>
                <a:cxn ang="0">
                  <a:pos x="T2" y="T3"/>
                </a:cxn>
                <a:cxn ang="0">
                  <a:pos x="T4" y="T5"/>
                </a:cxn>
                <a:cxn ang="0">
                  <a:pos x="T6" y="T7"/>
                </a:cxn>
                <a:cxn ang="0">
                  <a:pos x="T8" y="T9"/>
                </a:cxn>
              </a:cxnLst>
              <a:rect l="0" t="0" r="r" b="b"/>
              <a:pathLst>
                <a:path w="100" h="21">
                  <a:moveTo>
                    <a:pt x="0" y="21"/>
                  </a:moveTo>
                  <a:lnTo>
                    <a:pt x="100" y="8"/>
                  </a:lnTo>
                  <a:lnTo>
                    <a:pt x="100" y="0"/>
                  </a:lnTo>
                  <a:lnTo>
                    <a:pt x="0" y="20"/>
                  </a:lnTo>
                  <a:lnTo>
                    <a:pt x="0" y="2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4" name="Freeform 102"/>
            <p:cNvSpPr/>
            <p:nvPr/>
          </p:nvSpPr>
          <p:spPr bwMode="auto">
            <a:xfrm>
              <a:off x="6764338" y="1357313"/>
              <a:ext cx="158750" cy="63500"/>
            </a:xfrm>
            <a:custGeom>
              <a:avLst/>
              <a:gdLst>
                <a:gd name="T0" fmla="*/ 0 w 100"/>
                <a:gd name="T1" fmla="*/ 1 h 40"/>
                <a:gd name="T2" fmla="*/ 100 w 100"/>
                <a:gd name="T3" fmla="*/ 40 h 40"/>
                <a:gd name="T4" fmla="*/ 100 w 100"/>
                <a:gd name="T5" fmla="*/ 32 h 40"/>
                <a:gd name="T6" fmla="*/ 0 w 100"/>
                <a:gd name="T7" fmla="*/ 0 h 40"/>
                <a:gd name="T8" fmla="*/ 0 w 100"/>
                <a:gd name="T9" fmla="*/ 1 h 40"/>
              </a:gdLst>
              <a:ahLst/>
              <a:cxnLst>
                <a:cxn ang="0">
                  <a:pos x="T0" y="T1"/>
                </a:cxn>
                <a:cxn ang="0">
                  <a:pos x="T2" y="T3"/>
                </a:cxn>
                <a:cxn ang="0">
                  <a:pos x="T4" y="T5"/>
                </a:cxn>
                <a:cxn ang="0">
                  <a:pos x="T6" y="T7"/>
                </a:cxn>
                <a:cxn ang="0">
                  <a:pos x="T8" y="T9"/>
                </a:cxn>
              </a:cxnLst>
              <a:rect l="0" t="0" r="r" b="b"/>
              <a:pathLst>
                <a:path w="100" h="40">
                  <a:moveTo>
                    <a:pt x="0" y="1"/>
                  </a:moveTo>
                  <a:lnTo>
                    <a:pt x="100" y="40"/>
                  </a:lnTo>
                  <a:lnTo>
                    <a:pt x="100" y="32"/>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5" name="Freeform 103"/>
            <p:cNvSpPr/>
            <p:nvPr/>
          </p:nvSpPr>
          <p:spPr bwMode="auto">
            <a:xfrm>
              <a:off x="6764338" y="1352550"/>
              <a:ext cx="158750" cy="31750"/>
            </a:xfrm>
            <a:custGeom>
              <a:avLst/>
              <a:gdLst>
                <a:gd name="T0" fmla="*/ 0 w 100"/>
                <a:gd name="T1" fmla="*/ 1 h 20"/>
                <a:gd name="T2" fmla="*/ 100 w 100"/>
                <a:gd name="T3" fmla="*/ 20 h 20"/>
                <a:gd name="T4" fmla="*/ 100 w 100"/>
                <a:gd name="T5" fmla="*/ 14 h 20"/>
                <a:gd name="T6" fmla="*/ 0 w 100"/>
                <a:gd name="T7" fmla="*/ 0 h 20"/>
                <a:gd name="T8" fmla="*/ 0 w 100"/>
                <a:gd name="T9" fmla="*/ 1 h 20"/>
              </a:gdLst>
              <a:ahLst/>
              <a:cxnLst>
                <a:cxn ang="0">
                  <a:pos x="T0" y="T1"/>
                </a:cxn>
                <a:cxn ang="0">
                  <a:pos x="T2" y="T3"/>
                </a:cxn>
                <a:cxn ang="0">
                  <a:pos x="T4" y="T5"/>
                </a:cxn>
                <a:cxn ang="0">
                  <a:pos x="T6" y="T7"/>
                </a:cxn>
                <a:cxn ang="0">
                  <a:pos x="T8" y="T9"/>
                </a:cxn>
              </a:cxnLst>
              <a:rect l="0" t="0" r="r" b="b"/>
              <a:pathLst>
                <a:path w="100" h="20">
                  <a:moveTo>
                    <a:pt x="0" y="1"/>
                  </a:moveTo>
                  <a:lnTo>
                    <a:pt x="100" y="20"/>
                  </a:lnTo>
                  <a:lnTo>
                    <a:pt x="100" y="14"/>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6" name="Freeform 104"/>
            <p:cNvSpPr/>
            <p:nvPr/>
          </p:nvSpPr>
          <p:spPr bwMode="auto">
            <a:xfrm>
              <a:off x="6764338" y="1343025"/>
              <a:ext cx="158750" cy="12700"/>
            </a:xfrm>
            <a:custGeom>
              <a:avLst/>
              <a:gdLst>
                <a:gd name="T0" fmla="*/ 0 w 100"/>
                <a:gd name="T1" fmla="*/ 4 h 8"/>
                <a:gd name="T2" fmla="*/ 100 w 100"/>
                <a:gd name="T3" fmla="*/ 8 h 8"/>
                <a:gd name="T4" fmla="*/ 100 w 100"/>
                <a:gd name="T5" fmla="*/ 0 h 8"/>
                <a:gd name="T6" fmla="*/ 0 w 100"/>
                <a:gd name="T7" fmla="*/ 4 h 8"/>
                <a:gd name="T8" fmla="*/ 0 w 100"/>
                <a:gd name="T9" fmla="*/ 4 h 8"/>
              </a:gdLst>
              <a:ahLst/>
              <a:cxnLst>
                <a:cxn ang="0">
                  <a:pos x="T0" y="T1"/>
                </a:cxn>
                <a:cxn ang="0">
                  <a:pos x="T2" y="T3"/>
                </a:cxn>
                <a:cxn ang="0">
                  <a:pos x="T4" y="T5"/>
                </a:cxn>
                <a:cxn ang="0">
                  <a:pos x="T6" y="T7"/>
                </a:cxn>
                <a:cxn ang="0">
                  <a:pos x="T8" y="T9"/>
                </a:cxn>
              </a:cxnLst>
              <a:rect l="0" t="0" r="r" b="b"/>
              <a:pathLst>
                <a:path w="100" h="8">
                  <a:moveTo>
                    <a:pt x="0" y="4"/>
                  </a:moveTo>
                  <a:lnTo>
                    <a:pt x="100" y="8"/>
                  </a:lnTo>
                  <a:lnTo>
                    <a:pt x="100" y="0"/>
                  </a:lnTo>
                  <a:lnTo>
                    <a:pt x="0" y="4"/>
                  </a:lnTo>
                  <a:lnTo>
                    <a:pt x="0" y="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37" name="Freeform 105"/>
          <p:cNvSpPr/>
          <p:nvPr/>
        </p:nvSpPr>
        <p:spPr bwMode="auto">
          <a:xfrm>
            <a:off x="3618644" y="3655081"/>
            <a:ext cx="1179325" cy="1179325"/>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66"/>
                  <a:pt x="10" y="621"/>
                  <a:pt x="28" y="673"/>
                </a:cubicBezTo>
                <a:cubicBezTo>
                  <a:pt x="96" y="873"/>
                  <a:pt x="285" y="1016"/>
                  <a:pt x="508" y="1016"/>
                </a:cubicBezTo>
                <a:cubicBezTo>
                  <a:pt x="731" y="1016"/>
                  <a:pt x="921" y="873"/>
                  <a:pt x="989" y="673"/>
                </a:cubicBezTo>
                <a:cubicBezTo>
                  <a:pt x="1007" y="621"/>
                  <a:pt x="1016" y="566"/>
                  <a:pt x="1016" y="508"/>
                </a:cubicBezTo>
                <a:cubicBezTo>
                  <a:pt x="1016" y="228"/>
                  <a:pt x="789" y="0"/>
                  <a:pt x="508" y="0"/>
                </a:cubicBezTo>
                <a:close/>
              </a:path>
            </a:pathLst>
          </a:cu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4" name="组合 443"/>
          <p:cNvGrpSpPr/>
          <p:nvPr/>
        </p:nvGrpSpPr>
        <p:grpSpPr>
          <a:xfrm>
            <a:off x="3828856" y="3865293"/>
            <a:ext cx="758901" cy="758901"/>
            <a:chOff x="4010026" y="1349375"/>
            <a:chExt cx="676275" cy="676275"/>
          </a:xfrm>
        </p:grpSpPr>
        <p:sp>
          <p:nvSpPr>
            <p:cNvPr id="338" name="Freeform 106"/>
            <p:cNvSpPr/>
            <p:nvPr/>
          </p:nvSpPr>
          <p:spPr bwMode="auto">
            <a:xfrm>
              <a:off x="4259263" y="1349375"/>
              <a:ext cx="303213" cy="246063"/>
            </a:xfrm>
            <a:custGeom>
              <a:avLst/>
              <a:gdLst>
                <a:gd name="T0" fmla="*/ 0 w 293"/>
                <a:gd name="T1" fmla="*/ 239 h 239"/>
                <a:gd name="T2" fmla="*/ 87 w 293"/>
                <a:gd name="T3" fmla="*/ 189 h 239"/>
                <a:gd name="T4" fmla="*/ 293 w 293"/>
                <a:gd name="T5" fmla="*/ 74 h 239"/>
                <a:gd name="T6" fmla="*/ 86 w 293"/>
                <a:gd name="T7" fmla="*/ 0 h 239"/>
                <a:gd name="T8" fmla="*/ 0 w 293"/>
                <a:gd name="T9" fmla="*/ 12 h 239"/>
                <a:gd name="T10" fmla="*/ 0 w 293"/>
                <a:gd name="T11" fmla="*/ 239 h 239"/>
              </a:gdLst>
              <a:ahLst/>
              <a:cxnLst>
                <a:cxn ang="0">
                  <a:pos x="T0" y="T1"/>
                </a:cxn>
                <a:cxn ang="0">
                  <a:pos x="T2" y="T3"/>
                </a:cxn>
                <a:cxn ang="0">
                  <a:pos x="T4" y="T5"/>
                </a:cxn>
                <a:cxn ang="0">
                  <a:pos x="T6" y="T7"/>
                </a:cxn>
                <a:cxn ang="0">
                  <a:pos x="T8" y="T9"/>
                </a:cxn>
                <a:cxn ang="0">
                  <a:pos x="T10" y="T11"/>
                </a:cxn>
              </a:cxnLst>
              <a:rect l="0" t="0" r="r" b="b"/>
              <a:pathLst>
                <a:path w="293" h="239">
                  <a:moveTo>
                    <a:pt x="0" y="239"/>
                  </a:moveTo>
                  <a:cubicBezTo>
                    <a:pt x="87" y="189"/>
                    <a:pt x="87" y="189"/>
                    <a:pt x="87" y="189"/>
                  </a:cubicBezTo>
                  <a:cubicBezTo>
                    <a:pt x="293" y="74"/>
                    <a:pt x="293" y="74"/>
                    <a:pt x="293" y="74"/>
                  </a:cubicBezTo>
                  <a:cubicBezTo>
                    <a:pt x="237" y="28"/>
                    <a:pt x="165" y="0"/>
                    <a:pt x="86" y="0"/>
                  </a:cubicBezTo>
                  <a:cubicBezTo>
                    <a:pt x="56" y="0"/>
                    <a:pt x="27" y="4"/>
                    <a:pt x="0" y="12"/>
                  </a:cubicBezTo>
                  <a:lnTo>
                    <a:pt x="0" y="23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9" name="Freeform 107"/>
            <p:cNvSpPr/>
            <p:nvPr/>
          </p:nvSpPr>
          <p:spPr bwMode="auto">
            <a:xfrm>
              <a:off x="4383088" y="1449388"/>
              <a:ext cx="303213" cy="290513"/>
            </a:xfrm>
            <a:custGeom>
              <a:avLst/>
              <a:gdLst>
                <a:gd name="T0" fmla="*/ 0 w 293"/>
                <a:gd name="T1" fmla="*/ 112 h 281"/>
                <a:gd name="T2" fmla="*/ 86 w 293"/>
                <a:gd name="T3" fmla="*/ 162 h 281"/>
                <a:gd name="T4" fmla="*/ 289 w 293"/>
                <a:gd name="T5" fmla="*/ 281 h 281"/>
                <a:gd name="T6" fmla="*/ 293 w 293"/>
                <a:gd name="T7" fmla="*/ 230 h 281"/>
                <a:gd name="T8" fmla="*/ 199 w 293"/>
                <a:gd name="T9" fmla="*/ 0 h 281"/>
                <a:gd name="T10" fmla="*/ 0 w 293"/>
                <a:gd name="T11" fmla="*/ 112 h 281"/>
              </a:gdLst>
              <a:ahLst/>
              <a:cxnLst>
                <a:cxn ang="0">
                  <a:pos x="T0" y="T1"/>
                </a:cxn>
                <a:cxn ang="0">
                  <a:pos x="T2" y="T3"/>
                </a:cxn>
                <a:cxn ang="0">
                  <a:pos x="T4" y="T5"/>
                </a:cxn>
                <a:cxn ang="0">
                  <a:pos x="T6" y="T7"/>
                </a:cxn>
                <a:cxn ang="0">
                  <a:pos x="T8" y="T9"/>
                </a:cxn>
                <a:cxn ang="0">
                  <a:pos x="T10" y="T11"/>
                </a:cxn>
              </a:cxnLst>
              <a:rect l="0" t="0" r="r" b="b"/>
              <a:pathLst>
                <a:path w="293" h="281">
                  <a:moveTo>
                    <a:pt x="0" y="112"/>
                  </a:moveTo>
                  <a:cubicBezTo>
                    <a:pt x="86" y="162"/>
                    <a:pt x="86" y="162"/>
                    <a:pt x="86" y="162"/>
                  </a:cubicBezTo>
                  <a:cubicBezTo>
                    <a:pt x="289" y="281"/>
                    <a:pt x="289" y="281"/>
                    <a:pt x="289" y="281"/>
                  </a:cubicBezTo>
                  <a:cubicBezTo>
                    <a:pt x="292" y="264"/>
                    <a:pt x="293" y="247"/>
                    <a:pt x="293" y="230"/>
                  </a:cubicBezTo>
                  <a:cubicBezTo>
                    <a:pt x="293" y="140"/>
                    <a:pt x="257" y="59"/>
                    <a:pt x="199" y="0"/>
                  </a:cubicBezTo>
                  <a:lnTo>
                    <a:pt x="0" y="112"/>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0" name="Freeform 108"/>
            <p:cNvSpPr/>
            <p:nvPr/>
          </p:nvSpPr>
          <p:spPr bwMode="auto">
            <a:xfrm>
              <a:off x="4021138" y="1373188"/>
              <a:ext cx="204788" cy="346075"/>
            </a:xfrm>
            <a:custGeom>
              <a:avLst/>
              <a:gdLst>
                <a:gd name="T0" fmla="*/ 197 w 197"/>
                <a:gd name="T1" fmla="*/ 335 h 335"/>
                <a:gd name="T2" fmla="*/ 197 w 197"/>
                <a:gd name="T3" fmla="*/ 264 h 335"/>
                <a:gd name="T4" fmla="*/ 197 w 197"/>
                <a:gd name="T5" fmla="*/ 0 h 335"/>
                <a:gd name="T6" fmla="*/ 0 w 197"/>
                <a:gd name="T7" fmla="*/ 220 h 335"/>
                <a:gd name="T8" fmla="*/ 197 w 197"/>
                <a:gd name="T9" fmla="*/ 335 h 335"/>
              </a:gdLst>
              <a:ahLst/>
              <a:cxnLst>
                <a:cxn ang="0">
                  <a:pos x="T0" y="T1"/>
                </a:cxn>
                <a:cxn ang="0">
                  <a:pos x="T2" y="T3"/>
                </a:cxn>
                <a:cxn ang="0">
                  <a:pos x="T4" y="T5"/>
                </a:cxn>
                <a:cxn ang="0">
                  <a:pos x="T6" y="T7"/>
                </a:cxn>
                <a:cxn ang="0">
                  <a:pos x="T8" y="T9"/>
                </a:cxn>
              </a:cxnLst>
              <a:rect l="0" t="0" r="r" b="b"/>
              <a:pathLst>
                <a:path w="197" h="335">
                  <a:moveTo>
                    <a:pt x="197" y="335"/>
                  </a:moveTo>
                  <a:cubicBezTo>
                    <a:pt x="197" y="264"/>
                    <a:pt x="197" y="264"/>
                    <a:pt x="197" y="264"/>
                  </a:cubicBezTo>
                  <a:cubicBezTo>
                    <a:pt x="197" y="0"/>
                    <a:pt x="197" y="0"/>
                    <a:pt x="197" y="0"/>
                  </a:cubicBezTo>
                  <a:cubicBezTo>
                    <a:pt x="101" y="38"/>
                    <a:pt x="27" y="119"/>
                    <a:pt x="0" y="220"/>
                  </a:cubicBezTo>
                  <a:lnTo>
                    <a:pt x="197" y="335"/>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1" name="Freeform 109"/>
            <p:cNvSpPr/>
            <p:nvPr/>
          </p:nvSpPr>
          <p:spPr bwMode="auto">
            <a:xfrm>
              <a:off x="4471988" y="1655763"/>
              <a:ext cx="203200" cy="346075"/>
            </a:xfrm>
            <a:custGeom>
              <a:avLst/>
              <a:gdLst>
                <a:gd name="T0" fmla="*/ 0 w 196"/>
                <a:gd name="T1" fmla="*/ 0 h 334"/>
                <a:gd name="T2" fmla="*/ 0 w 196"/>
                <a:gd name="T3" fmla="*/ 71 h 334"/>
                <a:gd name="T4" fmla="*/ 0 w 196"/>
                <a:gd name="T5" fmla="*/ 71 h 334"/>
                <a:gd name="T6" fmla="*/ 0 w 196"/>
                <a:gd name="T7" fmla="*/ 334 h 334"/>
                <a:gd name="T8" fmla="*/ 196 w 196"/>
                <a:gd name="T9" fmla="*/ 115 h 334"/>
                <a:gd name="T10" fmla="*/ 0 w 196"/>
                <a:gd name="T11" fmla="*/ 0 h 334"/>
              </a:gdLst>
              <a:ahLst/>
              <a:cxnLst>
                <a:cxn ang="0">
                  <a:pos x="T0" y="T1"/>
                </a:cxn>
                <a:cxn ang="0">
                  <a:pos x="T2" y="T3"/>
                </a:cxn>
                <a:cxn ang="0">
                  <a:pos x="T4" y="T5"/>
                </a:cxn>
                <a:cxn ang="0">
                  <a:pos x="T6" y="T7"/>
                </a:cxn>
                <a:cxn ang="0">
                  <a:pos x="T8" y="T9"/>
                </a:cxn>
                <a:cxn ang="0">
                  <a:pos x="T10" y="T11"/>
                </a:cxn>
              </a:cxnLst>
              <a:rect l="0" t="0" r="r" b="b"/>
              <a:pathLst>
                <a:path w="196" h="334">
                  <a:moveTo>
                    <a:pt x="0" y="0"/>
                  </a:moveTo>
                  <a:cubicBezTo>
                    <a:pt x="0" y="71"/>
                    <a:pt x="0" y="71"/>
                    <a:pt x="0" y="71"/>
                  </a:cubicBezTo>
                  <a:cubicBezTo>
                    <a:pt x="0" y="71"/>
                    <a:pt x="0" y="71"/>
                    <a:pt x="0" y="71"/>
                  </a:cubicBezTo>
                  <a:cubicBezTo>
                    <a:pt x="0" y="334"/>
                    <a:pt x="0" y="334"/>
                    <a:pt x="0" y="334"/>
                  </a:cubicBezTo>
                  <a:cubicBezTo>
                    <a:pt x="96" y="297"/>
                    <a:pt x="169" y="215"/>
                    <a:pt x="196" y="115"/>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2" name="Freeform 110"/>
            <p:cNvSpPr/>
            <p:nvPr/>
          </p:nvSpPr>
          <p:spPr bwMode="auto">
            <a:xfrm>
              <a:off x="4133851" y="1778000"/>
              <a:ext cx="304800" cy="247650"/>
            </a:xfrm>
            <a:custGeom>
              <a:avLst/>
              <a:gdLst>
                <a:gd name="T0" fmla="*/ 294 w 294"/>
                <a:gd name="T1" fmla="*/ 0 h 239"/>
                <a:gd name="T2" fmla="*/ 206 w 294"/>
                <a:gd name="T3" fmla="*/ 50 h 239"/>
                <a:gd name="T4" fmla="*/ 0 w 294"/>
                <a:gd name="T5" fmla="*/ 165 h 239"/>
                <a:gd name="T6" fmla="*/ 207 w 294"/>
                <a:gd name="T7" fmla="*/ 239 h 239"/>
                <a:gd name="T8" fmla="*/ 294 w 294"/>
                <a:gd name="T9" fmla="*/ 227 h 239"/>
                <a:gd name="T10" fmla="*/ 294 w 294"/>
                <a:gd name="T11" fmla="*/ 0 h 239"/>
              </a:gdLst>
              <a:ahLst/>
              <a:cxnLst>
                <a:cxn ang="0">
                  <a:pos x="T0" y="T1"/>
                </a:cxn>
                <a:cxn ang="0">
                  <a:pos x="T2" y="T3"/>
                </a:cxn>
                <a:cxn ang="0">
                  <a:pos x="T4" y="T5"/>
                </a:cxn>
                <a:cxn ang="0">
                  <a:pos x="T6" y="T7"/>
                </a:cxn>
                <a:cxn ang="0">
                  <a:pos x="T8" y="T9"/>
                </a:cxn>
                <a:cxn ang="0">
                  <a:pos x="T10" y="T11"/>
                </a:cxn>
              </a:cxnLst>
              <a:rect l="0" t="0" r="r" b="b"/>
              <a:pathLst>
                <a:path w="294" h="239">
                  <a:moveTo>
                    <a:pt x="294" y="0"/>
                  </a:moveTo>
                  <a:cubicBezTo>
                    <a:pt x="206" y="50"/>
                    <a:pt x="206" y="50"/>
                    <a:pt x="206" y="50"/>
                  </a:cubicBezTo>
                  <a:cubicBezTo>
                    <a:pt x="0" y="165"/>
                    <a:pt x="0" y="165"/>
                    <a:pt x="0" y="165"/>
                  </a:cubicBezTo>
                  <a:cubicBezTo>
                    <a:pt x="57" y="211"/>
                    <a:pt x="129" y="239"/>
                    <a:pt x="207" y="239"/>
                  </a:cubicBezTo>
                  <a:cubicBezTo>
                    <a:pt x="237" y="239"/>
                    <a:pt x="266" y="235"/>
                    <a:pt x="294" y="227"/>
                  </a:cubicBezTo>
                  <a:lnTo>
                    <a:pt x="294"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3" name="Freeform 111"/>
            <p:cNvSpPr/>
            <p:nvPr/>
          </p:nvSpPr>
          <p:spPr bwMode="auto">
            <a:xfrm>
              <a:off x="4010026" y="1635125"/>
              <a:ext cx="303213" cy="290513"/>
            </a:xfrm>
            <a:custGeom>
              <a:avLst/>
              <a:gdLst>
                <a:gd name="T0" fmla="*/ 293 w 293"/>
                <a:gd name="T1" fmla="*/ 168 h 280"/>
                <a:gd name="T2" fmla="*/ 208 w 293"/>
                <a:gd name="T3" fmla="*/ 119 h 280"/>
                <a:gd name="T4" fmla="*/ 4 w 293"/>
                <a:gd name="T5" fmla="*/ 0 h 280"/>
                <a:gd name="T6" fmla="*/ 0 w 293"/>
                <a:gd name="T7" fmla="*/ 50 h 280"/>
                <a:gd name="T8" fmla="*/ 95 w 293"/>
                <a:gd name="T9" fmla="*/ 280 h 280"/>
                <a:gd name="T10" fmla="*/ 293 w 293"/>
                <a:gd name="T11" fmla="*/ 168 h 280"/>
              </a:gdLst>
              <a:ahLst/>
              <a:cxnLst>
                <a:cxn ang="0">
                  <a:pos x="T0" y="T1"/>
                </a:cxn>
                <a:cxn ang="0">
                  <a:pos x="T2" y="T3"/>
                </a:cxn>
                <a:cxn ang="0">
                  <a:pos x="T4" y="T5"/>
                </a:cxn>
                <a:cxn ang="0">
                  <a:pos x="T6" y="T7"/>
                </a:cxn>
                <a:cxn ang="0">
                  <a:pos x="T8" y="T9"/>
                </a:cxn>
                <a:cxn ang="0">
                  <a:pos x="T10" y="T11"/>
                </a:cxn>
              </a:cxnLst>
              <a:rect l="0" t="0" r="r" b="b"/>
              <a:pathLst>
                <a:path w="293" h="280">
                  <a:moveTo>
                    <a:pt x="293" y="168"/>
                  </a:moveTo>
                  <a:cubicBezTo>
                    <a:pt x="208" y="119"/>
                    <a:pt x="208" y="119"/>
                    <a:pt x="208" y="119"/>
                  </a:cubicBezTo>
                  <a:cubicBezTo>
                    <a:pt x="4" y="0"/>
                    <a:pt x="4" y="0"/>
                    <a:pt x="4" y="0"/>
                  </a:cubicBezTo>
                  <a:cubicBezTo>
                    <a:pt x="2" y="16"/>
                    <a:pt x="0" y="33"/>
                    <a:pt x="0" y="50"/>
                  </a:cubicBezTo>
                  <a:cubicBezTo>
                    <a:pt x="0" y="140"/>
                    <a:pt x="36" y="221"/>
                    <a:pt x="95" y="280"/>
                  </a:cubicBezTo>
                  <a:lnTo>
                    <a:pt x="293" y="168"/>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44" name="Oval 112"/>
          <p:cNvSpPr>
            <a:spLocks noChangeArrowheads="1"/>
          </p:cNvSpPr>
          <p:nvPr/>
        </p:nvSpPr>
        <p:spPr bwMode="auto">
          <a:xfrm>
            <a:off x="7998838" y="3655081"/>
            <a:ext cx="1179325" cy="1179325"/>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1" name="组合 440"/>
          <p:cNvGrpSpPr/>
          <p:nvPr/>
        </p:nvGrpSpPr>
        <p:grpSpPr>
          <a:xfrm>
            <a:off x="8258931" y="3913394"/>
            <a:ext cx="662703" cy="662702"/>
            <a:chOff x="7548563" y="1392238"/>
            <a:chExt cx="590551" cy="590550"/>
          </a:xfrm>
        </p:grpSpPr>
        <p:sp>
          <p:nvSpPr>
            <p:cNvPr id="345" name="Freeform 113"/>
            <p:cNvSpPr/>
            <p:nvPr/>
          </p:nvSpPr>
          <p:spPr bwMode="auto">
            <a:xfrm>
              <a:off x="7548563" y="1392238"/>
              <a:ext cx="79375" cy="80963"/>
            </a:xfrm>
            <a:custGeom>
              <a:avLst/>
              <a:gdLst>
                <a:gd name="T0" fmla="*/ 20 w 50"/>
                <a:gd name="T1" fmla="*/ 51 h 51"/>
                <a:gd name="T2" fmla="*/ 0 w 50"/>
                <a:gd name="T3" fmla="*/ 51 h 51"/>
                <a:gd name="T4" fmla="*/ 0 w 50"/>
                <a:gd name="T5" fmla="*/ 0 h 51"/>
                <a:gd name="T6" fmla="*/ 50 w 50"/>
                <a:gd name="T7" fmla="*/ 0 h 51"/>
                <a:gd name="T8" fmla="*/ 50 w 50"/>
                <a:gd name="T9" fmla="*/ 20 h 51"/>
                <a:gd name="T10" fmla="*/ 20 w 50"/>
                <a:gd name="T11" fmla="*/ 20 h 51"/>
                <a:gd name="T12" fmla="*/ 2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20" y="51"/>
                  </a:moveTo>
                  <a:lnTo>
                    <a:pt x="0" y="51"/>
                  </a:lnTo>
                  <a:lnTo>
                    <a:pt x="0" y="0"/>
                  </a:lnTo>
                  <a:lnTo>
                    <a:pt x="50" y="0"/>
                  </a:lnTo>
                  <a:lnTo>
                    <a:pt x="50" y="20"/>
                  </a:lnTo>
                  <a:lnTo>
                    <a:pt x="20" y="20"/>
                  </a:lnTo>
                  <a:lnTo>
                    <a:pt x="2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6" name="Freeform 114"/>
            <p:cNvSpPr/>
            <p:nvPr/>
          </p:nvSpPr>
          <p:spPr bwMode="auto">
            <a:xfrm>
              <a:off x="7548563" y="1901825"/>
              <a:ext cx="79375" cy="80963"/>
            </a:xfrm>
            <a:custGeom>
              <a:avLst/>
              <a:gdLst>
                <a:gd name="T0" fmla="*/ 50 w 50"/>
                <a:gd name="T1" fmla="*/ 51 h 51"/>
                <a:gd name="T2" fmla="*/ 0 w 50"/>
                <a:gd name="T3" fmla="*/ 51 h 51"/>
                <a:gd name="T4" fmla="*/ 0 w 50"/>
                <a:gd name="T5" fmla="*/ 0 h 51"/>
                <a:gd name="T6" fmla="*/ 20 w 50"/>
                <a:gd name="T7" fmla="*/ 0 h 51"/>
                <a:gd name="T8" fmla="*/ 20 w 50"/>
                <a:gd name="T9" fmla="*/ 31 h 51"/>
                <a:gd name="T10" fmla="*/ 50 w 50"/>
                <a:gd name="T11" fmla="*/ 31 h 51"/>
                <a:gd name="T12" fmla="*/ 5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50" y="51"/>
                  </a:moveTo>
                  <a:lnTo>
                    <a:pt x="0" y="51"/>
                  </a:lnTo>
                  <a:lnTo>
                    <a:pt x="0" y="0"/>
                  </a:lnTo>
                  <a:lnTo>
                    <a:pt x="20" y="0"/>
                  </a:lnTo>
                  <a:lnTo>
                    <a:pt x="20" y="31"/>
                  </a:lnTo>
                  <a:lnTo>
                    <a:pt x="50" y="31"/>
                  </a:lnTo>
                  <a:lnTo>
                    <a:pt x="5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7" name="Freeform 115"/>
            <p:cNvSpPr/>
            <p:nvPr/>
          </p:nvSpPr>
          <p:spPr bwMode="auto">
            <a:xfrm>
              <a:off x="8058151" y="1392238"/>
              <a:ext cx="80963" cy="80963"/>
            </a:xfrm>
            <a:custGeom>
              <a:avLst/>
              <a:gdLst>
                <a:gd name="T0" fmla="*/ 51 w 51"/>
                <a:gd name="T1" fmla="*/ 51 h 51"/>
                <a:gd name="T2" fmla="*/ 31 w 51"/>
                <a:gd name="T3" fmla="*/ 51 h 51"/>
                <a:gd name="T4" fmla="*/ 31 w 51"/>
                <a:gd name="T5" fmla="*/ 20 h 51"/>
                <a:gd name="T6" fmla="*/ 0 w 51"/>
                <a:gd name="T7" fmla="*/ 20 h 51"/>
                <a:gd name="T8" fmla="*/ 0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31" y="51"/>
                  </a:lnTo>
                  <a:lnTo>
                    <a:pt x="31" y="20"/>
                  </a:lnTo>
                  <a:lnTo>
                    <a:pt x="0" y="20"/>
                  </a:lnTo>
                  <a:lnTo>
                    <a:pt x="0"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8" name="Freeform 116"/>
            <p:cNvSpPr/>
            <p:nvPr/>
          </p:nvSpPr>
          <p:spPr bwMode="auto">
            <a:xfrm>
              <a:off x="8058151" y="1901825"/>
              <a:ext cx="80963" cy="80963"/>
            </a:xfrm>
            <a:custGeom>
              <a:avLst/>
              <a:gdLst>
                <a:gd name="T0" fmla="*/ 51 w 51"/>
                <a:gd name="T1" fmla="*/ 51 h 51"/>
                <a:gd name="T2" fmla="*/ 0 w 51"/>
                <a:gd name="T3" fmla="*/ 51 h 51"/>
                <a:gd name="T4" fmla="*/ 0 w 51"/>
                <a:gd name="T5" fmla="*/ 31 h 51"/>
                <a:gd name="T6" fmla="*/ 31 w 51"/>
                <a:gd name="T7" fmla="*/ 31 h 51"/>
                <a:gd name="T8" fmla="*/ 31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0" y="51"/>
                  </a:lnTo>
                  <a:lnTo>
                    <a:pt x="0" y="31"/>
                  </a:lnTo>
                  <a:lnTo>
                    <a:pt x="31" y="31"/>
                  </a:lnTo>
                  <a:lnTo>
                    <a:pt x="31"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9" name="Freeform 117"/>
            <p:cNvSpPr/>
            <p:nvPr/>
          </p:nvSpPr>
          <p:spPr bwMode="auto">
            <a:xfrm>
              <a:off x="7777163" y="1646238"/>
              <a:ext cx="134938" cy="123825"/>
            </a:xfrm>
            <a:custGeom>
              <a:avLst/>
              <a:gdLst>
                <a:gd name="T0" fmla="*/ 3 w 130"/>
                <a:gd name="T1" fmla="*/ 55 h 119"/>
                <a:gd name="T2" fmla="*/ 1 w 130"/>
                <a:gd name="T3" fmla="*/ 68 h 119"/>
                <a:gd name="T4" fmla="*/ 2 w 130"/>
                <a:gd name="T5" fmla="*/ 90 h 119"/>
                <a:gd name="T6" fmla="*/ 8 w 130"/>
                <a:gd name="T7" fmla="*/ 100 h 119"/>
                <a:gd name="T8" fmla="*/ 16 w 130"/>
                <a:gd name="T9" fmla="*/ 109 h 119"/>
                <a:gd name="T10" fmla="*/ 51 w 130"/>
                <a:gd name="T11" fmla="*/ 118 h 119"/>
                <a:gd name="T12" fmla="*/ 79 w 130"/>
                <a:gd name="T13" fmla="*/ 119 h 119"/>
                <a:gd name="T14" fmla="*/ 96 w 130"/>
                <a:gd name="T15" fmla="*/ 117 h 119"/>
                <a:gd name="T16" fmla="*/ 107 w 130"/>
                <a:gd name="T17" fmla="*/ 103 h 119"/>
                <a:gd name="T18" fmla="*/ 122 w 130"/>
                <a:gd name="T19" fmla="*/ 85 h 119"/>
                <a:gd name="T20" fmla="*/ 130 w 130"/>
                <a:gd name="T21" fmla="*/ 63 h 119"/>
                <a:gd name="T22" fmla="*/ 123 w 130"/>
                <a:gd name="T23" fmla="*/ 43 h 119"/>
                <a:gd name="T24" fmla="*/ 121 w 130"/>
                <a:gd name="T25" fmla="*/ 0 h 119"/>
                <a:gd name="T26" fmla="*/ 13 w 130"/>
                <a:gd name="T27" fmla="*/ 12 h 119"/>
                <a:gd name="T28" fmla="*/ 8 w 130"/>
                <a:gd name="T29" fmla="*/ 11 h 119"/>
                <a:gd name="T30" fmla="*/ 8 w 130"/>
                <a:gd name="T31" fmla="*/ 7 h 119"/>
                <a:gd name="T32" fmla="*/ 1 w 130"/>
                <a:gd name="T33" fmla="*/ 3 h 119"/>
                <a:gd name="T34" fmla="*/ 6 w 130"/>
                <a:gd name="T35" fmla="*/ 40 h 119"/>
                <a:gd name="T36" fmla="*/ 6 w 130"/>
                <a:gd name="T37" fmla="*/ 47 h 119"/>
                <a:gd name="T38" fmla="*/ 3 w 130"/>
                <a:gd name="T39" fmla="*/ 5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19">
                  <a:moveTo>
                    <a:pt x="3" y="55"/>
                  </a:moveTo>
                  <a:cubicBezTo>
                    <a:pt x="2" y="59"/>
                    <a:pt x="1" y="63"/>
                    <a:pt x="1" y="68"/>
                  </a:cubicBezTo>
                  <a:cubicBezTo>
                    <a:pt x="1" y="75"/>
                    <a:pt x="0" y="83"/>
                    <a:pt x="2" y="90"/>
                  </a:cubicBezTo>
                  <a:cubicBezTo>
                    <a:pt x="4" y="94"/>
                    <a:pt x="6" y="97"/>
                    <a:pt x="8" y="100"/>
                  </a:cubicBezTo>
                  <a:cubicBezTo>
                    <a:pt x="10" y="103"/>
                    <a:pt x="13" y="107"/>
                    <a:pt x="16" y="109"/>
                  </a:cubicBezTo>
                  <a:cubicBezTo>
                    <a:pt x="26" y="116"/>
                    <a:pt x="39" y="117"/>
                    <a:pt x="51" y="118"/>
                  </a:cubicBezTo>
                  <a:cubicBezTo>
                    <a:pt x="60" y="118"/>
                    <a:pt x="70" y="118"/>
                    <a:pt x="79" y="119"/>
                  </a:cubicBezTo>
                  <a:cubicBezTo>
                    <a:pt x="85" y="119"/>
                    <a:pt x="91" y="119"/>
                    <a:pt x="96" y="117"/>
                  </a:cubicBezTo>
                  <a:cubicBezTo>
                    <a:pt x="101" y="114"/>
                    <a:pt x="104" y="108"/>
                    <a:pt x="107" y="103"/>
                  </a:cubicBezTo>
                  <a:cubicBezTo>
                    <a:pt x="112" y="97"/>
                    <a:pt x="118" y="91"/>
                    <a:pt x="122" y="85"/>
                  </a:cubicBezTo>
                  <a:cubicBezTo>
                    <a:pt x="127" y="78"/>
                    <a:pt x="130" y="71"/>
                    <a:pt x="130" y="63"/>
                  </a:cubicBezTo>
                  <a:cubicBezTo>
                    <a:pt x="129" y="56"/>
                    <a:pt x="125" y="50"/>
                    <a:pt x="123" y="43"/>
                  </a:cubicBezTo>
                  <a:cubicBezTo>
                    <a:pt x="118" y="29"/>
                    <a:pt x="120" y="15"/>
                    <a:pt x="121" y="0"/>
                  </a:cubicBezTo>
                  <a:cubicBezTo>
                    <a:pt x="85" y="5"/>
                    <a:pt x="49" y="9"/>
                    <a:pt x="13" y="12"/>
                  </a:cubicBezTo>
                  <a:cubicBezTo>
                    <a:pt x="11" y="12"/>
                    <a:pt x="9" y="12"/>
                    <a:pt x="8" y="11"/>
                  </a:cubicBezTo>
                  <a:cubicBezTo>
                    <a:pt x="8" y="10"/>
                    <a:pt x="8" y="9"/>
                    <a:pt x="8" y="7"/>
                  </a:cubicBezTo>
                  <a:cubicBezTo>
                    <a:pt x="7" y="4"/>
                    <a:pt x="4" y="2"/>
                    <a:pt x="1" y="3"/>
                  </a:cubicBezTo>
                  <a:cubicBezTo>
                    <a:pt x="5" y="15"/>
                    <a:pt x="7" y="28"/>
                    <a:pt x="6" y="40"/>
                  </a:cubicBezTo>
                  <a:cubicBezTo>
                    <a:pt x="6" y="42"/>
                    <a:pt x="6" y="45"/>
                    <a:pt x="6" y="47"/>
                  </a:cubicBezTo>
                  <a:cubicBezTo>
                    <a:pt x="5" y="50"/>
                    <a:pt x="4" y="52"/>
                    <a:pt x="3" y="55"/>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0" name="Freeform 118"/>
            <p:cNvSpPr/>
            <p:nvPr/>
          </p:nvSpPr>
          <p:spPr bwMode="auto">
            <a:xfrm>
              <a:off x="7799388" y="1789113"/>
              <a:ext cx="34925" cy="111125"/>
            </a:xfrm>
            <a:custGeom>
              <a:avLst/>
              <a:gdLst>
                <a:gd name="T0" fmla="*/ 21 w 34"/>
                <a:gd name="T1" fmla="*/ 0 h 107"/>
                <a:gd name="T2" fmla="*/ 5 w 34"/>
                <a:gd name="T3" fmla="*/ 24 h 107"/>
                <a:gd name="T4" fmla="*/ 0 w 34"/>
                <a:gd name="T5" fmla="*/ 36 h 107"/>
                <a:gd name="T6" fmla="*/ 20 w 34"/>
                <a:gd name="T7" fmla="*/ 107 h 107"/>
                <a:gd name="T8" fmla="*/ 34 w 34"/>
                <a:gd name="T9" fmla="*/ 16 h 107"/>
                <a:gd name="T10" fmla="*/ 21 w 34"/>
                <a:gd name="T11" fmla="*/ 0 h 107"/>
              </a:gdLst>
              <a:ahLst/>
              <a:cxnLst>
                <a:cxn ang="0">
                  <a:pos x="T0" y="T1"/>
                </a:cxn>
                <a:cxn ang="0">
                  <a:pos x="T2" y="T3"/>
                </a:cxn>
                <a:cxn ang="0">
                  <a:pos x="T4" y="T5"/>
                </a:cxn>
                <a:cxn ang="0">
                  <a:pos x="T6" y="T7"/>
                </a:cxn>
                <a:cxn ang="0">
                  <a:pos x="T8" y="T9"/>
                </a:cxn>
                <a:cxn ang="0">
                  <a:pos x="T10" y="T11"/>
                </a:cxn>
              </a:cxnLst>
              <a:rect l="0" t="0" r="r" b="b"/>
              <a:pathLst>
                <a:path w="34" h="107">
                  <a:moveTo>
                    <a:pt x="21" y="0"/>
                  </a:moveTo>
                  <a:cubicBezTo>
                    <a:pt x="15" y="8"/>
                    <a:pt x="9" y="16"/>
                    <a:pt x="5" y="24"/>
                  </a:cubicBezTo>
                  <a:cubicBezTo>
                    <a:pt x="3" y="30"/>
                    <a:pt x="1" y="34"/>
                    <a:pt x="0" y="36"/>
                  </a:cubicBezTo>
                  <a:cubicBezTo>
                    <a:pt x="5" y="56"/>
                    <a:pt x="12" y="80"/>
                    <a:pt x="20" y="107"/>
                  </a:cubicBezTo>
                  <a:cubicBezTo>
                    <a:pt x="34" y="16"/>
                    <a:pt x="34" y="16"/>
                    <a:pt x="34" y="16"/>
                  </a:cubicBezTo>
                  <a:lnTo>
                    <a:pt x="21" y="0"/>
                  </a:ln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1" name="Freeform 119"/>
            <p:cNvSpPr/>
            <p:nvPr/>
          </p:nvSpPr>
          <p:spPr bwMode="auto">
            <a:xfrm>
              <a:off x="7854951" y="1789113"/>
              <a:ext cx="36513" cy="106363"/>
            </a:xfrm>
            <a:custGeom>
              <a:avLst/>
              <a:gdLst>
                <a:gd name="T0" fmla="*/ 13 w 36"/>
                <a:gd name="T1" fmla="*/ 0 h 104"/>
                <a:gd name="T2" fmla="*/ 0 w 36"/>
                <a:gd name="T3" fmla="*/ 17 h 104"/>
                <a:gd name="T4" fmla="*/ 17 w 36"/>
                <a:gd name="T5" fmla="*/ 104 h 104"/>
                <a:gd name="T6" fmla="*/ 36 w 36"/>
                <a:gd name="T7" fmla="*/ 37 h 104"/>
                <a:gd name="T8" fmla="*/ 30 w 36"/>
                <a:gd name="T9" fmla="*/ 25 h 104"/>
                <a:gd name="T10" fmla="*/ 13 w 36"/>
                <a:gd name="T11" fmla="*/ 0 h 104"/>
              </a:gdLst>
              <a:ahLst/>
              <a:cxnLst>
                <a:cxn ang="0">
                  <a:pos x="T0" y="T1"/>
                </a:cxn>
                <a:cxn ang="0">
                  <a:pos x="T2" y="T3"/>
                </a:cxn>
                <a:cxn ang="0">
                  <a:pos x="T4" y="T5"/>
                </a:cxn>
                <a:cxn ang="0">
                  <a:pos x="T6" y="T7"/>
                </a:cxn>
                <a:cxn ang="0">
                  <a:pos x="T8" y="T9"/>
                </a:cxn>
                <a:cxn ang="0">
                  <a:pos x="T10" y="T11"/>
                </a:cxn>
              </a:cxnLst>
              <a:rect l="0" t="0" r="r" b="b"/>
              <a:pathLst>
                <a:path w="36" h="104">
                  <a:moveTo>
                    <a:pt x="13" y="0"/>
                  </a:moveTo>
                  <a:cubicBezTo>
                    <a:pt x="0" y="17"/>
                    <a:pt x="0" y="17"/>
                    <a:pt x="0" y="17"/>
                  </a:cubicBezTo>
                  <a:cubicBezTo>
                    <a:pt x="17" y="104"/>
                    <a:pt x="17" y="104"/>
                    <a:pt x="17" y="104"/>
                  </a:cubicBezTo>
                  <a:cubicBezTo>
                    <a:pt x="24" y="78"/>
                    <a:pt x="31" y="56"/>
                    <a:pt x="36" y="37"/>
                  </a:cubicBezTo>
                  <a:cubicBezTo>
                    <a:pt x="35" y="35"/>
                    <a:pt x="33" y="31"/>
                    <a:pt x="30" y="25"/>
                  </a:cubicBezTo>
                  <a:cubicBezTo>
                    <a:pt x="27" y="17"/>
                    <a:pt x="20" y="8"/>
                    <a:pt x="13" y="0"/>
                  </a:cubicBez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 name="Freeform 120"/>
            <p:cNvSpPr/>
            <p:nvPr/>
          </p:nvSpPr>
          <p:spPr bwMode="auto">
            <a:xfrm>
              <a:off x="7821613" y="1765300"/>
              <a:ext cx="46038" cy="41275"/>
            </a:xfrm>
            <a:custGeom>
              <a:avLst/>
              <a:gdLst>
                <a:gd name="T0" fmla="*/ 32 w 45"/>
                <a:gd name="T1" fmla="*/ 40 h 40"/>
                <a:gd name="T2" fmla="*/ 45 w 45"/>
                <a:gd name="T3" fmla="*/ 23 h 40"/>
                <a:gd name="T4" fmla="*/ 23 w 45"/>
                <a:gd name="T5" fmla="*/ 0 h 40"/>
                <a:gd name="T6" fmla="*/ 0 w 45"/>
                <a:gd name="T7" fmla="*/ 24 h 40"/>
                <a:gd name="T8" fmla="*/ 13 w 45"/>
                <a:gd name="T9" fmla="*/ 40 h 40"/>
                <a:gd name="T10" fmla="*/ 32 w 45"/>
                <a:gd name="T11" fmla="*/ 40 h 40"/>
              </a:gdLst>
              <a:ahLst/>
              <a:cxnLst>
                <a:cxn ang="0">
                  <a:pos x="T0" y="T1"/>
                </a:cxn>
                <a:cxn ang="0">
                  <a:pos x="T2" y="T3"/>
                </a:cxn>
                <a:cxn ang="0">
                  <a:pos x="T4" y="T5"/>
                </a:cxn>
                <a:cxn ang="0">
                  <a:pos x="T6" y="T7"/>
                </a:cxn>
                <a:cxn ang="0">
                  <a:pos x="T8" y="T9"/>
                </a:cxn>
                <a:cxn ang="0">
                  <a:pos x="T10" y="T11"/>
                </a:cxn>
              </a:cxnLst>
              <a:rect l="0" t="0" r="r" b="b"/>
              <a:pathLst>
                <a:path w="45" h="40">
                  <a:moveTo>
                    <a:pt x="32" y="40"/>
                  </a:moveTo>
                  <a:cubicBezTo>
                    <a:pt x="45" y="23"/>
                    <a:pt x="45" y="23"/>
                    <a:pt x="45" y="23"/>
                  </a:cubicBezTo>
                  <a:cubicBezTo>
                    <a:pt x="35" y="10"/>
                    <a:pt x="23" y="0"/>
                    <a:pt x="23" y="0"/>
                  </a:cubicBezTo>
                  <a:cubicBezTo>
                    <a:pt x="23" y="0"/>
                    <a:pt x="11" y="11"/>
                    <a:pt x="0" y="24"/>
                  </a:cubicBezTo>
                  <a:cubicBezTo>
                    <a:pt x="13" y="40"/>
                    <a:pt x="13" y="40"/>
                    <a:pt x="13" y="40"/>
                  </a:cubicBezTo>
                  <a:lnTo>
                    <a:pt x="32" y="40"/>
                  </a:ln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 name="Rectangle 121"/>
            <p:cNvSpPr>
              <a:spLocks noChangeArrowheads="1"/>
            </p:cNvSpPr>
            <p:nvPr/>
          </p:nvSpPr>
          <p:spPr bwMode="auto">
            <a:xfrm>
              <a:off x="7845426" y="1765300"/>
              <a:ext cx="1588" cy="1588"/>
            </a:xfrm>
            <a:prstGeom prst="rect">
              <a:avLst/>
            </a:prstGeom>
            <a:solidFill>
              <a:srgbClr val="1F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 name="Freeform 122"/>
            <p:cNvSpPr/>
            <p:nvPr/>
          </p:nvSpPr>
          <p:spPr bwMode="auto">
            <a:xfrm>
              <a:off x="7770813" y="1698625"/>
              <a:ext cx="74613" cy="128588"/>
            </a:xfrm>
            <a:custGeom>
              <a:avLst/>
              <a:gdLst>
                <a:gd name="T0" fmla="*/ 27 w 71"/>
                <a:gd name="T1" fmla="*/ 124 h 124"/>
                <a:gd name="T2" fmla="*/ 32 w 71"/>
                <a:gd name="T3" fmla="*/ 112 h 124"/>
                <a:gd name="T4" fmla="*/ 48 w 71"/>
                <a:gd name="T5" fmla="*/ 88 h 124"/>
                <a:gd name="T6" fmla="*/ 71 w 71"/>
                <a:gd name="T7" fmla="*/ 64 h 124"/>
                <a:gd name="T8" fmla="*/ 71 w 71"/>
                <a:gd name="T9" fmla="*/ 64 h 124"/>
                <a:gd name="T10" fmla="*/ 11 w 71"/>
                <a:gd name="T11" fmla="*/ 0 h 124"/>
                <a:gd name="T12" fmla="*/ 5 w 71"/>
                <a:gd name="T13" fmla="*/ 4 h 124"/>
                <a:gd name="T14" fmla="*/ 27 w 71"/>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7" y="124"/>
                  </a:moveTo>
                  <a:cubicBezTo>
                    <a:pt x="28" y="122"/>
                    <a:pt x="30" y="118"/>
                    <a:pt x="32" y="112"/>
                  </a:cubicBezTo>
                  <a:cubicBezTo>
                    <a:pt x="36" y="104"/>
                    <a:pt x="42" y="96"/>
                    <a:pt x="48" y="88"/>
                  </a:cubicBezTo>
                  <a:cubicBezTo>
                    <a:pt x="59" y="75"/>
                    <a:pt x="71" y="64"/>
                    <a:pt x="71" y="64"/>
                  </a:cubicBezTo>
                  <a:cubicBezTo>
                    <a:pt x="71" y="64"/>
                    <a:pt x="71" y="64"/>
                    <a:pt x="71" y="64"/>
                  </a:cubicBezTo>
                  <a:cubicBezTo>
                    <a:pt x="0" y="18"/>
                    <a:pt x="11" y="0"/>
                    <a:pt x="11" y="0"/>
                  </a:cubicBezTo>
                  <a:cubicBezTo>
                    <a:pt x="8" y="0"/>
                    <a:pt x="6" y="2"/>
                    <a:pt x="5" y="4"/>
                  </a:cubicBezTo>
                  <a:cubicBezTo>
                    <a:pt x="4" y="7"/>
                    <a:pt x="1" y="28"/>
                    <a:pt x="27" y="124"/>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 name="Freeform 123"/>
            <p:cNvSpPr/>
            <p:nvPr/>
          </p:nvSpPr>
          <p:spPr bwMode="auto">
            <a:xfrm>
              <a:off x="7845426" y="1698625"/>
              <a:ext cx="73025" cy="128588"/>
            </a:xfrm>
            <a:custGeom>
              <a:avLst/>
              <a:gdLst>
                <a:gd name="T0" fmla="*/ 22 w 71"/>
                <a:gd name="T1" fmla="*/ 87 h 124"/>
                <a:gd name="T2" fmla="*/ 39 w 71"/>
                <a:gd name="T3" fmla="*/ 112 h 124"/>
                <a:gd name="T4" fmla="*/ 45 w 71"/>
                <a:gd name="T5" fmla="*/ 124 h 124"/>
                <a:gd name="T6" fmla="*/ 66 w 71"/>
                <a:gd name="T7" fmla="*/ 4 h 124"/>
                <a:gd name="T8" fmla="*/ 61 w 71"/>
                <a:gd name="T9" fmla="*/ 0 h 124"/>
                <a:gd name="T10" fmla="*/ 1 w 71"/>
                <a:gd name="T11" fmla="*/ 64 h 124"/>
                <a:gd name="T12" fmla="*/ 0 w 71"/>
                <a:gd name="T13" fmla="*/ 64 h 124"/>
                <a:gd name="T14" fmla="*/ 22 w 71"/>
                <a:gd name="T15" fmla="*/ 87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2" y="87"/>
                  </a:moveTo>
                  <a:cubicBezTo>
                    <a:pt x="29" y="95"/>
                    <a:pt x="36" y="104"/>
                    <a:pt x="39" y="112"/>
                  </a:cubicBezTo>
                  <a:cubicBezTo>
                    <a:pt x="42" y="118"/>
                    <a:pt x="44" y="122"/>
                    <a:pt x="45" y="124"/>
                  </a:cubicBezTo>
                  <a:cubicBezTo>
                    <a:pt x="70" y="28"/>
                    <a:pt x="67" y="7"/>
                    <a:pt x="66" y="4"/>
                  </a:cubicBezTo>
                  <a:cubicBezTo>
                    <a:pt x="65" y="2"/>
                    <a:pt x="63" y="0"/>
                    <a:pt x="61" y="0"/>
                  </a:cubicBezTo>
                  <a:cubicBezTo>
                    <a:pt x="61" y="0"/>
                    <a:pt x="71" y="18"/>
                    <a:pt x="1" y="64"/>
                  </a:cubicBezTo>
                  <a:cubicBezTo>
                    <a:pt x="0" y="64"/>
                    <a:pt x="0" y="64"/>
                    <a:pt x="0" y="64"/>
                  </a:cubicBezTo>
                  <a:cubicBezTo>
                    <a:pt x="0" y="64"/>
                    <a:pt x="12" y="74"/>
                    <a:pt x="22" y="87"/>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 name="Freeform 124"/>
            <p:cNvSpPr/>
            <p:nvPr/>
          </p:nvSpPr>
          <p:spPr bwMode="auto">
            <a:xfrm>
              <a:off x="7920038" y="1558925"/>
              <a:ext cx="31750" cy="69850"/>
            </a:xfrm>
            <a:custGeom>
              <a:avLst/>
              <a:gdLst>
                <a:gd name="T0" fmla="*/ 2 w 30"/>
                <a:gd name="T1" fmla="*/ 66 h 67"/>
                <a:gd name="T2" fmla="*/ 0 w 30"/>
                <a:gd name="T3" fmla="*/ 60 h 67"/>
                <a:gd name="T4" fmla="*/ 5 w 30"/>
                <a:gd name="T5" fmla="*/ 45 h 67"/>
                <a:gd name="T6" fmla="*/ 9 w 30"/>
                <a:gd name="T7" fmla="*/ 21 h 67"/>
                <a:gd name="T8" fmla="*/ 21 w 30"/>
                <a:gd name="T9" fmla="*/ 1 h 67"/>
                <a:gd name="T10" fmla="*/ 26 w 30"/>
                <a:gd name="T11" fmla="*/ 1 h 67"/>
                <a:gd name="T12" fmla="*/ 29 w 30"/>
                <a:gd name="T13" fmla="*/ 5 h 67"/>
                <a:gd name="T14" fmla="*/ 29 w 30"/>
                <a:gd name="T15" fmla="*/ 11 h 67"/>
                <a:gd name="T16" fmla="*/ 24 w 30"/>
                <a:gd name="T17" fmla="*/ 41 h 67"/>
                <a:gd name="T18" fmla="*/ 19 w 30"/>
                <a:gd name="T19" fmla="*/ 58 h 67"/>
                <a:gd name="T20" fmla="*/ 5 w 30"/>
                <a:gd name="T21" fmla="*/ 67 h 67"/>
                <a:gd name="T22" fmla="*/ 2 w 30"/>
                <a:gd name="T23"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67">
                  <a:moveTo>
                    <a:pt x="2" y="66"/>
                  </a:moveTo>
                  <a:cubicBezTo>
                    <a:pt x="0" y="65"/>
                    <a:pt x="0" y="62"/>
                    <a:pt x="0" y="60"/>
                  </a:cubicBezTo>
                  <a:cubicBezTo>
                    <a:pt x="1" y="55"/>
                    <a:pt x="4" y="50"/>
                    <a:pt x="5" y="45"/>
                  </a:cubicBezTo>
                  <a:cubicBezTo>
                    <a:pt x="7" y="37"/>
                    <a:pt x="7" y="29"/>
                    <a:pt x="9" y="21"/>
                  </a:cubicBezTo>
                  <a:cubicBezTo>
                    <a:pt x="10" y="13"/>
                    <a:pt x="14" y="5"/>
                    <a:pt x="21" y="1"/>
                  </a:cubicBezTo>
                  <a:cubicBezTo>
                    <a:pt x="22" y="1"/>
                    <a:pt x="24" y="0"/>
                    <a:pt x="26" y="1"/>
                  </a:cubicBezTo>
                  <a:cubicBezTo>
                    <a:pt x="28" y="1"/>
                    <a:pt x="29" y="3"/>
                    <a:pt x="29" y="5"/>
                  </a:cubicBezTo>
                  <a:cubicBezTo>
                    <a:pt x="30" y="7"/>
                    <a:pt x="29" y="9"/>
                    <a:pt x="29" y="11"/>
                  </a:cubicBezTo>
                  <a:cubicBezTo>
                    <a:pt x="27" y="21"/>
                    <a:pt x="26" y="31"/>
                    <a:pt x="24" y="41"/>
                  </a:cubicBezTo>
                  <a:cubicBezTo>
                    <a:pt x="23" y="47"/>
                    <a:pt x="22" y="53"/>
                    <a:pt x="19" y="58"/>
                  </a:cubicBezTo>
                  <a:cubicBezTo>
                    <a:pt x="16" y="63"/>
                    <a:pt x="11" y="67"/>
                    <a:pt x="5" y="67"/>
                  </a:cubicBezTo>
                  <a:cubicBezTo>
                    <a:pt x="4" y="67"/>
                    <a:pt x="3" y="67"/>
                    <a:pt x="2" y="66"/>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 name="Freeform 125"/>
            <p:cNvSpPr/>
            <p:nvPr/>
          </p:nvSpPr>
          <p:spPr bwMode="auto">
            <a:xfrm>
              <a:off x="7740651" y="1560513"/>
              <a:ext cx="28575" cy="65088"/>
            </a:xfrm>
            <a:custGeom>
              <a:avLst/>
              <a:gdLst>
                <a:gd name="T0" fmla="*/ 12 w 28"/>
                <a:gd name="T1" fmla="*/ 57 h 63"/>
                <a:gd name="T2" fmla="*/ 22 w 28"/>
                <a:gd name="T3" fmla="*/ 62 h 63"/>
                <a:gd name="T4" fmla="*/ 27 w 28"/>
                <a:gd name="T5" fmla="*/ 57 h 63"/>
                <a:gd name="T6" fmla="*/ 27 w 28"/>
                <a:gd name="T7" fmla="*/ 49 h 63"/>
                <a:gd name="T8" fmla="*/ 13 w 28"/>
                <a:gd name="T9" fmla="*/ 2 h 63"/>
                <a:gd name="T10" fmla="*/ 3 w 28"/>
                <a:gd name="T11" fmla="*/ 0 h 63"/>
                <a:gd name="T12" fmla="*/ 2 w 28"/>
                <a:gd name="T13" fmla="*/ 1 h 63"/>
                <a:gd name="T14" fmla="*/ 1 w 28"/>
                <a:gd name="T15" fmla="*/ 3 h 63"/>
                <a:gd name="T16" fmla="*/ 1 w 28"/>
                <a:gd name="T17" fmla="*/ 31 h 63"/>
                <a:gd name="T18" fmla="*/ 12 w 28"/>
                <a:gd name="T19"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3">
                  <a:moveTo>
                    <a:pt x="12" y="57"/>
                  </a:moveTo>
                  <a:cubicBezTo>
                    <a:pt x="14" y="60"/>
                    <a:pt x="18" y="63"/>
                    <a:pt x="22" y="62"/>
                  </a:cubicBezTo>
                  <a:cubicBezTo>
                    <a:pt x="24" y="62"/>
                    <a:pt x="26" y="59"/>
                    <a:pt x="27" y="57"/>
                  </a:cubicBezTo>
                  <a:cubicBezTo>
                    <a:pt x="28" y="54"/>
                    <a:pt x="28" y="51"/>
                    <a:pt x="27" y="49"/>
                  </a:cubicBezTo>
                  <a:cubicBezTo>
                    <a:pt x="25" y="32"/>
                    <a:pt x="14" y="18"/>
                    <a:pt x="13" y="2"/>
                  </a:cubicBezTo>
                  <a:cubicBezTo>
                    <a:pt x="10" y="1"/>
                    <a:pt x="6" y="0"/>
                    <a:pt x="3" y="0"/>
                  </a:cubicBezTo>
                  <a:cubicBezTo>
                    <a:pt x="3" y="0"/>
                    <a:pt x="2" y="1"/>
                    <a:pt x="2" y="1"/>
                  </a:cubicBezTo>
                  <a:cubicBezTo>
                    <a:pt x="1" y="1"/>
                    <a:pt x="1" y="2"/>
                    <a:pt x="1" y="3"/>
                  </a:cubicBezTo>
                  <a:cubicBezTo>
                    <a:pt x="0" y="12"/>
                    <a:pt x="0" y="22"/>
                    <a:pt x="1" y="31"/>
                  </a:cubicBezTo>
                  <a:cubicBezTo>
                    <a:pt x="3" y="41"/>
                    <a:pt x="6" y="50"/>
                    <a:pt x="12" y="57"/>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8" name="Freeform 126"/>
            <p:cNvSpPr/>
            <p:nvPr/>
          </p:nvSpPr>
          <p:spPr bwMode="auto">
            <a:xfrm>
              <a:off x="7747001" y="1438275"/>
              <a:ext cx="187325" cy="285750"/>
            </a:xfrm>
            <a:custGeom>
              <a:avLst/>
              <a:gdLst>
                <a:gd name="T0" fmla="*/ 162 w 182"/>
                <a:gd name="T1" fmla="*/ 28 h 276"/>
                <a:gd name="T2" fmla="*/ 92 w 182"/>
                <a:gd name="T3" fmla="*/ 4 h 276"/>
                <a:gd name="T4" fmla="*/ 18 w 182"/>
                <a:gd name="T5" fmla="*/ 24 h 276"/>
                <a:gd name="T6" fmla="*/ 15 w 182"/>
                <a:gd name="T7" fmla="*/ 25 h 276"/>
                <a:gd name="T8" fmla="*/ 0 w 182"/>
                <a:gd name="T9" fmla="*/ 113 h 276"/>
                <a:gd name="T10" fmla="*/ 91 w 182"/>
                <a:gd name="T11" fmla="*/ 276 h 276"/>
                <a:gd name="T12" fmla="*/ 182 w 182"/>
                <a:gd name="T13" fmla="*/ 113 h 276"/>
                <a:gd name="T14" fmla="*/ 169 w 182"/>
                <a:gd name="T15" fmla="*/ 31 h 276"/>
                <a:gd name="T16" fmla="*/ 162 w 182"/>
                <a:gd name="T17" fmla="*/ 2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6">
                  <a:moveTo>
                    <a:pt x="162" y="28"/>
                  </a:moveTo>
                  <a:cubicBezTo>
                    <a:pt x="143" y="14"/>
                    <a:pt x="115" y="7"/>
                    <a:pt x="92" y="4"/>
                  </a:cubicBezTo>
                  <a:cubicBezTo>
                    <a:pt x="64" y="0"/>
                    <a:pt x="42" y="11"/>
                    <a:pt x="18" y="24"/>
                  </a:cubicBezTo>
                  <a:cubicBezTo>
                    <a:pt x="17" y="24"/>
                    <a:pt x="16" y="25"/>
                    <a:pt x="15" y="25"/>
                  </a:cubicBezTo>
                  <a:cubicBezTo>
                    <a:pt x="6" y="51"/>
                    <a:pt x="0" y="81"/>
                    <a:pt x="0" y="113"/>
                  </a:cubicBezTo>
                  <a:cubicBezTo>
                    <a:pt x="0" y="203"/>
                    <a:pt x="41" y="276"/>
                    <a:pt x="91" y="276"/>
                  </a:cubicBezTo>
                  <a:cubicBezTo>
                    <a:pt x="141" y="276"/>
                    <a:pt x="182" y="203"/>
                    <a:pt x="182" y="113"/>
                  </a:cubicBezTo>
                  <a:cubicBezTo>
                    <a:pt x="182" y="83"/>
                    <a:pt x="177" y="55"/>
                    <a:pt x="169" y="31"/>
                  </a:cubicBezTo>
                  <a:cubicBezTo>
                    <a:pt x="167" y="30"/>
                    <a:pt x="164" y="29"/>
                    <a:pt x="162" y="28"/>
                  </a:cubicBezTo>
                  <a:close/>
                </a:path>
              </a:pathLst>
            </a:custGeom>
            <a:solidFill>
              <a:srgbClr val="EDC98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 name="Freeform 127"/>
            <p:cNvSpPr/>
            <p:nvPr/>
          </p:nvSpPr>
          <p:spPr bwMode="auto">
            <a:xfrm>
              <a:off x="7726363" y="1416050"/>
              <a:ext cx="228600" cy="165100"/>
            </a:xfrm>
            <a:custGeom>
              <a:avLst/>
              <a:gdLst>
                <a:gd name="T0" fmla="*/ 29 w 221"/>
                <a:gd name="T1" fmla="*/ 153 h 159"/>
                <a:gd name="T2" fmla="*/ 27 w 221"/>
                <a:gd name="T3" fmla="*/ 116 h 159"/>
                <a:gd name="T4" fmla="*/ 28 w 221"/>
                <a:gd name="T5" fmla="*/ 91 h 159"/>
                <a:gd name="T6" fmla="*/ 40 w 221"/>
                <a:gd name="T7" fmla="*/ 72 h 159"/>
                <a:gd name="T8" fmla="*/ 59 w 221"/>
                <a:gd name="T9" fmla="*/ 61 h 159"/>
                <a:gd name="T10" fmla="*/ 68 w 221"/>
                <a:gd name="T11" fmla="*/ 65 h 159"/>
                <a:gd name="T12" fmla="*/ 91 w 221"/>
                <a:gd name="T13" fmla="*/ 69 h 159"/>
                <a:gd name="T14" fmla="*/ 118 w 221"/>
                <a:gd name="T15" fmla="*/ 65 h 159"/>
                <a:gd name="T16" fmla="*/ 140 w 221"/>
                <a:gd name="T17" fmla="*/ 54 h 159"/>
                <a:gd name="T18" fmla="*/ 172 w 221"/>
                <a:gd name="T19" fmla="*/ 61 h 159"/>
                <a:gd name="T20" fmla="*/ 186 w 221"/>
                <a:gd name="T21" fmla="*/ 110 h 159"/>
                <a:gd name="T22" fmla="*/ 197 w 221"/>
                <a:gd name="T23" fmla="*/ 159 h 159"/>
                <a:gd name="T24" fmla="*/ 217 w 221"/>
                <a:gd name="T25" fmla="*/ 119 h 159"/>
                <a:gd name="T26" fmla="*/ 213 w 221"/>
                <a:gd name="T27" fmla="*/ 66 h 159"/>
                <a:gd name="T28" fmla="*/ 186 w 221"/>
                <a:gd name="T29" fmla="*/ 32 h 159"/>
                <a:gd name="T30" fmla="*/ 168 w 221"/>
                <a:gd name="T31" fmla="*/ 17 h 159"/>
                <a:gd name="T32" fmla="*/ 152 w 221"/>
                <a:gd name="T33" fmla="*/ 9 h 159"/>
                <a:gd name="T34" fmla="*/ 93 w 221"/>
                <a:gd name="T35" fmla="*/ 2 h 159"/>
                <a:gd name="T36" fmla="*/ 16 w 221"/>
                <a:gd name="T37" fmla="*/ 46 h 159"/>
                <a:gd name="T38" fmla="*/ 3 w 221"/>
                <a:gd name="T39" fmla="*/ 93 h 159"/>
                <a:gd name="T40" fmla="*/ 2 w 221"/>
                <a:gd name="T41" fmla="*/ 121 h 159"/>
                <a:gd name="T42" fmla="*/ 17 w 221"/>
                <a:gd name="T43" fmla="*/ 145 h 159"/>
                <a:gd name="T44" fmla="*/ 29 w 221"/>
                <a:gd name="T45" fmla="*/ 15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1" h="159">
                  <a:moveTo>
                    <a:pt x="29" y="153"/>
                  </a:moveTo>
                  <a:cubicBezTo>
                    <a:pt x="28" y="140"/>
                    <a:pt x="27" y="128"/>
                    <a:pt x="27" y="116"/>
                  </a:cubicBezTo>
                  <a:cubicBezTo>
                    <a:pt x="26" y="108"/>
                    <a:pt x="25" y="99"/>
                    <a:pt x="28" y="91"/>
                  </a:cubicBezTo>
                  <a:cubicBezTo>
                    <a:pt x="30" y="84"/>
                    <a:pt x="35" y="78"/>
                    <a:pt x="40" y="72"/>
                  </a:cubicBezTo>
                  <a:cubicBezTo>
                    <a:pt x="45" y="66"/>
                    <a:pt x="52" y="58"/>
                    <a:pt x="59" y="61"/>
                  </a:cubicBezTo>
                  <a:cubicBezTo>
                    <a:pt x="63" y="62"/>
                    <a:pt x="65" y="64"/>
                    <a:pt x="68" y="65"/>
                  </a:cubicBezTo>
                  <a:cubicBezTo>
                    <a:pt x="75" y="69"/>
                    <a:pt x="83" y="69"/>
                    <a:pt x="91" y="69"/>
                  </a:cubicBezTo>
                  <a:cubicBezTo>
                    <a:pt x="100" y="69"/>
                    <a:pt x="110" y="68"/>
                    <a:pt x="118" y="65"/>
                  </a:cubicBezTo>
                  <a:cubicBezTo>
                    <a:pt x="126" y="62"/>
                    <a:pt x="132" y="57"/>
                    <a:pt x="140" y="54"/>
                  </a:cubicBezTo>
                  <a:cubicBezTo>
                    <a:pt x="151" y="51"/>
                    <a:pt x="164" y="53"/>
                    <a:pt x="172" y="61"/>
                  </a:cubicBezTo>
                  <a:cubicBezTo>
                    <a:pt x="185" y="73"/>
                    <a:pt x="186" y="92"/>
                    <a:pt x="186" y="110"/>
                  </a:cubicBezTo>
                  <a:cubicBezTo>
                    <a:pt x="186" y="127"/>
                    <a:pt x="186" y="146"/>
                    <a:pt x="197" y="159"/>
                  </a:cubicBezTo>
                  <a:cubicBezTo>
                    <a:pt x="206" y="142"/>
                    <a:pt x="213" y="138"/>
                    <a:pt x="217" y="119"/>
                  </a:cubicBezTo>
                  <a:cubicBezTo>
                    <a:pt x="220" y="105"/>
                    <a:pt x="221" y="78"/>
                    <a:pt x="213" y="66"/>
                  </a:cubicBezTo>
                  <a:cubicBezTo>
                    <a:pt x="206" y="53"/>
                    <a:pt x="196" y="42"/>
                    <a:pt x="186" y="32"/>
                  </a:cubicBezTo>
                  <a:cubicBezTo>
                    <a:pt x="180" y="26"/>
                    <a:pt x="175" y="21"/>
                    <a:pt x="168" y="17"/>
                  </a:cubicBezTo>
                  <a:cubicBezTo>
                    <a:pt x="163" y="13"/>
                    <a:pt x="158" y="11"/>
                    <a:pt x="152" y="9"/>
                  </a:cubicBezTo>
                  <a:cubicBezTo>
                    <a:pt x="133" y="3"/>
                    <a:pt x="113" y="0"/>
                    <a:pt x="93" y="2"/>
                  </a:cubicBezTo>
                  <a:cubicBezTo>
                    <a:pt x="63" y="5"/>
                    <a:pt x="31" y="20"/>
                    <a:pt x="16" y="46"/>
                  </a:cubicBezTo>
                  <a:cubicBezTo>
                    <a:pt x="8" y="61"/>
                    <a:pt x="5" y="77"/>
                    <a:pt x="3" y="93"/>
                  </a:cubicBezTo>
                  <a:cubicBezTo>
                    <a:pt x="1" y="102"/>
                    <a:pt x="0" y="112"/>
                    <a:pt x="2" y="121"/>
                  </a:cubicBezTo>
                  <a:cubicBezTo>
                    <a:pt x="4" y="131"/>
                    <a:pt x="9" y="140"/>
                    <a:pt x="17" y="145"/>
                  </a:cubicBezTo>
                  <a:cubicBezTo>
                    <a:pt x="22" y="147"/>
                    <a:pt x="27" y="148"/>
                    <a:pt x="29" y="15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0" name="Freeform 128"/>
            <p:cNvSpPr/>
            <p:nvPr/>
          </p:nvSpPr>
          <p:spPr bwMode="auto">
            <a:xfrm>
              <a:off x="7739063" y="1547813"/>
              <a:ext cx="17463" cy="38100"/>
            </a:xfrm>
            <a:custGeom>
              <a:avLst/>
              <a:gdLst>
                <a:gd name="T0" fmla="*/ 5 w 17"/>
                <a:gd name="T1" fmla="*/ 0 h 37"/>
                <a:gd name="T2" fmla="*/ 6 w 17"/>
                <a:gd name="T3" fmla="*/ 0 h 37"/>
                <a:gd name="T4" fmla="*/ 7 w 17"/>
                <a:gd name="T5" fmla="*/ 1 h 37"/>
                <a:gd name="T6" fmla="*/ 16 w 17"/>
                <a:gd name="T7" fmla="*/ 18 h 37"/>
                <a:gd name="T8" fmla="*/ 17 w 17"/>
                <a:gd name="T9" fmla="*/ 24 h 37"/>
                <a:gd name="T10" fmla="*/ 17 w 17"/>
                <a:gd name="T11" fmla="*/ 27 h 37"/>
                <a:gd name="T12" fmla="*/ 17 w 17"/>
                <a:gd name="T13" fmla="*/ 36 h 37"/>
                <a:gd name="T14" fmla="*/ 17 w 17"/>
                <a:gd name="T15" fmla="*/ 37 h 37"/>
                <a:gd name="T16" fmla="*/ 16 w 17"/>
                <a:gd name="T17" fmla="*/ 37 h 37"/>
                <a:gd name="T18" fmla="*/ 11 w 17"/>
                <a:gd name="T19" fmla="*/ 37 h 37"/>
                <a:gd name="T20" fmla="*/ 8 w 17"/>
                <a:gd name="T21" fmla="*/ 23 h 37"/>
                <a:gd name="T22" fmla="*/ 7 w 17"/>
                <a:gd name="T23" fmla="*/ 19 h 37"/>
                <a:gd name="T24" fmla="*/ 2 w 17"/>
                <a:gd name="T25" fmla="*/ 15 h 37"/>
                <a:gd name="T26" fmla="*/ 0 w 17"/>
                <a:gd name="T27" fmla="*/ 7 h 37"/>
                <a:gd name="T28" fmla="*/ 1 w 17"/>
                <a:gd name="T29" fmla="*/ 4 h 37"/>
                <a:gd name="T30" fmla="*/ 3 w 17"/>
                <a:gd name="T31" fmla="*/ 2 h 37"/>
                <a:gd name="T32" fmla="*/ 5 w 17"/>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7">
                  <a:moveTo>
                    <a:pt x="5" y="0"/>
                  </a:moveTo>
                  <a:cubicBezTo>
                    <a:pt x="6" y="0"/>
                    <a:pt x="6" y="0"/>
                    <a:pt x="6" y="0"/>
                  </a:cubicBezTo>
                  <a:cubicBezTo>
                    <a:pt x="7" y="1"/>
                    <a:pt x="7" y="1"/>
                    <a:pt x="7" y="1"/>
                  </a:cubicBezTo>
                  <a:cubicBezTo>
                    <a:pt x="10" y="6"/>
                    <a:pt x="13" y="12"/>
                    <a:pt x="16" y="18"/>
                  </a:cubicBezTo>
                  <a:cubicBezTo>
                    <a:pt x="16" y="20"/>
                    <a:pt x="17" y="22"/>
                    <a:pt x="17" y="24"/>
                  </a:cubicBezTo>
                  <a:cubicBezTo>
                    <a:pt x="17" y="25"/>
                    <a:pt x="17" y="26"/>
                    <a:pt x="17" y="27"/>
                  </a:cubicBezTo>
                  <a:cubicBezTo>
                    <a:pt x="17" y="30"/>
                    <a:pt x="17" y="33"/>
                    <a:pt x="17" y="36"/>
                  </a:cubicBezTo>
                  <a:cubicBezTo>
                    <a:pt x="17" y="37"/>
                    <a:pt x="17" y="37"/>
                    <a:pt x="17" y="37"/>
                  </a:cubicBezTo>
                  <a:cubicBezTo>
                    <a:pt x="16" y="37"/>
                    <a:pt x="16" y="37"/>
                    <a:pt x="16" y="37"/>
                  </a:cubicBezTo>
                  <a:cubicBezTo>
                    <a:pt x="14" y="37"/>
                    <a:pt x="12" y="37"/>
                    <a:pt x="11" y="37"/>
                  </a:cubicBezTo>
                  <a:cubicBezTo>
                    <a:pt x="10" y="33"/>
                    <a:pt x="9" y="28"/>
                    <a:pt x="8" y="23"/>
                  </a:cubicBezTo>
                  <a:cubicBezTo>
                    <a:pt x="8" y="21"/>
                    <a:pt x="8" y="20"/>
                    <a:pt x="7" y="19"/>
                  </a:cubicBezTo>
                  <a:cubicBezTo>
                    <a:pt x="6" y="17"/>
                    <a:pt x="4" y="17"/>
                    <a:pt x="2" y="15"/>
                  </a:cubicBezTo>
                  <a:cubicBezTo>
                    <a:pt x="0" y="13"/>
                    <a:pt x="0" y="10"/>
                    <a:pt x="0" y="7"/>
                  </a:cubicBezTo>
                  <a:cubicBezTo>
                    <a:pt x="0" y="6"/>
                    <a:pt x="0" y="4"/>
                    <a:pt x="1" y="4"/>
                  </a:cubicBezTo>
                  <a:cubicBezTo>
                    <a:pt x="1" y="3"/>
                    <a:pt x="2" y="2"/>
                    <a:pt x="3" y="2"/>
                  </a:cubicBezTo>
                  <a:cubicBezTo>
                    <a:pt x="4" y="1"/>
                    <a:pt x="4" y="1"/>
                    <a:pt x="5" y="0"/>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 name="Freeform 129"/>
            <p:cNvSpPr/>
            <p:nvPr/>
          </p:nvSpPr>
          <p:spPr bwMode="auto">
            <a:xfrm>
              <a:off x="7921626" y="1557338"/>
              <a:ext cx="20638" cy="33338"/>
            </a:xfrm>
            <a:custGeom>
              <a:avLst/>
              <a:gdLst>
                <a:gd name="T0" fmla="*/ 1 w 20"/>
                <a:gd name="T1" fmla="*/ 3 h 31"/>
                <a:gd name="T2" fmla="*/ 4 w 20"/>
                <a:gd name="T3" fmla="*/ 1 h 31"/>
                <a:gd name="T4" fmla="*/ 20 w 20"/>
                <a:gd name="T5" fmla="*/ 2 h 31"/>
                <a:gd name="T6" fmla="*/ 16 w 20"/>
                <a:gd name="T7" fmla="*/ 9 h 31"/>
                <a:gd name="T8" fmla="*/ 11 w 20"/>
                <a:gd name="T9" fmla="*/ 29 h 31"/>
                <a:gd name="T10" fmla="*/ 11 w 20"/>
                <a:gd name="T11" fmla="*/ 30 h 31"/>
                <a:gd name="T12" fmla="*/ 10 w 20"/>
                <a:gd name="T13" fmla="*/ 31 h 31"/>
                <a:gd name="T14" fmla="*/ 4 w 20"/>
                <a:gd name="T15" fmla="*/ 31 h 31"/>
                <a:gd name="T16" fmla="*/ 3 w 20"/>
                <a:gd name="T17" fmla="*/ 15 h 31"/>
                <a:gd name="T18" fmla="*/ 2 w 20"/>
                <a:gd name="T19" fmla="*/ 11 h 31"/>
                <a:gd name="T20" fmla="*/ 1 w 20"/>
                <a:gd name="T21" fmla="*/ 7 h 31"/>
                <a:gd name="T22" fmla="*/ 1 w 20"/>
                <a:gd name="T2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1">
                  <a:moveTo>
                    <a:pt x="1" y="3"/>
                  </a:moveTo>
                  <a:cubicBezTo>
                    <a:pt x="2" y="2"/>
                    <a:pt x="3" y="2"/>
                    <a:pt x="4" y="1"/>
                  </a:cubicBezTo>
                  <a:cubicBezTo>
                    <a:pt x="9" y="0"/>
                    <a:pt x="14" y="0"/>
                    <a:pt x="20" y="2"/>
                  </a:cubicBezTo>
                  <a:cubicBezTo>
                    <a:pt x="19" y="4"/>
                    <a:pt x="18" y="7"/>
                    <a:pt x="16" y="9"/>
                  </a:cubicBezTo>
                  <a:cubicBezTo>
                    <a:pt x="13" y="15"/>
                    <a:pt x="11" y="22"/>
                    <a:pt x="11" y="29"/>
                  </a:cubicBezTo>
                  <a:cubicBezTo>
                    <a:pt x="11" y="29"/>
                    <a:pt x="11" y="30"/>
                    <a:pt x="11" y="30"/>
                  </a:cubicBezTo>
                  <a:cubicBezTo>
                    <a:pt x="10" y="31"/>
                    <a:pt x="10" y="31"/>
                    <a:pt x="10" y="31"/>
                  </a:cubicBezTo>
                  <a:cubicBezTo>
                    <a:pt x="8" y="31"/>
                    <a:pt x="6" y="31"/>
                    <a:pt x="4" y="31"/>
                  </a:cubicBezTo>
                  <a:cubicBezTo>
                    <a:pt x="5" y="25"/>
                    <a:pt x="5" y="20"/>
                    <a:pt x="3" y="15"/>
                  </a:cubicBezTo>
                  <a:cubicBezTo>
                    <a:pt x="3" y="14"/>
                    <a:pt x="3" y="12"/>
                    <a:pt x="2" y="11"/>
                  </a:cubicBezTo>
                  <a:cubicBezTo>
                    <a:pt x="2" y="10"/>
                    <a:pt x="2" y="9"/>
                    <a:pt x="1" y="7"/>
                  </a:cubicBezTo>
                  <a:cubicBezTo>
                    <a:pt x="1" y="6"/>
                    <a:pt x="0" y="4"/>
                    <a:pt x="1" y="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 name="Freeform 130"/>
            <p:cNvSpPr/>
            <p:nvPr/>
          </p:nvSpPr>
          <p:spPr bwMode="auto">
            <a:xfrm>
              <a:off x="7820026" y="1806575"/>
              <a:ext cx="52388" cy="150813"/>
            </a:xfrm>
            <a:custGeom>
              <a:avLst/>
              <a:gdLst>
                <a:gd name="T0" fmla="*/ 18 w 50"/>
                <a:gd name="T1" fmla="*/ 146 h 146"/>
                <a:gd name="T2" fmla="*/ 32 w 50"/>
                <a:gd name="T3" fmla="*/ 146 h 146"/>
                <a:gd name="T4" fmla="*/ 50 w 50"/>
                <a:gd name="T5" fmla="*/ 87 h 146"/>
                <a:gd name="T6" fmla="*/ 33 w 50"/>
                <a:gd name="T7" fmla="*/ 0 h 146"/>
                <a:gd name="T8" fmla="*/ 14 w 50"/>
                <a:gd name="T9" fmla="*/ 0 h 146"/>
                <a:gd name="T10" fmla="*/ 0 w 50"/>
                <a:gd name="T11" fmla="*/ 91 h 146"/>
                <a:gd name="T12" fmla="*/ 17 w 50"/>
                <a:gd name="T13" fmla="*/ 146 h 146"/>
                <a:gd name="T14" fmla="*/ 18 w 50"/>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46">
                  <a:moveTo>
                    <a:pt x="18" y="146"/>
                  </a:moveTo>
                  <a:cubicBezTo>
                    <a:pt x="23" y="146"/>
                    <a:pt x="27" y="146"/>
                    <a:pt x="32" y="146"/>
                  </a:cubicBezTo>
                  <a:cubicBezTo>
                    <a:pt x="39" y="124"/>
                    <a:pt x="45" y="105"/>
                    <a:pt x="50" y="87"/>
                  </a:cubicBezTo>
                  <a:cubicBezTo>
                    <a:pt x="33" y="0"/>
                    <a:pt x="33" y="0"/>
                    <a:pt x="33" y="0"/>
                  </a:cubicBezTo>
                  <a:cubicBezTo>
                    <a:pt x="14" y="0"/>
                    <a:pt x="14" y="0"/>
                    <a:pt x="14" y="0"/>
                  </a:cubicBezTo>
                  <a:cubicBezTo>
                    <a:pt x="0" y="91"/>
                    <a:pt x="0" y="91"/>
                    <a:pt x="0" y="91"/>
                  </a:cubicBezTo>
                  <a:cubicBezTo>
                    <a:pt x="5" y="108"/>
                    <a:pt x="10" y="126"/>
                    <a:pt x="17" y="146"/>
                  </a:cubicBezTo>
                  <a:cubicBezTo>
                    <a:pt x="17" y="146"/>
                    <a:pt x="18" y="146"/>
                    <a:pt x="18" y="146"/>
                  </a:cubicBez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 name="Freeform 131"/>
            <p:cNvSpPr/>
            <p:nvPr/>
          </p:nvSpPr>
          <p:spPr bwMode="auto">
            <a:xfrm>
              <a:off x="7602538" y="1728788"/>
              <a:ext cx="190500" cy="225425"/>
            </a:xfrm>
            <a:custGeom>
              <a:avLst/>
              <a:gdLst>
                <a:gd name="T0" fmla="*/ 184 w 184"/>
                <a:gd name="T1" fmla="*/ 218 h 218"/>
                <a:gd name="T2" fmla="*/ 139 w 184"/>
                <a:gd name="T3" fmla="*/ 122 h 218"/>
                <a:gd name="T4" fmla="*/ 162 w 184"/>
                <a:gd name="T5" fmla="*/ 87 h 218"/>
                <a:gd name="T6" fmla="*/ 134 w 184"/>
                <a:gd name="T7" fmla="*/ 91 h 218"/>
                <a:gd name="T8" fmla="*/ 128 w 184"/>
                <a:gd name="T9" fmla="*/ 46 h 218"/>
                <a:gd name="T10" fmla="*/ 146 w 184"/>
                <a:gd name="T11" fmla="*/ 0 h 218"/>
                <a:gd name="T12" fmla="*/ 18 w 184"/>
                <a:gd name="T13" fmla="*/ 56 h 218"/>
                <a:gd name="T14" fmla="*/ 0 w 184"/>
                <a:gd name="T15" fmla="*/ 109 h 218"/>
                <a:gd name="T16" fmla="*/ 184 w 184"/>
                <a:gd name="T17"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8">
                  <a:moveTo>
                    <a:pt x="184" y="218"/>
                  </a:moveTo>
                  <a:cubicBezTo>
                    <a:pt x="159" y="169"/>
                    <a:pt x="139" y="122"/>
                    <a:pt x="139" y="122"/>
                  </a:cubicBezTo>
                  <a:cubicBezTo>
                    <a:pt x="162" y="87"/>
                    <a:pt x="162" y="87"/>
                    <a:pt x="162" y="87"/>
                  </a:cubicBezTo>
                  <a:cubicBezTo>
                    <a:pt x="134" y="91"/>
                    <a:pt x="134" y="91"/>
                    <a:pt x="134" y="91"/>
                  </a:cubicBezTo>
                  <a:cubicBezTo>
                    <a:pt x="134" y="91"/>
                    <a:pt x="128" y="80"/>
                    <a:pt x="128" y="46"/>
                  </a:cubicBezTo>
                  <a:cubicBezTo>
                    <a:pt x="128" y="30"/>
                    <a:pt x="137" y="13"/>
                    <a:pt x="146" y="0"/>
                  </a:cubicBezTo>
                  <a:cubicBezTo>
                    <a:pt x="119" y="9"/>
                    <a:pt x="28" y="40"/>
                    <a:pt x="18" y="56"/>
                  </a:cubicBezTo>
                  <a:cubicBezTo>
                    <a:pt x="14" y="62"/>
                    <a:pt x="8" y="83"/>
                    <a:pt x="0" y="109"/>
                  </a:cubicBezTo>
                  <a:cubicBezTo>
                    <a:pt x="44" y="166"/>
                    <a:pt x="109" y="206"/>
                    <a:pt x="184" y="218"/>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 name="Freeform 132"/>
            <p:cNvSpPr/>
            <p:nvPr/>
          </p:nvSpPr>
          <p:spPr bwMode="auto">
            <a:xfrm>
              <a:off x="7735888" y="1703388"/>
              <a:ext cx="101600" cy="254000"/>
            </a:xfrm>
            <a:custGeom>
              <a:avLst/>
              <a:gdLst>
                <a:gd name="T0" fmla="*/ 6 w 99"/>
                <a:gd name="T1" fmla="*/ 116 h 246"/>
                <a:gd name="T2" fmla="*/ 34 w 99"/>
                <a:gd name="T3" fmla="*/ 112 h 246"/>
                <a:gd name="T4" fmla="*/ 11 w 99"/>
                <a:gd name="T5" fmla="*/ 147 h 246"/>
                <a:gd name="T6" fmla="*/ 56 w 99"/>
                <a:gd name="T7" fmla="*/ 243 h 246"/>
                <a:gd name="T8" fmla="*/ 99 w 99"/>
                <a:gd name="T9" fmla="*/ 246 h 246"/>
                <a:gd name="T10" fmla="*/ 82 w 99"/>
                <a:gd name="T11" fmla="*/ 191 h 246"/>
                <a:gd name="T12" fmla="*/ 62 w 99"/>
                <a:gd name="T13" fmla="*/ 120 h 246"/>
                <a:gd name="T14" fmla="*/ 40 w 99"/>
                <a:gd name="T15" fmla="*/ 0 h 246"/>
                <a:gd name="T16" fmla="*/ 40 w 99"/>
                <a:gd name="T17" fmla="*/ 0 h 246"/>
                <a:gd name="T18" fmla="*/ 18 w 99"/>
                <a:gd name="T19" fmla="*/ 25 h 246"/>
                <a:gd name="T20" fmla="*/ 0 w 99"/>
                <a:gd name="T21" fmla="*/ 71 h 246"/>
                <a:gd name="T22" fmla="*/ 6 w 99"/>
                <a:gd name="T23" fmla="*/ 1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6" y="116"/>
                  </a:moveTo>
                  <a:cubicBezTo>
                    <a:pt x="34" y="112"/>
                    <a:pt x="34" y="112"/>
                    <a:pt x="34" y="112"/>
                  </a:cubicBezTo>
                  <a:cubicBezTo>
                    <a:pt x="11" y="147"/>
                    <a:pt x="11" y="147"/>
                    <a:pt x="11" y="147"/>
                  </a:cubicBezTo>
                  <a:cubicBezTo>
                    <a:pt x="11" y="147"/>
                    <a:pt x="31" y="194"/>
                    <a:pt x="56" y="243"/>
                  </a:cubicBezTo>
                  <a:cubicBezTo>
                    <a:pt x="70" y="245"/>
                    <a:pt x="84" y="246"/>
                    <a:pt x="99" y="246"/>
                  </a:cubicBezTo>
                  <a:cubicBezTo>
                    <a:pt x="92" y="226"/>
                    <a:pt x="87" y="208"/>
                    <a:pt x="82" y="191"/>
                  </a:cubicBezTo>
                  <a:cubicBezTo>
                    <a:pt x="74" y="164"/>
                    <a:pt x="67" y="140"/>
                    <a:pt x="62" y="120"/>
                  </a:cubicBezTo>
                  <a:cubicBezTo>
                    <a:pt x="36" y="24"/>
                    <a:pt x="39" y="3"/>
                    <a:pt x="40" y="0"/>
                  </a:cubicBezTo>
                  <a:cubicBezTo>
                    <a:pt x="40" y="0"/>
                    <a:pt x="40" y="0"/>
                    <a:pt x="40" y="0"/>
                  </a:cubicBezTo>
                  <a:cubicBezTo>
                    <a:pt x="40" y="0"/>
                    <a:pt x="29" y="10"/>
                    <a:pt x="18" y="25"/>
                  </a:cubicBezTo>
                  <a:cubicBezTo>
                    <a:pt x="9" y="38"/>
                    <a:pt x="0" y="55"/>
                    <a:pt x="0" y="71"/>
                  </a:cubicBezTo>
                  <a:cubicBezTo>
                    <a:pt x="0" y="105"/>
                    <a:pt x="6" y="116"/>
                    <a:pt x="6" y="116"/>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 name="Freeform 133"/>
            <p:cNvSpPr/>
            <p:nvPr/>
          </p:nvSpPr>
          <p:spPr bwMode="auto">
            <a:xfrm>
              <a:off x="7899401" y="1728788"/>
              <a:ext cx="184150" cy="222250"/>
            </a:xfrm>
            <a:custGeom>
              <a:avLst/>
              <a:gdLst>
                <a:gd name="T0" fmla="*/ 48 w 179"/>
                <a:gd name="T1" fmla="*/ 91 h 215"/>
                <a:gd name="T2" fmla="*/ 21 w 179"/>
                <a:gd name="T3" fmla="*/ 87 h 215"/>
                <a:gd name="T4" fmla="*/ 43 w 179"/>
                <a:gd name="T5" fmla="*/ 122 h 215"/>
                <a:gd name="T6" fmla="*/ 0 w 179"/>
                <a:gd name="T7" fmla="*/ 215 h 215"/>
                <a:gd name="T8" fmla="*/ 179 w 179"/>
                <a:gd name="T9" fmla="*/ 97 h 215"/>
                <a:gd name="T10" fmla="*/ 164 w 179"/>
                <a:gd name="T11" fmla="*/ 56 h 215"/>
                <a:gd name="T12" fmla="*/ 36 w 179"/>
                <a:gd name="T13" fmla="*/ 0 h 215"/>
                <a:gd name="T14" fmla="*/ 55 w 179"/>
                <a:gd name="T15" fmla="*/ 46 h 215"/>
                <a:gd name="T16" fmla="*/ 48 w 179"/>
                <a:gd name="T17" fmla="*/ 9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5">
                  <a:moveTo>
                    <a:pt x="48" y="91"/>
                  </a:moveTo>
                  <a:cubicBezTo>
                    <a:pt x="21" y="87"/>
                    <a:pt x="21" y="87"/>
                    <a:pt x="21" y="87"/>
                  </a:cubicBezTo>
                  <a:cubicBezTo>
                    <a:pt x="43" y="122"/>
                    <a:pt x="43" y="122"/>
                    <a:pt x="43" y="122"/>
                  </a:cubicBezTo>
                  <a:cubicBezTo>
                    <a:pt x="43" y="122"/>
                    <a:pt x="24" y="168"/>
                    <a:pt x="0" y="215"/>
                  </a:cubicBezTo>
                  <a:cubicBezTo>
                    <a:pt x="74" y="200"/>
                    <a:pt x="137" y="157"/>
                    <a:pt x="179" y="97"/>
                  </a:cubicBezTo>
                  <a:cubicBezTo>
                    <a:pt x="173" y="77"/>
                    <a:pt x="167" y="61"/>
                    <a:pt x="164" y="56"/>
                  </a:cubicBezTo>
                  <a:cubicBezTo>
                    <a:pt x="155" y="40"/>
                    <a:pt x="63" y="9"/>
                    <a:pt x="36" y="0"/>
                  </a:cubicBezTo>
                  <a:cubicBezTo>
                    <a:pt x="45" y="13"/>
                    <a:pt x="55" y="30"/>
                    <a:pt x="55" y="46"/>
                  </a:cubicBezTo>
                  <a:cubicBezTo>
                    <a:pt x="55" y="80"/>
                    <a:pt x="48" y="91"/>
                    <a:pt x="48" y="91"/>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 name="Freeform 134"/>
            <p:cNvSpPr/>
            <p:nvPr/>
          </p:nvSpPr>
          <p:spPr bwMode="auto">
            <a:xfrm>
              <a:off x="7853363" y="1703388"/>
              <a:ext cx="101600" cy="254000"/>
            </a:xfrm>
            <a:custGeom>
              <a:avLst/>
              <a:gdLst>
                <a:gd name="T0" fmla="*/ 44 w 99"/>
                <a:gd name="T1" fmla="*/ 240 h 246"/>
                <a:gd name="T2" fmla="*/ 87 w 99"/>
                <a:gd name="T3" fmla="*/ 147 h 246"/>
                <a:gd name="T4" fmla="*/ 65 w 99"/>
                <a:gd name="T5" fmla="*/ 112 h 246"/>
                <a:gd name="T6" fmla="*/ 92 w 99"/>
                <a:gd name="T7" fmla="*/ 116 h 246"/>
                <a:gd name="T8" fmla="*/ 99 w 99"/>
                <a:gd name="T9" fmla="*/ 71 h 246"/>
                <a:gd name="T10" fmla="*/ 80 w 99"/>
                <a:gd name="T11" fmla="*/ 25 h 246"/>
                <a:gd name="T12" fmla="*/ 58 w 99"/>
                <a:gd name="T13" fmla="*/ 0 h 246"/>
                <a:gd name="T14" fmla="*/ 58 w 99"/>
                <a:gd name="T15" fmla="*/ 0 h 246"/>
                <a:gd name="T16" fmla="*/ 37 w 99"/>
                <a:gd name="T17" fmla="*/ 120 h 246"/>
                <a:gd name="T18" fmla="*/ 18 w 99"/>
                <a:gd name="T19" fmla="*/ 187 h 246"/>
                <a:gd name="T20" fmla="*/ 0 w 99"/>
                <a:gd name="T21" fmla="*/ 246 h 246"/>
                <a:gd name="T22" fmla="*/ 44 w 99"/>
                <a:gd name="T23" fmla="*/ 24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44" y="240"/>
                  </a:moveTo>
                  <a:cubicBezTo>
                    <a:pt x="68" y="193"/>
                    <a:pt x="87" y="147"/>
                    <a:pt x="87" y="147"/>
                  </a:cubicBezTo>
                  <a:cubicBezTo>
                    <a:pt x="65" y="112"/>
                    <a:pt x="65" y="112"/>
                    <a:pt x="65" y="112"/>
                  </a:cubicBezTo>
                  <a:cubicBezTo>
                    <a:pt x="92" y="116"/>
                    <a:pt x="92" y="116"/>
                    <a:pt x="92" y="116"/>
                  </a:cubicBezTo>
                  <a:cubicBezTo>
                    <a:pt x="92" y="116"/>
                    <a:pt x="99" y="105"/>
                    <a:pt x="99" y="71"/>
                  </a:cubicBezTo>
                  <a:cubicBezTo>
                    <a:pt x="99" y="55"/>
                    <a:pt x="89" y="38"/>
                    <a:pt x="80" y="25"/>
                  </a:cubicBezTo>
                  <a:cubicBezTo>
                    <a:pt x="69" y="10"/>
                    <a:pt x="58" y="0"/>
                    <a:pt x="58" y="0"/>
                  </a:cubicBezTo>
                  <a:cubicBezTo>
                    <a:pt x="58" y="0"/>
                    <a:pt x="58" y="0"/>
                    <a:pt x="58" y="0"/>
                  </a:cubicBezTo>
                  <a:cubicBezTo>
                    <a:pt x="59" y="3"/>
                    <a:pt x="62" y="24"/>
                    <a:pt x="37" y="120"/>
                  </a:cubicBezTo>
                  <a:cubicBezTo>
                    <a:pt x="32" y="139"/>
                    <a:pt x="25" y="161"/>
                    <a:pt x="18" y="187"/>
                  </a:cubicBezTo>
                  <a:cubicBezTo>
                    <a:pt x="13" y="205"/>
                    <a:pt x="7" y="224"/>
                    <a:pt x="0" y="246"/>
                  </a:cubicBezTo>
                  <a:cubicBezTo>
                    <a:pt x="15" y="245"/>
                    <a:pt x="30" y="243"/>
                    <a:pt x="44" y="240"/>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67" name="Freeform 135"/>
          <p:cNvSpPr/>
          <p:nvPr/>
        </p:nvSpPr>
        <p:spPr bwMode="auto">
          <a:xfrm>
            <a:off x="5079302" y="3655081"/>
            <a:ext cx="1179325" cy="1179325"/>
          </a:xfrm>
          <a:custGeom>
            <a:avLst/>
            <a:gdLst>
              <a:gd name="T0" fmla="*/ 508 w 1016"/>
              <a:gd name="T1" fmla="*/ 0 h 1016"/>
              <a:gd name="T2" fmla="*/ 0 w 1016"/>
              <a:gd name="T3" fmla="*/ 508 h 1016"/>
              <a:gd name="T4" fmla="*/ 45 w 1016"/>
              <a:gd name="T5" fmla="*/ 716 h 1016"/>
              <a:gd name="T6" fmla="*/ 508 w 1016"/>
              <a:gd name="T7" fmla="*/ 1016 h 1016"/>
              <a:gd name="T8" fmla="*/ 972 w 1016"/>
              <a:gd name="T9" fmla="*/ 71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82"/>
                  <a:pt x="16" y="652"/>
                  <a:pt x="45" y="716"/>
                </a:cubicBezTo>
                <a:cubicBezTo>
                  <a:pt x="124" y="893"/>
                  <a:pt x="302" y="1016"/>
                  <a:pt x="508" y="1016"/>
                </a:cubicBezTo>
                <a:cubicBezTo>
                  <a:pt x="715" y="1016"/>
                  <a:pt x="893" y="893"/>
                  <a:pt x="972" y="716"/>
                </a:cubicBezTo>
                <a:cubicBezTo>
                  <a:pt x="1001" y="652"/>
                  <a:pt x="1016" y="582"/>
                  <a:pt x="1016" y="508"/>
                </a:cubicBezTo>
                <a:cubicBezTo>
                  <a:pt x="1016" y="228"/>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3" name="组合 442"/>
          <p:cNvGrpSpPr/>
          <p:nvPr/>
        </p:nvGrpSpPr>
        <p:grpSpPr>
          <a:xfrm>
            <a:off x="5362554" y="3938335"/>
            <a:ext cx="612821" cy="612821"/>
            <a:chOff x="5240338" y="1414463"/>
            <a:chExt cx="546100" cy="546100"/>
          </a:xfrm>
        </p:grpSpPr>
        <p:sp>
          <p:nvSpPr>
            <p:cNvPr id="368" name="Freeform 136"/>
            <p:cNvSpPr/>
            <p:nvPr/>
          </p:nvSpPr>
          <p:spPr bwMode="auto">
            <a:xfrm>
              <a:off x="5303838" y="1414463"/>
              <a:ext cx="482600" cy="482600"/>
            </a:xfrm>
            <a:custGeom>
              <a:avLst/>
              <a:gdLst>
                <a:gd name="T0" fmla="*/ 0 w 304"/>
                <a:gd name="T1" fmla="*/ 0 h 304"/>
                <a:gd name="T2" fmla="*/ 44 w 304"/>
                <a:gd name="T3" fmla="*/ 0 h 304"/>
                <a:gd name="T4" fmla="*/ 44 w 304"/>
                <a:gd name="T5" fmla="*/ 260 h 304"/>
                <a:gd name="T6" fmla="*/ 304 w 304"/>
                <a:gd name="T7" fmla="*/ 260 h 304"/>
                <a:gd name="T8" fmla="*/ 304 w 304"/>
                <a:gd name="T9" fmla="*/ 304 h 304"/>
                <a:gd name="T10" fmla="*/ 0 w 304"/>
                <a:gd name="T11" fmla="*/ 304 h 304"/>
                <a:gd name="T12" fmla="*/ 0 w 304"/>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304" h="304">
                  <a:moveTo>
                    <a:pt x="0" y="0"/>
                  </a:moveTo>
                  <a:lnTo>
                    <a:pt x="44" y="0"/>
                  </a:lnTo>
                  <a:lnTo>
                    <a:pt x="44" y="260"/>
                  </a:lnTo>
                  <a:lnTo>
                    <a:pt x="304" y="260"/>
                  </a:lnTo>
                  <a:lnTo>
                    <a:pt x="304" y="304"/>
                  </a:lnTo>
                  <a:lnTo>
                    <a:pt x="0" y="30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 name="Freeform 137"/>
            <p:cNvSpPr/>
            <p:nvPr/>
          </p:nvSpPr>
          <p:spPr bwMode="auto">
            <a:xfrm>
              <a:off x="5240338" y="1476375"/>
              <a:ext cx="482600" cy="484188"/>
            </a:xfrm>
            <a:custGeom>
              <a:avLst/>
              <a:gdLst>
                <a:gd name="T0" fmla="*/ 304 w 304"/>
                <a:gd name="T1" fmla="*/ 305 h 305"/>
                <a:gd name="T2" fmla="*/ 260 w 304"/>
                <a:gd name="T3" fmla="*/ 305 h 305"/>
                <a:gd name="T4" fmla="*/ 260 w 304"/>
                <a:gd name="T5" fmla="*/ 44 h 305"/>
                <a:gd name="T6" fmla="*/ 0 w 304"/>
                <a:gd name="T7" fmla="*/ 44 h 305"/>
                <a:gd name="T8" fmla="*/ 0 w 304"/>
                <a:gd name="T9" fmla="*/ 0 h 305"/>
                <a:gd name="T10" fmla="*/ 304 w 304"/>
                <a:gd name="T11" fmla="*/ 0 h 305"/>
                <a:gd name="T12" fmla="*/ 304 w 304"/>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04" h="305">
                  <a:moveTo>
                    <a:pt x="304" y="305"/>
                  </a:moveTo>
                  <a:lnTo>
                    <a:pt x="260" y="305"/>
                  </a:lnTo>
                  <a:lnTo>
                    <a:pt x="260" y="44"/>
                  </a:lnTo>
                  <a:lnTo>
                    <a:pt x="0" y="44"/>
                  </a:lnTo>
                  <a:lnTo>
                    <a:pt x="0" y="0"/>
                  </a:lnTo>
                  <a:lnTo>
                    <a:pt x="304" y="0"/>
                  </a:lnTo>
                  <a:lnTo>
                    <a:pt x="304" y="305"/>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0" name="Oval 138"/>
          <p:cNvSpPr>
            <a:spLocks noChangeArrowheads="1"/>
          </p:cNvSpPr>
          <p:nvPr/>
        </p:nvSpPr>
        <p:spPr bwMode="auto">
          <a:xfrm>
            <a:off x="5082865" y="4959109"/>
            <a:ext cx="1179325" cy="1179325"/>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7" name="组合 446"/>
          <p:cNvGrpSpPr/>
          <p:nvPr/>
        </p:nvGrpSpPr>
        <p:grpSpPr>
          <a:xfrm>
            <a:off x="5323362" y="5142599"/>
            <a:ext cx="666266" cy="744649"/>
            <a:chOff x="5205413" y="2487613"/>
            <a:chExt cx="593726" cy="663575"/>
          </a:xfrm>
        </p:grpSpPr>
        <p:sp>
          <p:nvSpPr>
            <p:cNvPr id="371" name="Freeform 139"/>
            <p:cNvSpPr/>
            <p:nvPr/>
          </p:nvSpPr>
          <p:spPr bwMode="auto">
            <a:xfrm>
              <a:off x="5205413" y="2487613"/>
              <a:ext cx="501650" cy="611188"/>
            </a:xfrm>
            <a:custGeom>
              <a:avLst/>
              <a:gdLst>
                <a:gd name="T0" fmla="*/ 190 w 486"/>
                <a:gd name="T1" fmla="*/ 418 h 590"/>
                <a:gd name="T2" fmla="*/ 255 w 486"/>
                <a:gd name="T3" fmla="*/ 436 h 590"/>
                <a:gd name="T4" fmla="*/ 209 w 486"/>
                <a:gd name="T5" fmla="*/ 454 h 590"/>
                <a:gd name="T6" fmla="*/ 153 w 486"/>
                <a:gd name="T7" fmla="*/ 493 h 590"/>
                <a:gd name="T8" fmla="*/ 116 w 486"/>
                <a:gd name="T9" fmla="*/ 505 h 590"/>
                <a:gd name="T10" fmla="*/ 77 w 486"/>
                <a:gd name="T11" fmla="*/ 517 h 590"/>
                <a:gd name="T12" fmla="*/ 0 w 486"/>
                <a:gd name="T13" fmla="*/ 590 h 590"/>
                <a:gd name="T14" fmla="*/ 93 w 486"/>
                <a:gd name="T15" fmla="*/ 455 h 590"/>
                <a:gd name="T16" fmla="*/ 145 w 486"/>
                <a:gd name="T17" fmla="*/ 393 h 590"/>
                <a:gd name="T18" fmla="*/ 238 w 486"/>
                <a:gd name="T19" fmla="*/ 280 h 590"/>
                <a:gd name="T20" fmla="*/ 364 w 486"/>
                <a:gd name="T21" fmla="*/ 149 h 590"/>
                <a:gd name="T22" fmla="*/ 242 w 486"/>
                <a:gd name="T23" fmla="*/ 257 h 590"/>
                <a:gd name="T24" fmla="*/ 57 w 486"/>
                <a:gd name="T25" fmla="*/ 481 h 590"/>
                <a:gd name="T26" fmla="*/ 125 w 486"/>
                <a:gd name="T27" fmla="*/ 246 h 590"/>
                <a:gd name="T28" fmla="*/ 174 w 486"/>
                <a:gd name="T29" fmla="*/ 163 h 590"/>
                <a:gd name="T30" fmla="*/ 188 w 486"/>
                <a:gd name="T31" fmla="*/ 256 h 590"/>
                <a:gd name="T32" fmla="*/ 206 w 486"/>
                <a:gd name="T33" fmla="*/ 224 h 590"/>
                <a:gd name="T34" fmla="*/ 225 w 486"/>
                <a:gd name="T35" fmla="*/ 181 h 590"/>
                <a:gd name="T36" fmla="*/ 367 w 486"/>
                <a:gd name="T37" fmla="*/ 36 h 590"/>
                <a:gd name="T38" fmla="*/ 486 w 486"/>
                <a:gd name="T39" fmla="*/ 0 h 590"/>
                <a:gd name="T40" fmla="*/ 457 w 486"/>
                <a:gd name="T41" fmla="*/ 94 h 590"/>
                <a:gd name="T42" fmla="*/ 442 w 486"/>
                <a:gd name="T43" fmla="*/ 193 h 590"/>
                <a:gd name="T44" fmla="*/ 352 w 486"/>
                <a:gd name="T45" fmla="*/ 270 h 590"/>
                <a:gd name="T46" fmla="*/ 412 w 486"/>
                <a:gd name="T47" fmla="*/ 269 h 590"/>
                <a:gd name="T48" fmla="*/ 371 w 486"/>
                <a:gd name="T49" fmla="*/ 296 h 590"/>
                <a:gd name="T50" fmla="*/ 332 w 486"/>
                <a:gd name="T51" fmla="*/ 353 h 590"/>
                <a:gd name="T52" fmla="*/ 190 w 486"/>
                <a:gd name="T53" fmla="*/ 41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6" h="590">
                  <a:moveTo>
                    <a:pt x="190" y="418"/>
                  </a:moveTo>
                  <a:cubicBezTo>
                    <a:pt x="209" y="430"/>
                    <a:pt x="232" y="436"/>
                    <a:pt x="255" y="436"/>
                  </a:cubicBezTo>
                  <a:cubicBezTo>
                    <a:pt x="239" y="439"/>
                    <a:pt x="223" y="445"/>
                    <a:pt x="209" y="454"/>
                  </a:cubicBezTo>
                  <a:cubicBezTo>
                    <a:pt x="190" y="467"/>
                    <a:pt x="174" y="484"/>
                    <a:pt x="153" y="493"/>
                  </a:cubicBezTo>
                  <a:cubicBezTo>
                    <a:pt x="140" y="498"/>
                    <a:pt x="129" y="501"/>
                    <a:pt x="116" y="505"/>
                  </a:cubicBezTo>
                  <a:cubicBezTo>
                    <a:pt x="103" y="509"/>
                    <a:pt x="90" y="511"/>
                    <a:pt x="77" y="517"/>
                  </a:cubicBezTo>
                  <a:cubicBezTo>
                    <a:pt x="46" y="530"/>
                    <a:pt x="40" y="540"/>
                    <a:pt x="0" y="590"/>
                  </a:cubicBezTo>
                  <a:cubicBezTo>
                    <a:pt x="23" y="540"/>
                    <a:pt x="55" y="494"/>
                    <a:pt x="93" y="455"/>
                  </a:cubicBezTo>
                  <a:cubicBezTo>
                    <a:pt x="108" y="438"/>
                    <a:pt x="129" y="410"/>
                    <a:pt x="145" y="393"/>
                  </a:cubicBezTo>
                  <a:cubicBezTo>
                    <a:pt x="179" y="354"/>
                    <a:pt x="206" y="320"/>
                    <a:pt x="238" y="280"/>
                  </a:cubicBezTo>
                  <a:cubicBezTo>
                    <a:pt x="278" y="230"/>
                    <a:pt x="313" y="185"/>
                    <a:pt x="364" y="149"/>
                  </a:cubicBezTo>
                  <a:cubicBezTo>
                    <a:pt x="316" y="174"/>
                    <a:pt x="279" y="216"/>
                    <a:pt x="242" y="257"/>
                  </a:cubicBezTo>
                  <a:cubicBezTo>
                    <a:pt x="178" y="330"/>
                    <a:pt x="114" y="403"/>
                    <a:pt x="57" y="481"/>
                  </a:cubicBezTo>
                  <a:cubicBezTo>
                    <a:pt x="36" y="398"/>
                    <a:pt x="69" y="310"/>
                    <a:pt x="125" y="246"/>
                  </a:cubicBezTo>
                  <a:cubicBezTo>
                    <a:pt x="146" y="221"/>
                    <a:pt x="172" y="196"/>
                    <a:pt x="174" y="163"/>
                  </a:cubicBezTo>
                  <a:cubicBezTo>
                    <a:pt x="189" y="191"/>
                    <a:pt x="194" y="225"/>
                    <a:pt x="188" y="256"/>
                  </a:cubicBezTo>
                  <a:cubicBezTo>
                    <a:pt x="194" y="246"/>
                    <a:pt x="200" y="235"/>
                    <a:pt x="206" y="224"/>
                  </a:cubicBezTo>
                  <a:cubicBezTo>
                    <a:pt x="212" y="210"/>
                    <a:pt x="218" y="195"/>
                    <a:pt x="225" y="181"/>
                  </a:cubicBezTo>
                  <a:cubicBezTo>
                    <a:pt x="253" y="117"/>
                    <a:pt x="301" y="58"/>
                    <a:pt x="367" y="36"/>
                  </a:cubicBezTo>
                  <a:cubicBezTo>
                    <a:pt x="406" y="23"/>
                    <a:pt x="451" y="22"/>
                    <a:pt x="486" y="0"/>
                  </a:cubicBezTo>
                  <a:cubicBezTo>
                    <a:pt x="463" y="25"/>
                    <a:pt x="458" y="61"/>
                    <a:pt x="457" y="94"/>
                  </a:cubicBezTo>
                  <a:cubicBezTo>
                    <a:pt x="455" y="128"/>
                    <a:pt x="456" y="163"/>
                    <a:pt x="442" y="193"/>
                  </a:cubicBezTo>
                  <a:cubicBezTo>
                    <a:pt x="425" y="229"/>
                    <a:pt x="389" y="253"/>
                    <a:pt x="352" y="270"/>
                  </a:cubicBezTo>
                  <a:cubicBezTo>
                    <a:pt x="372" y="268"/>
                    <a:pt x="392" y="267"/>
                    <a:pt x="412" y="269"/>
                  </a:cubicBezTo>
                  <a:cubicBezTo>
                    <a:pt x="398" y="277"/>
                    <a:pt x="383" y="284"/>
                    <a:pt x="371" y="296"/>
                  </a:cubicBezTo>
                  <a:cubicBezTo>
                    <a:pt x="355" y="312"/>
                    <a:pt x="345" y="334"/>
                    <a:pt x="332" y="353"/>
                  </a:cubicBezTo>
                  <a:cubicBezTo>
                    <a:pt x="300" y="397"/>
                    <a:pt x="244" y="423"/>
                    <a:pt x="190" y="418"/>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2" name="Freeform 140"/>
            <p:cNvSpPr/>
            <p:nvPr/>
          </p:nvSpPr>
          <p:spPr bwMode="auto">
            <a:xfrm>
              <a:off x="5534026" y="2978150"/>
              <a:ext cx="265113" cy="173038"/>
            </a:xfrm>
            <a:custGeom>
              <a:avLst/>
              <a:gdLst>
                <a:gd name="T0" fmla="*/ 237 w 256"/>
                <a:gd name="T1" fmla="*/ 18 h 168"/>
                <a:gd name="T2" fmla="*/ 219 w 256"/>
                <a:gd name="T3" fmla="*/ 0 h 168"/>
                <a:gd name="T4" fmla="*/ 37 w 256"/>
                <a:gd name="T5" fmla="*/ 0 h 168"/>
                <a:gd name="T6" fmla="*/ 19 w 256"/>
                <a:gd name="T7" fmla="*/ 18 h 168"/>
                <a:gd name="T8" fmla="*/ 0 w 256"/>
                <a:gd name="T9" fmla="*/ 168 h 168"/>
                <a:gd name="T10" fmla="*/ 256 w 256"/>
                <a:gd name="T11" fmla="*/ 168 h 168"/>
                <a:gd name="T12" fmla="*/ 237 w 256"/>
                <a:gd name="T13" fmla="*/ 18 h 168"/>
              </a:gdLst>
              <a:ahLst/>
              <a:cxnLst>
                <a:cxn ang="0">
                  <a:pos x="T0" y="T1"/>
                </a:cxn>
                <a:cxn ang="0">
                  <a:pos x="T2" y="T3"/>
                </a:cxn>
                <a:cxn ang="0">
                  <a:pos x="T4" y="T5"/>
                </a:cxn>
                <a:cxn ang="0">
                  <a:pos x="T6" y="T7"/>
                </a:cxn>
                <a:cxn ang="0">
                  <a:pos x="T8" y="T9"/>
                </a:cxn>
                <a:cxn ang="0">
                  <a:pos x="T10" y="T11"/>
                </a:cxn>
                <a:cxn ang="0">
                  <a:pos x="T12" y="T13"/>
                </a:cxn>
              </a:cxnLst>
              <a:rect l="0" t="0" r="r" b="b"/>
              <a:pathLst>
                <a:path w="256" h="168">
                  <a:moveTo>
                    <a:pt x="237" y="18"/>
                  </a:moveTo>
                  <a:cubicBezTo>
                    <a:pt x="236" y="8"/>
                    <a:pt x="228" y="0"/>
                    <a:pt x="219" y="0"/>
                  </a:cubicBezTo>
                  <a:cubicBezTo>
                    <a:pt x="37" y="0"/>
                    <a:pt x="37" y="0"/>
                    <a:pt x="37" y="0"/>
                  </a:cubicBezTo>
                  <a:cubicBezTo>
                    <a:pt x="28" y="0"/>
                    <a:pt x="20" y="8"/>
                    <a:pt x="19" y="18"/>
                  </a:cubicBezTo>
                  <a:cubicBezTo>
                    <a:pt x="0" y="168"/>
                    <a:pt x="0" y="168"/>
                    <a:pt x="0" y="168"/>
                  </a:cubicBezTo>
                  <a:cubicBezTo>
                    <a:pt x="256" y="168"/>
                    <a:pt x="256" y="168"/>
                    <a:pt x="256" y="168"/>
                  </a:cubicBezTo>
                  <a:lnTo>
                    <a:pt x="237" y="1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 name="Rectangle 141"/>
            <p:cNvSpPr>
              <a:spLocks noChangeArrowheads="1"/>
            </p:cNvSpPr>
            <p:nvPr/>
          </p:nvSpPr>
          <p:spPr bwMode="auto">
            <a:xfrm>
              <a:off x="5621338" y="2935288"/>
              <a:ext cx="92075" cy="444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 name="Freeform 142"/>
            <p:cNvSpPr/>
            <p:nvPr/>
          </p:nvSpPr>
          <p:spPr bwMode="auto">
            <a:xfrm>
              <a:off x="5605463" y="2916238"/>
              <a:ext cx="122238" cy="22225"/>
            </a:xfrm>
            <a:custGeom>
              <a:avLst/>
              <a:gdLst>
                <a:gd name="T0" fmla="*/ 110 w 118"/>
                <a:gd name="T1" fmla="*/ 0 h 20"/>
                <a:gd name="T2" fmla="*/ 9 w 118"/>
                <a:gd name="T3" fmla="*/ 0 h 20"/>
                <a:gd name="T4" fmla="*/ 0 w 118"/>
                <a:gd name="T5" fmla="*/ 10 h 20"/>
                <a:gd name="T6" fmla="*/ 9 w 118"/>
                <a:gd name="T7" fmla="*/ 20 h 20"/>
                <a:gd name="T8" fmla="*/ 110 w 118"/>
                <a:gd name="T9" fmla="*/ 20 h 20"/>
                <a:gd name="T10" fmla="*/ 118 w 118"/>
                <a:gd name="T11" fmla="*/ 10 h 20"/>
                <a:gd name="T12" fmla="*/ 110 w 1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8" h="20">
                  <a:moveTo>
                    <a:pt x="110" y="0"/>
                  </a:moveTo>
                  <a:cubicBezTo>
                    <a:pt x="9" y="0"/>
                    <a:pt x="9" y="0"/>
                    <a:pt x="9" y="0"/>
                  </a:cubicBezTo>
                  <a:cubicBezTo>
                    <a:pt x="4" y="0"/>
                    <a:pt x="0" y="4"/>
                    <a:pt x="0" y="10"/>
                  </a:cubicBezTo>
                  <a:cubicBezTo>
                    <a:pt x="0" y="15"/>
                    <a:pt x="4" y="20"/>
                    <a:pt x="9" y="20"/>
                  </a:cubicBezTo>
                  <a:cubicBezTo>
                    <a:pt x="110" y="20"/>
                    <a:pt x="110" y="20"/>
                    <a:pt x="110" y="20"/>
                  </a:cubicBezTo>
                  <a:cubicBezTo>
                    <a:pt x="114" y="20"/>
                    <a:pt x="118" y="15"/>
                    <a:pt x="118" y="10"/>
                  </a:cubicBezTo>
                  <a:cubicBezTo>
                    <a:pt x="118" y="4"/>
                    <a:pt x="114" y="0"/>
                    <a:pt x="110"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5" name="Freeform 143"/>
          <p:cNvSpPr/>
          <p:nvPr/>
        </p:nvSpPr>
        <p:spPr bwMode="auto">
          <a:xfrm>
            <a:off x="3616861" y="4955545"/>
            <a:ext cx="1182887" cy="1184670"/>
          </a:xfrm>
          <a:custGeom>
            <a:avLst/>
            <a:gdLst>
              <a:gd name="T0" fmla="*/ 1017 w 1019"/>
              <a:gd name="T1" fmla="*/ 513 h 1020"/>
              <a:gd name="T2" fmla="*/ 506 w 1019"/>
              <a:gd name="T3" fmla="*/ 1018 h 1020"/>
              <a:gd name="T4" fmla="*/ 1 w 1019"/>
              <a:gd name="T5" fmla="*/ 507 h 1020"/>
              <a:gd name="T6" fmla="*/ 513 w 1019"/>
              <a:gd name="T7" fmla="*/ 2 h 1020"/>
              <a:gd name="T8" fmla="*/ 1017 w 1019"/>
              <a:gd name="T9" fmla="*/ 513 h 1020"/>
            </a:gdLst>
            <a:ahLst/>
            <a:cxnLst>
              <a:cxn ang="0">
                <a:pos x="T0" y="T1"/>
              </a:cxn>
              <a:cxn ang="0">
                <a:pos x="T2" y="T3"/>
              </a:cxn>
              <a:cxn ang="0">
                <a:pos x="T4" y="T5"/>
              </a:cxn>
              <a:cxn ang="0">
                <a:pos x="T6" y="T7"/>
              </a:cxn>
              <a:cxn ang="0">
                <a:pos x="T8" y="T9"/>
              </a:cxn>
            </a:cxnLst>
            <a:rect l="0" t="0" r="r" b="b"/>
            <a:pathLst>
              <a:path w="1019" h="1020">
                <a:moveTo>
                  <a:pt x="1017" y="513"/>
                </a:moveTo>
                <a:cubicBezTo>
                  <a:pt x="1016" y="794"/>
                  <a:pt x="787" y="1020"/>
                  <a:pt x="506" y="1018"/>
                </a:cubicBezTo>
                <a:cubicBezTo>
                  <a:pt x="226" y="1016"/>
                  <a:pt x="0" y="787"/>
                  <a:pt x="1" y="507"/>
                </a:cubicBezTo>
                <a:cubicBezTo>
                  <a:pt x="3" y="226"/>
                  <a:pt x="232" y="0"/>
                  <a:pt x="513" y="2"/>
                </a:cubicBezTo>
                <a:cubicBezTo>
                  <a:pt x="793" y="4"/>
                  <a:pt x="1019" y="233"/>
                  <a:pt x="1017" y="513"/>
                </a:cubicBezTo>
                <a:close/>
              </a:path>
            </a:pathLst>
          </a:cu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8" name="组合 447"/>
          <p:cNvGrpSpPr/>
          <p:nvPr/>
        </p:nvGrpSpPr>
        <p:grpSpPr>
          <a:xfrm>
            <a:off x="3894770" y="5233453"/>
            <a:ext cx="716147" cy="716146"/>
            <a:chOff x="4068763" y="2568575"/>
            <a:chExt cx="638176" cy="638175"/>
          </a:xfrm>
        </p:grpSpPr>
        <p:sp>
          <p:nvSpPr>
            <p:cNvPr id="376" name="Freeform 144"/>
            <p:cNvSpPr>
              <a:spLocks noEditPoints="1"/>
            </p:cNvSpPr>
            <p:nvPr/>
          </p:nvSpPr>
          <p:spPr bwMode="auto">
            <a:xfrm>
              <a:off x="4083051" y="2584450"/>
              <a:ext cx="190500" cy="190500"/>
            </a:xfrm>
            <a:custGeom>
              <a:avLst/>
              <a:gdLst>
                <a:gd name="T0" fmla="*/ 33 w 184"/>
                <a:gd name="T1" fmla="*/ 33 h 184"/>
                <a:gd name="T2" fmla="*/ 33 w 184"/>
                <a:gd name="T3" fmla="*/ 151 h 184"/>
                <a:gd name="T4" fmla="*/ 152 w 184"/>
                <a:gd name="T5" fmla="*/ 151 h 184"/>
                <a:gd name="T6" fmla="*/ 152 w 184"/>
                <a:gd name="T7" fmla="*/ 33 h 184"/>
                <a:gd name="T8" fmla="*/ 33 w 184"/>
                <a:gd name="T9" fmla="*/ 33 h 184"/>
                <a:gd name="T10" fmla="*/ 136 w 184"/>
                <a:gd name="T11" fmla="*/ 135 h 184"/>
                <a:gd name="T12" fmla="*/ 49 w 184"/>
                <a:gd name="T13" fmla="*/ 135 h 184"/>
                <a:gd name="T14" fmla="*/ 49 w 184"/>
                <a:gd name="T15" fmla="*/ 49 h 184"/>
                <a:gd name="T16" fmla="*/ 136 w 184"/>
                <a:gd name="T17" fmla="*/ 49 h 184"/>
                <a:gd name="T18" fmla="*/ 136 w 184"/>
                <a:gd name="T19" fmla="*/ 1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33" y="33"/>
                  </a:moveTo>
                  <a:cubicBezTo>
                    <a:pt x="0" y="65"/>
                    <a:pt x="0" y="118"/>
                    <a:pt x="33" y="151"/>
                  </a:cubicBezTo>
                  <a:cubicBezTo>
                    <a:pt x="66" y="184"/>
                    <a:pt x="119" y="184"/>
                    <a:pt x="152" y="151"/>
                  </a:cubicBezTo>
                  <a:cubicBezTo>
                    <a:pt x="184" y="118"/>
                    <a:pt x="184" y="65"/>
                    <a:pt x="152" y="33"/>
                  </a:cubicBezTo>
                  <a:cubicBezTo>
                    <a:pt x="119" y="0"/>
                    <a:pt x="66" y="0"/>
                    <a:pt x="33" y="33"/>
                  </a:cubicBezTo>
                  <a:close/>
                  <a:moveTo>
                    <a:pt x="136" y="135"/>
                  </a:moveTo>
                  <a:cubicBezTo>
                    <a:pt x="112" y="159"/>
                    <a:pt x="73" y="159"/>
                    <a:pt x="49" y="135"/>
                  </a:cubicBezTo>
                  <a:cubicBezTo>
                    <a:pt x="25" y="111"/>
                    <a:pt x="25" y="73"/>
                    <a:pt x="49" y="49"/>
                  </a:cubicBezTo>
                  <a:cubicBezTo>
                    <a:pt x="73" y="25"/>
                    <a:pt x="112" y="25"/>
                    <a:pt x="136" y="49"/>
                  </a:cubicBezTo>
                  <a:cubicBezTo>
                    <a:pt x="160" y="73"/>
                    <a:pt x="160" y="111"/>
                    <a:pt x="136" y="13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 name="Freeform 145"/>
            <p:cNvSpPr/>
            <p:nvPr/>
          </p:nvSpPr>
          <p:spPr bwMode="auto">
            <a:xfrm>
              <a:off x="4068763" y="2568575"/>
              <a:ext cx="57150" cy="57150"/>
            </a:xfrm>
            <a:custGeom>
              <a:avLst/>
              <a:gdLst>
                <a:gd name="T0" fmla="*/ 55 w 55"/>
                <a:gd name="T1" fmla="*/ 34 h 56"/>
                <a:gd name="T2" fmla="*/ 33 w 55"/>
                <a:gd name="T3" fmla="*/ 56 h 56"/>
                <a:gd name="T4" fmla="*/ 6 w 55"/>
                <a:gd name="T5" fmla="*/ 29 h 56"/>
                <a:gd name="T6" fmla="*/ 6 w 55"/>
                <a:gd name="T7" fmla="*/ 7 h 56"/>
                <a:gd name="T8" fmla="*/ 28 w 55"/>
                <a:gd name="T9" fmla="*/ 7 h 56"/>
                <a:gd name="T10" fmla="*/ 55 w 55"/>
                <a:gd name="T11" fmla="*/ 34 h 56"/>
              </a:gdLst>
              <a:ahLst/>
              <a:cxnLst>
                <a:cxn ang="0">
                  <a:pos x="T0" y="T1"/>
                </a:cxn>
                <a:cxn ang="0">
                  <a:pos x="T2" y="T3"/>
                </a:cxn>
                <a:cxn ang="0">
                  <a:pos x="T4" y="T5"/>
                </a:cxn>
                <a:cxn ang="0">
                  <a:pos x="T6" y="T7"/>
                </a:cxn>
                <a:cxn ang="0">
                  <a:pos x="T8" y="T9"/>
                </a:cxn>
                <a:cxn ang="0">
                  <a:pos x="T10" y="T11"/>
                </a:cxn>
              </a:cxnLst>
              <a:rect l="0" t="0" r="r" b="b"/>
              <a:pathLst>
                <a:path w="55" h="56">
                  <a:moveTo>
                    <a:pt x="55" y="34"/>
                  </a:moveTo>
                  <a:cubicBezTo>
                    <a:pt x="33" y="56"/>
                    <a:pt x="33" y="56"/>
                    <a:pt x="33" y="56"/>
                  </a:cubicBezTo>
                  <a:cubicBezTo>
                    <a:pt x="6" y="29"/>
                    <a:pt x="6" y="29"/>
                    <a:pt x="6" y="29"/>
                  </a:cubicBezTo>
                  <a:cubicBezTo>
                    <a:pt x="0" y="23"/>
                    <a:pt x="0" y="13"/>
                    <a:pt x="6" y="7"/>
                  </a:cubicBezTo>
                  <a:cubicBezTo>
                    <a:pt x="12" y="0"/>
                    <a:pt x="22" y="0"/>
                    <a:pt x="28" y="7"/>
                  </a:cubicBezTo>
                  <a:lnTo>
                    <a:pt x="55" y="34"/>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 name="Freeform 146"/>
            <p:cNvSpPr/>
            <p:nvPr/>
          </p:nvSpPr>
          <p:spPr bwMode="auto">
            <a:xfrm>
              <a:off x="4227513" y="2727325"/>
              <a:ext cx="77788" cy="77788"/>
            </a:xfrm>
            <a:custGeom>
              <a:avLst/>
              <a:gdLst>
                <a:gd name="T0" fmla="*/ 66 w 76"/>
                <a:gd name="T1" fmla="*/ 66 h 75"/>
                <a:gd name="T2" fmla="*/ 66 w 76"/>
                <a:gd name="T3" fmla="*/ 66 h 75"/>
                <a:gd name="T4" fmla="*/ 31 w 76"/>
                <a:gd name="T5" fmla="*/ 66 h 75"/>
                <a:gd name="T6" fmla="*/ 0 w 76"/>
                <a:gd name="T7" fmla="*/ 35 h 75"/>
                <a:gd name="T8" fmla="*/ 35 w 76"/>
                <a:gd name="T9" fmla="*/ 0 h 75"/>
                <a:gd name="T10" fmla="*/ 66 w 76"/>
                <a:gd name="T11" fmla="*/ 30 h 75"/>
                <a:gd name="T12" fmla="*/ 66 w 76"/>
                <a:gd name="T13" fmla="*/ 66 h 75"/>
              </a:gdLst>
              <a:ahLst/>
              <a:cxnLst>
                <a:cxn ang="0">
                  <a:pos x="T0" y="T1"/>
                </a:cxn>
                <a:cxn ang="0">
                  <a:pos x="T2" y="T3"/>
                </a:cxn>
                <a:cxn ang="0">
                  <a:pos x="T4" y="T5"/>
                </a:cxn>
                <a:cxn ang="0">
                  <a:pos x="T6" y="T7"/>
                </a:cxn>
                <a:cxn ang="0">
                  <a:pos x="T8" y="T9"/>
                </a:cxn>
                <a:cxn ang="0">
                  <a:pos x="T10" y="T11"/>
                </a:cxn>
                <a:cxn ang="0">
                  <a:pos x="T12" y="T13"/>
                </a:cxn>
              </a:cxnLst>
              <a:rect l="0" t="0" r="r" b="b"/>
              <a:pathLst>
                <a:path w="76" h="75">
                  <a:moveTo>
                    <a:pt x="66" y="66"/>
                  </a:moveTo>
                  <a:cubicBezTo>
                    <a:pt x="66" y="66"/>
                    <a:pt x="66" y="66"/>
                    <a:pt x="66" y="66"/>
                  </a:cubicBezTo>
                  <a:cubicBezTo>
                    <a:pt x="56" y="75"/>
                    <a:pt x="40" y="75"/>
                    <a:pt x="31" y="66"/>
                  </a:cubicBezTo>
                  <a:cubicBezTo>
                    <a:pt x="0" y="35"/>
                    <a:pt x="0" y="35"/>
                    <a:pt x="0" y="35"/>
                  </a:cubicBezTo>
                  <a:cubicBezTo>
                    <a:pt x="35" y="0"/>
                    <a:pt x="35" y="0"/>
                    <a:pt x="35" y="0"/>
                  </a:cubicBezTo>
                  <a:cubicBezTo>
                    <a:pt x="66" y="30"/>
                    <a:pt x="66" y="30"/>
                    <a:pt x="66" y="30"/>
                  </a:cubicBezTo>
                  <a:cubicBezTo>
                    <a:pt x="76" y="40"/>
                    <a:pt x="76" y="56"/>
                    <a:pt x="66" y="6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 name="Freeform 147"/>
            <p:cNvSpPr/>
            <p:nvPr/>
          </p:nvSpPr>
          <p:spPr bwMode="auto">
            <a:xfrm>
              <a:off x="4127501" y="3035300"/>
              <a:ext cx="31750" cy="158750"/>
            </a:xfrm>
            <a:custGeom>
              <a:avLst/>
              <a:gdLst>
                <a:gd name="T0" fmla="*/ 0 w 31"/>
                <a:gd name="T1" fmla="*/ 0 h 154"/>
                <a:gd name="T2" fmla="*/ 25 w 31"/>
                <a:gd name="T3" fmla="*/ 151 h 154"/>
                <a:gd name="T4" fmla="*/ 30 w 31"/>
                <a:gd name="T5" fmla="*/ 151 h 154"/>
                <a:gd name="T6" fmla="*/ 31 w 31"/>
                <a:gd name="T7" fmla="*/ 25 h 154"/>
                <a:gd name="T8" fmla="*/ 0 w 31"/>
                <a:gd name="T9" fmla="*/ 0 h 154"/>
              </a:gdLst>
              <a:ahLst/>
              <a:cxnLst>
                <a:cxn ang="0">
                  <a:pos x="T0" y="T1"/>
                </a:cxn>
                <a:cxn ang="0">
                  <a:pos x="T2" y="T3"/>
                </a:cxn>
                <a:cxn ang="0">
                  <a:pos x="T4" y="T5"/>
                </a:cxn>
                <a:cxn ang="0">
                  <a:pos x="T6" y="T7"/>
                </a:cxn>
                <a:cxn ang="0">
                  <a:pos x="T8" y="T9"/>
                </a:cxn>
              </a:cxnLst>
              <a:rect l="0" t="0" r="r" b="b"/>
              <a:pathLst>
                <a:path w="31" h="154">
                  <a:moveTo>
                    <a:pt x="0" y="0"/>
                  </a:moveTo>
                  <a:cubicBezTo>
                    <a:pt x="25" y="151"/>
                    <a:pt x="25" y="151"/>
                    <a:pt x="25" y="151"/>
                  </a:cubicBezTo>
                  <a:cubicBezTo>
                    <a:pt x="25" y="154"/>
                    <a:pt x="30" y="154"/>
                    <a:pt x="30" y="151"/>
                  </a:cubicBezTo>
                  <a:cubicBezTo>
                    <a:pt x="31" y="25"/>
                    <a:pt x="31" y="25"/>
                    <a:pt x="31" y="25"/>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0" name="Freeform 148"/>
            <p:cNvSpPr/>
            <p:nvPr/>
          </p:nvSpPr>
          <p:spPr bwMode="auto">
            <a:xfrm>
              <a:off x="4113213" y="2713038"/>
              <a:ext cx="49213" cy="374650"/>
            </a:xfrm>
            <a:custGeom>
              <a:avLst/>
              <a:gdLst>
                <a:gd name="T0" fmla="*/ 31 w 31"/>
                <a:gd name="T1" fmla="*/ 236 h 236"/>
                <a:gd name="T2" fmla="*/ 0 w 31"/>
                <a:gd name="T3" fmla="*/ 201 h 236"/>
                <a:gd name="T4" fmla="*/ 0 w 31"/>
                <a:gd name="T5" fmla="*/ 0 h 236"/>
                <a:gd name="T6" fmla="*/ 31 w 31"/>
                <a:gd name="T7" fmla="*/ 26 h 236"/>
                <a:gd name="T8" fmla="*/ 31 w 31"/>
                <a:gd name="T9" fmla="*/ 236 h 236"/>
              </a:gdLst>
              <a:ahLst/>
              <a:cxnLst>
                <a:cxn ang="0">
                  <a:pos x="T0" y="T1"/>
                </a:cxn>
                <a:cxn ang="0">
                  <a:pos x="T2" y="T3"/>
                </a:cxn>
                <a:cxn ang="0">
                  <a:pos x="T4" y="T5"/>
                </a:cxn>
                <a:cxn ang="0">
                  <a:pos x="T6" y="T7"/>
                </a:cxn>
                <a:cxn ang="0">
                  <a:pos x="T8" y="T9"/>
                </a:cxn>
              </a:cxnLst>
              <a:rect l="0" t="0" r="r" b="b"/>
              <a:pathLst>
                <a:path w="31" h="236">
                  <a:moveTo>
                    <a:pt x="31" y="236"/>
                  </a:moveTo>
                  <a:lnTo>
                    <a:pt x="0" y="201"/>
                  </a:lnTo>
                  <a:lnTo>
                    <a:pt x="0" y="0"/>
                  </a:lnTo>
                  <a:lnTo>
                    <a:pt x="31" y="26"/>
                  </a:lnTo>
                  <a:lnTo>
                    <a:pt x="31" y="23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1" name="Oval 149"/>
            <p:cNvSpPr>
              <a:spLocks noChangeArrowheads="1"/>
            </p:cNvSpPr>
            <p:nvPr/>
          </p:nvSpPr>
          <p:spPr bwMode="auto">
            <a:xfrm>
              <a:off x="4102101" y="3000375"/>
              <a:ext cx="46038"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2" name="Freeform 150"/>
            <p:cNvSpPr/>
            <p:nvPr/>
          </p:nvSpPr>
          <p:spPr bwMode="auto">
            <a:xfrm>
              <a:off x="4543426" y="2632075"/>
              <a:ext cx="158750" cy="31750"/>
            </a:xfrm>
            <a:custGeom>
              <a:avLst/>
              <a:gdLst>
                <a:gd name="T0" fmla="*/ 0 w 154"/>
                <a:gd name="T1" fmla="*/ 0 h 31"/>
                <a:gd name="T2" fmla="*/ 151 w 154"/>
                <a:gd name="T3" fmla="*/ 25 h 31"/>
                <a:gd name="T4" fmla="*/ 151 w 154"/>
                <a:gd name="T5" fmla="*/ 30 h 31"/>
                <a:gd name="T6" fmla="*/ 25 w 154"/>
                <a:gd name="T7" fmla="*/ 31 h 31"/>
                <a:gd name="T8" fmla="*/ 0 w 154"/>
                <a:gd name="T9" fmla="*/ 0 h 31"/>
              </a:gdLst>
              <a:ahLst/>
              <a:cxnLst>
                <a:cxn ang="0">
                  <a:pos x="T0" y="T1"/>
                </a:cxn>
                <a:cxn ang="0">
                  <a:pos x="T2" y="T3"/>
                </a:cxn>
                <a:cxn ang="0">
                  <a:pos x="T4" y="T5"/>
                </a:cxn>
                <a:cxn ang="0">
                  <a:pos x="T6" y="T7"/>
                </a:cxn>
                <a:cxn ang="0">
                  <a:pos x="T8" y="T9"/>
                </a:cxn>
              </a:cxnLst>
              <a:rect l="0" t="0" r="r" b="b"/>
              <a:pathLst>
                <a:path w="154" h="31">
                  <a:moveTo>
                    <a:pt x="0" y="0"/>
                  </a:moveTo>
                  <a:cubicBezTo>
                    <a:pt x="151" y="25"/>
                    <a:pt x="151" y="25"/>
                    <a:pt x="151" y="25"/>
                  </a:cubicBezTo>
                  <a:cubicBezTo>
                    <a:pt x="154" y="25"/>
                    <a:pt x="154" y="30"/>
                    <a:pt x="151" y="30"/>
                  </a:cubicBezTo>
                  <a:cubicBezTo>
                    <a:pt x="25" y="31"/>
                    <a:pt x="25" y="31"/>
                    <a:pt x="25" y="31"/>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3" name="Freeform 151"/>
            <p:cNvSpPr/>
            <p:nvPr/>
          </p:nvSpPr>
          <p:spPr bwMode="auto">
            <a:xfrm>
              <a:off x="4221163" y="2617788"/>
              <a:ext cx="374650" cy="49213"/>
            </a:xfrm>
            <a:custGeom>
              <a:avLst/>
              <a:gdLst>
                <a:gd name="T0" fmla="*/ 236 w 236"/>
                <a:gd name="T1" fmla="*/ 31 h 31"/>
                <a:gd name="T2" fmla="*/ 201 w 236"/>
                <a:gd name="T3" fmla="*/ 0 h 31"/>
                <a:gd name="T4" fmla="*/ 0 w 236"/>
                <a:gd name="T5" fmla="*/ 0 h 31"/>
                <a:gd name="T6" fmla="*/ 27 w 236"/>
                <a:gd name="T7" fmla="*/ 31 h 31"/>
                <a:gd name="T8" fmla="*/ 236 w 236"/>
                <a:gd name="T9" fmla="*/ 31 h 31"/>
              </a:gdLst>
              <a:ahLst/>
              <a:cxnLst>
                <a:cxn ang="0">
                  <a:pos x="T0" y="T1"/>
                </a:cxn>
                <a:cxn ang="0">
                  <a:pos x="T2" y="T3"/>
                </a:cxn>
                <a:cxn ang="0">
                  <a:pos x="T4" y="T5"/>
                </a:cxn>
                <a:cxn ang="0">
                  <a:pos x="T6" y="T7"/>
                </a:cxn>
                <a:cxn ang="0">
                  <a:pos x="T8" y="T9"/>
                </a:cxn>
              </a:cxnLst>
              <a:rect l="0" t="0" r="r" b="b"/>
              <a:pathLst>
                <a:path w="236" h="31">
                  <a:moveTo>
                    <a:pt x="236" y="31"/>
                  </a:moveTo>
                  <a:lnTo>
                    <a:pt x="201" y="0"/>
                  </a:lnTo>
                  <a:lnTo>
                    <a:pt x="0" y="0"/>
                  </a:lnTo>
                  <a:lnTo>
                    <a:pt x="27" y="31"/>
                  </a:lnTo>
                  <a:lnTo>
                    <a:pt x="236" y="3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4" name="Oval 152"/>
            <p:cNvSpPr>
              <a:spLocks noChangeArrowheads="1"/>
            </p:cNvSpPr>
            <p:nvPr/>
          </p:nvSpPr>
          <p:spPr bwMode="auto">
            <a:xfrm>
              <a:off x="4506913" y="2606675"/>
              <a:ext cx="47625"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5" name="Freeform 153"/>
            <p:cNvSpPr/>
            <p:nvPr/>
          </p:nvSpPr>
          <p:spPr bwMode="auto">
            <a:xfrm>
              <a:off x="4178301" y="2679700"/>
              <a:ext cx="528638" cy="527050"/>
            </a:xfrm>
            <a:custGeom>
              <a:avLst/>
              <a:gdLst>
                <a:gd name="T0" fmla="*/ 0 w 511"/>
                <a:gd name="T1" fmla="*/ 510 h 510"/>
                <a:gd name="T2" fmla="*/ 0 w 511"/>
                <a:gd name="T3" fmla="*/ 503 h 510"/>
                <a:gd name="T4" fmla="*/ 503 w 511"/>
                <a:gd name="T5" fmla="*/ 0 h 510"/>
                <a:gd name="T6" fmla="*/ 511 w 511"/>
                <a:gd name="T7" fmla="*/ 0 h 510"/>
                <a:gd name="T8" fmla="*/ 0 w 511"/>
                <a:gd name="T9" fmla="*/ 510 h 510"/>
              </a:gdLst>
              <a:ahLst/>
              <a:cxnLst>
                <a:cxn ang="0">
                  <a:pos x="T0" y="T1"/>
                </a:cxn>
                <a:cxn ang="0">
                  <a:pos x="T2" y="T3"/>
                </a:cxn>
                <a:cxn ang="0">
                  <a:pos x="T4" y="T5"/>
                </a:cxn>
                <a:cxn ang="0">
                  <a:pos x="T6" y="T7"/>
                </a:cxn>
                <a:cxn ang="0">
                  <a:pos x="T8" y="T9"/>
                </a:cxn>
              </a:cxnLst>
              <a:rect l="0" t="0" r="r" b="b"/>
              <a:pathLst>
                <a:path w="511" h="510">
                  <a:moveTo>
                    <a:pt x="0" y="510"/>
                  </a:moveTo>
                  <a:cubicBezTo>
                    <a:pt x="0" y="503"/>
                    <a:pt x="0" y="503"/>
                    <a:pt x="0" y="503"/>
                  </a:cubicBezTo>
                  <a:cubicBezTo>
                    <a:pt x="278" y="503"/>
                    <a:pt x="503" y="277"/>
                    <a:pt x="503" y="0"/>
                  </a:cubicBezTo>
                  <a:cubicBezTo>
                    <a:pt x="511" y="0"/>
                    <a:pt x="511" y="0"/>
                    <a:pt x="511" y="0"/>
                  </a:cubicBezTo>
                  <a:cubicBezTo>
                    <a:pt x="511" y="281"/>
                    <a:pt x="282" y="510"/>
                    <a:pt x="0" y="51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86" name="Freeform 154"/>
          <p:cNvSpPr/>
          <p:nvPr/>
        </p:nvSpPr>
        <p:spPr bwMode="auto">
          <a:xfrm>
            <a:off x="10925795" y="2333241"/>
            <a:ext cx="1181107" cy="780278"/>
          </a:xfrm>
          <a:custGeom>
            <a:avLst/>
            <a:gdLst>
              <a:gd name="T0" fmla="*/ 1017 w 1018"/>
              <a:gd name="T1" fmla="*/ 507 h 673"/>
              <a:gd name="T2" fmla="*/ 506 w 1018"/>
              <a:gd name="T3" fmla="*/ 2 h 673"/>
              <a:gd name="T4" fmla="*/ 2 w 1018"/>
              <a:gd name="T5" fmla="*/ 513 h 673"/>
              <a:gd name="T6" fmla="*/ 28 w 1018"/>
              <a:gd name="T7" fmla="*/ 673 h 673"/>
              <a:gd name="T8" fmla="*/ 991 w 1018"/>
              <a:gd name="T9" fmla="*/ 673 h 673"/>
              <a:gd name="T10" fmla="*/ 1017 w 1018"/>
              <a:gd name="T11" fmla="*/ 507 h 673"/>
            </a:gdLst>
            <a:ahLst/>
            <a:cxnLst>
              <a:cxn ang="0">
                <a:pos x="T0" y="T1"/>
              </a:cxn>
              <a:cxn ang="0">
                <a:pos x="T2" y="T3"/>
              </a:cxn>
              <a:cxn ang="0">
                <a:pos x="T4" y="T5"/>
              </a:cxn>
              <a:cxn ang="0">
                <a:pos x="T6" y="T7"/>
              </a:cxn>
              <a:cxn ang="0">
                <a:pos x="T8" y="T9"/>
              </a:cxn>
              <a:cxn ang="0">
                <a:pos x="T10" y="T11"/>
              </a:cxn>
            </a:cxnLst>
            <a:rect l="0" t="0" r="r" b="b"/>
            <a:pathLst>
              <a:path w="1018" h="673">
                <a:moveTo>
                  <a:pt x="1017" y="507"/>
                </a:moveTo>
                <a:cubicBezTo>
                  <a:pt x="1016" y="226"/>
                  <a:pt x="787" y="0"/>
                  <a:pt x="506" y="2"/>
                </a:cubicBezTo>
                <a:cubicBezTo>
                  <a:pt x="226" y="4"/>
                  <a:pt x="0" y="233"/>
                  <a:pt x="2" y="513"/>
                </a:cubicBezTo>
                <a:cubicBezTo>
                  <a:pt x="2" y="569"/>
                  <a:pt x="11" y="623"/>
                  <a:pt x="28" y="673"/>
                </a:cubicBezTo>
                <a:cubicBezTo>
                  <a:pt x="991" y="673"/>
                  <a:pt x="991" y="673"/>
                  <a:pt x="991" y="673"/>
                </a:cubicBezTo>
                <a:cubicBezTo>
                  <a:pt x="1008" y="621"/>
                  <a:pt x="1018" y="565"/>
                  <a:pt x="1017" y="507"/>
                </a:cubicBezTo>
                <a:close/>
              </a:path>
            </a:pathLst>
          </a:custGeom>
          <a:solidFill>
            <a:srgbClr val="EEC74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7" name="Freeform 155"/>
          <p:cNvSpPr/>
          <p:nvPr/>
        </p:nvSpPr>
        <p:spPr bwMode="auto">
          <a:xfrm>
            <a:off x="10957862" y="3113519"/>
            <a:ext cx="1116974" cy="402609"/>
          </a:xfrm>
          <a:custGeom>
            <a:avLst/>
            <a:gdLst>
              <a:gd name="T0" fmla="*/ 0 w 963"/>
              <a:gd name="T1" fmla="*/ 0 h 346"/>
              <a:gd name="T2" fmla="*/ 485 w 963"/>
              <a:gd name="T3" fmla="*/ 345 h 346"/>
              <a:gd name="T4" fmla="*/ 963 w 963"/>
              <a:gd name="T5" fmla="*/ 0 h 346"/>
              <a:gd name="T6" fmla="*/ 0 w 963"/>
              <a:gd name="T7" fmla="*/ 0 h 346"/>
            </a:gdLst>
            <a:ahLst/>
            <a:cxnLst>
              <a:cxn ang="0">
                <a:pos x="T0" y="T1"/>
              </a:cxn>
              <a:cxn ang="0">
                <a:pos x="T2" y="T3"/>
              </a:cxn>
              <a:cxn ang="0">
                <a:pos x="T4" y="T5"/>
              </a:cxn>
              <a:cxn ang="0">
                <a:pos x="T6" y="T7"/>
              </a:cxn>
            </a:cxnLst>
            <a:rect l="0" t="0" r="r" b="b"/>
            <a:pathLst>
              <a:path w="963" h="346">
                <a:moveTo>
                  <a:pt x="0" y="0"/>
                </a:moveTo>
                <a:cubicBezTo>
                  <a:pt x="69" y="202"/>
                  <a:pt x="260" y="346"/>
                  <a:pt x="485" y="345"/>
                </a:cubicBezTo>
                <a:cubicBezTo>
                  <a:pt x="707" y="343"/>
                  <a:pt x="895" y="200"/>
                  <a:pt x="963" y="0"/>
                </a:cubicBezTo>
                <a:lnTo>
                  <a:pt x="0" y="0"/>
                </a:lnTo>
                <a:close/>
              </a:path>
            </a:pathLst>
          </a:custGeom>
          <a:solidFill>
            <a:srgbClr val="94A1A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9" name="组合 448"/>
          <p:cNvGrpSpPr/>
          <p:nvPr/>
        </p:nvGrpSpPr>
        <p:grpSpPr>
          <a:xfrm>
            <a:off x="11175199" y="2475758"/>
            <a:ext cx="684080" cy="810563"/>
            <a:chOff x="7539038" y="3609975"/>
            <a:chExt cx="609601" cy="722313"/>
          </a:xfrm>
        </p:grpSpPr>
        <p:sp>
          <p:nvSpPr>
            <p:cNvPr id="388" name="Freeform 156"/>
            <p:cNvSpPr/>
            <p:nvPr/>
          </p:nvSpPr>
          <p:spPr bwMode="auto">
            <a:xfrm>
              <a:off x="7550151" y="3609975"/>
              <a:ext cx="585788" cy="295275"/>
            </a:xfrm>
            <a:custGeom>
              <a:avLst/>
              <a:gdLst>
                <a:gd name="T0" fmla="*/ 567 w 567"/>
                <a:gd name="T1" fmla="*/ 285 h 285"/>
                <a:gd name="T2" fmla="*/ 547 w 567"/>
                <a:gd name="T3" fmla="*/ 285 h 285"/>
                <a:gd name="T4" fmla="*/ 283 w 567"/>
                <a:gd name="T5" fmla="*/ 18 h 285"/>
                <a:gd name="T6" fmla="*/ 20 w 567"/>
                <a:gd name="T7" fmla="*/ 285 h 285"/>
                <a:gd name="T8" fmla="*/ 0 w 567"/>
                <a:gd name="T9" fmla="*/ 285 h 285"/>
                <a:gd name="T10" fmla="*/ 283 w 567"/>
                <a:gd name="T11" fmla="*/ 0 h 285"/>
                <a:gd name="T12" fmla="*/ 567 w 567"/>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567" h="285">
                  <a:moveTo>
                    <a:pt x="567" y="285"/>
                  </a:moveTo>
                  <a:cubicBezTo>
                    <a:pt x="547" y="285"/>
                    <a:pt x="547" y="285"/>
                    <a:pt x="547" y="285"/>
                  </a:cubicBezTo>
                  <a:cubicBezTo>
                    <a:pt x="547" y="138"/>
                    <a:pt x="429" y="18"/>
                    <a:pt x="283" y="18"/>
                  </a:cubicBezTo>
                  <a:cubicBezTo>
                    <a:pt x="138" y="18"/>
                    <a:pt x="20" y="138"/>
                    <a:pt x="20" y="285"/>
                  </a:cubicBezTo>
                  <a:cubicBezTo>
                    <a:pt x="0" y="285"/>
                    <a:pt x="0" y="285"/>
                    <a:pt x="0" y="285"/>
                  </a:cubicBezTo>
                  <a:cubicBezTo>
                    <a:pt x="0" y="128"/>
                    <a:pt x="127" y="0"/>
                    <a:pt x="283" y="0"/>
                  </a:cubicBezTo>
                  <a:cubicBezTo>
                    <a:pt x="440" y="0"/>
                    <a:pt x="567" y="128"/>
                    <a:pt x="567" y="285"/>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9" name="Freeform 157"/>
            <p:cNvSpPr/>
            <p:nvPr/>
          </p:nvSpPr>
          <p:spPr bwMode="auto">
            <a:xfrm>
              <a:off x="7564438" y="3913188"/>
              <a:ext cx="557213" cy="419100"/>
            </a:xfrm>
            <a:custGeom>
              <a:avLst/>
              <a:gdLst>
                <a:gd name="T0" fmla="*/ 300 w 351"/>
                <a:gd name="T1" fmla="*/ 264 h 264"/>
                <a:gd name="T2" fmla="*/ 52 w 351"/>
                <a:gd name="T3" fmla="*/ 264 h 264"/>
                <a:gd name="T4" fmla="*/ 0 w 351"/>
                <a:gd name="T5" fmla="*/ 0 h 264"/>
                <a:gd name="T6" fmla="*/ 351 w 351"/>
                <a:gd name="T7" fmla="*/ 0 h 264"/>
                <a:gd name="T8" fmla="*/ 300 w 351"/>
                <a:gd name="T9" fmla="*/ 264 h 264"/>
              </a:gdLst>
              <a:ahLst/>
              <a:cxnLst>
                <a:cxn ang="0">
                  <a:pos x="T0" y="T1"/>
                </a:cxn>
                <a:cxn ang="0">
                  <a:pos x="T2" y="T3"/>
                </a:cxn>
                <a:cxn ang="0">
                  <a:pos x="T4" y="T5"/>
                </a:cxn>
                <a:cxn ang="0">
                  <a:pos x="T6" y="T7"/>
                </a:cxn>
                <a:cxn ang="0">
                  <a:pos x="T8" y="T9"/>
                </a:cxn>
              </a:cxnLst>
              <a:rect l="0" t="0" r="r" b="b"/>
              <a:pathLst>
                <a:path w="351" h="264">
                  <a:moveTo>
                    <a:pt x="300" y="264"/>
                  </a:moveTo>
                  <a:lnTo>
                    <a:pt x="52" y="264"/>
                  </a:lnTo>
                  <a:lnTo>
                    <a:pt x="0" y="0"/>
                  </a:lnTo>
                  <a:lnTo>
                    <a:pt x="351" y="0"/>
                  </a:lnTo>
                  <a:lnTo>
                    <a:pt x="300" y="26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0" name="Freeform 158"/>
            <p:cNvSpPr/>
            <p:nvPr/>
          </p:nvSpPr>
          <p:spPr bwMode="auto">
            <a:xfrm>
              <a:off x="7620001" y="3921125"/>
              <a:ext cx="482600" cy="290513"/>
            </a:xfrm>
            <a:custGeom>
              <a:avLst/>
              <a:gdLst>
                <a:gd name="T0" fmla="*/ 0 w 466"/>
                <a:gd name="T1" fmla="*/ 0 h 281"/>
                <a:gd name="T2" fmla="*/ 6 w 466"/>
                <a:gd name="T3" fmla="*/ 21 h 281"/>
                <a:gd name="T4" fmla="*/ 24 w 466"/>
                <a:gd name="T5" fmla="*/ 121 h 281"/>
                <a:gd name="T6" fmla="*/ 47 w 466"/>
                <a:gd name="T7" fmla="*/ 173 h 281"/>
                <a:gd name="T8" fmla="*/ 110 w 466"/>
                <a:gd name="T9" fmla="*/ 177 h 281"/>
                <a:gd name="T10" fmla="*/ 138 w 466"/>
                <a:gd name="T11" fmla="*/ 169 h 281"/>
                <a:gd name="T12" fmla="*/ 149 w 466"/>
                <a:gd name="T13" fmla="*/ 185 h 281"/>
                <a:gd name="T14" fmla="*/ 187 w 466"/>
                <a:gd name="T15" fmla="*/ 183 h 281"/>
                <a:gd name="T16" fmla="*/ 200 w 466"/>
                <a:gd name="T17" fmla="*/ 147 h 281"/>
                <a:gd name="T18" fmla="*/ 211 w 466"/>
                <a:gd name="T19" fmla="*/ 111 h 281"/>
                <a:gd name="T20" fmla="*/ 249 w 466"/>
                <a:gd name="T21" fmla="*/ 105 h 281"/>
                <a:gd name="T22" fmla="*/ 257 w 466"/>
                <a:gd name="T23" fmla="*/ 122 h 281"/>
                <a:gd name="T24" fmla="*/ 258 w 466"/>
                <a:gd name="T25" fmla="*/ 198 h 281"/>
                <a:gd name="T26" fmla="*/ 271 w 466"/>
                <a:gd name="T27" fmla="*/ 270 h 281"/>
                <a:gd name="T28" fmla="*/ 329 w 466"/>
                <a:gd name="T29" fmla="*/ 267 h 281"/>
                <a:gd name="T30" fmla="*/ 354 w 466"/>
                <a:gd name="T31" fmla="*/ 220 h 281"/>
                <a:gd name="T32" fmla="*/ 348 w 466"/>
                <a:gd name="T33" fmla="*/ 167 h 281"/>
                <a:gd name="T34" fmla="*/ 360 w 466"/>
                <a:gd name="T35" fmla="*/ 132 h 281"/>
                <a:gd name="T36" fmla="*/ 379 w 466"/>
                <a:gd name="T37" fmla="*/ 130 h 281"/>
                <a:gd name="T38" fmla="*/ 408 w 466"/>
                <a:gd name="T39" fmla="*/ 77 h 281"/>
                <a:gd name="T40" fmla="*/ 422 w 466"/>
                <a:gd name="T41" fmla="*/ 75 h 281"/>
                <a:gd name="T42" fmla="*/ 454 w 466"/>
                <a:gd name="T43" fmla="*/ 39 h 281"/>
                <a:gd name="T44" fmla="*/ 466 w 466"/>
                <a:gd name="T45" fmla="*/ 0 h 281"/>
                <a:gd name="T46" fmla="*/ 0 w 466"/>
                <a:gd name="T4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6" h="281">
                  <a:moveTo>
                    <a:pt x="0" y="0"/>
                  </a:moveTo>
                  <a:cubicBezTo>
                    <a:pt x="3" y="6"/>
                    <a:pt x="5" y="14"/>
                    <a:pt x="6" y="21"/>
                  </a:cubicBezTo>
                  <a:cubicBezTo>
                    <a:pt x="12" y="54"/>
                    <a:pt x="18" y="88"/>
                    <a:pt x="24" y="121"/>
                  </a:cubicBezTo>
                  <a:cubicBezTo>
                    <a:pt x="27" y="140"/>
                    <a:pt x="31" y="160"/>
                    <a:pt x="47" y="173"/>
                  </a:cubicBezTo>
                  <a:cubicBezTo>
                    <a:pt x="63" y="187"/>
                    <a:pt x="92" y="189"/>
                    <a:pt x="110" y="177"/>
                  </a:cubicBezTo>
                  <a:cubicBezTo>
                    <a:pt x="119" y="172"/>
                    <a:pt x="129" y="164"/>
                    <a:pt x="138" y="169"/>
                  </a:cubicBezTo>
                  <a:cubicBezTo>
                    <a:pt x="144" y="172"/>
                    <a:pt x="145" y="179"/>
                    <a:pt x="149" y="185"/>
                  </a:cubicBezTo>
                  <a:cubicBezTo>
                    <a:pt x="157" y="195"/>
                    <a:pt x="178" y="193"/>
                    <a:pt x="187" y="183"/>
                  </a:cubicBezTo>
                  <a:cubicBezTo>
                    <a:pt x="197" y="174"/>
                    <a:pt x="199" y="160"/>
                    <a:pt x="200" y="147"/>
                  </a:cubicBezTo>
                  <a:cubicBezTo>
                    <a:pt x="201" y="135"/>
                    <a:pt x="202" y="121"/>
                    <a:pt x="211" y="111"/>
                  </a:cubicBezTo>
                  <a:cubicBezTo>
                    <a:pt x="220" y="100"/>
                    <a:pt x="239" y="96"/>
                    <a:pt x="249" y="105"/>
                  </a:cubicBezTo>
                  <a:cubicBezTo>
                    <a:pt x="254" y="109"/>
                    <a:pt x="256" y="116"/>
                    <a:pt x="257" y="122"/>
                  </a:cubicBezTo>
                  <a:cubicBezTo>
                    <a:pt x="262" y="147"/>
                    <a:pt x="262" y="172"/>
                    <a:pt x="258" y="198"/>
                  </a:cubicBezTo>
                  <a:cubicBezTo>
                    <a:pt x="254" y="223"/>
                    <a:pt x="248" y="254"/>
                    <a:pt x="271" y="270"/>
                  </a:cubicBezTo>
                  <a:cubicBezTo>
                    <a:pt x="288" y="281"/>
                    <a:pt x="313" y="279"/>
                    <a:pt x="329" y="267"/>
                  </a:cubicBezTo>
                  <a:cubicBezTo>
                    <a:pt x="345" y="256"/>
                    <a:pt x="352" y="238"/>
                    <a:pt x="354" y="220"/>
                  </a:cubicBezTo>
                  <a:cubicBezTo>
                    <a:pt x="355" y="202"/>
                    <a:pt x="351" y="184"/>
                    <a:pt x="348" y="167"/>
                  </a:cubicBezTo>
                  <a:cubicBezTo>
                    <a:pt x="345" y="154"/>
                    <a:pt x="345" y="136"/>
                    <a:pt x="360" y="132"/>
                  </a:cubicBezTo>
                  <a:cubicBezTo>
                    <a:pt x="366" y="130"/>
                    <a:pt x="373" y="132"/>
                    <a:pt x="379" y="130"/>
                  </a:cubicBezTo>
                  <a:cubicBezTo>
                    <a:pt x="401" y="123"/>
                    <a:pt x="385" y="83"/>
                    <a:pt x="408" y="77"/>
                  </a:cubicBezTo>
                  <a:cubicBezTo>
                    <a:pt x="412" y="75"/>
                    <a:pt x="417" y="76"/>
                    <a:pt x="422" y="75"/>
                  </a:cubicBezTo>
                  <a:cubicBezTo>
                    <a:pt x="440" y="73"/>
                    <a:pt x="449" y="54"/>
                    <a:pt x="454" y="39"/>
                  </a:cubicBezTo>
                  <a:cubicBezTo>
                    <a:pt x="458" y="26"/>
                    <a:pt x="462" y="13"/>
                    <a:pt x="46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1" name="Rectangle 159"/>
            <p:cNvSpPr>
              <a:spLocks noChangeArrowheads="1"/>
            </p:cNvSpPr>
            <p:nvPr/>
          </p:nvSpPr>
          <p:spPr bwMode="auto">
            <a:xfrm>
              <a:off x="8105776" y="3900488"/>
              <a:ext cx="42863"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2" name="Rectangle 160"/>
            <p:cNvSpPr>
              <a:spLocks noChangeArrowheads="1"/>
            </p:cNvSpPr>
            <p:nvPr/>
          </p:nvSpPr>
          <p:spPr bwMode="auto">
            <a:xfrm>
              <a:off x="7539038" y="3900488"/>
              <a:ext cx="41275"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93" name="Oval 161"/>
          <p:cNvSpPr>
            <a:spLocks noChangeArrowheads="1"/>
          </p:cNvSpPr>
          <p:nvPr/>
        </p:nvSpPr>
        <p:spPr bwMode="auto">
          <a:xfrm>
            <a:off x="6539961" y="4957328"/>
            <a:ext cx="1179325" cy="1179325"/>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6" name="组合 445"/>
          <p:cNvGrpSpPr/>
          <p:nvPr/>
        </p:nvGrpSpPr>
        <p:grpSpPr>
          <a:xfrm>
            <a:off x="6739485" y="5083811"/>
            <a:ext cx="780278" cy="826597"/>
            <a:chOff x="6330951" y="2435225"/>
            <a:chExt cx="695325" cy="736600"/>
          </a:xfrm>
        </p:grpSpPr>
        <p:sp>
          <p:nvSpPr>
            <p:cNvPr id="394" name="Freeform 162"/>
            <p:cNvSpPr/>
            <p:nvPr/>
          </p:nvSpPr>
          <p:spPr bwMode="auto">
            <a:xfrm>
              <a:off x="6435726" y="2435225"/>
              <a:ext cx="484188" cy="247650"/>
            </a:xfrm>
            <a:custGeom>
              <a:avLst/>
              <a:gdLst>
                <a:gd name="T0" fmla="*/ 450 w 468"/>
                <a:gd name="T1" fmla="*/ 240 h 240"/>
                <a:gd name="T2" fmla="*/ 237 w 468"/>
                <a:gd name="T3" fmla="*/ 28 h 240"/>
                <a:gd name="T4" fmla="*/ 234 w 468"/>
                <a:gd name="T5" fmla="*/ 27 h 240"/>
                <a:gd name="T6" fmla="*/ 232 w 468"/>
                <a:gd name="T7" fmla="*/ 28 h 240"/>
                <a:gd name="T8" fmla="*/ 19 w 468"/>
                <a:gd name="T9" fmla="*/ 240 h 240"/>
                <a:gd name="T10" fmla="*/ 0 w 468"/>
                <a:gd name="T11" fmla="*/ 222 h 240"/>
                <a:gd name="T12" fmla="*/ 213 w 468"/>
                <a:gd name="T13" fmla="*/ 9 h 240"/>
                <a:gd name="T14" fmla="*/ 234 w 468"/>
                <a:gd name="T15" fmla="*/ 0 h 240"/>
                <a:gd name="T16" fmla="*/ 256 w 468"/>
                <a:gd name="T17" fmla="*/ 9 h 240"/>
                <a:gd name="T18" fmla="*/ 468 w 468"/>
                <a:gd name="T19" fmla="*/ 222 h 240"/>
                <a:gd name="T20" fmla="*/ 450 w 468"/>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240">
                  <a:moveTo>
                    <a:pt x="450" y="240"/>
                  </a:moveTo>
                  <a:cubicBezTo>
                    <a:pt x="237" y="28"/>
                    <a:pt x="237" y="28"/>
                    <a:pt x="237" y="28"/>
                  </a:cubicBezTo>
                  <a:cubicBezTo>
                    <a:pt x="236" y="27"/>
                    <a:pt x="235" y="27"/>
                    <a:pt x="234" y="27"/>
                  </a:cubicBezTo>
                  <a:cubicBezTo>
                    <a:pt x="234" y="27"/>
                    <a:pt x="233" y="27"/>
                    <a:pt x="232" y="28"/>
                  </a:cubicBezTo>
                  <a:cubicBezTo>
                    <a:pt x="19" y="240"/>
                    <a:pt x="19" y="240"/>
                    <a:pt x="19" y="240"/>
                  </a:cubicBezTo>
                  <a:cubicBezTo>
                    <a:pt x="0" y="222"/>
                    <a:pt x="0" y="222"/>
                    <a:pt x="0" y="222"/>
                  </a:cubicBezTo>
                  <a:cubicBezTo>
                    <a:pt x="213" y="9"/>
                    <a:pt x="213" y="9"/>
                    <a:pt x="213" y="9"/>
                  </a:cubicBezTo>
                  <a:cubicBezTo>
                    <a:pt x="219" y="4"/>
                    <a:pt x="226" y="0"/>
                    <a:pt x="234" y="0"/>
                  </a:cubicBezTo>
                  <a:cubicBezTo>
                    <a:pt x="243" y="0"/>
                    <a:pt x="250" y="4"/>
                    <a:pt x="256" y="9"/>
                  </a:cubicBezTo>
                  <a:cubicBezTo>
                    <a:pt x="468" y="222"/>
                    <a:pt x="468" y="222"/>
                    <a:pt x="468" y="222"/>
                  </a:cubicBezTo>
                  <a:lnTo>
                    <a:pt x="450" y="24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5" name="Freeform 163"/>
            <p:cNvSpPr/>
            <p:nvPr/>
          </p:nvSpPr>
          <p:spPr bwMode="auto">
            <a:xfrm>
              <a:off x="6362701" y="2614613"/>
              <a:ext cx="630238" cy="90488"/>
            </a:xfrm>
            <a:custGeom>
              <a:avLst/>
              <a:gdLst>
                <a:gd name="T0" fmla="*/ 606 w 609"/>
                <a:gd name="T1" fmla="*/ 25 h 87"/>
                <a:gd name="T2" fmla="*/ 591 w 609"/>
                <a:gd name="T3" fmla="*/ 0 h 87"/>
                <a:gd name="T4" fmla="*/ 538 w 609"/>
                <a:gd name="T5" fmla="*/ 35 h 87"/>
                <a:gd name="T6" fmla="*/ 459 w 609"/>
                <a:gd name="T7" fmla="*/ 30 h 87"/>
                <a:gd name="T8" fmla="*/ 411 w 609"/>
                <a:gd name="T9" fmla="*/ 15 h 87"/>
                <a:gd name="T10" fmla="*/ 365 w 609"/>
                <a:gd name="T11" fmla="*/ 29 h 87"/>
                <a:gd name="T12" fmla="*/ 320 w 609"/>
                <a:gd name="T13" fmla="*/ 26 h 87"/>
                <a:gd name="T14" fmla="*/ 304 w 609"/>
                <a:gd name="T15" fmla="*/ 40 h 87"/>
                <a:gd name="T16" fmla="*/ 289 w 609"/>
                <a:gd name="T17" fmla="*/ 26 h 87"/>
                <a:gd name="T18" fmla="*/ 244 w 609"/>
                <a:gd name="T19" fmla="*/ 29 h 87"/>
                <a:gd name="T20" fmla="*/ 198 w 609"/>
                <a:gd name="T21" fmla="*/ 15 h 87"/>
                <a:gd name="T22" fmla="*/ 150 w 609"/>
                <a:gd name="T23" fmla="*/ 30 h 87"/>
                <a:gd name="T24" fmla="*/ 71 w 609"/>
                <a:gd name="T25" fmla="*/ 35 h 87"/>
                <a:gd name="T26" fmla="*/ 18 w 609"/>
                <a:gd name="T27" fmla="*/ 0 h 87"/>
                <a:gd name="T28" fmla="*/ 3 w 609"/>
                <a:gd name="T29" fmla="*/ 25 h 87"/>
                <a:gd name="T30" fmla="*/ 0 w 609"/>
                <a:gd name="T31" fmla="*/ 32 h 87"/>
                <a:gd name="T32" fmla="*/ 3 w 609"/>
                <a:gd name="T33" fmla="*/ 38 h 87"/>
                <a:gd name="T34" fmla="*/ 58 w 609"/>
                <a:gd name="T35" fmla="*/ 81 h 87"/>
                <a:gd name="T36" fmla="*/ 105 w 609"/>
                <a:gd name="T37" fmla="*/ 86 h 87"/>
                <a:gd name="T38" fmla="*/ 224 w 609"/>
                <a:gd name="T39" fmla="*/ 87 h 87"/>
                <a:gd name="T40" fmla="*/ 304 w 609"/>
                <a:gd name="T41" fmla="*/ 72 h 87"/>
                <a:gd name="T42" fmla="*/ 385 w 609"/>
                <a:gd name="T43" fmla="*/ 87 h 87"/>
                <a:gd name="T44" fmla="*/ 504 w 609"/>
                <a:gd name="T45" fmla="*/ 86 h 87"/>
                <a:gd name="T46" fmla="*/ 551 w 609"/>
                <a:gd name="T47" fmla="*/ 81 h 87"/>
                <a:gd name="T48" fmla="*/ 606 w 609"/>
                <a:gd name="T49" fmla="*/ 38 h 87"/>
                <a:gd name="T50" fmla="*/ 609 w 609"/>
                <a:gd name="T51" fmla="*/ 32 h 87"/>
                <a:gd name="T52" fmla="*/ 606 w 609"/>
                <a:gd name="T53" fmla="*/ 2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606" y="25"/>
                  </a:moveTo>
                  <a:cubicBezTo>
                    <a:pt x="601" y="17"/>
                    <a:pt x="596" y="8"/>
                    <a:pt x="591" y="0"/>
                  </a:cubicBezTo>
                  <a:cubicBezTo>
                    <a:pt x="583" y="22"/>
                    <a:pt x="559" y="31"/>
                    <a:pt x="538" y="35"/>
                  </a:cubicBezTo>
                  <a:cubicBezTo>
                    <a:pt x="512" y="39"/>
                    <a:pt x="485" y="37"/>
                    <a:pt x="459" y="30"/>
                  </a:cubicBezTo>
                  <a:cubicBezTo>
                    <a:pt x="443" y="25"/>
                    <a:pt x="428" y="18"/>
                    <a:pt x="411" y="15"/>
                  </a:cubicBezTo>
                  <a:cubicBezTo>
                    <a:pt x="395" y="13"/>
                    <a:pt x="377" y="16"/>
                    <a:pt x="365" y="29"/>
                  </a:cubicBezTo>
                  <a:cubicBezTo>
                    <a:pt x="352" y="20"/>
                    <a:pt x="334" y="19"/>
                    <a:pt x="320" y="26"/>
                  </a:cubicBezTo>
                  <a:cubicBezTo>
                    <a:pt x="314" y="29"/>
                    <a:pt x="309" y="34"/>
                    <a:pt x="304" y="40"/>
                  </a:cubicBezTo>
                  <a:cubicBezTo>
                    <a:pt x="300" y="34"/>
                    <a:pt x="295" y="29"/>
                    <a:pt x="289" y="26"/>
                  </a:cubicBezTo>
                  <a:cubicBezTo>
                    <a:pt x="275" y="19"/>
                    <a:pt x="257" y="20"/>
                    <a:pt x="244" y="29"/>
                  </a:cubicBezTo>
                  <a:cubicBezTo>
                    <a:pt x="232" y="16"/>
                    <a:pt x="214" y="13"/>
                    <a:pt x="198" y="15"/>
                  </a:cubicBezTo>
                  <a:cubicBezTo>
                    <a:pt x="181" y="18"/>
                    <a:pt x="166" y="25"/>
                    <a:pt x="150" y="30"/>
                  </a:cubicBezTo>
                  <a:cubicBezTo>
                    <a:pt x="124" y="37"/>
                    <a:pt x="97" y="39"/>
                    <a:pt x="71" y="35"/>
                  </a:cubicBezTo>
                  <a:cubicBezTo>
                    <a:pt x="50" y="31"/>
                    <a:pt x="26" y="22"/>
                    <a:pt x="18" y="0"/>
                  </a:cubicBezTo>
                  <a:cubicBezTo>
                    <a:pt x="13" y="8"/>
                    <a:pt x="8" y="17"/>
                    <a:pt x="3" y="25"/>
                  </a:cubicBezTo>
                  <a:cubicBezTo>
                    <a:pt x="2" y="27"/>
                    <a:pt x="0" y="29"/>
                    <a:pt x="0" y="32"/>
                  </a:cubicBezTo>
                  <a:cubicBezTo>
                    <a:pt x="0" y="34"/>
                    <a:pt x="1" y="36"/>
                    <a:pt x="3" y="38"/>
                  </a:cubicBezTo>
                  <a:cubicBezTo>
                    <a:pt x="15" y="59"/>
                    <a:pt x="35" y="75"/>
                    <a:pt x="58" y="81"/>
                  </a:cubicBezTo>
                  <a:cubicBezTo>
                    <a:pt x="73" y="86"/>
                    <a:pt x="89" y="86"/>
                    <a:pt x="105" y="86"/>
                  </a:cubicBezTo>
                  <a:cubicBezTo>
                    <a:pt x="145" y="87"/>
                    <a:pt x="184" y="87"/>
                    <a:pt x="224" y="87"/>
                  </a:cubicBezTo>
                  <a:cubicBezTo>
                    <a:pt x="251" y="86"/>
                    <a:pt x="281" y="86"/>
                    <a:pt x="304" y="72"/>
                  </a:cubicBezTo>
                  <a:cubicBezTo>
                    <a:pt x="328" y="86"/>
                    <a:pt x="358" y="86"/>
                    <a:pt x="385" y="87"/>
                  </a:cubicBezTo>
                  <a:cubicBezTo>
                    <a:pt x="425" y="87"/>
                    <a:pt x="464" y="87"/>
                    <a:pt x="504" y="86"/>
                  </a:cubicBezTo>
                  <a:cubicBezTo>
                    <a:pt x="520" y="86"/>
                    <a:pt x="536" y="86"/>
                    <a:pt x="551" y="81"/>
                  </a:cubicBezTo>
                  <a:cubicBezTo>
                    <a:pt x="574" y="75"/>
                    <a:pt x="594" y="59"/>
                    <a:pt x="606" y="38"/>
                  </a:cubicBezTo>
                  <a:cubicBezTo>
                    <a:pt x="607" y="36"/>
                    <a:pt x="609" y="34"/>
                    <a:pt x="609" y="32"/>
                  </a:cubicBezTo>
                  <a:cubicBezTo>
                    <a:pt x="609" y="29"/>
                    <a:pt x="607" y="27"/>
                    <a:pt x="606" y="25"/>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6" name="Freeform 164"/>
            <p:cNvSpPr/>
            <p:nvPr/>
          </p:nvSpPr>
          <p:spPr bwMode="auto">
            <a:xfrm>
              <a:off x="6362701" y="3082925"/>
              <a:ext cx="630238" cy="88900"/>
            </a:xfrm>
            <a:custGeom>
              <a:avLst/>
              <a:gdLst>
                <a:gd name="T0" fmla="*/ 3 w 609"/>
                <a:gd name="T1" fmla="*/ 62 h 87"/>
                <a:gd name="T2" fmla="*/ 18 w 609"/>
                <a:gd name="T3" fmla="*/ 87 h 87"/>
                <a:gd name="T4" fmla="*/ 71 w 609"/>
                <a:gd name="T5" fmla="*/ 52 h 87"/>
                <a:gd name="T6" fmla="*/ 150 w 609"/>
                <a:gd name="T7" fmla="*/ 58 h 87"/>
                <a:gd name="T8" fmla="*/ 198 w 609"/>
                <a:gd name="T9" fmla="*/ 72 h 87"/>
                <a:gd name="T10" fmla="*/ 244 w 609"/>
                <a:gd name="T11" fmla="*/ 59 h 87"/>
                <a:gd name="T12" fmla="*/ 289 w 609"/>
                <a:gd name="T13" fmla="*/ 61 h 87"/>
                <a:gd name="T14" fmla="*/ 304 w 609"/>
                <a:gd name="T15" fmla="*/ 47 h 87"/>
                <a:gd name="T16" fmla="*/ 320 w 609"/>
                <a:gd name="T17" fmla="*/ 61 h 87"/>
                <a:gd name="T18" fmla="*/ 365 w 609"/>
                <a:gd name="T19" fmla="*/ 59 h 87"/>
                <a:gd name="T20" fmla="*/ 411 w 609"/>
                <a:gd name="T21" fmla="*/ 72 h 87"/>
                <a:gd name="T22" fmla="*/ 459 w 609"/>
                <a:gd name="T23" fmla="*/ 58 h 87"/>
                <a:gd name="T24" fmla="*/ 538 w 609"/>
                <a:gd name="T25" fmla="*/ 52 h 87"/>
                <a:gd name="T26" fmla="*/ 591 w 609"/>
                <a:gd name="T27" fmla="*/ 87 h 87"/>
                <a:gd name="T28" fmla="*/ 606 w 609"/>
                <a:gd name="T29" fmla="*/ 62 h 87"/>
                <a:gd name="T30" fmla="*/ 609 w 609"/>
                <a:gd name="T31" fmla="*/ 55 h 87"/>
                <a:gd name="T32" fmla="*/ 606 w 609"/>
                <a:gd name="T33" fmla="*/ 49 h 87"/>
                <a:gd name="T34" fmla="*/ 551 w 609"/>
                <a:gd name="T35" fmla="*/ 6 h 87"/>
                <a:gd name="T36" fmla="*/ 504 w 609"/>
                <a:gd name="T37" fmla="*/ 1 h 87"/>
                <a:gd name="T38" fmla="*/ 385 w 609"/>
                <a:gd name="T39" fmla="*/ 1 h 87"/>
                <a:gd name="T40" fmla="*/ 304 w 609"/>
                <a:gd name="T41" fmla="*/ 15 h 87"/>
                <a:gd name="T42" fmla="*/ 224 w 609"/>
                <a:gd name="T43" fmla="*/ 1 h 87"/>
                <a:gd name="T44" fmla="*/ 105 w 609"/>
                <a:gd name="T45" fmla="*/ 1 h 87"/>
                <a:gd name="T46" fmla="*/ 58 w 609"/>
                <a:gd name="T47" fmla="*/ 6 h 87"/>
                <a:gd name="T48" fmla="*/ 3 w 609"/>
                <a:gd name="T49" fmla="*/ 49 h 87"/>
                <a:gd name="T50" fmla="*/ 0 w 609"/>
                <a:gd name="T51" fmla="*/ 55 h 87"/>
                <a:gd name="T52" fmla="*/ 3 w 609"/>
                <a:gd name="T53"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3" y="62"/>
                  </a:moveTo>
                  <a:cubicBezTo>
                    <a:pt x="8" y="71"/>
                    <a:pt x="13" y="79"/>
                    <a:pt x="18" y="87"/>
                  </a:cubicBezTo>
                  <a:cubicBezTo>
                    <a:pt x="26" y="66"/>
                    <a:pt x="50" y="56"/>
                    <a:pt x="71" y="52"/>
                  </a:cubicBezTo>
                  <a:cubicBezTo>
                    <a:pt x="97" y="48"/>
                    <a:pt x="124" y="50"/>
                    <a:pt x="150" y="58"/>
                  </a:cubicBezTo>
                  <a:cubicBezTo>
                    <a:pt x="166" y="62"/>
                    <a:pt x="181" y="70"/>
                    <a:pt x="198" y="72"/>
                  </a:cubicBezTo>
                  <a:cubicBezTo>
                    <a:pt x="214" y="74"/>
                    <a:pt x="232" y="71"/>
                    <a:pt x="244" y="59"/>
                  </a:cubicBezTo>
                  <a:cubicBezTo>
                    <a:pt x="257" y="68"/>
                    <a:pt x="275" y="69"/>
                    <a:pt x="289" y="61"/>
                  </a:cubicBezTo>
                  <a:cubicBezTo>
                    <a:pt x="295" y="58"/>
                    <a:pt x="300" y="53"/>
                    <a:pt x="304" y="47"/>
                  </a:cubicBezTo>
                  <a:cubicBezTo>
                    <a:pt x="309" y="53"/>
                    <a:pt x="314" y="58"/>
                    <a:pt x="320" y="61"/>
                  </a:cubicBezTo>
                  <a:cubicBezTo>
                    <a:pt x="334" y="69"/>
                    <a:pt x="352" y="68"/>
                    <a:pt x="365" y="59"/>
                  </a:cubicBezTo>
                  <a:cubicBezTo>
                    <a:pt x="377" y="71"/>
                    <a:pt x="395" y="74"/>
                    <a:pt x="411" y="72"/>
                  </a:cubicBezTo>
                  <a:cubicBezTo>
                    <a:pt x="428" y="70"/>
                    <a:pt x="443" y="62"/>
                    <a:pt x="459" y="58"/>
                  </a:cubicBezTo>
                  <a:cubicBezTo>
                    <a:pt x="485" y="50"/>
                    <a:pt x="512" y="48"/>
                    <a:pt x="538" y="52"/>
                  </a:cubicBezTo>
                  <a:cubicBezTo>
                    <a:pt x="559" y="56"/>
                    <a:pt x="583" y="66"/>
                    <a:pt x="591" y="87"/>
                  </a:cubicBezTo>
                  <a:cubicBezTo>
                    <a:pt x="596" y="79"/>
                    <a:pt x="601" y="71"/>
                    <a:pt x="606" y="62"/>
                  </a:cubicBezTo>
                  <a:cubicBezTo>
                    <a:pt x="607" y="60"/>
                    <a:pt x="609" y="58"/>
                    <a:pt x="609" y="55"/>
                  </a:cubicBezTo>
                  <a:cubicBezTo>
                    <a:pt x="609" y="53"/>
                    <a:pt x="607" y="51"/>
                    <a:pt x="606" y="49"/>
                  </a:cubicBezTo>
                  <a:cubicBezTo>
                    <a:pt x="594" y="28"/>
                    <a:pt x="574" y="13"/>
                    <a:pt x="551" y="6"/>
                  </a:cubicBezTo>
                  <a:cubicBezTo>
                    <a:pt x="536" y="1"/>
                    <a:pt x="520" y="1"/>
                    <a:pt x="504" y="1"/>
                  </a:cubicBezTo>
                  <a:cubicBezTo>
                    <a:pt x="464" y="0"/>
                    <a:pt x="425" y="0"/>
                    <a:pt x="385" y="1"/>
                  </a:cubicBezTo>
                  <a:cubicBezTo>
                    <a:pt x="358" y="1"/>
                    <a:pt x="328" y="2"/>
                    <a:pt x="304" y="15"/>
                  </a:cubicBezTo>
                  <a:cubicBezTo>
                    <a:pt x="281" y="2"/>
                    <a:pt x="251" y="1"/>
                    <a:pt x="224" y="1"/>
                  </a:cubicBezTo>
                  <a:cubicBezTo>
                    <a:pt x="184" y="0"/>
                    <a:pt x="145" y="0"/>
                    <a:pt x="105" y="1"/>
                  </a:cubicBezTo>
                  <a:cubicBezTo>
                    <a:pt x="89" y="1"/>
                    <a:pt x="73" y="1"/>
                    <a:pt x="58" y="6"/>
                  </a:cubicBezTo>
                  <a:cubicBezTo>
                    <a:pt x="35" y="13"/>
                    <a:pt x="15" y="28"/>
                    <a:pt x="3" y="49"/>
                  </a:cubicBezTo>
                  <a:cubicBezTo>
                    <a:pt x="1" y="51"/>
                    <a:pt x="0" y="53"/>
                    <a:pt x="0" y="55"/>
                  </a:cubicBezTo>
                  <a:cubicBezTo>
                    <a:pt x="0" y="58"/>
                    <a:pt x="2" y="60"/>
                    <a:pt x="3" y="6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7" name="Freeform 165"/>
            <p:cNvSpPr/>
            <p:nvPr/>
          </p:nvSpPr>
          <p:spPr bwMode="auto">
            <a:xfrm>
              <a:off x="6935788" y="2649538"/>
              <a:ext cx="90488" cy="487363"/>
            </a:xfrm>
            <a:custGeom>
              <a:avLst/>
              <a:gdLst>
                <a:gd name="T0" fmla="*/ 62 w 87"/>
                <a:gd name="T1" fmla="*/ 469 h 471"/>
                <a:gd name="T2" fmla="*/ 87 w 87"/>
                <a:gd name="T3" fmla="*/ 458 h 471"/>
                <a:gd name="T4" fmla="*/ 52 w 87"/>
                <a:gd name="T5" fmla="*/ 416 h 471"/>
                <a:gd name="T6" fmla="*/ 57 w 87"/>
                <a:gd name="T7" fmla="*/ 356 h 471"/>
                <a:gd name="T8" fmla="*/ 72 w 87"/>
                <a:gd name="T9" fmla="*/ 318 h 471"/>
                <a:gd name="T10" fmla="*/ 58 w 87"/>
                <a:gd name="T11" fmla="*/ 282 h 471"/>
                <a:gd name="T12" fmla="*/ 61 w 87"/>
                <a:gd name="T13" fmla="*/ 248 h 471"/>
                <a:gd name="T14" fmla="*/ 47 w 87"/>
                <a:gd name="T15" fmla="*/ 236 h 471"/>
                <a:gd name="T16" fmla="*/ 61 w 87"/>
                <a:gd name="T17" fmla="*/ 223 h 471"/>
                <a:gd name="T18" fmla="*/ 58 w 87"/>
                <a:gd name="T19" fmla="*/ 189 h 471"/>
                <a:gd name="T20" fmla="*/ 72 w 87"/>
                <a:gd name="T21" fmla="*/ 153 h 471"/>
                <a:gd name="T22" fmla="*/ 57 w 87"/>
                <a:gd name="T23" fmla="*/ 116 h 471"/>
                <a:gd name="T24" fmla="*/ 52 w 87"/>
                <a:gd name="T25" fmla="*/ 55 h 471"/>
                <a:gd name="T26" fmla="*/ 87 w 87"/>
                <a:gd name="T27" fmla="*/ 14 h 471"/>
                <a:gd name="T28" fmla="*/ 62 w 87"/>
                <a:gd name="T29" fmla="*/ 2 h 471"/>
                <a:gd name="T30" fmla="*/ 55 w 87"/>
                <a:gd name="T31" fmla="*/ 0 h 471"/>
                <a:gd name="T32" fmla="*/ 49 w 87"/>
                <a:gd name="T33" fmla="*/ 2 h 471"/>
                <a:gd name="T34" fmla="*/ 6 w 87"/>
                <a:gd name="T35" fmla="*/ 44 h 471"/>
                <a:gd name="T36" fmla="*/ 1 w 87"/>
                <a:gd name="T37" fmla="*/ 81 h 471"/>
                <a:gd name="T38" fmla="*/ 0 w 87"/>
                <a:gd name="T39" fmla="*/ 173 h 471"/>
                <a:gd name="T40" fmla="*/ 15 w 87"/>
                <a:gd name="T41" fmla="*/ 236 h 471"/>
                <a:gd name="T42" fmla="*/ 0 w 87"/>
                <a:gd name="T43" fmla="*/ 298 h 471"/>
                <a:gd name="T44" fmla="*/ 1 w 87"/>
                <a:gd name="T45" fmla="*/ 390 h 471"/>
                <a:gd name="T46" fmla="*/ 6 w 87"/>
                <a:gd name="T47" fmla="*/ 427 h 471"/>
                <a:gd name="T48" fmla="*/ 49 w 87"/>
                <a:gd name="T49" fmla="*/ 469 h 471"/>
                <a:gd name="T50" fmla="*/ 55 w 87"/>
                <a:gd name="T51" fmla="*/ 471 h 471"/>
                <a:gd name="T52" fmla="*/ 62 w 87"/>
                <a:gd name="T53" fmla="*/ 46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62" y="469"/>
                  </a:moveTo>
                  <a:cubicBezTo>
                    <a:pt x="70" y="465"/>
                    <a:pt x="79" y="462"/>
                    <a:pt x="87" y="458"/>
                  </a:cubicBezTo>
                  <a:cubicBezTo>
                    <a:pt x="65" y="451"/>
                    <a:pt x="56" y="433"/>
                    <a:pt x="52" y="416"/>
                  </a:cubicBezTo>
                  <a:cubicBezTo>
                    <a:pt x="48" y="396"/>
                    <a:pt x="50" y="375"/>
                    <a:pt x="57" y="356"/>
                  </a:cubicBezTo>
                  <a:cubicBezTo>
                    <a:pt x="62" y="343"/>
                    <a:pt x="69" y="331"/>
                    <a:pt x="72" y="318"/>
                  </a:cubicBezTo>
                  <a:cubicBezTo>
                    <a:pt x="74" y="306"/>
                    <a:pt x="71" y="291"/>
                    <a:pt x="58" y="282"/>
                  </a:cubicBezTo>
                  <a:cubicBezTo>
                    <a:pt x="67" y="272"/>
                    <a:pt x="68" y="259"/>
                    <a:pt x="61" y="248"/>
                  </a:cubicBezTo>
                  <a:cubicBezTo>
                    <a:pt x="58" y="243"/>
                    <a:pt x="53" y="239"/>
                    <a:pt x="47" y="236"/>
                  </a:cubicBezTo>
                  <a:cubicBezTo>
                    <a:pt x="53" y="232"/>
                    <a:pt x="58" y="228"/>
                    <a:pt x="61" y="223"/>
                  </a:cubicBezTo>
                  <a:cubicBezTo>
                    <a:pt x="68" y="213"/>
                    <a:pt x="67" y="199"/>
                    <a:pt x="58" y="189"/>
                  </a:cubicBezTo>
                  <a:cubicBezTo>
                    <a:pt x="71" y="180"/>
                    <a:pt x="74" y="166"/>
                    <a:pt x="72" y="153"/>
                  </a:cubicBezTo>
                  <a:cubicBezTo>
                    <a:pt x="69" y="140"/>
                    <a:pt x="62" y="128"/>
                    <a:pt x="57" y="116"/>
                  </a:cubicBezTo>
                  <a:cubicBezTo>
                    <a:pt x="50" y="96"/>
                    <a:pt x="48" y="75"/>
                    <a:pt x="52" y="55"/>
                  </a:cubicBezTo>
                  <a:cubicBezTo>
                    <a:pt x="56" y="38"/>
                    <a:pt x="65" y="20"/>
                    <a:pt x="87" y="14"/>
                  </a:cubicBezTo>
                  <a:cubicBezTo>
                    <a:pt x="79" y="10"/>
                    <a:pt x="70" y="6"/>
                    <a:pt x="62" y="2"/>
                  </a:cubicBezTo>
                  <a:cubicBezTo>
                    <a:pt x="60" y="1"/>
                    <a:pt x="58" y="0"/>
                    <a:pt x="55" y="0"/>
                  </a:cubicBezTo>
                  <a:cubicBezTo>
                    <a:pt x="53" y="0"/>
                    <a:pt x="51" y="1"/>
                    <a:pt x="49" y="2"/>
                  </a:cubicBezTo>
                  <a:cubicBezTo>
                    <a:pt x="28" y="12"/>
                    <a:pt x="12" y="27"/>
                    <a:pt x="6" y="44"/>
                  </a:cubicBezTo>
                  <a:cubicBezTo>
                    <a:pt x="1" y="56"/>
                    <a:pt x="1" y="69"/>
                    <a:pt x="1" y="81"/>
                  </a:cubicBezTo>
                  <a:cubicBezTo>
                    <a:pt x="0" y="112"/>
                    <a:pt x="0" y="142"/>
                    <a:pt x="0" y="173"/>
                  </a:cubicBezTo>
                  <a:cubicBezTo>
                    <a:pt x="1" y="194"/>
                    <a:pt x="1" y="217"/>
                    <a:pt x="15" y="236"/>
                  </a:cubicBezTo>
                  <a:cubicBezTo>
                    <a:pt x="1" y="254"/>
                    <a:pt x="1" y="277"/>
                    <a:pt x="0" y="298"/>
                  </a:cubicBezTo>
                  <a:cubicBezTo>
                    <a:pt x="0" y="329"/>
                    <a:pt x="0" y="359"/>
                    <a:pt x="1" y="390"/>
                  </a:cubicBezTo>
                  <a:cubicBezTo>
                    <a:pt x="1" y="402"/>
                    <a:pt x="1" y="415"/>
                    <a:pt x="6" y="427"/>
                  </a:cubicBezTo>
                  <a:cubicBezTo>
                    <a:pt x="12" y="444"/>
                    <a:pt x="28" y="460"/>
                    <a:pt x="49" y="469"/>
                  </a:cubicBezTo>
                  <a:cubicBezTo>
                    <a:pt x="51" y="470"/>
                    <a:pt x="53" y="471"/>
                    <a:pt x="55" y="471"/>
                  </a:cubicBezTo>
                  <a:cubicBezTo>
                    <a:pt x="58" y="471"/>
                    <a:pt x="60" y="470"/>
                    <a:pt x="62" y="469"/>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8" name="Freeform 166"/>
            <p:cNvSpPr/>
            <p:nvPr/>
          </p:nvSpPr>
          <p:spPr bwMode="auto">
            <a:xfrm>
              <a:off x="6330951" y="2649538"/>
              <a:ext cx="90488" cy="487363"/>
            </a:xfrm>
            <a:custGeom>
              <a:avLst/>
              <a:gdLst>
                <a:gd name="T0" fmla="*/ 25 w 87"/>
                <a:gd name="T1" fmla="*/ 2 h 471"/>
                <a:gd name="T2" fmla="*/ 0 w 87"/>
                <a:gd name="T3" fmla="*/ 14 h 471"/>
                <a:gd name="T4" fmla="*/ 35 w 87"/>
                <a:gd name="T5" fmla="*/ 55 h 471"/>
                <a:gd name="T6" fmla="*/ 29 w 87"/>
                <a:gd name="T7" fmla="*/ 116 h 471"/>
                <a:gd name="T8" fmla="*/ 15 w 87"/>
                <a:gd name="T9" fmla="*/ 153 h 471"/>
                <a:gd name="T10" fmla="*/ 29 w 87"/>
                <a:gd name="T11" fmla="*/ 189 h 471"/>
                <a:gd name="T12" fmla="*/ 26 w 87"/>
                <a:gd name="T13" fmla="*/ 223 h 471"/>
                <a:gd name="T14" fmla="*/ 40 w 87"/>
                <a:gd name="T15" fmla="*/ 236 h 471"/>
                <a:gd name="T16" fmla="*/ 26 w 87"/>
                <a:gd name="T17" fmla="*/ 248 h 471"/>
                <a:gd name="T18" fmla="*/ 29 w 87"/>
                <a:gd name="T19" fmla="*/ 282 h 471"/>
                <a:gd name="T20" fmla="*/ 15 w 87"/>
                <a:gd name="T21" fmla="*/ 318 h 471"/>
                <a:gd name="T22" fmla="*/ 29 w 87"/>
                <a:gd name="T23" fmla="*/ 356 h 471"/>
                <a:gd name="T24" fmla="*/ 35 w 87"/>
                <a:gd name="T25" fmla="*/ 416 h 471"/>
                <a:gd name="T26" fmla="*/ 0 w 87"/>
                <a:gd name="T27" fmla="*/ 458 h 471"/>
                <a:gd name="T28" fmla="*/ 25 w 87"/>
                <a:gd name="T29" fmla="*/ 469 h 471"/>
                <a:gd name="T30" fmla="*/ 32 w 87"/>
                <a:gd name="T31" fmla="*/ 471 h 471"/>
                <a:gd name="T32" fmla="*/ 38 w 87"/>
                <a:gd name="T33" fmla="*/ 469 h 471"/>
                <a:gd name="T34" fmla="*/ 81 w 87"/>
                <a:gd name="T35" fmla="*/ 427 h 471"/>
                <a:gd name="T36" fmla="*/ 86 w 87"/>
                <a:gd name="T37" fmla="*/ 390 h 471"/>
                <a:gd name="T38" fmla="*/ 86 w 87"/>
                <a:gd name="T39" fmla="*/ 298 h 471"/>
                <a:gd name="T40" fmla="*/ 72 w 87"/>
                <a:gd name="T41" fmla="*/ 236 h 471"/>
                <a:gd name="T42" fmla="*/ 86 w 87"/>
                <a:gd name="T43" fmla="*/ 173 h 471"/>
                <a:gd name="T44" fmla="*/ 86 w 87"/>
                <a:gd name="T45" fmla="*/ 81 h 471"/>
                <a:gd name="T46" fmla="*/ 81 w 87"/>
                <a:gd name="T47" fmla="*/ 44 h 471"/>
                <a:gd name="T48" fmla="*/ 38 w 87"/>
                <a:gd name="T49" fmla="*/ 2 h 471"/>
                <a:gd name="T50" fmla="*/ 32 w 87"/>
                <a:gd name="T51" fmla="*/ 0 h 471"/>
                <a:gd name="T52" fmla="*/ 25 w 87"/>
                <a:gd name="T53" fmla="*/ 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25" y="2"/>
                  </a:moveTo>
                  <a:cubicBezTo>
                    <a:pt x="17" y="6"/>
                    <a:pt x="8" y="10"/>
                    <a:pt x="0" y="14"/>
                  </a:cubicBezTo>
                  <a:cubicBezTo>
                    <a:pt x="22" y="20"/>
                    <a:pt x="31" y="38"/>
                    <a:pt x="35" y="55"/>
                  </a:cubicBezTo>
                  <a:cubicBezTo>
                    <a:pt x="39" y="75"/>
                    <a:pt x="37" y="96"/>
                    <a:pt x="29" y="116"/>
                  </a:cubicBezTo>
                  <a:cubicBezTo>
                    <a:pt x="25" y="128"/>
                    <a:pt x="18" y="140"/>
                    <a:pt x="15" y="153"/>
                  </a:cubicBezTo>
                  <a:cubicBezTo>
                    <a:pt x="13" y="166"/>
                    <a:pt x="16" y="180"/>
                    <a:pt x="29" y="189"/>
                  </a:cubicBezTo>
                  <a:cubicBezTo>
                    <a:pt x="19" y="199"/>
                    <a:pt x="18" y="213"/>
                    <a:pt x="26" y="223"/>
                  </a:cubicBezTo>
                  <a:cubicBezTo>
                    <a:pt x="29" y="228"/>
                    <a:pt x="34" y="232"/>
                    <a:pt x="40" y="236"/>
                  </a:cubicBezTo>
                  <a:cubicBezTo>
                    <a:pt x="34" y="239"/>
                    <a:pt x="29" y="243"/>
                    <a:pt x="26" y="248"/>
                  </a:cubicBezTo>
                  <a:cubicBezTo>
                    <a:pt x="18" y="259"/>
                    <a:pt x="19" y="272"/>
                    <a:pt x="29" y="282"/>
                  </a:cubicBezTo>
                  <a:cubicBezTo>
                    <a:pt x="16" y="291"/>
                    <a:pt x="13" y="306"/>
                    <a:pt x="15" y="318"/>
                  </a:cubicBezTo>
                  <a:cubicBezTo>
                    <a:pt x="18" y="331"/>
                    <a:pt x="25" y="343"/>
                    <a:pt x="29" y="356"/>
                  </a:cubicBezTo>
                  <a:cubicBezTo>
                    <a:pt x="37" y="375"/>
                    <a:pt x="39" y="396"/>
                    <a:pt x="35" y="416"/>
                  </a:cubicBezTo>
                  <a:cubicBezTo>
                    <a:pt x="31" y="433"/>
                    <a:pt x="22" y="451"/>
                    <a:pt x="0" y="458"/>
                  </a:cubicBezTo>
                  <a:cubicBezTo>
                    <a:pt x="8" y="461"/>
                    <a:pt x="17" y="465"/>
                    <a:pt x="25" y="469"/>
                  </a:cubicBezTo>
                  <a:cubicBezTo>
                    <a:pt x="27" y="470"/>
                    <a:pt x="29" y="471"/>
                    <a:pt x="32" y="471"/>
                  </a:cubicBezTo>
                  <a:cubicBezTo>
                    <a:pt x="34" y="471"/>
                    <a:pt x="36" y="470"/>
                    <a:pt x="38" y="469"/>
                  </a:cubicBezTo>
                  <a:cubicBezTo>
                    <a:pt x="59" y="460"/>
                    <a:pt x="74" y="444"/>
                    <a:pt x="81" y="427"/>
                  </a:cubicBezTo>
                  <a:cubicBezTo>
                    <a:pt x="86" y="415"/>
                    <a:pt x="86" y="402"/>
                    <a:pt x="86" y="390"/>
                  </a:cubicBezTo>
                  <a:cubicBezTo>
                    <a:pt x="87" y="359"/>
                    <a:pt x="87" y="329"/>
                    <a:pt x="86" y="298"/>
                  </a:cubicBezTo>
                  <a:cubicBezTo>
                    <a:pt x="86" y="277"/>
                    <a:pt x="85" y="254"/>
                    <a:pt x="72" y="236"/>
                  </a:cubicBezTo>
                  <a:cubicBezTo>
                    <a:pt x="85" y="217"/>
                    <a:pt x="86" y="194"/>
                    <a:pt x="86" y="173"/>
                  </a:cubicBezTo>
                  <a:cubicBezTo>
                    <a:pt x="87" y="142"/>
                    <a:pt x="87" y="112"/>
                    <a:pt x="86" y="81"/>
                  </a:cubicBezTo>
                  <a:cubicBezTo>
                    <a:pt x="86" y="69"/>
                    <a:pt x="86" y="56"/>
                    <a:pt x="81" y="44"/>
                  </a:cubicBezTo>
                  <a:cubicBezTo>
                    <a:pt x="74" y="27"/>
                    <a:pt x="59" y="12"/>
                    <a:pt x="38" y="2"/>
                  </a:cubicBezTo>
                  <a:cubicBezTo>
                    <a:pt x="36" y="1"/>
                    <a:pt x="34" y="0"/>
                    <a:pt x="32" y="0"/>
                  </a:cubicBezTo>
                  <a:cubicBezTo>
                    <a:pt x="29" y="0"/>
                    <a:pt x="27" y="1"/>
                    <a:pt x="25" y="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9" name="Rectangle 167"/>
            <p:cNvSpPr>
              <a:spLocks noChangeArrowheads="1"/>
            </p:cNvSpPr>
            <p:nvPr/>
          </p:nvSpPr>
          <p:spPr bwMode="auto">
            <a:xfrm>
              <a:off x="6397626" y="2678113"/>
              <a:ext cx="561975" cy="431800"/>
            </a:xfrm>
            <a:prstGeom prst="rect">
              <a:avLst/>
            </a:prstGeom>
            <a:solidFill>
              <a:srgbClr val="1AA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0" name="Oval 168"/>
            <p:cNvSpPr>
              <a:spLocks noChangeArrowheads="1"/>
            </p:cNvSpPr>
            <p:nvPr/>
          </p:nvSpPr>
          <p:spPr bwMode="auto">
            <a:xfrm>
              <a:off x="6648451" y="2447925"/>
              <a:ext cx="60325" cy="60325"/>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401" name="Oval 169"/>
          <p:cNvSpPr>
            <a:spLocks noChangeArrowheads="1"/>
          </p:cNvSpPr>
          <p:nvPr/>
        </p:nvSpPr>
        <p:spPr bwMode="auto">
          <a:xfrm>
            <a:off x="2122915" y="2335023"/>
            <a:ext cx="1179325" cy="1179325"/>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1" name="组合 450"/>
          <p:cNvGrpSpPr/>
          <p:nvPr/>
        </p:nvGrpSpPr>
        <p:grpSpPr>
          <a:xfrm>
            <a:off x="2317094" y="2650340"/>
            <a:ext cx="792749" cy="550470"/>
            <a:chOff x="5164138" y="3765550"/>
            <a:chExt cx="706438" cy="490538"/>
          </a:xfrm>
        </p:grpSpPr>
        <p:sp>
          <p:nvSpPr>
            <p:cNvPr id="402" name="Freeform 170"/>
            <p:cNvSpPr/>
            <p:nvPr/>
          </p:nvSpPr>
          <p:spPr bwMode="auto">
            <a:xfrm>
              <a:off x="5164138" y="3765550"/>
              <a:ext cx="706438" cy="490538"/>
            </a:xfrm>
            <a:custGeom>
              <a:avLst/>
              <a:gdLst>
                <a:gd name="T0" fmla="*/ 655 w 682"/>
                <a:gd name="T1" fmla="*/ 0 h 474"/>
                <a:gd name="T2" fmla="*/ 26 w 682"/>
                <a:gd name="T3" fmla="*/ 0 h 474"/>
                <a:gd name="T4" fmla="*/ 0 w 682"/>
                <a:gd name="T5" fmla="*/ 28 h 474"/>
                <a:gd name="T6" fmla="*/ 0 w 682"/>
                <a:gd name="T7" fmla="*/ 446 h 474"/>
                <a:gd name="T8" fmla="*/ 26 w 682"/>
                <a:gd name="T9" fmla="*/ 474 h 474"/>
                <a:gd name="T10" fmla="*/ 655 w 682"/>
                <a:gd name="T11" fmla="*/ 474 h 474"/>
                <a:gd name="T12" fmla="*/ 682 w 682"/>
                <a:gd name="T13" fmla="*/ 446 h 474"/>
                <a:gd name="T14" fmla="*/ 682 w 682"/>
                <a:gd name="T15" fmla="*/ 28 h 474"/>
                <a:gd name="T16" fmla="*/ 655 w 682"/>
                <a:gd name="T1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474">
                  <a:moveTo>
                    <a:pt x="655" y="0"/>
                  </a:moveTo>
                  <a:cubicBezTo>
                    <a:pt x="26" y="0"/>
                    <a:pt x="26" y="0"/>
                    <a:pt x="26" y="0"/>
                  </a:cubicBezTo>
                  <a:cubicBezTo>
                    <a:pt x="12" y="0"/>
                    <a:pt x="0" y="12"/>
                    <a:pt x="0" y="28"/>
                  </a:cubicBezTo>
                  <a:cubicBezTo>
                    <a:pt x="0" y="446"/>
                    <a:pt x="0" y="446"/>
                    <a:pt x="0" y="446"/>
                  </a:cubicBezTo>
                  <a:cubicBezTo>
                    <a:pt x="0" y="462"/>
                    <a:pt x="12" y="474"/>
                    <a:pt x="26" y="474"/>
                  </a:cubicBezTo>
                  <a:cubicBezTo>
                    <a:pt x="655" y="474"/>
                    <a:pt x="655" y="474"/>
                    <a:pt x="655" y="474"/>
                  </a:cubicBezTo>
                  <a:cubicBezTo>
                    <a:pt x="670" y="474"/>
                    <a:pt x="682" y="462"/>
                    <a:pt x="682" y="446"/>
                  </a:cubicBezTo>
                  <a:cubicBezTo>
                    <a:pt x="682" y="28"/>
                    <a:pt x="682" y="28"/>
                    <a:pt x="682" y="28"/>
                  </a:cubicBezTo>
                  <a:cubicBezTo>
                    <a:pt x="682" y="12"/>
                    <a:pt x="670" y="0"/>
                    <a:pt x="655"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3" name="Oval 171"/>
            <p:cNvSpPr>
              <a:spLocks noChangeArrowheads="1"/>
            </p:cNvSpPr>
            <p:nvPr/>
          </p:nvSpPr>
          <p:spPr bwMode="auto">
            <a:xfrm>
              <a:off x="5211763" y="3810000"/>
              <a:ext cx="128588" cy="128588"/>
            </a:xfrm>
            <a:prstGeom prst="ellipse">
              <a:avLst/>
            </a:pr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4" name="Oval 172"/>
            <p:cNvSpPr>
              <a:spLocks noChangeArrowheads="1"/>
            </p:cNvSpPr>
            <p:nvPr/>
          </p:nvSpPr>
          <p:spPr bwMode="auto">
            <a:xfrm>
              <a:off x="5372101" y="3810000"/>
              <a:ext cx="128588" cy="128588"/>
            </a:xfrm>
            <a:prstGeom prst="ellipse">
              <a:avLst/>
            </a:pr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5" name="Oval 173"/>
            <p:cNvSpPr>
              <a:spLocks noChangeArrowheads="1"/>
            </p:cNvSpPr>
            <p:nvPr/>
          </p:nvSpPr>
          <p:spPr bwMode="auto">
            <a:xfrm>
              <a:off x="5532438" y="3810000"/>
              <a:ext cx="130175" cy="128588"/>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6" name="Oval 174"/>
            <p:cNvSpPr>
              <a:spLocks noChangeArrowheads="1"/>
            </p:cNvSpPr>
            <p:nvPr/>
          </p:nvSpPr>
          <p:spPr bwMode="auto">
            <a:xfrm>
              <a:off x="5694363" y="3810000"/>
              <a:ext cx="128588" cy="128588"/>
            </a:xfrm>
            <a:prstGeom prst="ellipse">
              <a:avLst/>
            </a:pr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7" name="Oval 175"/>
            <p:cNvSpPr>
              <a:spLocks noChangeArrowheads="1"/>
            </p:cNvSpPr>
            <p:nvPr/>
          </p:nvSpPr>
          <p:spPr bwMode="auto">
            <a:xfrm>
              <a:off x="5211763" y="4081463"/>
              <a:ext cx="128588" cy="128588"/>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8" name="Oval 176"/>
            <p:cNvSpPr>
              <a:spLocks noChangeArrowheads="1"/>
            </p:cNvSpPr>
            <p:nvPr/>
          </p:nvSpPr>
          <p:spPr bwMode="auto">
            <a:xfrm>
              <a:off x="5372101" y="4081463"/>
              <a:ext cx="128588" cy="128588"/>
            </a:xfrm>
            <a:prstGeom prst="ellipse">
              <a:avLst/>
            </a:pr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9" name="Oval 177"/>
            <p:cNvSpPr>
              <a:spLocks noChangeArrowheads="1"/>
            </p:cNvSpPr>
            <p:nvPr/>
          </p:nvSpPr>
          <p:spPr bwMode="auto">
            <a:xfrm>
              <a:off x="5532438" y="4081463"/>
              <a:ext cx="130175" cy="128588"/>
            </a:xfrm>
            <a:prstGeom prst="ellipse">
              <a:avLst/>
            </a:prstGeom>
            <a:solidFill>
              <a:srgbClr val="26A4D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0" name="Oval 178"/>
            <p:cNvSpPr>
              <a:spLocks noChangeArrowheads="1"/>
            </p:cNvSpPr>
            <p:nvPr/>
          </p:nvSpPr>
          <p:spPr bwMode="auto">
            <a:xfrm>
              <a:off x="5694363" y="4081463"/>
              <a:ext cx="128588" cy="128588"/>
            </a:xfrm>
            <a:prstGeom prst="ellipse">
              <a:avLst/>
            </a:pr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1" name="Freeform 179"/>
            <p:cNvSpPr/>
            <p:nvPr/>
          </p:nvSpPr>
          <p:spPr bwMode="auto">
            <a:xfrm>
              <a:off x="5673726" y="3956050"/>
              <a:ext cx="158750" cy="93663"/>
            </a:xfrm>
            <a:custGeom>
              <a:avLst/>
              <a:gdLst>
                <a:gd name="T0" fmla="*/ 26 w 152"/>
                <a:gd name="T1" fmla="*/ 83 h 91"/>
                <a:gd name="T2" fmla="*/ 9 w 152"/>
                <a:gd name="T3" fmla="*/ 72 h 91"/>
                <a:gd name="T4" fmla="*/ 1 w 152"/>
                <a:gd name="T5" fmla="*/ 54 h 91"/>
                <a:gd name="T6" fmla="*/ 2 w 152"/>
                <a:gd name="T7" fmla="*/ 41 h 91"/>
                <a:gd name="T8" fmla="*/ 10 w 152"/>
                <a:gd name="T9" fmla="*/ 17 h 91"/>
                <a:gd name="T10" fmla="*/ 45 w 152"/>
                <a:gd name="T11" fmla="*/ 1 h 91"/>
                <a:gd name="T12" fmla="*/ 60 w 152"/>
                <a:gd name="T13" fmla="*/ 1 h 91"/>
                <a:gd name="T14" fmla="*/ 77 w 152"/>
                <a:gd name="T15" fmla="*/ 8 h 91"/>
                <a:gd name="T16" fmla="*/ 95 w 152"/>
                <a:gd name="T17" fmla="*/ 17 h 91"/>
                <a:gd name="T18" fmla="*/ 116 w 152"/>
                <a:gd name="T19" fmla="*/ 19 h 91"/>
                <a:gd name="T20" fmla="*/ 105 w 152"/>
                <a:gd name="T21" fmla="*/ 25 h 91"/>
                <a:gd name="T22" fmla="*/ 124 w 152"/>
                <a:gd name="T23" fmla="*/ 26 h 91"/>
                <a:gd name="T24" fmla="*/ 152 w 152"/>
                <a:gd name="T25" fmla="*/ 23 h 91"/>
                <a:gd name="T26" fmla="*/ 128 w 152"/>
                <a:gd name="T27" fmla="*/ 40 h 91"/>
                <a:gd name="T28" fmla="*/ 79 w 152"/>
                <a:gd name="T29" fmla="*/ 77 h 91"/>
                <a:gd name="T30" fmla="*/ 35 w 152"/>
                <a:gd name="T31" fmla="*/ 87 h 91"/>
                <a:gd name="T32" fmla="*/ 26 w 152"/>
                <a:gd name="T33" fmla="*/ 8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1">
                  <a:moveTo>
                    <a:pt x="26" y="83"/>
                  </a:moveTo>
                  <a:cubicBezTo>
                    <a:pt x="20" y="80"/>
                    <a:pt x="14" y="77"/>
                    <a:pt x="9" y="72"/>
                  </a:cubicBezTo>
                  <a:cubicBezTo>
                    <a:pt x="5" y="67"/>
                    <a:pt x="1" y="61"/>
                    <a:pt x="1" y="54"/>
                  </a:cubicBezTo>
                  <a:cubicBezTo>
                    <a:pt x="0" y="50"/>
                    <a:pt x="1" y="45"/>
                    <a:pt x="2" y="41"/>
                  </a:cubicBezTo>
                  <a:cubicBezTo>
                    <a:pt x="3" y="32"/>
                    <a:pt x="5" y="24"/>
                    <a:pt x="10" y="17"/>
                  </a:cubicBezTo>
                  <a:cubicBezTo>
                    <a:pt x="18" y="7"/>
                    <a:pt x="32" y="3"/>
                    <a:pt x="45" y="1"/>
                  </a:cubicBezTo>
                  <a:cubicBezTo>
                    <a:pt x="50" y="1"/>
                    <a:pt x="55" y="0"/>
                    <a:pt x="60" y="1"/>
                  </a:cubicBezTo>
                  <a:cubicBezTo>
                    <a:pt x="66" y="2"/>
                    <a:pt x="72" y="5"/>
                    <a:pt x="77" y="8"/>
                  </a:cubicBezTo>
                  <a:cubicBezTo>
                    <a:pt x="83" y="11"/>
                    <a:pt x="89" y="14"/>
                    <a:pt x="95" y="17"/>
                  </a:cubicBezTo>
                  <a:cubicBezTo>
                    <a:pt x="102" y="19"/>
                    <a:pt x="109" y="21"/>
                    <a:pt x="116" y="19"/>
                  </a:cubicBezTo>
                  <a:cubicBezTo>
                    <a:pt x="112" y="22"/>
                    <a:pt x="109" y="24"/>
                    <a:pt x="105" y="25"/>
                  </a:cubicBezTo>
                  <a:cubicBezTo>
                    <a:pt x="111" y="26"/>
                    <a:pt x="117" y="27"/>
                    <a:pt x="124" y="26"/>
                  </a:cubicBezTo>
                  <a:cubicBezTo>
                    <a:pt x="133" y="24"/>
                    <a:pt x="144" y="19"/>
                    <a:pt x="152" y="23"/>
                  </a:cubicBezTo>
                  <a:cubicBezTo>
                    <a:pt x="144" y="28"/>
                    <a:pt x="135" y="33"/>
                    <a:pt x="128" y="40"/>
                  </a:cubicBezTo>
                  <a:cubicBezTo>
                    <a:pt x="126" y="43"/>
                    <a:pt x="95" y="70"/>
                    <a:pt x="79" y="77"/>
                  </a:cubicBezTo>
                  <a:cubicBezTo>
                    <a:pt x="66" y="84"/>
                    <a:pt x="50" y="91"/>
                    <a:pt x="35" y="87"/>
                  </a:cubicBezTo>
                  <a:cubicBezTo>
                    <a:pt x="32" y="86"/>
                    <a:pt x="29" y="85"/>
                    <a:pt x="26" y="8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2" name="Freeform 180"/>
            <p:cNvSpPr/>
            <p:nvPr/>
          </p:nvSpPr>
          <p:spPr bwMode="auto">
            <a:xfrm>
              <a:off x="5529263" y="3967163"/>
              <a:ext cx="158750" cy="90488"/>
            </a:xfrm>
            <a:custGeom>
              <a:avLst/>
              <a:gdLst>
                <a:gd name="T0" fmla="*/ 91 w 153"/>
                <a:gd name="T1" fmla="*/ 80 h 87"/>
                <a:gd name="T2" fmla="*/ 133 w 153"/>
                <a:gd name="T3" fmla="*/ 77 h 87"/>
                <a:gd name="T4" fmla="*/ 152 w 153"/>
                <a:gd name="T5" fmla="*/ 53 h 87"/>
                <a:gd name="T6" fmla="*/ 149 w 153"/>
                <a:gd name="T7" fmla="*/ 20 h 87"/>
                <a:gd name="T8" fmla="*/ 126 w 153"/>
                <a:gd name="T9" fmla="*/ 0 h 87"/>
                <a:gd name="T10" fmla="*/ 85 w 153"/>
                <a:gd name="T11" fmla="*/ 4 h 87"/>
                <a:gd name="T12" fmla="*/ 0 w 153"/>
                <a:gd name="T13" fmla="*/ 12 h 87"/>
                <a:gd name="T14" fmla="*/ 7 w 153"/>
                <a:gd name="T15" fmla="*/ 87 h 87"/>
                <a:gd name="T16" fmla="*/ 91 w 153"/>
                <a:gd name="T17"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87">
                  <a:moveTo>
                    <a:pt x="91" y="80"/>
                  </a:moveTo>
                  <a:cubicBezTo>
                    <a:pt x="105" y="79"/>
                    <a:pt x="119" y="78"/>
                    <a:pt x="133" y="77"/>
                  </a:cubicBezTo>
                  <a:cubicBezTo>
                    <a:pt x="144" y="76"/>
                    <a:pt x="153" y="65"/>
                    <a:pt x="152" y="53"/>
                  </a:cubicBezTo>
                  <a:cubicBezTo>
                    <a:pt x="149" y="20"/>
                    <a:pt x="149" y="20"/>
                    <a:pt x="149" y="20"/>
                  </a:cubicBezTo>
                  <a:cubicBezTo>
                    <a:pt x="148" y="8"/>
                    <a:pt x="138" y="0"/>
                    <a:pt x="126" y="0"/>
                  </a:cubicBezTo>
                  <a:cubicBezTo>
                    <a:pt x="112" y="2"/>
                    <a:pt x="99" y="3"/>
                    <a:pt x="85" y="4"/>
                  </a:cubicBezTo>
                  <a:cubicBezTo>
                    <a:pt x="56" y="6"/>
                    <a:pt x="27" y="9"/>
                    <a:pt x="0" y="12"/>
                  </a:cubicBezTo>
                  <a:cubicBezTo>
                    <a:pt x="7" y="87"/>
                    <a:pt x="7" y="87"/>
                    <a:pt x="7" y="87"/>
                  </a:cubicBezTo>
                  <a:cubicBezTo>
                    <a:pt x="34" y="85"/>
                    <a:pt x="62" y="83"/>
                    <a:pt x="91" y="8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3" name="Freeform 181"/>
            <p:cNvSpPr/>
            <p:nvPr/>
          </p:nvSpPr>
          <p:spPr bwMode="auto">
            <a:xfrm>
              <a:off x="5200651" y="3979863"/>
              <a:ext cx="336550" cy="88900"/>
            </a:xfrm>
            <a:custGeom>
              <a:avLst/>
              <a:gdLst>
                <a:gd name="T0" fmla="*/ 1 w 325"/>
                <a:gd name="T1" fmla="*/ 65 h 87"/>
                <a:gd name="T2" fmla="*/ 325 w 325"/>
                <a:gd name="T3" fmla="*/ 75 h 87"/>
                <a:gd name="T4" fmla="*/ 318 w 325"/>
                <a:gd name="T5" fmla="*/ 0 h 87"/>
                <a:gd name="T6" fmla="*/ 1 w 325"/>
                <a:gd name="T7" fmla="*/ 65 h 87"/>
              </a:gdLst>
              <a:ahLst/>
              <a:cxnLst>
                <a:cxn ang="0">
                  <a:pos x="T0" y="T1"/>
                </a:cxn>
                <a:cxn ang="0">
                  <a:pos x="T2" y="T3"/>
                </a:cxn>
                <a:cxn ang="0">
                  <a:pos x="T4" y="T5"/>
                </a:cxn>
                <a:cxn ang="0">
                  <a:pos x="T6" y="T7"/>
                </a:cxn>
              </a:cxnLst>
              <a:rect l="0" t="0" r="r" b="b"/>
              <a:pathLst>
                <a:path w="325" h="87">
                  <a:moveTo>
                    <a:pt x="1" y="65"/>
                  </a:moveTo>
                  <a:cubicBezTo>
                    <a:pt x="3" y="84"/>
                    <a:pt x="141" y="87"/>
                    <a:pt x="325" y="75"/>
                  </a:cubicBezTo>
                  <a:cubicBezTo>
                    <a:pt x="318" y="0"/>
                    <a:pt x="318" y="0"/>
                    <a:pt x="318" y="0"/>
                  </a:cubicBezTo>
                  <a:cubicBezTo>
                    <a:pt x="136" y="20"/>
                    <a:pt x="0" y="47"/>
                    <a:pt x="1" y="6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414" name="Freeform 182"/>
          <p:cNvSpPr/>
          <p:nvPr/>
        </p:nvSpPr>
        <p:spPr bwMode="auto">
          <a:xfrm>
            <a:off x="7998838" y="4957328"/>
            <a:ext cx="1179325" cy="1179325"/>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6"/>
                  <a:pt x="10" y="621"/>
                  <a:pt x="28" y="673"/>
                </a:cubicBezTo>
                <a:cubicBezTo>
                  <a:pt x="96" y="872"/>
                  <a:pt x="286" y="1016"/>
                  <a:pt x="508" y="1016"/>
                </a:cubicBezTo>
                <a:cubicBezTo>
                  <a:pt x="731" y="1016"/>
                  <a:pt x="921" y="872"/>
                  <a:pt x="989" y="673"/>
                </a:cubicBezTo>
                <a:cubicBezTo>
                  <a:pt x="1007" y="621"/>
                  <a:pt x="1016" y="566"/>
                  <a:pt x="1016" y="508"/>
                </a:cubicBezTo>
                <a:cubicBezTo>
                  <a:pt x="1016" y="227"/>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5" name="组合 444"/>
          <p:cNvGrpSpPr/>
          <p:nvPr/>
        </p:nvGrpSpPr>
        <p:grpSpPr>
          <a:xfrm>
            <a:off x="8267839" y="5160413"/>
            <a:ext cx="652013" cy="737524"/>
            <a:chOff x="7556501" y="2503488"/>
            <a:chExt cx="581025" cy="657225"/>
          </a:xfrm>
        </p:grpSpPr>
        <p:sp>
          <p:nvSpPr>
            <p:cNvPr id="415" name="Rectangle 183"/>
            <p:cNvSpPr>
              <a:spLocks noChangeArrowheads="1"/>
            </p:cNvSpPr>
            <p:nvPr/>
          </p:nvSpPr>
          <p:spPr bwMode="auto">
            <a:xfrm>
              <a:off x="7589838" y="3082925"/>
              <a:ext cx="46038"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6" name="Rectangle 184"/>
            <p:cNvSpPr>
              <a:spLocks noChangeArrowheads="1"/>
            </p:cNvSpPr>
            <p:nvPr/>
          </p:nvSpPr>
          <p:spPr bwMode="auto">
            <a:xfrm>
              <a:off x="8004176" y="3082925"/>
              <a:ext cx="44450"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7" name="Freeform 185"/>
            <p:cNvSpPr/>
            <p:nvPr/>
          </p:nvSpPr>
          <p:spPr bwMode="auto">
            <a:xfrm>
              <a:off x="7975601" y="2547938"/>
              <a:ext cx="161925" cy="350838"/>
            </a:xfrm>
            <a:custGeom>
              <a:avLst/>
              <a:gdLst>
                <a:gd name="T0" fmla="*/ 46 w 157"/>
                <a:gd name="T1" fmla="*/ 340 h 340"/>
                <a:gd name="T2" fmla="*/ 29 w 157"/>
                <a:gd name="T3" fmla="*/ 332 h 340"/>
                <a:gd name="T4" fmla="*/ 127 w 157"/>
                <a:gd name="T5" fmla="*/ 136 h 340"/>
                <a:gd name="T6" fmla="*/ 113 w 157"/>
                <a:gd name="T7" fmla="*/ 88 h 340"/>
                <a:gd name="T8" fmla="*/ 0 w 157"/>
                <a:gd name="T9" fmla="*/ 16 h 340"/>
                <a:gd name="T10" fmla="*/ 10 w 157"/>
                <a:gd name="T11" fmla="*/ 0 h 340"/>
                <a:gd name="T12" fmla="*/ 123 w 157"/>
                <a:gd name="T13" fmla="*/ 72 h 340"/>
                <a:gd name="T14" fmla="*/ 144 w 157"/>
                <a:gd name="T15" fmla="*/ 144 h 340"/>
                <a:gd name="T16" fmla="*/ 46 w 157"/>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340">
                  <a:moveTo>
                    <a:pt x="46" y="340"/>
                  </a:moveTo>
                  <a:cubicBezTo>
                    <a:pt x="29" y="332"/>
                    <a:pt x="29" y="332"/>
                    <a:pt x="29" y="332"/>
                  </a:cubicBezTo>
                  <a:cubicBezTo>
                    <a:pt x="127" y="136"/>
                    <a:pt x="127" y="136"/>
                    <a:pt x="127" y="136"/>
                  </a:cubicBezTo>
                  <a:cubicBezTo>
                    <a:pt x="135" y="118"/>
                    <a:pt x="130" y="98"/>
                    <a:pt x="113" y="88"/>
                  </a:cubicBezTo>
                  <a:cubicBezTo>
                    <a:pt x="0" y="16"/>
                    <a:pt x="0" y="16"/>
                    <a:pt x="0" y="16"/>
                  </a:cubicBezTo>
                  <a:cubicBezTo>
                    <a:pt x="10" y="0"/>
                    <a:pt x="10" y="0"/>
                    <a:pt x="10" y="0"/>
                  </a:cubicBezTo>
                  <a:cubicBezTo>
                    <a:pt x="123" y="72"/>
                    <a:pt x="123" y="72"/>
                    <a:pt x="123" y="72"/>
                  </a:cubicBezTo>
                  <a:cubicBezTo>
                    <a:pt x="148" y="87"/>
                    <a:pt x="157" y="118"/>
                    <a:pt x="144" y="144"/>
                  </a:cubicBezTo>
                  <a:lnTo>
                    <a:pt x="46" y="34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8" name="Freeform 186"/>
            <p:cNvSpPr/>
            <p:nvPr/>
          </p:nvSpPr>
          <p:spPr bwMode="auto">
            <a:xfrm>
              <a:off x="7556501" y="2760663"/>
              <a:ext cx="527050" cy="279400"/>
            </a:xfrm>
            <a:custGeom>
              <a:avLst/>
              <a:gdLst>
                <a:gd name="T0" fmla="*/ 332 w 332"/>
                <a:gd name="T1" fmla="*/ 176 h 176"/>
                <a:gd name="T2" fmla="*/ 0 w 332"/>
                <a:gd name="T3" fmla="*/ 176 h 176"/>
                <a:gd name="T4" fmla="*/ 64 w 332"/>
                <a:gd name="T5" fmla="*/ 0 h 176"/>
                <a:gd name="T6" fmla="*/ 268 w 332"/>
                <a:gd name="T7" fmla="*/ 0 h 176"/>
                <a:gd name="T8" fmla="*/ 332 w 332"/>
                <a:gd name="T9" fmla="*/ 176 h 176"/>
              </a:gdLst>
              <a:ahLst/>
              <a:cxnLst>
                <a:cxn ang="0">
                  <a:pos x="T0" y="T1"/>
                </a:cxn>
                <a:cxn ang="0">
                  <a:pos x="T2" y="T3"/>
                </a:cxn>
                <a:cxn ang="0">
                  <a:pos x="T4" y="T5"/>
                </a:cxn>
                <a:cxn ang="0">
                  <a:pos x="T6" y="T7"/>
                </a:cxn>
                <a:cxn ang="0">
                  <a:pos x="T8" y="T9"/>
                </a:cxn>
              </a:cxnLst>
              <a:rect l="0" t="0" r="r" b="b"/>
              <a:pathLst>
                <a:path w="332" h="176">
                  <a:moveTo>
                    <a:pt x="332" y="176"/>
                  </a:moveTo>
                  <a:lnTo>
                    <a:pt x="0" y="176"/>
                  </a:lnTo>
                  <a:lnTo>
                    <a:pt x="64" y="0"/>
                  </a:lnTo>
                  <a:lnTo>
                    <a:pt x="268" y="0"/>
                  </a:lnTo>
                  <a:lnTo>
                    <a:pt x="332" y="176"/>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9" name="Freeform 187"/>
            <p:cNvSpPr/>
            <p:nvPr/>
          </p:nvSpPr>
          <p:spPr bwMode="auto">
            <a:xfrm>
              <a:off x="7729538" y="2787650"/>
              <a:ext cx="179388" cy="188913"/>
            </a:xfrm>
            <a:custGeom>
              <a:avLst/>
              <a:gdLst>
                <a:gd name="T0" fmla="*/ 113 w 113"/>
                <a:gd name="T1" fmla="*/ 119 h 119"/>
                <a:gd name="T2" fmla="*/ 0 w 113"/>
                <a:gd name="T3" fmla="*/ 119 h 119"/>
                <a:gd name="T4" fmla="*/ 16 w 113"/>
                <a:gd name="T5" fmla="*/ 0 h 119"/>
                <a:gd name="T6" fmla="*/ 97 w 113"/>
                <a:gd name="T7" fmla="*/ 0 h 119"/>
                <a:gd name="T8" fmla="*/ 113 w 113"/>
                <a:gd name="T9" fmla="*/ 119 h 119"/>
              </a:gdLst>
              <a:ahLst/>
              <a:cxnLst>
                <a:cxn ang="0">
                  <a:pos x="T0" y="T1"/>
                </a:cxn>
                <a:cxn ang="0">
                  <a:pos x="T2" y="T3"/>
                </a:cxn>
                <a:cxn ang="0">
                  <a:pos x="T4" y="T5"/>
                </a:cxn>
                <a:cxn ang="0">
                  <a:pos x="T6" y="T7"/>
                </a:cxn>
                <a:cxn ang="0">
                  <a:pos x="T8" y="T9"/>
                </a:cxn>
              </a:cxnLst>
              <a:rect l="0" t="0" r="r" b="b"/>
              <a:pathLst>
                <a:path w="113" h="119">
                  <a:moveTo>
                    <a:pt x="113" y="119"/>
                  </a:moveTo>
                  <a:lnTo>
                    <a:pt x="0" y="119"/>
                  </a:lnTo>
                  <a:lnTo>
                    <a:pt x="16" y="0"/>
                  </a:lnTo>
                  <a:lnTo>
                    <a:pt x="97" y="0"/>
                  </a:lnTo>
                  <a:lnTo>
                    <a:pt x="113" y="11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0" name="Freeform 188"/>
            <p:cNvSpPr/>
            <p:nvPr/>
          </p:nvSpPr>
          <p:spPr bwMode="auto">
            <a:xfrm>
              <a:off x="7727951" y="2786063"/>
              <a:ext cx="182563" cy="193675"/>
            </a:xfrm>
            <a:custGeom>
              <a:avLst/>
              <a:gdLst>
                <a:gd name="T0" fmla="*/ 114 w 115"/>
                <a:gd name="T1" fmla="*/ 120 h 122"/>
                <a:gd name="T2" fmla="*/ 114 w 115"/>
                <a:gd name="T3" fmla="*/ 119 h 122"/>
                <a:gd name="T4" fmla="*/ 3 w 115"/>
                <a:gd name="T5" fmla="*/ 119 h 122"/>
                <a:gd name="T6" fmla="*/ 18 w 115"/>
                <a:gd name="T7" fmla="*/ 2 h 122"/>
                <a:gd name="T8" fmla="*/ 97 w 115"/>
                <a:gd name="T9" fmla="*/ 2 h 122"/>
                <a:gd name="T10" fmla="*/ 113 w 115"/>
                <a:gd name="T11" fmla="*/ 120 h 122"/>
                <a:gd name="T12" fmla="*/ 114 w 115"/>
                <a:gd name="T13" fmla="*/ 120 h 122"/>
                <a:gd name="T14" fmla="*/ 114 w 115"/>
                <a:gd name="T15" fmla="*/ 119 h 122"/>
                <a:gd name="T16" fmla="*/ 114 w 115"/>
                <a:gd name="T17" fmla="*/ 120 h 122"/>
                <a:gd name="T18" fmla="*/ 115 w 115"/>
                <a:gd name="T19" fmla="*/ 120 h 122"/>
                <a:gd name="T20" fmla="*/ 99 w 115"/>
                <a:gd name="T21" fmla="*/ 0 h 122"/>
                <a:gd name="T22" fmla="*/ 16 w 115"/>
                <a:gd name="T23" fmla="*/ 0 h 122"/>
                <a:gd name="T24" fmla="*/ 0 w 115"/>
                <a:gd name="T25" fmla="*/ 122 h 122"/>
                <a:gd name="T26" fmla="*/ 115 w 115"/>
                <a:gd name="T27" fmla="*/ 122 h 122"/>
                <a:gd name="T28" fmla="*/ 115 w 115"/>
                <a:gd name="T29" fmla="*/ 120 h 122"/>
                <a:gd name="T30" fmla="*/ 114 w 115"/>
                <a:gd name="T31"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22">
                  <a:moveTo>
                    <a:pt x="114" y="120"/>
                  </a:moveTo>
                  <a:lnTo>
                    <a:pt x="114" y="119"/>
                  </a:lnTo>
                  <a:lnTo>
                    <a:pt x="3" y="119"/>
                  </a:lnTo>
                  <a:lnTo>
                    <a:pt x="18" y="2"/>
                  </a:lnTo>
                  <a:lnTo>
                    <a:pt x="97" y="2"/>
                  </a:lnTo>
                  <a:lnTo>
                    <a:pt x="113" y="120"/>
                  </a:lnTo>
                  <a:lnTo>
                    <a:pt x="114" y="120"/>
                  </a:lnTo>
                  <a:lnTo>
                    <a:pt x="114" y="119"/>
                  </a:lnTo>
                  <a:lnTo>
                    <a:pt x="114" y="120"/>
                  </a:lnTo>
                  <a:lnTo>
                    <a:pt x="115" y="120"/>
                  </a:lnTo>
                  <a:lnTo>
                    <a:pt x="99" y="0"/>
                  </a:lnTo>
                  <a:lnTo>
                    <a:pt x="16" y="0"/>
                  </a:lnTo>
                  <a:lnTo>
                    <a:pt x="0" y="122"/>
                  </a:lnTo>
                  <a:lnTo>
                    <a:pt x="115" y="122"/>
                  </a:lnTo>
                  <a:lnTo>
                    <a:pt x="115" y="120"/>
                  </a:lnTo>
                  <a:lnTo>
                    <a:pt x="114" y="120"/>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1" name="Rectangle 189"/>
            <p:cNvSpPr>
              <a:spLocks noChangeArrowheads="1"/>
            </p:cNvSpPr>
            <p:nvPr/>
          </p:nvSpPr>
          <p:spPr bwMode="auto">
            <a:xfrm>
              <a:off x="7556501" y="3040063"/>
              <a:ext cx="527050" cy="44450"/>
            </a:xfrm>
            <a:prstGeom prst="rect">
              <a:avLst/>
            </a:prstGeom>
            <a:solidFill>
              <a:srgbClr val="BF5C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2" name="Freeform 190"/>
            <p:cNvSpPr/>
            <p:nvPr/>
          </p:nvSpPr>
          <p:spPr bwMode="auto">
            <a:xfrm>
              <a:off x="7910513" y="2503488"/>
              <a:ext cx="95250" cy="111125"/>
            </a:xfrm>
            <a:custGeom>
              <a:avLst/>
              <a:gdLst>
                <a:gd name="T0" fmla="*/ 43 w 93"/>
                <a:gd name="T1" fmla="*/ 107 h 107"/>
                <a:gd name="T2" fmla="*/ 0 w 93"/>
                <a:gd name="T3" fmla="*/ 78 h 107"/>
                <a:gd name="T4" fmla="*/ 44 w 93"/>
                <a:gd name="T5" fmla="*/ 11 h 107"/>
                <a:gd name="T6" fmla="*/ 68 w 93"/>
                <a:gd name="T7" fmla="*/ 5 h 107"/>
                <a:gd name="T8" fmla="*/ 82 w 93"/>
                <a:gd name="T9" fmla="*/ 15 h 107"/>
                <a:gd name="T10" fmla="*/ 87 w 93"/>
                <a:gd name="T11" fmla="*/ 39 h 107"/>
                <a:gd name="T12" fmla="*/ 43 w 93"/>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93" h="107">
                  <a:moveTo>
                    <a:pt x="43" y="107"/>
                  </a:moveTo>
                  <a:cubicBezTo>
                    <a:pt x="0" y="78"/>
                    <a:pt x="0" y="78"/>
                    <a:pt x="0" y="78"/>
                  </a:cubicBezTo>
                  <a:cubicBezTo>
                    <a:pt x="44" y="11"/>
                    <a:pt x="44" y="11"/>
                    <a:pt x="44" y="11"/>
                  </a:cubicBezTo>
                  <a:cubicBezTo>
                    <a:pt x="49" y="2"/>
                    <a:pt x="60" y="0"/>
                    <a:pt x="68" y="5"/>
                  </a:cubicBezTo>
                  <a:cubicBezTo>
                    <a:pt x="82" y="15"/>
                    <a:pt x="82" y="15"/>
                    <a:pt x="82" y="15"/>
                  </a:cubicBezTo>
                  <a:cubicBezTo>
                    <a:pt x="90" y="20"/>
                    <a:pt x="93" y="31"/>
                    <a:pt x="87" y="39"/>
                  </a:cubicBezTo>
                  <a:lnTo>
                    <a:pt x="43" y="107"/>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3" name="Freeform 191"/>
            <p:cNvSpPr/>
            <p:nvPr/>
          </p:nvSpPr>
          <p:spPr bwMode="auto">
            <a:xfrm>
              <a:off x="7848601" y="2533650"/>
              <a:ext cx="157163" cy="136525"/>
            </a:xfrm>
            <a:custGeom>
              <a:avLst/>
              <a:gdLst>
                <a:gd name="T0" fmla="*/ 127 w 153"/>
                <a:gd name="T1" fmla="*/ 133 h 133"/>
                <a:gd name="T2" fmla="*/ 130 w 153"/>
                <a:gd name="T3" fmla="*/ 129 h 133"/>
                <a:gd name="T4" fmla="*/ 108 w 153"/>
                <a:gd name="T5" fmla="*/ 24 h 133"/>
                <a:gd name="T6" fmla="*/ 3 w 153"/>
                <a:gd name="T7" fmla="*/ 46 h 133"/>
                <a:gd name="T8" fmla="*/ 0 w 153"/>
                <a:gd name="T9" fmla="*/ 50 h 133"/>
                <a:gd name="T10" fmla="*/ 127 w 153"/>
                <a:gd name="T11" fmla="*/ 133 h 133"/>
              </a:gdLst>
              <a:ahLst/>
              <a:cxnLst>
                <a:cxn ang="0">
                  <a:pos x="T0" y="T1"/>
                </a:cxn>
                <a:cxn ang="0">
                  <a:pos x="T2" y="T3"/>
                </a:cxn>
                <a:cxn ang="0">
                  <a:pos x="T4" y="T5"/>
                </a:cxn>
                <a:cxn ang="0">
                  <a:pos x="T6" y="T7"/>
                </a:cxn>
                <a:cxn ang="0">
                  <a:pos x="T8" y="T9"/>
                </a:cxn>
                <a:cxn ang="0">
                  <a:pos x="T10" y="T11"/>
                </a:cxn>
              </a:cxnLst>
              <a:rect l="0" t="0" r="r" b="b"/>
              <a:pathLst>
                <a:path w="153" h="133">
                  <a:moveTo>
                    <a:pt x="127" y="133"/>
                  </a:moveTo>
                  <a:cubicBezTo>
                    <a:pt x="128" y="132"/>
                    <a:pt x="129" y="130"/>
                    <a:pt x="130" y="129"/>
                  </a:cubicBezTo>
                  <a:cubicBezTo>
                    <a:pt x="153" y="94"/>
                    <a:pt x="143" y="47"/>
                    <a:pt x="108" y="24"/>
                  </a:cubicBezTo>
                  <a:cubicBezTo>
                    <a:pt x="73" y="0"/>
                    <a:pt x="26" y="10"/>
                    <a:pt x="3" y="46"/>
                  </a:cubicBezTo>
                  <a:cubicBezTo>
                    <a:pt x="2" y="47"/>
                    <a:pt x="1" y="49"/>
                    <a:pt x="0" y="50"/>
                  </a:cubicBezTo>
                  <a:lnTo>
                    <a:pt x="127" y="133"/>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424" name="Oval 192"/>
          <p:cNvSpPr>
            <a:spLocks noChangeArrowheads="1"/>
          </p:cNvSpPr>
          <p:nvPr/>
        </p:nvSpPr>
        <p:spPr bwMode="auto">
          <a:xfrm>
            <a:off x="673997" y="3639049"/>
            <a:ext cx="1179325" cy="1179325"/>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6" name="组合 455"/>
          <p:cNvGrpSpPr/>
          <p:nvPr/>
        </p:nvGrpSpPr>
        <p:grpSpPr>
          <a:xfrm>
            <a:off x="859270" y="3774441"/>
            <a:ext cx="808782" cy="908543"/>
            <a:chOff x="3987801" y="4767263"/>
            <a:chExt cx="720725" cy="809625"/>
          </a:xfrm>
        </p:grpSpPr>
        <p:sp>
          <p:nvSpPr>
            <p:cNvPr id="425" name="Freeform 193"/>
            <p:cNvSpPr>
              <a:spLocks noEditPoints="1"/>
            </p:cNvSpPr>
            <p:nvPr/>
          </p:nvSpPr>
          <p:spPr bwMode="auto">
            <a:xfrm>
              <a:off x="3987801" y="5057775"/>
              <a:ext cx="720725" cy="363538"/>
            </a:xfrm>
            <a:custGeom>
              <a:avLst/>
              <a:gdLst>
                <a:gd name="T0" fmla="*/ 0 w 454"/>
                <a:gd name="T1" fmla="*/ 0 h 229"/>
                <a:gd name="T2" fmla="*/ 148 w 454"/>
                <a:gd name="T3" fmla="*/ 229 h 229"/>
                <a:gd name="T4" fmla="*/ 454 w 454"/>
                <a:gd name="T5" fmla="*/ 32 h 229"/>
                <a:gd name="T6" fmla="*/ 0 w 454"/>
                <a:gd name="T7" fmla="*/ 0 h 229"/>
                <a:gd name="T8" fmla="*/ 99 w 454"/>
                <a:gd name="T9" fmla="*/ 58 h 229"/>
                <a:gd name="T10" fmla="*/ 297 w 454"/>
                <a:gd name="T11" fmla="*/ 72 h 229"/>
                <a:gd name="T12" fmla="*/ 163 w 454"/>
                <a:gd name="T13" fmla="*/ 159 h 229"/>
                <a:gd name="T14" fmla="*/ 99 w 454"/>
                <a:gd name="T15" fmla="*/ 5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4" h="229">
                  <a:moveTo>
                    <a:pt x="0" y="0"/>
                  </a:moveTo>
                  <a:lnTo>
                    <a:pt x="148" y="229"/>
                  </a:lnTo>
                  <a:lnTo>
                    <a:pt x="454" y="32"/>
                  </a:lnTo>
                  <a:lnTo>
                    <a:pt x="0" y="0"/>
                  </a:lnTo>
                  <a:close/>
                  <a:moveTo>
                    <a:pt x="99" y="58"/>
                  </a:moveTo>
                  <a:lnTo>
                    <a:pt x="297" y="72"/>
                  </a:lnTo>
                  <a:lnTo>
                    <a:pt x="163" y="159"/>
                  </a:lnTo>
                  <a:lnTo>
                    <a:pt x="99" y="58"/>
                  </a:lnTo>
                  <a:close/>
                </a:path>
              </a:pathLst>
            </a:custGeom>
            <a:solidFill>
              <a:srgbClr val="ECF1F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6" name="Freeform 194"/>
            <p:cNvSpPr/>
            <p:nvPr/>
          </p:nvSpPr>
          <p:spPr bwMode="auto">
            <a:xfrm>
              <a:off x="4030663" y="5089525"/>
              <a:ext cx="31750" cy="22225"/>
            </a:xfrm>
            <a:custGeom>
              <a:avLst/>
              <a:gdLst>
                <a:gd name="T0" fmla="*/ 1 w 20"/>
                <a:gd name="T1" fmla="*/ 14 h 14"/>
                <a:gd name="T2" fmla="*/ 20 w 20"/>
                <a:gd name="T3" fmla="*/ 2 h 14"/>
                <a:gd name="T4" fmla="*/ 19 w 20"/>
                <a:gd name="T5" fmla="*/ 0 h 14"/>
                <a:gd name="T6" fmla="*/ 0 w 20"/>
                <a:gd name="T7" fmla="*/ 13 h 14"/>
                <a:gd name="T8" fmla="*/ 1 w 20"/>
                <a:gd name="T9" fmla="*/ 14 h 14"/>
              </a:gdLst>
              <a:ahLst/>
              <a:cxnLst>
                <a:cxn ang="0">
                  <a:pos x="T0" y="T1"/>
                </a:cxn>
                <a:cxn ang="0">
                  <a:pos x="T2" y="T3"/>
                </a:cxn>
                <a:cxn ang="0">
                  <a:pos x="T4" y="T5"/>
                </a:cxn>
                <a:cxn ang="0">
                  <a:pos x="T6" y="T7"/>
                </a:cxn>
                <a:cxn ang="0">
                  <a:pos x="T8" y="T9"/>
                </a:cxn>
              </a:cxnLst>
              <a:rect l="0" t="0" r="r" b="b"/>
              <a:pathLst>
                <a:path w="20" h="14">
                  <a:moveTo>
                    <a:pt x="1" y="14"/>
                  </a:moveTo>
                  <a:lnTo>
                    <a:pt x="20" y="2"/>
                  </a:lnTo>
                  <a:lnTo>
                    <a:pt x="19" y="0"/>
                  </a:lnTo>
                  <a:lnTo>
                    <a:pt x="0" y="13"/>
                  </a:lnTo>
                  <a:lnTo>
                    <a:pt x="1" y="14"/>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7" name="Freeform 195"/>
            <p:cNvSpPr/>
            <p:nvPr/>
          </p:nvSpPr>
          <p:spPr bwMode="auto">
            <a:xfrm>
              <a:off x="4040188" y="51149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8" name="Freeform 196"/>
            <p:cNvSpPr/>
            <p:nvPr/>
          </p:nvSpPr>
          <p:spPr bwMode="auto">
            <a:xfrm>
              <a:off x="4051301" y="5122863"/>
              <a:ext cx="30163" cy="20638"/>
            </a:xfrm>
            <a:custGeom>
              <a:avLst/>
              <a:gdLst>
                <a:gd name="T0" fmla="*/ 1 w 19"/>
                <a:gd name="T1" fmla="*/ 13 h 13"/>
                <a:gd name="T2" fmla="*/ 19 w 19"/>
                <a:gd name="T3" fmla="*/ 1 h 13"/>
                <a:gd name="T4" fmla="*/ 19 w 19"/>
                <a:gd name="T5" fmla="*/ 0 h 13"/>
                <a:gd name="T6" fmla="*/ 0 w 19"/>
                <a:gd name="T7" fmla="*/ 12 h 13"/>
                <a:gd name="T8" fmla="*/ 1 w 19"/>
                <a:gd name="T9" fmla="*/ 13 h 13"/>
              </a:gdLst>
              <a:ahLst/>
              <a:cxnLst>
                <a:cxn ang="0">
                  <a:pos x="T0" y="T1"/>
                </a:cxn>
                <a:cxn ang="0">
                  <a:pos x="T2" y="T3"/>
                </a:cxn>
                <a:cxn ang="0">
                  <a:pos x="T4" y="T5"/>
                </a:cxn>
                <a:cxn ang="0">
                  <a:pos x="T6" y="T7"/>
                </a:cxn>
                <a:cxn ang="0">
                  <a:pos x="T8" y="T9"/>
                </a:cxn>
              </a:cxnLst>
              <a:rect l="0" t="0" r="r" b="b"/>
              <a:pathLst>
                <a:path w="19" h="13">
                  <a:moveTo>
                    <a:pt x="1" y="13"/>
                  </a:moveTo>
                  <a:lnTo>
                    <a:pt x="19" y="1"/>
                  </a:lnTo>
                  <a:lnTo>
                    <a:pt x="19" y="0"/>
                  </a:lnTo>
                  <a:lnTo>
                    <a:pt x="0" y="12"/>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9" name="Freeform 197"/>
            <p:cNvSpPr/>
            <p:nvPr/>
          </p:nvSpPr>
          <p:spPr bwMode="auto">
            <a:xfrm>
              <a:off x="4060826" y="51466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0" name="Freeform 198"/>
            <p:cNvSpPr/>
            <p:nvPr/>
          </p:nvSpPr>
          <p:spPr bwMode="auto">
            <a:xfrm>
              <a:off x="4071938" y="5154613"/>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1" name="Freeform 199"/>
            <p:cNvSpPr/>
            <p:nvPr/>
          </p:nvSpPr>
          <p:spPr bwMode="auto">
            <a:xfrm>
              <a:off x="4081463" y="51784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2" name="Freeform 200"/>
            <p:cNvSpPr/>
            <p:nvPr/>
          </p:nvSpPr>
          <p:spPr bwMode="auto">
            <a:xfrm>
              <a:off x="4092576" y="5186363"/>
              <a:ext cx="30163" cy="20638"/>
            </a:xfrm>
            <a:custGeom>
              <a:avLst/>
              <a:gdLst>
                <a:gd name="T0" fmla="*/ 0 w 19"/>
                <a:gd name="T1" fmla="*/ 13 h 13"/>
                <a:gd name="T2" fmla="*/ 19 w 19"/>
                <a:gd name="T3" fmla="*/ 1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3" name="Freeform 201"/>
            <p:cNvSpPr/>
            <p:nvPr/>
          </p:nvSpPr>
          <p:spPr bwMode="auto">
            <a:xfrm>
              <a:off x="4102101" y="52101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4" name="Freeform 202"/>
            <p:cNvSpPr/>
            <p:nvPr/>
          </p:nvSpPr>
          <p:spPr bwMode="auto">
            <a:xfrm>
              <a:off x="4111626" y="5218113"/>
              <a:ext cx="31750" cy="20638"/>
            </a:xfrm>
            <a:custGeom>
              <a:avLst/>
              <a:gdLst>
                <a:gd name="T0" fmla="*/ 1 w 20"/>
                <a:gd name="T1" fmla="*/ 13 h 13"/>
                <a:gd name="T2" fmla="*/ 20 w 20"/>
                <a:gd name="T3" fmla="*/ 2 h 13"/>
                <a:gd name="T4" fmla="*/ 19 w 20"/>
                <a:gd name="T5" fmla="*/ 0 h 13"/>
                <a:gd name="T6" fmla="*/ 0 w 20"/>
                <a:gd name="T7" fmla="*/ 13 h 13"/>
                <a:gd name="T8" fmla="*/ 1 w 20"/>
                <a:gd name="T9" fmla="*/ 13 h 13"/>
              </a:gdLst>
              <a:ahLst/>
              <a:cxnLst>
                <a:cxn ang="0">
                  <a:pos x="T0" y="T1"/>
                </a:cxn>
                <a:cxn ang="0">
                  <a:pos x="T2" y="T3"/>
                </a:cxn>
                <a:cxn ang="0">
                  <a:pos x="T4" y="T5"/>
                </a:cxn>
                <a:cxn ang="0">
                  <a:pos x="T6" y="T7"/>
                </a:cxn>
                <a:cxn ang="0">
                  <a:pos x="T8" y="T9"/>
                </a:cxn>
              </a:cxnLst>
              <a:rect l="0" t="0" r="r" b="b"/>
              <a:pathLst>
                <a:path w="20" h="13">
                  <a:moveTo>
                    <a:pt x="1" y="13"/>
                  </a:moveTo>
                  <a:lnTo>
                    <a:pt x="20" y="2"/>
                  </a:lnTo>
                  <a:lnTo>
                    <a:pt x="19" y="0"/>
                  </a:lnTo>
                  <a:lnTo>
                    <a:pt x="0" y="13"/>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5" name="Freeform 203"/>
            <p:cNvSpPr/>
            <p:nvPr/>
          </p:nvSpPr>
          <p:spPr bwMode="auto">
            <a:xfrm>
              <a:off x="4122738" y="5241925"/>
              <a:ext cx="19050" cy="12700"/>
            </a:xfrm>
            <a:custGeom>
              <a:avLst/>
              <a:gdLst>
                <a:gd name="T0" fmla="*/ 1 w 12"/>
                <a:gd name="T1" fmla="*/ 8 h 8"/>
                <a:gd name="T2" fmla="*/ 12 w 12"/>
                <a:gd name="T3" fmla="*/ 2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6" name="Freeform 204"/>
            <p:cNvSpPr/>
            <p:nvPr/>
          </p:nvSpPr>
          <p:spPr bwMode="auto">
            <a:xfrm>
              <a:off x="4133851" y="5249863"/>
              <a:ext cx="30163" cy="20638"/>
            </a:xfrm>
            <a:custGeom>
              <a:avLst/>
              <a:gdLst>
                <a:gd name="T0" fmla="*/ 0 w 19"/>
                <a:gd name="T1" fmla="*/ 13 h 13"/>
                <a:gd name="T2" fmla="*/ 19 w 19"/>
                <a:gd name="T3" fmla="*/ 1 h 13"/>
                <a:gd name="T4" fmla="*/ 18 w 19"/>
                <a:gd name="T5" fmla="*/ 0 h 13"/>
                <a:gd name="T6" fmla="*/ 0 w 19"/>
                <a:gd name="T7" fmla="*/ 13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3"/>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 name="Freeform 206"/>
            <p:cNvSpPr/>
            <p:nvPr/>
          </p:nvSpPr>
          <p:spPr bwMode="auto">
            <a:xfrm>
              <a:off x="4143375" y="5273675"/>
              <a:ext cx="19050" cy="12700"/>
            </a:xfrm>
            <a:custGeom>
              <a:avLst/>
              <a:gdLst>
                <a:gd name="T0" fmla="*/ 1 w 12"/>
                <a:gd name="T1" fmla="*/ 8 h 8"/>
                <a:gd name="T2" fmla="*/ 12 w 12"/>
                <a:gd name="T3" fmla="*/ 2 h 8"/>
                <a:gd name="T4" fmla="*/ 11 w 12"/>
                <a:gd name="T5" fmla="*/ 0 h 8"/>
                <a:gd name="T6" fmla="*/ 0 w 12"/>
                <a:gd name="T7" fmla="*/ 8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8"/>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 name="Freeform 207"/>
            <p:cNvSpPr/>
            <p:nvPr/>
          </p:nvSpPr>
          <p:spPr bwMode="auto">
            <a:xfrm>
              <a:off x="4154488" y="528320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 name="Freeform 208"/>
            <p:cNvSpPr/>
            <p:nvPr/>
          </p:nvSpPr>
          <p:spPr bwMode="auto">
            <a:xfrm>
              <a:off x="4164013" y="5307013"/>
              <a:ext cx="17463" cy="11113"/>
            </a:xfrm>
            <a:custGeom>
              <a:avLst/>
              <a:gdLst>
                <a:gd name="T0" fmla="*/ 1 w 11"/>
                <a:gd name="T1" fmla="*/ 7 h 7"/>
                <a:gd name="T2" fmla="*/ 11 w 11"/>
                <a:gd name="T3" fmla="*/ 1 h 7"/>
                <a:gd name="T4" fmla="*/ 11 w 11"/>
                <a:gd name="T5" fmla="*/ 0 h 7"/>
                <a:gd name="T6" fmla="*/ 0 w 11"/>
                <a:gd name="T7" fmla="*/ 7 h 7"/>
                <a:gd name="T8" fmla="*/ 1 w 11"/>
                <a:gd name="T9" fmla="*/ 7 h 7"/>
              </a:gdLst>
              <a:ahLst/>
              <a:cxnLst>
                <a:cxn ang="0">
                  <a:pos x="T0" y="T1"/>
                </a:cxn>
                <a:cxn ang="0">
                  <a:pos x="T2" y="T3"/>
                </a:cxn>
                <a:cxn ang="0">
                  <a:pos x="T4" y="T5"/>
                </a:cxn>
                <a:cxn ang="0">
                  <a:pos x="T6" y="T7"/>
                </a:cxn>
                <a:cxn ang="0">
                  <a:pos x="T8" y="T9"/>
                </a:cxn>
              </a:cxnLst>
              <a:rect l="0" t="0" r="r" b="b"/>
              <a:pathLst>
                <a:path w="11" h="7">
                  <a:moveTo>
                    <a:pt x="1" y="7"/>
                  </a:moveTo>
                  <a:lnTo>
                    <a:pt x="11" y="1"/>
                  </a:lnTo>
                  <a:lnTo>
                    <a:pt x="11" y="0"/>
                  </a:lnTo>
                  <a:lnTo>
                    <a:pt x="0" y="7"/>
                  </a:lnTo>
                  <a:lnTo>
                    <a:pt x="1" y="7"/>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 name="Freeform 209"/>
            <p:cNvSpPr/>
            <p:nvPr/>
          </p:nvSpPr>
          <p:spPr bwMode="auto">
            <a:xfrm>
              <a:off x="4175125" y="531495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 name="Freeform 210"/>
            <p:cNvSpPr/>
            <p:nvPr/>
          </p:nvSpPr>
          <p:spPr bwMode="auto">
            <a:xfrm>
              <a:off x="4184650" y="5338763"/>
              <a:ext cx="17463" cy="12700"/>
            </a:xfrm>
            <a:custGeom>
              <a:avLst/>
              <a:gdLst>
                <a:gd name="T0" fmla="*/ 1 w 11"/>
                <a:gd name="T1" fmla="*/ 8 h 8"/>
                <a:gd name="T2" fmla="*/ 11 w 11"/>
                <a:gd name="T3" fmla="*/ 0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0"/>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 name="Freeform 211"/>
            <p:cNvSpPr/>
            <p:nvPr/>
          </p:nvSpPr>
          <p:spPr bwMode="auto">
            <a:xfrm>
              <a:off x="4195763" y="534670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 name="Freeform 212"/>
            <p:cNvSpPr/>
            <p:nvPr/>
          </p:nvSpPr>
          <p:spPr bwMode="auto">
            <a:xfrm>
              <a:off x="4205288" y="5370513"/>
              <a:ext cx="17463" cy="12700"/>
            </a:xfrm>
            <a:custGeom>
              <a:avLst/>
              <a:gdLst>
                <a:gd name="T0" fmla="*/ 1 w 11"/>
                <a:gd name="T1" fmla="*/ 8 h 8"/>
                <a:gd name="T2" fmla="*/ 11 w 11"/>
                <a:gd name="T3" fmla="*/ 1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4" name="Freeform 213"/>
            <p:cNvSpPr/>
            <p:nvPr/>
          </p:nvSpPr>
          <p:spPr bwMode="auto">
            <a:xfrm>
              <a:off x="4216400" y="537845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5" name="Freeform 214"/>
            <p:cNvSpPr/>
            <p:nvPr/>
          </p:nvSpPr>
          <p:spPr bwMode="auto">
            <a:xfrm>
              <a:off x="4170363" y="4767263"/>
              <a:ext cx="384175" cy="130175"/>
            </a:xfrm>
            <a:custGeom>
              <a:avLst/>
              <a:gdLst>
                <a:gd name="T0" fmla="*/ 347 w 371"/>
                <a:gd name="T1" fmla="*/ 38 h 126"/>
                <a:gd name="T2" fmla="*/ 300 w 371"/>
                <a:gd name="T3" fmla="*/ 38 h 126"/>
                <a:gd name="T4" fmla="*/ 186 w 371"/>
                <a:gd name="T5" fmla="*/ 0 h 126"/>
                <a:gd name="T6" fmla="*/ 72 w 371"/>
                <a:gd name="T7" fmla="*/ 38 h 126"/>
                <a:gd name="T8" fmla="*/ 24 w 371"/>
                <a:gd name="T9" fmla="*/ 38 h 126"/>
                <a:gd name="T10" fmla="*/ 0 w 371"/>
                <a:gd name="T11" fmla="*/ 60 h 126"/>
                <a:gd name="T12" fmla="*/ 0 w 371"/>
                <a:gd name="T13" fmla="*/ 104 h 126"/>
                <a:gd name="T14" fmla="*/ 24 w 371"/>
                <a:gd name="T15" fmla="*/ 126 h 126"/>
                <a:gd name="T16" fmla="*/ 347 w 371"/>
                <a:gd name="T17" fmla="*/ 126 h 126"/>
                <a:gd name="T18" fmla="*/ 371 w 371"/>
                <a:gd name="T19" fmla="*/ 104 h 126"/>
                <a:gd name="T20" fmla="*/ 371 w 371"/>
                <a:gd name="T21" fmla="*/ 60 h 126"/>
                <a:gd name="T22" fmla="*/ 347 w 371"/>
                <a:gd name="T23" fmla="*/ 3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126">
                  <a:moveTo>
                    <a:pt x="347" y="38"/>
                  </a:moveTo>
                  <a:cubicBezTo>
                    <a:pt x="300" y="38"/>
                    <a:pt x="300" y="38"/>
                    <a:pt x="300" y="38"/>
                  </a:cubicBezTo>
                  <a:cubicBezTo>
                    <a:pt x="285" y="16"/>
                    <a:pt x="239" y="0"/>
                    <a:pt x="186" y="0"/>
                  </a:cubicBezTo>
                  <a:cubicBezTo>
                    <a:pt x="132" y="0"/>
                    <a:pt x="86" y="16"/>
                    <a:pt x="72" y="38"/>
                  </a:cubicBezTo>
                  <a:cubicBezTo>
                    <a:pt x="24" y="38"/>
                    <a:pt x="24" y="38"/>
                    <a:pt x="24" y="38"/>
                  </a:cubicBezTo>
                  <a:cubicBezTo>
                    <a:pt x="11" y="38"/>
                    <a:pt x="0" y="48"/>
                    <a:pt x="0" y="60"/>
                  </a:cubicBezTo>
                  <a:cubicBezTo>
                    <a:pt x="0" y="104"/>
                    <a:pt x="0" y="104"/>
                    <a:pt x="0" y="104"/>
                  </a:cubicBezTo>
                  <a:cubicBezTo>
                    <a:pt x="0" y="116"/>
                    <a:pt x="11" y="126"/>
                    <a:pt x="24" y="126"/>
                  </a:cubicBezTo>
                  <a:cubicBezTo>
                    <a:pt x="347" y="126"/>
                    <a:pt x="347" y="126"/>
                    <a:pt x="347" y="126"/>
                  </a:cubicBezTo>
                  <a:cubicBezTo>
                    <a:pt x="360" y="126"/>
                    <a:pt x="371" y="116"/>
                    <a:pt x="371" y="104"/>
                  </a:cubicBezTo>
                  <a:cubicBezTo>
                    <a:pt x="371" y="60"/>
                    <a:pt x="371" y="60"/>
                    <a:pt x="371" y="60"/>
                  </a:cubicBezTo>
                  <a:cubicBezTo>
                    <a:pt x="371" y="48"/>
                    <a:pt x="360" y="38"/>
                    <a:pt x="347" y="38"/>
                  </a:cubicBezTo>
                  <a:close/>
                </a:path>
              </a:pathLst>
            </a:custGeom>
            <a:solidFill>
              <a:srgbClr val="E0772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6" name="Rectangle 215"/>
            <p:cNvSpPr>
              <a:spLocks noChangeArrowheads="1"/>
            </p:cNvSpPr>
            <p:nvPr/>
          </p:nvSpPr>
          <p:spPr bwMode="auto">
            <a:xfrm>
              <a:off x="4308475" y="4897438"/>
              <a:ext cx="107950" cy="679450"/>
            </a:xfrm>
            <a:prstGeom prst="rect">
              <a:avLst/>
            </a:prstGeom>
            <a:solidFill>
              <a:srgbClr val="F799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7" name="Rectangle 216"/>
            <p:cNvSpPr>
              <a:spLocks noChangeArrowheads="1"/>
            </p:cNvSpPr>
            <p:nvPr/>
          </p:nvSpPr>
          <p:spPr bwMode="auto">
            <a:xfrm>
              <a:off x="4357688" y="491807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8" name="Rectangle 217"/>
            <p:cNvSpPr>
              <a:spLocks noChangeArrowheads="1"/>
            </p:cNvSpPr>
            <p:nvPr/>
          </p:nvSpPr>
          <p:spPr bwMode="auto">
            <a:xfrm>
              <a:off x="4378325" y="493712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9" name="Rectangle 218"/>
            <p:cNvSpPr>
              <a:spLocks noChangeArrowheads="1"/>
            </p:cNvSpPr>
            <p:nvPr/>
          </p:nvSpPr>
          <p:spPr bwMode="auto">
            <a:xfrm>
              <a:off x="4357688" y="49561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0" name="Rectangle 219"/>
            <p:cNvSpPr>
              <a:spLocks noChangeArrowheads="1"/>
            </p:cNvSpPr>
            <p:nvPr/>
          </p:nvSpPr>
          <p:spPr bwMode="auto">
            <a:xfrm>
              <a:off x="4378325" y="49736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1" name="Rectangle 220"/>
            <p:cNvSpPr>
              <a:spLocks noChangeArrowheads="1"/>
            </p:cNvSpPr>
            <p:nvPr/>
          </p:nvSpPr>
          <p:spPr bwMode="auto">
            <a:xfrm>
              <a:off x="4357688" y="49942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2" name="Rectangle 221"/>
            <p:cNvSpPr>
              <a:spLocks noChangeArrowheads="1"/>
            </p:cNvSpPr>
            <p:nvPr/>
          </p:nvSpPr>
          <p:spPr bwMode="auto">
            <a:xfrm>
              <a:off x="4378325" y="50117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3" name="Rectangle 222"/>
            <p:cNvSpPr>
              <a:spLocks noChangeArrowheads="1"/>
            </p:cNvSpPr>
            <p:nvPr/>
          </p:nvSpPr>
          <p:spPr bwMode="auto">
            <a:xfrm>
              <a:off x="4357688" y="5030788"/>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4" name="Rectangle 223"/>
            <p:cNvSpPr>
              <a:spLocks noChangeArrowheads="1"/>
            </p:cNvSpPr>
            <p:nvPr/>
          </p:nvSpPr>
          <p:spPr bwMode="auto">
            <a:xfrm>
              <a:off x="4378325" y="50498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5" name="Rectangle 224"/>
            <p:cNvSpPr>
              <a:spLocks noChangeArrowheads="1"/>
            </p:cNvSpPr>
            <p:nvPr/>
          </p:nvSpPr>
          <p:spPr bwMode="auto">
            <a:xfrm>
              <a:off x="4357688" y="50688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6" name="Rectangle 225"/>
            <p:cNvSpPr>
              <a:spLocks noChangeArrowheads="1"/>
            </p:cNvSpPr>
            <p:nvPr/>
          </p:nvSpPr>
          <p:spPr bwMode="auto">
            <a:xfrm>
              <a:off x="4378325" y="50863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7" name="Rectangle 226"/>
            <p:cNvSpPr>
              <a:spLocks noChangeArrowheads="1"/>
            </p:cNvSpPr>
            <p:nvPr/>
          </p:nvSpPr>
          <p:spPr bwMode="auto">
            <a:xfrm>
              <a:off x="4357688" y="51069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8" name="Rectangle 227"/>
            <p:cNvSpPr>
              <a:spLocks noChangeArrowheads="1"/>
            </p:cNvSpPr>
            <p:nvPr/>
          </p:nvSpPr>
          <p:spPr bwMode="auto">
            <a:xfrm>
              <a:off x="4378325" y="5126038"/>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9" name="Rectangle 228"/>
            <p:cNvSpPr>
              <a:spLocks noChangeArrowheads="1"/>
            </p:cNvSpPr>
            <p:nvPr/>
          </p:nvSpPr>
          <p:spPr bwMode="auto">
            <a:xfrm>
              <a:off x="4357688" y="5143500"/>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0" name="Rectangle 229"/>
            <p:cNvSpPr>
              <a:spLocks noChangeArrowheads="1"/>
            </p:cNvSpPr>
            <p:nvPr/>
          </p:nvSpPr>
          <p:spPr bwMode="auto">
            <a:xfrm>
              <a:off x="4378325" y="51625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1" name="Rectangle 230"/>
            <p:cNvSpPr>
              <a:spLocks noChangeArrowheads="1"/>
            </p:cNvSpPr>
            <p:nvPr/>
          </p:nvSpPr>
          <p:spPr bwMode="auto">
            <a:xfrm>
              <a:off x="4357688" y="51816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2" name="Rectangle 231"/>
            <p:cNvSpPr>
              <a:spLocks noChangeArrowheads="1"/>
            </p:cNvSpPr>
            <p:nvPr/>
          </p:nvSpPr>
          <p:spPr bwMode="auto">
            <a:xfrm>
              <a:off x="4378325" y="52006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3" name="Rectangle 232"/>
            <p:cNvSpPr>
              <a:spLocks noChangeArrowheads="1"/>
            </p:cNvSpPr>
            <p:nvPr/>
          </p:nvSpPr>
          <p:spPr bwMode="auto">
            <a:xfrm>
              <a:off x="4357688" y="52197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4" name="Rectangle 233"/>
            <p:cNvSpPr>
              <a:spLocks noChangeArrowheads="1"/>
            </p:cNvSpPr>
            <p:nvPr/>
          </p:nvSpPr>
          <p:spPr bwMode="auto">
            <a:xfrm>
              <a:off x="4378325" y="52387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5" name="Rectangle 234"/>
            <p:cNvSpPr>
              <a:spLocks noChangeArrowheads="1"/>
            </p:cNvSpPr>
            <p:nvPr/>
          </p:nvSpPr>
          <p:spPr bwMode="auto">
            <a:xfrm>
              <a:off x="4357688" y="52562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6" name="Rectangle 235"/>
            <p:cNvSpPr>
              <a:spLocks noChangeArrowheads="1"/>
            </p:cNvSpPr>
            <p:nvPr/>
          </p:nvSpPr>
          <p:spPr bwMode="auto">
            <a:xfrm>
              <a:off x="4378325" y="5275263"/>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7" name="Rectangle 236"/>
            <p:cNvSpPr>
              <a:spLocks noChangeArrowheads="1"/>
            </p:cNvSpPr>
            <p:nvPr/>
          </p:nvSpPr>
          <p:spPr bwMode="auto">
            <a:xfrm>
              <a:off x="4357688" y="52943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8" name="Rectangle 237"/>
            <p:cNvSpPr>
              <a:spLocks noChangeArrowheads="1"/>
            </p:cNvSpPr>
            <p:nvPr/>
          </p:nvSpPr>
          <p:spPr bwMode="auto">
            <a:xfrm>
              <a:off x="4378325" y="53133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9" name="Rectangle 238"/>
            <p:cNvSpPr>
              <a:spLocks noChangeArrowheads="1"/>
            </p:cNvSpPr>
            <p:nvPr/>
          </p:nvSpPr>
          <p:spPr bwMode="auto">
            <a:xfrm>
              <a:off x="4357688" y="53324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0" name="Rectangle 239"/>
            <p:cNvSpPr>
              <a:spLocks noChangeArrowheads="1"/>
            </p:cNvSpPr>
            <p:nvPr/>
          </p:nvSpPr>
          <p:spPr bwMode="auto">
            <a:xfrm>
              <a:off x="4378325" y="53514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1" name="Rectangle 240"/>
            <p:cNvSpPr>
              <a:spLocks noChangeArrowheads="1"/>
            </p:cNvSpPr>
            <p:nvPr/>
          </p:nvSpPr>
          <p:spPr bwMode="auto">
            <a:xfrm>
              <a:off x="4357688" y="53689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2" name="Rectangle 241"/>
            <p:cNvSpPr>
              <a:spLocks noChangeArrowheads="1"/>
            </p:cNvSpPr>
            <p:nvPr/>
          </p:nvSpPr>
          <p:spPr bwMode="auto">
            <a:xfrm>
              <a:off x="4378325" y="53879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3" name="Rectangle 242"/>
            <p:cNvSpPr>
              <a:spLocks noChangeArrowheads="1"/>
            </p:cNvSpPr>
            <p:nvPr/>
          </p:nvSpPr>
          <p:spPr bwMode="auto">
            <a:xfrm>
              <a:off x="4357688" y="54070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4" name="Rectangle 243"/>
            <p:cNvSpPr>
              <a:spLocks noChangeArrowheads="1"/>
            </p:cNvSpPr>
            <p:nvPr/>
          </p:nvSpPr>
          <p:spPr bwMode="auto">
            <a:xfrm>
              <a:off x="4378325" y="54260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5" name="Rectangle 244"/>
            <p:cNvSpPr>
              <a:spLocks noChangeArrowheads="1"/>
            </p:cNvSpPr>
            <p:nvPr/>
          </p:nvSpPr>
          <p:spPr bwMode="auto">
            <a:xfrm>
              <a:off x="4357688" y="54467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6" name="Rectangle 245"/>
            <p:cNvSpPr>
              <a:spLocks noChangeArrowheads="1"/>
            </p:cNvSpPr>
            <p:nvPr/>
          </p:nvSpPr>
          <p:spPr bwMode="auto">
            <a:xfrm>
              <a:off x="4378325" y="54641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7" name="Rectangle 246"/>
            <p:cNvSpPr>
              <a:spLocks noChangeArrowheads="1"/>
            </p:cNvSpPr>
            <p:nvPr/>
          </p:nvSpPr>
          <p:spPr bwMode="auto">
            <a:xfrm>
              <a:off x="4357688" y="54848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8" name="Rectangle 247"/>
            <p:cNvSpPr>
              <a:spLocks noChangeArrowheads="1"/>
            </p:cNvSpPr>
            <p:nvPr/>
          </p:nvSpPr>
          <p:spPr bwMode="auto">
            <a:xfrm>
              <a:off x="4378325" y="55022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9" name="Rectangle 248"/>
            <p:cNvSpPr>
              <a:spLocks noChangeArrowheads="1"/>
            </p:cNvSpPr>
            <p:nvPr/>
          </p:nvSpPr>
          <p:spPr bwMode="auto">
            <a:xfrm>
              <a:off x="4357688" y="55229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0" name="Rectangle 249"/>
            <p:cNvSpPr>
              <a:spLocks noChangeArrowheads="1"/>
            </p:cNvSpPr>
            <p:nvPr/>
          </p:nvSpPr>
          <p:spPr bwMode="auto">
            <a:xfrm>
              <a:off x="4378325" y="55419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81" name="Oval 250"/>
          <p:cNvSpPr>
            <a:spLocks noChangeArrowheads="1"/>
          </p:cNvSpPr>
          <p:nvPr/>
        </p:nvSpPr>
        <p:spPr bwMode="auto">
          <a:xfrm>
            <a:off x="10925795" y="3639049"/>
            <a:ext cx="1179325" cy="1179325"/>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3" name="组合 452"/>
          <p:cNvGrpSpPr/>
          <p:nvPr/>
        </p:nvGrpSpPr>
        <p:grpSpPr>
          <a:xfrm>
            <a:off x="11134226" y="3810069"/>
            <a:ext cx="778497" cy="849755"/>
            <a:chOff x="7502525" y="4799013"/>
            <a:chExt cx="693738" cy="757238"/>
          </a:xfrm>
        </p:grpSpPr>
        <p:sp>
          <p:nvSpPr>
            <p:cNvPr id="82" name="Freeform 251"/>
            <p:cNvSpPr/>
            <p:nvPr/>
          </p:nvSpPr>
          <p:spPr bwMode="auto">
            <a:xfrm>
              <a:off x="7791450" y="4799013"/>
              <a:ext cx="150813" cy="579438"/>
            </a:xfrm>
            <a:custGeom>
              <a:avLst/>
              <a:gdLst>
                <a:gd name="T0" fmla="*/ 0 w 146"/>
                <a:gd name="T1" fmla="*/ 0 h 559"/>
                <a:gd name="T2" fmla="*/ 82 w 146"/>
                <a:gd name="T3" fmla="*/ 559 h 559"/>
                <a:gd name="T4" fmla="*/ 146 w 146"/>
                <a:gd name="T5" fmla="*/ 549 h 559"/>
                <a:gd name="T6" fmla="*/ 92 w 146"/>
                <a:gd name="T7" fmla="*/ 181 h 559"/>
                <a:gd name="T8" fmla="*/ 0 w 146"/>
                <a:gd name="T9" fmla="*/ 0 h 559"/>
              </a:gdLst>
              <a:ahLst/>
              <a:cxnLst>
                <a:cxn ang="0">
                  <a:pos x="T0" y="T1"/>
                </a:cxn>
                <a:cxn ang="0">
                  <a:pos x="T2" y="T3"/>
                </a:cxn>
                <a:cxn ang="0">
                  <a:pos x="T4" y="T5"/>
                </a:cxn>
                <a:cxn ang="0">
                  <a:pos x="T6" y="T7"/>
                </a:cxn>
                <a:cxn ang="0">
                  <a:pos x="T8" y="T9"/>
                </a:cxn>
              </a:cxnLst>
              <a:rect l="0" t="0" r="r" b="b"/>
              <a:pathLst>
                <a:path w="146" h="559">
                  <a:moveTo>
                    <a:pt x="0" y="0"/>
                  </a:moveTo>
                  <a:cubicBezTo>
                    <a:pt x="82" y="559"/>
                    <a:pt x="82" y="559"/>
                    <a:pt x="82" y="559"/>
                  </a:cubicBezTo>
                  <a:cubicBezTo>
                    <a:pt x="146" y="549"/>
                    <a:pt x="146" y="549"/>
                    <a:pt x="146" y="549"/>
                  </a:cubicBezTo>
                  <a:cubicBezTo>
                    <a:pt x="92" y="181"/>
                    <a:pt x="92" y="181"/>
                    <a:pt x="92" y="181"/>
                  </a:cubicBezTo>
                  <a:cubicBezTo>
                    <a:pt x="92" y="181"/>
                    <a:pt x="62" y="34"/>
                    <a:pt x="0" y="0"/>
                  </a:cubicBezTo>
                  <a:close/>
                </a:path>
              </a:pathLst>
            </a:custGeom>
            <a:solidFill>
              <a:srgbClr val="82898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3" name="Freeform 252"/>
            <p:cNvSpPr/>
            <p:nvPr/>
          </p:nvSpPr>
          <p:spPr bwMode="auto">
            <a:xfrm>
              <a:off x="7845425" y="5173663"/>
              <a:ext cx="87313" cy="127000"/>
            </a:xfrm>
            <a:custGeom>
              <a:avLst/>
              <a:gdLst>
                <a:gd name="T0" fmla="*/ 7 w 55"/>
                <a:gd name="T1" fmla="*/ 50 h 80"/>
                <a:gd name="T2" fmla="*/ 55 w 55"/>
                <a:gd name="T3" fmla="*/ 80 h 80"/>
                <a:gd name="T4" fmla="*/ 45 w 55"/>
                <a:gd name="T5" fmla="*/ 14 h 80"/>
                <a:gd name="T6" fmla="*/ 0 w 55"/>
                <a:gd name="T7" fmla="*/ 0 h 80"/>
                <a:gd name="T8" fmla="*/ 7 w 55"/>
                <a:gd name="T9" fmla="*/ 50 h 80"/>
              </a:gdLst>
              <a:ahLst/>
              <a:cxnLst>
                <a:cxn ang="0">
                  <a:pos x="T0" y="T1"/>
                </a:cxn>
                <a:cxn ang="0">
                  <a:pos x="T2" y="T3"/>
                </a:cxn>
                <a:cxn ang="0">
                  <a:pos x="T4" y="T5"/>
                </a:cxn>
                <a:cxn ang="0">
                  <a:pos x="T6" y="T7"/>
                </a:cxn>
                <a:cxn ang="0">
                  <a:pos x="T8" y="T9"/>
                </a:cxn>
              </a:cxnLst>
              <a:rect l="0" t="0" r="r" b="b"/>
              <a:pathLst>
                <a:path w="55" h="80">
                  <a:moveTo>
                    <a:pt x="7" y="50"/>
                  </a:moveTo>
                  <a:lnTo>
                    <a:pt x="55" y="80"/>
                  </a:lnTo>
                  <a:lnTo>
                    <a:pt x="45" y="14"/>
                  </a:lnTo>
                  <a:lnTo>
                    <a:pt x="0" y="0"/>
                  </a:lnTo>
                  <a:lnTo>
                    <a:pt x="7" y="50"/>
                  </a:lnTo>
                  <a:close/>
                </a:path>
              </a:pathLst>
            </a:custGeom>
            <a:solidFill>
              <a:srgbClr val="6975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4" name="Freeform 253"/>
            <p:cNvSpPr>
              <a:spLocks noEditPoints="1"/>
            </p:cNvSpPr>
            <p:nvPr/>
          </p:nvSpPr>
          <p:spPr bwMode="auto">
            <a:xfrm>
              <a:off x="7808913" y="5341938"/>
              <a:ext cx="215900" cy="214313"/>
            </a:xfrm>
            <a:custGeom>
              <a:avLst/>
              <a:gdLst>
                <a:gd name="T0" fmla="*/ 49 w 208"/>
                <a:gd name="T1" fmla="*/ 30 h 208"/>
                <a:gd name="T2" fmla="*/ 30 w 208"/>
                <a:gd name="T3" fmla="*/ 159 h 208"/>
                <a:gd name="T4" fmla="*/ 159 w 208"/>
                <a:gd name="T5" fmla="*/ 178 h 208"/>
                <a:gd name="T6" fmla="*/ 178 w 208"/>
                <a:gd name="T7" fmla="*/ 49 h 208"/>
                <a:gd name="T8" fmla="*/ 49 w 208"/>
                <a:gd name="T9" fmla="*/ 30 h 208"/>
                <a:gd name="T10" fmla="*/ 139 w 208"/>
                <a:gd name="T11" fmla="*/ 151 h 208"/>
                <a:gd name="T12" fmla="*/ 57 w 208"/>
                <a:gd name="T13" fmla="*/ 139 h 208"/>
                <a:gd name="T14" fmla="*/ 69 w 208"/>
                <a:gd name="T15" fmla="*/ 56 h 208"/>
                <a:gd name="T16" fmla="*/ 152 w 208"/>
                <a:gd name="T17" fmla="*/ 68 h 208"/>
                <a:gd name="T18" fmla="*/ 139 w 208"/>
                <a:gd name="T19" fmla="*/ 15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49" y="30"/>
                  </a:moveTo>
                  <a:cubicBezTo>
                    <a:pt x="9" y="60"/>
                    <a:pt x="0" y="118"/>
                    <a:pt x="30" y="159"/>
                  </a:cubicBezTo>
                  <a:cubicBezTo>
                    <a:pt x="61" y="199"/>
                    <a:pt x="118" y="208"/>
                    <a:pt x="159" y="178"/>
                  </a:cubicBezTo>
                  <a:cubicBezTo>
                    <a:pt x="200" y="147"/>
                    <a:pt x="208" y="90"/>
                    <a:pt x="178" y="49"/>
                  </a:cubicBezTo>
                  <a:cubicBezTo>
                    <a:pt x="147" y="8"/>
                    <a:pt x="90" y="0"/>
                    <a:pt x="49" y="30"/>
                  </a:cubicBezTo>
                  <a:close/>
                  <a:moveTo>
                    <a:pt x="139" y="151"/>
                  </a:moveTo>
                  <a:cubicBezTo>
                    <a:pt x="113" y="171"/>
                    <a:pt x="76" y="165"/>
                    <a:pt x="57" y="139"/>
                  </a:cubicBezTo>
                  <a:cubicBezTo>
                    <a:pt x="37" y="113"/>
                    <a:pt x="42" y="76"/>
                    <a:pt x="69" y="56"/>
                  </a:cubicBezTo>
                  <a:cubicBezTo>
                    <a:pt x="95" y="37"/>
                    <a:pt x="132" y="42"/>
                    <a:pt x="152" y="68"/>
                  </a:cubicBezTo>
                  <a:cubicBezTo>
                    <a:pt x="171" y="95"/>
                    <a:pt x="166" y="132"/>
                    <a:pt x="139" y="151"/>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5" name="Freeform 254"/>
            <p:cNvSpPr/>
            <p:nvPr/>
          </p:nvSpPr>
          <p:spPr bwMode="auto">
            <a:xfrm>
              <a:off x="7502525" y="5013325"/>
              <a:ext cx="530225" cy="307975"/>
            </a:xfrm>
            <a:custGeom>
              <a:avLst/>
              <a:gdLst>
                <a:gd name="T0" fmla="*/ 0 w 512"/>
                <a:gd name="T1" fmla="*/ 0 h 298"/>
                <a:gd name="T2" fmla="*/ 512 w 512"/>
                <a:gd name="T3" fmla="*/ 239 h 298"/>
                <a:gd name="T4" fmla="*/ 485 w 512"/>
                <a:gd name="T5" fmla="*/ 298 h 298"/>
                <a:gd name="T6" fmla="*/ 147 w 512"/>
                <a:gd name="T7" fmla="*/ 141 h 298"/>
                <a:gd name="T8" fmla="*/ 0 w 512"/>
                <a:gd name="T9" fmla="*/ 0 h 298"/>
              </a:gdLst>
              <a:ahLst/>
              <a:cxnLst>
                <a:cxn ang="0">
                  <a:pos x="T0" y="T1"/>
                </a:cxn>
                <a:cxn ang="0">
                  <a:pos x="T2" y="T3"/>
                </a:cxn>
                <a:cxn ang="0">
                  <a:pos x="T4" y="T5"/>
                </a:cxn>
                <a:cxn ang="0">
                  <a:pos x="T6" y="T7"/>
                </a:cxn>
                <a:cxn ang="0">
                  <a:pos x="T8" y="T9"/>
                </a:cxn>
              </a:cxnLst>
              <a:rect l="0" t="0" r="r" b="b"/>
              <a:pathLst>
                <a:path w="512" h="298">
                  <a:moveTo>
                    <a:pt x="0" y="0"/>
                  </a:moveTo>
                  <a:cubicBezTo>
                    <a:pt x="512" y="239"/>
                    <a:pt x="512" y="239"/>
                    <a:pt x="512" y="239"/>
                  </a:cubicBezTo>
                  <a:cubicBezTo>
                    <a:pt x="485" y="298"/>
                    <a:pt x="485" y="298"/>
                    <a:pt x="485" y="298"/>
                  </a:cubicBezTo>
                  <a:cubicBezTo>
                    <a:pt x="147" y="141"/>
                    <a:pt x="147" y="141"/>
                    <a:pt x="147" y="141"/>
                  </a:cubicBezTo>
                  <a:cubicBezTo>
                    <a:pt x="147" y="141"/>
                    <a:pt x="15" y="69"/>
                    <a:pt x="0" y="0"/>
                  </a:cubicBezTo>
                  <a:close/>
                </a:path>
              </a:pathLst>
            </a:custGeom>
            <a:solidFill>
              <a:srgbClr val="AEB4A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6" name="Freeform 255"/>
            <p:cNvSpPr>
              <a:spLocks noEditPoints="1"/>
            </p:cNvSpPr>
            <p:nvPr/>
          </p:nvSpPr>
          <p:spPr bwMode="auto">
            <a:xfrm>
              <a:off x="7981950" y="5214938"/>
              <a:ext cx="214313" cy="214313"/>
            </a:xfrm>
            <a:custGeom>
              <a:avLst/>
              <a:gdLst>
                <a:gd name="T0" fmla="*/ 30 w 208"/>
                <a:gd name="T1" fmla="*/ 158 h 207"/>
                <a:gd name="T2" fmla="*/ 159 w 208"/>
                <a:gd name="T3" fmla="*/ 177 h 207"/>
                <a:gd name="T4" fmla="*/ 178 w 208"/>
                <a:gd name="T5" fmla="*/ 49 h 207"/>
                <a:gd name="T6" fmla="*/ 49 w 208"/>
                <a:gd name="T7" fmla="*/ 30 h 207"/>
                <a:gd name="T8" fmla="*/ 30 w 208"/>
                <a:gd name="T9" fmla="*/ 158 h 207"/>
                <a:gd name="T10" fmla="*/ 56 w 208"/>
                <a:gd name="T11" fmla="*/ 139 h 207"/>
                <a:gd name="T12" fmla="*/ 69 w 208"/>
                <a:gd name="T13" fmla="*/ 56 h 207"/>
                <a:gd name="T14" fmla="*/ 151 w 208"/>
                <a:gd name="T15" fmla="*/ 68 h 207"/>
                <a:gd name="T16" fmla="*/ 139 w 208"/>
                <a:gd name="T17" fmla="*/ 151 h 207"/>
                <a:gd name="T18" fmla="*/ 56 w 208"/>
                <a:gd name="T19" fmla="*/ 13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7">
                  <a:moveTo>
                    <a:pt x="30" y="158"/>
                  </a:moveTo>
                  <a:cubicBezTo>
                    <a:pt x="60" y="199"/>
                    <a:pt x="118" y="207"/>
                    <a:pt x="159" y="177"/>
                  </a:cubicBezTo>
                  <a:cubicBezTo>
                    <a:pt x="199" y="147"/>
                    <a:pt x="208" y="89"/>
                    <a:pt x="178" y="49"/>
                  </a:cubicBezTo>
                  <a:cubicBezTo>
                    <a:pt x="147" y="8"/>
                    <a:pt x="90" y="0"/>
                    <a:pt x="49" y="30"/>
                  </a:cubicBezTo>
                  <a:cubicBezTo>
                    <a:pt x="8" y="60"/>
                    <a:pt x="0" y="118"/>
                    <a:pt x="30" y="158"/>
                  </a:cubicBezTo>
                  <a:close/>
                  <a:moveTo>
                    <a:pt x="56" y="139"/>
                  </a:moveTo>
                  <a:cubicBezTo>
                    <a:pt x="37" y="113"/>
                    <a:pt x="42" y="75"/>
                    <a:pt x="69" y="56"/>
                  </a:cubicBezTo>
                  <a:cubicBezTo>
                    <a:pt x="95" y="36"/>
                    <a:pt x="132" y="42"/>
                    <a:pt x="151" y="68"/>
                  </a:cubicBezTo>
                  <a:cubicBezTo>
                    <a:pt x="171" y="94"/>
                    <a:pt x="165" y="131"/>
                    <a:pt x="139" y="151"/>
                  </a:cubicBezTo>
                  <a:cubicBezTo>
                    <a:pt x="113" y="171"/>
                    <a:pt x="76" y="165"/>
                    <a:pt x="56" y="139"/>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7" name="Freeform 256"/>
            <p:cNvSpPr/>
            <p:nvPr/>
          </p:nvSpPr>
          <p:spPr bwMode="auto">
            <a:xfrm>
              <a:off x="7862888" y="5205413"/>
              <a:ext cx="49213" cy="50800"/>
            </a:xfrm>
            <a:custGeom>
              <a:avLst/>
              <a:gdLst>
                <a:gd name="T0" fmla="*/ 41 w 48"/>
                <a:gd name="T1" fmla="*/ 11 h 49"/>
                <a:gd name="T2" fmla="*/ 37 w 48"/>
                <a:gd name="T3" fmla="*/ 41 h 49"/>
                <a:gd name="T4" fmla="*/ 7 w 48"/>
                <a:gd name="T5" fmla="*/ 37 h 49"/>
                <a:gd name="T6" fmla="*/ 11 w 48"/>
                <a:gd name="T7" fmla="*/ 7 h 49"/>
                <a:gd name="T8" fmla="*/ 41 w 48"/>
                <a:gd name="T9" fmla="*/ 11 h 49"/>
              </a:gdLst>
              <a:ahLst/>
              <a:cxnLst>
                <a:cxn ang="0">
                  <a:pos x="T0" y="T1"/>
                </a:cxn>
                <a:cxn ang="0">
                  <a:pos x="T2" y="T3"/>
                </a:cxn>
                <a:cxn ang="0">
                  <a:pos x="T4" y="T5"/>
                </a:cxn>
                <a:cxn ang="0">
                  <a:pos x="T6" y="T7"/>
                </a:cxn>
                <a:cxn ang="0">
                  <a:pos x="T8" y="T9"/>
                </a:cxn>
              </a:cxnLst>
              <a:rect l="0" t="0" r="r" b="b"/>
              <a:pathLst>
                <a:path w="48" h="49">
                  <a:moveTo>
                    <a:pt x="41" y="11"/>
                  </a:moveTo>
                  <a:cubicBezTo>
                    <a:pt x="48" y="21"/>
                    <a:pt x="46" y="34"/>
                    <a:pt x="37" y="41"/>
                  </a:cubicBezTo>
                  <a:cubicBezTo>
                    <a:pt x="27" y="49"/>
                    <a:pt x="14" y="47"/>
                    <a:pt x="7" y="37"/>
                  </a:cubicBezTo>
                  <a:cubicBezTo>
                    <a:pt x="0" y="28"/>
                    <a:pt x="2" y="14"/>
                    <a:pt x="11" y="7"/>
                  </a:cubicBezTo>
                  <a:cubicBezTo>
                    <a:pt x="21" y="0"/>
                    <a:pt x="34" y="2"/>
                    <a:pt x="41" y="11"/>
                  </a:cubicBezTo>
                  <a:close/>
                </a:path>
              </a:pathLst>
            </a:custGeom>
            <a:solidFill>
              <a:srgbClr val="EDF2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88" name="Freeform 257"/>
          <p:cNvSpPr/>
          <p:nvPr/>
        </p:nvSpPr>
        <p:spPr bwMode="auto">
          <a:xfrm>
            <a:off x="691812" y="2329679"/>
            <a:ext cx="1154384" cy="466742"/>
          </a:xfrm>
          <a:custGeom>
            <a:avLst/>
            <a:gdLst>
              <a:gd name="T0" fmla="*/ 496 w 993"/>
              <a:gd name="T1" fmla="*/ 0 h 402"/>
              <a:gd name="T2" fmla="*/ 0 w 993"/>
              <a:gd name="T3" fmla="*/ 402 h 402"/>
              <a:gd name="T4" fmla="*/ 993 w 993"/>
              <a:gd name="T5" fmla="*/ 402 h 402"/>
              <a:gd name="T6" fmla="*/ 496 w 993"/>
              <a:gd name="T7" fmla="*/ 0 h 402"/>
            </a:gdLst>
            <a:ahLst/>
            <a:cxnLst>
              <a:cxn ang="0">
                <a:pos x="T0" y="T1"/>
              </a:cxn>
              <a:cxn ang="0">
                <a:pos x="T2" y="T3"/>
              </a:cxn>
              <a:cxn ang="0">
                <a:pos x="T4" y="T5"/>
              </a:cxn>
              <a:cxn ang="0">
                <a:pos x="T6" y="T7"/>
              </a:cxn>
            </a:cxnLst>
            <a:rect l="0" t="0" r="r" b="b"/>
            <a:pathLst>
              <a:path w="993" h="402">
                <a:moveTo>
                  <a:pt x="496" y="0"/>
                </a:moveTo>
                <a:cubicBezTo>
                  <a:pt x="252" y="0"/>
                  <a:pt x="49" y="172"/>
                  <a:pt x="0" y="402"/>
                </a:cubicBezTo>
                <a:cubicBezTo>
                  <a:pt x="993" y="402"/>
                  <a:pt x="993" y="402"/>
                  <a:pt x="993" y="402"/>
                </a:cubicBezTo>
                <a:cubicBezTo>
                  <a:pt x="944" y="172"/>
                  <a:pt x="740" y="0"/>
                  <a:pt x="496"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9" name="Freeform 258"/>
          <p:cNvSpPr/>
          <p:nvPr/>
        </p:nvSpPr>
        <p:spPr bwMode="auto">
          <a:xfrm>
            <a:off x="679341" y="2796420"/>
            <a:ext cx="1179325" cy="712583"/>
          </a:xfrm>
          <a:custGeom>
            <a:avLst/>
            <a:gdLst>
              <a:gd name="T0" fmla="*/ 12 w 1016"/>
              <a:gd name="T1" fmla="*/ 0 h 614"/>
              <a:gd name="T2" fmla="*/ 0 w 1016"/>
              <a:gd name="T3" fmla="*/ 106 h 614"/>
              <a:gd name="T4" fmla="*/ 508 w 1016"/>
              <a:gd name="T5" fmla="*/ 614 h 614"/>
              <a:gd name="T6" fmla="*/ 1016 w 1016"/>
              <a:gd name="T7" fmla="*/ 106 h 614"/>
              <a:gd name="T8" fmla="*/ 1005 w 1016"/>
              <a:gd name="T9" fmla="*/ 0 h 614"/>
              <a:gd name="T10" fmla="*/ 12 w 1016"/>
              <a:gd name="T11" fmla="*/ 0 h 614"/>
            </a:gdLst>
            <a:ahLst/>
            <a:cxnLst>
              <a:cxn ang="0">
                <a:pos x="T0" y="T1"/>
              </a:cxn>
              <a:cxn ang="0">
                <a:pos x="T2" y="T3"/>
              </a:cxn>
              <a:cxn ang="0">
                <a:pos x="T4" y="T5"/>
              </a:cxn>
              <a:cxn ang="0">
                <a:pos x="T6" y="T7"/>
              </a:cxn>
              <a:cxn ang="0">
                <a:pos x="T8" y="T9"/>
              </a:cxn>
              <a:cxn ang="0">
                <a:pos x="T10" y="T11"/>
              </a:cxn>
            </a:cxnLst>
            <a:rect l="0" t="0" r="r" b="b"/>
            <a:pathLst>
              <a:path w="1016" h="614">
                <a:moveTo>
                  <a:pt x="12" y="0"/>
                </a:moveTo>
                <a:cubicBezTo>
                  <a:pt x="4" y="34"/>
                  <a:pt x="0" y="70"/>
                  <a:pt x="0" y="106"/>
                </a:cubicBezTo>
                <a:cubicBezTo>
                  <a:pt x="0" y="387"/>
                  <a:pt x="228" y="614"/>
                  <a:pt x="508" y="614"/>
                </a:cubicBezTo>
                <a:cubicBezTo>
                  <a:pt x="789" y="614"/>
                  <a:pt x="1016" y="387"/>
                  <a:pt x="1016" y="106"/>
                </a:cubicBezTo>
                <a:cubicBezTo>
                  <a:pt x="1016" y="70"/>
                  <a:pt x="1012" y="34"/>
                  <a:pt x="1005" y="0"/>
                </a:cubicBezTo>
                <a:lnTo>
                  <a:pt x="12" y="0"/>
                </a:lnTo>
                <a:close/>
              </a:path>
            </a:pathLst>
          </a:custGeom>
          <a:solidFill>
            <a:srgbClr val="E0AF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2" name="组合 451"/>
          <p:cNvGrpSpPr/>
          <p:nvPr/>
        </p:nvGrpSpPr>
        <p:grpSpPr>
          <a:xfrm>
            <a:off x="869958" y="2331460"/>
            <a:ext cx="849756" cy="1059966"/>
            <a:chOff x="3997325" y="3481388"/>
            <a:chExt cx="757238" cy="944562"/>
          </a:xfrm>
        </p:grpSpPr>
        <p:sp>
          <p:nvSpPr>
            <p:cNvPr id="90" name="Freeform 259"/>
            <p:cNvSpPr/>
            <p:nvPr/>
          </p:nvSpPr>
          <p:spPr bwMode="auto">
            <a:xfrm>
              <a:off x="4162425" y="3863975"/>
              <a:ext cx="592138" cy="561975"/>
            </a:xfrm>
            <a:custGeom>
              <a:avLst/>
              <a:gdLst>
                <a:gd name="T0" fmla="*/ 207 w 572"/>
                <a:gd name="T1" fmla="*/ 166 h 543"/>
                <a:gd name="T2" fmla="*/ 89 w 572"/>
                <a:gd name="T3" fmla="*/ 199 h 543"/>
                <a:gd name="T4" fmla="*/ 30 w 572"/>
                <a:gd name="T5" fmla="*/ 243 h 543"/>
                <a:gd name="T6" fmla="*/ 19 w 572"/>
                <a:gd name="T7" fmla="*/ 321 h 543"/>
                <a:gd name="T8" fmla="*/ 162 w 572"/>
                <a:gd name="T9" fmla="*/ 514 h 543"/>
                <a:gd name="T10" fmla="*/ 241 w 572"/>
                <a:gd name="T11" fmla="*/ 525 h 543"/>
                <a:gd name="T12" fmla="*/ 300 w 572"/>
                <a:gd name="T13" fmla="*/ 481 h 543"/>
                <a:gd name="T14" fmla="*/ 365 w 572"/>
                <a:gd name="T15" fmla="*/ 377 h 543"/>
                <a:gd name="T16" fmla="*/ 483 w 572"/>
                <a:gd name="T17" fmla="*/ 344 h 543"/>
                <a:gd name="T18" fmla="*/ 542 w 572"/>
                <a:gd name="T19" fmla="*/ 300 h 543"/>
                <a:gd name="T20" fmla="*/ 554 w 572"/>
                <a:gd name="T21" fmla="*/ 222 h 543"/>
                <a:gd name="T22" fmla="*/ 410 w 572"/>
                <a:gd name="T23" fmla="*/ 30 h 543"/>
                <a:gd name="T24" fmla="*/ 332 w 572"/>
                <a:gd name="T25" fmla="*/ 19 h 543"/>
                <a:gd name="T26" fmla="*/ 272 w 572"/>
                <a:gd name="T27" fmla="*/ 63 h 543"/>
                <a:gd name="T28" fmla="*/ 207 w 572"/>
                <a:gd name="T29" fmla="*/ 16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543">
                  <a:moveTo>
                    <a:pt x="207" y="166"/>
                  </a:moveTo>
                  <a:cubicBezTo>
                    <a:pt x="166" y="197"/>
                    <a:pt x="120" y="209"/>
                    <a:pt x="89" y="199"/>
                  </a:cubicBezTo>
                  <a:cubicBezTo>
                    <a:pt x="30" y="243"/>
                    <a:pt x="30" y="243"/>
                    <a:pt x="30" y="243"/>
                  </a:cubicBezTo>
                  <a:cubicBezTo>
                    <a:pt x="5" y="262"/>
                    <a:pt x="0" y="297"/>
                    <a:pt x="19" y="321"/>
                  </a:cubicBezTo>
                  <a:cubicBezTo>
                    <a:pt x="162" y="514"/>
                    <a:pt x="162" y="514"/>
                    <a:pt x="162" y="514"/>
                  </a:cubicBezTo>
                  <a:cubicBezTo>
                    <a:pt x="181" y="538"/>
                    <a:pt x="216" y="543"/>
                    <a:pt x="241" y="525"/>
                  </a:cubicBezTo>
                  <a:cubicBezTo>
                    <a:pt x="300" y="481"/>
                    <a:pt x="300" y="481"/>
                    <a:pt x="300" y="481"/>
                  </a:cubicBezTo>
                  <a:cubicBezTo>
                    <a:pt x="299" y="449"/>
                    <a:pt x="324" y="408"/>
                    <a:pt x="365" y="377"/>
                  </a:cubicBezTo>
                  <a:cubicBezTo>
                    <a:pt x="406" y="346"/>
                    <a:pt x="452" y="335"/>
                    <a:pt x="483" y="344"/>
                  </a:cubicBezTo>
                  <a:cubicBezTo>
                    <a:pt x="542" y="300"/>
                    <a:pt x="542" y="300"/>
                    <a:pt x="542" y="300"/>
                  </a:cubicBezTo>
                  <a:cubicBezTo>
                    <a:pt x="567" y="282"/>
                    <a:pt x="572" y="247"/>
                    <a:pt x="554" y="222"/>
                  </a:cubicBezTo>
                  <a:cubicBezTo>
                    <a:pt x="410" y="30"/>
                    <a:pt x="410" y="30"/>
                    <a:pt x="410" y="30"/>
                  </a:cubicBezTo>
                  <a:cubicBezTo>
                    <a:pt x="392" y="5"/>
                    <a:pt x="356" y="0"/>
                    <a:pt x="332" y="19"/>
                  </a:cubicBezTo>
                  <a:cubicBezTo>
                    <a:pt x="272" y="63"/>
                    <a:pt x="272" y="63"/>
                    <a:pt x="272" y="63"/>
                  </a:cubicBezTo>
                  <a:cubicBezTo>
                    <a:pt x="273" y="95"/>
                    <a:pt x="249" y="136"/>
                    <a:pt x="207" y="166"/>
                  </a:cubicBezTo>
                  <a:close/>
                </a:path>
              </a:pathLst>
            </a:custGeom>
            <a:solidFill>
              <a:srgbClr val="CB4D4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1" name="Freeform 260"/>
            <p:cNvSpPr/>
            <p:nvPr/>
          </p:nvSpPr>
          <p:spPr bwMode="auto">
            <a:xfrm>
              <a:off x="4260850" y="3949700"/>
              <a:ext cx="427038" cy="371475"/>
            </a:xfrm>
            <a:custGeom>
              <a:avLst/>
              <a:gdLst>
                <a:gd name="T0" fmla="*/ 314 w 413"/>
                <a:gd name="T1" fmla="*/ 6 h 358"/>
                <a:gd name="T2" fmla="*/ 341 w 413"/>
                <a:gd name="T3" fmla="*/ 10 h 358"/>
                <a:gd name="T4" fmla="*/ 407 w 413"/>
                <a:gd name="T5" fmla="*/ 99 h 358"/>
                <a:gd name="T6" fmla="*/ 403 w 413"/>
                <a:gd name="T7" fmla="*/ 125 h 358"/>
                <a:gd name="T8" fmla="*/ 98 w 413"/>
                <a:gd name="T9" fmla="*/ 352 h 358"/>
                <a:gd name="T10" fmla="*/ 72 w 413"/>
                <a:gd name="T11" fmla="*/ 348 h 358"/>
                <a:gd name="T12" fmla="*/ 6 w 413"/>
                <a:gd name="T13" fmla="*/ 259 h 358"/>
                <a:gd name="T14" fmla="*/ 10 w 413"/>
                <a:gd name="T15" fmla="*/ 233 h 358"/>
                <a:gd name="T16" fmla="*/ 314 w 413"/>
                <a:gd name="T17" fmla="*/ 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358">
                  <a:moveTo>
                    <a:pt x="314" y="6"/>
                  </a:moveTo>
                  <a:cubicBezTo>
                    <a:pt x="323" y="0"/>
                    <a:pt x="334" y="2"/>
                    <a:pt x="341" y="10"/>
                  </a:cubicBezTo>
                  <a:cubicBezTo>
                    <a:pt x="407" y="99"/>
                    <a:pt x="407" y="99"/>
                    <a:pt x="407" y="99"/>
                  </a:cubicBezTo>
                  <a:cubicBezTo>
                    <a:pt x="413" y="107"/>
                    <a:pt x="411" y="119"/>
                    <a:pt x="403" y="125"/>
                  </a:cubicBezTo>
                  <a:cubicBezTo>
                    <a:pt x="98" y="352"/>
                    <a:pt x="98" y="352"/>
                    <a:pt x="98" y="352"/>
                  </a:cubicBezTo>
                  <a:cubicBezTo>
                    <a:pt x="90" y="358"/>
                    <a:pt x="78" y="356"/>
                    <a:pt x="72" y="348"/>
                  </a:cubicBezTo>
                  <a:cubicBezTo>
                    <a:pt x="6" y="259"/>
                    <a:pt x="6" y="259"/>
                    <a:pt x="6" y="259"/>
                  </a:cubicBezTo>
                  <a:cubicBezTo>
                    <a:pt x="0" y="251"/>
                    <a:pt x="1" y="239"/>
                    <a:pt x="10" y="233"/>
                  </a:cubicBezTo>
                  <a:lnTo>
                    <a:pt x="314" y="6"/>
                  </a:lnTo>
                  <a:close/>
                </a:path>
              </a:pathLst>
            </a:custGeom>
            <a:solidFill>
              <a:srgbClr val="FFF9F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2" name="Freeform 261"/>
            <p:cNvSpPr/>
            <p:nvPr/>
          </p:nvSpPr>
          <p:spPr bwMode="auto">
            <a:xfrm>
              <a:off x="4270375" y="3960813"/>
              <a:ext cx="404813" cy="346075"/>
            </a:xfrm>
            <a:custGeom>
              <a:avLst/>
              <a:gdLst>
                <a:gd name="T0" fmla="*/ 207 w 255"/>
                <a:gd name="T1" fmla="*/ 0 h 218"/>
                <a:gd name="T2" fmla="*/ 255 w 255"/>
                <a:gd name="T3" fmla="*/ 64 h 218"/>
                <a:gd name="T4" fmla="*/ 47 w 255"/>
                <a:gd name="T5" fmla="*/ 218 h 218"/>
                <a:gd name="T6" fmla="*/ 0 w 255"/>
                <a:gd name="T7" fmla="*/ 154 h 218"/>
                <a:gd name="T8" fmla="*/ 207 w 255"/>
                <a:gd name="T9" fmla="*/ 0 h 218"/>
              </a:gdLst>
              <a:ahLst/>
              <a:cxnLst>
                <a:cxn ang="0">
                  <a:pos x="T0" y="T1"/>
                </a:cxn>
                <a:cxn ang="0">
                  <a:pos x="T2" y="T3"/>
                </a:cxn>
                <a:cxn ang="0">
                  <a:pos x="T4" y="T5"/>
                </a:cxn>
                <a:cxn ang="0">
                  <a:pos x="T6" y="T7"/>
                </a:cxn>
                <a:cxn ang="0">
                  <a:pos x="T8" y="T9"/>
                </a:cxn>
              </a:cxnLst>
              <a:rect l="0" t="0" r="r" b="b"/>
              <a:pathLst>
                <a:path w="255" h="218">
                  <a:moveTo>
                    <a:pt x="207" y="0"/>
                  </a:moveTo>
                  <a:lnTo>
                    <a:pt x="255" y="64"/>
                  </a:lnTo>
                  <a:lnTo>
                    <a:pt x="47" y="218"/>
                  </a:lnTo>
                  <a:lnTo>
                    <a:pt x="0" y="154"/>
                  </a:lnTo>
                  <a:lnTo>
                    <a:pt x="207" y="0"/>
                  </a:lnTo>
                  <a:close/>
                </a:path>
              </a:pathLst>
            </a:custGeom>
            <a:solidFill>
              <a:srgbClr val="D2D3D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3" name="Freeform 262"/>
            <p:cNvSpPr/>
            <p:nvPr/>
          </p:nvSpPr>
          <p:spPr bwMode="auto">
            <a:xfrm>
              <a:off x="4325938" y="4035425"/>
              <a:ext cx="349250" cy="271463"/>
            </a:xfrm>
            <a:custGeom>
              <a:avLst/>
              <a:gdLst>
                <a:gd name="T0" fmla="*/ 208 w 220"/>
                <a:gd name="T1" fmla="*/ 0 h 171"/>
                <a:gd name="T2" fmla="*/ 220 w 220"/>
                <a:gd name="T3" fmla="*/ 17 h 171"/>
                <a:gd name="T4" fmla="*/ 12 w 220"/>
                <a:gd name="T5" fmla="*/ 171 h 171"/>
                <a:gd name="T6" fmla="*/ 0 w 220"/>
                <a:gd name="T7" fmla="*/ 154 h 171"/>
                <a:gd name="T8" fmla="*/ 208 w 220"/>
                <a:gd name="T9" fmla="*/ 0 h 171"/>
              </a:gdLst>
              <a:ahLst/>
              <a:cxnLst>
                <a:cxn ang="0">
                  <a:pos x="T0" y="T1"/>
                </a:cxn>
                <a:cxn ang="0">
                  <a:pos x="T2" y="T3"/>
                </a:cxn>
                <a:cxn ang="0">
                  <a:pos x="T4" y="T5"/>
                </a:cxn>
                <a:cxn ang="0">
                  <a:pos x="T6" y="T7"/>
                </a:cxn>
                <a:cxn ang="0">
                  <a:pos x="T8" y="T9"/>
                </a:cxn>
              </a:cxnLst>
              <a:rect l="0" t="0" r="r" b="b"/>
              <a:pathLst>
                <a:path w="220" h="171">
                  <a:moveTo>
                    <a:pt x="208" y="0"/>
                  </a:moveTo>
                  <a:lnTo>
                    <a:pt x="220" y="17"/>
                  </a:lnTo>
                  <a:lnTo>
                    <a:pt x="12" y="171"/>
                  </a:lnTo>
                  <a:lnTo>
                    <a:pt x="0" y="154"/>
                  </a:lnTo>
                  <a:lnTo>
                    <a:pt x="208" y="0"/>
                  </a:lnTo>
                  <a:close/>
                </a:path>
              </a:pathLst>
            </a:custGeom>
            <a:solidFill>
              <a:srgbClr val="BDB9B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4" name="Freeform 263"/>
            <p:cNvSpPr/>
            <p:nvPr/>
          </p:nvSpPr>
          <p:spPr bwMode="auto">
            <a:xfrm>
              <a:off x="4411663" y="4079875"/>
              <a:ext cx="90488" cy="90488"/>
            </a:xfrm>
            <a:custGeom>
              <a:avLst/>
              <a:gdLst>
                <a:gd name="T0" fmla="*/ 21 w 87"/>
                <a:gd name="T1" fmla="*/ 13 h 87"/>
                <a:gd name="T2" fmla="*/ 74 w 87"/>
                <a:gd name="T3" fmla="*/ 21 h 87"/>
                <a:gd name="T4" fmla="*/ 67 w 87"/>
                <a:gd name="T5" fmla="*/ 74 h 87"/>
                <a:gd name="T6" fmla="*/ 13 w 87"/>
                <a:gd name="T7" fmla="*/ 66 h 87"/>
                <a:gd name="T8" fmla="*/ 21 w 87"/>
                <a:gd name="T9" fmla="*/ 13 h 87"/>
              </a:gdLst>
              <a:ahLst/>
              <a:cxnLst>
                <a:cxn ang="0">
                  <a:pos x="T0" y="T1"/>
                </a:cxn>
                <a:cxn ang="0">
                  <a:pos x="T2" y="T3"/>
                </a:cxn>
                <a:cxn ang="0">
                  <a:pos x="T4" y="T5"/>
                </a:cxn>
                <a:cxn ang="0">
                  <a:pos x="T6" y="T7"/>
                </a:cxn>
                <a:cxn ang="0">
                  <a:pos x="T8" y="T9"/>
                </a:cxn>
              </a:cxnLst>
              <a:rect l="0" t="0" r="r" b="b"/>
              <a:pathLst>
                <a:path w="87" h="87">
                  <a:moveTo>
                    <a:pt x="21" y="13"/>
                  </a:moveTo>
                  <a:cubicBezTo>
                    <a:pt x="38" y="0"/>
                    <a:pt x="62" y="4"/>
                    <a:pt x="74" y="21"/>
                  </a:cubicBezTo>
                  <a:cubicBezTo>
                    <a:pt x="87" y="38"/>
                    <a:pt x="83" y="61"/>
                    <a:pt x="67" y="74"/>
                  </a:cubicBezTo>
                  <a:cubicBezTo>
                    <a:pt x="50" y="87"/>
                    <a:pt x="26" y="83"/>
                    <a:pt x="13" y="66"/>
                  </a:cubicBezTo>
                  <a:cubicBezTo>
                    <a:pt x="0" y="49"/>
                    <a:pt x="4" y="26"/>
                    <a:pt x="21" y="13"/>
                  </a:cubicBezTo>
                  <a:close/>
                </a:path>
              </a:pathLst>
            </a:custGeom>
            <a:solidFill>
              <a:srgbClr val="48486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5" name="Freeform 264"/>
            <p:cNvSpPr/>
            <p:nvPr/>
          </p:nvSpPr>
          <p:spPr bwMode="auto">
            <a:xfrm>
              <a:off x="3998913" y="3911600"/>
              <a:ext cx="234950" cy="303213"/>
            </a:xfrm>
            <a:custGeom>
              <a:avLst/>
              <a:gdLst>
                <a:gd name="T0" fmla="*/ 4 w 227"/>
                <a:gd name="T1" fmla="*/ 293 h 293"/>
                <a:gd name="T2" fmla="*/ 5 w 227"/>
                <a:gd name="T3" fmla="*/ 293 h 293"/>
                <a:gd name="T4" fmla="*/ 17 w 227"/>
                <a:gd name="T5" fmla="*/ 293 h 293"/>
                <a:gd name="T6" fmla="*/ 227 w 227"/>
                <a:gd name="T7" fmla="*/ 79 h 293"/>
                <a:gd name="T8" fmla="*/ 95 w 227"/>
                <a:gd name="T9" fmla="*/ 0 h 293"/>
                <a:gd name="T10" fmla="*/ 0 w 227"/>
                <a:gd name="T11" fmla="*/ 292 h 293"/>
                <a:gd name="T12" fmla="*/ 4 w 227"/>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227" h="293">
                  <a:moveTo>
                    <a:pt x="4" y="293"/>
                  </a:moveTo>
                  <a:cubicBezTo>
                    <a:pt x="5" y="293"/>
                    <a:pt x="5" y="293"/>
                    <a:pt x="5" y="293"/>
                  </a:cubicBezTo>
                  <a:cubicBezTo>
                    <a:pt x="10" y="290"/>
                    <a:pt x="14" y="291"/>
                    <a:pt x="17" y="293"/>
                  </a:cubicBezTo>
                  <a:cubicBezTo>
                    <a:pt x="227" y="79"/>
                    <a:pt x="227" y="79"/>
                    <a:pt x="227" y="79"/>
                  </a:cubicBezTo>
                  <a:cubicBezTo>
                    <a:pt x="95" y="0"/>
                    <a:pt x="95" y="0"/>
                    <a:pt x="95" y="0"/>
                  </a:cubicBezTo>
                  <a:cubicBezTo>
                    <a:pt x="0" y="292"/>
                    <a:pt x="0" y="292"/>
                    <a:pt x="0" y="292"/>
                  </a:cubicBezTo>
                  <a:cubicBezTo>
                    <a:pt x="2" y="292"/>
                    <a:pt x="3" y="293"/>
                    <a:pt x="4" y="293"/>
                  </a:cubicBez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6" name="Freeform 265"/>
            <p:cNvSpPr/>
            <p:nvPr/>
          </p:nvSpPr>
          <p:spPr bwMode="auto">
            <a:xfrm>
              <a:off x="3998913" y="3911600"/>
              <a:ext cx="187325" cy="303213"/>
            </a:xfrm>
            <a:custGeom>
              <a:avLst/>
              <a:gdLst>
                <a:gd name="T0" fmla="*/ 4 w 181"/>
                <a:gd name="T1" fmla="*/ 293 h 293"/>
                <a:gd name="T2" fmla="*/ 5 w 181"/>
                <a:gd name="T3" fmla="*/ 293 h 293"/>
                <a:gd name="T4" fmla="*/ 12 w 181"/>
                <a:gd name="T5" fmla="*/ 291 h 293"/>
                <a:gd name="T6" fmla="*/ 181 w 181"/>
                <a:gd name="T7" fmla="*/ 51 h 293"/>
                <a:gd name="T8" fmla="*/ 95 w 181"/>
                <a:gd name="T9" fmla="*/ 0 h 293"/>
                <a:gd name="T10" fmla="*/ 0 w 181"/>
                <a:gd name="T11" fmla="*/ 292 h 293"/>
                <a:gd name="T12" fmla="*/ 4 w 181"/>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181" h="293">
                  <a:moveTo>
                    <a:pt x="4" y="293"/>
                  </a:moveTo>
                  <a:cubicBezTo>
                    <a:pt x="5" y="293"/>
                    <a:pt x="5" y="293"/>
                    <a:pt x="5" y="293"/>
                  </a:cubicBezTo>
                  <a:cubicBezTo>
                    <a:pt x="7" y="291"/>
                    <a:pt x="10" y="291"/>
                    <a:pt x="12" y="291"/>
                  </a:cubicBezTo>
                  <a:cubicBezTo>
                    <a:pt x="181" y="51"/>
                    <a:pt x="181" y="51"/>
                    <a:pt x="181" y="51"/>
                  </a:cubicBezTo>
                  <a:cubicBezTo>
                    <a:pt x="95" y="0"/>
                    <a:pt x="95" y="0"/>
                    <a:pt x="95" y="0"/>
                  </a:cubicBezTo>
                  <a:cubicBezTo>
                    <a:pt x="0" y="292"/>
                    <a:pt x="0" y="292"/>
                    <a:pt x="0" y="292"/>
                  </a:cubicBezTo>
                  <a:cubicBezTo>
                    <a:pt x="2" y="292"/>
                    <a:pt x="3" y="293"/>
                    <a:pt x="4" y="293"/>
                  </a:cubicBez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7" name="Freeform 266"/>
            <p:cNvSpPr/>
            <p:nvPr/>
          </p:nvSpPr>
          <p:spPr bwMode="auto">
            <a:xfrm>
              <a:off x="3998913" y="3911600"/>
              <a:ext cx="142875" cy="303213"/>
            </a:xfrm>
            <a:custGeom>
              <a:avLst/>
              <a:gdLst>
                <a:gd name="T0" fmla="*/ 4 w 137"/>
                <a:gd name="T1" fmla="*/ 293 h 293"/>
                <a:gd name="T2" fmla="*/ 137 w 137"/>
                <a:gd name="T3" fmla="*/ 25 h 293"/>
                <a:gd name="T4" fmla="*/ 95 w 137"/>
                <a:gd name="T5" fmla="*/ 0 h 293"/>
                <a:gd name="T6" fmla="*/ 0 w 137"/>
                <a:gd name="T7" fmla="*/ 292 h 293"/>
                <a:gd name="T8" fmla="*/ 4 w 137"/>
                <a:gd name="T9" fmla="*/ 293 h 293"/>
              </a:gdLst>
              <a:ahLst/>
              <a:cxnLst>
                <a:cxn ang="0">
                  <a:pos x="T0" y="T1"/>
                </a:cxn>
                <a:cxn ang="0">
                  <a:pos x="T2" y="T3"/>
                </a:cxn>
                <a:cxn ang="0">
                  <a:pos x="T4" y="T5"/>
                </a:cxn>
                <a:cxn ang="0">
                  <a:pos x="T6" y="T7"/>
                </a:cxn>
                <a:cxn ang="0">
                  <a:pos x="T8" y="T9"/>
                </a:cxn>
              </a:cxnLst>
              <a:rect l="0" t="0" r="r" b="b"/>
              <a:pathLst>
                <a:path w="137" h="293">
                  <a:moveTo>
                    <a:pt x="4" y="293"/>
                  </a:moveTo>
                  <a:cubicBezTo>
                    <a:pt x="137" y="25"/>
                    <a:pt x="137" y="25"/>
                    <a:pt x="137" y="25"/>
                  </a:cubicBezTo>
                  <a:cubicBezTo>
                    <a:pt x="95" y="0"/>
                    <a:pt x="95" y="0"/>
                    <a:pt x="95" y="0"/>
                  </a:cubicBezTo>
                  <a:cubicBezTo>
                    <a:pt x="0" y="292"/>
                    <a:pt x="0" y="292"/>
                    <a:pt x="0" y="292"/>
                  </a:cubicBezTo>
                  <a:cubicBezTo>
                    <a:pt x="2" y="292"/>
                    <a:pt x="3" y="293"/>
                    <a:pt x="4" y="293"/>
                  </a:cubicBez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8" name="Freeform 267"/>
            <p:cNvSpPr/>
            <p:nvPr/>
          </p:nvSpPr>
          <p:spPr bwMode="auto">
            <a:xfrm>
              <a:off x="3997325" y="4133850"/>
              <a:ext cx="73025" cy="95250"/>
            </a:xfrm>
            <a:custGeom>
              <a:avLst/>
              <a:gdLst>
                <a:gd name="T0" fmla="*/ 28 w 72"/>
                <a:gd name="T1" fmla="*/ 0 h 92"/>
                <a:gd name="T2" fmla="*/ 1 w 72"/>
                <a:gd name="T3" fmla="*/ 82 h 92"/>
                <a:gd name="T4" fmla="*/ 11 w 72"/>
                <a:gd name="T5" fmla="*/ 88 h 92"/>
                <a:gd name="T6" fmla="*/ 72 w 72"/>
                <a:gd name="T7" fmla="*/ 26 h 92"/>
                <a:gd name="T8" fmla="*/ 28 w 72"/>
                <a:gd name="T9" fmla="*/ 0 h 92"/>
              </a:gdLst>
              <a:ahLst/>
              <a:cxnLst>
                <a:cxn ang="0">
                  <a:pos x="T0" y="T1"/>
                </a:cxn>
                <a:cxn ang="0">
                  <a:pos x="T2" y="T3"/>
                </a:cxn>
                <a:cxn ang="0">
                  <a:pos x="T4" y="T5"/>
                </a:cxn>
                <a:cxn ang="0">
                  <a:pos x="T6" y="T7"/>
                </a:cxn>
                <a:cxn ang="0">
                  <a:pos x="T8" y="T9"/>
                </a:cxn>
              </a:cxnLst>
              <a:rect l="0" t="0" r="r" b="b"/>
              <a:pathLst>
                <a:path w="72" h="92">
                  <a:moveTo>
                    <a:pt x="28" y="0"/>
                  </a:moveTo>
                  <a:cubicBezTo>
                    <a:pt x="1" y="82"/>
                    <a:pt x="1" y="82"/>
                    <a:pt x="1" y="82"/>
                  </a:cubicBezTo>
                  <a:cubicBezTo>
                    <a:pt x="0" y="88"/>
                    <a:pt x="7" y="92"/>
                    <a:pt x="11" y="88"/>
                  </a:cubicBezTo>
                  <a:cubicBezTo>
                    <a:pt x="72" y="26"/>
                    <a:pt x="72" y="26"/>
                    <a:pt x="72" y="26"/>
                  </a:cubicBezTo>
                  <a:lnTo>
                    <a:pt x="28" y="0"/>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9" name="Freeform 268"/>
            <p:cNvSpPr/>
            <p:nvPr/>
          </p:nvSpPr>
          <p:spPr bwMode="auto">
            <a:xfrm>
              <a:off x="4183063" y="3494088"/>
              <a:ext cx="339725" cy="509588"/>
            </a:xfrm>
            <a:custGeom>
              <a:avLst/>
              <a:gdLst>
                <a:gd name="T0" fmla="*/ 17 w 329"/>
                <a:gd name="T1" fmla="*/ 485 h 493"/>
                <a:gd name="T2" fmla="*/ 17 w 329"/>
                <a:gd name="T3" fmla="*/ 485 h 493"/>
                <a:gd name="T4" fmla="*/ 54 w 329"/>
                <a:gd name="T5" fmla="*/ 477 h 493"/>
                <a:gd name="T6" fmla="*/ 329 w 329"/>
                <a:gd name="T7" fmla="*/ 15 h 493"/>
                <a:gd name="T8" fmla="*/ 276 w 329"/>
                <a:gd name="T9" fmla="*/ 0 h 493"/>
                <a:gd name="T10" fmla="*/ 7 w 329"/>
                <a:gd name="T11" fmla="*/ 448 h 493"/>
                <a:gd name="T12" fmla="*/ 17 w 329"/>
                <a:gd name="T13" fmla="*/ 485 h 493"/>
              </a:gdLst>
              <a:ahLst/>
              <a:cxnLst>
                <a:cxn ang="0">
                  <a:pos x="T0" y="T1"/>
                </a:cxn>
                <a:cxn ang="0">
                  <a:pos x="T2" y="T3"/>
                </a:cxn>
                <a:cxn ang="0">
                  <a:pos x="T4" y="T5"/>
                </a:cxn>
                <a:cxn ang="0">
                  <a:pos x="T6" y="T7"/>
                </a:cxn>
                <a:cxn ang="0">
                  <a:pos x="T8" y="T9"/>
                </a:cxn>
                <a:cxn ang="0">
                  <a:pos x="T10" y="T11"/>
                </a:cxn>
                <a:cxn ang="0">
                  <a:pos x="T12" y="T13"/>
                </a:cxn>
              </a:cxnLst>
              <a:rect l="0" t="0" r="r" b="b"/>
              <a:pathLst>
                <a:path w="329" h="493">
                  <a:moveTo>
                    <a:pt x="17" y="485"/>
                  </a:moveTo>
                  <a:cubicBezTo>
                    <a:pt x="17" y="485"/>
                    <a:pt x="17" y="485"/>
                    <a:pt x="17" y="485"/>
                  </a:cubicBezTo>
                  <a:cubicBezTo>
                    <a:pt x="29" y="493"/>
                    <a:pt x="47" y="489"/>
                    <a:pt x="54" y="477"/>
                  </a:cubicBezTo>
                  <a:cubicBezTo>
                    <a:pt x="329" y="15"/>
                    <a:pt x="329" y="15"/>
                    <a:pt x="329" y="15"/>
                  </a:cubicBezTo>
                  <a:cubicBezTo>
                    <a:pt x="312" y="9"/>
                    <a:pt x="294" y="4"/>
                    <a:pt x="276" y="0"/>
                  </a:cubicBezTo>
                  <a:cubicBezTo>
                    <a:pt x="7" y="448"/>
                    <a:pt x="7" y="448"/>
                    <a:pt x="7" y="448"/>
                  </a:cubicBezTo>
                  <a:cubicBezTo>
                    <a:pt x="0" y="461"/>
                    <a:pt x="4" y="477"/>
                    <a:pt x="17" y="485"/>
                  </a:cubicBez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0" name="Freeform 269"/>
            <p:cNvSpPr/>
            <p:nvPr/>
          </p:nvSpPr>
          <p:spPr bwMode="auto">
            <a:xfrm>
              <a:off x="4094163" y="3481388"/>
              <a:ext cx="317500" cy="466725"/>
            </a:xfrm>
            <a:custGeom>
              <a:avLst/>
              <a:gdLst>
                <a:gd name="T0" fmla="*/ 307 w 307"/>
                <a:gd name="T1" fmla="*/ 4 h 452"/>
                <a:gd name="T2" fmla="*/ 254 w 307"/>
                <a:gd name="T3" fmla="*/ 0 h 452"/>
                <a:gd name="T4" fmla="*/ 6 w 307"/>
                <a:gd name="T5" fmla="*/ 413 h 452"/>
                <a:gd name="T6" fmla="*/ 15 w 307"/>
                <a:gd name="T7" fmla="*/ 446 h 452"/>
                <a:gd name="T8" fmla="*/ 47 w 307"/>
                <a:gd name="T9" fmla="*/ 437 h 452"/>
                <a:gd name="T10" fmla="*/ 307 w 307"/>
                <a:gd name="T11" fmla="*/ 4 h 452"/>
              </a:gdLst>
              <a:ahLst/>
              <a:cxnLst>
                <a:cxn ang="0">
                  <a:pos x="T0" y="T1"/>
                </a:cxn>
                <a:cxn ang="0">
                  <a:pos x="T2" y="T3"/>
                </a:cxn>
                <a:cxn ang="0">
                  <a:pos x="T4" y="T5"/>
                </a:cxn>
                <a:cxn ang="0">
                  <a:pos x="T6" y="T7"/>
                </a:cxn>
                <a:cxn ang="0">
                  <a:pos x="T8" y="T9"/>
                </a:cxn>
                <a:cxn ang="0">
                  <a:pos x="T10" y="T11"/>
                </a:cxn>
              </a:cxnLst>
              <a:rect l="0" t="0" r="r" b="b"/>
              <a:pathLst>
                <a:path w="307" h="452">
                  <a:moveTo>
                    <a:pt x="307" y="4"/>
                  </a:moveTo>
                  <a:cubicBezTo>
                    <a:pt x="289" y="2"/>
                    <a:pt x="272" y="1"/>
                    <a:pt x="254" y="0"/>
                  </a:cubicBezTo>
                  <a:cubicBezTo>
                    <a:pt x="6" y="413"/>
                    <a:pt x="6" y="413"/>
                    <a:pt x="6" y="413"/>
                  </a:cubicBezTo>
                  <a:cubicBezTo>
                    <a:pt x="0" y="424"/>
                    <a:pt x="3" y="439"/>
                    <a:pt x="15" y="446"/>
                  </a:cubicBezTo>
                  <a:cubicBezTo>
                    <a:pt x="26" y="452"/>
                    <a:pt x="41" y="449"/>
                    <a:pt x="47" y="437"/>
                  </a:cubicBezTo>
                  <a:lnTo>
                    <a:pt x="307" y="4"/>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1" name="Freeform 270"/>
            <p:cNvSpPr/>
            <p:nvPr/>
          </p:nvSpPr>
          <p:spPr bwMode="auto">
            <a:xfrm>
              <a:off x="4135438" y="3484563"/>
              <a:ext cx="333375" cy="492125"/>
            </a:xfrm>
            <a:custGeom>
              <a:avLst/>
              <a:gdLst>
                <a:gd name="T0" fmla="*/ 16 w 321"/>
                <a:gd name="T1" fmla="*/ 467 h 475"/>
                <a:gd name="T2" fmla="*/ 16 w 321"/>
                <a:gd name="T3" fmla="*/ 467 h 475"/>
                <a:gd name="T4" fmla="*/ 52 w 321"/>
                <a:gd name="T5" fmla="*/ 458 h 475"/>
                <a:gd name="T6" fmla="*/ 321 w 321"/>
                <a:gd name="T7" fmla="*/ 9 h 475"/>
                <a:gd name="T8" fmla="*/ 266 w 321"/>
                <a:gd name="T9" fmla="*/ 0 h 475"/>
                <a:gd name="T10" fmla="*/ 7 w 321"/>
                <a:gd name="T11" fmla="*/ 432 h 475"/>
                <a:gd name="T12" fmla="*/ 16 w 321"/>
                <a:gd name="T13" fmla="*/ 467 h 475"/>
              </a:gdLst>
              <a:ahLst/>
              <a:cxnLst>
                <a:cxn ang="0">
                  <a:pos x="T0" y="T1"/>
                </a:cxn>
                <a:cxn ang="0">
                  <a:pos x="T2" y="T3"/>
                </a:cxn>
                <a:cxn ang="0">
                  <a:pos x="T4" y="T5"/>
                </a:cxn>
                <a:cxn ang="0">
                  <a:pos x="T6" y="T7"/>
                </a:cxn>
                <a:cxn ang="0">
                  <a:pos x="T8" y="T9"/>
                </a:cxn>
                <a:cxn ang="0">
                  <a:pos x="T10" y="T11"/>
                </a:cxn>
                <a:cxn ang="0">
                  <a:pos x="T12" y="T13"/>
                </a:cxn>
              </a:cxnLst>
              <a:rect l="0" t="0" r="r" b="b"/>
              <a:pathLst>
                <a:path w="321" h="475">
                  <a:moveTo>
                    <a:pt x="16" y="467"/>
                  </a:moveTo>
                  <a:cubicBezTo>
                    <a:pt x="16" y="467"/>
                    <a:pt x="16" y="467"/>
                    <a:pt x="16" y="467"/>
                  </a:cubicBezTo>
                  <a:cubicBezTo>
                    <a:pt x="29" y="475"/>
                    <a:pt x="44" y="471"/>
                    <a:pt x="52" y="458"/>
                  </a:cubicBezTo>
                  <a:cubicBezTo>
                    <a:pt x="321" y="9"/>
                    <a:pt x="321" y="9"/>
                    <a:pt x="321" y="9"/>
                  </a:cubicBezTo>
                  <a:cubicBezTo>
                    <a:pt x="303" y="5"/>
                    <a:pt x="285" y="2"/>
                    <a:pt x="266" y="0"/>
                  </a:cubicBezTo>
                  <a:cubicBezTo>
                    <a:pt x="7" y="432"/>
                    <a:pt x="7" y="432"/>
                    <a:pt x="7" y="432"/>
                  </a:cubicBezTo>
                  <a:cubicBezTo>
                    <a:pt x="0" y="444"/>
                    <a:pt x="4" y="460"/>
                    <a:pt x="16" y="467"/>
                  </a:cubicBez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02" name="Oval 271"/>
          <p:cNvSpPr>
            <a:spLocks noChangeArrowheads="1"/>
          </p:cNvSpPr>
          <p:nvPr/>
        </p:nvSpPr>
        <p:spPr bwMode="auto">
          <a:xfrm>
            <a:off x="2119351" y="3639049"/>
            <a:ext cx="1179325" cy="1179325"/>
          </a:xfrm>
          <a:prstGeom prst="ellipse">
            <a:avLst/>
          </a:pr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5" name="组合 454"/>
          <p:cNvGrpSpPr/>
          <p:nvPr/>
        </p:nvGrpSpPr>
        <p:grpSpPr>
          <a:xfrm>
            <a:off x="2391915" y="3858169"/>
            <a:ext cx="625292" cy="958424"/>
            <a:chOff x="5230813" y="4841875"/>
            <a:chExt cx="557213" cy="854075"/>
          </a:xfrm>
        </p:grpSpPr>
        <p:sp>
          <p:nvSpPr>
            <p:cNvPr id="103" name="Freeform 272"/>
            <p:cNvSpPr/>
            <p:nvPr/>
          </p:nvSpPr>
          <p:spPr bwMode="auto">
            <a:xfrm>
              <a:off x="5283200" y="5235575"/>
              <a:ext cx="150813" cy="334963"/>
            </a:xfrm>
            <a:custGeom>
              <a:avLst/>
              <a:gdLst>
                <a:gd name="T0" fmla="*/ 35 w 147"/>
                <a:gd name="T1" fmla="*/ 324 h 324"/>
                <a:gd name="T2" fmla="*/ 0 w 147"/>
                <a:gd name="T3" fmla="*/ 13 h 324"/>
                <a:gd name="T4" fmla="*/ 107 w 147"/>
                <a:gd name="T5" fmla="*/ 0 h 324"/>
                <a:gd name="T6" fmla="*/ 147 w 147"/>
                <a:gd name="T7" fmla="*/ 311 h 324"/>
                <a:gd name="T8" fmla="*/ 35 w 147"/>
                <a:gd name="T9" fmla="*/ 324 h 324"/>
              </a:gdLst>
              <a:ahLst/>
              <a:cxnLst>
                <a:cxn ang="0">
                  <a:pos x="T0" y="T1"/>
                </a:cxn>
                <a:cxn ang="0">
                  <a:pos x="T2" y="T3"/>
                </a:cxn>
                <a:cxn ang="0">
                  <a:pos x="T4" y="T5"/>
                </a:cxn>
                <a:cxn ang="0">
                  <a:pos x="T6" y="T7"/>
                </a:cxn>
                <a:cxn ang="0">
                  <a:pos x="T8" y="T9"/>
                </a:cxn>
              </a:cxnLst>
              <a:rect l="0" t="0" r="r" b="b"/>
              <a:pathLst>
                <a:path w="147" h="324">
                  <a:moveTo>
                    <a:pt x="35" y="324"/>
                  </a:moveTo>
                  <a:cubicBezTo>
                    <a:pt x="22" y="216"/>
                    <a:pt x="11" y="112"/>
                    <a:pt x="0" y="13"/>
                  </a:cubicBezTo>
                  <a:cubicBezTo>
                    <a:pt x="107" y="0"/>
                    <a:pt x="107" y="0"/>
                    <a:pt x="107" y="0"/>
                  </a:cubicBezTo>
                  <a:cubicBezTo>
                    <a:pt x="120" y="99"/>
                    <a:pt x="134" y="203"/>
                    <a:pt x="147" y="311"/>
                  </a:cubicBezTo>
                  <a:cubicBezTo>
                    <a:pt x="35" y="324"/>
                    <a:pt x="35" y="324"/>
                    <a:pt x="35" y="324"/>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4" name="Freeform 273"/>
            <p:cNvSpPr/>
            <p:nvPr/>
          </p:nvSpPr>
          <p:spPr bwMode="auto">
            <a:xfrm>
              <a:off x="5283200" y="5241925"/>
              <a:ext cx="88900" cy="328613"/>
            </a:xfrm>
            <a:custGeom>
              <a:avLst/>
              <a:gdLst>
                <a:gd name="T0" fmla="*/ 87 w 87"/>
                <a:gd name="T1" fmla="*/ 311 h 317"/>
                <a:gd name="T2" fmla="*/ 35 w 87"/>
                <a:gd name="T3" fmla="*/ 317 h 317"/>
                <a:gd name="T4" fmla="*/ 0 w 87"/>
                <a:gd name="T5" fmla="*/ 6 h 317"/>
                <a:gd name="T6" fmla="*/ 50 w 87"/>
                <a:gd name="T7" fmla="*/ 0 h 317"/>
                <a:gd name="T8" fmla="*/ 87 w 87"/>
                <a:gd name="T9" fmla="*/ 311 h 317"/>
              </a:gdLst>
              <a:ahLst/>
              <a:cxnLst>
                <a:cxn ang="0">
                  <a:pos x="T0" y="T1"/>
                </a:cxn>
                <a:cxn ang="0">
                  <a:pos x="T2" y="T3"/>
                </a:cxn>
                <a:cxn ang="0">
                  <a:pos x="T4" y="T5"/>
                </a:cxn>
                <a:cxn ang="0">
                  <a:pos x="T6" y="T7"/>
                </a:cxn>
                <a:cxn ang="0">
                  <a:pos x="T8" y="T9"/>
                </a:cxn>
              </a:cxnLst>
              <a:rect l="0" t="0" r="r" b="b"/>
              <a:pathLst>
                <a:path w="87" h="317">
                  <a:moveTo>
                    <a:pt x="87" y="311"/>
                  </a:moveTo>
                  <a:cubicBezTo>
                    <a:pt x="35" y="317"/>
                    <a:pt x="35" y="317"/>
                    <a:pt x="35" y="317"/>
                  </a:cubicBezTo>
                  <a:cubicBezTo>
                    <a:pt x="22" y="209"/>
                    <a:pt x="11" y="105"/>
                    <a:pt x="0" y="6"/>
                  </a:cubicBezTo>
                  <a:cubicBezTo>
                    <a:pt x="50" y="0"/>
                    <a:pt x="50" y="0"/>
                    <a:pt x="50" y="0"/>
                  </a:cubicBezTo>
                  <a:lnTo>
                    <a:pt x="87" y="311"/>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5" name="Freeform 274"/>
            <p:cNvSpPr/>
            <p:nvPr/>
          </p:nvSpPr>
          <p:spPr bwMode="auto">
            <a:xfrm>
              <a:off x="5248275" y="5092700"/>
              <a:ext cx="182563" cy="155575"/>
            </a:xfrm>
            <a:custGeom>
              <a:avLst/>
              <a:gdLst>
                <a:gd name="T0" fmla="*/ 22 w 177"/>
                <a:gd name="T1" fmla="*/ 46 h 151"/>
                <a:gd name="T2" fmla="*/ 78 w 177"/>
                <a:gd name="T3" fmla="*/ 3 h 151"/>
                <a:gd name="T4" fmla="*/ 103 w 177"/>
                <a:gd name="T5" fmla="*/ 22 h 151"/>
                <a:gd name="T6" fmla="*/ 138 w 177"/>
                <a:gd name="T7" fmla="*/ 34 h 151"/>
                <a:gd name="T8" fmla="*/ 166 w 177"/>
                <a:gd name="T9" fmla="*/ 12 h 151"/>
                <a:gd name="T10" fmla="*/ 177 w 177"/>
                <a:gd name="T11" fmla="*/ 0 h 151"/>
                <a:gd name="T12" fmla="*/ 177 w 177"/>
                <a:gd name="T13" fmla="*/ 5 h 151"/>
                <a:gd name="T14" fmla="*/ 140 w 177"/>
                <a:gd name="T15" fmla="*/ 138 h 151"/>
                <a:gd name="T16" fmla="*/ 33 w 177"/>
                <a:gd name="T17" fmla="*/ 151 h 151"/>
                <a:gd name="T18" fmla="*/ 0 w 177"/>
                <a:gd name="T19" fmla="*/ 51 h 151"/>
                <a:gd name="T20" fmla="*/ 22 w 177"/>
                <a:gd name="T21" fmla="*/ 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51">
                  <a:moveTo>
                    <a:pt x="22" y="46"/>
                  </a:moveTo>
                  <a:cubicBezTo>
                    <a:pt x="48" y="31"/>
                    <a:pt x="41" y="4"/>
                    <a:pt x="78" y="3"/>
                  </a:cubicBezTo>
                  <a:cubicBezTo>
                    <a:pt x="97" y="3"/>
                    <a:pt x="92" y="8"/>
                    <a:pt x="103" y="22"/>
                  </a:cubicBezTo>
                  <a:cubicBezTo>
                    <a:pt x="114" y="36"/>
                    <a:pt x="121" y="37"/>
                    <a:pt x="138" y="34"/>
                  </a:cubicBezTo>
                  <a:cubicBezTo>
                    <a:pt x="158" y="31"/>
                    <a:pt x="156" y="27"/>
                    <a:pt x="166" y="12"/>
                  </a:cubicBezTo>
                  <a:cubicBezTo>
                    <a:pt x="169" y="8"/>
                    <a:pt x="173" y="4"/>
                    <a:pt x="177" y="0"/>
                  </a:cubicBezTo>
                  <a:cubicBezTo>
                    <a:pt x="177" y="2"/>
                    <a:pt x="177" y="3"/>
                    <a:pt x="177" y="5"/>
                  </a:cubicBezTo>
                  <a:cubicBezTo>
                    <a:pt x="170" y="82"/>
                    <a:pt x="140" y="138"/>
                    <a:pt x="140" y="138"/>
                  </a:cubicBezTo>
                  <a:cubicBezTo>
                    <a:pt x="33" y="151"/>
                    <a:pt x="33" y="151"/>
                    <a:pt x="33" y="151"/>
                  </a:cubicBezTo>
                  <a:cubicBezTo>
                    <a:pt x="33" y="151"/>
                    <a:pt x="13" y="115"/>
                    <a:pt x="0" y="51"/>
                  </a:cubicBezTo>
                  <a:cubicBezTo>
                    <a:pt x="7" y="52"/>
                    <a:pt x="14" y="50"/>
                    <a:pt x="22" y="46"/>
                  </a:cubicBezTo>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6" name="Freeform 275"/>
            <p:cNvSpPr/>
            <p:nvPr/>
          </p:nvSpPr>
          <p:spPr bwMode="auto">
            <a:xfrm>
              <a:off x="5230813" y="4841875"/>
              <a:ext cx="209550" cy="304800"/>
            </a:xfrm>
            <a:custGeom>
              <a:avLst/>
              <a:gdLst>
                <a:gd name="T0" fmla="*/ 183 w 203"/>
                <a:gd name="T1" fmla="*/ 254 h 294"/>
                <a:gd name="T2" fmla="*/ 155 w 203"/>
                <a:gd name="T3" fmla="*/ 276 h 294"/>
                <a:gd name="T4" fmla="*/ 120 w 203"/>
                <a:gd name="T5" fmla="*/ 264 h 294"/>
                <a:gd name="T6" fmla="*/ 95 w 203"/>
                <a:gd name="T7" fmla="*/ 245 h 294"/>
                <a:gd name="T8" fmla="*/ 39 w 203"/>
                <a:gd name="T9" fmla="*/ 288 h 294"/>
                <a:gd name="T10" fmla="*/ 17 w 203"/>
                <a:gd name="T11" fmla="*/ 293 h 294"/>
                <a:gd name="T12" fmla="*/ 12 w 203"/>
                <a:gd name="T13" fmla="*/ 262 h 294"/>
                <a:gd name="T14" fmla="*/ 84 w 203"/>
                <a:gd name="T15" fmla="*/ 0 h 294"/>
                <a:gd name="T16" fmla="*/ 194 w 203"/>
                <a:gd name="T17" fmla="*/ 242 h 294"/>
                <a:gd name="T18" fmla="*/ 183 w 203"/>
                <a:gd name="T19" fmla="*/ 25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94">
                  <a:moveTo>
                    <a:pt x="183" y="254"/>
                  </a:moveTo>
                  <a:cubicBezTo>
                    <a:pt x="173" y="269"/>
                    <a:pt x="175" y="273"/>
                    <a:pt x="155" y="276"/>
                  </a:cubicBezTo>
                  <a:cubicBezTo>
                    <a:pt x="138" y="279"/>
                    <a:pt x="131" y="278"/>
                    <a:pt x="120" y="264"/>
                  </a:cubicBezTo>
                  <a:cubicBezTo>
                    <a:pt x="109" y="250"/>
                    <a:pt x="114" y="245"/>
                    <a:pt x="95" y="245"/>
                  </a:cubicBezTo>
                  <a:cubicBezTo>
                    <a:pt x="58" y="246"/>
                    <a:pt x="65" y="273"/>
                    <a:pt x="39" y="288"/>
                  </a:cubicBezTo>
                  <a:cubicBezTo>
                    <a:pt x="31" y="292"/>
                    <a:pt x="24" y="294"/>
                    <a:pt x="17" y="293"/>
                  </a:cubicBezTo>
                  <a:cubicBezTo>
                    <a:pt x="15" y="283"/>
                    <a:pt x="13" y="273"/>
                    <a:pt x="12" y="262"/>
                  </a:cubicBezTo>
                  <a:cubicBezTo>
                    <a:pt x="0" y="178"/>
                    <a:pt x="115" y="107"/>
                    <a:pt x="84" y="0"/>
                  </a:cubicBezTo>
                  <a:cubicBezTo>
                    <a:pt x="84" y="0"/>
                    <a:pt x="203" y="111"/>
                    <a:pt x="194" y="242"/>
                  </a:cubicBezTo>
                  <a:cubicBezTo>
                    <a:pt x="190" y="246"/>
                    <a:pt x="186" y="250"/>
                    <a:pt x="183" y="254"/>
                  </a:cubicBezTo>
                </a:path>
              </a:pathLst>
            </a:custGeom>
            <a:solidFill>
              <a:srgbClr val="D6252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7" name="Freeform 276"/>
            <p:cNvSpPr/>
            <p:nvPr/>
          </p:nvSpPr>
          <p:spPr bwMode="auto">
            <a:xfrm>
              <a:off x="5248275" y="5097463"/>
              <a:ext cx="87313" cy="150813"/>
            </a:xfrm>
            <a:custGeom>
              <a:avLst/>
              <a:gdLst>
                <a:gd name="T0" fmla="*/ 84 w 84"/>
                <a:gd name="T1" fmla="*/ 140 h 146"/>
                <a:gd name="T2" fmla="*/ 33 w 84"/>
                <a:gd name="T3" fmla="*/ 146 h 146"/>
                <a:gd name="T4" fmla="*/ 0 w 84"/>
                <a:gd name="T5" fmla="*/ 46 h 146"/>
                <a:gd name="T6" fmla="*/ 22 w 84"/>
                <a:gd name="T7" fmla="*/ 41 h 146"/>
                <a:gd name="T8" fmla="*/ 67 w 84"/>
                <a:gd name="T9" fmla="*/ 0 h 146"/>
                <a:gd name="T10" fmla="*/ 84 w 84"/>
                <a:gd name="T11" fmla="*/ 140 h 146"/>
              </a:gdLst>
              <a:ahLst/>
              <a:cxnLst>
                <a:cxn ang="0">
                  <a:pos x="T0" y="T1"/>
                </a:cxn>
                <a:cxn ang="0">
                  <a:pos x="T2" y="T3"/>
                </a:cxn>
                <a:cxn ang="0">
                  <a:pos x="T4" y="T5"/>
                </a:cxn>
                <a:cxn ang="0">
                  <a:pos x="T6" y="T7"/>
                </a:cxn>
                <a:cxn ang="0">
                  <a:pos x="T8" y="T9"/>
                </a:cxn>
                <a:cxn ang="0">
                  <a:pos x="T10" y="T11"/>
                </a:cxn>
              </a:cxnLst>
              <a:rect l="0" t="0" r="r" b="b"/>
              <a:pathLst>
                <a:path w="84" h="146">
                  <a:moveTo>
                    <a:pt x="84" y="140"/>
                  </a:moveTo>
                  <a:cubicBezTo>
                    <a:pt x="33" y="146"/>
                    <a:pt x="33" y="146"/>
                    <a:pt x="33" y="146"/>
                  </a:cubicBezTo>
                  <a:cubicBezTo>
                    <a:pt x="33" y="146"/>
                    <a:pt x="13" y="110"/>
                    <a:pt x="0" y="46"/>
                  </a:cubicBezTo>
                  <a:cubicBezTo>
                    <a:pt x="7" y="47"/>
                    <a:pt x="14" y="45"/>
                    <a:pt x="22" y="41"/>
                  </a:cubicBezTo>
                  <a:cubicBezTo>
                    <a:pt x="45" y="27"/>
                    <a:pt x="43" y="5"/>
                    <a:pt x="67" y="0"/>
                  </a:cubicBezTo>
                  <a:lnTo>
                    <a:pt x="84" y="140"/>
                  </a:lnTo>
                  <a:close/>
                </a:path>
              </a:pathLst>
            </a:custGeom>
            <a:solidFill>
              <a:srgbClr val="1918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8" name="Freeform 277"/>
            <p:cNvSpPr/>
            <p:nvPr/>
          </p:nvSpPr>
          <p:spPr bwMode="auto">
            <a:xfrm>
              <a:off x="5235575" y="4959350"/>
              <a:ext cx="82550" cy="187325"/>
            </a:xfrm>
            <a:custGeom>
              <a:avLst/>
              <a:gdLst>
                <a:gd name="T0" fmla="*/ 79 w 79"/>
                <a:gd name="T1" fmla="*/ 133 h 180"/>
                <a:gd name="T2" fmla="*/ 34 w 79"/>
                <a:gd name="T3" fmla="*/ 174 h 180"/>
                <a:gd name="T4" fmla="*/ 12 w 79"/>
                <a:gd name="T5" fmla="*/ 179 h 180"/>
                <a:gd name="T6" fmla="*/ 7 w 79"/>
                <a:gd name="T7" fmla="*/ 148 h 180"/>
                <a:gd name="T8" fmla="*/ 63 w 79"/>
                <a:gd name="T9" fmla="*/ 0 h 180"/>
                <a:gd name="T10" fmla="*/ 79 w 79"/>
                <a:gd name="T11" fmla="*/ 133 h 180"/>
              </a:gdLst>
              <a:ahLst/>
              <a:cxnLst>
                <a:cxn ang="0">
                  <a:pos x="T0" y="T1"/>
                </a:cxn>
                <a:cxn ang="0">
                  <a:pos x="T2" y="T3"/>
                </a:cxn>
                <a:cxn ang="0">
                  <a:pos x="T4" y="T5"/>
                </a:cxn>
                <a:cxn ang="0">
                  <a:pos x="T6" y="T7"/>
                </a:cxn>
                <a:cxn ang="0">
                  <a:pos x="T8" y="T9"/>
                </a:cxn>
                <a:cxn ang="0">
                  <a:pos x="T10" y="T11"/>
                </a:cxn>
              </a:cxnLst>
              <a:rect l="0" t="0" r="r" b="b"/>
              <a:pathLst>
                <a:path w="79" h="180">
                  <a:moveTo>
                    <a:pt x="79" y="133"/>
                  </a:moveTo>
                  <a:cubicBezTo>
                    <a:pt x="55" y="138"/>
                    <a:pt x="57" y="160"/>
                    <a:pt x="34" y="174"/>
                  </a:cubicBezTo>
                  <a:cubicBezTo>
                    <a:pt x="26" y="178"/>
                    <a:pt x="19" y="180"/>
                    <a:pt x="12" y="179"/>
                  </a:cubicBezTo>
                  <a:cubicBezTo>
                    <a:pt x="10" y="169"/>
                    <a:pt x="8" y="159"/>
                    <a:pt x="7" y="148"/>
                  </a:cubicBezTo>
                  <a:cubicBezTo>
                    <a:pt x="0" y="98"/>
                    <a:pt x="38" y="52"/>
                    <a:pt x="63" y="0"/>
                  </a:cubicBezTo>
                  <a:lnTo>
                    <a:pt x="79" y="133"/>
                  </a:lnTo>
                  <a:close/>
                </a:path>
              </a:pathLst>
            </a:custGeom>
            <a:solidFill>
              <a:srgbClr val="C6212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9" name="Rectangle 278"/>
            <p:cNvSpPr>
              <a:spLocks noChangeArrowheads="1"/>
            </p:cNvSpPr>
            <p:nvPr/>
          </p:nvSpPr>
          <p:spPr bwMode="auto">
            <a:xfrm>
              <a:off x="5343525" y="4894263"/>
              <a:ext cx="76200" cy="204788"/>
            </a:xfrm>
            <a:prstGeom prst="rect">
              <a:avLst/>
            </a:prstGeom>
            <a:solidFill>
              <a:srgbClr val="EB92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0" name="Freeform 279"/>
            <p:cNvSpPr/>
            <p:nvPr/>
          </p:nvSpPr>
          <p:spPr bwMode="auto">
            <a:xfrm>
              <a:off x="5576888" y="5108575"/>
              <a:ext cx="157163" cy="334963"/>
            </a:xfrm>
            <a:custGeom>
              <a:avLst/>
              <a:gdLst>
                <a:gd name="T0" fmla="*/ 0 w 152"/>
                <a:gd name="T1" fmla="*/ 310 h 325"/>
                <a:gd name="T2" fmla="*/ 45 w 152"/>
                <a:gd name="T3" fmla="*/ 0 h 325"/>
                <a:gd name="T4" fmla="*/ 152 w 152"/>
                <a:gd name="T5" fmla="*/ 15 h 325"/>
                <a:gd name="T6" fmla="*/ 111 w 152"/>
                <a:gd name="T7" fmla="*/ 325 h 325"/>
                <a:gd name="T8" fmla="*/ 0 w 152"/>
                <a:gd name="T9" fmla="*/ 310 h 325"/>
              </a:gdLst>
              <a:ahLst/>
              <a:cxnLst>
                <a:cxn ang="0">
                  <a:pos x="T0" y="T1"/>
                </a:cxn>
                <a:cxn ang="0">
                  <a:pos x="T2" y="T3"/>
                </a:cxn>
                <a:cxn ang="0">
                  <a:pos x="T4" y="T5"/>
                </a:cxn>
                <a:cxn ang="0">
                  <a:pos x="T6" y="T7"/>
                </a:cxn>
                <a:cxn ang="0">
                  <a:pos x="T8" y="T9"/>
                </a:cxn>
              </a:cxnLst>
              <a:rect l="0" t="0" r="r" b="b"/>
              <a:pathLst>
                <a:path w="152" h="325">
                  <a:moveTo>
                    <a:pt x="0" y="310"/>
                  </a:moveTo>
                  <a:cubicBezTo>
                    <a:pt x="15" y="202"/>
                    <a:pt x="30" y="98"/>
                    <a:pt x="45" y="0"/>
                  </a:cubicBezTo>
                  <a:cubicBezTo>
                    <a:pt x="152" y="15"/>
                    <a:pt x="152" y="15"/>
                    <a:pt x="152" y="15"/>
                  </a:cubicBezTo>
                  <a:cubicBezTo>
                    <a:pt x="140" y="113"/>
                    <a:pt x="126" y="217"/>
                    <a:pt x="111" y="325"/>
                  </a:cubicBezTo>
                  <a:cubicBezTo>
                    <a:pt x="0" y="310"/>
                    <a:pt x="0" y="310"/>
                    <a:pt x="0" y="310"/>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1" name="Freeform 280"/>
            <p:cNvSpPr/>
            <p:nvPr/>
          </p:nvSpPr>
          <p:spPr bwMode="auto">
            <a:xfrm>
              <a:off x="5622925" y="4979988"/>
              <a:ext cx="138113" cy="142875"/>
            </a:xfrm>
            <a:custGeom>
              <a:avLst/>
              <a:gdLst>
                <a:gd name="T0" fmla="*/ 21 w 134"/>
                <a:gd name="T1" fmla="*/ 21 h 138"/>
                <a:gd name="T2" fmla="*/ 43 w 134"/>
                <a:gd name="T3" fmla="*/ 0 h 138"/>
                <a:gd name="T4" fmla="*/ 59 w 134"/>
                <a:gd name="T5" fmla="*/ 22 h 138"/>
                <a:gd name="T6" fmla="*/ 74 w 134"/>
                <a:gd name="T7" fmla="*/ 39 h 138"/>
                <a:gd name="T8" fmla="*/ 93 w 134"/>
                <a:gd name="T9" fmla="*/ 22 h 138"/>
                <a:gd name="T10" fmla="*/ 115 w 134"/>
                <a:gd name="T11" fmla="*/ 14 h 138"/>
                <a:gd name="T12" fmla="*/ 127 w 134"/>
                <a:gd name="T13" fmla="*/ 36 h 138"/>
                <a:gd name="T14" fmla="*/ 134 w 134"/>
                <a:gd name="T15" fmla="*/ 38 h 138"/>
                <a:gd name="T16" fmla="*/ 107 w 134"/>
                <a:gd name="T17" fmla="*/ 138 h 138"/>
                <a:gd name="T18" fmla="*/ 0 w 134"/>
                <a:gd name="T19" fmla="*/ 123 h 138"/>
                <a:gd name="T20" fmla="*/ 2 w 134"/>
                <a:gd name="T21" fmla="*/ 44 h 138"/>
                <a:gd name="T22" fmla="*/ 21 w 134"/>
                <a:gd name="T23" fmla="*/ 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38">
                  <a:moveTo>
                    <a:pt x="21" y="21"/>
                  </a:moveTo>
                  <a:cubicBezTo>
                    <a:pt x="25" y="12"/>
                    <a:pt x="31" y="0"/>
                    <a:pt x="43" y="0"/>
                  </a:cubicBezTo>
                  <a:cubicBezTo>
                    <a:pt x="55" y="0"/>
                    <a:pt x="58" y="12"/>
                    <a:pt x="59" y="22"/>
                  </a:cubicBezTo>
                  <a:cubicBezTo>
                    <a:pt x="60" y="33"/>
                    <a:pt x="62" y="36"/>
                    <a:pt x="74" y="39"/>
                  </a:cubicBezTo>
                  <a:cubicBezTo>
                    <a:pt x="89" y="42"/>
                    <a:pt x="89" y="32"/>
                    <a:pt x="93" y="22"/>
                  </a:cubicBezTo>
                  <a:cubicBezTo>
                    <a:pt x="97" y="14"/>
                    <a:pt x="105" y="9"/>
                    <a:pt x="115" y="14"/>
                  </a:cubicBezTo>
                  <a:cubicBezTo>
                    <a:pt x="122" y="18"/>
                    <a:pt x="121" y="32"/>
                    <a:pt x="127" y="36"/>
                  </a:cubicBezTo>
                  <a:cubicBezTo>
                    <a:pt x="129" y="38"/>
                    <a:pt x="131" y="38"/>
                    <a:pt x="134" y="38"/>
                  </a:cubicBezTo>
                  <a:cubicBezTo>
                    <a:pt x="107" y="138"/>
                    <a:pt x="107" y="138"/>
                    <a:pt x="107" y="138"/>
                  </a:cubicBezTo>
                  <a:cubicBezTo>
                    <a:pt x="0" y="123"/>
                    <a:pt x="0" y="123"/>
                    <a:pt x="0" y="123"/>
                  </a:cubicBezTo>
                  <a:cubicBezTo>
                    <a:pt x="2" y="44"/>
                    <a:pt x="2" y="44"/>
                    <a:pt x="2" y="44"/>
                  </a:cubicBezTo>
                  <a:cubicBezTo>
                    <a:pt x="10" y="41"/>
                    <a:pt x="16" y="33"/>
                    <a:pt x="21" y="21"/>
                  </a:cubicBez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2" name="Freeform 281"/>
            <p:cNvSpPr/>
            <p:nvPr/>
          </p:nvSpPr>
          <p:spPr bwMode="auto">
            <a:xfrm>
              <a:off x="5624513" y="4891088"/>
              <a:ext cx="163513" cy="134938"/>
            </a:xfrm>
            <a:custGeom>
              <a:avLst/>
              <a:gdLst>
                <a:gd name="T0" fmla="*/ 132 w 157"/>
                <a:gd name="T1" fmla="*/ 124 h 130"/>
                <a:gd name="T2" fmla="*/ 125 w 157"/>
                <a:gd name="T3" fmla="*/ 122 h 130"/>
                <a:gd name="T4" fmla="*/ 113 w 157"/>
                <a:gd name="T5" fmla="*/ 100 h 130"/>
                <a:gd name="T6" fmla="*/ 91 w 157"/>
                <a:gd name="T7" fmla="*/ 108 h 130"/>
                <a:gd name="T8" fmla="*/ 72 w 157"/>
                <a:gd name="T9" fmla="*/ 125 h 130"/>
                <a:gd name="T10" fmla="*/ 57 w 157"/>
                <a:gd name="T11" fmla="*/ 108 h 130"/>
                <a:gd name="T12" fmla="*/ 41 w 157"/>
                <a:gd name="T13" fmla="*/ 86 h 130"/>
                <a:gd name="T14" fmla="*/ 19 w 157"/>
                <a:gd name="T15" fmla="*/ 107 h 130"/>
                <a:gd name="T16" fmla="*/ 0 w 157"/>
                <a:gd name="T17" fmla="*/ 130 h 130"/>
                <a:gd name="T18" fmla="*/ 2 w 157"/>
                <a:gd name="T19" fmla="*/ 21 h 130"/>
                <a:gd name="T20" fmla="*/ 22 w 157"/>
                <a:gd name="T21" fmla="*/ 2 h 130"/>
                <a:gd name="T22" fmla="*/ 140 w 157"/>
                <a:gd name="T23" fmla="*/ 18 h 130"/>
                <a:gd name="T24" fmla="*/ 154 w 157"/>
                <a:gd name="T25" fmla="*/ 42 h 130"/>
                <a:gd name="T26" fmla="*/ 132 w 157"/>
                <a:gd name="T27" fmla="*/ 1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30">
                  <a:moveTo>
                    <a:pt x="132" y="124"/>
                  </a:moveTo>
                  <a:cubicBezTo>
                    <a:pt x="129" y="124"/>
                    <a:pt x="127" y="124"/>
                    <a:pt x="125" y="122"/>
                  </a:cubicBezTo>
                  <a:cubicBezTo>
                    <a:pt x="119" y="118"/>
                    <a:pt x="120" y="104"/>
                    <a:pt x="113" y="100"/>
                  </a:cubicBezTo>
                  <a:cubicBezTo>
                    <a:pt x="103" y="95"/>
                    <a:pt x="95" y="100"/>
                    <a:pt x="91" y="108"/>
                  </a:cubicBezTo>
                  <a:cubicBezTo>
                    <a:pt x="87" y="118"/>
                    <a:pt x="87" y="128"/>
                    <a:pt x="72" y="125"/>
                  </a:cubicBezTo>
                  <a:cubicBezTo>
                    <a:pt x="60" y="122"/>
                    <a:pt x="58" y="119"/>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140" y="18"/>
                    <a:pt x="140" y="18"/>
                    <a:pt x="140" y="18"/>
                  </a:cubicBezTo>
                  <a:cubicBezTo>
                    <a:pt x="151" y="20"/>
                    <a:pt x="157" y="30"/>
                    <a:pt x="154" y="42"/>
                  </a:cubicBezTo>
                  <a:lnTo>
                    <a:pt x="132" y="124"/>
                  </a:lnTo>
                  <a:close/>
                </a:path>
              </a:pathLst>
            </a:custGeom>
            <a:solidFill>
              <a:srgbClr val="1BA0D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3" name="Freeform 282"/>
            <p:cNvSpPr/>
            <p:nvPr/>
          </p:nvSpPr>
          <p:spPr bwMode="auto">
            <a:xfrm>
              <a:off x="5576888" y="5108575"/>
              <a:ext cx="96838" cy="327025"/>
            </a:xfrm>
            <a:custGeom>
              <a:avLst/>
              <a:gdLst>
                <a:gd name="T0" fmla="*/ 52 w 95"/>
                <a:gd name="T1" fmla="*/ 317 h 317"/>
                <a:gd name="T2" fmla="*/ 0 w 95"/>
                <a:gd name="T3" fmla="*/ 310 h 317"/>
                <a:gd name="T4" fmla="*/ 45 w 95"/>
                <a:gd name="T5" fmla="*/ 0 h 317"/>
                <a:gd name="T6" fmla="*/ 95 w 95"/>
                <a:gd name="T7" fmla="*/ 7 h 317"/>
                <a:gd name="T8" fmla="*/ 52 w 95"/>
                <a:gd name="T9" fmla="*/ 317 h 317"/>
              </a:gdLst>
              <a:ahLst/>
              <a:cxnLst>
                <a:cxn ang="0">
                  <a:pos x="T0" y="T1"/>
                </a:cxn>
                <a:cxn ang="0">
                  <a:pos x="T2" y="T3"/>
                </a:cxn>
                <a:cxn ang="0">
                  <a:pos x="T4" y="T5"/>
                </a:cxn>
                <a:cxn ang="0">
                  <a:pos x="T6" y="T7"/>
                </a:cxn>
                <a:cxn ang="0">
                  <a:pos x="T8" y="T9"/>
                </a:cxn>
              </a:cxnLst>
              <a:rect l="0" t="0" r="r" b="b"/>
              <a:pathLst>
                <a:path w="95" h="317">
                  <a:moveTo>
                    <a:pt x="52" y="317"/>
                  </a:moveTo>
                  <a:cubicBezTo>
                    <a:pt x="0" y="310"/>
                    <a:pt x="0" y="310"/>
                    <a:pt x="0" y="310"/>
                  </a:cubicBezTo>
                  <a:cubicBezTo>
                    <a:pt x="15" y="202"/>
                    <a:pt x="30" y="98"/>
                    <a:pt x="45" y="0"/>
                  </a:cubicBezTo>
                  <a:cubicBezTo>
                    <a:pt x="95" y="7"/>
                    <a:pt x="95" y="7"/>
                    <a:pt x="95" y="7"/>
                  </a:cubicBezTo>
                  <a:lnTo>
                    <a:pt x="52" y="317"/>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4" name="Freeform 283"/>
            <p:cNvSpPr/>
            <p:nvPr/>
          </p:nvSpPr>
          <p:spPr bwMode="auto">
            <a:xfrm>
              <a:off x="5622925" y="4979988"/>
              <a:ext cx="65088" cy="134938"/>
            </a:xfrm>
            <a:custGeom>
              <a:avLst/>
              <a:gdLst>
                <a:gd name="T0" fmla="*/ 50 w 63"/>
                <a:gd name="T1" fmla="*/ 130 h 130"/>
                <a:gd name="T2" fmla="*/ 0 w 63"/>
                <a:gd name="T3" fmla="*/ 123 h 130"/>
                <a:gd name="T4" fmla="*/ 2 w 63"/>
                <a:gd name="T5" fmla="*/ 44 h 130"/>
                <a:gd name="T6" fmla="*/ 21 w 63"/>
                <a:gd name="T7" fmla="*/ 21 h 130"/>
                <a:gd name="T8" fmla="*/ 43 w 63"/>
                <a:gd name="T9" fmla="*/ 0 h 130"/>
                <a:gd name="T10" fmla="*/ 59 w 63"/>
                <a:gd name="T11" fmla="*/ 22 h 130"/>
                <a:gd name="T12" fmla="*/ 63 w 63"/>
                <a:gd name="T13" fmla="*/ 34 h 130"/>
                <a:gd name="T14" fmla="*/ 50 w 63"/>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0">
                  <a:moveTo>
                    <a:pt x="50" y="130"/>
                  </a:moveTo>
                  <a:cubicBezTo>
                    <a:pt x="0" y="123"/>
                    <a:pt x="0" y="123"/>
                    <a:pt x="0" y="123"/>
                  </a:cubicBezTo>
                  <a:cubicBezTo>
                    <a:pt x="2" y="44"/>
                    <a:pt x="2" y="44"/>
                    <a:pt x="2" y="44"/>
                  </a:cubicBezTo>
                  <a:cubicBezTo>
                    <a:pt x="10" y="41"/>
                    <a:pt x="16" y="33"/>
                    <a:pt x="21" y="21"/>
                  </a:cubicBezTo>
                  <a:cubicBezTo>
                    <a:pt x="25" y="12"/>
                    <a:pt x="31" y="0"/>
                    <a:pt x="43" y="0"/>
                  </a:cubicBezTo>
                  <a:cubicBezTo>
                    <a:pt x="55" y="0"/>
                    <a:pt x="58" y="12"/>
                    <a:pt x="59" y="22"/>
                  </a:cubicBezTo>
                  <a:cubicBezTo>
                    <a:pt x="59" y="28"/>
                    <a:pt x="61" y="31"/>
                    <a:pt x="63" y="34"/>
                  </a:cubicBezTo>
                  <a:lnTo>
                    <a:pt x="50" y="130"/>
                  </a:lnTo>
                  <a:close/>
                </a:path>
              </a:pathLst>
            </a:custGeom>
            <a:solidFill>
              <a:srgbClr val="16191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5" name="Freeform 284"/>
            <p:cNvSpPr/>
            <p:nvPr/>
          </p:nvSpPr>
          <p:spPr bwMode="auto">
            <a:xfrm>
              <a:off x="5624513" y="4891088"/>
              <a:ext cx="79375" cy="134938"/>
            </a:xfrm>
            <a:custGeom>
              <a:avLst/>
              <a:gdLst>
                <a:gd name="T0" fmla="*/ 61 w 76"/>
                <a:gd name="T1" fmla="*/ 120 h 130"/>
                <a:gd name="T2" fmla="*/ 57 w 76"/>
                <a:gd name="T3" fmla="*/ 108 h 130"/>
                <a:gd name="T4" fmla="*/ 41 w 76"/>
                <a:gd name="T5" fmla="*/ 86 h 130"/>
                <a:gd name="T6" fmla="*/ 19 w 76"/>
                <a:gd name="T7" fmla="*/ 107 h 130"/>
                <a:gd name="T8" fmla="*/ 0 w 76"/>
                <a:gd name="T9" fmla="*/ 130 h 130"/>
                <a:gd name="T10" fmla="*/ 2 w 76"/>
                <a:gd name="T11" fmla="*/ 21 h 130"/>
                <a:gd name="T12" fmla="*/ 22 w 76"/>
                <a:gd name="T13" fmla="*/ 2 h 130"/>
                <a:gd name="T14" fmla="*/ 76 w 76"/>
                <a:gd name="T15" fmla="*/ 9 h 130"/>
                <a:gd name="T16" fmla="*/ 61 w 76"/>
                <a:gd name="T17" fmla="*/ 1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30">
                  <a:moveTo>
                    <a:pt x="61" y="120"/>
                  </a:moveTo>
                  <a:cubicBezTo>
                    <a:pt x="59" y="117"/>
                    <a:pt x="57" y="114"/>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76" y="9"/>
                    <a:pt x="76" y="9"/>
                    <a:pt x="76" y="9"/>
                  </a:cubicBezTo>
                  <a:lnTo>
                    <a:pt x="61" y="120"/>
                  </a:lnTo>
                  <a:close/>
                </a:path>
              </a:pathLst>
            </a:custGeom>
            <a:solidFill>
              <a:srgbClr val="0896B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6" name="Freeform 285"/>
            <p:cNvSpPr/>
            <p:nvPr/>
          </p:nvSpPr>
          <p:spPr bwMode="auto">
            <a:xfrm>
              <a:off x="5419725" y="5556250"/>
              <a:ext cx="30163" cy="136525"/>
            </a:xfrm>
            <a:custGeom>
              <a:avLst/>
              <a:gdLst>
                <a:gd name="T0" fmla="*/ 7 w 30"/>
                <a:gd name="T1" fmla="*/ 62 h 132"/>
                <a:gd name="T2" fmla="*/ 14 w 30"/>
                <a:gd name="T3" fmla="*/ 130 h 132"/>
                <a:gd name="T4" fmla="*/ 30 w 30"/>
                <a:gd name="T5" fmla="*/ 132 h 132"/>
                <a:gd name="T6" fmla="*/ 16 w 30"/>
                <a:gd name="T7" fmla="*/ 11 h 132"/>
                <a:gd name="T8" fmla="*/ 15 w 30"/>
                <a:gd name="T9" fmla="*/ 0 h 132"/>
                <a:gd name="T10" fmla="*/ 0 w 30"/>
                <a:gd name="T11" fmla="*/ 1 h 132"/>
                <a:gd name="T12" fmla="*/ 1 w 30"/>
                <a:gd name="T13" fmla="*/ 7 h 132"/>
                <a:gd name="T14" fmla="*/ 7 w 30"/>
                <a:gd name="T15" fmla="*/ 6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2">
                  <a:moveTo>
                    <a:pt x="7" y="62"/>
                  </a:moveTo>
                  <a:cubicBezTo>
                    <a:pt x="9" y="84"/>
                    <a:pt x="12" y="107"/>
                    <a:pt x="14" y="130"/>
                  </a:cubicBezTo>
                  <a:cubicBezTo>
                    <a:pt x="20" y="131"/>
                    <a:pt x="25" y="131"/>
                    <a:pt x="30" y="132"/>
                  </a:cubicBezTo>
                  <a:cubicBezTo>
                    <a:pt x="26" y="92"/>
                    <a:pt x="21" y="52"/>
                    <a:pt x="16" y="11"/>
                  </a:cubicBezTo>
                  <a:cubicBezTo>
                    <a:pt x="16" y="7"/>
                    <a:pt x="15" y="3"/>
                    <a:pt x="15" y="0"/>
                  </a:cubicBezTo>
                  <a:cubicBezTo>
                    <a:pt x="0" y="1"/>
                    <a:pt x="0" y="1"/>
                    <a:pt x="0" y="1"/>
                  </a:cubicBezTo>
                  <a:cubicBezTo>
                    <a:pt x="0" y="3"/>
                    <a:pt x="0" y="5"/>
                    <a:pt x="1" y="7"/>
                  </a:cubicBezTo>
                  <a:cubicBezTo>
                    <a:pt x="3" y="24"/>
                    <a:pt x="5" y="43"/>
                    <a:pt x="7" y="62"/>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7" name="Freeform 286"/>
            <p:cNvSpPr/>
            <p:nvPr/>
          </p:nvSpPr>
          <p:spPr bwMode="auto">
            <a:xfrm>
              <a:off x="5318125" y="5559425"/>
              <a:ext cx="103188" cy="130175"/>
            </a:xfrm>
            <a:custGeom>
              <a:avLst/>
              <a:gdLst>
                <a:gd name="T0" fmla="*/ 93 w 100"/>
                <a:gd name="T1" fmla="*/ 60 h 125"/>
                <a:gd name="T2" fmla="*/ 86 w 100"/>
                <a:gd name="T3" fmla="*/ 0 h 125"/>
                <a:gd name="T4" fmla="*/ 0 w 100"/>
                <a:gd name="T5" fmla="*/ 10 h 125"/>
                <a:gd name="T6" fmla="*/ 2 w 100"/>
                <a:gd name="T7" fmla="*/ 22 h 125"/>
                <a:gd name="T8" fmla="*/ 11 w 100"/>
                <a:gd name="T9" fmla="*/ 101 h 125"/>
                <a:gd name="T10" fmla="*/ 100 w 100"/>
                <a:gd name="T11" fmla="*/ 125 h 125"/>
                <a:gd name="T12" fmla="*/ 93 w 100"/>
                <a:gd name="T13" fmla="*/ 60 h 125"/>
              </a:gdLst>
              <a:ahLst/>
              <a:cxnLst>
                <a:cxn ang="0">
                  <a:pos x="T0" y="T1"/>
                </a:cxn>
                <a:cxn ang="0">
                  <a:pos x="T2" y="T3"/>
                </a:cxn>
                <a:cxn ang="0">
                  <a:pos x="T4" y="T5"/>
                </a:cxn>
                <a:cxn ang="0">
                  <a:pos x="T6" y="T7"/>
                </a:cxn>
                <a:cxn ang="0">
                  <a:pos x="T8" y="T9"/>
                </a:cxn>
                <a:cxn ang="0">
                  <a:pos x="T10" y="T11"/>
                </a:cxn>
                <a:cxn ang="0">
                  <a:pos x="T12" y="T13"/>
                </a:cxn>
              </a:cxnLst>
              <a:rect l="0" t="0" r="r" b="b"/>
              <a:pathLst>
                <a:path w="100" h="125">
                  <a:moveTo>
                    <a:pt x="93" y="60"/>
                  </a:moveTo>
                  <a:cubicBezTo>
                    <a:pt x="91" y="39"/>
                    <a:pt x="89" y="19"/>
                    <a:pt x="86" y="0"/>
                  </a:cubicBezTo>
                  <a:cubicBezTo>
                    <a:pt x="0" y="10"/>
                    <a:pt x="0" y="10"/>
                    <a:pt x="0" y="10"/>
                  </a:cubicBezTo>
                  <a:cubicBezTo>
                    <a:pt x="1" y="14"/>
                    <a:pt x="1" y="18"/>
                    <a:pt x="2" y="22"/>
                  </a:cubicBezTo>
                  <a:cubicBezTo>
                    <a:pt x="5" y="48"/>
                    <a:pt x="8" y="75"/>
                    <a:pt x="11" y="101"/>
                  </a:cubicBezTo>
                  <a:cubicBezTo>
                    <a:pt x="40" y="112"/>
                    <a:pt x="70" y="120"/>
                    <a:pt x="100" y="125"/>
                  </a:cubicBezTo>
                  <a:cubicBezTo>
                    <a:pt x="98" y="103"/>
                    <a:pt x="96" y="81"/>
                    <a:pt x="93"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8" name="Freeform 287"/>
            <p:cNvSpPr/>
            <p:nvPr/>
          </p:nvSpPr>
          <p:spPr bwMode="auto">
            <a:xfrm>
              <a:off x="5375275" y="5284788"/>
              <a:ext cx="44450" cy="274638"/>
            </a:xfrm>
            <a:custGeom>
              <a:avLst/>
              <a:gdLst>
                <a:gd name="T0" fmla="*/ 1 w 42"/>
                <a:gd name="T1" fmla="*/ 0 h 266"/>
                <a:gd name="T2" fmla="*/ 0 w 42"/>
                <a:gd name="T3" fmla="*/ 0 h 266"/>
                <a:gd name="T4" fmla="*/ 7 w 42"/>
                <a:gd name="T5" fmla="*/ 60 h 266"/>
                <a:gd name="T6" fmla="*/ 9 w 42"/>
                <a:gd name="T7" fmla="*/ 75 h 266"/>
                <a:gd name="T8" fmla="*/ 11 w 42"/>
                <a:gd name="T9" fmla="*/ 92 h 266"/>
                <a:gd name="T10" fmla="*/ 16 w 42"/>
                <a:gd name="T11" fmla="*/ 130 h 266"/>
                <a:gd name="T12" fmla="*/ 21 w 42"/>
                <a:gd name="T13" fmla="*/ 172 h 266"/>
                <a:gd name="T14" fmla="*/ 26 w 42"/>
                <a:gd name="T15" fmla="*/ 219 h 266"/>
                <a:gd name="T16" fmla="*/ 31 w 42"/>
                <a:gd name="T17" fmla="*/ 266 h 266"/>
                <a:gd name="T18" fmla="*/ 31 w 42"/>
                <a:gd name="T19" fmla="*/ 266 h 266"/>
                <a:gd name="T20" fmla="*/ 31 w 42"/>
                <a:gd name="T21" fmla="*/ 266 h 266"/>
                <a:gd name="T22" fmla="*/ 31 w 42"/>
                <a:gd name="T23" fmla="*/ 266 h 266"/>
                <a:gd name="T24" fmla="*/ 42 w 42"/>
                <a:gd name="T25" fmla="*/ 264 h 266"/>
                <a:gd name="T26" fmla="*/ 36 w 42"/>
                <a:gd name="T27" fmla="*/ 218 h 266"/>
                <a:gd name="T28" fmla="*/ 23 w 42"/>
                <a:gd name="T29" fmla="*/ 129 h 266"/>
                <a:gd name="T30" fmla="*/ 12 w 42"/>
                <a:gd name="T31" fmla="*/ 60 h 266"/>
                <a:gd name="T32" fmla="*/ 1 w 42"/>
                <a:gd name="T3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66">
                  <a:moveTo>
                    <a:pt x="1" y="0"/>
                  </a:moveTo>
                  <a:cubicBezTo>
                    <a:pt x="0" y="0"/>
                    <a:pt x="0" y="0"/>
                    <a:pt x="0" y="0"/>
                  </a:cubicBezTo>
                  <a:cubicBezTo>
                    <a:pt x="0" y="0"/>
                    <a:pt x="2" y="22"/>
                    <a:pt x="7" y="60"/>
                  </a:cubicBezTo>
                  <a:cubicBezTo>
                    <a:pt x="8" y="65"/>
                    <a:pt x="9" y="70"/>
                    <a:pt x="9" y="75"/>
                  </a:cubicBezTo>
                  <a:cubicBezTo>
                    <a:pt x="10" y="81"/>
                    <a:pt x="11" y="86"/>
                    <a:pt x="11" y="92"/>
                  </a:cubicBezTo>
                  <a:cubicBezTo>
                    <a:pt x="13" y="104"/>
                    <a:pt x="14" y="116"/>
                    <a:pt x="16" y="130"/>
                  </a:cubicBezTo>
                  <a:cubicBezTo>
                    <a:pt x="17" y="143"/>
                    <a:pt x="19" y="157"/>
                    <a:pt x="21" y="172"/>
                  </a:cubicBezTo>
                  <a:cubicBezTo>
                    <a:pt x="23" y="187"/>
                    <a:pt x="24" y="203"/>
                    <a:pt x="26" y="219"/>
                  </a:cubicBezTo>
                  <a:cubicBezTo>
                    <a:pt x="28" y="234"/>
                    <a:pt x="30" y="250"/>
                    <a:pt x="31" y="266"/>
                  </a:cubicBezTo>
                  <a:cubicBezTo>
                    <a:pt x="31" y="266"/>
                    <a:pt x="31" y="266"/>
                    <a:pt x="31" y="266"/>
                  </a:cubicBezTo>
                  <a:cubicBezTo>
                    <a:pt x="31" y="266"/>
                    <a:pt x="31" y="266"/>
                    <a:pt x="31" y="266"/>
                  </a:cubicBezTo>
                  <a:cubicBezTo>
                    <a:pt x="31" y="266"/>
                    <a:pt x="31" y="266"/>
                    <a:pt x="31" y="266"/>
                  </a:cubicBezTo>
                  <a:cubicBezTo>
                    <a:pt x="42" y="264"/>
                    <a:pt x="42" y="264"/>
                    <a:pt x="42" y="264"/>
                  </a:cubicBezTo>
                  <a:cubicBezTo>
                    <a:pt x="40" y="248"/>
                    <a:pt x="38" y="233"/>
                    <a:pt x="36" y="218"/>
                  </a:cubicBezTo>
                  <a:cubicBezTo>
                    <a:pt x="32" y="185"/>
                    <a:pt x="27" y="155"/>
                    <a:pt x="23" y="129"/>
                  </a:cubicBezTo>
                  <a:cubicBezTo>
                    <a:pt x="19" y="102"/>
                    <a:pt x="16" y="79"/>
                    <a:pt x="12" y="60"/>
                  </a:cubicBezTo>
                  <a:cubicBezTo>
                    <a:pt x="5" y="22"/>
                    <a:pt x="1" y="0"/>
                    <a:pt x="1"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9" name="Freeform 288"/>
            <p:cNvSpPr/>
            <p:nvPr/>
          </p:nvSpPr>
          <p:spPr bwMode="auto">
            <a:xfrm>
              <a:off x="5407025" y="5557838"/>
              <a:ext cx="26988" cy="133350"/>
            </a:xfrm>
            <a:custGeom>
              <a:avLst/>
              <a:gdLst>
                <a:gd name="T0" fmla="*/ 14 w 25"/>
                <a:gd name="T1" fmla="*/ 127 h 129"/>
                <a:gd name="T2" fmla="*/ 25 w 25"/>
                <a:gd name="T3" fmla="*/ 129 h 129"/>
                <a:gd name="T4" fmla="*/ 18 w 25"/>
                <a:gd name="T5" fmla="*/ 61 h 129"/>
                <a:gd name="T6" fmla="*/ 12 w 25"/>
                <a:gd name="T7" fmla="*/ 6 h 129"/>
                <a:gd name="T8" fmla="*/ 11 w 25"/>
                <a:gd name="T9" fmla="*/ 0 h 129"/>
                <a:gd name="T10" fmla="*/ 0 w 25"/>
                <a:gd name="T11" fmla="*/ 2 h 129"/>
                <a:gd name="T12" fmla="*/ 7 w 25"/>
                <a:gd name="T13" fmla="*/ 62 h 129"/>
                <a:gd name="T14" fmla="*/ 14 w 25"/>
                <a:gd name="T15" fmla="*/ 127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9">
                  <a:moveTo>
                    <a:pt x="14" y="127"/>
                  </a:moveTo>
                  <a:cubicBezTo>
                    <a:pt x="18" y="128"/>
                    <a:pt x="22" y="128"/>
                    <a:pt x="25" y="129"/>
                  </a:cubicBezTo>
                  <a:cubicBezTo>
                    <a:pt x="23" y="106"/>
                    <a:pt x="20" y="83"/>
                    <a:pt x="18" y="61"/>
                  </a:cubicBezTo>
                  <a:cubicBezTo>
                    <a:pt x="16" y="42"/>
                    <a:pt x="14" y="23"/>
                    <a:pt x="12" y="6"/>
                  </a:cubicBezTo>
                  <a:cubicBezTo>
                    <a:pt x="11" y="4"/>
                    <a:pt x="11" y="2"/>
                    <a:pt x="11" y="0"/>
                  </a:cubicBezTo>
                  <a:cubicBezTo>
                    <a:pt x="0" y="2"/>
                    <a:pt x="0" y="2"/>
                    <a:pt x="0" y="2"/>
                  </a:cubicBezTo>
                  <a:cubicBezTo>
                    <a:pt x="3" y="21"/>
                    <a:pt x="5" y="41"/>
                    <a:pt x="7" y="62"/>
                  </a:cubicBezTo>
                  <a:cubicBezTo>
                    <a:pt x="10" y="83"/>
                    <a:pt x="12" y="105"/>
                    <a:pt x="14" y="127"/>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0" name="Freeform 289"/>
            <p:cNvSpPr/>
            <p:nvPr/>
          </p:nvSpPr>
          <p:spPr bwMode="auto">
            <a:xfrm>
              <a:off x="5407025" y="5557838"/>
              <a:ext cx="26988" cy="133350"/>
            </a:xfrm>
            <a:custGeom>
              <a:avLst/>
              <a:gdLst>
                <a:gd name="T0" fmla="*/ 11 w 25"/>
                <a:gd name="T1" fmla="*/ 0 h 129"/>
                <a:gd name="T2" fmla="*/ 11 w 25"/>
                <a:gd name="T3" fmla="*/ 0 h 129"/>
                <a:gd name="T4" fmla="*/ 0 w 25"/>
                <a:gd name="T5" fmla="*/ 2 h 129"/>
                <a:gd name="T6" fmla="*/ 7 w 25"/>
                <a:gd name="T7" fmla="*/ 62 h 129"/>
                <a:gd name="T8" fmla="*/ 14 w 25"/>
                <a:gd name="T9" fmla="*/ 127 h 129"/>
                <a:gd name="T10" fmla="*/ 25 w 25"/>
                <a:gd name="T11" fmla="*/ 129 h 129"/>
                <a:gd name="T12" fmla="*/ 18 w 25"/>
                <a:gd name="T13" fmla="*/ 61 h 129"/>
                <a:gd name="T14" fmla="*/ 12 w 25"/>
                <a:gd name="T15" fmla="*/ 6 h 129"/>
                <a:gd name="T16" fmla="*/ 11 w 25"/>
                <a:gd name="T17" fmla="*/ 0 h 129"/>
                <a:gd name="T18" fmla="*/ 11 w 25"/>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29">
                  <a:moveTo>
                    <a:pt x="11" y="0"/>
                  </a:moveTo>
                  <a:cubicBezTo>
                    <a:pt x="11" y="0"/>
                    <a:pt x="11" y="0"/>
                    <a:pt x="11" y="0"/>
                  </a:cubicBezTo>
                  <a:cubicBezTo>
                    <a:pt x="0" y="2"/>
                    <a:pt x="0" y="2"/>
                    <a:pt x="0" y="2"/>
                  </a:cubicBezTo>
                  <a:cubicBezTo>
                    <a:pt x="3" y="21"/>
                    <a:pt x="5" y="41"/>
                    <a:pt x="7" y="62"/>
                  </a:cubicBezTo>
                  <a:cubicBezTo>
                    <a:pt x="10" y="83"/>
                    <a:pt x="12" y="105"/>
                    <a:pt x="14" y="127"/>
                  </a:cubicBezTo>
                  <a:cubicBezTo>
                    <a:pt x="18" y="128"/>
                    <a:pt x="22" y="128"/>
                    <a:pt x="25" y="129"/>
                  </a:cubicBezTo>
                  <a:cubicBezTo>
                    <a:pt x="23" y="106"/>
                    <a:pt x="20" y="83"/>
                    <a:pt x="18" y="61"/>
                  </a:cubicBezTo>
                  <a:cubicBezTo>
                    <a:pt x="16" y="42"/>
                    <a:pt x="14" y="23"/>
                    <a:pt x="12" y="6"/>
                  </a:cubicBezTo>
                  <a:cubicBezTo>
                    <a:pt x="11" y="4"/>
                    <a:pt x="11" y="2"/>
                    <a:pt x="11" y="0"/>
                  </a:cubicBezTo>
                  <a:cubicBezTo>
                    <a:pt x="11" y="0"/>
                    <a:pt x="11" y="0"/>
                    <a:pt x="11"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1" name="Freeform 290"/>
            <p:cNvSpPr/>
            <p:nvPr/>
          </p:nvSpPr>
          <p:spPr bwMode="auto">
            <a:xfrm>
              <a:off x="5638800" y="5441950"/>
              <a:ext cx="52388" cy="239713"/>
            </a:xfrm>
            <a:custGeom>
              <a:avLst/>
              <a:gdLst>
                <a:gd name="T0" fmla="*/ 26 w 50"/>
                <a:gd name="T1" fmla="*/ 60 h 232"/>
                <a:gd name="T2" fmla="*/ 8 w 50"/>
                <a:gd name="T3" fmla="*/ 178 h 232"/>
                <a:gd name="T4" fmla="*/ 0 w 50"/>
                <a:gd name="T5" fmla="*/ 232 h 232"/>
                <a:gd name="T6" fmla="*/ 18 w 50"/>
                <a:gd name="T7" fmla="*/ 227 h 232"/>
                <a:gd name="T8" fmla="*/ 49 w 50"/>
                <a:gd name="T9" fmla="*/ 14 h 232"/>
                <a:gd name="T10" fmla="*/ 50 w 50"/>
                <a:gd name="T11" fmla="*/ 2 h 232"/>
                <a:gd name="T12" fmla="*/ 35 w 50"/>
                <a:gd name="T13" fmla="*/ 0 h 232"/>
                <a:gd name="T14" fmla="*/ 34 w 50"/>
                <a:gd name="T15" fmla="*/ 5 h 232"/>
                <a:gd name="T16" fmla="*/ 26 w 50"/>
                <a:gd name="T17" fmla="*/ 6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2">
                  <a:moveTo>
                    <a:pt x="26" y="60"/>
                  </a:moveTo>
                  <a:cubicBezTo>
                    <a:pt x="21" y="98"/>
                    <a:pt x="15" y="137"/>
                    <a:pt x="8" y="178"/>
                  </a:cubicBezTo>
                  <a:cubicBezTo>
                    <a:pt x="6" y="196"/>
                    <a:pt x="3" y="214"/>
                    <a:pt x="0" y="232"/>
                  </a:cubicBezTo>
                  <a:cubicBezTo>
                    <a:pt x="6" y="231"/>
                    <a:pt x="12" y="229"/>
                    <a:pt x="18" y="227"/>
                  </a:cubicBezTo>
                  <a:cubicBezTo>
                    <a:pt x="29" y="158"/>
                    <a:pt x="39" y="87"/>
                    <a:pt x="49" y="14"/>
                  </a:cubicBezTo>
                  <a:cubicBezTo>
                    <a:pt x="49" y="10"/>
                    <a:pt x="50" y="6"/>
                    <a:pt x="50" y="2"/>
                  </a:cubicBezTo>
                  <a:cubicBezTo>
                    <a:pt x="35" y="0"/>
                    <a:pt x="35" y="0"/>
                    <a:pt x="35" y="0"/>
                  </a:cubicBezTo>
                  <a:cubicBezTo>
                    <a:pt x="34" y="2"/>
                    <a:pt x="34" y="3"/>
                    <a:pt x="34" y="5"/>
                  </a:cubicBezTo>
                  <a:cubicBezTo>
                    <a:pt x="31" y="23"/>
                    <a:pt x="29" y="41"/>
                    <a:pt x="26"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2" name="Freeform 291"/>
            <p:cNvSpPr/>
            <p:nvPr/>
          </p:nvSpPr>
          <p:spPr bwMode="auto">
            <a:xfrm>
              <a:off x="5540375" y="5429250"/>
              <a:ext cx="123825" cy="266700"/>
            </a:xfrm>
            <a:custGeom>
              <a:avLst/>
              <a:gdLst>
                <a:gd name="T0" fmla="*/ 93 w 119"/>
                <a:gd name="T1" fmla="*/ 190 h 259"/>
                <a:gd name="T2" fmla="*/ 110 w 119"/>
                <a:gd name="T3" fmla="*/ 71 h 259"/>
                <a:gd name="T4" fmla="*/ 119 w 119"/>
                <a:gd name="T5" fmla="*/ 11 h 259"/>
                <a:gd name="T6" fmla="*/ 34 w 119"/>
                <a:gd name="T7" fmla="*/ 0 h 259"/>
                <a:gd name="T8" fmla="*/ 33 w 119"/>
                <a:gd name="T9" fmla="*/ 11 h 259"/>
                <a:gd name="T10" fmla="*/ 0 w 119"/>
                <a:gd name="T11" fmla="*/ 259 h 259"/>
                <a:gd name="T12" fmla="*/ 84 w 119"/>
                <a:gd name="T13" fmla="*/ 248 h 259"/>
                <a:gd name="T14" fmla="*/ 93 w 119"/>
                <a:gd name="T15" fmla="*/ 190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259">
                  <a:moveTo>
                    <a:pt x="93" y="190"/>
                  </a:moveTo>
                  <a:cubicBezTo>
                    <a:pt x="99" y="149"/>
                    <a:pt x="105" y="109"/>
                    <a:pt x="110" y="71"/>
                  </a:cubicBezTo>
                  <a:cubicBezTo>
                    <a:pt x="113" y="51"/>
                    <a:pt x="116" y="31"/>
                    <a:pt x="119" y="11"/>
                  </a:cubicBezTo>
                  <a:cubicBezTo>
                    <a:pt x="34" y="0"/>
                    <a:pt x="34" y="0"/>
                    <a:pt x="34" y="0"/>
                  </a:cubicBezTo>
                  <a:cubicBezTo>
                    <a:pt x="34" y="4"/>
                    <a:pt x="33" y="7"/>
                    <a:pt x="33" y="11"/>
                  </a:cubicBezTo>
                  <a:cubicBezTo>
                    <a:pt x="21" y="96"/>
                    <a:pt x="10" y="179"/>
                    <a:pt x="0" y="259"/>
                  </a:cubicBezTo>
                  <a:cubicBezTo>
                    <a:pt x="29" y="258"/>
                    <a:pt x="57" y="254"/>
                    <a:pt x="84" y="248"/>
                  </a:cubicBezTo>
                  <a:cubicBezTo>
                    <a:pt x="87" y="228"/>
                    <a:pt x="90" y="209"/>
                    <a:pt x="93" y="19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3" name="Freeform 292"/>
            <p:cNvSpPr/>
            <p:nvPr/>
          </p:nvSpPr>
          <p:spPr bwMode="auto">
            <a:xfrm>
              <a:off x="5668963" y="5440363"/>
              <a:ext cx="6350" cy="1588"/>
            </a:xfrm>
            <a:custGeom>
              <a:avLst/>
              <a:gdLst>
                <a:gd name="T0" fmla="*/ 0 w 7"/>
                <a:gd name="T1" fmla="*/ 0 h 1"/>
                <a:gd name="T2" fmla="*/ 7 w 7"/>
                <a:gd name="T3" fmla="*/ 1 h 1"/>
                <a:gd name="T4" fmla="*/ 7 w 7"/>
                <a:gd name="T5" fmla="*/ 1 h 1"/>
                <a:gd name="T6" fmla="*/ 7 w 7"/>
                <a:gd name="T7" fmla="*/ 1 h 1"/>
                <a:gd name="T8" fmla="*/ 7 w 7"/>
                <a:gd name="T9" fmla="*/ 1 h 1"/>
                <a:gd name="T10" fmla="*/ 0 w 7"/>
                <a:gd name="T11" fmla="*/ 0 h 1"/>
              </a:gdLst>
              <a:ahLst/>
              <a:cxnLst>
                <a:cxn ang="0">
                  <a:pos x="T0" y="T1"/>
                </a:cxn>
                <a:cxn ang="0">
                  <a:pos x="T2" y="T3"/>
                </a:cxn>
                <a:cxn ang="0">
                  <a:pos x="T4" y="T5"/>
                </a:cxn>
                <a:cxn ang="0">
                  <a:pos x="T6" y="T7"/>
                </a:cxn>
                <a:cxn ang="0">
                  <a:pos x="T8" y="T9"/>
                </a:cxn>
                <a:cxn ang="0">
                  <a:pos x="T10" y="T11"/>
                </a:cxn>
              </a:cxnLst>
              <a:rect l="0" t="0" r="r" b="b"/>
              <a:pathLst>
                <a:path w="7" h="1">
                  <a:moveTo>
                    <a:pt x="0" y="0"/>
                  </a:moveTo>
                  <a:cubicBezTo>
                    <a:pt x="7" y="1"/>
                    <a:pt x="7" y="1"/>
                    <a:pt x="7" y="1"/>
                  </a:cubicBezTo>
                  <a:cubicBezTo>
                    <a:pt x="7" y="1"/>
                    <a:pt x="7" y="1"/>
                    <a:pt x="7" y="1"/>
                  </a:cubicBezTo>
                  <a:cubicBezTo>
                    <a:pt x="7" y="1"/>
                    <a:pt x="7" y="1"/>
                    <a:pt x="7" y="1"/>
                  </a:cubicBezTo>
                  <a:cubicBezTo>
                    <a:pt x="7" y="1"/>
                    <a:pt x="7" y="1"/>
                    <a:pt x="7" y="1"/>
                  </a:cubicBezTo>
                  <a:cubicBezTo>
                    <a:pt x="0" y="0"/>
                    <a:pt x="0" y="0"/>
                    <a:pt x="0" y="0"/>
                  </a:cubicBezTo>
                </a:path>
              </a:pathLst>
            </a:custGeom>
            <a:solidFill>
              <a:srgbClr val="FBCFB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4" name="Freeform 293"/>
            <p:cNvSpPr/>
            <p:nvPr/>
          </p:nvSpPr>
          <p:spPr bwMode="auto">
            <a:xfrm>
              <a:off x="5664200" y="5165725"/>
              <a:ext cx="39688" cy="276225"/>
            </a:xfrm>
            <a:custGeom>
              <a:avLst/>
              <a:gdLst>
                <a:gd name="T0" fmla="*/ 37 w 38"/>
                <a:gd name="T1" fmla="*/ 0 h 267"/>
                <a:gd name="T2" fmla="*/ 29 w 38"/>
                <a:gd name="T3" fmla="*/ 61 h 267"/>
                <a:gd name="T4" fmla="*/ 27 w 38"/>
                <a:gd name="T5" fmla="*/ 76 h 267"/>
                <a:gd name="T6" fmla="*/ 25 w 38"/>
                <a:gd name="T7" fmla="*/ 92 h 267"/>
                <a:gd name="T8" fmla="*/ 19 w 38"/>
                <a:gd name="T9" fmla="*/ 130 h 267"/>
                <a:gd name="T10" fmla="*/ 14 w 38"/>
                <a:gd name="T11" fmla="*/ 172 h 267"/>
                <a:gd name="T12" fmla="*/ 7 w 38"/>
                <a:gd name="T13" fmla="*/ 219 h 267"/>
                <a:gd name="T14" fmla="*/ 0 w 38"/>
                <a:gd name="T15" fmla="*/ 265 h 267"/>
                <a:gd name="T16" fmla="*/ 4 w 38"/>
                <a:gd name="T17" fmla="*/ 266 h 267"/>
                <a:gd name="T18" fmla="*/ 11 w 38"/>
                <a:gd name="T19" fmla="*/ 267 h 267"/>
                <a:gd name="T20" fmla="*/ 17 w 38"/>
                <a:gd name="T21" fmla="*/ 221 h 267"/>
                <a:gd name="T22" fmla="*/ 27 w 38"/>
                <a:gd name="T23" fmla="*/ 131 h 267"/>
                <a:gd name="T24" fmla="*/ 34 w 38"/>
                <a:gd name="T25" fmla="*/ 61 h 267"/>
                <a:gd name="T26" fmla="*/ 38 w 38"/>
                <a:gd name="T27" fmla="*/ 1 h 267"/>
                <a:gd name="T28" fmla="*/ 37 w 38"/>
                <a:gd name="T2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67">
                  <a:moveTo>
                    <a:pt x="37" y="0"/>
                  </a:moveTo>
                  <a:cubicBezTo>
                    <a:pt x="37" y="0"/>
                    <a:pt x="34" y="22"/>
                    <a:pt x="29" y="61"/>
                  </a:cubicBezTo>
                  <a:cubicBezTo>
                    <a:pt x="28" y="66"/>
                    <a:pt x="28" y="71"/>
                    <a:pt x="27" y="76"/>
                  </a:cubicBezTo>
                  <a:cubicBezTo>
                    <a:pt x="26" y="81"/>
                    <a:pt x="25" y="87"/>
                    <a:pt x="25" y="92"/>
                  </a:cubicBezTo>
                  <a:cubicBezTo>
                    <a:pt x="23" y="104"/>
                    <a:pt x="21" y="117"/>
                    <a:pt x="19" y="130"/>
                  </a:cubicBezTo>
                  <a:cubicBezTo>
                    <a:pt x="18" y="143"/>
                    <a:pt x="16" y="157"/>
                    <a:pt x="14" y="172"/>
                  </a:cubicBezTo>
                  <a:cubicBezTo>
                    <a:pt x="11" y="187"/>
                    <a:pt x="9" y="203"/>
                    <a:pt x="7" y="219"/>
                  </a:cubicBezTo>
                  <a:cubicBezTo>
                    <a:pt x="5" y="234"/>
                    <a:pt x="2" y="250"/>
                    <a:pt x="0" y="265"/>
                  </a:cubicBezTo>
                  <a:cubicBezTo>
                    <a:pt x="4" y="266"/>
                    <a:pt x="4" y="266"/>
                    <a:pt x="4" y="266"/>
                  </a:cubicBezTo>
                  <a:cubicBezTo>
                    <a:pt x="11" y="267"/>
                    <a:pt x="11" y="267"/>
                    <a:pt x="11" y="267"/>
                  </a:cubicBezTo>
                  <a:cubicBezTo>
                    <a:pt x="13" y="251"/>
                    <a:pt x="15" y="236"/>
                    <a:pt x="17" y="221"/>
                  </a:cubicBezTo>
                  <a:cubicBezTo>
                    <a:pt x="21" y="188"/>
                    <a:pt x="24" y="158"/>
                    <a:pt x="27" y="131"/>
                  </a:cubicBezTo>
                  <a:cubicBezTo>
                    <a:pt x="30" y="104"/>
                    <a:pt x="33" y="81"/>
                    <a:pt x="34" y="61"/>
                  </a:cubicBezTo>
                  <a:cubicBezTo>
                    <a:pt x="36" y="23"/>
                    <a:pt x="38" y="1"/>
                    <a:pt x="38" y="1"/>
                  </a:cubicBezTo>
                  <a:cubicBezTo>
                    <a:pt x="37" y="0"/>
                    <a:pt x="37" y="0"/>
                    <a:pt x="37"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5" name="Freeform 294"/>
            <p:cNvSpPr/>
            <p:nvPr/>
          </p:nvSpPr>
          <p:spPr bwMode="auto">
            <a:xfrm>
              <a:off x="5627688" y="5440363"/>
              <a:ext cx="47625" cy="244475"/>
            </a:xfrm>
            <a:custGeom>
              <a:avLst/>
              <a:gdLst>
                <a:gd name="T0" fmla="*/ 9 w 46"/>
                <a:gd name="T1" fmla="*/ 179 h 237"/>
                <a:gd name="T2" fmla="*/ 0 w 46"/>
                <a:gd name="T3" fmla="*/ 237 h 237"/>
                <a:gd name="T4" fmla="*/ 11 w 46"/>
                <a:gd name="T5" fmla="*/ 234 h 237"/>
                <a:gd name="T6" fmla="*/ 19 w 46"/>
                <a:gd name="T7" fmla="*/ 180 h 237"/>
                <a:gd name="T8" fmla="*/ 37 w 46"/>
                <a:gd name="T9" fmla="*/ 62 h 237"/>
                <a:gd name="T10" fmla="*/ 45 w 46"/>
                <a:gd name="T11" fmla="*/ 7 h 237"/>
                <a:gd name="T12" fmla="*/ 46 w 46"/>
                <a:gd name="T13" fmla="*/ 2 h 237"/>
                <a:gd name="T14" fmla="*/ 35 w 46"/>
                <a:gd name="T15" fmla="*/ 0 h 237"/>
                <a:gd name="T16" fmla="*/ 26 w 46"/>
                <a:gd name="T17" fmla="*/ 60 h 237"/>
                <a:gd name="T18" fmla="*/ 9 w 46"/>
                <a:gd name="T19" fmla="*/ 17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37">
                  <a:moveTo>
                    <a:pt x="9" y="179"/>
                  </a:move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5" y="0"/>
                    <a:pt x="35" y="0"/>
                    <a:pt x="35" y="0"/>
                  </a:cubicBezTo>
                  <a:cubicBezTo>
                    <a:pt x="32" y="20"/>
                    <a:pt x="29" y="40"/>
                    <a:pt x="26" y="60"/>
                  </a:cubicBezTo>
                  <a:cubicBezTo>
                    <a:pt x="21" y="98"/>
                    <a:pt x="15" y="138"/>
                    <a:pt x="9" y="179"/>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6" name="Freeform 295"/>
            <p:cNvSpPr/>
            <p:nvPr/>
          </p:nvSpPr>
          <p:spPr bwMode="auto">
            <a:xfrm>
              <a:off x="5627688" y="5440363"/>
              <a:ext cx="47625" cy="244475"/>
            </a:xfrm>
            <a:custGeom>
              <a:avLst/>
              <a:gdLst>
                <a:gd name="T0" fmla="*/ 35 w 46"/>
                <a:gd name="T1" fmla="*/ 0 h 237"/>
                <a:gd name="T2" fmla="*/ 35 w 46"/>
                <a:gd name="T3" fmla="*/ 0 h 237"/>
                <a:gd name="T4" fmla="*/ 26 w 46"/>
                <a:gd name="T5" fmla="*/ 60 h 237"/>
                <a:gd name="T6" fmla="*/ 9 w 46"/>
                <a:gd name="T7" fmla="*/ 179 h 237"/>
                <a:gd name="T8" fmla="*/ 0 w 46"/>
                <a:gd name="T9" fmla="*/ 237 h 237"/>
                <a:gd name="T10" fmla="*/ 11 w 46"/>
                <a:gd name="T11" fmla="*/ 234 h 237"/>
                <a:gd name="T12" fmla="*/ 19 w 46"/>
                <a:gd name="T13" fmla="*/ 180 h 237"/>
                <a:gd name="T14" fmla="*/ 37 w 46"/>
                <a:gd name="T15" fmla="*/ 62 h 237"/>
                <a:gd name="T16" fmla="*/ 45 w 46"/>
                <a:gd name="T17" fmla="*/ 7 h 237"/>
                <a:gd name="T18" fmla="*/ 46 w 46"/>
                <a:gd name="T19" fmla="*/ 2 h 237"/>
                <a:gd name="T20" fmla="*/ 39 w 46"/>
                <a:gd name="T21" fmla="*/ 1 h 237"/>
                <a:gd name="T22" fmla="*/ 35 w 46"/>
                <a:gd name="T2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237">
                  <a:moveTo>
                    <a:pt x="35" y="0"/>
                  </a:moveTo>
                  <a:cubicBezTo>
                    <a:pt x="35" y="0"/>
                    <a:pt x="35" y="0"/>
                    <a:pt x="35" y="0"/>
                  </a:cubicBezTo>
                  <a:cubicBezTo>
                    <a:pt x="32" y="20"/>
                    <a:pt x="29" y="40"/>
                    <a:pt x="26" y="60"/>
                  </a:cubicBezTo>
                  <a:cubicBezTo>
                    <a:pt x="21" y="98"/>
                    <a:pt x="15" y="138"/>
                    <a:pt x="9" y="179"/>
                  </a:cubicBez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9" y="1"/>
                    <a:pt x="39" y="1"/>
                    <a:pt x="39" y="1"/>
                  </a:cubicBezTo>
                  <a:cubicBezTo>
                    <a:pt x="35" y="0"/>
                    <a:pt x="35" y="0"/>
                    <a:pt x="35"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27" name="Oval 296"/>
          <p:cNvSpPr>
            <a:spLocks noChangeArrowheads="1"/>
          </p:cNvSpPr>
          <p:nvPr/>
        </p:nvSpPr>
        <p:spPr bwMode="auto">
          <a:xfrm>
            <a:off x="9482224" y="3639049"/>
            <a:ext cx="1179325" cy="1179325"/>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4" name="组合 453"/>
          <p:cNvGrpSpPr/>
          <p:nvPr/>
        </p:nvGrpSpPr>
        <p:grpSpPr>
          <a:xfrm>
            <a:off x="9638993" y="3918738"/>
            <a:ext cx="865789" cy="899636"/>
            <a:chOff x="6292850" y="4895850"/>
            <a:chExt cx="771525" cy="801688"/>
          </a:xfrm>
        </p:grpSpPr>
        <p:sp>
          <p:nvSpPr>
            <p:cNvPr id="237" name="Freeform 5"/>
            <p:cNvSpPr/>
            <p:nvPr/>
          </p:nvSpPr>
          <p:spPr bwMode="auto">
            <a:xfrm>
              <a:off x="6678613" y="5692775"/>
              <a:ext cx="0" cy="4763"/>
            </a:xfrm>
            <a:custGeom>
              <a:avLst/>
              <a:gdLst>
                <a:gd name="T0" fmla="*/ 5 h 5"/>
                <a:gd name="T1" fmla="*/ 0 h 5"/>
                <a:gd name="T2" fmla="*/ 1 h 5"/>
                <a:gd name="T3" fmla="*/ 5 h 5"/>
              </a:gdLst>
              <a:ahLst/>
              <a:cxnLst>
                <a:cxn ang="0">
                  <a:pos x="0" y="T0"/>
                </a:cxn>
                <a:cxn ang="0">
                  <a:pos x="0" y="T1"/>
                </a:cxn>
                <a:cxn ang="0">
                  <a:pos x="0" y="T2"/>
                </a:cxn>
                <a:cxn ang="0">
                  <a:pos x="0" y="T3"/>
                </a:cxn>
              </a:cxnLst>
              <a:rect l="0" t="0" r="r" b="b"/>
              <a:pathLst>
                <a:path h="5">
                  <a:moveTo>
                    <a:pt x="0" y="5"/>
                  </a:moveTo>
                  <a:cubicBezTo>
                    <a:pt x="0" y="0"/>
                    <a:pt x="0" y="0"/>
                    <a:pt x="0" y="0"/>
                  </a:cubicBezTo>
                  <a:cubicBezTo>
                    <a:pt x="0" y="1"/>
                    <a:pt x="0" y="1"/>
                    <a:pt x="0" y="1"/>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8" name="Freeform 6"/>
            <p:cNvSpPr/>
            <p:nvPr/>
          </p:nvSpPr>
          <p:spPr bwMode="auto">
            <a:xfrm>
              <a:off x="6675438" y="5692775"/>
              <a:ext cx="3175" cy="4763"/>
            </a:xfrm>
            <a:custGeom>
              <a:avLst/>
              <a:gdLst>
                <a:gd name="T0" fmla="*/ 2 w 2"/>
                <a:gd name="T1" fmla="*/ 0 h 4"/>
                <a:gd name="T2" fmla="*/ 0 w 2"/>
                <a:gd name="T3" fmla="*/ 4 h 4"/>
                <a:gd name="T4" fmla="*/ 2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2" y="2"/>
                    <a:pt x="1" y="3"/>
                    <a:pt x="0" y="4"/>
                  </a:cubicBezTo>
                  <a:cubicBezTo>
                    <a:pt x="1" y="4"/>
                    <a:pt x="2" y="4"/>
                    <a:pt x="2" y="4"/>
                  </a:cubicBezTo>
                  <a:lnTo>
                    <a:pt x="2" y="0"/>
                  </a:ln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9" name="Freeform 7"/>
            <p:cNvSpPr/>
            <p:nvPr/>
          </p:nvSpPr>
          <p:spPr bwMode="auto">
            <a:xfrm>
              <a:off x="6678613" y="5692775"/>
              <a:ext cx="0" cy="4763"/>
            </a:xfrm>
            <a:custGeom>
              <a:avLst/>
              <a:gdLst>
                <a:gd name="T0" fmla="*/ 0 w 1"/>
                <a:gd name="T1" fmla="*/ 5 h 5"/>
                <a:gd name="T2" fmla="*/ 1 w 1"/>
                <a:gd name="T3" fmla="*/ 5 h 5"/>
                <a:gd name="T4" fmla="*/ 1 w 1"/>
                <a:gd name="T5" fmla="*/ 1 h 5"/>
                <a:gd name="T6" fmla="*/ 0 w 1"/>
                <a:gd name="T7" fmla="*/ 0 h 5"/>
                <a:gd name="T8" fmla="*/ 0 w 1"/>
                <a:gd name="T9" fmla="*/ 5 h 5"/>
              </a:gdLst>
              <a:ahLst/>
              <a:cxnLst>
                <a:cxn ang="0">
                  <a:pos x="T0" y="T1"/>
                </a:cxn>
                <a:cxn ang="0">
                  <a:pos x="T2" y="T3"/>
                </a:cxn>
                <a:cxn ang="0">
                  <a:pos x="T4" y="T5"/>
                </a:cxn>
                <a:cxn ang="0">
                  <a:pos x="T6" y="T7"/>
                </a:cxn>
                <a:cxn ang="0">
                  <a:pos x="T8" y="T9"/>
                </a:cxn>
              </a:cxnLst>
              <a:rect l="0" t="0" r="r" b="b"/>
              <a:pathLst>
                <a:path w="1" h="5">
                  <a:moveTo>
                    <a:pt x="0" y="5"/>
                  </a:moveTo>
                  <a:cubicBezTo>
                    <a:pt x="1" y="5"/>
                    <a:pt x="1" y="5"/>
                    <a:pt x="1" y="5"/>
                  </a:cubicBezTo>
                  <a:cubicBezTo>
                    <a:pt x="1" y="1"/>
                    <a:pt x="1" y="1"/>
                    <a:pt x="1" y="1"/>
                  </a:cubicBezTo>
                  <a:cubicBezTo>
                    <a:pt x="0" y="1"/>
                    <a:pt x="0" y="1"/>
                    <a:pt x="0" y="0"/>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0" name="Freeform 8"/>
            <p:cNvSpPr/>
            <p:nvPr/>
          </p:nvSpPr>
          <p:spPr bwMode="auto">
            <a:xfrm>
              <a:off x="6678613" y="5692775"/>
              <a:ext cx="3175" cy="4763"/>
            </a:xfrm>
            <a:custGeom>
              <a:avLst/>
              <a:gdLst>
                <a:gd name="T0" fmla="*/ 2 w 2"/>
                <a:gd name="T1" fmla="*/ 4 h 4"/>
                <a:gd name="T2" fmla="*/ 0 w 2"/>
                <a:gd name="T3" fmla="*/ 0 h 4"/>
                <a:gd name="T4" fmla="*/ 0 w 2"/>
                <a:gd name="T5" fmla="*/ 4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0" y="2"/>
                    <a:pt x="0" y="0"/>
                  </a:cubicBezTo>
                  <a:cubicBezTo>
                    <a:pt x="0" y="4"/>
                    <a:pt x="0" y="4"/>
                    <a:pt x="0" y="4"/>
                  </a:cubicBezTo>
                  <a:cubicBezTo>
                    <a:pt x="0" y="4"/>
                    <a:pt x="1" y="4"/>
                    <a:pt x="2" y="4"/>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8" name="Freeform 297"/>
            <p:cNvSpPr/>
            <p:nvPr/>
          </p:nvSpPr>
          <p:spPr bwMode="auto">
            <a:xfrm>
              <a:off x="6292850" y="5145088"/>
              <a:ext cx="192088" cy="514350"/>
            </a:xfrm>
            <a:custGeom>
              <a:avLst/>
              <a:gdLst>
                <a:gd name="T0" fmla="*/ 186 w 187"/>
                <a:gd name="T1" fmla="*/ 498 h 498"/>
                <a:gd name="T2" fmla="*/ 186 w 187"/>
                <a:gd name="T3" fmla="*/ 2 h 498"/>
                <a:gd name="T4" fmla="*/ 187 w 187"/>
                <a:gd name="T5" fmla="*/ 2 h 498"/>
                <a:gd name="T6" fmla="*/ 186 w 187"/>
                <a:gd name="T7" fmla="*/ 2 h 498"/>
                <a:gd name="T8" fmla="*/ 186 w 187"/>
                <a:gd name="T9" fmla="*/ 0 h 498"/>
                <a:gd name="T10" fmla="*/ 93 w 187"/>
                <a:gd name="T11" fmla="*/ 20 h 498"/>
                <a:gd name="T12" fmla="*/ 0 w 187"/>
                <a:gd name="T13" fmla="*/ 0 h 498"/>
                <a:gd name="T14" fmla="*/ 0 w 187"/>
                <a:gd name="T15" fmla="*/ 2 h 498"/>
                <a:gd name="T16" fmla="*/ 0 w 187"/>
                <a:gd name="T17" fmla="*/ 2 h 498"/>
                <a:gd name="T18" fmla="*/ 0 w 187"/>
                <a:gd name="T19" fmla="*/ 2 h 498"/>
                <a:gd name="T20" fmla="*/ 0 w 187"/>
                <a:gd name="T21" fmla="*/ 370 h 498"/>
                <a:gd name="T22" fmla="*/ 186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186" y="498"/>
                  </a:moveTo>
                  <a:cubicBezTo>
                    <a:pt x="186" y="2"/>
                    <a:pt x="186" y="2"/>
                    <a:pt x="186" y="2"/>
                  </a:cubicBezTo>
                  <a:cubicBezTo>
                    <a:pt x="187" y="2"/>
                    <a:pt x="187" y="2"/>
                    <a:pt x="187"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cubicBezTo>
                    <a:pt x="0" y="370"/>
                    <a:pt x="0" y="370"/>
                    <a:pt x="0" y="370"/>
                  </a:cubicBezTo>
                  <a:cubicBezTo>
                    <a:pt x="51" y="426"/>
                    <a:pt x="115" y="470"/>
                    <a:pt x="186" y="498"/>
                  </a:cubicBezTo>
                  <a:close/>
                </a:path>
              </a:pathLst>
            </a:custGeom>
            <a:solidFill>
              <a:srgbClr val="D7B35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9" name="Freeform 298"/>
            <p:cNvSpPr/>
            <p:nvPr/>
          </p:nvSpPr>
          <p:spPr bwMode="auto">
            <a:xfrm>
              <a:off x="6484938" y="5145088"/>
              <a:ext cx="193675" cy="552450"/>
            </a:xfrm>
            <a:custGeom>
              <a:avLst/>
              <a:gdLst>
                <a:gd name="T0" fmla="*/ 0 w 186"/>
                <a:gd name="T1" fmla="*/ 498 h 534"/>
                <a:gd name="T2" fmla="*/ 184 w 186"/>
                <a:gd name="T3" fmla="*/ 534 h 534"/>
                <a:gd name="T4" fmla="*/ 186 w 186"/>
                <a:gd name="T5" fmla="*/ 530 h 534"/>
                <a:gd name="T6" fmla="*/ 186 w 186"/>
                <a:gd name="T7" fmla="*/ 2 h 534"/>
                <a:gd name="T8" fmla="*/ 186 w 186"/>
                <a:gd name="T9" fmla="*/ 2 h 534"/>
                <a:gd name="T10" fmla="*/ 186 w 186"/>
                <a:gd name="T11" fmla="*/ 2 h 534"/>
                <a:gd name="T12" fmla="*/ 186 w 186"/>
                <a:gd name="T13" fmla="*/ 0 h 534"/>
                <a:gd name="T14" fmla="*/ 93 w 186"/>
                <a:gd name="T15" fmla="*/ 20 h 534"/>
                <a:gd name="T16" fmla="*/ 0 w 186"/>
                <a:gd name="T17" fmla="*/ 0 h 534"/>
                <a:gd name="T18" fmla="*/ 0 w 186"/>
                <a:gd name="T19" fmla="*/ 2 h 534"/>
                <a:gd name="T20" fmla="*/ 0 w 186"/>
                <a:gd name="T21" fmla="*/ 2 h 534"/>
                <a:gd name="T22" fmla="*/ 0 w 186"/>
                <a:gd name="T23" fmla="*/ 2 h 534"/>
                <a:gd name="T24" fmla="*/ 0 w 186"/>
                <a:gd name="T25" fmla="*/ 49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534">
                  <a:moveTo>
                    <a:pt x="0" y="498"/>
                  </a:moveTo>
                  <a:cubicBezTo>
                    <a:pt x="57" y="521"/>
                    <a:pt x="119" y="533"/>
                    <a:pt x="184" y="534"/>
                  </a:cubicBezTo>
                  <a:cubicBezTo>
                    <a:pt x="185" y="533"/>
                    <a:pt x="186" y="532"/>
                    <a:pt x="186" y="530"/>
                  </a:cubicBezTo>
                  <a:cubicBezTo>
                    <a:pt x="186" y="2"/>
                    <a:pt x="186" y="2"/>
                    <a:pt x="186" y="2"/>
                  </a:cubicBezTo>
                  <a:cubicBezTo>
                    <a:pt x="186" y="2"/>
                    <a:pt x="186" y="2"/>
                    <a:pt x="186"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lnTo>
                    <a:pt x="0" y="498"/>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0" name="Freeform 299"/>
            <p:cNvSpPr/>
            <p:nvPr/>
          </p:nvSpPr>
          <p:spPr bwMode="auto">
            <a:xfrm>
              <a:off x="6678613" y="5145088"/>
              <a:ext cx="192088" cy="552450"/>
            </a:xfrm>
            <a:custGeom>
              <a:avLst/>
              <a:gdLst>
                <a:gd name="T0" fmla="*/ 1 w 187"/>
                <a:gd name="T1" fmla="*/ 530 h 534"/>
                <a:gd name="T2" fmla="*/ 3 w 187"/>
                <a:gd name="T3" fmla="*/ 534 h 534"/>
                <a:gd name="T4" fmla="*/ 187 w 187"/>
                <a:gd name="T5" fmla="*/ 498 h 534"/>
                <a:gd name="T6" fmla="*/ 187 w 187"/>
                <a:gd name="T7" fmla="*/ 2 h 534"/>
                <a:gd name="T8" fmla="*/ 187 w 187"/>
                <a:gd name="T9" fmla="*/ 2 h 534"/>
                <a:gd name="T10" fmla="*/ 187 w 187"/>
                <a:gd name="T11" fmla="*/ 2 h 534"/>
                <a:gd name="T12" fmla="*/ 187 w 187"/>
                <a:gd name="T13" fmla="*/ 0 h 534"/>
                <a:gd name="T14" fmla="*/ 94 w 187"/>
                <a:gd name="T15" fmla="*/ 20 h 534"/>
                <a:gd name="T16" fmla="*/ 1 w 187"/>
                <a:gd name="T17" fmla="*/ 0 h 534"/>
                <a:gd name="T18" fmla="*/ 1 w 187"/>
                <a:gd name="T19" fmla="*/ 2 h 534"/>
                <a:gd name="T20" fmla="*/ 0 w 187"/>
                <a:gd name="T21" fmla="*/ 2 h 534"/>
                <a:gd name="T22" fmla="*/ 1 w 187"/>
                <a:gd name="T23" fmla="*/ 2 h 534"/>
                <a:gd name="T24" fmla="*/ 1 w 187"/>
                <a:gd name="T25" fmla="*/ 53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534">
                  <a:moveTo>
                    <a:pt x="1" y="530"/>
                  </a:moveTo>
                  <a:cubicBezTo>
                    <a:pt x="1" y="532"/>
                    <a:pt x="2" y="533"/>
                    <a:pt x="3" y="534"/>
                  </a:cubicBezTo>
                  <a:cubicBezTo>
                    <a:pt x="68" y="533"/>
                    <a:pt x="130" y="521"/>
                    <a:pt x="187" y="498"/>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5" y="20"/>
                    <a:pt x="94" y="20"/>
                  </a:cubicBezTo>
                  <a:cubicBezTo>
                    <a:pt x="43" y="20"/>
                    <a:pt x="2" y="11"/>
                    <a:pt x="1" y="0"/>
                  </a:cubicBezTo>
                  <a:cubicBezTo>
                    <a:pt x="1" y="2"/>
                    <a:pt x="1" y="2"/>
                    <a:pt x="1" y="2"/>
                  </a:cubicBezTo>
                  <a:cubicBezTo>
                    <a:pt x="0" y="2"/>
                    <a:pt x="0" y="2"/>
                    <a:pt x="0" y="2"/>
                  </a:cubicBezTo>
                  <a:cubicBezTo>
                    <a:pt x="1" y="2"/>
                    <a:pt x="1" y="2"/>
                    <a:pt x="1" y="2"/>
                  </a:cubicBezTo>
                  <a:lnTo>
                    <a:pt x="1" y="53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1" name="Freeform 300"/>
            <p:cNvSpPr/>
            <p:nvPr/>
          </p:nvSpPr>
          <p:spPr bwMode="auto">
            <a:xfrm>
              <a:off x="6870700" y="5145088"/>
              <a:ext cx="193675" cy="514350"/>
            </a:xfrm>
            <a:custGeom>
              <a:avLst/>
              <a:gdLst>
                <a:gd name="T0" fmla="*/ 0 w 187"/>
                <a:gd name="T1" fmla="*/ 498 h 498"/>
                <a:gd name="T2" fmla="*/ 187 w 187"/>
                <a:gd name="T3" fmla="*/ 370 h 498"/>
                <a:gd name="T4" fmla="*/ 187 w 187"/>
                <a:gd name="T5" fmla="*/ 2 h 498"/>
                <a:gd name="T6" fmla="*/ 187 w 187"/>
                <a:gd name="T7" fmla="*/ 2 h 498"/>
                <a:gd name="T8" fmla="*/ 187 w 187"/>
                <a:gd name="T9" fmla="*/ 2 h 498"/>
                <a:gd name="T10" fmla="*/ 187 w 187"/>
                <a:gd name="T11" fmla="*/ 0 h 498"/>
                <a:gd name="T12" fmla="*/ 94 w 187"/>
                <a:gd name="T13" fmla="*/ 20 h 498"/>
                <a:gd name="T14" fmla="*/ 0 w 187"/>
                <a:gd name="T15" fmla="*/ 0 h 498"/>
                <a:gd name="T16" fmla="*/ 0 w 187"/>
                <a:gd name="T17" fmla="*/ 2 h 498"/>
                <a:gd name="T18" fmla="*/ 0 w 187"/>
                <a:gd name="T19" fmla="*/ 2 h 498"/>
                <a:gd name="T20" fmla="*/ 0 w 187"/>
                <a:gd name="T21" fmla="*/ 2 h 498"/>
                <a:gd name="T22" fmla="*/ 0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0" y="498"/>
                  </a:moveTo>
                  <a:cubicBezTo>
                    <a:pt x="72" y="470"/>
                    <a:pt x="136" y="426"/>
                    <a:pt x="187" y="370"/>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4" y="20"/>
                    <a:pt x="94" y="20"/>
                  </a:cubicBezTo>
                  <a:cubicBezTo>
                    <a:pt x="43" y="20"/>
                    <a:pt x="2" y="11"/>
                    <a:pt x="0" y="0"/>
                  </a:cubicBezTo>
                  <a:cubicBezTo>
                    <a:pt x="0" y="2"/>
                    <a:pt x="0" y="2"/>
                    <a:pt x="0" y="2"/>
                  </a:cubicBezTo>
                  <a:cubicBezTo>
                    <a:pt x="0" y="2"/>
                    <a:pt x="0" y="2"/>
                    <a:pt x="0" y="2"/>
                  </a:cubicBezTo>
                  <a:cubicBezTo>
                    <a:pt x="0" y="2"/>
                    <a:pt x="0" y="2"/>
                    <a:pt x="0" y="2"/>
                  </a:cubicBezTo>
                  <a:lnTo>
                    <a:pt x="0" y="498"/>
                  </a:lnTo>
                  <a:close/>
                </a:path>
              </a:pathLst>
            </a:custGeom>
            <a:solidFill>
              <a:srgbClr val="C8574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2" name="Freeform 301"/>
            <p:cNvSpPr/>
            <p:nvPr/>
          </p:nvSpPr>
          <p:spPr bwMode="auto">
            <a:xfrm>
              <a:off x="6292850"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EECE7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3" name="Freeform 302"/>
            <p:cNvSpPr/>
            <p:nvPr/>
          </p:nvSpPr>
          <p:spPr bwMode="auto">
            <a:xfrm>
              <a:off x="637540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4" name="Freeform 303"/>
            <p:cNvSpPr/>
            <p:nvPr/>
          </p:nvSpPr>
          <p:spPr bwMode="auto">
            <a:xfrm>
              <a:off x="6292850" y="5156200"/>
              <a:ext cx="192088" cy="31750"/>
            </a:xfrm>
            <a:custGeom>
              <a:avLst/>
              <a:gdLst>
                <a:gd name="T0" fmla="*/ 93 w 187"/>
                <a:gd name="T1" fmla="*/ 20 h 30"/>
                <a:gd name="T2" fmla="*/ 0 w 187"/>
                <a:gd name="T3" fmla="*/ 0 h 30"/>
                <a:gd name="T4" fmla="*/ 0 w 187"/>
                <a:gd name="T5" fmla="*/ 10 h 30"/>
                <a:gd name="T6" fmla="*/ 93 w 187"/>
                <a:gd name="T7" fmla="*/ 30 h 30"/>
                <a:gd name="T8" fmla="*/ 187 w 187"/>
                <a:gd name="T9" fmla="*/ 10 h 30"/>
                <a:gd name="T10" fmla="*/ 187 w 187"/>
                <a:gd name="T11" fmla="*/ 0 h 30"/>
                <a:gd name="T12" fmla="*/ 93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3" y="20"/>
                  </a:moveTo>
                  <a:cubicBezTo>
                    <a:pt x="42" y="20"/>
                    <a:pt x="0" y="11"/>
                    <a:pt x="0" y="0"/>
                  </a:cubicBezTo>
                  <a:cubicBezTo>
                    <a:pt x="0" y="10"/>
                    <a:pt x="0" y="10"/>
                    <a:pt x="0" y="10"/>
                  </a:cubicBezTo>
                  <a:cubicBezTo>
                    <a:pt x="0" y="21"/>
                    <a:pt x="42" y="30"/>
                    <a:pt x="93" y="30"/>
                  </a:cubicBezTo>
                  <a:cubicBezTo>
                    <a:pt x="145" y="30"/>
                    <a:pt x="187" y="21"/>
                    <a:pt x="187" y="10"/>
                  </a:cubicBezTo>
                  <a:cubicBezTo>
                    <a:pt x="187" y="0"/>
                    <a:pt x="187" y="0"/>
                    <a:pt x="187" y="0"/>
                  </a:cubicBezTo>
                  <a:cubicBezTo>
                    <a:pt x="187"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5" name="Freeform 304"/>
            <p:cNvSpPr/>
            <p:nvPr/>
          </p:nvSpPr>
          <p:spPr bwMode="auto">
            <a:xfrm>
              <a:off x="6484938" y="4948238"/>
              <a:ext cx="193675"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91D7E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6" name="Freeform 305"/>
            <p:cNvSpPr/>
            <p:nvPr/>
          </p:nvSpPr>
          <p:spPr bwMode="auto">
            <a:xfrm>
              <a:off x="656907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7" name="Freeform 306"/>
            <p:cNvSpPr/>
            <p:nvPr/>
          </p:nvSpPr>
          <p:spPr bwMode="auto">
            <a:xfrm>
              <a:off x="6484938" y="5156200"/>
              <a:ext cx="193675" cy="31750"/>
            </a:xfrm>
            <a:custGeom>
              <a:avLst/>
              <a:gdLst>
                <a:gd name="T0" fmla="*/ 93 w 186"/>
                <a:gd name="T1" fmla="*/ 20 h 30"/>
                <a:gd name="T2" fmla="*/ 0 w 186"/>
                <a:gd name="T3" fmla="*/ 0 h 30"/>
                <a:gd name="T4" fmla="*/ 0 w 186"/>
                <a:gd name="T5" fmla="*/ 10 h 30"/>
                <a:gd name="T6" fmla="*/ 93 w 186"/>
                <a:gd name="T7" fmla="*/ 30 h 30"/>
                <a:gd name="T8" fmla="*/ 186 w 186"/>
                <a:gd name="T9" fmla="*/ 10 h 30"/>
                <a:gd name="T10" fmla="*/ 186 w 186"/>
                <a:gd name="T11" fmla="*/ 0 h 30"/>
                <a:gd name="T12" fmla="*/ 93 w 186"/>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6" h="30">
                  <a:moveTo>
                    <a:pt x="93" y="20"/>
                  </a:moveTo>
                  <a:cubicBezTo>
                    <a:pt x="41" y="20"/>
                    <a:pt x="0" y="11"/>
                    <a:pt x="0" y="0"/>
                  </a:cubicBezTo>
                  <a:cubicBezTo>
                    <a:pt x="0" y="10"/>
                    <a:pt x="0" y="10"/>
                    <a:pt x="0" y="10"/>
                  </a:cubicBezTo>
                  <a:cubicBezTo>
                    <a:pt x="0" y="21"/>
                    <a:pt x="41" y="30"/>
                    <a:pt x="93" y="30"/>
                  </a:cubicBezTo>
                  <a:cubicBezTo>
                    <a:pt x="145" y="30"/>
                    <a:pt x="186" y="21"/>
                    <a:pt x="186" y="10"/>
                  </a:cubicBezTo>
                  <a:cubicBezTo>
                    <a:pt x="186" y="0"/>
                    <a:pt x="186" y="0"/>
                    <a:pt x="186" y="0"/>
                  </a:cubicBezTo>
                  <a:cubicBezTo>
                    <a:pt x="186"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8" name="Oval 307"/>
            <p:cNvSpPr>
              <a:spLocks noChangeArrowheads="1"/>
            </p:cNvSpPr>
            <p:nvPr/>
          </p:nvSpPr>
          <p:spPr bwMode="auto">
            <a:xfrm>
              <a:off x="6515100"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9" name="Freeform 308"/>
            <p:cNvSpPr/>
            <p:nvPr/>
          </p:nvSpPr>
          <p:spPr bwMode="auto">
            <a:xfrm>
              <a:off x="6678613"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A5D0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0" name="Freeform 309"/>
            <p:cNvSpPr/>
            <p:nvPr/>
          </p:nvSpPr>
          <p:spPr bwMode="auto">
            <a:xfrm>
              <a:off x="676275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1" name="Freeform 310"/>
            <p:cNvSpPr/>
            <p:nvPr/>
          </p:nvSpPr>
          <p:spPr bwMode="auto">
            <a:xfrm>
              <a:off x="6678613" y="5156200"/>
              <a:ext cx="192088"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2" name="Oval 311"/>
            <p:cNvSpPr>
              <a:spLocks noChangeArrowheads="1"/>
            </p:cNvSpPr>
            <p:nvPr/>
          </p:nvSpPr>
          <p:spPr bwMode="auto">
            <a:xfrm>
              <a:off x="6707188"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3" name="Freeform 312"/>
            <p:cNvSpPr/>
            <p:nvPr/>
          </p:nvSpPr>
          <p:spPr bwMode="auto">
            <a:xfrm>
              <a:off x="6870700" y="4948238"/>
              <a:ext cx="193675" cy="217488"/>
            </a:xfrm>
            <a:custGeom>
              <a:avLst/>
              <a:gdLst>
                <a:gd name="T0" fmla="*/ 94 w 187"/>
                <a:gd name="T1" fmla="*/ 211 h 211"/>
                <a:gd name="T2" fmla="*/ 187 w 187"/>
                <a:gd name="T3" fmla="*/ 191 h 211"/>
                <a:gd name="T4" fmla="*/ 187 w 187"/>
                <a:gd name="T5" fmla="*/ 190 h 211"/>
                <a:gd name="T6" fmla="*/ 186 w 187"/>
                <a:gd name="T7" fmla="*/ 190 h 211"/>
                <a:gd name="T8" fmla="*/ 108 w 187"/>
                <a:gd name="T9" fmla="*/ 0 h 211"/>
                <a:gd name="T10" fmla="*/ 80 w 187"/>
                <a:gd name="T11" fmla="*/ 0 h 211"/>
                <a:gd name="T12" fmla="*/ 2 w 187"/>
                <a:gd name="T13" fmla="*/ 190 h 211"/>
                <a:gd name="T14" fmla="*/ 0 w 187"/>
                <a:gd name="T15" fmla="*/ 190 h 211"/>
                <a:gd name="T16" fmla="*/ 0 w 187"/>
                <a:gd name="T17" fmla="*/ 191 h 211"/>
                <a:gd name="T18" fmla="*/ 94 w 187"/>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1">
                  <a:moveTo>
                    <a:pt x="94" y="211"/>
                  </a:moveTo>
                  <a:cubicBezTo>
                    <a:pt x="144" y="211"/>
                    <a:pt x="186" y="202"/>
                    <a:pt x="187" y="191"/>
                  </a:cubicBezTo>
                  <a:cubicBezTo>
                    <a:pt x="187" y="190"/>
                    <a:pt x="187" y="190"/>
                    <a:pt x="187" y="190"/>
                  </a:cubicBezTo>
                  <a:cubicBezTo>
                    <a:pt x="186" y="190"/>
                    <a:pt x="186" y="190"/>
                    <a:pt x="186" y="190"/>
                  </a:cubicBezTo>
                  <a:cubicBezTo>
                    <a:pt x="108" y="0"/>
                    <a:pt x="108" y="0"/>
                    <a:pt x="108" y="0"/>
                  </a:cubicBezTo>
                  <a:cubicBezTo>
                    <a:pt x="80" y="0"/>
                    <a:pt x="80" y="0"/>
                    <a:pt x="80" y="0"/>
                  </a:cubicBezTo>
                  <a:cubicBezTo>
                    <a:pt x="2" y="190"/>
                    <a:pt x="2" y="190"/>
                    <a:pt x="2" y="190"/>
                  </a:cubicBezTo>
                  <a:cubicBezTo>
                    <a:pt x="0" y="190"/>
                    <a:pt x="0" y="190"/>
                    <a:pt x="0" y="190"/>
                  </a:cubicBezTo>
                  <a:cubicBezTo>
                    <a:pt x="0" y="191"/>
                    <a:pt x="0" y="191"/>
                    <a:pt x="0" y="191"/>
                  </a:cubicBezTo>
                  <a:cubicBezTo>
                    <a:pt x="2" y="202"/>
                    <a:pt x="43" y="211"/>
                    <a:pt x="94" y="211"/>
                  </a:cubicBezTo>
                  <a:close/>
                </a:path>
              </a:pathLst>
            </a:custGeom>
            <a:solidFill>
              <a:srgbClr val="E1574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4" name="Freeform 313"/>
            <p:cNvSpPr/>
            <p:nvPr/>
          </p:nvSpPr>
          <p:spPr bwMode="auto">
            <a:xfrm>
              <a:off x="695642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2" y="21"/>
                    <a:pt x="18" y="0"/>
                    <a:pt x="12" y="0"/>
                  </a:cubicBezTo>
                  <a:cubicBezTo>
                    <a:pt x="6" y="0"/>
                    <a:pt x="1" y="21"/>
                    <a:pt x="0" y="50"/>
                  </a:cubicBezTo>
                  <a:lnTo>
                    <a:pt x="24" y="50"/>
                  </a:lnTo>
                  <a:close/>
                </a:path>
              </a:pathLst>
            </a:custGeom>
            <a:solidFill>
              <a:srgbClr val="BD392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5" name="Freeform 314"/>
            <p:cNvSpPr/>
            <p:nvPr/>
          </p:nvSpPr>
          <p:spPr bwMode="auto">
            <a:xfrm>
              <a:off x="6870700" y="5156200"/>
              <a:ext cx="193675"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6" name="Freeform 315"/>
            <p:cNvSpPr/>
            <p:nvPr/>
          </p:nvSpPr>
          <p:spPr bwMode="auto">
            <a:xfrm>
              <a:off x="6321425" y="5313363"/>
              <a:ext cx="109538" cy="298450"/>
            </a:xfrm>
            <a:custGeom>
              <a:avLst/>
              <a:gdLst>
                <a:gd name="T0" fmla="*/ 106 w 106"/>
                <a:gd name="T1" fmla="*/ 148 h 290"/>
                <a:gd name="T2" fmla="*/ 53 w 106"/>
                <a:gd name="T3" fmla="*/ 0 h 290"/>
                <a:gd name="T4" fmla="*/ 0 w 106"/>
                <a:gd name="T5" fmla="*/ 148 h 290"/>
                <a:gd name="T6" fmla="*/ 14 w 106"/>
                <a:gd name="T7" fmla="*/ 249 h 290"/>
                <a:gd name="T8" fmla="*/ 69 w 106"/>
                <a:gd name="T9" fmla="*/ 290 h 290"/>
                <a:gd name="T10" fmla="*/ 106 w 106"/>
                <a:gd name="T11" fmla="*/ 148 h 290"/>
              </a:gdLst>
              <a:ahLst/>
              <a:cxnLst>
                <a:cxn ang="0">
                  <a:pos x="T0" y="T1"/>
                </a:cxn>
                <a:cxn ang="0">
                  <a:pos x="T2" y="T3"/>
                </a:cxn>
                <a:cxn ang="0">
                  <a:pos x="T4" y="T5"/>
                </a:cxn>
                <a:cxn ang="0">
                  <a:pos x="T6" y="T7"/>
                </a:cxn>
                <a:cxn ang="0">
                  <a:pos x="T8" y="T9"/>
                </a:cxn>
                <a:cxn ang="0">
                  <a:pos x="T10" y="T11"/>
                </a:cxn>
              </a:cxnLst>
              <a:rect l="0" t="0" r="r" b="b"/>
              <a:pathLst>
                <a:path w="106" h="290">
                  <a:moveTo>
                    <a:pt x="106" y="148"/>
                  </a:moveTo>
                  <a:cubicBezTo>
                    <a:pt x="106" y="66"/>
                    <a:pt x="82" y="0"/>
                    <a:pt x="53" y="0"/>
                  </a:cubicBezTo>
                  <a:cubicBezTo>
                    <a:pt x="24" y="0"/>
                    <a:pt x="0" y="66"/>
                    <a:pt x="0" y="148"/>
                  </a:cubicBezTo>
                  <a:cubicBezTo>
                    <a:pt x="0" y="187"/>
                    <a:pt x="6" y="222"/>
                    <a:pt x="14" y="249"/>
                  </a:cubicBezTo>
                  <a:cubicBezTo>
                    <a:pt x="31" y="264"/>
                    <a:pt x="50" y="277"/>
                    <a:pt x="69" y="290"/>
                  </a:cubicBezTo>
                  <a:cubicBezTo>
                    <a:pt x="90" y="271"/>
                    <a:pt x="106" y="215"/>
                    <a:pt x="106" y="148"/>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7" name="Freeform 316"/>
            <p:cNvSpPr/>
            <p:nvPr/>
          </p:nvSpPr>
          <p:spPr bwMode="auto">
            <a:xfrm>
              <a:off x="6900863" y="5313363"/>
              <a:ext cx="109538" cy="304800"/>
            </a:xfrm>
            <a:custGeom>
              <a:avLst/>
              <a:gdLst>
                <a:gd name="T0" fmla="*/ 53 w 105"/>
                <a:gd name="T1" fmla="*/ 0 h 296"/>
                <a:gd name="T2" fmla="*/ 0 w 105"/>
                <a:gd name="T3" fmla="*/ 148 h 296"/>
                <a:gd name="T4" fmla="*/ 51 w 105"/>
                <a:gd name="T5" fmla="*/ 296 h 296"/>
                <a:gd name="T6" fmla="*/ 78 w 105"/>
                <a:gd name="T7" fmla="*/ 279 h 296"/>
                <a:gd name="T8" fmla="*/ 105 w 105"/>
                <a:gd name="T9" fmla="*/ 148 h 296"/>
                <a:gd name="T10" fmla="*/ 53 w 105"/>
                <a:gd name="T11" fmla="*/ 0 h 296"/>
              </a:gdLst>
              <a:ahLst/>
              <a:cxnLst>
                <a:cxn ang="0">
                  <a:pos x="T0" y="T1"/>
                </a:cxn>
                <a:cxn ang="0">
                  <a:pos x="T2" y="T3"/>
                </a:cxn>
                <a:cxn ang="0">
                  <a:pos x="T4" y="T5"/>
                </a:cxn>
                <a:cxn ang="0">
                  <a:pos x="T6" y="T7"/>
                </a:cxn>
                <a:cxn ang="0">
                  <a:pos x="T8" y="T9"/>
                </a:cxn>
                <a:cxn ang="0">
                  <a:pos x="T10" y="T11"/>
                </a:cxn>
              </a:cxnLst>
              <a:rect l="0" t="0" r="r" b="b"/>
              <a:pathLst>
                <a:path w="105" h="296">
                  <a:moveTo>
                    <a:pt x="53" y="0"/>
                  </a:moveTo>
                  <a:cubicBezTo>
                    <a:pt x="23" y="0"/>
                    <a:pt x="0" y="66"/>
                    <a:pt x="0" y="148"/>
                  </a:cubicBezTo>
                  <a:cubicBezTo>
                    <a:pt x="0" y="228"/>
                    <a:pt x="22" y="294"/>
                    <a:pt x="51" y="296"/>
                  </a:cubicBezTo>
                  <a:cubicBezTo>
                    <a:pt x="60" y="291"/>
                    <a:pt x="69" y="285"/>
                    <a:pt x="78" y="279"/>
                  </a:cubicBezTo>
                  <a:cubicBezTo>
                    <a:pt x="94" y="253"/>
                    <a:pt x="105" y="205"/>
                    <a:pt x="105" y="148"/>
                  </a:cubicBezTo>
                  <a:cubicBezTo>
                    <a:pt x="105" y="66"/>
                    <a:pt x="82" y="0"/>
                    <a:pt x="53" y="0"/>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48" name="Freeform 317"/>
          <p:cNvSpPr/>
          <p:nvPr/>
        </p:nvSpPr>
        <p:spPr bwMode="auto">
          <a:xfrm>
            <a:off x="779104" y="5865871"/>
            <a:ext cx="970895" cy="256530"/>
          </a:xfrm>
          <a:custGeom>
            <a:avLst/>
            <a:gdLst>
              <a:gd name="T0" fmla="*/ 418 w 837"/>
              <a:gd name="T1" fmla="*/ 221 h 221"/>
              <a:gd name="T2" fmla="*/ 837 w 837"/>
              <a:gd name="T3" fmla="*/ 0 h 221"/>
              <a:gd name="T4" fmla="*/ 0 w 837"/>
              <a:gd name="T5" fmla="*/ 0 h 221"/>
              <a:gd name="T6" fmla="*/ 418 w 837"/>
              <a:gd name="T7" fmla="*/ 221 h 221"/>
            </a:gdLst>
            <a:ahLst/>
            <a:cxnLst>
              <a:cxn ang="0">
                <a:pos x="T0" y="T1"/>
              </a:cxn>
              <a:cxn ang="0">
                <a:pos x="T2" y="T3"/>
              </a:cxn>
              <a:cxn ang="0">
                <a:pos x="T4" y="T5"/>
              </a:cxn>
              <a:cxn ang="0">
                <a:pos x="T6" y="T7"/>
              </a:cxn>
            </a:cxnLst>
            <a:rect l="0" t="0" r="r" b="b"/>
            <a:pathLst>
              <a:path w="837" h="221">
                <a:moveTo>
                  <a:pt x="418" y="221"/>
                </a:moveTo>
                <a:cubicBezTo>
                  <a:pt x="592" y="221"/>
                  <a:pt x="745" y="133"/>
                  <a:pt x="837" y="0"/>
                </a:cubicBezTo>
                <a:cubicBezTo>
                  <a:pt x="0" y="0"/>
                  <a:pt x="0" y="0"/>
                  <a:pt x="0" y="0"/>
                </a:cubicBezTo>
                <a:cubicBezTo>
                  <a:pt x="91" y="133"/>
                  <a:pt x="245" y="221"/>
                  <a:pt x="418" y="221"/>
                </a:cubicBezTo>
                <a:close/>
              </a:path>
            </a:pathLst>
          </a:custGeom>
          <a:solidFill>
            <a:srgbClr val="C69B4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9" name="Freeform 318"/>
          <p:cNvSpPr/>
          <p:nvPr/>
        </p:nvSpPr>
        <p:spPr bwMode="auto">
          <a:xfrm>
            <a:off x="673996" y="4943075"/>
            <a:ext cx="1179325" cy="922795"/>
          </a:xfrm>
          <a:custGeom>
            <a:avLst/>
            <a:gdLst>
              <a:gd name="T0" fmla="*/ 508 w 1016"/>
              <a:gd name="T1" fmla="*/ 0 h 795"/>
              <a:gd name="T2" fmla="*/ 0 w 1016"/>
              <a:gd name="T3" fmla="*/ 508 h 795"/>
              <a:gd name="T4" fmla="*/ 90 w 1016"/>
              <a:gd name="T5" fmla="*/ 795 h 795"/>
              <a:gd name="T6" fmla="*/ 927 w 1016"/>
              <a:gd name="T7" fmla="*/ 795 h 795"/>
              <a:gd name="T8" fmla="*/ 1016 w 1016"/>
              <a:gd name="T9" fmla="*/ 508 h 795"/>
              <a:gd name="T10" fmla="*/ 508 w 1016"/>
              <a:gd name="T11" fmla="*/ 0 h 795"/>
            </a:gdLst>
            <a:ahLst/>
            <a:cxnLst>
              <a:cxn ang="0">
                <a:pos x="T0" y="T1"/>
              </a:cxn>
              <a:cxn ang="0">
                <a:pos x="T2" y="T3"/>
              </a:cxn>
              <a:cxn ang="0">
                <a:pos x="T4" y="T5"/>
              </a:cxn>
              <a:cxn ang="0">
                <a:pos x="T6" y="T7"/>
              </a:cxn>
              <a:cxn ang="0">
                <a:pos x="T8" y="T9"/>
              </a:cxn>
              <a:cxn ang="0">
                <a:pos x="T10" y="T11"/>
              </a:cxn>
            </a:cxnLst>
            <a:rect l="0" t="0" r="r" b="b"/>
            <a:pathLst>
              <a:path w="1016" h="795">
                <a:moveTo>
                  <a:pt x="508" y="0"/>
                </a:moveTo>
                <a:cubicBezTo>
                  <a:pt x="228" y="0"/>
                  <a:pt x="0" y="227"/>
                  <a:pt x="0" y="508"/>
                </a:cubicBezTo>
                <a:cubicBezTo>
                  <a:pt x="0" y="614"/>
                  <a:pt x="33" y="713"/>
                  <a:pt x="90" y="795"/>
                </a:cubicBezTo>
                <a:cubicBezTo>
                  <a:pt x="927" y="795"/>
                  <a:pt x="927" y="795"/>
                  <a:pt x="927" y="795"/>
                </a:cubicBezTo>
                <a:cubicBezTo>
                  <a:pt x="983" y="713"/>
                  <a:pt x="1016" y="614"/>
                  <a:pt x="1016" y="508"/>
                </a:cubicBezTo>
                <a:cubicBezTo>
                  <a:pt x="1016" y="227"/>
                  <a:pt x="789" y="0"/>
                  <a:pt x="508"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60" name="组合 459"/>
          <p:cNvGrpSpPr/>
          <p:nvPr/>
        </p:nvGrpSpPr>
        <p:grpSpPr>
          <a:xfrm>
            <a:off x="910930" y="5049964"/>
            <a:ext cx="707239" cy="1072437"/>
            <a:chOff x="4033838" y="5903913"/>
            <a:chExt cx="630238" cy="955675"/>
          </a:xfrm>
        </p:grpSpPr>
        <p:sp>
          <p:nvSpPr>
            <p:cNvPr id="150" name="Freeform 319"/>
            <p:cNvSpPr/>
            <p:nvPr/>
          </p:nvSpPr>
          <p:spPr bwMode="auto">
            <a:xfrm>
              <a:off x="4033838" y="6037263"/>
              <a:ext cx="166688" cy="234950"/>
            </a:xfrm>
            <a:custGeom>
              <a:avLst/>
              <a:gdLst>
                <a:gd name="T0" fmla="*/ 0 w 105"/>
                <a:gd name="T1" fmla="*/ 148 h 148"/>
                <a:gd name="T2" fmla="*/ 105 w 105"/>
                <a:gd name="T3" fmla="*/ 148 h 148"/>
                <a:gd name="T4" fmla="*/ 53 w 105"/>
                <a:gd name="T5" fmla="*/ 0 h 148"/>
                <a:gd name="T6" fmla="*/ 0 w 105"/>
                <a:gd name="T7" fmla="*/ 148 h 148"/>
              </a:gdLst>
              <a:ahLst/>
              <a:cxnLst>
                <a:cxn ang="0">
                  <a:pos x="T0" y="T1"/>
                </a:cxn>
                <a:cxn ang="0">
                  <a:pos x="T2" y="T3"/>
                </a:cxn>
                <a:cxn ang="0">
                  <a:pos x="T4" y="T5"/>
                </a:cxn>
                <a:cxn ang="0">
                  <a:pos x="T6" y="T7"/>
                </a:cxn>
              </a:cxnLst>
              <a:rect l="0" t="0" r="r" b="b"/>
              <a:pathLst>
                <a:path w="105" h="148">
                  <a:moveTo>
                    <a:pt x="0" y="148"/>
                  </a:moveTo>
                  <a:lnTo>
                    <a:pt x="105" y="148"/>
                  </a:lnTo>
                  <a:lnTo>
                    <a:pt x="53" y="0"/>
                  </a:lnTo>
                  <a:lnTo>
                    <a:pt x="0" y="148"/>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1" name="Freeform 320"/>
            <p:cNvSpPr/>
            <p:nvPr/>
          </p:nvSpPr>
          <p:spPr bwMode="auto">
            <a:xfrm>
              <a:off x="4090988" y="6037263"/>
              <a:ext cx="109538" cy="234950"/>
            </a:xfrm>
            <a:custGeom>
              <a:avLst/>
              <a:gdLst>
                <a:gd name="T0" fmla="*/ 0 w 69"/>
                <a:gd name="T1" fmla="*/ 148 h 148"/>
                <a:gd name="T2" fmla="*/ 69 w 69"/>
                <a:gd name="T3" fmla="*/ 148 h 148"/>
                <a:gd name="T4" fmla="*/ 17 w 69"/>
                <a:gd name="T5" fmla="*/ 0 h 148"/>
                <a:gd name="T6" fmla="*/ 0 w 69"/>
                <a:gd name="T7" fmla="*/ 148 h 148"/>
              </a:gdLst>
              <a:ahLst/>
              <a:cxnLst>
                <a:cxn ang="0">
                  <a:pos x="T0" y="T1"/>
                </a:cxn>
                <a:cxn ang="0">
                  <a:pos x="T2" y="T3"/>
                </a:cxn>
                <a:cxn ang="0">
                  <a:pos x="T4" y="T5"/>
                </a:cxn>
                <a:cxn ang="0">
                  <a:pos x="T6" y="T7"/>
                </a:cxn>
              </a:cxnLst>
              <a:rect l="0" t="0" r="r" b="b"/>
              <a:pathLst>
                <a:path w="69" h="148">
                  <a:moveTo>
                    <a:pt x="0" y="148"/>
                  </a:moveTo>
                  <a:lnTo>
                    <a:pt x="69" y="148"/>
                  </a:lnTo>
                  <a:lnTo>
                    <a:pt x="17" y="0"/>
                  </a:lnTo>
                  <a:lnTo>
                    <a:pt x="0" y="148"/>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2" name="Freeform 321"/>
            <p:cNvSpPr/>
            <p:nvPr/>
          </p:nvSpPr>
          <p:spPr bwMode="auto">
            <a:xfrm>
              <a:off x="4117975" y="6037263"/>
              <a:ext cx="82550" cy="234950"/>
            </a:xfrm>
            <a:custGeom>
              <a:avLst/>
              <a:gdLst>
                <a:gd name="T0" fmla="*/ 19 w 52"/>
                <a:gd name="T1" fmla="*/ 148 h 148"/>
                <a:gd name="T2" fmla="*/ 52 w 52"/>
                <a:gd name="T3" fmla="*/ 148 h 148"/>
                <a:gd name="T4" fmla="*/ 0 w 52"/>
                <a:gd name="T5" fmla="*/ 0 h 148"/>
                <a:gd name="T6" fmla="*/ 19 w 52"/>
                <a:gd name="T7" fmla="*/ 148 h 148"/>
              </a:gdLst>
              <a:ahLst/>
              <a:cxnLst>
                <a:cxn ang="0">
                  <a:pos x="T0" y="T1"/>
                </a:cxn>
                <a:cxn ang="0">
                  <a:pos x="T2" y="T3"/>
                </a:cxn>
                <a:cxn ang="0">
                  <a:pos x="T4" y="T5"/>
                </a:cxn>
                <a:cxn ang="0">
                  <a:pos x="T6" y="T7"/>
                </a:cxn>
              </a:cxnLst>
              <a:rect l="0" t="0" r="r" b="b"/>
              <a:pathLst>
                <a:path w="52" h="148">
                  <a:moveTo>
                    <a:pt x="19" y="148"/>
                  </a:moveTo>
                  <a:lnTo>
                    <a:pt x="52" y="148"/>
                  </a:lnTo>
                  <a:lnTo>
                    <a:pt x="0" y="0"/>
                  </a:lnTo>
                  <a:lnTo>
                    <a:pt x="19" y="148"/>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3" name="Freeform 322"/>
            <p:cNvSpPr/>
            <p:nvPr/>
          </p:nvSpPr>
          <p:spPr bwMode="auto">
            <a:xfrm>
              <a:off x="4090988" y="6037263"/>
              <a:ext cx="53975" cy="77788"/>
            </a:xfrm>
            <a:custGeom>
              <a:avLst/>
              <a:gdLst>
                <a:gd name="T0" fmla="*/ 34 w 34"/>
                <a:gd name="T1" fmla="*/ 49 h 49"/>
                <a:gd name="T2" fmla="*/ 17 w 34"/>
                <a:gd name="T3" fmla="*/ 0 h 49"/>
                <a:gd name="T4" fmla="*/ 0 w 34"/>
                <a:gd name="T5" fmla="*/ 49 h 49"/>
                <a:gd name="T6" fmla="*/ 34 w 34"/>
                <a:gd name="T7" fmla="*/ 49 h 49"/>
              </a:gdLst>
              <a:ahLst/>
              <a:cxnLst>
                <a:cxn ang="0">
                  <a:pos x="T0" y="T1"/>
                </a:cxn>
                <a:cxn ang="0">
                  <a:pos x="T2" y="T3"/>
                </a:cxn>
                <a:cxn ang="0">
                  <a:pos x="T4" y="T5"/>
                </a:cxn>
                <a:cxn ang="0">
                  <a:pos x="T6" y="T7"/>
                </a:cxn>
              </a:cxnLst>
              <a:rect l="0" t="0" r="r" b="b"/>
              <a:pathLst>
                <a:path w="34" h="49">
                  <a:moveTo>
                    <a:pt x="34" y="49"/>
                  </a:moveTo>
                  <a:lnTo>
                    <a:pt x="17" y="0"/>
                  </a:lnTo>
                  <a:lnTo>
                    <a:pt x="0" y="49"/>
                  </a:lnTo>
                  <a:lnTo>
                    <a:pt x="34" y="4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4" name="Freeform 323"/>
            <p:cNvSpPr/>
            <p:nvPr/>
          </p:nvSpPr>
          <p:spPr bwMode="auto">
            <a:xfrm>
              <a:off x="4270375" y="5903913"/>
              <a:ext cx="166688" cy="263525"/>
            </a:xfrm>
            <a:custGeom>
              <a:avLst/>
              <a:gdLst>
                <a:gd name="T0" fmla="*/ 0 w 105"/>
                <a:gd name="T1" fmla="*/ 166 h 166"/>
                <a:gd name="T2" fmla="*/ 105 w 105"/>
                <a:gd name="T3" fmla="*/ 166 h 166"/>
                <a:gd name="T4" fmla="*/ 54 w 105"/>
                <a:gd name="T5" fmla="*/ 0 h 166"/>
                <a:gd name="T6" fmla="*/ 0 w 105"/>
                <a:gd name="T7" fmla="*/ 166 h 166"/>
              </a:gdLst>
              <a:ahLst/>
              <a:cxnLst>
                <a:cxn ang="0">
                  <a:pos x="T0" y="T1"/>
                </a:cxn>
                <a:cxn ang="0">
                  <a:pos x="T2" y="T3"/>
                </a:cxn>
                <a:cxn ang="0">
                  <a:pos x="T4" y="T5"/>
                </a:cxn>
                <a:cxn ang="0">
                  <a:pos x="T6" y="T7"/>
                </a:cxn>
              </a:cxnLst>
              <a:rect l="0" t="0" r="r" b="b"/>
              <a:pathLst>
                <a:path w="105" h="166">
                  <a:moveTo>
                    <a:pt x="0" y="166"/>
                  </a:moveTo>
                  <a:lnTo>
                    <a:pt x="105" y="166"/>
                  </a:lnTo>
                  <a:lnTo>
                    <a:pt x="54" y="0"/>
                  </a:lnTo>
                  <a:lnTo>
                    <a:pt x="0" y="166"/>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5" name="Freeform 324"/>
            <p:cNvSpPr/>
            <p:nvPr/>
          </p:nvSpPr>
          <p:spPr bwMode="auto">
            <a:xfrm>
              <a:off x="4329113" y="5903913"/>
              <a:ext cx="107950" cy="263525"/>
            </a:xfrm>
            <a:custGeom>
              <a:avLst/>
              <a:gdLst>
                <a:gd name="T0" fmla="*/ 0 w 68"/>
                <a:gd name="T1" fmla="*/ 166 h 166"/>
                <a:gd name="T2" fmla="*/ 68 w 68"/>
                <a:gd name="T3" fmla="*/ 166 h 166"/>
                <a:gd name="T4" fmla="*/ 17 w 68"/>
                <a:gd name="T5" fmla="*/ 0 h 166"/>
                <a:gd name="T6" fmla="*/ 0 w 68"/>
                <a:gd name="T7" fmla="*/ 166 h 166"/>
              </a:gdLst>
              <a:ahLst/>
              <a:cxnLst>
                <a:cxn ang="0">
                  <a:pos x="T0" y="T1"/>
                </a:cxn>
                <a:cxn ang="0">
                  <a:pos x="T2" y="T3"/>
                </a:cxn>
                <a:cxn ang="0">
                  <a:pos x="T4" y="T5"/>
                </a:cxn>
                <a:cxn ang="0">
                  <a:pos x="T6" y="T7"/>
                </a:cxn>
              </a:cxnLst>
              <a:rect l="0" t="0" r="r" b="b"/>
              <a:pathLst>
                <a:path w="68" h="166">
                  <a:moveTo>
                    <a:pt x="0" y="166"/>
                  </a:moveTo>
                  <a:lnTo>
                    <a:pt x="68" y="166"/>
                  </a:lnTo>
                  <a:lnTo>
                    <a:pt x="17" y="0"/>
                  </a:lnTo>
                  <a:lnTo>
                    <a:pt x="0" y="166"/>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6" name="Freeform 325"/>
            <p:cNvSpPr/>
            <p:nvPr/>
          </p:nvSpPr>
          <p:spPr bwMode="auto">
            <a:xfrm>
              <a:off x="4356100" y="5903913"/>
              <a:ext cx="80963" cy="263525"/>
            </a:xfrm>
            <a:custGeom>
              <a:avLst/>
              <a:gdLst>
                <a:gd name="T0" fmla="*/ 19 w 51"/>
                <a:gd name="T1" fmla="*/ 166 h 166"/>
                <a:gd name="T2" fmla="*/ 51 w 51"/>
                <a:gd name="T3" fmla="*/ 166 h 166"/>
                <a:gd name="T4" fmla="*/ 0 w 51"/>
                <a:gd name="T5" fmla="*/ 0 h 166"/>
                <a:gd name="T6" fmla="*/ 19 w 51"/>
                <a:gd name="T7" fmla="*/ 166 h 166"/>
              </a:gdLst>
              <a:ahLst/>
              <a:cxnLst>
                <a:cxn ang="0">
                  <a:pos x="T0" y="T1"/>
                </a:cxn>
                <a:cxn ang="0">
                  <a:pos x="T2" y="T3"/>
                </a:cxn>
                <a:cxn ang="0">
                  <a:pos x="T4" y="T5"/>
                </a:cxn>
                <a:cxn ang="0">
                  <a:pos x="T6" y="T7"/>
                </a:cxn>
              </a:cxnLst>
              <a:rect l="0" t="0" r="r" b="b"/>
              <a:pathLst>
                <a:path w="51" h="166">
                  <a:moveTo>
                    <a:pt x="19" y="166"/>
                  </a:moveTo>
                  <a:lnTo>
                    <a:pt x="51" y="166"/>
                  </a:lnTo>
                  <a:lnTo>
                    <a:pt x="0" y="0"/>
                  </a:lnTo>
                  <a:lnTo>
                    <a:pt x="19" y="166"/>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7" name="Freeform 326"/>
            <p:cNvSpPr/>
            <p:nvPr/>
          </p:nvSpPr>
          <p:spPr bwMode="auto">
            <a:xfrm>
              <a:off x="4327525" y="5903913"/>
              <a:ext cx="55563" cy="87313"/>
            </a:xfrm>
            <a:custGeom>
              <a:avLst/>
              <a:gdLst>
                <a:gd name="T0" fmla="*/ 35 w 35"/>
                <a:gd name="T1" fmla="*/ 55 h 55"/>
                <a:gd name="T2" fmla="*/ 18 w 35"/>
                <a:gd name="T3" fmla="*/ 0 h 55"/>
                <a:gd name="T4" fmla="*/ 0 w 35"/>
                <a:gd name="T5" fmla="*/ 55 h 55"/>
                <a:gd name="T6" fmla="*/ 35 w 35"/>
                <a:gd name="T7" fmla="*/ 55 h 55"/>
              </a:gdLst>
              <a:ahLst/>
              <a:cxnLst>
                <a:cxn ang="0">
                  <a:pos x="T0" y="T1"/>
                </a:cxn>
                <a:cxn ang="0">
                  <a:pos x="T2" y="T3"/>
                </a:cxn>
                <a:cxn ang="0">
                  <a:pos x="T4" y="T5"/>
                </a:cxn>
                <a:cxn ang="0">
                  <a:pos x="T6" y="T7"/>
                </a:cxn>
              </a:cxnLst>
              <a:rect l="0" t="0" r="r" b="b"/>
              <a:pathLst>
                <a:path w="35" h="55">
                  <a:moveTo>
                    <a:pt x="35" y="55"/>
                  </a:moveTo>
                  <a:lnTo>
                    <a:pt x="18" y="0"/>
                  </a:lnTo>
                  <a:lnTo>
                    <a:pt x="0" y="55"/>
                  </a:lnTo>
                  <a:lnTo>
                    <a:pt x="35" y="5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8" name="Freeform 327"/>
            <p:cNvSpPr/>
            <p:nvPr/>
          </p:nvSpPr>
          <p:spPr bwMode="auto">
            <a:xfrm>
              <a:off x="4495800" y="6354763"/>
              <a:ext cx="168275" cy="212725"/>
            </a:xfrm>
            <a:custGeom>
              <a:avLst/>
              <a:gdLst>
                <a:gd name="T0" fmla="*/ 0 w 106"/>
                <a:gd name="T1" fmla="*/ 134 h 134"/>
                <a:gd name="T2" fmla="*/ 106 w 106"/>
                <a:gd name="T3" fmla="*/ 134 h 134"/>
                <a:gd name="T4" fmla="*/ 54 w 106"/>
                <a:gd name="T5" fmla="*/ 0 h 134"/>
                <a:gd name="T6" fmla="*/ 0 w 106"/>
                <a:gd name="T7" fmla="*/ 134 h 134"/>
              </a:gdLst>
              <a:ahLst/>
              <a:cxnLst>
                <a:cxn ang="0">
                  <a:pos x="T0" y="T1"/>
                </a:cxn>
                <a:cxn ang="0">
                  <a:pos x="T2" y="T3"/>
                </a:cxn>
                <a:cxn ang="0">
                  <a:pos x="T4" y="T5"/>
                </a:cxn>
                <a:cxn ang="0">
                  <a:pos x="T6" y="T7"/>
                </a:cxn>
              </a:cxnLst>
              <a:rect l="0" t="0" r="r" b="b"/>
              <a:pathLst>
                <a:path w="106" h="134">
                  <a:moveTo>
                    <a:pt x="0" y="134"/>
                  </a:moveTo>
                  <a:lnTo>
                    <a:pt x="106" y="134"/>
                  </a:lnTo>
                  <a:lnTo>
                    <a:pt x="54" y="0"/>
                  </a:lnTo>
                  <a:lnTo>
                    <a:pt x="0" y="134"/>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9" name="Freeform 328"/>
            <p:cNvSpPr/>
            <p:nvPr/>
          </p:nvSpPr>
          <p:spPr bwMode="auto">
            <a:xfrm>
              <a:off x="4554538" y="6354763"/>
              <a:ext cx="109538" cy="212725"/>
            </a:xfrm>
            <a:custGeom>
              <a:avLst/>
              <a:gdLst>
                <a:gd name="T0" fmla="*/ 0 w 69"/>
                <a:gd name="T1" fmla="*/ 134 h 134"/>
                <a:gd name="T2" fmla="*/ 69 w 69"/>
                <a:gd name="T3" fmla="*/ 134 h 134"/>
                <a:gd name="T4" fmla="*/ 17 w 69"/>
                <a:gd name="T5" fmla="*/ 0 h 134"/>
                <a:gd name="T6" fmla="*/ 0 w 69"/>
                <a:gd name="T7" fmla="*/ 134 h 134"/>
              </a:gdLst>
              <a:ahLst/>
              <a:cxnLst>
                <a:cxn ang="0">
                  <a:pos x="T0" y="T1"/>
                </a:cxn>
                <a:cxn ang="0">
                  <a:pos x="T2" y="T3"/>
                </a:cxn>
                <a:cxn ang="0">
                  <a:pos x="T4" y="T5"/>
                </a:cxn>
                <a:cxn ang="0">
                  <a:pos x="T6" y="T7"/>
                </a:cxn>
              </a:cxnLst>
              <a:rect l="0" t="0" r="r" b="b"/>
              <a:pathLst>
                <a:path w="69" h="134">
                  <a:moveTo>
                    <a:pt x="0" y="134"/>
                  </a:moveTo>
                  <a:lnTo>
                    <a:pt x="69" y="134"/>
                  </a:lnTo>
                  <a:lnTo>
                    <a:pt x="17" y="0"/>
                  </a:lnTo>
                  <a:lnTo>
                    <a:pt x="0" y="134"/>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0" name="Freeform 329"/>
            <p:cNvSpPr/>
            <p:nvPr/>
          </p:nvSpPr>
          <p:spPr bwMode="auto">
            <a:xfrm>
              <a:off x="4581525" y="6354763"/>
              <a:ext cx="82550" cy="212725"/>
            </a:xfrm>
            <a:custGeom>
              <a:avLst/>
              <a:gdLst>
                <a:gd name="T0" fmla="*/ 19 w 52"/>
                <a:gd name="T1" fmla="*/ 134 h 134"/>
                <a:gd name="T2" fmla="*/ 52 w 52"/>
                <a:gd name="T3" fmla="*/ 134 h 134"/>
                <a:gd name="T4" fmla="*/ 0 w 52"/>
                <a:gd name="T5" fmla="*/ 0 h 134"/>
                <a:gd name="T6" fmla="*/ 19 w 52"/>
                <a:gd name="T7" fmla="*/ 134 h 134"/>
              </a:gdLst>
              <a:ahLst/>
              <a:cxnLst>
                <a:cxn ang="0">
                  <a:pos x="T0" y="T1"/>
                </a:cxn>
                <a:cxn ang="0">
                  <a:pos x="T2" y="T3"/>
                </a:cxn>
                <a:cxn ang="0">
                  <a:pos x="T4" y="T5"/>
                </a:cxn>
                <a:cxn ang="0">
                  <a:pos x="T6" y="T7"/>
                </a:cxn>
              </a:cxnLst>
              <a:rect l="0" t="0" r="r" b="b"/>
              <a:pathLst>
                <a:path w="52" h="134">
                  <a:moveTo>
                    <a:pt x="19" y="134"/>
                  </a:moveTo>
                  <a:lnTo>
                    <a:pt x="52" y="134"/>
                  </a:lnTo>
                  <a:lnTo>
                    <a:pt x="0" y="0"/>
                  </a:lnTo>
                  <a:lnTo>
                    <a:pt x="19" y="134"/>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1" name="Freeform 330"/>
            <p:cNvSpPr/>
            <p:nvPr/>
          </p:nvSpPr>
          <p:spPr bwMode="auto">
            <a:xfrm>
              <a:off x="4554538" y="6354763"/>
              <a:ext cx="53975" cy="71438"/>
            </a:xfrm>
            <a:custGeom>
              <a:avLst/>
              <a:gdLst>
                <a:gd name="T0" fmla="*/ 34 w 34"/>
                <a:gd name="T1" fmla="*/ 45 h 45"/>
                <a:gd name="T2" fmla="*/ 17 w 34"/>
                <a:gd name="T3" fmla="*/ 0 h 45"/>
                <a:gd name="T4" fmla="*/ 0 w 34"/>
                <a:gd name="T5" fmla="*/ 45 h 45"/>
                <a:gd name="T6" fmla="*/ 34 w 34"/>
                <a:gd name="T7" fmla="*/ 45 h 45"/>
              </a:gdLst>
              <a:ahLst/>
              <a:cxnLst>
                <a:cxn ang="0">
                  <a:pos x="T0" y="T1"/>
                </a:cxn>
                <a:cxn ang="0">
                  <a:pos x="T2" y="T3"/>
                </a:cxn>
                <a:cxn ang="0">
                  <a:pos x="T4" y="T5"/>
                </a:cxn>
                <a:cxn ang="0">
                  <a:pos x="T6" y="T7"/>
                </a:cxn>
              </a:cxnLst>
              <a:rect l="0" t="0" r="r" b="b"/>
              <a:pathLst>
                <a:path w="34" h="45">
                  <a:moveTo>
                    <a:pt x="34" y="45"/>
                  </a:moveTo>
                  <a:lnTo>
                    <a:pt x="17" y="0"/>
                  </a:lnTo>
                  <a:lnTo>
                    <a:pt x="0" y="45"/>
                  </a:lnTo>
                  <a:lnTo>
                    <a:pt x="34" y="4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2" name="Freeform 331"/>
            <p:cNvSpPr/>
            <p:nvPr/>
          </p:nvSpPr>
          <p:spPr bwMode="auto">
            <a:xfrm>
              <a:off x="4033838" y="6272213"/>
              <a:ext cx="166688" cy="519113"/>
            </a:xfrm>
            <a:custGeom>
              <a:avLst/>
              <a:gdLst>
                <a:gd name="T0" fmla="*/ 56 w 161"/>
                <a:gd name="T1" fmla="*/ 0 h 503"/>
                <a:gd name="T2" fmla="*/ 111 w 161"/>
                <a:gd name="T3" fmla="*/ 0 h 503"/>
                <a:gd name="T4" fmla="*/ 161 w 161"/>
                <a:gd name="T5" fmla="*/ 0 h 503"/>
                <a:gd name="T6" fmla="*/ 0 w 161"/>
                <a:gd name="T7" fmla="*/ 0 h 503"/>
                <a:gd name="T8" fmla="*/ 0 w 161"/>
                <a:gd name="T9" fmla="*/ 466 h 503"/>
                <a:gd name="T10" fmla="*/ 57 w 161"/>
                <a:gd name="T11" fmla="*/ 503 h 503"/>
                <a:gd name="T12" fmla="*/ 56 w 161"/>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161" h="503">
                  <a:moveTo>
                    <a:pt x="56" y="0"/>
                  </a:moveTo>
                  <a:cubicBezTo>
                    <a:pt x="111" y="0"/>
                    <a:pt x="111" y="0"/>
                    <a:pt x="111" y="0"/>
                  </a:cubicBezTo>
                  <a:cubicBezTo>
                    <a:pt x="161" y="0"/>
                    <a:pt x="161" y="0"/>
                    <a:pt x="161" y="0"/>
                  </a:cubicBezTo>
                  <a:cubicBezTo>
                    <a:pt x="0" y="0"/>
                    <a:pt x="0" y="0"/>
                    <a:pt x="0" y="0"/>
                  </a:cubicBezTo>
                  <a:cubicBezTo>
                    <a:pt x="0" y="466"/>
                    <a:pt x="0" y="466"/>
                    <a:pt x="0" y="466"/>
                  </a:cubicBezTo>
                  <a:cubicBezTo>
                    <a:pt x="18" y="480"/>
                    <a:pt x="37" y="492"/>
                    <a:pt x="57" y="503"/>
                  </a:cubicBezTo>
                  <a:lnTo>
                    <a:pt x="56" y="0"/>
                  </a:lnTo>
                  <a:close/>
                </a:path>
              </a:pathLst>
            </a:custGeom>
            <a:solidFill>
              <a:srgbClr val="4D7B3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3" name="Freeform 332"/>
            <p:cNvSpPr/>
            <p:nvPr/>
          </p:nvSpPr>
          <p:spPr bwMode="auto">
            <a:xfrm>
              <a:off x="4148138" y="6272213"/>
              <a:ext cx="52388" cy="565150"/>
            </a:xfrm>
            <a:custGeom>
              <a:avLst/>
              <a:gdLst>
                <a:gd name="T0" fmla="*/ 0 w 50"/>
                <a:gd name="T1" fmla="*/ 0 h 547"/>
                <a:gd name="T2" fmla="*/ 0 w 50"/>
                <a:gd name="T3" fmla="*/ 530 h 547"/>
                <a:gd name="T4" fmla="*/ 50 w 50"/>
                <a:gd name="T5" fmla="*/ 547 h 547"/>
                <a:gd name="T6" fmla="*/ 50 w 50"/>
                <a:gd name="T7" fmla="*/ 0 h 547"/>
                <a:gd name="T8" fmla="*/ 0 w 50"/>
                <a:gd name="T9" fmla="*/ 0 h 547"/>
              </a:gdLst>
              <a:ahLst/>
              <a:cxnLst>
                <a:cxn ang="0">
                  <a:pos x="T0" y="T1"/>
                </a:cxn>
                <a:cxn ang="0">
                  <a:pos x="T2" y="T3"/>
                </a:cxn>
                <a:cxn ang="0">
                  <a:pos x="T4" y="T5"/>
                </a:cxn>
                <a:cxn ang="0">
                  <a:pos x="T6" y="T7"/>
                </a:cxn>
                <a:cxn ang="0">
                  <a:pos x="T8" y="T9"/>
                </a:cxn>
              </a:cxnLst>
              <a:rect l="0" t="0" r="r" b="b"/>
              <a:pathLst>
                <a:path w="50" h="547">
                  <a:moveTo>
                    <a:pt x="0" y="0"/>
                  </a:moveTo>
                  <a:cubicBezTo>
                    <a:pt x="0" y="530"/>
                    <a:pt x="0" y="530"/>
                    <a:pt x="0" y="530"/>
                  </a:cubicBezTo>
                  <a:cubicBezTo>
                    <a:pt x="17" y="536"/>
                    <a:pt x="33" y="542"/>
                    <a:pt x="50" y="547"/>
                  </a:cubicBezTo>
                  <a:cubicBezTo>
                    <a:pt x="50" y="0"/>
                    <a:pt x="50" y="0"/>
                    <a:pt x="50" y="0"/>
                  </a:cubicBezTo>
                  <a:lnTo>
                    <a:pt x="0" y="0"/>
                  </a:lnTo>
                  <a:close/>
                </a:path>
              </a:pathLst>
            </a:custGeom>
            <a:solidFill>
              <a:srgbClr val="8BC53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4" name="Freeform 333"/>
            <p:cNvSpPr/>
            <p:nvPr/>
          </p:nvSpPr>
          <p:spPr bwMode="auto">
            <a:xfrm>
              <a:off x="4090988" y="6272213"/>
              <a:ext cx="57150" cy="547688"/>
            </a:xfrm>
            <a:custGeom>
              <a:avLst/>
              <a:gdLst>
                <a:gd name="T0" fmla="*/ 1 w 55"/>
                <a:gd name="T1" fmla="*/ 503 h 530"/>
                <a:gd name="T2" fmla="*/ 55 w 55"/>
                <a:gd name="T3" fmla="*/ 530 h 530"/>
                <a:gd name="T4" fmla="*/ 55 w 55"/>
                <a:gd name="T5" fmla="*/ 0 h 530"/>
                <a:gd name="T6" fmla="*/ 0 w 55"/>
                <a:gd name="T7" fmla="*/ 0 h 530"/>
                <a:gd name="T8" fmla="*/ 1 w 55"/>
                <a:gd name="T9" fmla="*/ 503 h 530"/>
              </a:gdLst>
              <a:ahLst/>
              <a:cxnLst>
                <a:cxn ang="0">
                  <a:pos x="T0" y="T1"/>
                </a:cxn>
                <a:cxn ang="0">
                  <a:pos x="T2" y="T3"/>
                </a:cxn>
                <a:cxn ang="0">
                  <a:pos x="T4" y="T5"/>
                </a:cxn>
                <a:cxn ang="0">
                  <a:pos x="T6" y="T7"/>
                </a:cxn>
                <a:cxn ang="0">
                  <a:pos x="T8" y="T9"/>
                </a:cxn>
              </a:cxnLst>
              <a:rect l="0" t="0" r="r" b="b"/>
              <a:pathLst>
                <a:path w="55" h="530">
                  <a:moveTo>
                    <a:pt x="1" y="503"/>
                  </a:moveTo>
                  <a:cubicBezTo>
                    <a:pt x="18" y="513"/>
                    <a:pt x="36" y="522"/>
                    <a:pt x="55" y="530"/>
                  </a:cubicBezTo>
                  <a:cubicBezTo>
                    <a:pt x="55" y="0"/>
                    <a:pt x="55" y="0"/>
                    <a:pt x="55" y="0"/>
                  </a:cubicBezTo>
                  <a:cubicBezTo>
                    <a:pt x="0" y="0"/>
                    <a:pt x="0" y="0"/>
                    <a:pt x="0" y="0"/>
                  </a:cubicBezTo>
                  <a:lnTo>
                    <a:pt x="1" y="503"/>
                  </a:lnTo>
                  <a:close/>
                </a:path>
              </a:pathLst>
            </a:custGeom>
            <a:solidFill>
              <a:srgbClr val="719F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5" name="Freeform 334"/>
            <p:cNvSpPr/>
            <p:nvPr/>
          </p:nvSpPr>
          <p:spPr bwMode="auto">
            <a:xfrm>
              <a:off x="4270375" y="6167438"/>
              <a:ext cx="166688" cy="690563"/>
            </a:xfrm>
            <a:custGeom>
              <a:avLst/>
              <a:gdLst>
                <a:gd name="T0" fmla="*/ 57 w 161"/>
                <a:gd name="T1" fmla="*/ 0 h 667"/>
                <a:gd name="T2" fmla="*/ 111 w 161"/>
                <a:gd name="T3" fmla="*/ 0 h 667"/>
                <a:gd name="T4" fmla="*/ 161 w 161"/>
                <a:gd name="T5" fmla="*/ 0 h 667"/>
                <a:gd name="T6" fmla="*/ 0 w 161"/>
                <a:gd name="T7" fmla="*/ 0 h 667"/>
                <a:gd name="T8" fmla="*/ 0 w 161"/>
                <a:gd name="T9" fmla="*/ 662 h 667"/>
                <a:gd name="T10" fmla="*/ 57 w 161"/>
                <a:gd name="T11" fmla="*/ 667 h 667"/>
                <a:gd name="T12" fmla="*/ 57 w 161"/>
                <a:gd name="T13" fmla="*/ 0 h 667"/>
              </a:gdLst>
              <a:ahLst/>
              <a:cxnLst>
                <a:cxn ang="0">
                  <a:pos x="T0" y="T1"/>
                </a:cxn>
                <a:cxn ang="0">
                  <a:pos x="T2" y="T3"/>
                </a:cxn>
                <a:cxn ang="0">
                  <a:pos x="T4" y="T5"/>
                </a:cxn>
                <a:cxn ang="0">
                  <a:pos x="T6" y="T7"/>
                </a:cxn>
                <a:cxn ang="0">
                  <a:pos x="T8" y="T9"/>
                </a:cxn>
                <a:cxn ang="0">
                  <a:pos x="T10" y="T11"/>
                </a:cxn>
                <a:cxn ang="0">
                  <a:pos x="T12" y="T13"/>
                </a:cxn>
              </a:cxnLst>
              <a:rect l="0" t="0" r="r" b="b"/>
              <a:pathLst>
                <a:path w="161" h="667">
                  <a:moveTo>
                    <a:pt x="57" y="0"/>
                  </a:moveTo>
                  <a:cubicBezTo>
                    <a:pt x="111" y="0"/>
                    <a:pt x="111" y="0"/>
                    <a:pt x="111" y="0"/>
                  </a:cubicBezTo>
                  <a:cubicBezTo>
                    <a:pt x="161" y="0"/>
                    <a:pt x="161" y="0"/>
                    <a:pt x="161" y="0"/>
                  </a:cubicBezTo>
                  <a:cubicBezTo>
                    <a:pt x="0" y="0"/>
                    <a:pt x="0" y="0"/>
                    <a:pt x="0" y="0"/>
                  </a:cubicBezTo>
                  <a:cubicBezTo>
                    <a:pt x="0" y="662"/>
                    <a:pt x="0" y="662"/>
                    <a:pt x="0" y="662"/>
                  </a:cubicBezTo>
                  <a:cubicBezTo>
                    <a:pt x="19" y="665"/>
                    <a:pt x="38" y="667"/>
                    <a:pt x="57" y="667"/>
                  </a:cubicBezTo>
                  <a:lnTo>
                    <a:pt x="57" y="0"/>
                  </a:ln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6" name="Freeform 335"/>
            <p:cNvSpPr/>
            <p:nvPr/>
          </p:nvSpPr>
          <p:spPr bwMode="auto">
            <a:xfrm>
              <a:off x="4386263" y="6167438"/>
              <a:ext cx="52388" cy="688975"/>
            </a:xfrm>
            <a:custGeom>
              <a:avLst/>
              <a:gdLst>
                <a:gd name="T0" fmla="*/ 0 w 51"/>
                <a:gd name="T1" fmla="*/ 0 h 666"/>
                <a:gd name="T2" fmla="*/ 0 w 51"/>
                <a:gd name="T3" fmla="*/ 666 h 666"/>
                <a:gd name="T4" fmla="*/ 51 w 51"/>
                <a:gd name="T5" fmla="*/ 660 h 666"/>
                <a:gd name="T6" fmla="*/ 50 w 51"/>
                <a:gd name="T7" fmla="*/ 0 h 666"/>
                <a:gd name="T8" fmla="*/ 0 w 51"/>
                <a:gd name="T9" fmla="*/ 0 h 666"/>
              </a:gdLst>
              <a:ahLst/>
              <a:cxnLst>
                <a:cxn ang="0">
                  <a:pos x="T0" y="T1"/>
                </a:cxn>
                <a:cxn ang="0">
                  <a:pos x="T2" y="T3"/>
                </a:cxn>
                <a:cxn ang="0">
                  <a:pos x="T4" y="T5"/>
                </a:cxn>
                <a:cxn ang="0">
                  <a:pos x="T6" y="T7"/>
                </a:cxn>
                <a:cxn ang="0">
                  <a:pos x="T8" y="T9"/>
                </a:cxn>
              </a:cxnLst>
              <a:rect l="0" t="0" r="r" b="b"/>
              <a:pathLst>
                <a:path w="51" h="666">
                  <a:moveTo>
                    <a:pt x="0" y="0"/>
                  </a:moveTo>
                  <a:cubicBezTo>
                    <a:pt x="0" y="666"/>
                    <a:pt x="0" y="666"/>
                    <a:pt x="0" y="666"/>
                  </a:cubicBezTo>
                  <a:cubicBezTo>
                    <a:pt x="17" y="665"/>
                    <a:pt x="34" y="663"/>
                    <a:pt x="51" y="660"/>
                  </a:cubicBezTo>
                  <a:cubicBezTo>
                    <a:pt x="50" y="0"/>
                    <a:pt x="50" y="0"/>
                    <a:pt x="50" y="0"/>
                  </a:cubicBezTo>
                  <a:lnTo>
                    <a:pt x="0" y="0"/>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7" name="Freeform 336"/>
            <p:cNvSpPr/>
            <p:nvPr/>
          </p:nvSpPr>
          <p:spPr bwMode="auto">
            <a:xfrm>
              <a:off x="4329113" y="6167438"/>
              <a:ext cx="57150" cy="692150"/>
            </a:xfrm>
            <a:custGeom>
              <a:avLst/>
              <a:gdLst>
                <a:gd name="T0" fmla="*/ 0 w 54"/>
                <a:gd name="T1" fmla="*/ 667 h 668"/>
                <a:gd name="T2" fmla="*/ 18 w 54"/>
                <a:gd name="T3" fmla="*/ 668 h 668"/>
                <a:gd name="T4" fmla="*/ 54 w 54"/>
                <a:gd name="T5" fmla="*/ 666 h 668"/>
                <a:gd name="T6" fmla="*/ 54 w 54"/>
                <a:gd name="T7" fmla="*/ 0 h 668"/>
                <a:gd name="T8" fmla="*/ 0 w 54"/>
                <a:gd name="T9" fmla="*/ 0 h 668"/>
                <a:gd name="T10" fmla="*/ 0 w 54"/>
                <a:gd name="T11" fmla="*/ 667 h 668"/>
              </a:gdLst>
              <a:ahLst/>
              <a:cxnLst>
                <a:cxn ang="0">
                  <a:pos x="T0" y="T1"/>
                </a:cxn>
                <a:cxn ang="0">
                  <a:pos x="T2" y="T3"/>
                </a:cxn>
                <a:cxn ang="0">
                  <a:pos x="T4" y="T5"/>
                </a:cxn>
                <a:cxn ang="0">
                  <a:pos x="T6" y="T7"/>
                </a:cxn>
                <a:cxn ang="0">
                  <a:pos x="T8" y="T9"/>
                </a:cxn>
                <a:cxn ang="0">
                  <a:pos x="T10" y="T11"/>
                </a:cxn>
              </a:cxnLst>
              <a:rect l="0" t="0" r="r" b="b"/>
              <a:pathLst>
                <a:path w="54" h="668">
                  <a:moveTo>
                    <a:pt x="0" y="667"/>
                  </a:moveTo>
                  <a:cubicBezTo>
                    <a:pt x="6" y="667"/>
                    <a:pt x="12" y="668"/>
                    <a:pt x="18" y="668"/>
                  </a:cubicBezTo>
                  <a:cubicBezTo>
                    <a:pt x="30" y="668"/>
                    <a:pt x="43" y="667"/>
                    <a:pt x="54" y="666"/>
                  </a:cubicBezTo>
                  <a:cubicBezTo>
                    <a:pt x="54" y="0"/>
                    <a:pt x="54" y="0"/>
                    <a:pt x="54" y="0"/>
                  </a:cubicBezTo>
                  <a:cubicBezTo>
                    <a:pt x="0" y="0"/>
                    <a:pt x="0" y="0"/>
                    <a:pt x="0" y="0"/>
                  </a:cubicBezTo>
                  <a:lnTo>
                    <a:pt x="0" y="667"/>
                  </a:ln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8" name="Freeform 337"/>
            <p:cNvSpPr/>
            <p:nvPr/>
          </p:nvSpPr>
          <p:spPr bwMode="auto">
            <a:xfrm>
              <a:off x="4495800" y="6567488"/>
              <a:ext cx="58738" cy="269875"/>
            </a:xfrm>
            <a:custGeom>
              <a:avLst/>
              <a:gdLst>
                <a:gd name="T0" fmla="*/ 57 w 57"/>
                <a:gd name="T1" fmla="*/ 0 h 261"/>
                <a:gd name="T2" fmla="*/ 0 w 57"/>
                <a:gd name="T3" fmla="*/ 0 h 261"/>
                <a:gd name="T4" fmla="*/ 0 w 57"/>
                <a:gd name="T5" fmla="*/ 261 h 261"/>
                <a:gd name="T6" fmla="*/ 57 w 57"/>
                <a:gd name="T7" fmla="*/ 241 h 261"/>
                <a:gd name="T8" fmla="*/ 57 w 57"/>
                <a:gd name="T9" fmla="*/ 0 h 261"/>
              </a:gdLst>
              <a:ahLst/>
              <a:cxnLst>
                <a:cxn ang="0">
                  <a:pos x="T0" y="T1"/>
                </a:cxn>
                <a:cxn ang="0">
                  <a:pos x="T2" y="T3"/>
                </a:cxn>
                <a:cxn ang="0">
                  <a:pos x="T4" y="T5"/>
                </a:cxn>
                <a:cxn ang="0">
                  <a:pos x="T6" y="T7"/>
                </a:cxn>
                <a:cxn ang="0">
                  <a:pos x="T8" y="T9"/>
                </a:cxn>
              </a:cxnLst>
              <a:rect l="0" t="0" r="r" b="b"/>
              <a:pathLst>
                <a:path w="57" h="261">
                  <a:moveTo>
                    <a:pt x="57" y="0"/>
                  </a:moveTo>
                  <a:cubicBezTo>
                    <a:pt x="0" y="0"/>
                    <a:pt x="0" y="0"/>
                    <a:pt x="0" y="0"/>
                  </a:cubicBezTo>
                  <a:cubicBezTo>
                    <a:pt x="0" y="261"/>
                    <a:pt x="0" y="261"/>
                    <a:pt x="0" y="261"/>
                  </a:cubicBezTo>
                  <a:cubicBezTo>
                    <a:pt x="20" y="255"/>
                    <a:pt x="39" y="249"/>
                    <a:pt x="57" y="241"/>
                  </a:cubicBezTo>
                  <a:lnTo>
                    <a:pt x="57" y="0"/>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9" name="Rectangle 338"/>
            <p:cNvSpPr>
              <a:spLocks noChangeArrowheads="1"/>
            </p:cNvSpPr>
            <p:nvPr/>
          </p:nvSpPr>
          <p:spPr bwMode="auto">
            <a:xfrm>
              <a:off x="4611688" y="6567488"/>
              <a:ext cx="52388" cy="1588"/>
            </a:xfrm>
            <a:prstGeom prst="rect">
              <a:avLst/>
            </a:prstGeom>
            <a:solidFill>
              <a:srgbClr val="FDE5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0" name="Freeform 339"/>
            <p:cNvSpPr/>
            <p:nvPr/>
          </p:nvSpPr>
          <p:spPr bwMode="auto">
            <a:xfrm>
              <a:off x="4611688" y="6567488"/>
              <a:ext cx="52388" cy="220663"/>
            </a:xfrm>
            <a:custGeom>
              <a:avLst/>
              <a:gdLst>
                <a:gd name="T0" fmla="*/ 0 w 51"/>
                <a:gd name="T1" fmla="*/ 0 h 213"/>
                <a:gd name="T2" fmla="*/ 1 w 51"/>
                <a:gd name="T3" fmla="*/ 213 h 213"/>
                <a:gd name="T4" fmla="*/ 51 w 51"/>
                <a:gd name="T5" fmla="*/ 180 h 213"/>
                <a:gd name="T6" fmla="*/ 51 w 51"/>
                <a:gd name="T7" fmla="*/ 0 h 213"/>
                <a:gd name="T8" fmla="*/ 0 w 51"/>
                <a:gd name="T9" fmla="*/ 0 h 213"/>
              </a:gdLst>
              <a:ahLst/>
              <a:cxnLst>
                <a:cxn ang="0">
                  <a:pos x="T0" y="T1"/>
                </a:cxn>
                <a:cxn ang="0">
                  <a:pos x="T2" y="T3"/>
                </a:cxn>
                <a:cxn ang="0">
                  <a:pos x="T4" y="T5"/>
                </a:cxn>
                <a:cxn ang="0">
                  <a:pos x="T6" y="T7"/>
                </a:cxn>
                <a:cxn ang="0">
                  <a:pos x="T8" y="T9"/>
                </a:cxn>
              </a:cxnLst>
              <a:rect l="0" t="0" r="r" b="b"/>
              <a:pathLst>
                <a:path w="51" h="213">
                  <a:moveTo>
                    <a:pt x="0" y="0"/>
                  </a:moveTo>
                  <a:cubicBezTo>
                    <a:pt x="1" y="213"/>
                    <a:pt x="1" y="213"/>
                    <a:pt x="1" y="213"/>
                  </a:cubicBezTo>
                  <a:cubicBezTo>
                    <a:pt x="18" y="203"/>
                    <a:pt x="35" y="192"/>
                    <a:pt x="51" y="180"/>
                  </a:cubicBezTo>
                  <a:cubicBezTo>
                    <a:pt x="51" y="0"/>
                    <a:pt x="51" y="0"/>
                    <a:pt x="51" y="0"/>
                  </a:cubicBezTo>
                  <a:lnTo>
                    <a:pt x="0" y="0"/>
                  </a:ln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1" name="Rectangle 340"/>
            <p:cNvSpPr>
              <a:spLocks noChangeArrowheads="1"/>
            </p:cNvSpPr>
            <p:nvPr/>
          </p:nvSpPr>
          <p:spPr bwMode="auto">
            <a:xfrm>
              <a:off x="4554538" y="6567488"/>
              <a:ext cx="57150" cy="1588"/>
            </a:xfrm>
            <a:prstGeom prst="rect">
              <a:avLst/>
            </a:prstGeom>
            <a:solidFill>
              <a:srgbClr val="F8CC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2" name="Freeform 341"/>
            <p:cNvSpPr/>
            <p:nvPr/>
          </p:nvSpPr>
          <p:spPr bwMode="auto">
            <a:xfrm>
              <a:off x="4554538" y="6567488"/>
              <a:ext cx="57150" cy="249238"/>
            </a:xfrm>
            <a:custGeom>
              <a:avLst/>
              <a:gdLst>
                <a:gd name="T0" fmla="*/ 55 w 55"/>
                <a:gd name="T1" fmla="*/ 213 h 241"/>
                <a:gd name="T2" fmla="*/ 54 w 55"/>
                <a:gd name="T3" fmla="*/ 0 h 241"/>
                <a:gd name="T4" fmla="*/ 0 w 55"/>
                <a:gd name="T5" fmla="*/ 0 h 241"/>
                <a:gd name="T6" fmla="*/ 0 w 55"/>
                <a:gd name="T7" fmla="*/ 241 h 241"/>
                <a:gd name="T8" fmla="*/ 55 w 55"/>
                <a:gd name="T9" fmla="*/ 213 h 241"/>
              </a:gdLst>
              <a:ahLst/>
              <a:cxnLst>
                <a:cxn ang="0">
                  <a:pos x="T0" y="T1"/>
                </a:cxn>
                <a:cxn ang="0">
                  <a:pos x="T2" y="T3"/>
                </a:cxn>
                <a:cxn ang="0">
                  <a:pos x="T4" y="T5"/>
                </a:cxn>
                <a:cxn ang="0">
                  <a:pos x="T6" y="T7"/>
                </a:cxn>
                <a:cxn ang="0">
                  <a:pos x="T8" y="T9"/>
                </a:cxn>
              </a:cxnLst>
              <a:rect l="0" t="0" r="r" b="b"/>
              <a:pathLst>
                <a:path w="55" h="241">
                  <a:moveTo>
                    <a:pt x="55" y="213"/>
                  </a:moveTo>
                  <a:cubicBezTo>
                    <a:pt x="54" y="0"/>
                    <a:pt x="54" y="0"/>
                    <a:pt x="54" y="0"/>
                  </a:cubicBezTo>
                  <a:cubicBezTo>
                    <a:pt x="0" y="0"/>
                    <a:pt x="0" y="0"/>
                    <a:pt x="0" y="0"/>
                  </a:cubicBezTo>
                  <a:cubicBezTo>
                    <a:pt x="0" y="241"/>
                    <a:pt x="0" y="241"/>
                    <a:pt x="0" y="241"/>
                  </a:cubicBezTo>
                  <a:cubicBezTo>
                    <a:pt x="19" y="233"/>
                    <a:pt x="37" y="224"/>
                    <a:pt x="55" y="213"/>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73" name="Oval 342"/>
          <p:cNvSpPr>
            <a:spLocks noChangeArrowheads="1"/>
          </p:cNvSpPr>
          <p:nvPr/>
        </p:nvSpPr>
        <p:spPr bwMode="auto">
          <a:xfrm>
            <a:off x="2119351" y="4943075"/>
            <a:ext cx="1179325" cy="1179325"/>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9" name="组合 458"/>
          <p:cNvGrpSpPr/>
          <p:nvPr/>
        </p:nvGrpSpPr>
        <p:grpSpPr>
          <a:xfrm>
            <a:off x="2306405" y="5074904"/>
            <a:ext cx="630636" cy="958424"/>
            <a:chOff x="5154613" y="5926138"/>
            <a:chExt cx="561975" cy="854075"/>
          </a:xfrm>
        </p:grpSpPr>
        <p:sp>
          <p:nvSpPr>
            <p:cNvPr id="174" name="Freeform 343"/>
            <p:cNvSpPr/>
            <p:nvPr/>
          </p:nvSpPr>
          <p:spPr bwMode="auto">
            <a:xfrm>
              <a:off x="5314950" y="6424613"/>
              <a:ext cx="317500" cy="131763"/>
            </a:xfrm>
            <a:custGeom>
              <a:avLst/>
              <a:gdLst>
                <a:gd name="T0" fmla="*/ 199 w 200"/>
                <a:gd name="T1" fmla="*/ 83 h 83"/>
                <a:gd name="T2" fmla="*/ 0 w 200"/>
                <a:gd name="T3" fmla="*/ 5 h 83"/>
                <a:gd name="T4" fmla="*/ 2 w 200"/>
                <a:gd name="T5" fmla="*/ 0 h 83"/>
                <a:gd name="T6" fmla="*/ 200 w 200"/>
                <a:gd name="T7" fmla="*/ 79 h 83"/>
                <a:gd name="T8" fmla="*/ 199 w 200"/>
                <a:gd name="T9" fmla="*/ 83 h 83"/>
              </a:gdLst>
              <a:ahLst/>
              <a:cxnLst>
                <a:cxn ang="0">
                  <a:pos x="T0" y="T1"/>
                </a:cxn>
                <a:cxn ang="0">
                  <a:pos x="T2" y="T3"/>
                </a:cxn>
                <a:cxn ang="0">
                  <a:pos x="T4" y="T5"/>
                </a:cxn>
                <a:cxn ang="0">
                  <a:pos x="T6" y="T7"/>
                </a:cxn>
                <a:cxn ang="0">
                  <a:pos x="T8" y="T9"/>
                </a:cxn>
              </a:cxnLst>
              <a:rect l="0" t="0" r="r" b="b"/>
              <a:pathLst>
                <a:path w="200" h="83">
                  <a:moveTo>
                    <a:pt x="199" y="83"/>
                  </a:moveTo>
                  <a:lnTo>
                    <a:pt x="0" y="5"/>
                  </a:lnTo>
                  <a:lnTo>
                    <a:pt x="2" y="0"/>
                  </a:lnTo>
                  <a:lnTo>
                    <a:pt x="200" y="79"/>
                  </a:lnTo>
                  <a:lnTo>
                    <a:pt x="199" y="8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5" name="Freeform 344"/>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6" name="Freeform 345"/>
            <p:cNvSpPr/>
            <p:nvPr/>
          </p:nvSpPr>
          <p:spPr bwMode="auto">
            <a:xfrm>
              <a:off x="5613400" y="6173788"/>
              <a:ext cx="52388" cy="606425"/>
            </a:xfrm>
            <a:custGeom>
              <a:avLst/>
              <a:gdLst>
                <a:gd name="T0" fmla="*/ 5 w 33"/>
                <a:gd name="T1" fmla="*/ 300 h 382"/>
                <a:gd name="T2" fmla="*/ 16 w 33"/>
                <a:gd name="T3" fmla="*/ 382 h 382"/>
                <a:gd name="T4" fmla="*/ 33 w 33"/>
                <a:gd name="T5" fmla="*/ 299 h 382"/>
                <a:gd name="T6" fmla="*/ 27 w 33"/>
                <a:gd name="T7" fmla="*/ 0 h 382"/>
                <a:gd name="T8" fmla="*/ 0 w 33"/>
                <a:gd name="T9" fmla="*/ 0 h 382"/>
                <a:gd name="T10" fmla="*/ 5 w 33"/>
                <a:gd name="T11" fmla="*/ 300 h 382"/>
              </a:gdLst>
              <a:ahLst/>
              <a:cxnLst>
                <a:cxn ang="0">
                  <a:pos x="T0" y="T1"/>
                </a:cxn>
                <a:cxn ang="0">
                  <a:pos x="T2" y="T3"/>
                </a:cxn>
                <a:cxn ang="0">
                  <a:pos x="T4" y="T5"/>
                </a:cxn>
                <a:cxn ang="0">
                  <a:pos x="T6" y="T7"/>
                </a:cxn>
                <a:cxn ang="0">
                  <a:pos x="T8" y="T9"/>
                </a:cxn>
                <a:cxn ang="0">
                  <a:pos x="T10" y="T11"/>
                </a:cxn>
              </a:cxnLst>
              <a:rect l="0" t="0" r="r" b="b"/>
              <a:pathLst>
                <a:path w="33" h="382">
                  <a:moveTo>
                    <a:pt x="5" y="300"/>
                  </a:moveTo>
                  <a:lnTo>
                    <a:pt x="16" y="382"/>
                  </a:lnTo>
                  <a:lnTo>
                    <a:pt x="33" y="299"/>
                  </a:lnTo>
                  <a:lnTo>
                    <a:pt x="27" y="0"/>
                  </a:lnTo>
                  <a:lnTo>
                    <a:pt x="0" y="0"/>
                  </a:lnTo>
                  <a:lnTo>
                    <a:pt x="5" y="300"/>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7" name="Freeform 346"/>
            <p:cNvSpPr/>
            <p:nvPr/>
          </p:nvSpPr>
          <p:spPr bwMode="auto">
            <a:xfrm>
              <a:off x="5632450" y="6173788"/>
              <a:ext cx="33338" cy="606425"/>
            </a:xfrm>
            <a:custGeom>
              <a:avLst/>
              <a:gdLst>
                <a:gd name="T0" fmla="*/ 3 w 21"/>
                <a:gd name="T1" fmla="*/ 296 h 382"/>
                <a:gd name="T2" fmla="*/ 4 w 21"/>
                <a:gd name="T3" fmla="*/ 382 h 382"/>
                <a:gd name="T4" fmla="*/ 21 w 21"/>
                <a:gd name="T5" fmla="*/ 299 h 382"/>
                <a:gd name="T6" fmla="*/ 15 w 21"/>
                <a:gd name="T7" fmla="*/ 0 h 382"/>
                <a:gd name="T8" fmla="*/ 0 w 21"/>
                <a:gd name="T9" fmla="*/ 2 h 382"/>
                <a:gd name="T10" fmla="*/ 3 w 21"/>
                <a:gd name="T11" fmla="*/ 296 h 382"/>
              </a:gdLst>
              <a:ahLst/>
              <a:cxnLst>
                <a:cxn ang="0">
                  <a:pos x="T0" y="T1"/>
                </a:cxn>
                <a:cxn ang="0">
                  <a:pos x="T2" y="T3"/>
                </a:cxn>
                <a:cxn ang="0">
                  <a:pos x="T4" y="T5"/>
                </a:cxn>
                <a:cxn ang="0">
                  <a:pos x="T6" y="T7"/>
                </a:cxn>
                <a:cxn ang="0">
                  <a:pos x="T8" y="T9"/>
                </a:cxn>
                <a:cxn ang="0">
                  <a:pos x="T10" y="T11"/>
                </a:cxn>
              </a:cxnLst>
              <a:rect l="0" t="0" r="r" b="b"/>
              <a:pathLst>
                <a:path w="21" h="382">
                  <a:moveTo>
                    <a:pt x="3" y="296"/>
                  </a:moveTo>
                  <a:lnTo>
                    <a:pt x="4" y="382"/>
                  </a:lnTo>
                  <a:lnTo>
                    <a:pt x="21" y="299"/>
                  </a:lnTo>
                  <a:lnTo>
                    <a:pt x="15" y="0"/>
                  </a:lnTo>
                  <a:lnTo>
                    <a:pt x="0" y="2"/>
                  </a:lnTo>
                  <a:lnTo>
                    <a:pt x="3" y="296"/>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8" name="Freeform 347"/>
            <p:cNvSpPr/>
            <p:nvPr/>
          </p:nvSpPr>
          <p:spPr bwMode="auto">
            <a:xfrm>
              <a:off x="5154613" y="6134100"/>
              <a:ext cx="434975" cy="455613"/>
            </a:xfrm>
            <a:custGeom>
              <a:avLst/>
              <a:gdLst>
                <a:gd name="T0" fmla="*/ 65 w 274"/>
                <a:gd name="T1" fmla="*/ 234 h 287"/>
                <a:gd name="T2" fmla="*/ 0 w 274"/>
                <a:gd name="T3" fmla="*/ 287 h 287"/>
                <a:gd name="T4" fmla="*/ 45 w 274"/>
                <a:gd name="T5" fmla="*/ 215 h 287"/>
                <a:gd name="T6" fmla="*/ 254 w 274"/>
                <a:gd name="T7" fmla="*/ 0 h 287"/>
                <a:gd name="T8" fmla="*/ 274 w 274"/>
                <a:gd name="T9" fmla="*/ 19 h 287"/>
                <a:gd name="T10" fmla="*/ 65 w 274"/>
                <a:gd name="T11" fmla="*/ 234 h 287"/>
              </a:gdLst>
              <a:ahLst/>
              <a:cxnLst>
                <a:cxn ang="0">
                  <a:pos x="T0" y="T1"/>
                </a:cxn>
                <a:cxn ang="0">
                  <a:pos x="T2" y="T3"/>
                </a:cxn>
                <a:cxn ang="0">
                  <a:pos x="T4" y="T5"/>
                </a:cxn>
                <a:cxn ang="0">
                  <a:pos x="T6" y="T7"/>
                </a:cxn>
                <a:cxn ang="0">
                  <a:pos x="T8" y="T9"/>
                </a:cxn>
                <a:cxn ang="0">
                  <a:pos x="T10" y="T11"/>
                </a:cxn>
              </a:cxnLst>
              <a:rect l="0" t="0" r="r" b="b"/>
              <a:pathLst>
                <a:path w="274" h="287">
                  <a:moveTo>
                    <a:pt x="65" y="234"/>
                  </a:moveTo>
                  <a:lnTo>
                    <a:pt x="0" y="287"/>
                  </a:lnTo>
                  <a:lnTo>
                    <a:pt x="45" y="215"/>
                  </a:lnTo>
                  <a:lnTo>
                    <a:pt x="254" y="0"/>
                  </a:lnTo>
                  <a:lnTo>
                    <a:pt x="274" y="19"/>
                  </a:lnTo>
                  <a:lnTo>
                    <a:pt x="65" y="234"/>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9" name="Freeform 348"/>
            <p:cNvSpPr/>
            <p:nvPr/>
          </p:nvSpPr>
          <p:spPr bwMode="auto">
            <a:xfrm>
              <a:off x="5154613" y="6151563"/>
              <a:ext cx="434975" cy="438150"/>
            </a:xfrm>
            <a:custGeom>
              <a:avLst/>
              <a:gdLst>
                <a:gd name="T0" fmla="*/ 65 w 274"/>
                <a:gd name="T1" fmla="*/ 223 h 276"/>
                <a:gd name="T2" fmla="*/ 0 w 274"/>
                <a:gd name="T3" fmla="*/ 276 h 276"/>
                <a:gd name="T4" fmla="*/ 54 w 274"/>
                <a:gd name="T5" fmla="*/ 216 h 276"/>
                <a:gd name="T6" fmla="*/ 264 w 274"/>
                <a:gd name="T7" fmla="*/ 0 h 276"/>
                <a:gd name="T8" fmla="*/ 274 w 274"/>
                <a:gd name="T9" fmla="*/ 8 h 276"/>
                <a:gd name="T10" fmla="*/ 65 w 274"/>
                <a:gd name="T11" fmla="*/ 223 h 276"/>
              </a:gdLst>
              <a:ahLst/>
              <a:cxnLst>
                <a:cxn ang="0">
                  <a:pos x="T0" y="T1"/>
                </a:cxn>
                <a:cxn ang="0">
                  <a:pos x="T2" y="T3"/>
                </a:cxn>
                <a:cxn ang="0">
                  <a:pos x="T4" y="T5"/>
                </a:cxn>
                <a:cxn ang="0">
                  <a:pos x="T6" y="T7"/>
                </a:cxn>
                <a:cxn ang="0">
                  <a:pos x="T8" y="T9"/>
                </a:cxn>
                <a:cxn ang="0">
                  <a:pos x="T10" y="T11"/>
                </a:cxn>
              </a:cxnLst>
              <a:rect l="0" t="0" r="r" b="b"/>
              <a:pathLst>
                <a:path w="274" h="276">
                  <a:moveTo>
                    <a:pt x="65" y="223"/>
                  </a:moveTo>
                  <a:lnTo>
                    <a:pt x="0" y="276"/>
                  </a:lnTo>
                  <a:lnTo>
                    <a:pt x="54" y="216"/>
                  </a:lnTo>
                  <a:lnTo>
                    <a:pt x="264" y="0"/>
                  </a:lnTo>
                  <a:lnTo>
                    <a:pt x="274" y="8"/>
                  </a:lnTo>
                  <a:lnTo>
                    <a:pt x="65" y="223"/>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0" name="Freeform 349"/>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1" name="Freeform 350"/>
            <p:cNvSpPr/>
            <p:nvPr/>
          </p:nvSpPr>
          <p:spPr bwMode="auto">
            <a:xfrm>
              <a:off x="5584825" y="6084888"/>
              <a:ext cx="71438" cy="71438"/>
            </a:xfrm>
            <a:custGeom>
              <a:avLst/>
              <a:gdLst>
                <a:gd name="T0" fmla="*/ 62 w 68"/>
                <a:gd name="T1" fmla="*/ 45 h 68"/>
                <a:gd name="T2" fmla="*/ 23 w 68"/>
                <a:gd name="T3" fmla="*/ 62 h 68"/>
                <a:gd name="T4" fmla="*/ 6 w 68"/>
                <a:gd name="T5" fmla="*/ 23 h 68"/>
                <a:gd name="T6" fmla="*/ 45 w 68"/>
                <a:gd name="T7" fmla="*/ 6 h 68"/>
                <a:gd name="T8" fmla="*/ 62 w 68"/>
                <a:gd name="T9" fmla="*/ 45 h 68"/>
              </a:gdLst>
              <a:ahLst/>
              <a:cxnLst>
                <a:cxn ang="0">
                  <a:pos x="T0" y="T1"/>
                </a:cxn>
                <a:cxn ang="0">
                  <a:pos x="T2" y="T3"/>
                </a:cxn>
                <a:cxn ang="0">
                  <a:pos x="T4" y="T5"/>
                </a:cxn>
                <a:cxn ang="0">
                  <a:pos x="T6" y="T7"/>
                </a:cxn>
                <a:cxn ang="0">
                  <a:pos x="T8" y="T9"/>
                </a:cxn>
              </a:cxnLst>
              <a:rect l="0" t="0" r="r" b="b"/>
              <a:pathLst>
                <a:path w="68" h="68">
                  <a:moveTo>
                    <a:pt x="62" y="45"/>
                  </a:moveTo>
                  <a:cubicBezTo>
                    <a:pt x="56" y="61"/>
                    <a:pt x="39" y="68"/>
                    <a:pt x="23" y="62"/>
                  </a:cubicBezTo>
                  <a:cubicBezTo>
                    <a:pt x="8" y="56"/>
                    <a:pt x="0" y="38"/>
                    <a:pt x="6" y="23"/>
                  </a:cubicBezTo>
                  <a:cubicBezTo>
                    <a:pt x="13" y="8"/>
                    <a:pt x="30" y="0"/>
                    <a:pt x="45" y="6"/>
                  </a:cubicBezTo>
                  <a:cubicBezTo>
                    <a:pt x="61" y="12"/>
                    <a:pt x="68" y="30"/>
                    <a:pt x="62" y="45"/>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2" name="Freeform 351"/>
            <p:cNvSpPr/>
            <p:nvPr/>
          </p:nvSpPr>
          <p:spPr bwMode="auto">
            <a:xfrm>
              <a:off x="5630863" y="5926138"/>
              <a:ext cx="85725" cy="115888"/>
            </a:xfrm>
            <a:custGeom>
              <a:avLst/>
              <a:gdLst>
                <a:gd name="T0" fmla="*/ 48 w 83"/>
                <a:gd name="T1" fmla="*/ 112 h 112"/>
                <a:gd name="T2" fmla="*/ 78 w 83"/>
                <a:gd name="T3" fmla="*/ 37 h 112"/>
                <a:gd name="T4" fmla="*/ 66 w 83"/>
                <a:gd name="T5" fmla="*/ 8 h 112"/>
                <a:gd name="T6" fmla="*/ 59 w 83"/>
                <a:gd name="T7" fmla="*/ 5 h 112"/>
                <a:gd name="T8" fmla="*/ 30 w 83"/>
                <a:gd name="T9" fmla="*/ 18 h 112"/>
                <a:gd name="T10" fmla="*/ 0 w 83"/>
                <a:gd name="T11" fmla="*/ 93 h 112"/>
                <a:gd name="T12" fmla="*/ 48 w 83"/>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3" h="112">
                  <a:moveTo>
                    <a:pt x="48" y="112"/>
                  </a:moveTo>
                  <a:cubicBezTo>
                    <a:pt x="78" y="37"/>
                    <a:pt x="78" y="37"/>
                    <a:pt x="78" y="37"/>
                  </a:cubicBezTo>
                  <a:cubicBezTo>
                    <a:pt x="83" y="25"/>
                    <a:pt x="77" y="12"/>
                    <a:pt x="66" y="8"/>
                  </a:cubicBezTo>
                  <a:cubicBezTo>
                    <a:pt x="59" y="5"/>
                    <a:pt x="59" y="5"/>
                    <a:pt x="59" y="5"/>
                  </a:cubicBezTo>
                  <a:cubicBezTo>
                    <a:pt x="48" y="0"/>
                    <a:pt x="35" y="6"/>
                    <a:pt x="30" y="18"/>
                  </a:cubicBezTo>
                  <a:cubicBezTo>
                    <a:pt x="0" y="93"/>
                    <a:pt x="0" y="93"/>
                    <a:pt x="0" y="93"/>
                  </a:cubicBezTo>
                  <a:lnTo>
                    <a:pt x="48" y="112"/>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3" name="Freeform 352"/>
            <p:cNvSpPr/>
            <p:nvPr/>
          </p:nvSpPr>
          <p:spPr bwMode="auto">
            <a:xfrm>
              <a:off x="5441950" y="6426200"/>
              <a:ext cx="63500" cy="128588"/>
            </a:xfrm>
            <a:custGeom>
              <a:avLst/>
              <a:gdLst>
                <a:gd name="T0" fmla="*/ 32 w 40"/>
                <a:gd name="T1" fmla="*/ 34 h 81"/>
                <a:gd name="T2" fmla="*/ 29 w 40"/>
                <a:gd name="T3" fmla="*/ 33 h 81"/>
                <a:gd name="T4" fmla="*/ 40 w 40"/>
                <a:gd name="T5" fmla="*/ 4 h 81"/>
                <a:gd name="T6" fmla="*/ 30 w 40"/>
                <a:gd name="T7" fmla="*/ 0 h 81"/>
                <a:gd name="T8" fmla="*/ 19 w 40"/>
                <a:gd name="T9" fmla="*/ 29 h 81"/>
                <a:gd name="T10" fmla="*/ 16 w 40"/>
                <a:gd name="T11" fmla="*/ 28 h 81"/>
                <a:gd name="T12" fmla="*/ 8 w 40"/>
                <a:gd name="T13" fmla="*/ 47 h 81"/>
                <a:gd name="T14" fmla="*/ 12 w 40"/>
                <a:gd name="T15" fmla="*/ 48 h 81"/>
                <a:gd name="T16" fmla="*/ 0 w 40"/>
                <a:gd name="T17" fmla="*/ 77 h 81"/>
                <a:gd name="T18" fmla="*/ 10 w 40"/>
                <a:gd name="T19" fmla="*/ 81 h 81"/>
                <a:gd name="T20" fmla="*/ 21 w 40"/>
                <a:gd name="T21" fmla="*/ 52 h 81"/>
                <a:gd name="T22" fmla="*/ 25 w 40"/>
                <a:gd name="T23" fmla="*/ 53 h 81"/>
                <a:gd name="T24" fmla="*/ 32 w 40"/>
                <a:gd name="T25"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81">
                  <a:moveTo>
                    <a:pt x="32" y="34"/>
                  </a:moveTo>
                  <a:lnTo>
                    <a:pt x="29" y="33"/>
                  </a:lnTo>
                  <a:lnTo>
                    <a:pt x="40" y="4"/>
                  </a:lnTo>
                  <a:lnTo>
                    <a:pt x="30" y="0"/>
                  </a:lnTo>
                  <a:lnTo>
                    <a:pt x="19" y="29"/>
                  </a:lnTo>
                  <a:lnTo>
                    <a:pt x="16" y="28"/>
                  </a:lnTo>
                  <a:lnTo>
                    <a:pt x="8" y="47"/>
                  </a:lnTo>
                  <a:lnTo>
                    <a:pt x="12" y="48"/>
                  </a:lnTo>
                  <a:lnTo>
                    <a:pt x="0" y="77"/>
                  </a:lnTo>
                  <a:lnTo>
                    <a:pt x="10" y="81"/>
                  </a:lnTo>
                  <a:lnTo>
                    <a:pt x="21" y="52"/>
                  </a:lnTo>
                  <a:lnTo>
                    <a:pt x="25" y="53"/>
                  </a:lnTo>
                  <a:lnTo>
                    <a:pt x="32" y="3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458" name="组合 457"/>
          <p:cNvGrpSpPr/>
          <p:nvPr/>
        </p:nvGrpSpPr>
        <p:grpSpPr>
          <a:xfrm>
            <a:off x="9482224" y="5238798"/>
            <a:ext cx="1179325" cy="883602"/>
            <a:chOff x="6153150" y="6072188"/>
            <a:chExt cx="1050925" cy="787400"/>
          </a:xfrm>
        </p:grpSpPr>
        <p:sp>
          <p:nvSpPr>
            <p:cNvPr id="184" name="Freeform 353"/>
            <p:cNvSpPr/>
            <p:nvPr/>
          </p:nvSpPr>
          <p:spPr bwMode="auto">
            <a:xfrm>
              <a:off x="6153150" y="6283325"/>
              <a:ext cx="673100" cy="327025"/>
            </a:xfrm>
            <a:custGeom>
              <a:avLst/>
              <a:gdLst>
                <a:gd name="T0" fmla="*/ 1 w 651"/>
                <a:gd name="T1" fmla="*/ 34 h 316"/>
                <a:gd name="T2" fmla="*/ 0 w 651"/>
                <a:gd name="T3" fmla="*/ 48 h 316"/>
                <a:gd name="T4" fmla="*/ 77 w 651"/>
                <a:gd name="T5" fmla="*/ 316 h 316"/>
                <a:gd name="T6" fmla="*/ 188 w 651"/>
                <a:gd name="T7" fmla="*/ 251 h 316"/>
                <a:gd name="T8" fmla="*/ 264 w 651"/>
                <a:gd name="T9" fmla="*/ 208 h 316"/>
                <a:gd name="T10" fmla="*/ 386 w 651"/>
                <a:gd name="T11" fmla="*/ 155 h 316"/>
                <a:gd name="T12" fmla="*/ 651 w 651"/>
                <a:gd name="T13" fmla="*/ 57 h 316"/>
                <a:gd name="T14" fmla="*/ 378 w 651"/>
                <a:gd name="T15" fmla="*/ 9 h 316"/>
                <a:gd name="T16" fmla="*/ 1 w 651"/>
                <a:gd name="T17" fmla="*/ 3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6">
                  <a:moveTo>
                    <a:pt x="1" y="34"/>
                  </a:moveTo>
                  <a:cubicBezTo>
                    <a:pt x="1" y="39"/>
                    <a:pt x="0" y="43"/>
                    <a:pt x="0" y="48"/>
                  </a:cubicBezTo>
                  <a:cubicBezTo>
                    <a:pt x="0" y="146"/>
                    <a:pt x="29" y="238"/>
                    <a:pt x="77" y="316"/>
                  </a:cubicBezTo>
                  <a:cubicBezTo>
                    <a:pt x="114" y="294"/>
                    <a:pt x="151" y="272"/>
                    <a:pt x="188" y="251"/>
                  </a:cubicBezTo>
                  <a:cubicBezTo>
                    <a:pt x="213" y="236"/>
                    <a:pt x="238" y="221"/>
                    <a:pt x="264" y="208"/>
                  </a:cubicBezTo>
                  <a:cubicBezTo>
                    <a:pt x="304" y="188"/>
                    <a:pt x="345" y="171"/>
                    <a:pt x="386" y="155"/>
                  </a:cubicBezTo>
                  <a:cubicBezTo>
                    <a:pt x="474" y="121"/>
                    <a:pt x="562" y="87"/>
                    <a:pt x="651" y="57"/>
                  </a:cubicBezTo>
                  <a:cubicBezTo>
                    <a:pt x="562" y="33"/>
                    <a:pt x="471" y="15"/>
                    <a:pt x="378" y="9"/>
                  </a:cubicBezTo>
                  <a:cubicBezTo>
                    <a:pt x="252" y="0"/>
                    <a:pt x="125" y="13"/>
                    <a:pt x="1" y="34"/>
                  </a:cubicBezTo>
                  <a:close/>
                </a:path>
              </a:pathLst>
            </a:custGeom>
            <a:solidFill>
              <a:srgbClr val="CE933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5" name="Freeform 354"/>
            <p:cNvSpPr/>
            <p:nvPr/>
          </p:nvSpPr>
          <p:spPr bwMode="auto">
            <a:xfrm>
              <a:off x="6232525" y="6253163"/>
              <a:ext cx="971550" cy="398463"/>
            </a:xfrm>
            <a:custGeom>
              <a:avLst/>
              <a:gdLst>
                <a:gd name="T0" fmla="*/ 939 w 939"/>
                <a:gd name="T1" fmla="*/ 78 h 385"/>
                <a:gd name="T2" fmla="*/ 933 w 939"/>
                <a:gd name="T3" fmla="*/ 0 h 385"/>
                <a:gd name="T4" fmla="*/ 309 w 939"/>
                <a:gd name="T5" fmla="*/ 185 h 385"/>
                <a:gd name="T6" fmla="*/ 187 w 939"/>
                <a:gd name="T7" fmla="*/ 238 h 385"/>
                <a:gd name="T8" fmla="*/ 111 w 939"/>
                <a:gd name="T9" fmla="*/ 281 h 385"/>
                <a:gd name="T10" fmla="*/ 0 w 939"/>
                <a:gd name="T11" fmla="*/ 346 h 385"/>
                <a:gd name="T12" fmla="*/ 27 w 939"/>
                <a:gd name="T13" fmla="*/ 385 h 385"/>
                <a:gd name="T14" fmla="*/ 927 w 939"/>
                <a:gd name="T15" fmla="*/ 188 h 385"/>
                <a:gd name="T16" fmla="*/ 939 w 939"/>
                <a:gd name="T17" fmla="*/ 7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385">
                  <a:moveTo>
                    <a:pt x="939" y="78"/>
                  </a:moveTo>
                  <a:cubicBezTo>
                    <a:pt x="939" y="51"/>
                    <a:pt x="937" y="25"/>
                    <a:pt x="933" y="0"/>
                  </a:cubicBezTo>
                  <a:cubicBezTo>
                    <a:pt x="718" y="28"/>
                    <a:pt x="512" y="105"/>
                    <a:pt x="309" y="185"/>
                  </a:cubicBezTo>
                  <a:cubicBezTo>
                    <a:pt x="268" y="201"/>
                    <a:pt x="227" y="218"/>
                    <a:pt x="187" y="238"/>
                  </a:cubicBezTo>
                  <a:cubicBezTo>
                    <a:pt x="161" y="251"/>
                    <a:pt x="136" y="266"/>
                    <a:pt x="111" y="281"/>
                  </a:cubicBezTo>
                  <a:cubicBezTo>
                    <a:pt x="74" y="302"/>
                    <a:pt x="37" y="324"/>
                    <a:pt x="0" y="346"/>
                  </a:cubicBezTo>
                  <a:cubicBezTo>
                    <a:pt x="8" y="359"/>
                    <a:pt x="17" y="372"/>
                    <a:pt x="27" y="385"/>
                  </a:cubicBezTo>
                  <a:cubicBezTo>
                    <a:pt x="308" y="257"/>
                    <a:pt x="618" y="201"/>
                    <a:pt x="927" y="188"/>
                  </a:cubicBezTo>
                  <a:cubicBezTo>
                    <a:pt x="935" y="152"/>
                    <a:pt x="939" y="115"/>
                    <a:pt x="939" y="78"/>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6" name="Freeform 355"/>
            <p:cNvSpPr/>
            <p:nvPr/>
          </p:nvSpPr>
          <p:spPr bwMode="auto">
            <a:xfrm>
              <a:off x="6286500" y="6559550"/>
              <a:ext cx="842963" cy="300038"/>
            </a:xfrm>
            <a:custGeom>
              <a:avLst/>
              <a:gdLst>
                <a:gd name="T0" fmla="*/ 482 w 816"/>
                <a:gd name="T1" fmla="*/ 29 h 290"/>
                <a:gd name="T2" fmla="*/ 375 w 816"/>
                <a:gd name="T3" fmla="*/ 62 h 290"/>
                <a:gd name="T4" fmla="*/ 248 w 816"/>
                <a:gd name="T5" fmla="*/ 58 h 290"/>
                <a:gd name="T6" fmla="*/ 65 w 816"/>
                <a:gd name="T7" fmla="*/ 93 h 290"/>
                <a:gd name="T8" fmla="*/ 0 w 816"/>
                <a:gd name="T9" fmla="*/ 119 h 290"/>
                <a:gd name="T10" fmla="*/ 379 w 816"/>
                <a:gd name="T11" fmla="*/ 290 h 290"/>
                <a:gd name="T12" fmla="*/ 816 w 816"/>
                <a:gd name="T13" fmla="*/ 41 h 290"/>
                <a:gd name="T14" fmla="*/ 482 w 816"/>
                <a:gd name="T15" fmla="*/ 29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290">
                  <a:moveTo>
                    <a:pt x="482" y="29"/>
                  </a:moveTo>
                  <a:cubicBezTo>
                    <a:pt x="446" y="38"/>
                    <a:pt x="412" y="56"/>
                    <a:pt x="375" y="62"/>
                  </a:cubicBezTo>
                  <a:cubicBezTo>
                    <a:pt x="333" y="69"/>
                    <a:pt x="290" y="60"/>
                    <a:pt x="248" y="58"/>
                  </a:cubicBezTo>
                  <a:cubicBezTo>
                    <a:pt x="185" y="55"/>
                    <a:pt x="121" y="67"/>
                    <a:pt x="65" y="93"/>
                  </a:cubicBezTo>
                  <a:cubicBezTo>
                    <a:pt x="44" y="103"/>
                    <a:pt x="22" y="114"/>
                    <a:pt x="0" y="119"/>
                  </a:cubicBezTo>
                  <a:cubicBezTo>
                    <a:pt x="93" y="224"/>
                    <a:pt x="229" y="290"/>
                    <a:pt x="379" y="290"/>
                  </a:cubicBezTo>
                  <a:cubicBezTo>
                    <a:pt x="565" y="290"/>
                    <a:pt x="728" y="190"/>
                    <a:pt x="816" y="41"/>
                  </a:cubicBezTo>
                  <a:cubicBezTo>
                    <a:pt x="707" y="50"/>
                    <a:pt x="590" y="0"/>
                    <a:pt x="482" y="29"/>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7" name="Freeform 356"/>
            <p:cNvSpPr/>
            <p:nvPr/>
          </p:nvSpPr>
          <p:spPr bwMode="auto">
            <a:xfrm>
              <a:off x="6259513" y="6446838"/>
              <a:ext cx="931863" cy="234950"/>
            </a:xfrm>
            <a:custGeom>
              <a:avLst/>
              <a:gdLst>
                <a:gd name="T0" fmla="*/ 273 w 900"/>
                <a:gd name="T1" fmla="*/ 166 h 227"/>
                <a:gd name="T2" fmla="*/ 400 w 900"/>
                <a:gd name="T3" fmla="*/ 170 h 227"/>
                <a:gd name="T4" fmla="*/ 507 w 900"/>
                <a:gd name="T5" fmla="*/ 137 h 227"/>
                <a:gd name="T6" fmla="*/ 841 w 900"/>
                <a:gd name="T7" fmla="*/ 149 h 227"/>
                <a:gd name="T8" fmla="*/ 900 w 900"/>
                <a:gd name="T9" fmla="*/ 0 h 227"/>
                <a:gd name="T10" fmla="*/ 0 w 900"/>
                <a:gd name="T11" fmla="*/ 197 h 227"/>
                <a:gd name="T12" fmla="*/ 25 w 900"/>
                <a:gd name="T13" fmla="*/ 227 h 227"/>
                <a:gd name="T14" fmla="*/ 90 w 900"/>
                <a:gd name="T15" fmla="*/ 201 h 227"/>
                <a:gd name="T16" fmla="*/ 273 w 900"/>
                <a:gd name="T17" fmla="*/ 1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0" h="227">
                  <a:moveTo>
                    <a:pt x="273" y="166"/>
                  </a:moveTo>
                  <a:cubicBezTo>
                    <a:pt x="315" y="168"/>
                    <a:pt x="358" y="177"/>
                    <a:pt x="400" y="170"/>
                  </a:cubicBezTo>
                  <a:cubicBezTo>
                    <a:pt x="437" y="164"/>
                    <a:pt x="471" y="146"/>
                    <a:pt x="507" y="137"/>
                  </a:cubicBezTo>
                  <a:cubicBezTo>
                    <a:pt x="615" y="108"/>
                    <a:pt x="732" y="158"/>
                    <a:pt x="841" y="149"/>
                  </a:cubicBezTo>
                  <a:cubicBezTo>
                    <a:pt x="868" y="104"/>
                    <a:pt x="889" y="53"/>
                    <a:pt x="900" y="0"/>
                  </a:cubicBezTo>
                  <a:cubicBezTo>
                    <a:pt x="591" y="13"/>
                    <a:pt x="281" y="69"/>
                    <a:pt x="0" y="197"/>
                  </a:cubicBezTo>
                  <a:cubicBezTo>
                    <a:pt x="8" y="207"/>
                    <a:pt x="16" y="217"/>
                    <a:pt x="25" y="227"/>
                  </a:cubicBezTo>
                  <a:cubicBezTo>
                    <a:pt x="47" y="222"/>
                    <a:pt x="69" y="211"/>
                    <a:pt x="90" y="201"/>
                  </a:cubicBezTo>
                  <a:cubicBezTo>
                    <a:pt x="146" y="175"/>
                    <a:pt x="210" y="163"/>
                    <a:pt x="273" y="166"/>
                  </a:cubicBezTo>
                  <a:close/>
                </a:path>
              </a:pathLst>
            </a:custGeom>
            <a:solidFill>
              <a:srgbClr val="D8B43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8" name="Freeform 357"/>
            <p:cNvSpPr/>
            <p:nvPr/>
          </p:nvSpPr>
          <p:spPr bwMode="auto">
            <a:xfrm>
              <a:off x="6381750" y="6072188"/>
              <a:ext cx="393700" cy="255588"/>
            </a:xfrm>
            <a:custGeom>
              <a:avLst/>
              <a:gdLst>
                <a:gd name="T0" fmla="*/ 190 w 380"/>
                <a:gd name="T1" fmla="*/ 0 h 246"/>
                <a:gd name="T2" fmla="*/ 0 w 380"/>
                <a:gd name="T3" fmla="*/ 190 h 246"/>
                <a:gd name="T4" fmla="*/ 2 w 380"/>
                <a:gd name="T5" fmla="*/ 212 h 246"/>
                <a:gd name="T6" fmla="*/ 156 w 380"/>
                <a:gd name="T7" fmla="*/ 213 h 246"/>
                <a:gd name="T8" fmla="*/ 371 w 380"/>
                <a:gd name="T9" fmla="*/ 246 h 246"/>
                <a:gd name="T10" fmla="*/ 380 w 380"/>
                <a:gd name="T11" fmla="*/ 190 h 246"/>
                <a:gd name="T12" fmla="*/ 190 w 38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380" h="246">
                  <a:moveTo>
                    <a:pt x="190" y="0"/>
                  </a:moveTo>
                  <a:cubicBezTo>
                    <a:pt x="85" y="0"/>
                    <a:pt x="0" y="85"/>
                    <a:pt x="0" y="190"/>
                  </a:cubicBezTo>
                  <a:cubicBezTo>
                    <a:pt x="0" y="197"/>
                    <a:pt x="1" y="205"/>
                    <a:pt x="2" y="212"/>
                  </a:cubicBezTo>
                  <a:cubicBezTo>
                    <a:pt x="53" y="209"/>
                    <a:pt x="105" y="209"/>
                    <a:pt x="156" y="213"/>
                  </a:cubicBezTo>
                  <a:cubicBezTo>
                    <a:pt x="229" y="218"/>
                    <a:pt x="300" y="230"/>
                    <a:pt x="371" y="246"/>
                  </a:cubicBezTo>
                  <a:cubicBezTo>
                    <a:pt x="377" y="228"/>
                    <a:pt x="380" y="209"/>
                    <a:pt x="380" y="190"/>
                  </a:cubicBezTo>
                  <a:cubicBezTo>
                    <a:pt x="380" y="85"/>
                    <a:pt x="295" y="0"/>
                    <a:pt x="190"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89" name="Freeform 358"/>
          <p:cNvSpPr/>
          <p:nvPr/>
        </p:nvSpPr>
        <p:spPr bwMode="auto">
          <a:xfrm>
            <a:off x="9482224" y="4943076"/>
            <a:ext cx="1172199" cy="600351"/>
          </a:xfrm>
          <a:custGeom>
            <a:avLst/>
            <a:gdLst>
              <a:gd name="T0" fmla="*/ 1009 w 1009"/>
              <a:gd name="T1" fmla="*/ 430 h 517"/>
              <a:gd name="T2" fmla="*/ 507 w 1009"/>
              <a:gd name="T3" fmla="*/ 0 h 517"/>
              <a:gd name="T4" fmla="*/ 0 w 1009"/>
              <a:gd name="T5" fmla="*/ 494 h 517"/>
              <a:gd name="T6" fmla="*/ 223 w 1009"/>
              <a:gd name="T7" fmla="*/ 468 h 517"/>
              <a:gd name="T8" fmla="*/ 221 w 1009"/>
              <a:gd name="T9" fmla="*/ 446 h 517"/>
              <a:gd name="T10" fmla="*/ 411 w 1009"/>
              <a:gd name="T11" fmla="*/ 256 h 517"/>
              <a:gd name="T12" fmla="*/ 601 w 1009"/>
              <a:gd name="T13" fmla="*/ 446 h 517"/>
              <a:gd name="T14" fmla="*/ 592 w 1009"/>
              <a:gd name="T15" fmla="*/ 502 h 517"/>
              <a:gd name="T16" fmla="*/ 650 w 1009"/>
              <a:gd name="T17" fmla="*/ 517 h 517"/>
              <a:gd name="T18" fmla="*/ 1009 w 1009"/>
              <a:gd name="T19" fmla="*/ 43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9" h="517">
                <a:moveTo>
                  <a:pt x="1009" y="430"/>
                </a:moveTo>
                <a:cubicBezTo>
                  <a:pt x="972" y="186"/>
                  <a:pt x="761" y="0"/>
                  <a:pt x="507" y="0"/>
                </a:cubicBezTo>
                <a:cubicBezTo>
                  <a:pt x="231" y="0"/>
                  <a:pt x="7" y="220"/>
                  <a:pt x="0" y="494"/>
                </a:cubicBezTo>
                <a:cubicBezTo>
                  <a:pt x="74" y="482"/>
                  <a:pt x="148" y="472"/>
                  <a:pt x="223" y="468"/>
                </a:cubicBezTo>
                <a:cubicBezTo>
                  <a:pt x="222" y="461"/>
                  <a:pt x="221" y="453"/>
                  <a:pt x="221" y="446"/>
                </a:cubicBezTo>
                <a:cubicBezTo>
                  <a:pt x="221" y="341"/>
                  <a:pt x="306" y="256"/>
                  <a:pt x="411" y="256"/>
                </a:cubicBezTo>
                <a:cubicBezTo>
                  <a:pt x="516" y="256"/>
                  <a:pt x="601" y="341"/>
                  <a:pt x="601" y="446"/>
                </a:cubicBezTo>
                <a:cubicBezTo>
                  <a:pt x="601" y="465"/>
                  <a:pt x="598" y="484"/>
                  <a:pt x="592" y="502"/>
                </a:cubicBezTo>
                <a:cubicBezTo>
                  <a:pt x="612" y="507"/>
                  <a:pt x="631" y="512"/>
                  <a:pt x="650" y="517"/>
                </a:cubicBezTo>
                <a:cubicBezTo>
                  <a:pt x="768" y="477"/>
                  <a:pt x="887" y="446"/>
                  <a:pt x="1009" y="430"/>
                </a:cubicBezTo>
                <a:close/>
              </a:path>
            </a:pathLst>
          </a:custGeom>
          <a:solidFill>
            <a:srgbClr val="24A2D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0" name="Oval 359"/>
          <p:cNvSpPr>
            <a:spLocks noChangeArrowheads="1"/>
          </p:cNvSpPr>
          <p:nvPr/>
        </p:nvSpPr>
        <p:spPr bwMode="auto">
          <a:xfrm>
            <a:off x="10925795" y="4943075"/>
            <a:ext cx="1179325" cy="1179325"/>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7" name="组合 456"/>
          <p:cNvGrpSpPr/>
          <p:nvPr/>
        </p:nvGrpSpPr>
        <p:grpSpPr>
          <a:xfrm>
            <a:off x="11086126" y="5212076"/>
            <a:ext cx="860444" cy="637762"/>
            <a:chOff x="7459663" y="6048375"/>
            <a:chExt cx="766762" cy="568325"/>
          </a:xfrm>
        </p:grpSpPr>
        <p:sp>
          <p:nvSpPr>
            <p:cNvPr id="191" name="Freeform 360"/>
            <p:cNvSpPr/>
            <p:nvPr/>
          </p:nvSpPr>
          <p:spPr bwMode="auto">
            <a:xfrm>
              <a:off x="7459663" y="6256338"/>
              <a:ext cx="174625" cy="53975"/>
            </a:xfrm>
            <a:custGeom>
              <a:avLst/>
              <a:gdLst>
                <a:gd name="T0" fmla="*/ 13 w 168"/>
                <a:gd name="T1" fmla="*/ 46 h 51"/>
                <a:gd name="T2" fmla="*/ 0 w 168"/>
                <a:gd name="T3" fmla="*/ 39 h 51"/>
                <a:gd name="T4" fmla="*/ 8 w 168"/>
                <a:gd name="T5" fmla="*/ 27 h 51"/>
                <a:gd name="T6" fmla="*/ 50 w 168"/>
                <a:gd name="T7" fmla="*/ 31 h 51"/>
                <a:gd name="T8" fmla="*/ 63 w 168"/>
                <a:gd name="T9" fmla="*/ 23 h 51"/>
                <a:gd name="T10" fmla="*/ 73 w 168"/>
                <a:gd name="T11" fmla="*/ 17 h 51"/>
                <a:gd name="T12" fmla="*/ 168 w 168"/>
                <a:gd name="T13" fmla="*/ 20 h 51"/>
                <a:gd name="T14" fmla="*/ 159 w 168"/>
                <a:gd name="T15" fmla="*/ 33 h 51"/>
                <a:gd name="T16" fmla="*/ 80 w 168"/>
                <a:gd name="T17" fmla="*/ 30 h 51"/>
                <a:gd name="T18" fmla="*/ 72 w 168"/>
                <a:gd name="T19" fmla="*/ 36 h 51"/>
                <a:gd name="T20" fmla="*/ 56 w 168"/>
                <a:gd name="T21" fmla="*/ 45 h 51"/>
                <a:gd name="T22" fmla="*/ 13 w 168"/>
                <a:gd name="T23"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51">
                  <a:moveTo>
                    <a:pt x="13" y="46"/>
                  </a:moveTo>
                  <a:cubicBezTo>
                    <a:pt x="8" y="45"/>
                    <a:pt x="4" y="42"/>
                    <a:pt x="0" y="39"/>
                  </a:cubicBezTo>
                  <a:cubicBezTo>
                    <a:pt x="8" y="27"/>
                    <a:pt x="8" y="27"/>
                    <a:pt x="8" y="27"/>
                  </a:cubicBezTo>
                  <a:cubicBezTo>
                    <a:pt x="20" y="35"/>
                    <a:pt x="36" y="37"/>
                    <a:pt x="50" y="31"/>
                  </a:cubicBezTo>
                  <a:cubicBezTo>
                    <a:pt x="54" y="29"/>
                    <a:pt x="59" y="26"/>
                    <a:pt x="63" y="23"/>
                  </a:cubicBezTo>
                  <a:cubicBezTo>
                    <a:pt x="67" y="21"/>
                    <a:pt x="70" y="19"/>
                    <a:pt x="73" y="17"/>
                  </a:cubicBezTo>
                  <a:cubicBezTo>
                    <a:pt x="102" y="0"/>
                    <a:pt x="140" y="2"/>
                    <a:pt x="168" y="20"/>
                  </a:cubicBezTo>
                  <a:cubicBezTo>
                    <a:pt x="159" y="33"/>
                    <a:pt x="159" y="33"/>
                    <a:pt x="159" y="33"/>
                  </a:cubicBezTo>
                  <a:cubicBezTo>
                    <a:pt x="136" y="17"/>
                    <a:pt x="105" y="16"/>
                    <a:pt x="80" y="30"/>
                  </a:cubicBezTo>
                  <a:cubicBezTo>
                    <a:pt x="78" y="32"/>
                    <a:pt x="75" y="34"/>
                    <a:pt x="72" y="36"/>
                  </a:cubicBezTo>
                  <a:cubicBezTo>
                    <a:pt x="67" y="39"/>
                    <a:pt x="62" y="43"/>
                    <a:pt x="56" y="45"/>
                  </a:cubicBezTo>
                  <a:cubicBezTo>
                    <a:pt x="42" y="51"/>
                    <a:pt x="27" y="51"/>
                    <a:pt x="13" y="4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2" name="Freeform 361"/>
            <p:cNvSpPr/>
            <p:nvPr/>
          </p:nvSpPr>
          <p:spPr bwMode="auto">
            <a:xfrm>
              <a:off x="7845425" y="6245225"/>
              <a:ext cx="381000" cy="342900"/>
            </a:xfrm>
            <a:custGeom>
              <a:avLst/>
              <a:gdLst>
                <a:gd name="T0" fmla="*/ 362 w 369"/>
                <a:gd name="T1" fmla="*/ 332 h 332"/>
                <a:gd name="T2" fmla="*/ 317 w 369"/>
                <a:gd name="T3" fmla="*/ 283 h 332"/>
                <a:gd name="T4" fmla="*/ 316 w 369"/>
                <a:gd name="T5" fmla="*/ 280 h 332"/>
                <a:gd name="T6" fmla="*/ 301 w 369"/>
                <a:gd name="T7" fmla="*/ 260 h 332"/>
                <a:gd name="T8" fmla="*/ 291 w 369"/>
                <a:gd name="T9" fmla="*/ 261 h 332"/>
                <a:gd name="T10" fmla="*/ 285 w 369"/>
                <a:gd name="T11" fmla="*/ 262 h 332"/>
                <a:gd name="T12" fmla="*/ 232 w 369"/>
                <a:gd name="T13" fmla="*/ 241 h 332"/>
                <a:gd name="T14" fmla="*/ 206 w 369"/>
                <a:gd name="T15" fmla="*/ 203 h 332"/>
                <a:gd name="T16" fmla="*/ 203 w 369"/>
                <a:gd name="T17" fmla="*/ 197 h 332"/>
                <a:gd name="T18" fmla="*/ 0 w 369"/>
                <a:gd name="T19" fmla="*/ 14 h 332"/>
                <a:gd name="T20" fmla="*/ 6 w 369"/>
                <a:gd name="T21" fmla="*/ 0 h 332"/>
                <a:gd name="T22" fmla="*/ 216 w 369"/>
                <a:gd name="T23" fmla="*/ 189 h 332"/>
                <a:gd name="T24" fmla="*/ 219 w 369"/>
                <a:gd name="T25" fmla="*/ 196 h 332"/>
                <a:gd name="T26" fmla="*/ 243 w 369"/>
                <a:gd name="T27" fmla="*/ 231 h 332"/>
                <a:gd name="T28" fmla="*/ 283 w 369"/>
                <a:gd name="T29" fmla="*/ 247 h 332"/>
                <a:gd name="T30" fmla="*/ 287 w 369"/>
                <a:gd name="T31" fmla="*/ 246 h 332"/>
                <a:gd name="T32" fmla="*/ 304 w 369"/>
                <a:gd name="T33" fmla="*/ 245 h 332"/>
                <a:gd name="T34" fmla="*/ 329 w 369"/>
                <a:gd name="T35" fmla="*/ 273 h 332"/>
                <a:gd name="T36" fmla="*/ 331 w 369"/>
                <a:gd name="T37" fmla="*/ 276 h 332"/>
                <a:gd name="T38" fmla="*/ 369 w 369"/>
                <a:gd name="T39" fmla="*/ 319 h 332"/>
                <a:gd name="T40" fmla="*/ 362 w 369"/>
                <a:gd name="T41"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9" h="332">
                  <a:moveTo>
                    <a:pt x="362" y="332"/>
                  </a:moveTo>
                  <a:cubicBezTo>
                    <a:pt x="342" y="321"/>
                    <a:pt x="326" y="303"/>
                    <a:pt x="317" y="283"/>
                  </a:cubicBezTo>
                  <a:cubicBezTo>
                    <a:pt x="316" y="280"/>
                    <a:pt x="316" y="280"/>
                    <a:pt x="316" y="280"/>
                  </a:cubicBezTo>
                  <a:cubicBezTo>
                    <a:pt x="312" y="271"/>
                    <a:pt x="308" y="261"/>
                    <a:pt x="301" y="260"/>
                  </a:cubicBezTo>
                  <a:cubicBezTo>
                    <a:pt x="298" y="260"/>
                    <a:pt x="294" y="260"/>
                    <a:pt x="291" y="261"/>
                  </a:cubicBezTo>
                  <a:cubicBezTo>
                    <a:pt x="289" y="262"/>
                    <a:pt x="287" y="262"/>
                    <a:pt x="285" y="262"/>
                  </a:cubicBezTo>
                  <a:cubicBezTo>
                    <a:pt x="267" y="265"/>
                    <a:pt x="247" y="257"/>
                    <a:pt x="232" y="241"/>
                  </a:cubicBezTo>
                  <a:cubicBezTo>
                    <a:pt x="221" y="230"/>
                    <a:pt x="213" y="216"/>
                    <a:pt x="206" y="203"/>
                  </a:cubicBezTo>
                  <a:cubicBezTo>
                    <a:pt x="203" y="197"/>
                    <a:pt x="203" y="197"/>
                    <a:pt x="203" y="197"/>
                  </a:cubicBezTo>
                  <a:cubicBezTo>
                    <a:pt x="154" y="110"/>
                    <a:pt x="82" y="45"/>
                    <a:pt x="0" y="14"/>
                  </a:cubicBezTo>
                  <a:cubicBezTo>
                    <a:pt x="6" y="0"/>
                    <a:pt x="6" y="0"/>
                    <a:pt x="6" y="0"/>
                  </a:cubicBezTo>
                  <a:cubicBezTo>
                    <a:pt x="91" y="33"/>
                    <a:pt x="165" y="100"/>
                    <a:pt x="216" y="189"/>
                  </a:cubicBezTo>
                  <a:cubicBezTo>
                    <a:pt x="219" y="196"/>
                    <a:pt x="219" y="196"/>
                    <a:pt x="219" y="196"/>
                  </a:cubicBezTo>
                  <a:cubicBezTo>
                    <a:pt x="227" y="209"/>
                    <a:pt x="233" y="221"/>
                    <a:pt x="243" y="231"/>
                  </a:cubicBezTo>
                  <a:cubicBezTo>
                    <a:pt x="255" y="243"/>
                    <a:pt x="270" y="249"/>
                    <a:pt x="283" y="247"/>
                  </a:cubicBezTo>
                  <a:cubicBezTo>
                    <a:pt x="284" y="247"/>
                    <a:pt x="286" y="247"/>
                    <a:pt x="287" y="246"/>
                  </a:cubicBezTo>
                  <a:cubicBezTo>
                    <a:pt x="292" y="245"/>
                    <a:pt x="298" y="244"/>
                    <a:pt x="304" y="245"/>
                  </a:cubicBezTo>
                  <a:cubicBezTo>
                    <a:pt x="318" y="248"/>
                    <a:pt x="324" y="262"/>
                    <a:pt x="329" y="273"/>
                  </a:cubicBezTo>
                  <a:cubicBezTo>
                    <a:pt x="331" y="276"/>
                    <a:pt x="331" y="276"/>
                    <a:pt x="331" y="276"/>
                  </a:cubicBezTo>
                  <a:cubicBezTo>
                    <a:pt x="339" y="294"/>
                    <a:pt x="353" y="309"/>
                    <a:pt x="369" y="319"/>
                  </a:cubicBezTo>
                  <a:lnTo>
                    <a:pt x="362" y="332"/>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3" name="Freeform 362"/>
            <p:cNvSpPr/>
            <p:nvPr/>
          </p:nvSpPr>
          <p:spPr bwMode="auto">
            <a:xfrm>
              <a:off x="7535863" y="6048375"/>
              <a:ext cx="344488" cy="428625"/>
            </a:xfrm>
            <a:custGeom>
              <a:avLst/>
              <a:gdLst>
                <a:gd name="T0" fmla="*/ 72 w 333"/>
                <a:gd name="T1" fmla="*/ 293 h 414"/>
                <a:gd name="T2" fmla="*/ 183 w 333"/>
                <a:gd name="T3" fmla="*/ 399 h 414"/>
                <a:gd name="T4" fmla="*/ 241 w 333"/>
                <a:gd name="T5" fmla="*/ 407 h 414"/>
                <a:gd name="T6" fmla="*/ 281 w 333"/>
                <a:gd name="T7" fmla="*/ 364 h 414"/>
                <a:gd name="T8" fmla="*/ 269 w 333"/>
                <a:gd name="T9" fmla="*/ 18 h 414"/>
                <a:gd name="T10" fmla="*/ 261 w 333"/>
                <a:gd name="T11" fmla="*/ 8 h 414"/>
                <a:gd name="T12" fmla="*/ 224 w 333"/>
                <a:gd name="T13" fmla="*/ 17 h 414"/>
                <a:gd name="T14" fmla="*/ 17 w 333"/>
                <a:gd name="T15" fmla="*/ 73 h 414"/>
                <a:gd name="T16" fmla="*/ 5 w 333"/>
                <a:gd name="T17" fmla="*/ 76 h 414"/>
                <a:gd name="T18" fmla="*/ 2 w 333"/>
                <a:gd name="T19" fmla="*/ 94 h 414"/>
                <a:gd name="T20" fmla="*/ 47 w 333"/>
                <a:gd name="T21" fmla="*/ 250 h 414"/>
                <a:gd name="T22" fmla="*/ 72 w 333"/>
                <a:gd name="T23" fmla="*/ 29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414">
                  <a:moveTo>
                    <a:pt x="72" y="293"/>
                  </a:moveTo>
                  <a:cubicBezTo>
                    <a:pt x="100" y="336"/>
                    <a:pt x="137" y="376"/>
                    <a:pt x="183" y="399"/>
                  </a:cubicBezTo>
                  <a:cubicBezTo>
                    <a:pt x="201" y="407"/>
                    <a:pt x="222" y="414"/>
                    <a:pt x="241" y="407"/>
                  </a:cubicBezTo>
                  <a:cubicBezTo>
                    <a:pt x="260" y="400"/>
                    <a:pt x="272" y="382"/>
                    <a:pt x="281" y="364"/>
                  </a:cubicBezTo>
                  <a:cubicBezTo>
                    <a:pt x="333" y="261"/>
                    <a:pt x="326" y="117"/>
                    <a:pt x="269" y="18"/>
                  </a:cubicBezTo>
                  <a:cubicBezTo>
                    <a:pt x="267" y="14"/>
                    <a:pt x="265" y="11"/>
                    <a:pt x="261" y="8"/>
                  </a:cubicBezTo>
                  <a:cubicBezTo>
                    <a:pt x="250" y="0"/>
                    <a:pt x="234" y="8"/>
                    <a:pt x="224" y="17"/>
                  </a:cubicBezTo>
                  <a:cubicBezTo>
                    <a:pt x="170" y="66"/>
                    <a:pt x="108" y="84"/>
                    <a:pt x="17" y="73"/>
                  </a:cubicBezTo>
                  <a:cubicBezTo>
                    <a:pt x="13" y="72"/>
                    <a:pt x="8" y="73"/>
                    <a:pt x="5" y="76"/>
                  </a:cubicBezTo>
                  <a:cubicBezTo>
                    <a:pt x="0" y="81"/>
                    <a:pt x="1" y="88"/>
                    <a:pt x="2" y="94"/>
                  </a:cubicBezTo>
                  <a:cubicBezTo>
                    <a:pt x="12" y="148"/>
                    <a:pt x="23" y="201"/>
                    <a:pt x="47" y="250"/>
                  </a:cubicBezTo>
                  <a:cubicBezTo>
                    <a:pt x="54" y="265"/>
                    <a:pt x="62" y="279"/>
                    <a:pt x="72" y="29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4" name="Freeform 363"/>
            <p:cNvSpPr/>
            <p:nvPr/>
          </p:nvSpPr>
          <p:spPr bwMode="auto">
            <a:xfrm>
              <a:off x="7607300" y="6192838"/>
              <a:ext cx="63500" cy="61913"/>
            </a:xfrm>
            <a:custGeom>
              <a:avLst/>
              <a:gdLst>
                <a:gd name="T0" fmla="*/ 3 w 61"/>
                <a:gd name="T1" fmla="*/ 60 h 60"/>
                <a:gd name="T2" fmla="*/ 2 w 61"/>
                <a:gd name="T3" fmla="*/ 56 h 60"/>
                <a:gd name="T4" fmla="*/ 0 w 61"/>
                <a:gd name="T5" fmla="*/ 45 h 60"/>
                <a:gd name="T6" fmla="*/ 1 w 61"/>
                <a:gd name="T7" fmla="*/ 37 h 60"/>
                <a:gd name="T8" fmla="*/ 4 w 61"/>
                <a:gd name="T9" fmla="*/ 29 h 60"/>
                <a:gd name="T10" fmla="*/ 8 w 61"/>
                <a:gd name="T11" fmla="*/ 20 h 60"/>
                <a:gd name="T12" fmla="*/ 14 w 61"/>
                <a:gd name="T13" fmla="*/ 13 h 60"/>
                <a:gd name="T14" fmla="*/ 22 w 61"/>
                <a:gd name="T15" fmla="*/ 7 h 60"/>
                <a:gd name="T16" fmla="*/ 30 w 61"/>
                <a:gd name="T17" fmla="*/ 3 h 60"/>
                <a:gd name="T18" fmla="*/ 39 w 61"/>
                <a:gd name="T19" fmla="*/ 1 h 60"/>
                <a:gd name="T20" fmla="*/ 46 w 61"/>
                <a:gd name="T21" fmla="*/ 0 h 60"/>
                <a:gd name="T22" fmla="*/ 52 w 61"/>
                <a:gd name="T23" fmla="*/ 0 h 60"/>
                <a:gd name="T24" fmla="*/ 57 w 61"/>
                <a:gd name="T25" fmla="*/ 1 h 60"/>
                <a:gd name="T26" fmla="*/ 61 w 61"/>
                <a:gd name="T27" fmla="*/ 2 h 60"/>
                <a:gd name="T28" fmla="*/ 61 w 61"/>
                <a:gd name="T29" fmla="*/ 4 h 60"/>
                <a:gd name="T30" fmla="*/ 58 w 61"/>
                <a:gd name="T31" fmla="*/ 6 h 60"/>
                <a:gd name="T32" fmla="*/ 49 w 61"/>
                <a:gd name="T33" fmla="*/ 10 h 60"/>
                <a:gd name="T34" fmla="*/ 43 w 61"/>
                <a:gd name="T35" fmla="*/ 13 h 60"/>
                <a:gd name="T36" fmla="*/ 37 w 61"/>
                <a:gd name="T37" fmla="*/ 17 h 60"/>
                <a:gd name="T38" fmla="*/ 32 w 61"/>
                <a:gd name="T39" fmla="*/ 21 h 60"/>
                <a:gd name="T40" fmla="*/ 26 w 61"/>
                <a:gd name="T41" fmla="*/ 26 h 60"/>
                <a:gd name="T42" fmla="*/ 21 w 61"/>
                <a:gd name="T43" fmla="*/ 31 h 60"/>
                <a:gd name="T44" fmla="*/ 19 w 61"/>
                <a:gd name="T45" fmla="*/ 33 h 60"/>
                <a:gd name="T46" fmla="*/ 17 w 61"/>
                <a:gd name="T47" fmla="*/ 36 h 60"/>
                <a:gd name="T48" fmla="*/ 14 w 61"/>
                <a:gd name="T49" fmla="*/ 41 h 60"/>
                <a:gd name="T50" fmla="*/ 11 w 61"/>
                <a:gd name="T51" fmla="*/ 47 h 60"/>
                <a:gd name="T52" fmla="*/ 7 w 61"/>
                <a:gd name="T53" fmla="*/ 56 h 60"/>
                <a:gd name="T54" fmla="*/ 5 w 61"/>
                <a:gd name="T55" fmla="*/ 60 h 60"/>
                <a:gd name="T56" fmla="*/ 3 w 61"/>
                <a:gd name="T5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0">
                  <a:moveTo>
                    <a:pt x="3" y="60"/>
                  </a:moveTo>
                  <a:cubicBezTo>
                    <a:pt x="3" y="60"/>
                    <a:pt x="2" y="58"/>
                    <a:pt x="2" y="56"/>
                  </a:cubicBezTo>
                  <a:cubicBezTo>
                    <a:pt x="1" y="53"/>
                    <a:pt x="0" y="49"/>
                    <a:pt x="0" y="45"/>
                  </a:cubicBezTo>
                  <a:cubicBezTo>
                    <a:pt x="0" y="42"/>
                    <a:pt x="1" y="40"/>
                    <a:pt x="1" y="37"/>
                  </a:cubicBezTo>
                  <a:cubicBezTo>
                    <a:pt x="2" y="34"/>
                    <a:pt x="2" y="31"/>
                    <a:pt x="4" y="29"/>
                  </a:cubicBezTo>
                  <a:cubicBezTo>
                    <a:pt x="5" y="26"/>
                    <a:pt x="6" y="23"/>
                    <a:pt x="8" y="20"/>
                  </a:cubicBezTo>
                  <a:cubicBezTo>
                    <a:pt x="10" y="18"/>
                    <a:pt x="12" y="15"/>
                    <a:pt x="14" y="13"/>
                  </a:cubicBezTo>
                  <a:cubicBezTo>
                    <a:pt x="17" y="11"/>
                    <a:pt x="19" y="9"/>
                    <a:pt x="22" y="7"/>
                  </a:cubicBezTo>
                  <a:cubicBezTo>
                    <a:pt x="25" y="6"/>
                    <a:pt x="28" y="4"/>
                    <a:pt x="30" y="3"/>
                  </a:cubicBezTo>
                  <a:cubicBezTo>
                    <a:pt x="33" y="2"/>
                    <a:pt x="36" y="1"/>
                    <a:pt x="39" y="1"/>
                  </a:cubicBezTo>
                  <a:cubicBezTo>
                    <a:pt x="41" y="0"/>
                    <a:pt x="44" y="0"/>
                    <a:pt x="46" y="0"/>
                  </a:cubicBezTo>
                  <a:cubicBezTo>
                    <a:pt x="48" y="0"/>
                    <a:pt x="50" y="0"/>
                    <a:pt x="52" y="0"/>
                  </a:cubicBezTo>
                  <a:cubicBezTo>
                    <a:pt x="54" y="0"/>
                    <a:pt x="56" y="1"/>
                    <a:pt x="57" y="1"/>
                  </a:cubicBezTo>
                  <a:cubicBezTo>
                    <a:pt x="60" y="1"/>
                    <a:pt x="61" y="2"/>
                    <a:pt x="61" y="2"/>
                  </a:cubicBezTo>
                  <a:cubicBezTo>
                    <a:pt x="61" y="4"/>
                    <a:pt x="61" y="4"/>
                    <a:pt x="61" y="4"/>
                  </a:cubicBezTo>
                  <a:cubicBezTo>
                    <a:pt x="61" y="4"/>
                    <a:pt x="60" y="4"/>
                    <a:pt x="58" y="6"/>
                  </a:cubicBezTo>
                  <a:cubicBezTo>
                    <a:pt x="55" y="7"/>
                    <a:pt x="52" y="8"/>
                    <a:pt x="49" y="10"/>
                  </a:cubicBezTo>
                  <a:cubicBezTo>
                    <a:pt x="47" y="11"/>
                    <a:pt x="45" y="12"/>
                    <a:pt x="43" y="13"/>
                  </a:cubicBezTo>
                  <a:cubicBezTo>
                    <a:pt x="41" y="15"/>
                    <a:pt x="39" y="16"/>
                    <a:pt x="37" y="17"/>
                  </a:cubicBezTo>
                  <a:cubicBezTo>
                    <a:pt x="35" y="18"/>
                    <a:pt x="34" y="20"/>
                    <a:pt x="32" y="21"/>
                  </a:cubicBezTo>
                  <a:cubicBezTo>
                    <a:pt x="30" y="23"/>
                    <a:pt x="28" y="24"/>
                    <a:pt x="26" y="26"/>
                  </a:cubicBezTo>
                  <a:cubicBezTo>
                    <a:pt x="25" y="27"/>
                    <a:pt x="23" y="29"/>
                    <a:pt x="21" y="31"/>
                  </a:cubicBezTo>
                  <a:cubicBezTo>
                    <a:pt x="19" y="33"/>
                    <a:pt x="19" y="33"/>
                    <a:pt x="19" y="33"/>
                  </a:cubicBezTo>
                  <a:cubicBezTo>
                    <a:pt x="19" y="34"/>
                    <a:pt x="18" y="35"/>
                    <a:pt x="17" y="36"/>
                  </a:cubicBezTo>
                  <a:cubicBezTo>
                    <a:pt x="16" y="38"/>
                    <a:pt x="15" y="40"/>
                    <a:pt x="14" y="41"/>
                  </a:cubicBezTo>
                  <a:cubicBezTo>
                    <a:pt x="13" y="43"/>
                    <a:pt x="12" y="45"/>
                    <a:pt x="11" y="47"/>
                  </a:cubicBezTo>
                  <a:cubicBezTo>
                    <a:pt x="9" y="50"/>
                    <a:pt x="8" y="54"/>
                    <a:pt x="7" y="56"/>
                  </a:cubicBezTo>
                  <a:cubicBezTo>
                    <a:pt x="6" y="58"/>
                    <a:pt x="5" y="60"/>
                    <a:pt x="5" y="60"/>
                  </a:cubicBezTo>
                  <a:lnTo>
                    <a:pt x="3" y="6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5" name="Freeform 364"/>
            <p:cNvSpPr/>
            <p:nvPr/>
          </p:nvSpPr>
          <p:spPr bwMode="auto">
            <a:xfrm>
              <a:off x="7734300" y="6162675"/>
              <a:ext cx="85725" cy="28575"/>
            </a:xfrm>
            <a:custGeom>
              <a:avLst/>
              <a:gdLst>
                <a:gd name="T0" fmla="*/ 0 w 83"/>
                <a:gd name="T1" fmla="*/ 24 h 28"/>
                <a:gd name="T2" fmla="*/ 2 w 83"/>
                <a:gd name="T3" fmla="*/ 21 h 28"/>
                <a:gd name="T4" fmla="*/ 9 w 83"/>
                <a:gd name="T5" fmla="*/ 12 h 28"/>
                <a:gd name="T6" fmla="*/ 15 w 83"/>
                <a:gd name="T7" fmla="*/ 7 h 28"/>
                <a:gd name="T8" fmla="*/ 23 w 83"/>
                <a:gd name="T9" fmla="*/ 3 h 28"/>
                <a:gd name="T10" fmla="*/ 32 w 83"/>
                <a:gd name="T11" fmla="*/ 1 h 28"/>
                <a:gd name="T12" fmla="*/ 42 w 83"/>
                <a:gd name="T13" fmla="*/ 0 h 28"/>
                <a:gd name="T14" fmla="*/ 52 w 83"/>
                <a:gd name="T15" fmla="*/ 2 h 28"/>
                <a:gd name="T16" fmla="*/ 60 w 83"/>
                <a:gd name="T17" fmla="*/ 5 h 28"/>
                <a:gd name="T18" fmla="*/ 68 w 83"/>
                <a:gd name="T19" fmla="*/ 9 h 28"/>
                <a:gd name="T20" fmla="*/ 74 w 83"/>
                <a:gd name="T21" fmla="*/ 14 h 28"/>
                <a:gd name="T22" fmla="*/ 78 w 83"/>
                <a:gd name="T23" fmla="*/ 19 h 28"/>
                <a:gd name="T24" fmla="*/ 81 w 83"/>
                <a:gd name="T25" fmla="*/ 23 h 28"/>
                <a:gd name="T26" fmla="*/ 83 w 83"/>
                <a:gd name="T27" fmla="*/ 26 h 28"/>
                <a:gd name="T28" fmla="*/ 82 w 83"/>
                <a:gd name="T29" fmla="*/ 28 h 28"/>
                <a:gd name="T30" fmla="*/ 78 w 83"/>
                <a:gd name="T31" fmla="*/ 27 h 28"/>
                <a:gd name="T32" fmla="*/ 68 w 83"/>
                <a:gd name="T33" fmla="*/ 23 h 28"/>
                <a:gd name="T34" fmla="*/ 62 w 83"/>
                <a:gd name="T35" fmla="*/ 21 h 28"/>
                <a:gd name="T36" fmla="*/ 55 w 83"/>
                <a:gd name="T37" fmla="*/ 20 h 28"/>
                <a:gd name="T38" fmla="*/ 48 w 83"/>
                <a:gd name="T39" fmla="*/ 18 h 28"/>
                <a:gd name="T40" fmla="*/ 41 w 83"/>
                <a:gd name="T41" fmla="*/ 18 h 28"/>
                <a:gd name="T42" fmla="*/ 34 w 83"/>
                <a:gd name="T43" fmla="*/ 18 h 28"/>
                <a:gd name="T44" fmla="*/ 31 w 83"/>
                <a:gd name="T45" fmla="*/ 18 h 28"/>
                <a:gd name="T46" fmla="*/ 27 w 83"/>
                <a:gd name="T47" fmla="*/ 18 h 28"/>
                <a:gd name="T48" fmla="*/ 21 w 83"/>
                <a:gd name="T49" fmla="*/ 19 h 28"/>
                <a:gd name="T50" fmla="*/ 15 w 83"/>
                <a:gd name="T51" fmla="*/ 21 h 28"/>
                <a:gd name="T52" fmla="*/ 5 w 83"/>
                <a:gd name="T53" fmla="*/ 24 h 28"/>
                <a:gd name="T54" fmla="*/ 2 w 83"/>
                <a:gd name="T55" fmla="*/ 26 h 28"/>
                <a:gd name="T56" fmla="*/ 0 w 83"/>
                <a:gd name="T5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28">
                  <a:moveTo>
                    <a:pt x="0" y="24"/>
                  </a:moveTo>
                  <a:cubicBezTo>
                    <a:pt x="0" y="24"/>
                    <a:pt x="1" y="23"/>
                    <a:pt x="2" y="21"/>
                  </a:cubicBezTo>
                  <a:cubicBezTo>
                    <a:pt x="3" y="18"/>
                    <a:pt x="6" y="15"/>
                    <a:pt x="9" y="12"/>
                  </a:cubicBezTo>
                  <a:cubicBezTo>
                    <a:pt x="11" y="10"/>
                    <a:pt x="13" y="9"/>
                    <a:pt x="15" y="7"/>
                  </a:cubicBezTo>
                  <a:cubicBezTo>
                    <a:pt x="18" y="6"/>
                    <a:pt x="20" y="4"/>
                    <a:pt x="23" y="3"/>
                  </a:cubicBezTo>
                  <a:cubicBezTo>
                    <a:pt x="26" y="2"/>
                    <a:pt x="29" y="1"/>
                    <a:pt x="32" y="1"/>
                  </a:cubicBezTo>
                  <a:cubicBezTo>
                    <a:pt x="35" y="0"/>
                    <a:pt x="39" y="0"/>
                    <a:pt x="42" y="0"/>
                  </a:cubicBezTo>
                  <a:cubicBezTo>
                    <a:pt x="45" y="1"/>
                    <a:pt x="49" y="1"/>
                    <a:pt x="52" y="2"/>
                  </a:cubicBezTo>
                  <a:cubicBezTo>
                    <a:pt x="55" y="3"/>
                    <a:pt x="58" y="4"/>
                    <a:pt x="60" y="5"/>
                  </a:cubicBezTo>
                  <a:cubicBezTo>
                    <a:pt x="63" y="6"/>
                    <a:pt x="66" y="8"/>
                    <a:pt x="68" y="9"/>
                  </a:cubicBezTo>
                  <a:cubicBezTo>
                    <a:pt x="70" y="11"/>
                    <a:pt x="72" y="13"/>
                    <a:pt x="74" y="14"/>
                  </a:cubicBezTo>
                  <a:cubicBezTo>
                    <a:pt x="75" y="16"/>
                    <a:pt x="77" y="17"/>
                    <a:pt x="78" y="19"/>
                  </a:cubicBezTo>
                  <a:cubicBezTo>
                    <a:pt x="79" y="20"/>
                    <a:pt x="80" y="22"/>
                    <a:pt x="81" y="23"/>
                  </a:cubicBezTo>
                  <a:cubicBezTo>
                    <a:pt x="82" y="25"/>
                    <a:pt x="83" y="26"/>
                    <a:pt x="83" y="26"/>
                  </a:cubicBezTo>
                  <a:cubicBezTo>
                    <a:pt x="82" y="28"/>
                    <a:pt x="82" y="28"/>
                    <a:pt x="82" y="28"/>
                  </a:cubicBezTo>
                  <a:cubicBezTo>
                    <a:pt x="82" y="28"/>
                    <a:pt x="80" y="27"/>
                    <a:pt x="78" y="27"/>
                  </a:cubicBezTo>
                  <a:cubicBezTo>
                    <a:pt x="75" y="26"/>
                    <a:pt x="72" y="24"/>
                    <a:pt x="68" y="23"/>
                  </a:cubicBezTo>
                  <a:cubicBezTo>
                    <a:pt x="66" y="23"/>
                    <a:pt x="64" y="22"/>
                    <a:pt x="62" y="21"/>
                  </a:cubicBezTo>
                  <a:cubicBezTo>
                    <a:pt x="60" y="21"/>
                    <a:pt x="57" y="20"/>
                    <a:pt x="55" y="20"/>
                  </a:cubicBezTo>
                  <a:cubicBezTo>
                    <a:pt x="53" y="19"/>
                    <a:pt x="50" y="19"/>
                    <a:pt x="48" y="18"/>
                  </a:cubicBezTo>
                  <a:cubicBezTo>
                    <a:pt x="46" y="18"/>
                    <a:pt x="43" y="18"/>
                    <a:pt x="41" y="18"/>
                  </a:cubicBezTo>
                  <a:cubicBezTo>
                    <a:pt x="39" y="18"/>
                    <a:pt x="36" y="17"/>
                    <a:pt x="34" y="18"/>
                  </a:cubicBezTo>
                  <a:cubicBezTo>
                    <a:pt x="31" y="18"/>
                    <a:pt x="31" y="18"/>
                    <a:pt x="31" y="18"/>
                  </a:cubicBezTo>
                  <a:cubicBezTo>
                    <a:pt x="30" y="18"/>
                    <a:pt x="28" y="18"/>
                    <a:pt x="27" y="18"/>
                  </a:cubicBezTo>
                  <a:cubicBezTo>
                    <a:pt x="25" y="18"/>
                    <a:pt x="23" y="19"/>
                    <a:pt x="21" y="19"/>
                  </a:cubicBezTo>
                  <a:cubicBezTo>
                    <a:pt x="19" y="20"/>
                    <a:pt x="17" y="20"/>
                    <a:pt x="15" y="21"/>
                  </a:cubicBezTo>
                  <a:cubicBezTo>
                    <a:pt x="11" y="22"/>
                    <a:pt x="8" y="23"/>
                    <a:pt x="5" y="24"/>
                  </a:cubicBezTo>
                  <a:cubicBezTo>
                    <a:pt x="3" y="25"/>
                    <a:pt x="2" y="26"/>
                    <a:pt x="2" y="26"/>
                  </a:cubicBezTo>
                  <a:lnTo>
                    <a:pt x="0" y="24"/>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6" name="Freeform 365"/>
            <p:cNvSpPr/>
            <p:nvPr/>
          </p:nvSpPr>
          <p:spPr bwMode="auto">
            <a:xfrm>
              <a:off x="7677150" y="6302375"/>
              <a:ext cx="147638" cy="69850"/>
            </a:xfrm>
            <a:custGeom>
              <a:avLst/>
              <a:gdLst>
                <a:gd name="T0" fmla="*/ 0 w 143"/>
                <a:gd name="T1" fmla="*/ 67 h 67"/>
                <a:gd name="T2" fmla="*/ 1 w 143"/>
                <a:gd name="T3" fmla="*/ 59 h 67"/>
                <a:gd name="T4" fmla="*/ 4 w 143"/>
                <a:gd name="T5" fmla="*/ 51 h 67"/>
                <a:gd name="T6" fmla="*/ 9 w 143"/>
                <a:gd name="T7" fmla="*/ 40 h 67"/>
                <a:gd name="T8" fmla="*/ 13 w 143"/>
                <a:gd name="T9" fmla="*/ 35 h 67"/>
                <a:gd name="T10" fmla="*/ 17 w 143"/>
                <a:gd name="T11" fmla="*/ 29 h 67"/>
                <a:gd name="T12" fmla="*/ 22 w 143"/>
                <a:gd name="T13" fmla="*/ 24 h 67"/>
                <a:gd name="T14" fmla="*/ 28 w 143"/>
                <a:gd name="T15" fmla="*/ 18 h 67"/>
                <a:gd name="T16" fmla="*/ 42 w 143"/>
                <a:gd name="T17" fmla="*/ 9 h 67"/>
                <a:gd name="T18" fmla="*/ 50 w 143"/>
                <a:gd name="T19" fmla="*/ 5 h 67"/>
                <a:gd name="T20" fmla="*/ 59 w 143"/>
                <a:gd name="T21" fmla="*/ 3 h 67"/>
                <a:gd name="T22" fmla="*/ 77 w 143"/>
                <a:gd name="T23" fmla="*/ 0 h 67"/>
                <a:gd name="T24" fmla="*/ 93 w 143"/>
                <a:gd name="T25" fmla="*/ 1 h 67"/>
                <a:gd name="T26" fmla="*/ 108 w 143"/>
                <a:gd name="T27" fmla="*/ 5 h 67"/>
                <a:gd name="T28" fmla="*/ 121 w 143"/>
                <a:gd name="T29" fmla="*/ 11 h 67"/>
                <a:gd name="T30" fmla="*/ 126 w 143"/>
                <a:gd name="T31" fmla="*/ 14 h 67"/>
                <a:gd name="T32" fmla="*/ 130 w 143"/>
                <a:gd name="T33" fmla="*/ 17 h 67"/>
                <a:gd name="T34" fmla="*/ 137 w 143"/>
                <a:gd name="T35" fmla="*/ 22 h 67"/>
                <a:gd name="T36" fmla="*/ 143 w 143"/>
                <a:gd name="T37" fmla="*/ 27 h 67"/>
                <a:gd name="T38" fmla="*/ 142 w 143"/>
                <a:gd name="T39" fmla="*/ 29 h 67"/>
                <a:gd name="T40" fmla="*/ 134 w 143"/>
                <a:gd name="T41" fmla="*/ 28 h 67"/>
                <a:gd name="T42" fmla="*/ 126 w 143"/>
                <a:gd name="T43" fmla="*/ 27 h 67"/>
                <a:gd name="T44" fmla="*/ 116 w 143"/>
                <a:gd name="T45" fmla="*/ 26 h 67"/>
                <a:gd name="T46" fmla="*/ 104 w 143"/>
                <a:gd name="T47" fmla="*/ 24 h 67"/>
                <a:gd name="T48" fmla="*/ 91 w 143"/>
                <a:gd name="T49" fmla="*/ 24 h 67"/>
                <a:gd name="T50" fmla="*/ 78 w 143"/>
                <a:gd name="T51" fmla="*/ 24 h 67"/>
                <a:gd name="T52" fmla="*/ 65 w 143"/>
                <a:gd name="T53" fmla="*/ 27 h 67"/>
                <a:gd name="T54" fmla="*/ 53 w 143"/>
                <a:gd name="T55" fmla="*/ 31 h 67"/>
                <a:gd name="T56" fmla="*/ 41 w 143"/>
                <a:gd name="T57" fmla="*/ 37 h 67"/>
                <a:gd name="T58" fmla="*/ 30 w 143"/>
                <a:gd name="T59" fmla="*/ 43 h 67"/>
                <a:gd name="T60" fmla="*/ 25 w 143"/>
                <a:gd name="T61" fmla="*/ 47 h 67"/>
                <a:gd name="T62" fmla="*/ 21 w 143"/>
                <a:gd name="T63" fmla="*/ 50 h 67"/>
                <a:gd name="T64" fmla="*/ 13 w 143"/>
                <a:gd name="T65" fmla="*/ 57 h 67"/>
                <a:gd name="T66" fmla="*/ 7 w 143"/>
                <a:gd name="T67" fmla="*/ 62 h 67"/>
                <a:gd name="T68" fmla="*/ 1 w 143"/>
                <a:gd name="T69" fmla="*/ 67 h 67"/>
                <a:gd name="T70" fmla="*/ 0 w 143"/>
                <a:gd name="T7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 h="67">
                  <a:moveTo>
                    <a:pt x="0" y="67"/>
                  </a:moveTo>
                  <a:cubicBezTo>
                    <a:pt x="0" y="67"/>
                    <a:pt x="0" y="64"/>
                    <a:pt x="1" y="59"/>
                  </a:cubicBezTo>
                  <a:cubicBezTo>
                    <a:pt x="2" y="57"/>
                    <a:pt x="3" y="54"/>
                    <a:pt x="4" y="51"/>
                  </a:cubicBezTo>
                  <a:cubicBezTo>
                    <a:pt x="5" y="48"/>
                    <a:pt x="7" y="44"/>
                    <a:pt x="9" y="40"/>
                  </a:cubicBezTo>
                  <a:cubicBezTo>
                    <a:pt x="10" y="39"/>
                    <a:pt x="11" y="37"/>
                    <a:pt x="13" y="35"/>
                  </a:cubicBezTo>
                  <a:cubicBezTo>
                    <a:pt x="14" y="33"/>
                    <a:pt x="15" y="31"/>
                    <a:pt x="17" y="29"/>
                  </a:cubicBezTo>
                  <a:cubicBezTo>
                    <a:pt x="18" y="27"/>
                    <a:pt x="20" y="25"/>
                    <a:pt x="22" y="24"/>
                  </a:cubicBezTo>
                  <a:cubicBezTo>
                    <a:pt x="24" y="22"/>
                    <a:pt x="26" y="20"/>
                    <a:pt x="28" y="18"/>
                  </a:cubicBezTo>
                  <a:cubicBezTo>
                    <a:pt x="32" y="15"/>
                    <a:pt x="37" y="11"/>
                    <a:pt x="42" y="9"/>
                  </a:cubicBezTo>
                  <a:cubicBezTo>
                    <a:pt x="45" y="8"/>
                    <a:pt x="48" y="6"/>
                    <a:pt x="50" y="5"/>
                  </a:cubicBezTo>
                  <a:cubicBezTo>
                    <a:pt x="59" y="3"/>
                    <a:pt x="59" y="3"/>
                    <a:pt x="59" y="3"/>
                  </a:cubicBezTo>
                  <a:cubicBezTo>
                    <a:pt x="65" y="1"/>
                    <a:pt x="71" y="1"/>
                    <a:pt x="77" y="0"/>
                  </a:cubicBezTo>
                  <a:cubicBezTo>
                    <a:pt x="82" y="0"/>
                    <a:pt x="88" y="0"/>
                    <a:pt x="93" y="1"/>
                  </a:cubicBezTo>
                  <a:cubicBezTo>
                    <a:pt x="99" y="2"/>
                    <a:pt x="104" y="4"/>
                    <a:pt x="108" y="5"/>
                  </a:cubicBezTo>
                  <a:cubicBezTo>
                    <a:pt x="113" y="7"/>
                    <a:pt x="117" y="9"/>
                    <a:pt x="121" y="11"/>
                  </a:cubicBezTo>
                  <a:cubicBezTo>
                    <a:pt x="123" y="12"/>
                    <a:pt x="124" y="13"/>
                    <a:pt x="126" y="14"/>
                  </a:cubicBezTo>
                  <a:cubicBezTo>
                    <a:pt x="128" y="15"/>
                    <a:pt x="129" y="16"/>
                    <a:pt x="130" y="17"/>
                  </a:cubicBezTo>
                  <a:cubicBezTo>
                    <a:pt x="133" y="19"/>
                    <a:pt x="135" y="21"/>
                    <a:pt x="137" y="22"/>
                  </a:cubicBezTo>
                  <a:cubicBezTo>
                    <a:pt x="141" y="25"/>
                    <a:pt x="143" y="27"/>
                    <a:pt x="143" y="27"/>
                  </a:cubicBezTo>
                  <a:cubicBezTo>
                    <a:pt x="142" y="29"/>
                    <a:pt x="142" y="29"/>
                    <a:pt x="142" y="29"/>
                  </a:cubicBezTo>
                  <a:cubicBezTo>
                    <a:pt x="142" y="29"/>
                    <a:pt x="139" y="29"/>
                    <a:pt x="134" y="28"/>
                  </a:cubicBezTo>
                  <a:cubicBezTo>
                    <a:pt x="132" y="28"/>
                    <a:pt x="129" y="28"/>
                    <a:pt x="126" y="27"/>
                  </a:cubicBezTo>
                  <a:cubicBezTo>
                    <a:pt x="123" y="26"/>
                    <a:pt x="120" y="26"/>
                    <a:pt x="116" y="26"/>
                  </a:cubicBezTo>
                  <a:cubicBezTo>
                    <a:pt x="112" y="25"/>
                    <a:pt x="108" y="25"/>
                    <a:pt x="104" y="24"/>
                  </a:cubicBezTo>
                  <a:cubicBezTo>
                    <a:pt x="100" y="24"/>
                    <a:pt x="96" y="24"/>
                    <a:pt x="91" y="24"/>
                  </a:cubicBezTo>
                  <a:cubicBezTo>
                    <a:pt x="87" y="24"/>
                    <a:pt x="83" y="24"/>
                    <a:pt x="78" y="24"/>
                  </a:cubicBezTo>
                  <a:cubicBezTo>
                    <a:pt x="74" y="25"/>
                    <a:pt x="69" y="26"/>
                    <a:pt x="65" y="27"/>
                  </a:cubicBezTo>
                  <a:cubicBezTo>
                    <a:pt x="61" y="28"/>
                    <a:pt x="57" y="29"/>
                    <a:pt x="53" y="31"/>
                  </a:cubicBezTo>
                  <a:cubicBezTo>
                    <a:pt x="48" y="32"/>
                    <a:pt x="45" y="35"/>
                    <a:pt x="41" y="37"/>
                  </a:cubicBezTo>
                  <a:cubicBezTo>
                    <a:pt x="37" y="39"/>
                    <a:pt x="33" y="41"/>
                    <a:pt x="30" y="43"/>
                  </a:cubicBezTo>
                  <a:cubicBezTo>
                    <a:pt x="28" y="44"/>
                    <a:pt x="27" y="46"/>
                    <a:pt x="25" y="47"/>
                  </a:cubicBezTo>
                  <a:cubicBezTo>
                    <a:pt x="24" y="48"/>
                    <a:pt x="22" y="49"/>
                    <a:pt x="21" y="50"/>
                  </a:cubicBezTo>
                  <a:cubicBezTo>
                    <a:pt x="18" y="52"/>
                    <a:pt x="15" y="55"/>
                    <a:pt x="13" y="57"/>
                  </a:cubicBezTo>
                  <a:cubicBezTo>
                    <a:pt x="11" y="59"/>
                    <a:pt x="8" y="61"/>
                    <a:pt x="7" y="62"/>
                  </a:cubicBezTo>
                  <a:cubicBezTo>
                    <a:pt x="3" y="66"/>
                    <a:pt x="1" y="67"/>
                    <a:pt x="1" y="67"/>
                  </a:cubicBezTo>
                  <a:lnTo>
                    <a:pt x="0" y="67"/>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7" name="Freeform 366"/>
            <p:cNvSpPr/>
            <p:nvPr/>
          </p:nvSpPr>
          <p:spPr bwMode="auto">
            <a:xfrm>
              <a:off x="7862888" y="6203950"/>
              <a:ext cx="327025" cy="412750"/>
            </a:xfrm>
            <a:custGeom>
              <a:avLst/>
              <a:gdLst>
                <a:gd name="T0" fmla="*/ 1 w 316"/>
                <a:gd name="T1" fmla="*/ 206 h 400"/>
                <a:gd name="T2" fmla="*/ 32 w 316"/>
                <a:gd name="T3" fmla="*/ 353 h 400"/>
                <a:gd name="T4" fmla="*/ 73 w 316"/>
                <a:gd name="T5" fmla="*/ 394 h 400"/>
                <a:gd name="T6" fmla="*/ 130 w 316"/>
                <a:gd name="T7" fmla="*/ 385 h 400"/>
                <a:gd name="T8" fmla="*/ 315 w 316"/>
                <a:gd name="T9" fmla="*/ 112 h 400"/>
                <a:gd name="T10" fmla="*/ 315 w 316"/>
                <a:gd name="T11" fmla="*/ 101 h 400"/>
                <a:gd name="T12" fmla="*/ 279 w 316"/>
                <a:gd name="T13" fmla="*/ 85 h 400"/>
                <a:gd name="T14" fmla="*/ 81 w 316"/>
                <a:gd name="T15" fmla="*/ 5 h 400"/>
                <a:gd name="T16" fmla="*/ 69 w 316"/>
                <a:gd name="T17" fmla="*/ 1 h 400"/>
                <a:gd name="T18" fmla="*/ 57 w 316"/>
                <a:gd name="T19" fmla="*/ 13 h 400"/>
                <a:gd name="T20" fmla="*/ 6 w 316"/>
                <a:gd name="T21" fmla="*/ 158 h 400"/>
                <a:gd name="T22" fmla="*/ 1 w 316"/>
                <a:gd name="T23" fmla="*/ 20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6" h="400">
                  <a:moveTo>
                    <a:pt x="1" y="206"/>
                  </a:moveTo>
                  <a:cubicBezTo>
                    <a:pt x="0" y="256"/>
                    <a:pt x="7" y="308"/>
                    <a:pt x="32" y="353"/>
                  </a:cubicBezTo>
                  <a:cubicBezTo>
                    <a:pt x="41" y="371"/>
                    <a:pt x="55" y="388"/>
                    <a:pt x="73" y="394"/>
                  </a:cubicBezTo>
                  <a:cubicBezTo>
                    <a:pt x="93" y="400"/>
                    <a:pt x="113" y="393"/>
                    <a:pt x="130" y="385"/>
                  </a:cubicBezTo>
                  <a:cubicBezTo>
                    <a:pt x="230" y="337"/>
                    <a:pt x="306" y="222"/>
                    <a:pt x="315" y="112"/>
                  </a:cubicBezTo>
                  <a:cubicBezTo>
                    <a:pt x="315" y="108"/>
                    <a:pt x="316" y="104"/>
                    <a:pt x="315" y="101"/>
                  </a:cubicBezTo>
                  <a:cubicBezTo>
                    <a:pt x="310" y="88"/>
                    <a:pt x="293" y="84"/>
                    <a:pt x="279" y="85"/>
                  </a:cubicBezTo>
                  <a:cubicBezTo>
                    <a:pt x="208" y="90"/>
                    <a:pt x="148" y="68"/>
                    <a:pt x="81" y="5"/>
                  </a:cubicBezTo>
                  <a:cubicBezTo>
                    <a:pt x="78" y="2"/>
                    <a:pt x="74" y="0"/>
                    <a:pt x="69" y="1"/>
                  </a:cubicBezTo>
                  <a:cubicBezTo>
                    <a:pt x="63" y="1"/>
                    <a:pt x="60" y="7"/>
                    <a:pt x="57" y="13"/>
                  </a:cubicBezTo>
                  <a:cubicBezTo>
                    <a:pt x="35" y="59"/>
                    <a:pt x="14" y="107"/>
                    <a:pt x="6" y="158"/>
                  </a:cubicBezTo>
                  <a:cubicBezTo>
                    <a:pt x="3" y="174"/>
                    <a:pt x="2" y="190"/>
                    <a:pt x="1" y="20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8" name="Freeform 367"/>
            <p:cNvSpPr/>
            <p:nvPr/>
          </p:nvSpPr>
          <p:spPr bwMode="auto">
            <a:xfrm>
              <a:off x="7916863" y="6330950"/>
              <a:ext cx="77788" cy="44450"/>
            </a:xfrm>
            <a:custGeom>
              <a:avLst/>
              <a:gdLst>
                <a:gd name="T0" fmla="*/ 76 w 76"/>
                <a:gd name="T1" fmla="*/ 30 h 43"/>
                <a:gd name="T2" fmla="*/ 73 w 76"/>
                <a:gd name="T3" fmla="*/ 33 h 43"/>
                <a:gd name="T4" fmla="*/ 64 w 76"/>
                <a:gd name="T5" fmla="*/ 39 h 43"/>
                <a:gd name="T6" fmla="*/ 57 w 76"/>
                <a:gd name="T7" fmla="*/ 42 h 43"/>
                <a:gd name="T8" fmla="*/ 48 w 76"/>
                <a:gd name="T9" fmla="*/ 43 h 43"/>
                <a:gd name="T10" fmla="*/ 39 w 76"/>
                <a:gd name="T11" fmla="*/ 42 h 43"/>
                <a:gd name="T12" fmla="*/ 29 w 76"/>
                <a:gd name="T13" fmla="*/ 39 h 43"/>
                <a:gd name="T14" fmla="*/ 21 w 76"/>
                <a:gd name="T15" fmla="*/ 35 h 43"/>
                <a:gd name="T16" fmla="*/ 14 w 76"/>
                <a:gd name="T17" fmla="*/ 29 h 43"/>
                <a:gd name="T18" fmla="*/ 8 w 76"/>
                <a:gd name="T19" fmla="*/ 22 h 43"/>
                <a:gd name="T20" fmla="*/ 4 w 76"/>
                <a:gd name="T21" fmla="*/ 16 h 43"/>
                <a:gd name="T22" fmla="*/ 2 w 76"/>
                <a:gd name="T23" fmla="*/ 10 h 43"/>
                <a:gd name="T24" fmla="*/ 1 w 76"/>
                <a:gd name="T25" fmla="*/ 5 h 43"/>
                <a:gd name="T26" fmla="*/ 0 w 76"/>
                <a:gd name="T27" fmla="*/ 1 h 43"/>
                <a:gd name="T28" fmla="*/ 1 w 76"/>
                <a:gd name="T29" fmla="*/ 0 h 43"/>
                <a:gd name="T30" fmla="*/ 5 w 76"/>
                <a:gd name="T31" fmla="*/ 3 h 43"/>
                <a:gd name="T32" fmla="*/ 13 w 76"/>
                <a:gd name="T33" fmla="*/ 9 h 43"/>
                <a:gd name="T34" fmla="*/ 18 w 76"/>
                <a:gd name="T35" fmla="*/ 13 h 43"/>
                <a:gd name="T36" fmla="*/ 23 w 76"/>
                <a:gd name="T37" fmla="*/ 17 h 43"/>
                <a:gd name="T38" fmla="*/ 30 w 76"/>
                <a:gd name="T39" fmla="*/ 20 h 43"/>
                <a:gd name="T40" fmla="*/ 36 w 76"/>
                <a:gd name="T41" fmla="*/ 23 h 43"/>
                <a:gd name="T42" fmla="*/ 42 w 76"/>
                <a:gd name="T43" fmla="*/ 26 h 43"/>
                <a:gd name="T44" fmla="*/ 46 w 76"/>
                <a:gd name="T45" fmla="*/ 27 h 43"/>
                <a:gd name="T46" fmla="*/ 49 w 76"/>
                <a:gd name="T47" fmla="*/ 27 h 43"/>
                <a:gd name="T48" fmla="*/ 55 w 76"/>
                <a:gd name="T49" fmla="*/ 28 h 43"/>
                <a:gd name="T50" fmla="*/ 62 w 76"/>
                <a:gd name="T51" fmla="*/ 29 h 43"/>
                <a:gd name="T52" fmla="*/ 71 w 76"/>
                <a:gd name="T53" fmla="*/ 29 h 43"/>
                <a:gd name="T54" fmla="*/ 75 w 76"/>
                <a:gd name="T55" fmla="*/ 29 h 43"/>
                <a:gd name="T56" fmla="*/ 76 w 76"/>
                <a:gd name="T57"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3">
                  <a:moveTo>
                    <a:pt x="76" y="30"/>
                  </a:moveTo>
                  <a:cubicBezTo>
                    <a:pt x="76" y="30"/>
                    <a:pt x="75" y="32"/>
                    <a:pt x="73" y="33"/>
                  </a:cubicBezTo>
                  <a:cubicBezTo>
                    <a:pt x="71" y="35"/>
                    <a:pt x="68" y="37"/>
                    <a:pt x="64" y="39"/>
                  </a:cubicBezTo>
                  <a:cubicBezTo>
                    <a:pt x="62" y="40"/>
                    <a:pt x="59" y="41"/>
                    <a:pt x="57" y="42"/>
                  </a:cubicBezTo>
                  <a:cubicBezTo>
                    <a:pt x="54" y="42"/>
                    <a:pt x="51" y="43"/>
                    <a:pt x="48" y="43"/>
                  </a:cubicBezTo>
                  <a:cubicBezTo>
                    <a:pt x="45" y="43"/>
                    <a:pt x="42" y="43"/>
                    <a:pt x="39" y="42"/>
                  </a:cubicBezTo>
                  <a:cubicBezTo>
                    <a:pt x="35" y="42"/>
                    <a:pt x="32" y="40"/>
                    <a:pt x="29" y="39"/>
                  </a:cubicBezTo>
                  <a:cubicBezTo>
                    <a:pt x="26" y="38"/>
                    <a:pt x="23" y="36"/>
                    <a:pt x="21" y="35"/>
                  </a:cubicBezTo>
                  <a:cubicBezTo>
                    <a:pt x="18" y="33"/>
                    <a:pt x="16" y="31"/>
                    <a:pt x="14" y="29"/>
                  </a:cubicBezTo>
                  <a:cubicBezTo>
                    <a:pt x="12" y="26"/>
                    <a:pt x="10" y="24"/>
                    <a:pt x="8" y="22"/>
                  </a:cubicBezTo>
                  <a:cubicBezTo>
                    <a:pt x="7" y="20"/>
                    <a:pt x="6" y="18"/>
                    <a:pt x="4" y="16"/>
                  </a:cubicBezTo>
                  <a:cubicBezTo>
                    <a:pt x="3" y="14"/>
                    <a:pt x="3" y="12"/>
                    <a:pt x="2" y="10"/>
                  </a:cubicBezTo>
                  <a:cubicBezTo>
                    <a:pt x="1" y="8"/>
                    <a:pt x="1" y="7"/>
                    <a:pt x="1" y="5"/>
                  </a:cubicBezTo>
                  <a:cubicBezTo>
                    <a:pt x="0" y="3"/>
                    <a:pt x="0" y="1"/>
                    <a:pt x="0" y="1"/>
                  </a:cubicBezTo>
                  <a:cubicBezTo>
                    <a:pt x="1" y="0"/>
                    <a:pt x="1" y="0"/>
                    <a:pt x="1" y="0"/>
                  </a:cubicBezTo>
                  <a:cubicBezTo>
                    <a:pt x="1" y="0"/>
                    <a:pt x="3" y="1"/>
                    <a:pt x="5" y="3"/>
                  </a:cubicBezTo>
                  <a:cubicBezTo>
                    <a:pt x="7" y="4"/>
                    <a:pt x="9" y="7"/>
                    <a:pt x="13" y="9"/>
                  </a:cubicBezTo>
                  <a:cubicBezTo>
                    <a:pt x="14" y="10"/>
                    <a:pt x="16" y="12"/>
                    <a:pt x="18" y="13"/>
                  </a:cubicBezTo>
                  <a:cubicBezTo>
                    <a:pt x="20" y="14"/>
                    <a:pt x="22" y="15"/>
                    <a:pt x="23" y="17"/>
                  </a:cubicBezTo>
                  <a:cubicBezTo>
                    <a:pt x="25" y="18"/>
                    <a:pt x="28" y="19"/>
                    <a:pt x="30" y="20"/>
                  </a:cubicBezTo>
                  <a:cubicBezTo>
                    <a:pt x="32" y="21"/>
                    <a:pt x="34" y="22"/>
                    <a:pt x="36" y="23"/>
                  </a:cubicBezTo>
                  <a:cubicBezTo>
                    <a:pt x="38" y="24"/>
                    <a:pt x="40" y="25"/>
                    <a:pt x="42" y="26"/>
                  </a:cubicBezTo>
                  <a:cubicBezTo>
                    <a:pt x="46" y="27"/>
                    <a:pt x="46" y="27"/>
                    <a:pt x="46" y="27"/>
                  </a:cubicBezTo>
                  <a:cubicBezTo>
                    <a:pt x="47" y="27"/>
                    <a:pt x="48" y="27"/>
                    <a:pt x="49" y="27"/>
                  </a:cubicBezTo>
                  <a:cubicBezTo>
                    <a:pt x="51" y="28"/>
                    <a:pt x="53" y="28"/>
                    <a:pt x="55" y="28"/>
                  </a:cubicBezTo>
                  <a:cubicBezTo>
                    <a:pt x="58" y="28"/>
                    <a:pt x="60" y="29"/>
                    <a:pt x="62" y="29"/>
                  </a:cubicBezTo>
                  <a:cubicBezTo>
                    <a:pt x="66" y="29"/>
                    <a:pt x="69" y="29"/>
                    <a:pt x="71" y="29"/>
                  </a:cubicBezTo>
                  <a:cubicBezTo>
                    <a:pt x="74" y="29"/>
                    <a:pt x="75" y="29"/>
                    <a:pt x="75" y="29"/>
                  </a:cubicBezTo>
                  <a:lnTo>
                    <a:pt x="76"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9" name="Freeform 368"/>
            <p:cNvSpPr/>
            <p:nvPr/>
          </p:nvSpPr>
          <p:spPr bwMode="auto">
            <a:xfrm>
              <a:off x="8047038" y="6375400"/>
              <a:ext cx="77788" cy="46038"/>
            </a:xfrm>
            <a:custGeom>
              <a:avLst/>
              <a:gdLst>
                <a:gd name="T0" fmla="*/ 76 w 76"/>
                <a:gd name="T1" fmla="*/ 33 h 44"/>
                <a:gd name="T2" fmla="*/ 73 w 76"/>
                <a:gd name="T3" fmla="*/ 36 h 44"/>
                <a:gd name="T4" fmla="*/ 63 w 76"/>
                <a:gd name="T5" fmla="*/ 41 h 44"/>
                <a:gd name="T6" fmla="*/ 56 w 76"/>
                <a:gd name="T7" fmla="*/ 43 h 44"/>
                <a:gd name="T8" fmla="*/ 47 w 76"/>
                <a:gd name="T9" fmla="*/ 44 h 44"/>
                <a:gd name="T10" fmla="*/ 38 w 76"/>
                <a:gd name="T11" fmla="*/ 43 h 44"/>
                <a:gd name="T12" fmla="*/ 28 w 76"/>
                <a:gd name="T13" fmla="*/ 40 h 44"/>
                <a:gd name="T14" fmla="*/ 20 w 76"/>
                <a:gd name="T15" fmla="*/ 35 h 44"/>
                <a:gd name="T16" fmla="*/ 13 w 76"/>
                <a:gd name="T17" fmla="*/ 29 h 44"/>
                <a:gd name="T18" fmla="*/ 8 w 76"/>
                <a:gd name="T19" fmla="*/ 22 h 44"/>
                <a:gd name="T20" fmla="*/ 4 w 76"/>
                <a:gd name="T21" fmla="*/ 15 h 44"/>
                <a:gd name="T22" fmla="*/ 2 w 76"/>
                <a:gd name="T23" fmla="*/ 9 h 44"/>
                <a:gd name="T24" fmla="*/ 1 w 76"/>
                <a:gd name="T25" fmla="*/ 5 h 44"/>
                <a:gd name="T26" fmla="*/ 0 w 76"/>
                <a:gd name="T27" fmla="*/ 1 h 44"/>
                <a:gd name="T28" fmla="*/ 2 w 76"/>
                <a:gd name="T29" fmla="*/ 0 h 44"/>
                <a:gd name="T30" fmla="*/ 5 w 76"/>
                <a:gd name="T31" fmla="*/ 2 h 44"/>
                <a:gd name="T32" fmla="*/ 13 w 76"/>
                <a:gd name="T33" fmla="*/ 9 h 44"/>
                <a:gd name="T34" fmla="*/ 18 w 76"/>
                <a:gd name="T35" fmla="*/ 13 h 44"/>
                <a:gd name="T36" fmla="*/ 23 w 76"/>
                <a:gd name="T37" fmla="*/ 17 h 44"/>
                <a:gd name="T38" fmla="*/ 29 w 76"/>
                <a:gd name="T39" fmla="*/ 21 h 44"/>
                <a:gd name="T40" fmla="*/ 36 w 76"/>
                <a:gd name="T41" fmla="*/ 24 h 44"/>
                <a:gd name="T42" fmla="*/ 42 w 76"/>
                <a:gd name="T43" fmla="*/ 27 h 44"/>
                <a:gd name="T44" fmla="*/ 45 w 76"/>
                <a:gd name="T45" fmla="*/ 28 h 44"/>
                <a:gd name="T46" fmla="*/ 49 w 76"/>
                <a:gd name="T47" fmla="*/ 29 h 44"/>
                <a:gd name="T48" fmla="*/ 55 w 76"/>
                <a:gd name="T49" fmla="*/ 30 h 44"/>
                <a:gd name="T50" fmla="*/ 61 w 76"/>
                <a:gd name="T51" fmla="*/ 31 h 44"/>
                <a:gd name="T52" fmla="*/ 71 w 76"/>
                <a:gd name="T53" fmla="*/ 31 h 44"/>
                <a:gd name="T54" fmla="*/ 75 w 76"/>
                <a:gd name="T55" fmla="*/ 31 h 44"/>
                <a:gd name="T56" fmla="*/ 76 w 76"/>
                <a:gd name="T5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4">
                  <a:moveTo>
                    <a:pt x="76" y="33"/>
                  </a:moveTo>
                  <a:cubicBezTo>
                    <a:pt x="76" y="33"/>
                    <a:pt x="75" y="34"/>
                    <a:pt x="73" y="36"/>
                  </a:cubicBezTo>
                  <a:cubicBezTo>
                    <a:pt x="71" y="37"/>
                    <a:pt x="68" y="39"/>
                    <a:pt x="63" y="41"/>
                  </a:cubicBezTo>
                  <a:cubicBezTo>
                    <a:pt x="61" y="42"/>
                    <a:pt x="58" y="43"/>
                    <a:pt x="56" y="43"/>
                  </a:cubicBezTo>
                  <a:cubicBezTo>
                    <a:pt x="53" y="44"/>
                    <a:pt x="50" y="44"/>
                    <a:pt x="47" y="44"/>
                  </a:cubicBezTo>
                  <a:cubicBezTo>
                    <a:pt x="44" y="44"/>
                    <a:pt x="41" y="44"/>
                    <a:pt x="38" y="43"/>
                  </a:cubicBezTo>
                  <a:cubicBezTo>
                    <a:pt x="34" y="42"/>
                    <a:pt x="31" y="41"/>
                    <a:pt x="28" y="40"/>
                  </a:cubicBezTo>
                  <a:cubicBezTo>
                    <a:pt x="25" y="38"/>
                    <a:pt x="23" y="37"/>
                    <a:pt x="20" y="35"/>
                  </a:cubicBezTo>
                  <a:cubicBezTo>
                    <a:pt x="17" y="33"/>
                    <a:pt x="15" y="31"/>
                    <a:pt x="13" y="29"/>
                  </a:cubicBezTo>
                  <a:cubicBezTo>
                    <a:pt x="11" y="26"/>
                    <a:pt x="9" y="24"/>
                    <a:pt x="8" y="22"/>
                  </a:cubicBezTo>
                  <a:cubicBezTo>
                    <a:pt x="6" y="20"/>
                    <a:pt x="5" y="17"/>
                    <a:pt x="4" y="15"/>
                  </a:cubicBezTo>
                  <a:cubicBezTo>
                    <a:pt x="3" y="13"/>
                    <a:pt x="2" y="11"/>
                    <a:pt x="2" y="9"/>
                  </a:cubicBezTo>
                  <a:cubicBezTo>
                    <a:pt x="1" y="8"/>
                    <a:pt x="1" y="6"/>
                    <a:pt x="1" y="5"/>
                  </a:cubicBezTo>
                  <a:cubicBezTo>
                    <a:pt x="0" y="2"/>
                    <a:pt x="0" y="1"/>
                    <a:pt x="0" y="1"/>
                  </a:cubicBezTo>
                  <a:cubicBezTo>
                    <a:pt x="2" y="0"/>
                    <a:pt x="2" y="0"/>
                    <a:pt x="2" y="0"/>
                  </a:cubicBezTo>
                  <a:cubicBezTo>
                    <a:pt x="2" y="0"/>
                    <a:pt x="3" y="1"/>
                    <a:pt x="5" y="2"/>
                  </a:cubicBezTo>
                  <a:cubicBezTo>
                    <a:pt x="7" y="4"/>
                    <a:pt x="9" y="6"/>
                    <a:pt x="13" y="9"/>
                  </a:cubicBezTo>
                  <a:cubicBezTo>
                    <a:pt x="14" y="10"/>
                    <a:pt x="16" y="11"/>
                    <a:pt x="18" y="13"/>
                  </a:cubicBezTo>
                  <a:cubicBezTo>
                    <a:pt x="20" y="14"/>
                    <a:pt x="21" y="16"/>
                    <a:pt x="23" y="17"/>
                  </a:cubicBezTo>
                  <a:cubicBezTo>
                    <a:pt x="25" y="18"/>
                    <a:pt x="27" y="19"/>
                    <a:pt x="29" y="21"/>
                  </a:cubicBezTo>
                  <a:cubicBezTo>
                    <a:pt x="31" y="22"/>
                    <a:pt x="33" y="23"/>
                    <a:pt x="36" y="24"/>
                  </a:cubicBezTo>
                  <a:cubicBezTo>
                    <a:pt x="38" y="25"/>
                    <a:pt x="40" y="26"/>
                    <a:pt x="42" y="27"/>
                  </a:cubicBezTo>
                  <a:cubicBezTo>
                    <a:pt x="45" y="28"/>
                    <a:pt x="45" y="28"/>
                    <a:pt x="45" y="28"/>
                  </a:cubicBezTo>
                  <a:cubicBezTo>
                    <a:pt x="46" y="28"/>
                    <a:pt x="48" y="28"/>
                    <a:pt x="49" y="29"/>
                  </a:cubicBezTo>
                  <a:cubicBezTo>
                    <a:pt x="51" y="29"/>
                    <a:pt x="53" y="29"/>
                    <a:pt x="55" y="30"/>
                  </a:cubicBezTo>
                  <a:cubicBezTo>
                    <a:pt x="57" y="30"/>
                    <a:pt x="59" y="30"/>
                    <a:pt x="61" y="31"/>
                  </a:cubicBezTo>
                  <a:cubicBezTo>
                    <a:pt x="65" y="31"/>
                    <a:pt x="69" y="31"/>
                    <a:pt x="71" y="31"/>
                  </a:cubicBezTo>
                  <a:cubicBezTo>
                    <a:pt x="74" y="31"/>
                    <a:pt x="75" y="31"/>
                    <a:pt x="75" y="31"/>
                  </a:cubicBezTo>
                  <a:lnTo>
                    <a:pt x="76"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0" name="Freeform 369"/>
            <p:cNvSpPr/>
            <p:nvPr/>
          </p:nvSpPr>
          <p:spPr bwMode="auto">
            <a:xfrm>
              <a:off x="7891463" y="6461125"/>
              <a:ext cx="161925" cy="87313"/>
            </a:xfrm>
            <a:custGeom>
              <a:avLst/>
              <a:gdLst>
                <a:gd name="T0" fmla="*/ 157 w 157"/>
                <a:gd name="T1" fmla="*/ 59 h 85"/>
                <a:gd name="T2" fmla="*/ 150 w 157"/>
                <a:gd name="T3" fmla="*/ 64 h 85"/>
                <a:gd name="T4" fmla="*/ 142 w 157"/>
                <a:gd name="T5" fmla="*/ 70 h 85"/>
                <a:gd name="T6" fmla="*/ 131 w 157"/>
                <a:gd name="T7" fmla="*/ 76 h 85"/>
                <a:gd name="T8" fmla="*/ 116 w 157"/>
                <a:gd name="T9" fmla="*/ 81 h 85"/>
                <a:gd name="T10" fmla="*/ 99 w 157"/>
                <a:gd name="T11" fmla="*/ 84 h 85"/>
                <a:gd name="T12" fmla="*/ 90 w 157"/>
                <a:gd name="T13" fmla="*/ 85 h 85"/>
                <a:gd name="T14" fmla="*/ 80 w 157"/>
                <a:gd name="T15" fmla="*/ 84 h 85"/>
                <a:gd name="T16" fmla="*/ 70 w 157"/>
                <a:gd name="T17" fmla="*/ 82 h 85"/>
                <a:gd name="T18" fmla="*/ 60 w 157"/>
                <a:gd name="T19" fmla="*/ 79 h 85"/>
                <a:gd name="T20" fmla="*/ 51 w 157"/>
                <a:gd name="T21" fmla="*/ 75 h 85"/>
                <a:gd name="T22" fmla="*/ 42 w 157"/>
                <a:gd name="T23" fmla="*/ 70 h 85"/>
                <a:gd name="T24" fmla="*/ 28 w 157"/>
                <a:gd name="T25" fmla="*/ 58 h 85"/>
                <a:gd name="T26" fmla="*/ 17 w 157"/>
                <a:gd name="T27" fmla="*/ 44 h 85"/>
                <a:gd name="T28" fmla="*/ 9 w 157"/>
                <a:gd name="T29" fmla="*/ 31 h 85"/>
                <a:gd name="T30" fmla="*/ 6 w 157"/>
                <a:gd name="T31" fmla="*/ 25 h 85"/>
                <a:gd name="T32" fmla="*/ 5 w 157"/>
                <a:gd name="T33" fmla="*/ 19 h 85"/>
                <a:gd name="T34" fmla="*/ 2 w 157"/>
                <a:gd name="T35" fmla="*/ 9 h 85"/>
                <a:gd name="T36" fmla="*/ 0 w 157"/>
                <a:gd name="T37" fmla="*/ 1 h 85"/>
                <a:gd name="T38" fmla="*/ 2 w 157"/>
                <a:gd name="T39" fmla="*/ 0 h 85"/>
                <a:gd name="T40" fmla="*/ 8 w 157"/>
                <a:gd name="T41" fmla="*/ 6 h 85"/>
                <a:gd name="T42" fmla="*/ 14 w 157"/>
                <a:gd name="T43" fmla="*/ 13 h 85"/>
                <a:gd name="T44" fmla="*/ 22 w 157"/>
                <a:gd name="T45" fmla="*/ 22 h 85"/>
                <a:gd name="T46" fmla="*/ 32 w 157"/>
                <a:gd name="T47" fmla="*/ 32 h 85"/>
                <a:gd name="T48" fmla="*/ 43 w 157"/>
                <a:gd name="T49" fmla="*/ 41 h 85"/>
                <a:gd name="T50" fmla="*/ 55 w 157"/>
                <a:gd name="T51" fmla="*/ 49 h 85"/>
                <a:gd name="T52" fmla="*/ 62 w 157"/>
                <a:gd name="T53" fmla="*/ 53 h 85"/>
                <a:gd name="T54" fmla="*/ 66 w 157"/>
                <a:gd name="T55" fmla="*/ 54 h 85"/>
                <a:gd name="T56" fmla="*/ 69 w 157"/>
                <a:gd name="T57" fmla="*/ 56 h 85"/>
                <a:gd name="T58" fmla="*/ 76 w 157"/>
                <a:gd name="T59" fmla="*/ 58 h 85"/>
                <a:gd name="T60" fmla="*/ 84 w 157"/>
                <a:gd name="T61" fmla="*/ 60 h 85"/>
                <a:gd name="T62" fmla="*/ 99 w 157"/>
                <a:gd name="T63" fmla="*/ 62 h 85"/>
                <a:gd name="T64" fmla="*/ 113 w 157"/>
                <a:gd name="T65" fmla="*/ 62 h 85"/>
                <a:gd name="T66" fmla="*/ 127 w 157"/>
                <a:gd name="T67" fmla="*/ 62 h 85"/>
                <a:gd name="T68" fmla="*/ 138 w 157"/>
                <a:gd name="T69" fmla="*/ 60 h 85"/>
                <a:gd name="T70" fmla="*/ 147 w 157"/>
                <a:gd name="T71" fmla="*/ 59 h 85"/>
                <a:gd name="T72" fmla="*/ 156 w 157"/>
                <a:gd name="T73" fmla="*/ 57 h 85"/>
                <a:gd name="T74" fmla="*/ 157 w 157"/>
                <a:gd name="T75"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85">
                  <a:moveTo>
                    <a:pt x="157" y="59"/>
                  </a:moveTo>
                  <a:cubicBezTo>
                    <a:pt x="157" y="59"/>
                    <a:pt x="155" y="61"/>
                    <a:pt x="150" y="64"/>
                  </a:cubicBezTo>
                  <a:cubicBezTo>
                    <a:pt x="148" y="66"/>
                    <a:pt x="145" y="68"/>
                    <a:pt x="142" y="70"/>
                  </a:cubicBezTo>
                  <a:cubicBezTo>
                    <a:pt x="139" y="72"/>
                    <a:pt x="135" y="74"/>
                    <a:pt x="131" y="76"/>
                  </a:cubicBezTo>
                  <a:cubicBezTo>
                    <a:pt x="126" y="78"/>
                    <a:pt x="122" y="80"/>
                    <a:pt x="116" y="81"/>
                  </a:cubicBezTo>
                  <a:cubicBezTo>
                    <a:pt x="111" y="83"/>
                    <a:pt x="105" y="84"/>
                    <a:pt x="99" y="84"/>
                  </a:cubicBezTo>
                  <a:cubicBezTo>
                    <a:pt x="96" y="85"/>
                    <a:pt x="93" y="85"/>
                    <a:pt x="90" y="85"/>
                  </a:cubicBezTo>
                  <a:cubicBezTo>
                    <a:pt x="86" y="85"/>
                    <a:pt x="83" y="84"/>
                    <a:pt x="80" y="84"/>
                  </a:cubicBezTo>
                  <a:cubicBezTo>
                    <a:pt x="77" y="83"/>
                    <a:pt x="73" y="83"/>
                    <a:pt x="70" y="82"/>
                  </a:cubicBezTo>
                  <a:cubicBezTo>
                    <a:pt x="60" y="79"/>
                    <a:pt x="60" y="79"/>
                    <a:pt x="60" y="79"/>
                  </a:cubicBezTo>
                  <a:cubicBezTo>
                    <a:pt x="57" y="78"/>
                    <a:pt x="54" y="77"/>
                    <a:pt x="51" y="75"/>
                  </a:cubicBezTo>
                  <a:cubicBezTo>
                    <a:pt x="48" y="73"/>
                    <a:pt x="45" y="72"/>
                    <a:pt x="42" y="70"/>
                  </a:cubicBezTo>
                  <a:cubicBezTo>
                    <a:pt x="37" y="66"/>
                    <a:pt x="32" y="62"/>
                    <a:pt x="28" y="58"/>
                  </a:cubicBezTo>
                  <a:cubicBezTo>
                    <a:pt x="24" y="53"/>
                    <a:pt x="20" y="49"/>
                    <a:pt x="17" y="44"/>
                  </a:cubicBezTo>
                  <a:cubicBezTo>
                    <a:pt x="14" y="40"/>
                    <a:pt x="12" y="35"/>
                    <a:pt x="9" y="31"/>
                  </a:cubicBezTo>
                  <a:cubicBezTo>
                    <a:pt x="8" y="29"/>
                    <a:pt x="7" y="27"/>
                    <a:pt x="6" y="25"/>
                  </a:cubicBezTo>
                  <a:cubicBezTo>
                    <a:pt x="6" y="23"/>
                    <a:pt x="5" y="21"/>
                    <a:pt x="5" y="19"/>
                  </a:cubicBezTo>
                  <a:cubicBezTo>
                    <a:pt x="3" y="15"/>
                    <a:pt x="3" y="12"/>
                    <a:pt x="2" y="9"/>
                  </a:cubicBezTo>
                  <a:cubicBezTo>
                    <a:pt x="1" y="4"/>
                    <a:pt x="0" y="1"/>
                    <a:pt x="0" y="1"/>
                  </a:cubicBezTo>
                  <a:cubicBezTo>
                    <a:pt x="2" y="0"/>
                    <a:pt x="2" y="0"/>
                    <a:pt x="2" y="0"/>
                  </a:cubicBezTo>
                  <a:cubicBezTo>
                    <a:pt x="2" y="0"/>
                    <a:pt x="4" y="3"/>
                    <a:pt x="8" y="6"/>
                  </a:cubicBezTo>
                  <a:cubicBezTo>
                    <a:pt x="9" y="8"/>
                    <a:pt x="12" y="11"/>
                    <a:pt x="14" y="13"/>
                  </a:cubicBezTo>
                  <a:cubicBezTo>
                    <a:pt x="16" y="16"/>
                    <a:pt x="19" y="19"/>
                    <a:pt x="22" y="22"/>
                  </a:cubicBezTo>
                  <a:cubicBezTo>
                    <a:pt x="25" y="25"/>
                    <a:pt x="28" y="28"/>
                    <a:pt x="32" y="32"/>
                  </a:cubicBezTo>
                  <a:cubicBezTo>
                    <a:pt x="35" y="34"/>
                    <a:pt x="39" y="38"/>
                    <a:pt x="43" y="41"/>
                  </a:cubicBezTo>
                  <a:cubicBezTo>
                    <a:pt x="47" y="44"/>
                    <a:pt x="51" y="46"/>
                    <a:pt x="55" y="49"/>
                  </a:cubicBezTo>
                  <a:cubicBezTo>
                    <a:pt x="58" y="50"/>
                    <a:pt x="60" y="51"/>
                    <a:pt x="62" y="53"/>
                  </a:cubicBezTo>
                  <a:cubicBezTo>
                    <a:pt x="66" y="54"/>
                    <a:pt x="66" y="54"/>
                    <a:pt x="66" y="54"/>
                  </a:cubicBezTo>
                  <a:cubicBezTo>
                    <a:pt x="67" y="55"/>
                    <a:pt x="68" y="55"/>
                    <a:pt x="69" y="56"/>
                  </a:cubicBezTo>
                  <a:cubicBezTo>
                    <a:pt x="76" y="58"/>
                    <a:pt x="76" y="58"/>
                    <a:pt x="76" y="58"/>
                  </a:cubicBezTo>
                  <a:cubicBezTo>
                    <a:pt x="79" y="59"/>
                    <a:pt x="81" y="59"/>
                    <a:pt x="84" y="60"/>
                  </a:cubicBezTo>
                  <a:cubicBezTo>
                    <a:pt x="89" y="61"/>
                    <a:pt x="94" y="61"/>
                    <a:pt x="99" y="62"/>
                  </a:cubicBezTo>
                  <a:cubicBezTo>
                    <a:pt x="104" y="62"/>
                    <a:pt x="109" y="63"/>
                    <a:pt x="113" y="62"/>
                  </a:cubicBezTo>
                  <a:cubicBezTo>
                    <a:pt x="118" y="62"/>
                    <a:pt x="122" y="62"/>
                    <a:pt x="127" y="62"/>
                  </a:cubicBezTo>
                  <a:cubicBezTo>
                    <a:pt x="131" y="61"/>
                    <a:pt x="135" y="61"/>
                    <a:pt x="138" y="60"/>
                  </a:cubicBezTo>
                  <a:cubicBezTo>
                    <a:pt x="142" y="59"/>
                    <a:pt x="145" y="59"/>
                    <a:pt x="147" y="59"/>
                  </a:cubicBezTo>
                  <a:cubicBezTo>
                    <a:pt x="153" y="58"/>
                    <a:pt x="156" y="57"/>
                    <a:pt x="156" y="57"/>
                  </a:cubicBezTo>
                  <a:lnTo>
                    <a:pt x="157"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201" name="Oval 370"/>
          <p:cNvSpPr>
            <a:spLocks noChangeArrowheads="1"/>
          </p:cNvSpPr>
          <p:nvPr/>
        </p:nvSpPr>
        <p:spPr bwMode="auto">
          <a:xfrm>
            <a:off x="9482224" y="2335023"/>
            <a:ext cx="1179325" cy="1179325"/>
          </a:xfrm>
          <a:prstGeom prst="ellipse">
            <a:avLst/>
          </a:prstGeom>
          <a:solidFill>
            <a:srgbClr val="5EC2A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0" name="组合 449"/>
          <p:cNvGrpSpPr/>
          <p:nvPr/>
        </p:nvGrpSpPr>
        <p:grpSpPr>
          <a:xfrm>
            <a:off x="9608709" y="2604022"/>
            <a:ext cx="926358" cy="682299"/>
            <a:chOff x="6265863" y="3724275"/>
            <a:chExt cx="825500" cy="608013"/>
          </a:xfrm>
        </p:grpSpPr>
        <p:sp>
          <p:nvSpPr>
            <p:cNvPr id="202" name="Freeform 371"/>
            <p:cNvSpPr/>
            <p:nvPr/>
          </p:nvSpPr>
          <p:spPr bwMode="auto">
            <a:xfrm>
              <a:off x="6265863" y="3724275"/>
              <a:ext cx="647700" cy="571500"/>
            </a:xfrm>
            <a:custGeom>
              <a:avLst/>
              <a:gdLst>
                <a:gd name="T0" fmla="*/ 408 w 408"/>
                <a:gd name="T1" fmla="*/ 271 h 360"/>
                <a:gd name="T2" fmla="*/ 71 w 408"/>
                <a:gd name="T3" fmla="*/ 360 h 360"/>
                <a:gd name="T4" fmla="*/ 0 w 408"/>
                <a:gd name="T5" fmla="*/ 89 h 360"/>
                <a:gd name="T6" fmla="*/ 337 w 408"/>
                <a:gd name="T7" fmla="*/ 0 h 360"/>
                <a:gd name="T8" fmla="*/ 408 w 408"/>
                <a:gd name="T9" fmla="*/ 271 h 360"/>
              </a:gdLst>
              <a:ahLst/>
              <a:cxnLst>
                <a:cxn ang="0">
                  <a:pos x="T0" y="T1"/>
                </a:cxn>
                <a:cxn ang="0">
                  <a:pos x="T2" y="T3"/>
                </a:cxn>
                <a:cxn ang="0">
                  <a:pos x="T4" y="T5"/>
                </a:cxn>
                <a:cxn ang="0">
                  <a:pos x="T6" y="T7"/>
                </a:cxn>
                <a:cxn ang="0">
                  <a:pos x="T8" y="T9"/>
                </a:cxn>
              </a:cxnLst>
              <a:rect l="0" t="0" r="r" b="b"/>
              <a:pathLst>
                <a:path w="408" h="360">
                  <a:moveTo>
                    <a:pt x="408" y="271"/>
                  </a:moveTo>
                  <a:lnTo>
                    <a:pt x="71" y="360"/>
                  </a:lnTo>
                  <a:lnTo>
                    <a:pt x="0" y="89"/>
                  </a:lnTo>
                  <a:lnTo>
                    <a:pt x="337" y="0"/>
                  </a:lnTo>
                  <a:lnTo>
                    <a:pt x="408" y="271"/>
                  </a:lnTo>
                  <a:close/>
                </a:path>
              </a:pathLst>
            </a:custGeom>
            <a:solidFill>
              <a:srgbClr val="D3DCE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3" name="Freeform 372"/>
            <p:cNvSpPr/>
            <p:nvPr/>
          </p:nvSpPr>
          <p:spPr bwMode="auto">
            <a:xfrm>
              <a:off x="6305550" y="3765550"/>
              <a:ext cx="471488" cy="125413"/>
            </a:xfrm>
            <a:custGeom>
              <a:avLst/>
              <a:gdLst>
                <a:gd name="T0" fmla="*/ 1 w 297"/>
                <a:gd name="T1" fmla="*/ 79 h 79"/>
                <a:gd name="T2" fmla="*/ 0 w 297"/>
                <a:gd name="T3" fmla="*/ 78 h 79"/>
                <a:gd name="T4" fmla="*/ 297 w 297"/>
                <a:gd name="T5" fmla="*/ 0 h 79"/>
                <a:gd name="T6" fmla="*/ 297 w 297"/>
                <a:gd name="T7" fmla="*/ 0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0"/>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4" name="Freeform 373"/>
            <p:cNvSpPr/>
            <p:nvPr/>
          </p:nvSpPr>
          <p:spPr bwMode="auto">
            <a:xfrm>
              <a:off x="6313488" y="3790950"/>
              <a:ext cx="471488" cy="127000"/>
            </a:xfrm>
            <a:custGeom>
              <a:avLst/>
              <a:gdLst>
                <a:gd name="T0" fmla="*/ 0 w 297"/>
                <a:gd name="T1" fmla="*/ 80 h 80"/>
                <a:gd name="T2" fmla="*/ 0 w 297"/>
                <a:gd name="T3" fmla="*/ 78 h 80"/>
                <a:gd name="T4" fmla="*/ 296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6"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5" name="Freeform 374"/>
            <p:cNvSpPr/>
            <p:nvPr/>
          </p:nvSpPr>
          <p:spPr bwMode="auto">
            <a:xfrm>
              <a:off x="6319838" y="3816350"/>
              <a:ext cx="471488" cy="127000"/>
            </a:xfrm>
            <a:custGeom>
              <a:avLst/>
              <a:gdLst>
                <a:gd name="T0" fmla="*/ 0 w 297"/>
                <a:gd name="T1" fmla="*/ 80 h 80"/>
                <a:gd name="T2" fmla="*/ 0 w 297"/>
                <a:gd name="T3" fmla="*/ 79 h 80"/>
                <a:gd name="T4" fmla="*/ 297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7"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6" name="Freeform 375"/>
            <p:cNvSpPr/>
            <p:nvPr/>
          </p:nvSpPr>
          <p:spPr bwMode="auto">
            <a:xfrm>
              <a:off x="6326188" y="3843338"/>
              <a:ext cx="471488" cy="125413"/>
            </a:xfrm>
            <a:custGeom>
              <a:avLst/>
              <a:gdLst>
                <a:gd name="T0" fmla="*/ 1 w 297"/>
                <a:gd name="T1" fmla="*/ 79 h 79"/>
                <a:gd name="T2" fmla="*/ 0 w 297"/>
                <a:gd name="T3" fmla="*/ 78 h 79"/>
                <a:gd name="T4" fmla="*/ 297 w 297"/>
                <a:gd name="T5" fmla="*/ 0 h 79"/>
                <a:gd name="T6" fmla="*/ 297 w 297"/>
                <a:gd name="T7" fmla="*/ 1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7" name="Freeform 376"/>
            <p:cNvSpPr/>
            <p:nvPr/>
          </p:nvSpPr>
          <p:spPr bwMode="auto">
            <a:xfrm>
              <a:off x="6334125" y="3870325"/>
              <a:ext cx="471488" cy="123825"/>
            </a:xfrm>
            <a:custGeom>
              <a:avLst/>
              <a:gdLst>
                <a:gd name="T0" fmla="*/ 0 w 297"/>
                <a:gd name="T1" fmla="*/ 78 h 78"/>
                <a:gd name="T2" fmla="*/ 0 w 297"/>
                <a:gd name="T3" fmla="*/ 78 h 78"/>
                <a:gd name="T4" fmla="*/ 296 w 297"/>
                <a:gd name="T5" fmla="*/ 0 h 78"/>
                <a:gd name="T6" fmla="*/ 297 w 297"/>
                <a:gd name="T7" fmla="*/ 0 h 78"/>
                <a:gd name="T8" fmla="*/ 0 w 297"/>
                <a:gd name="T9" fmla="*/ 78 h 78"/>
              </a:gdLst>
              <a:ahLst/>
              <a:cxnLst>
                <a:cxn ang="0">
                  <a:pos x="T0" y="T1"/>
                </a:cxn>
                <a:cxn ang="0">
                  <a:pos x="T2" y="T3"/>
                </a:cxn>
                <a:cxn ang="0">
                  <a:pos x="T4" y="T5"/>
                </a:cxn>
                <a:cxn ang="0">
                  <a:pos x="T6" y="T7"/>
                </a:cxn>
                <a:cxn ang="0">
                  <a:pos x="T8" y="T9"/>
                </a:cxn>
              </a:cxnLst>
              <a:rect l="0" t="0" r="r" b="b"/>
              <a:pathLst>
                <a:path w="297" h="78">
                  <a:moveTo>
                    <a:pt x="0" y="78"/>
                  </a:moveTo>
                  <a:lnTo>
                    <a:pt x="0" y="78"/>
                  </a:lnTo>
                  <a:lnTo>
                    <a:pt x="296" y="0"/>
                  </a:lnTo>
                  <a:lnTo>
                    <a:pt x="297" y="0"/>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8" name="Freeform 377"/>
            <p:cNvSpPr/>
            <p:nvPr/>
          </p:nvSpPr>
          <p:spPr bwMode="auto">
            <a:xfrm>
              <a:off x="6338888" y="3895725"/>
              <a:ext cx="473075" cy="125413"/>
            </a:xfrm>
            <a:custGeom>
              <a:avLst/>
              <a:gdLst>
                <a:gd name="T0" fmla="*/ 1 w 298"/>
                <a:gd name="T1" fmla="*/ 79 h 79"/>
                <a:gd name="T2" fmla="*/ 0 w 298"/>
                <a:gd name="T3" fmla="*/ 78 h 79"/>
                <a:gd name="T4" fmla="*/ 298 w 298"/>
                <a:gd name="T5" fmla="*/ 0 h 79"/>
                <a:gd name="T6" fmla="*/ 298 w 298"/>
                <a:gd name="T7" fmla="*/ 1 h 79"/>
                <a:gd name="T8" fmla="*/ 1 w 298"/>
                <a:gd name="T9" fmla="*/ 79 h 79"/>
              </a:gdLst>
              <a:ahLst/>
              <a:cxnLst>
                <a:cxn ang="0">
                  <a:pos x="T0" y="T1"/>
                </a:cxn>
                <a:cxn ang="0">
                  <a:pos x="T2" y="T3"/>
                </a:cxn>
                <a:cxn ang="0">
                  <a:pos x="T4" y="T5"/>
                </a:cxn>
                <a:cxn ang="0">
                  <a:pos x="T6" y="T7"/>
                </a:cxn>
                <a:cxn ang="0">
                  <a:pos x="T8" y="T9"/>
                </a:cxn>
              </a:cxnLst>
              <a:rect l="0" t="0" r="r" b="b"/>
              <a:pathLst>
                <a:path w="298" h="79">
                  <a:moveTo>
                    <a:pt x="1" y="79"/>
                  </a:moveTo>
                  <a:lnTo>
                    <a:pt x="0" y="78"/>
                  </a:lnTo>
                  <a:lnTo>
                    <a:pt x="298" y="0"/>
                  </a:lnTo>
                  <a:lnTo>
                    <a:pt x="298"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9" name="Freeform 378"/>
            <p:cNvSpPr/>
            <p:nvPr/>
          </p:nvSpPr>
          <p:spPr bwMode="auto">
            <a:xfrm>
              <a:off x="6346825" y="3921125"/>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0" name="Freeform 379"/>
            <p:cNvSpPr/>
            <p:nvPr/>
          </p:nvSpPr>
          <p:spPr bwMode="auto">
            <a:xfrm>
              <a:off x="6354763" y="3946525"/>
              <a:ext cx="471488" cy="127000"/>
            </a:xfrm>
            <a:custGeom>
              <a:avLst/>
              <a:gdLst>
                <a:gd name="T0" fmla="*/ 0 w 297"/>
                <a:gd name="T1" fmla="*/ 80 h 80"/>
                <a:gd name="T2" fmla="*/ 0 w 297"/>
                <a:gd name="T3" fmla="*/ 79 h 80"/>
                <a:gd name="T4" fmla="*/ 296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6"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1" name="Freeform 380"/>
            <p:cNvSpPr/>
            <p:nvPr/>
          </p:nvSpPr>
          <p:spPr bwMode="auto">
            <a:xfrm>
              <a:off x="6361113" y="3973513"/>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2" name="Freeform 381"/>
            <p:cNvSpPr/>
            <p:nvPr/>
          </p:nvSpPr>
          <p:spPr bwMode="auto">
            <a:xfrm>
              <a:off x="6367463" y="3998913"/>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3" name="Freeform 382"/>
            <p:cNvSpPr/>
            <p:nvPr/>
          </p:nvSpPr>
          <p:spPr bwMode="auto">
            <a:xfrm>
              <a:off x="6375400" y="4025900"/>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4" name="Freeform 383"/>
            <p:cNvSpPr/>
            <p:nvPr/>
          </p:nvSpPr>
          <p:spPr bwMode="auto">
            <a:xfrm>
              <a:off x="6381750" y="4051300"/>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5" name="Freeform 384"/>
            <p:cNvSpPr/>
            <p:nvPr/>
          </p:nvSpPr>
          <p:spPr bwMode="auto">
            <a:xfrm>
              <a:off x="6388100" y="4078288"/>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6" name="Freeform 385"/>
            <p:cNvSpPr/>
            <p:nvPr/>
          </p:nvSpPr>
          <p:spPr bwMode="auto">
            <a:xfrm>
              <a:off x="6396038" y="4103688"/>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7" name="Freeform 386"/>
            <p:cNvSpPr/>
            <p:nvPr/>
          </p:nvSpPr>
          <p:spPr bwMode="auto">
            <a:xfrm>
              <a:off x="6669088" y="3792538"/>
              <a:ext cx="98425" cy="365125"/>
            </a:xfrm>
            <a:custGeom>
              <a:avLst/>
              <a:gdLst>
                <a:gd name="T0" fmla="*/ 62 w 62"/>
                <a:gd name="T1" fmla="*/ 230 h 230"/>
                <a:gd name="T2" fmla="*/ 0 w 62"/>
                <a:gd name="T3" fmla="*/ 1 h 230"/>
                <a:gd name="T4" fmla="*/ 2 w 62"/>
                <a:gd name="T5" fmla="*/ 0 h 230"/>
                <a:gd name="T6" fmla="*/ 62 w 62"/>
                <a:gd name="T7" fmla="*/ 230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1"/>
                  </a:lnTo>
                  <a:lnTo>
                    <a:pt x="2" y="0"/>
                  </a:lnTo>
                  <a:lnTo>
                    <a:pt x="62" y="230"/>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8" name="Freeform 387"/>
            <p:cNvSpPr/>
            <p:nvPr/>
          </p:nvSpPr>
          <p:spPr bwMode="auto">
            <a:xfrm>
              <a:off x="6696075" y="3786188"/>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9" name="Freeform 388"/>
            <p:cNvSpPr/>
            <p:nvPr/>
          </p:nvSpPr>
          <p:spPr bwMode="auto">
            <a:xfrm>
              <a:off x="6723063" y="3779838"/>
              <a:ext cx="98425" cy="365125"/>
            </a:xfrm>
            <a:custGeom>
              <a:avLst/>
              <a:gdLst>
                <a:gd name="T0" fmla="*/ 61 w 62"/>
                <a:gd name="T1" fmla="*/ 230 h 230"/>
                <a:gd name="T2" fmla="*/ 0 w 62"/>
                <a:gd name="T3" fmla="*/ 0 h 230"/>
                <a:gd name="T4" fmla="*/ 1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0" name="Freeform 389"/>
            <p:cNvSpPr/>
            <p:nvPr/>
          </p:nvSpPr>
          <p:spPr bwMode="auto">
            <a:xfrm>
              <a:off x="6750050" y="377190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1" name="Freeform 390"/>
            <p:cNvSpPr/>
            <p:nvPr/>
          </p:nvSpPr>
          <p:spPr bwMode="auto">
            <a:xfrm>
              <a:off x="6775450" y="3765550"/>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2" name="Freeform 391"/>
            <p:cNvSpPr/>
            <p:nvPr/>
          </p:nvSpPr>
          <p:spPr bwMode="auto">
            <a:xfrm>
              <a:off x="6643688" y="3800475"/>
              <a:ext cx="98425" cy="365125"/>
            </a:xfrm>
            <a:custGeom>
              <a:avLst/>
              <a:gdLst>
                <a:gd name="T0" fmla="*/ 61 w 62"/>
                <a:gd name="T1" fmla="*/ 230 h 230"/>
                <a:gd name="T2" fmla="*/ 0 w 62"/>
                <a:gd name="T3" fmla="*/ 0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3" name="Freeform 392"/>
            <p:cNvSpPr/>
            <p:nvPr/>
          </p:nvSpPr>
          <p:spPr bwMode="auto">
            <a:xfrm>
              <a:off x="6618288" y="3806825"/>
              <a:ext cx="98425" cy="365125"/>
            </a:xfrm>
            <a:custGeom>
              <a:avLst/>
              <a:gdLst>
                <a:gd name="T0" fmla="*/ 60 w 62"/>
                <a:gd name="T1" fmla="*/ 230 h 230"/>
                <a:gd name="T2" fmla="*/ 0 w 62"/>
                <a:gd name="T3" fmla="*/ 0 h 230"/>
                <a:gd name="T4" fmla="*/ 1 w 62"/>
                <a:gd name="T5" fmla="*/ 0 h 230"/>
                <a:gd name="T6" fmla="*/ 62 w 62"/>
                <a:gd name="T7" fmla="*/ 230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4" name="Freeform 393"/>
            <p:cNvSpPr/>
            <p:nvPr/>
          </p:nvSpPr>
          <p:spPr bwMode="auto">
            <a:xfrm>
              <a:off x="6592888" y="3813175"/>
              <a:ext cx="96838" cy="365125"/>
            </a:xfrm>
            <a:custGeom>
              <a:avLst/>
              <a:gdLst>
                <a:gd name="T0" fmla="*/ 60 w 61"/>
                <a:gd name="T1" fmla="*/ 230 h 230"/>
                <a:gd name="T2" fmla="*/ 0 w 61"/>
                <a:gd name="T3" fmla="*/ 1 h 230"/>
                <a:gd name="T4" fmla="*/ 0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1"/>
                  </a:lnTo>
                  <a:lnTo>
                    <a:pt x="0"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5" name="Freeform 394"/>
            <p:cNvSpPr/>
            <p:nvPr/>
          </p:nvSpPr>
          <p:spPr bwMode="auto">
            <a:xfrm>
              <a:off x="6565900" y="3821113"/>
              <a:ext cx="96838" cy="365125"/>
            </a:xfrm>
            <a:custGeom>
              <a:avLst/>
              <a:gdLst>
                <a:gd name="T0" fmla="*/ 61 w 61"/>
                <a:gd name="T1" fmla="*/ 230 h 230"/>
                <a:gd name="T2" fmla="*/ 0 w 61"/>
                <a:gd name="T3" fmla="*/ 0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0"/>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6" name="Freeform 395"/>
            <p:cNvSpPr/>
            <p:nvPr/>
          </p:nvSpPr>
          <p:spPr bwMode="auto">
            <a:xfrm>
              <a:off x="6538913" y="3829050"/>
              <a:ext cx="98425" cy="365125"/>
            </a:xfrm>
            <a:custGeom>
              <a:avLst/>
              <a:gdLst>
                <a:gd name="T0" fmla="*/ 62 w 62"/>
                <a:gd name="T1" fmla="*/ 230 h 230"/>
                <a:gd name="T2" fmla="*/ 0 w 62"/>
                <a:gd name="T3" fmla="*/ 0 h 230"/>
                <a:gd name="T4" fmla="*/ 2 w 62"/>
                <a:gd name="T5" fmla="*/ 0 h 230"/>
                <a:gd name="T6" fmla="*/ 62 w 62"/>
                <a:gd name="T7" fmla="*/ 229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0"/>
                  </a:lnTo>
                  <a:lnTo>
                    <a:pt x="2" y="0"/>
                  </a:lnTo>
                  <a:lnTo>
                    <a:pt x="62" y="229"/>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7" name="Freeform 396"/>
            <p:cNvSpPr/>
            <p:nvPr/>
          </p:nvSpPr>
          <p:spPr bwMode="auto">
            <a:xfrm>
              <a:off x="6513513" y="3833813"/>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8" name="Freeform 397"/>
            <p:cNvSpPr/>
            <p:nvPr/>
          </p:nvSpPr>
          <p:spPr bwMode="auto">
            <a:xfrm>
              <a:off x="6488113" y="3841750"/>
              <a:ext cx="98425" cy="365125"/>
            </a:xfrm>
            <a:custGeom>
              <a:avLst/>
              <a:gdLst>
                <a:gd name="T0" fmla="*/ 60 w 62"/>
                <a:gd name="T1" fmla="*/ 230 h 230"/>
                <a:gd name="T2" fmla="*/ 0 w 62"/>
                <a:gd name="T3" fmla="*/ 0 h 230"/>
                <a:gd name="T4" fmla="*/ 1 w 62"/>
                <a:gd name="T5" fmla="*/ 0 h 230"/>
                <a:gd name="T6" fmla="*/ 62 w 62"/>
                <a:gd name="T7" fmla="*/ 229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9" name="Freeform 398"/>
            <p:cNvSpPr/>
            <p:nvPr/>
          </p:nvSpPr>
          <p:spPr bwMode="auto">
            <a:xfrm>
              <a:off x="6461125" y="3849688"/>
              <a:ext cx="98425" cy="363538"/>
            </a:xfrm>
            <a:custGeom>
              <a:avLst/>
              <a:gdLst>
                <a:gd name="T0" fmla="*/ 61 w 62"/>
                <a:gd name="T1" fmla="*/ 229 h 229"/>
                <a:gd name="T2" fmla="*/ 0 w 62"/>
                <a:gd name="T3" fmla="*/ 0 h 229"/>
                <a:gd name="T4" fmla="*/ 1 w 62"/>
                <a:gd name="T5" fmla="*/ 0 h 229"/>
                <a:gd name="T6" fmla="*/ 62 w 62"/>
                <a:gd name="T7" fmla="*/ 229 h 229"/>
                <a:gd name="T8" fmla="*/ 61 w 62"/>
                <a:gd name="T9" fmla="*/ 229 h 229"/>
              </a:gdLst>
              <a:ahLst/>
              <a:cxnLst>
                <a:cxn ang="0">
                  <a:pos x="T0" y="T1"/>
                </a:cxn>
                <a:cxn ang="0">
                  <a:pos x="T2" y="T3"/>
                </a:cxn>
                <a:cxn ang="0">
                  <a:pos x="T4" y="T5"/>
                </a:cxn>
                <a:cxn ang="0">
                  <a:pos x="T6" y="T7"/>
                </a:cxn>
                <a:cxn ang="0">
                  <a:pos x="T8" y="T9"/>
                </a:cxn>
              </a:cxnLst>
              <a:rect l="0" t="0" r="r" b="b"/>
              <a:pathLst>
                <a:path w="62" h="229">
                  <a:moveTo>
                    <a:pt x="61" y="229"/>
                  </a:moveTo>
                  <a:lnTo>
                    <a:pt x="0" y="0"/>
                  </a:lnTo>
                  <a:lnTo>
                    <a:pt x="1" y="0"/>
                  </a:lnTo>
                  <a:lnTo>
                    <a:pt x="62" y="229"/>
                  </a:lnTo>
                  <a:lnTo>
                    <a:pt x="61" y="2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0" name="Freeform 399"/>
            <p:cNvSpPr/>
            <p:nvPr/>
          </p:nvSpPr>
          <p:spPr bwMode="auto">
            <a:xfrm>
              <a:off x="6435725" y="385445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1" name="Freeform 400"/>
            <p:cNvSpPr/>
            <p:nvPr/>
          </p:nvSpPr>
          <p:spPr bwMode="auto">
            <a:xfrm>
              <a:off x="6410325" y="3862388"/>
              <a:ext cx="96838" cy="365125"/>
            </a:xfrm>
            <a:custGeom>
              <a:avLst/>
              <a:gdLst>
                <a:gd name="T0" fmla="*/ 60 w 61"/>
                <a:gd name="T1" fmla="*/ 230 h 230"/>
                <a:gd name="T2" fmla="*/ 0 w 61"/>
                <a:gd name="T3" fmla="*/ 0 h 230"/>
                <a:gd name="T4" fmla="*/ 0 w 61"/>
                <a:gd name="T5" fmla="*/ 0 h 230"/>
                <a:gd name="T6" fmla="*/ 61 w 61"/>
                <a:gd name="T7" fmla="*/ 229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0" y="0"/>
                  </a:lnTo>
                  <a:lnTo>
                    <a:pt x="61"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2" name="Freeform 401"/>
            <p:cNvSpPr/>
            <p:nvPr/>
          </p:nvSpPr>
          <p:spPr bwMode="auto">
            <a:xfrm>
              <a:off x="6383338" y="3868738"/>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3" name="Freeform 402"/>
            <p:cNvSpPr/>
            <p:nvPr/>
          </p:nvSpPr>
          <p:spPr bwMode="auto">
            <a:xfrm>
              <a:off x="6357938" y="3875088"/>
              <a:ext cx="96838" cy="365125"/>
            </a:xfrm>
            <a:custGeom>
              <a:avLst/>
              <a:gdLst>
                <a:gd name="T0" fmla="*/ 60 w 61"/>
                <a:gd name="T1" fmla="*/ 230 h 230"/>
                <a:gd name="T2" fmla="*/ 0 w 61"/>
                <a:gd name="T3" fmla="*/ 0 h 230"/>
                <a:gd name="T4" fmla="*/ 1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1"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4" name="Freeform 403"/>
            <p:cNvSpPr/>
            <p:nvPr/>
          </p:nvSpPr>
          <p:spPr bwMode="auto">
            <a:xfrm>
              <a:off x="6330950" y="3883025"/>
              <a:ext cx="98425" cy="365125"/>
            </a:xfrm>
            <a:custGeom>
              <a:avLst/>
              <a:gdLst>
                <a:gd name="T0" fmla="*/ 61 w 62"/>
                <a:gd name="T1" fmla="*/ 230 h 230"/>
                <a:gd name="T2" fmla="*/ 0 w 62"/>
                <a:gd name="T3" fmla="*/ 0 h 230"/>
                <a:gd name="T4" fmla="*/ 2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5" name="Freeform 404"/>
            <p:cNvSpPr/>
            <p:nvPr/>
          </p:nvSpPr>
          <p:spPr bwMode="auto">
            <a:xfrm>
              <a:off x="6869113" y="4138613"/>
              <a:ext cx="198438" cy="106363"/>
            </a:xfrm>
            <a:custGeom>
              <a:avLst/>
              <a:gdLst>
                <a:gd name="T0" fmla="*/ 0 w 191"/>
                <a:gd name="T1" fmla="*/ 45 h 103"/>
                <a:gd name="T2" fmla="*/ 191 w 191"/>
                <a:gd name="T3" fmla="*/ 20 h 103"/>
                <a:gd name="T4" fmla="*/ 153 w 191"/>
                <a:gd name="T5" fmla="*/ 93 h 103"/>
                <a:gd name="T6" fmla="*/ 45 w 191"/>
                <a:gd name="T7" fmla="*/ 103 h 103"/>
                <a:gd name="T8" fmla="*/ 0 w 191"/>
                <a:gd name="T9" fmla="*/ 45 h 103"/>
              </a:gdLst>
              <a:ahLst/>
              <a:cxnLst>
                <a:cxn ang="0">
                  <a:pos x="T0" y="T1"/>
                </a:cxn>
                <a:cxn ang="0">
                  <a:pos x="T2" y="T3"/>
                </a:cxn>
                <a:cxn ang="0">
                  <a:pos x="T4" y="T5"/>
                </a:cxn>
                <a:cxn ang="0">
                  <a:pos x="T6" y="T7"/>
                </a:cxn>
                <a:cxn ang="0">
                  <a:pos x="T8" y="T9"/>
                </a:cxn>
              </a:cxnLst>
              <a:rect l="0" t="0" r="r" b="b"/>
              <a:pathLst>
                <a:path w="191" h="103">
                  <a:moveTo>
                    <a:pt x="0" y="45"/>
                  </a:moveTo>
                  <a:cubicBezTo>
                    <a:pt x="0" y="45"/>
                    <a:pt x="116" y="0"/>
                    <a:pt x="191" y="20"/>
                  </a:cubicBezTo>
                  <a:cubicBezTo>
                    <a:pt x="153" y="93"/>
                    <a:pt x="153" y="93"/>
                    <a:pt x="153" y="93"/>
                  </a:cubicBezTo>
                  <a:cubicBezTo>
                    <a:pt x="45" y="103"/>
                    <a:pt x="45" y="103"/>
                    <a:pt x="45" y="103"/>
                  </a:cubicBezTo>
                  <a:lnTo>
                    <a:pt x="0" y="45"/>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6" name="Freeform 405"/>
            <p:cNvSpPr/>
            <p:nvPr/>
          </p:nvSpPr>
          <p:spPr bwMode="auto">
            <a:xfrm>
              <a:off x="6872288" y="4114800"/>
              <a:ext cx="190500" cy="58738"/>
            </a:xfrm>
            <a:custGeom>
              <a:avLst/>
              <a:gdLst>
                <a:gd name="T0" fmla="*/ 0 w 184"/>
                <a:gd name="T1" fmla="*/ 28 h 57"/>
                <a:gd name="T2" fmla="*/ 97 w 184"/>
                <a:gd name="T3" fmla="*/ 2 h 57"/>
                <a:gd name="T4" fmla="*/ 136 w 184"/>
                <a:gd name="T5" fmla="*/ 0 h 57"/>
                <a:gd name="T6" fmla="*/ 157 w 184"/>
                <a:gd name="T7" fmla="*/ 2 h 57"/>
                <a:gd name="T8" fmla="*/ 170 w 184"/>
                <a:gd name="T9" fmla="*/ 4 h 57"/>
                <a:gd name="T10" fmla="*/ 150 w 184"/>
                <a:gd name="T11" fmla="*/ 38 h 57"/>
                <a:gd name="T12" fmla="*/ 111 w 184"/>
                <a:gd name="T13" fmla="*/ 48 h 57"/>
                <a:gd name="T14" fmla="*/ 59 w 184"/>
                <a:gd name="T15" fmla="*/ 55 h 57"/>
                <a:gd name="T16" fmla="*/ 33 w 184"/>
                <a:gd name="T17" fmla="*/ 56 h 57"/>
                <a:gd name="T18" fmla="*/ 14 w 184"/>
                <a:gd name="T19" fmla="*/ 51 h 57"/>
                <a:gd name="T20" fmla="*/ 0 w 184"/>
                <a:gd name="T2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57">
                  <a:moveTo>
                    <a:pt x="0" y="28"/>
                  </a:moveTo>
                  <a:cubicBezTo>
                    <a:pt x="28" y="6"/>
                    <a:pt x="64" y="9"/>
                    <a:pt x="97" y="2"/>
                  </a:cubicBezTo>
                  <a:cubicBezTo>
                    <a:pt x="110" y="0"/>
                    <a:pt x="123" y="0"/>
                    <a:pt x="136" y="0"/>
                  </a:cubicBezTo>
                  <a:cubicBezTo>
                    <a:pt x="143" y="1"/>
                    <a:pt x="150" y="1"/>
                    <a:pt x="157" y="2"/>
                  </a:cubicBezTo>
                  <a:cubicBezTo>
                    <a:pt x="162" y="2"/>
                    <a:pt x="167" y="2"/>
                    <a:pt x="170" y="4"/>
                  </a:cubicBezTo>
                  <a:cubicBezTo>
                    <a:pt x="184" y="16"/>
                    <a:pt x="158" y="33"/>
                    <a:pt x="150" y="38"/>
                  </a:cubicBezTo>
                  <a:cubicBezTo>
                    <a:pt x="137" y="46"/>
                    <a:pt x="126" y="46"/>
                    <a:pt x="111" y="48"/>
                  </a:cubicBezTo>
                  <a:cubicBezTo>
                    <a:pt x="94" y="51"/>
                    <a:pt x="76" y="54"/>
                    <a:pt x="59" y="55"/>
                  </a:cubicBezTo>
                  <a:cubicBezTo>
                    <a:pt x="50" y="56"/>
                    <a:pt x="42" y="57"/>
                    <a:pt x="33" y="56"/>
                  </a:cubicBezTo>
                  <a:cubicBezTo>
                    <a:pt x="27" y="55"/>
                    <a:pt x="19" y="55"/>
                    <a:pt x="14" y="51"/>
                  </a:cubicBezTo>
                  <a:cubicBezTo>
                    <a:pt x="9" y="48"/>
                    <a:pt x="1" y="36"/>
                    <a:pt x="0" y="29"/>
                  </a:cubicBezTo>
                </a:path>
              </a:pathLst>
            </a:custGeom>
            <a:solidFill>
              <a:srgbClr val="3A807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 name="Freeform 407"/>
            <p:cNvSpPr/>
            <p:nvPr/>
          </p:nvSpPr>
          <p:spPr bwMode="auto">
            <a:xfrm>
              <a:off x="6753225" y="3824288"/>
              <a:ext cx="296863" cy="361950"/>
            </a:xfrm>
            <a:custGeom>
              <a:avLst/>
              <a:gdLst>
                <a:gd name="T0" fmla="*/ 6 w 288"/>
                <a:gd name="T1" fmla="*/ 64 h 350"/>
                <a:gd name="T2" fmla="*/ 13 w 288"/>
                <a:gd name="T3" fmla="*/ 86 h 350"/>
                <a:gd name="T4" fmla="*/ 19 w 288"/>
                <a:gd name="T5" fmla="*/ 110 h 350"/>
                <a:gd name="T6" fmla="*/ 49 w 288"/>
                <a:gd name="T7" fmla="*/ 179 h 350"/>
                <a:gd name="T8" fmla="*/ 77 w 288"/>
                <a:gd name="T9" fmla="*/ 213 h 350"/>
                <a:gd name="T10" fmla="*/ 110 w 288"/>
                <a:gd name="T11" fmla="*/ 243 h 350"/>
                <a:gd name="T12" fmla="*/ 146 w 288"/>
                <a:gd name="T13" fmla="*/ 293 h 350"/>
                <a:gd name="T14" fmla="*/ 164 w 288"/>
                <a:gd name="T15" fmla="*/ 350 h 350"/>
                <a:gd name="T16" fmla="*/ 236 w 288"/>
                <a:gd name="T17" fmla="*/ 347 h 350"/>
                <a:gd name="T18" fmla="*/ 285 w 288"/>
                <a:gd name="T19" fmla="*/ 337 h 350"/>
                <a:gd name="T20" fmla="*/ 280 w 288"/>
                <a:gd name="T21" fmla="*/ 309 h 350"/>
                <a:gd name="T22" fmla="*/ 275 w 288"/>
                <a:gd name="T23" fmla="*/ 280 h 350"/>
                <a:gd name="T24" fmla="*/ 262 w 288"/>
                <a:gd name="T25" fmla="*/ 172 h 350"/>
                <a:gd name="T26" fmla="*/ 257 w 288"/>
                <a:gd name="T27" fmla="*/ 118 h 350"/>
                <a:gd name="T28" fmla="*/ 224 w 288"/>
                <a:gd name="T29" fmla="*/ 74 h 350"/>
                <a:gd name="T30" fmla="*/ 139 w 288"/>
                <a:gd name="T31" fmla="*/ 7 h 350"/>
                <a:gd name="T32" fmla="*/ 62 w 288"/>
                <a:gd name="T33" fmla="*/ 5 h 350"/>
                <a:gd name="T34" fmla="*/ 0 w 288"/>
                <a:gd name="T35" fmla="*/ 24 h 350"/>
                <a:gd name="T36" fmla="*/ 38 w 288"/>
                <a:gd name="T37" fmla="*/ 44 h 350"/>
                <a:gd name="T38" fmla="*/ 86 w 288"/>
                <a:gd name="T39" fmla="*/ 47 h 350"/>
                <a:gd name="T40" fmla="*/ 129 w 288"/>
                <a:gd name="T41" fmla="*/ 77 h 350"/>
                <a:gd name="T42" fmla="*/ 152 w 288"/>
                <a:gd name="T43" fmla="*/ 125 h 350"/>
                <a:gd name="T44" fmla="*/ 109 w 288"/>
                <a:gd name="T45" fmla="*/ 147 h 350"/>
                <a:gd name="T46" fmla="*/ 69 w 288"/>
                <a:gd name="T47" fmla="*/ 116 h 350"/>
                <a:gd name="T48" fmla="*/ 42 w 288"/>
                <a:gd name="T49" fmla="*/ 79 h 350"/>
                <a:gd name="T50" fmla="*/ 25 w 288"/>
                <a:gd name="T51" fmla="*/ 59 h 350"/>
                <a:gd name="T52" fmla="*/ 6 w 288"/>
                <a:gd name="T53" fmla="*/ 6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350">
                  <a:moveTo>
                    <a:pt x="6" y="64"/>
                  </a:moveTo>
                  <a:cubicBezTo>
                    <a:pt x="9" y="68"/>
                    <a:pt x="10" y="80"/>
                    <a:pt x="13" y="86"/>
                  </a:cubicBezTo>
                  <a:cubicBezTo>
                    <a:pt x="16" y="94"/>
                    <a:pt x="16" y="102"/>
                    <a:pt x="19" y="110"/>
                  </a:cubicBezTo>
                  <a:cubicBezTo>
                    <a:pt x="24" y="126"/>
                    <a:pt x="41" y="164"/>
                    <a:pt x="49" y="179"/>
                  </a:cubicBezTo>
                  <a:cubicBezTo>
                    <a:pt x="57" y="195"/>
                    <a:pt x="65" y="202"/>
                    <a:pt x="77" y="213"/>
                  </a:cubicBezTo>
                  <a:cubicBezTo>
                    <a:pt x="92" y="227"/>
                    <a:pt x="97" y="228"/>
                    <a:pt x="110" y="243"/>
                  </a:cubicBezTo>
                  <a:cubicBezTo>
                    <a:pt x="123" y="258"/>
                    <a:pt x="136" y="276"/>
                    <a:pt x="146" y="293"/>
                  </a:cubicBezTo>
                  <a:cubicBezTo>
                    <a:pt x="158" y="313"/>
                    <a:pt x="161" y="329"/>
                    <a:pt x="164" y="350"/>
                  </a:cubicBezTo>
                  <a:cubicBezTo>
                    <a:pt x="188" y="350"/>
                    <a:pt x="212" y="349"/>
                    <a:pt x="236" y="347"/>
                  </a:cubicBezTo>
                  <a:cubicBezTo>
                    <a:pt x="244" y="346"/>
                    <a:pt x="280" y="346"/>
                    <a:pt x="285" y="337"/>
                  </a:cubicBezTo>
                  <a:cubicBezTo>
                    <a:pt x="288" y="332"/>
                    <a:pt x="281" y="315"/>
                    <a:pt x="280" y="309"/>
                  </a:cubicBezTo>
                  <a:cubicBezTo>
                    <a:pt x="278" y="299"/>
                    <a:pt x="277" y="290"/>
                    <a:pt x="275" y="280"/>
                  </a:cubicBezTo>
                  <a:cubicBezTo>
                    <a:pt x="270" y="244"/>
                    <a:pt x="268" y="209"/>
                    <a:pt x="262" y="172"/>
                  </a:cubicBezTo>
                  <a:cubicBezTo>
                    <a:pt x="259" y="155"/>
                    <a:pt x="261" y="135"/>
                    <a:pt x="257" y="118"/>
                  </a:cubicBezTo>
                  <a:cubicBezTo>
                    <a:pt x="252" y="98"/>
                    <a:pt x="241" y="86"/>
                    <a:pt x="224" y="74"/>
                  </a:cubicBezTo>
                  <a:cubicBezTo>
                    <a:pt x="195" y="52"/>
                    <a:pt x="176" y="18"/>
                    <a:pt x="139" y="7"/>
                  </a:cubicBezTo>
                  <a:cubicBezTo>
                    <a:pt x="115" y="0"/>
                    <a:pt x="87" y="4"/>
                    <a:pt x="62" y="5"/>
                  </a:cubicBezTo>
                  <a:cubicBezTo>
                    <a:pt x="41" y="6"/>
                    <a:pt x="18" y="12"/>
                    <a:pt x="0" y="24"/>
                  </a:cubicBezTo>
                  <a:cubicBezTo>
                    <a:pt x="8" y="40"/>
                    <a:pt x="20" y="45"/>
                    <a:pt x="38" y="44"/>
                  </a:cubicBezTo>
                  <a:cubicBezTo>
                    <a:pt x="56" y="43"/>
                    <a:pt x="68" y="41"/>
                    <a:pt x="86" y="47"/>
                  </a:cubicBezTo>
                  <a:cubicBezTo>
                    <a:pt x="104" y="53"/>
                    <a:pt x="118" y="62"/>
                    <a:pt x="129" y="77"/>
                  </a:cubicBezTo>
                  <a:cubicBezTo>
                    <a:pt x="138" y="88"/>
                    <a:pt x="157" y="110"/>
                    <a:pt x="152" y="125"/>
                  </a:cubicBezTo>
                  <a:cubicBezTo>
                    <a:pt x="146" y="143"/>
                    <a:pt x="125" y="151"/>
                    <a:pt x="109" y="147"/>
                  </a:cubicBezTo>
                  <a:cubicBezTo>
                    <a:pt x="91" y="143"/>
                    <a:pt x="80" y="129"/>
                    <a:pt x="69" y="116"/>
                  </a:cubicBezTo>
                  <a:cubicBezTo>
                    <a:pt x="59" y="105"/>
                    <a:pt x="50" y="93"/>
                    <a:pt x="42" y="79"/>
                  </a:cubicBezTo>
                  <a:cubicBezTo>
                    <a:pt x="38" y="71"/>
                    <a:pt x="33" y="63"/>
                    <a:pt x="25" y="59"/>
                  </a:cubicBezTo>
                  <a:cubicBezTo>
                    <a:pt x="17" y="54"/>
                    <a:pt x="12" y="58"/>
                    <a:pt x="6" y="64"/>
                  </a:cubicBezTo>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 name="Freeform 408"/>
            <p:cNvSpPr/>
            <p:nvPr/>
          </p:nvSpPr>
          <p:spPr bwMode="auto">
            <a:xfrm>
              <a:off x="6869113" y="4121150"/>
              <a:ext cx="206375" cy="111125"/>
            </a:xfrm>
            <a:custGeom>
              <a:avLst/>
              <a:gdLst>
                <a:gd name="T0" fmla="*/ 176 w 200"/>
                <a:gd name="T1" fmla="*/ 0 h 107"/>
                <a:gd name="T2" fmla="*/ 140 w 200"/>
                <a:gd name="T3" fmla="*/ 20 h 107"/>
                <a:gd name="T4" fmla="*/ 91 w 200"/>
                <a:gd name="T5" fmla="*/ 28 h 107"/>
                <a:gd name="T6" fmla="*/ 45 w 200"/>
                <a:gd name="T7" fmla="*/ 31 h 107"/>
                <a:gd name="T8" fmla="*/ 4 w 200"/>
                <a:gd name="T9" fmla="*/ 20 h 107"/>
                <a:gd name="T10" fmla="*/ 6 w 200"/>
                <a:gd name="T11" fmla="*/ 57 h 107"/>
                <a:gd name="T12" fmla="*/ 12 w 200"/>
                <a:gd name="T13" fmla="*/ 103 h 107"/>
                <a:gd name="T14" fmla="*/ 52 w 200"/>
                <a:gd name="T15" fmla="*/ 99 h 107"/>
                <a:gd name="T16" fmla="*/ 106 w 200"/>
                <a:gd name="T17" fmla="*/ 107 h 107"/>
                <a:gd name="T18" fmla="*/ 161 w 200"/>
                <a:gd name="T19" fmla="*/ 101 h 107"/>
                <a:gd name="T20" fmla="*/ 200 w 200"/>
                <a:gd name="T21" fmla="*/ 89 h 107"/>
                <a:gd name="T22" fmla="*/ 190 w 200"/>
                <a:gd name="T23" fmla="*/ 47 h 107"/>
                <a:gd name="T24" fmla="*/ 177 w 200"/>
                <a:gd name="T25"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07">
                  <a:moveTo>
                    <a:pt x="176" y="0"/>
                  </a:moveTo>
                  <a:cubicBezTo>
                    <a:pt x="174" y="10"/>
                    <a:pt x="148" y="18"/>
                    <a:pt x="140" y="20"/>
                  </a:cubicBezTo>
                  <a:cubicBezTo>
                    <a:pt x="124" y="23"/>
                    <a:pt x="107" y="26"/>
                    <a:pt x="91" y="28"/>
                  </a:cubicBezTo>
                  <a:cubicBezTo>
                    <a:pt x="76" y="30"/>
                    <a:pt x="60" y="31"/>
                    <a:pt x="45" y="31"/>
                  </a:cubicBezTo>
                  <a:cubicBezTo>
                    <a:pt x="33" y="31"/>
                    <a:pt x="12" y="30"/>
                    <a:pt x="4" y="20"/>
                  </a:cubicBezTo>
                  <a:cubicBezTo>
                    <a:pt x="0" y="27"/>
                    <a:pt x="6" y="48"/>
                    <a:pt x="6" y="57"/>
                  </a:cubicBezTo>
                  <a:cubicBezTo>
                    <a:pt x="6" y="72"/>
                    <a:pt x="6" y="89"/>
                    <a:pt x="12" y="103"/>
                  </a:cubicBezTo>
                  <a:cubicBezTo>
                    <a:pt x="22" y="96"/>
                    <a:pt x="41" y="99"/>
                    <a:pt x="52" y="99"/>
                  </a:cubicBezTo>
                  <a:cubicBezTo>
                    <a:pt x="70" y="101"/>
                    <a:pt x="88" y="106"/>
                    <a:pt x="106" y="107"/>
                  </a:cubicBezTo>
                  <a:cubicBezTo>
                    <a:pt x="124" y="107"/>
                    <a:pt x="143" y="106"/>
                    <a:pt x="161" y="101"/>
                  </a:cubicBezTo>
                  <a:cubicBezTo>
                    <a:pt x="174" y="99"/>
                    <a:pt x="190" y="97"/>
                    <a:pt x="200" y="89"/>
                  </a:cubicBezTo>
                  <a:cubicBezTo>
                    <a:pt x="197" y="75"/>
                    <a:pt x="194" y="61"/>
                    <a:pt x="190" y="47"/>
                  </a:cubicBezTo>
                  <a:cubicBezTo>
                    <a:pt x="186" y="34"/>
                    <a:pt x="185" y="14"/>
                    <a:pt x="177" y="3"/>
                  </a:cubicBezTo>
                </a:path>
              </a:pathLst>
            </a:custGeom>
            <a:solidFill>
              <a:srgbClr val="4C938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 name="Freeform 409"/>
            <p:cNvSpPr/>
            <p:nvPr/>
          </p:nvSpPr>
          <p:spPr bwMode="auto">
            <a:xfrm>
              <a:off x="6869113" y="4159250"/>
              <a:ext cx="222250" cy="173038"/>
            </a:xfrm>
            <a:custGeom>
              <a:avLst/>
              <a:gdLst>
                <a:gd name="T0" fmla="*/ 191 w 215"/>
                <a:gd name="T1" fmla="*/ 0 h 167"/>
                <a:gd name="T2" fmla="*/ 0 w 215"/>
                <a:gd name="T3" fmla="*/ 25 h 167"/>
                <a:gd name="T4" fmla="*/ 6 w 215"/>
                <a:gd name="T5" fmla="*/ 102 h 167"/>
                <a:gd name="T6" fmla="*/ 215 w 215"/>
                <a:gd name="T7" fmla="*/ 98 h 167"/>
                <a:gd name="T8" fmla="*/ 191 w 215"/>
                <a:gd name="T9" fmla="*/ 0 h 167"/>
              </a:gdLst>
              <a:ahLst/>
              <a:cxnLst>
                <a:cxn ang="0">
                  <a:pos x="T0" y="T1"/>
                </a:cxn>
                <a:cxn ang="0">
                  <a:pos x="T2" y="T3"/>
                </a:cxn>
                <a:cxn ang="0">
                  <a:pos x="T4" y="T5"/>
                </a:cxn>
                <a:cxn ang="0">
                  <a:pos x="T6" y="T7"/>
                </a:cxn>
                <a:cxn ang="0">
                  <a:pos x="T8" y="T9"/>
                </a:cxn>
              </a:cxnLst>
              <a:rect l="0" t="0" r="r" b="b"/>
              <a:pathLst>
                <a:path w="215" h="167">
                  <a:moveTo>
                    <a:pt x="191" y="0"/>
                  </a:moveTo>
                  <a:cubicBezTo>
                    <a:pt x="191" y="0"/>
                    <a:pt x="83" y="70"/>
                    <a:pt x="0" y="25"/>
                  </a:cubicBezTo>
                  <a:cubicBezTo>
                    <a:pt x="6" y="102"/>
                    <a:pt x="6" y="102"/>
                    <a:pt x="6" y="102"/>
                  </a:cubicBezTo>
                  <a:cubicBezTo>
                    <a:pt x="6" y="102"/>
                    <a:pt x="143" y="167"/>
                    <a:pt x="215" y="98"/>
                  </a:cubicBezTo>
                  <a:lnTo>
                    <a:pt x="191" y="0"/>
                  </a:lnTo>
                  <a:close/>
                </a:path>
              </a:pathLst>
            </a:custGeom>
            <a:solidFill>
              <a:srgbClr val="364E5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 name="Freeform 410"/>
            <p:cNvSpPr/>
            <p:nvPr/>
          </p:nvSpPr>
          <p:spPr bwMode="auto">
            <a:xfrm>
              <a:off x="6884988" y="4217988"/>
              <a:ext cx="30163" cy="33338"/>
            </a:xfrm>
            <a:custGeom>
              <a:avLst/>
              <a:gdLst>
                <a:gd name="T0" fmla="*/ 23 w 30"/>
                <a:gd name="T1" fmla="*/ 30 h 33"/>
                <a:gd name="T2" fmla="*/ 4 w 30"/>
                <a:gd name="T3" fmla="*/ 23 h 33"/>
                <a:gd name="T4" fmla="*/ 7 w 30"/>
                <a:gd name="T5" fmla="*/ 3 h 33"/>
                <a:gd name="T6" fmla="*/ 25 w 30"/>
                <a:gd name="T7" fmla="*/ 10 h 33"/>
                <a:gd name="T8" fmla="*/ 23 w 30"/>
                <a:gd name="T9" fmla="*/ 30 h 33"/>
              </a:gdLst>
              <a:ahLst/>
              <a:cxnLst>
                <a:cxn ang="0">
                  <a:pos x="T0" y="T1"/>
                </a:cxn>
                <a:cxn ang="0">
                  <a:pos x="T2" y="T3"/>
                </a:cxn>
                <a:cxn ang="0">
                  <a:pos x="T4" y="T5"/>
                </a:cxn>
                <a:cxn ang="0">
                  <a:pos x="T6" y="T7"/>
                </a:cxn>
                <a:cxn ang="0">
                  <a:pos x="T8" y="T9"/>
                </a:cxn>
              </a:cxnLst>
              <a:rect l="0" t="0" r="r" b="b"/>
              <a:pathLst>
                <a:path w="30" h="33">
                  <a:moveTo>
                    <a:pt x="23" y="30"/>
                  </a:moveTo>
                  <a:cubicBezTo>
                    <a:pt x="17" y="33"/>
                    <a:pt x="9" y="30"/>
                    <a:pt x="4" y="23"/>
                  </a:cubicBezTo>
                  <a:cubicBezTo>
                    <a:pt x="0" y="15"/>
                    <a:pt x="1" y="7"/>
                    <a:pt x="7" y="3"/>
                  </a:cubicBezTo>
                  <a:cubicBezTo>
                    <a:pt x="13" y="0"/>
                    <a:pt x="21" y="3"/>
                    <a:pt x="25" y="10"/>
                  </a:cubicBezTo>
                  <a:cubicBezTo>
                    <a:pt x="30" y="18"/>
                    <a:pt x="28" y="27"/>
                    <a:pt x="23" y="30"/>
                  </a:cubicBez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 name="Freeform 411"/>
            <p:cNvSpPr/>
            <p:nvPr/>
          </p:nvSpPr>
          <p:spPr bwMode="auto">
            <a:xfrm>
              <a:off x="6689725" y="3843338"/>
              <a:ext cx="63500" cy="36513"/>
            </a:xfrm>
            <a:custGeom>
              <a:avLst/>
              <a:gdLst>
                <a:gd name="T0" fmla="*/ 19 w 62"/>
                <a:gd name="T1" fmla="*/ 32 h 36"/>
                <a:gd name="T2" fmla="*/ 57 w 62"/>
                <a:gd name="T3" fmla="*/ 36 h 36"/>
                <a:gd name="T4" fmla="*/ 60 w 62"/>
                <a:gd name="T5" fmla="*/ 28 h 36"/>
                <a:gd name="T6" fmla="*/ 62 w 62"/>
                <a:gd name="T7" fmla="*/ 20 h 36"/>
                <a:gd name="T8" fmla="*/ 30 w 62"/>
                <a:gd name="T9" fmla="*/ 0 h 36"/>
                <a:gd name="T10" fmla="*/ 1 w 62"/>
                <a:gd name="T11" fmla="*/ 7 h 36"/>
                <a:gd name="T12" fmla="*/ 0 w 62"/>
                <a:gd name="T13" fmla="*/ 8 h 36"/>
                <a:gd name="T14" fmla="*/ 0 w 62"/>
                <a:gd name="T15" fmla="*/ 9 h 36"/>
                <a:gd name="T16" fmla="*/ 19 w 62"/>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6">
                  <a:moveTo>
                    <a:pt x="19" y="32"/>
                  </a:moveTo>
                  <a:cubicBezTo>
                    <a:pt x="33" y="25"/>
                    <a:pt x="57" y="36"/>
                    <a:pt x="57" y="36"/>
                  </a:cubicBezTo>
                  <a:cubicBezTo>
                    <a:pt x="60" y="28"/>
                    <a:pt x="60" y="28"/>
                    <a:pt x="60" y="28"/>
                  </a:cubicBezTo>
                  <a:cubicBezTo>
                    <a:pt x="62" y="20"/>
                    <a:pt x="62" y="20"/>
                    <a:pt x="62" y="20"/>
                  </a:cubicBezTo>
                  <a:cubicBezTo>
                    <a:pt x="62" y="20"/>
                    <a:pt x="37" y="13"/>
                    <a:pt x="30" y="0"/>
                  </a:cubicBezTo>
                  <a:cubicBezTo>
                    <a:pt x="30" y="0"/>
                    <a:pt x="14" y="12"/>
                    <a:pt x="1" y="7"/>
                  </a:cubicBezTo>
                  <a:cubicBezTo>
                    <a:pt x="0" y="8"/>
                    <a:pt x="0" y="8"/>
                    <a:pt x="0" y="8"/>
                  </a:cubicBezTo>
                  <a:cubicBezTo>
                    <a:pt x="0" y="9"/>
                    <a:pt x="0" y="9"/>
                    <a:pt x="0" y="9"/>
                  </a:cubicBezTo>
                  <a:cubicBezTo>
                    <a:pt x="14" y="13"/>
                    <a:pt x="19" y="32"/>
                    <a:pt x="19" y="32"/>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 name="Freeform 412"/>
            <p:cNvSpPr/>
            <p:nvPr/>
          </p:nvSpPr>
          <p:spPr bwMode="auto">
            <a:xfrm>
              <a:off x="6689725" y="3849688"/>
              <a:ext cx="63500" cy="26988"/>
            </a:xfrm>
            <a:custGeom>
              <a:avLst/>
              <a:gdLst>
                <a:gd name="T0" fmla="*/ 21 w 61"/>
                <a:gd name="T1" fmla="*/ 20 h 27"/>
                <a:gd name="T2" fmla="*/ 58 w 61"/>
                <a:gd name="T3" fmla="*/ 27 h 27"/>
                <a:gd name="T4" fmla="*/ 60 w 61"/>
                <a:gd name="T5" fmla="*/ 22 h 27"/>
                <a:gd name="T6" fmla="*/ 61 w 61"/>
                <a:gd name="T7" fmla="*/ 17 h 27"/>
                <a:gd name="T8" fmla="*/ 28 w 61"/>
                <a:gd name="T9" fmla="*/ 0 h 27"/>
                <a:gd name="T10" fmla="*/ 0 w 61"/>
                <a:gd name="T11" fmla="*/ 1 h 27"/>
                <a:gd name="T12" fmla="*/ 0 w 61"/>
                <a:gd name="T13" fmla="*/ 2 h 27"/>
                <a:gd name="T14" fmla="*/ 0 w 61"/>
                <a:gd name="T15" fmla="*/ 2 h 27"/>
                <a:gd name="T16" fmla="*/ 21 w 61"/>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7">
                  <a:moveTo>
                    <a:pt x="21" y="20"/>
                  </a:moveTo>
                  <a:cubicBezTo>
                    <a:pt x="33" y="17"/>
                    <a:pt x="58" y="27"/>
                    <a:pt x="58" y="27"/>
                  </a:cubicBezTo>
                  <a:cubicBezTo>
                    <a:pt x="60" y="22"/>
                    <a:pt x="60" y="22"/>
                    <a:pt x="60" y="22"/>
                  </a:cubicBezTo>
                  <a:cubicBezTo>
                    <a:pt x="61" y="17"/>
                    <a:pt x="61" y="17"/>
                    <a:pt x="61" y="17"/>
                  </a:cubicBezTo>
                  <a:cubicBezTo>
                    <a:pt x="61" y="17"/>
                    <a:pt x="36" y="10"/>
                    <a:pt x="28" y="0"/>
                  </a:cubicBezTo>
                  <a:cubicBezTo>
                    <a:pt x="28" y="0"/>
                    <a:pt x="14" y="6"/>
                    <a:pt x="0" y="1"/>
                  </a:cubicBezTo>
                  <a:cubicBezTo>
                    <a:pt x="0" y="2"/>
                    <a:pt x="0" y="2"/>
                    <a:pt x="0" y="2"/>
                  </a:cubicBezTo>
                  <a:cubicBezTo>
                    <a:pt x="0" y="2"/>
                    <a:pt x="0" y="2"/>
                    <a:pt x="0" y="2"/>
                  </a:cubicBezTo>
                  <a:cubicBezTo>
                    <a:pt x="14" y="7"/>
                    <a:pt x="21" y="20"/>
                    <a:pt x="21" y="2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 name="Freeform 413"/>
            <p:cNvSpPr/>
            <p:nvPr/>
          </p:nvSpPr>
          <p:spPr bwMode="auto">
            <a:xfrm>
              <a:off x="6689725" y="3851275"/>
              <a:ext cx="61913" cy="22225"/>
            </a:xfrm>
            <a:custGeom>
              <a:avLst/>
              <a:gdLst>
                <a:gd name="T0" fmla="*/ 23 w 60"/>
                <a:gd name="T1" fmla="*/ 13 h 22"/>
                <a:gd name="T2" fmla="*/ 59 w 60"/>
                <a:gd name="T3" fmla="*/ 22 h 22"/>
                <a:gd name="T4" fmla="*/ 60 w 60"/>
                <a:gd name="T5" fmla="*/ 20 h 22"/>
                <a:gd name="T6" fmla="*/ 60 w 60"/>
                <a:gd name="T7" fmla="*/ 17 h 22"/>
                <a:gd name="T8" fmla="*/ 26 w 60"/>
                <a:gd name="T9" fmla="*/ 3 h 22"/>
                <a:gd name="T10" fmla="*/ 0 w 60"/>
                <a:gd name="T11" fmla="*/ 0 h 22"/>
                <a:gd name="T12" fmla="*/ 0 w 60"/>
                <a:gd name="T13" fmla="*/ 0 h 22"/>
                <a:gd name="T14" fmla="*/ 0 w 60"/>
                <a:gd name="T15" fmla="*/ 0 h 22"/>
                <a:gd name="T16" fmla="*/ 23 w 60"/>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2">
                  <a:moveTo>
                    <a:pt x="23" y="13"/>
                  </a:moveTo>
                  <a:cubicBezTo>
                    <a:pt x="34" y="13"/>
                    <a:pt x="59" y="22"/>
                    <a:pt x="59" y="22"/>
                  </a:cubicBezTo>
                  <a:cubicBezTo>
                    <a:pt x="60" y="20"/>
                    <a:pt x="60" y="20"/>
                    <a:pt x="60" y="20"/>
                  </a:cubicBezTo>
                  <a:cubicBezTo>
                    <a:pt x="60" y="17"/>
                    <a:pt x="60" y="17"/>
                    <a:pt x="60" y="17"/>
                  </a:cubicBezTo>
                  <a:cubicBezTo>
                    <a:pt x="60" y="17"/>
                    <a:pt x="35" y="9"/>
                    <a:pt x="26" y="3"/>
                  </a:cubicBezTo>
                  <a:cubicBezTo>
                    <a:pt x="26" y="3"/>
                    <a:pt x="14" y="4"/>
                    <a:pt x="0" y="0"/>
                  </a:cubicBezTo>
                  <a:cubicBezTo>
                    <a:pt x="0" y="0"/>
                    <a:pt x="0" y="0"/>
                    <a:pt x="0" y="0"/>
                  </a:cubicBezTo>
                  <a:cubicBezTo>
                    <a:pt x="0" y="0"/>
                    <a:pt x="0" y="0"/>
                    <a:pt x="0" y="0"/>
                  </a:cubicBezTo>
                  <a:cubicBezTo>
                    <a:pt x="14" y="4"/>
                    <a:pt x="23" y="13"/>
                    <a:pt x="23" y="13"/>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 name="Freeform 414"/>
            <p:cNvSpPr/>
            <p:nvPr/>
          </p:nvSpPr>
          <p:spPr bwMode="auto">
            <a:xfrm>
              <a:off x="6735763" y="3852863"/>
              <a:ext cx="174625" cy="92075"/>
            </a:xfrm>
            <a:custGeom>
              <a:avLst/>
              <a:gdLst>
                <a:gd name="T0" fmla="*/ 9 w 169"/>
                <a:gd name="T1" fmla="*/ 0 h 89"/>
                <a:gd name="T2" fmla="*/ 5 w 169"/>
                <a:gd name="T3" fmla="*/ 14 h 89"/>
                <a:gd name="T4" fmla="*/ 0 w 169"/>
                <a:gd name="T5" fmla="*/ 28 h 89"/>
                <a:gd name="T6" fmla="*/ 154 w 169"/>
                <a:gd name="T7" fmla="*/ 89 h 89"/>
                <a:gd name="T8" fmla="*/ 161 w 169"/>
                <a:gd name="T9" fmla="*/ 66 h 89"/>
                <a:gd name="T10" fmla="*/ 169 w 169"/>
                <a:gd name="T11" fmla="*/ 42 h 89"/>
                <a:gd name="T12" fmla="*/ 9 w 169"/>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69" h="89">
                  <a:moveTo>
                    <a:pt x="9" y="0"/>
                  </a:moveTo>
                  <a:cubicBezTo>
                    <a:pt x="5" y="14"/>
                    <a:pt x="5" y="14"/>
                    <a:pt x="5" y="14"/>
                  </a:cubicBezTo>
                  <a:cubicBezTo>
                    <a:pt x="0" y="28"/>
                    <a:pt x="0" y="28"/>
                    <a:pt x="0" y="28"/>
                  </a:cubicBezTo>
                  <a:cubicBezTo>
                    <a:pt x="124" y="84"/>
                    <a:pt x="154" y="89"/>
                    <a:pt x="154" y="89"/>
                  </a:cubicBezTo>
                  <a:cubicBezTo>
                    <a:pt x="161" y="66"/>
                    <a:pt x="161" y="66"/>
                    <a:pt x="161" y="66"/>
                  </a:cubicBezTo>
                  <a:cubicBezTo>
                    <a:pt x="169" y="42"/>
                    <a:pt x="169" y="42"/>
                    <a:pt x="169" y="42"/>
                  </a:cubicBezTo>
                  <a:cubicBezTo>
                    <a:pt x="169" y="42"/>
                    <a:pt x="142" y="29"/>
                    <a:pt x="9" y="0"/>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 name="Freeform 415"/>
            <p:cNvSpPr/>
            <p:nvPr/>
          </p:nvSpPr>
          <p:spPr bwMode="auto">
            <a:xfrm>
              <a:off x="6910388" y="3902075"/>
              <a:ext cx="123825" cy="77788"/>
            </a:xfrm>
            <a:custGeom>
              <a:avLst/>
              <a:gdLst>
                <a:gd name="T0" fmla="*/ 29 w 120"/>
                <a:gd name="T1" fmla="*/ 3 h 76"/>
                <a:gd name="T2" fmla="*/ 17 w 120"/>
                <a:gd name="T3" fmla="*/ 0 h 76"/>
                <a:gd name="T4" fmla="*/ 0 w 120"/>
                <a:gd name="T5" fmla="*/ 49 h 76"/>
                <a:gd name="T6" fmla="*/ 13 w 120"/>
                <a:gd name="T7" fmla="*/ 53 h 76"/>
                <a:gd name="T8" fmla="*/ 109 w 120"/>
                <a:gd name="T9" fmla="*/ 76 h 76"/>
                <a:gd name="T10" fmla="*/ 120 w 120"/>
                <a:gd name="T11" fmla="*/ 43 h 76"/>
                <a:gd name="T12" fmla="*/ 29 w 120"/>
                <a:gd name="T13" fmla="*/ 3 h 76"/>
              </a:gdLst>
              <a:ahLst/>
              <a:cxnLst>
                <a:cxn ang="0">
                  <a:pos x="T0" y="T1"/>
                </a:cxn>
                <a:cxn ang="0">
                  <a:pos x="T2" y="T3"/>
                </a:cxn>
                <a:cxn ang="0">
                  <a:pos x="T4" y="T5"/>
                </a:cxn>
                <a:cxn ang="0">
                  <a:pos x="T6" y="T7"/>
                </a:cxn>
                <a:cxn ang="0">
                  <a:pos x="T8" y="T9"/>
                </a:cxn>
                <a:cxn ang="0">
                  <a:pos x="T10" y="T11"/>
                </a:cxn>
                <a:cxn ang="0">
                  <a:pos x="T12" y="T13"/>
                </a:cxn>
              </a:cxnLst>
              <a:rect l="0" t="0" r="r" b="b"/>
              <a:pathLst>
                <a:path w="120" h="76">
                  <a:moveTo>
                    <a:pt x="29" y="3"/>
                  </a:moveTo>
                  <a:cubicBezTo>
                    <a:pt x="25" y="2"/>
                    <a:pt x="21" y="1"/>
                    <a:pt x="17" y="0"/>
                  </a:cubicBezTo>
                  <a:cubicBezTo>
                    <a:pt x="0" y="49"/>
                    <a:pt x="0" y="49"/>
                    <a:pt x="0" y="49"/>
                  </a:cubicBezTo>
                  <a:cubicBezTo>
                    <a:pt x="4" y="51"/>
                    <a:pt x="8" y="52"/>
                    <a:pt x="13" y="53"/>
                  </a:cubicBezTo>
                  <a:cubicBezTo>
                    <a:pt x="50" y="66"/>
                    <a:pt x="85" y="74"/>
                    <a:pt x="109" y="76"/>
                  </a:cubicBezTo>
                  <a:cubicBezTo>
                    <a:pt x="120" y="43"/>
                    <a:pt x="120" y="43"/>
                    <a:pt x="120" y="43"/>
                  </a:cubicBezTo>
                  <a:cubicBezTo>
                    <a:pt x="99" y="30"/>
                    <a:pt x="67" y="16"/>
                    <a:pt x="29" y="3"/>
                  </a:cubicBezTo>
                  <a:close/>
                </a:path>
              </a:pathLst>
            </a:custGeom>
            <a:solidFill>
              <a:srgbClr val="89451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 name="Freeform 416"/>
            <p:cNvSpPr/>
            <p:nvPr/>
          </p:nvSpPr>
          <p:spPr bwMode="auto">
            <a:xfrm>
              <a:off x="6892925" y="3895725"/>
              <a:ext cx="34925" cy="57150"/>
            </a:xfrm>
            <a:custGeom>
              <a:avLst/>
              <a:gdLst>
                <a:gd name="T0" fmla="*/ 16 w 34"/>
                <a:gd name="T1" fmla="*/ 0 h 55"/>
                <a:gd name="T2" fmla="*/ 0 w 34"/>
                <a:gd name="T3" fmla="*/ 49 h 55"/>
                <a:gd name="T4" fmla="*/ 17 w 34"/>
                <a:gd name="T5" fmla="*/ 55 h 55"/>
                <a:gd name="T6" fmla="*/ 34 w 34"/>
                <a:gd name="T7" fmla="*/ 6 h 55"/>
                <a:gd name="T8" fmla="*/ 16 w 34"/>
                <a:gd name="T9" fmla="*/ 0 h 55"/>
              </a:gdLst>
              <a:ahLst/>
              <a:cxnLst>
                <a:cxn ang="0">
                  <a:pos x="T0" y="T1"/>
                </a:cxn>
                <a:cxn ang="0">
                  <a:pos x="T2" y="T3"/>
                </a:cxn>
                <a:cxn ang="0">
                  <a:pos x="T4" y="T5"/>
                </a:cxn>
                <a:cxn ang="0">
                  <a:pos x="T6" y="T7"/>
                </a:cxn>
                <a:cxn ang="0">
                  <a:pos x="T8" y="T9"/>
                </a:cxn>
              </a:cxnLst>
              <a:rect l="0" t="0" r="r" b="b"/>
              <a:pathLst>
                <a:path w="34" h="55">
                  <a:moveTo>
                    <a:pt x="16" y="0"/>
                  </a:moveTo>
                  <a:cubicBezTo>
                    <a:pt x="0" y="49"/>
                    <a:pt x="0" y="49"/>
                    <a:pt x="0" y="49"/>
                  </a:cubicBezTo>
                  <a:cubicBezTo>
                    <a:pt x="5" y="51"/>
                    <a:pt x="11" y="53"/>
                    <a:pt x="17" y="55"/>
                  </a:cubicBezTo>
                  <a:cubicBezTo>
                    <a:pt x="34" y="6"/>
                    <a:pt x="34" y="6"/>
                    <a:pt x="34" y="6"/>
                  </a:cubicBezTo>
                  <a:cubicBezTo>
                    <a:pt x="28" y="4"/>
                    <a:pt x="22" y="2"/>
                    <a:pt x="16" y="0"/>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 name="Freeform 417"/>
            <p:cNvSpPr/>
            <p:nvPr/>
          </p:nvSpPr>
          <p:spPr bwMode="auto">
            <a:xfrm>
              <a:off x="7023100" y="3946525"/>
              <a:ext cx="39688" cy="36513"/>
            </a:xfrm>
            <a:custGeom>
              <a:avLst/>
              <a:gdLst>
                <a:gd name="T0" fmla="*/ 36 w 38"/>
                <a:gd name="T1" fmla="*/ 27 h 35"/>
                <a:gd name="T2" fmla="*/ 11 w 38"/>
                <a:gd name="T3" fmla="*/ 0 h 35"/>
                <a:gd name="T4" fmla="*/ 0 w 38"/>
                <a:gd name="T5" fmla="*/ 33 h 35"/>
                <a:gd name="T6" fmla="*/ 36 w 38"/>
                <a:gd name="T7" fmla="*/ 27 h 35"/>
              </a:gdLst>
              <a:ahLst/>
              <a:cxnLst>
                <a:cxn ang="0">
                  <a:pos x="T0" y="T1"/>
                </a:cxn>
                <a:cxn ang="0">
                  <a:pos x="T2" y="T3"/>
                </a:cxn>
                <a:cxn ang="0">
                  <a:pos x="T4" y="T5"/>
                </a:cxn>
                <a:cxn ang="0">
                  <a:pos x="T6" y="T7"/>
                </a:cxn>
              </a:cxnLst>
              <a:rect l="0" t="0" r="r" b="b"/>
              <a:pathLst>
                <a:path w="38" h="35">
                  <a:moveTo>
                    <a:pt x="36" y="27"/>
                  </a:moveTo>
                  <a:cubicBezTo>
                    <a:pt x="38" y="21"/>
                    <a:pt x="29" y="11"/>
                    <a:pt x="11" y="0"/>
                  </a:cubicBezTo>
                  <a:cubicBezTo>
                    <a:pt x="0" y="33"/>
                    <a:pt x="0" y="33"/>
                    <a:pt x="0" y="33"/>
                  </a:cubicBezTo>
                  <a:cubicBezTo>
                    <a:pt x="21" y="35"/>
                    <a:pt x="34" y="33"/>
                    <a:pt x="36" y="27"/>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 name="Freeform 418"/>
            <p:cNvSpPr/>
            <p:nvPr/>
          </p:nvSpPr>
          <p:spPr bwMode="auto">
            <a:xfrm>
              <a:off x="6737350" y="3857625"/>
              <a:ext cx="171450" cy="80963"/>
            </a:xfrm>
            <a:custGeom>
              <a:avLst/>
              <a:gdLst>
                <a:gd name="T0" fmla="*/ 7 w 166"/>
                <a:gd name="T1" fmla="*/ 0 h 78"/>
                <a:gd name="T2" fmla="*/ 4 w 166"/>
                <a:gd name="T3" fmla="*/ 10 h 78"/>
                <a:gd name="T4" fmla="*/ 0 w 166"/>
                <a:gd name="T5" fmla="*/ 20 h 78"/>
                <a:gd name="T6" fmla="*/ 155 w 166"/>
                <a:gd name="T7" fmla="*/ 78 h 78"/>
                <a:gd name="T8" fmla="*/ 160 w 166"/>
                <a:gd name="T9" fmla="*/ 62 h 78"/>
                <a:gd name="T10" fmla="*/ 166 w 166"/>
                <a:gd name="T11" fmla="*/ 46 h 78"/>
                <a:gd name="T12" fmla="*/ 7 w 16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6" h="78">
                  <a:moveTo>
                    <a:pt x="7" y="0"/>
                  </a:moveTo>
                  <a:cubicBezTo>
                    <a:pt x="4" y="10"/>
                    <a:pt x="4" y="10"/>
                    <a:pt x="4" y="10"/>
                  </a:cubicBezTo>
                  <a:cubicBezTo>
                    <a:pt x="0" y="20"/>
                    <a:pt x="0" y="20"/>
                    <a:pt x="0" y="20"/>
                  </a:cubicBezTo>
                  <a:cubicBezTo>
                    <a:pt x="126" y="72"/>
                    <a:pt x="155" y="78"/>
                    <a:pt x="155" y="78"/>
                  </a:cubicBezTo>
                  <a:cubicBezTo>
                    <a:pt x="160" y="62"/>
                    <a:pt x="160" y="62"/>
                    <a:pt x="160" y="62"/>
                  </a:cubicBezTo>
                  <a:cubicBezTo>
                    <a:pt x="166" y="46"/>
                    <a:pt x="166" y="46"/>
                    <a:pt x="166" y="46"/>
                  </a:cubicBezTo>
                  <a:cubicBezTo>
                    <a:pt x="166" y="46"/>
                    <a:pt x="139" y="34"/>
                    <a:pt x="7" y="0"/>
                  </a:cubicBezTo>
                  <a:close/>
                </a:path>
              </a:pathLst>
            </a:custGeom>
            <a:solidFill>
              <a:srgbClr val="AA5C2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 name="Freeform 419"/>
            <p:cNvSpPr/>
            <p:nvPr/>
          </p:nvSpPr>
          <p:spPr bwMode="auto">
            <a:xfrm>
              <a:off x="6913563" y="3908425"/>
              <a:ext cx="119063" cy="66675"/>
            </a:xfrm>
            <a:custGeom>
              <a:avLst/>
              <a:gdLst>
                <a:gd name="T0" fmla="*/ 24 w 115"/>
                <a:gd name="T1" fmla="*/ 4 h 64"/>
                <a:gd name="T2" fmla="*/ 11 w 115"/>
                <a:gd name="T3" fmla="*/ 0 h 64"/>
                <a:gd name="T4" fmla="*/ 0 w 115"/>
                <a:gd name="T5" fmla="*/ 35 h 64"/>
                <a:gd name="T6" fmla="*/ 12 w 115"/>
                <a:gd name="T7" fmla="*/ 39 h 64"/>
                <a:gd name="T8" fmla="*/ 108 w 115"/>
                <a:gd name="T9" fmla="*/ 64 h 64"/>
                <a:gd name="T10" fmla="*/ 115 w 115"/>
                <a:gd name="T11" fmla="*/ 41 h 64"/>
                <a:gd name="T12" fmla="*/ 24 w 115"/>
                <a:gd name="T13" fmla="*/ 4 h 64"/>
              </a:gdLst>
              <a:ahLst/>
              <a:cxnLst>
                <a:cxn ang="0">
                  <a:pos x="T0" y="T1"/>
                </a:cxn>
                <a:cxn ang="0">
                  <a:pos x="T2" y="T3"/>
                </a:cxn>
                <a:cxn ang="0">
                  <a:pos x="T4" y="T5"/>
                </a:cxn>
                <a:cxn ang="0">
                  <a:pos x="T6" y="T7"/>
                </a:cxn>
                <a:cxn ang="0">
                  <a:pos x="T8" y="T9"/>
                </a:cxn>
                <a:cxn ang="0">
                  <a:pos x="T10" y="T11"/>
                </a:cxn>
                <a:cxn ang="0">
                  <a:pos x="T12" y="T13"/>
                </a:cxn>
              </a:cxnLst>
              <a:rect l="0" t="0" r="r" b="b"/>
              <a:pathLst>
                <a:path w="115" h="64">
                  <a:moveTo>
                    <a:pt x="24" y="4"/>
                  </a:moveTo>
                  <a:cubicBezTo>
                    <a:pt x="20" y="3"/>
                    <a:pt x="15" y="1"/>
                    <a:pt x="11" y="0"/>
                  </a:cubicBezTo>
                  <a:cubicBezTo>
                    <a:pt x="0" y="35"/>
                    <a:pt x="0" y="35"/>
                    <a:pt x="0" y="35"/>
                  </a:cubicBezTo>
                  <a:cubicBezTo>
                    <a:pt x="4" y="36"/>
                    <a:pt x="8" y="37"/>
                    <a:pt x="12" y="39"/>
                  </a:cubicBezTo>
                  <a:cubicBezTo>
                    <a:pt x="49" y="51"/>
                    <a:pt x="84" y="60"/>
                    <a:pt x="108" y="64"/>
                  </a:cubicBezTo>
                  <a:cubicBezTo>
                    <a:pt x="115" y="41"/>
                    <a:pt x="115" y="41"/>
                    <a:pt x="115" y="41"/>
                  </a:cubicBezTo>
                  <a:cubicBezTo>
                    <a:pt x="94" y="30"/>
                    <a:pt x="61" y="17"/>
                    <a:pt x="24" y="4"/>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 name="Freeform 420"/>
            <p:cNvSpPr/>
            <p:nvPr/>
          </p:nvSpPr>
          <p:spPr bwMode="auto">
            <a:xfrm>
              <a:off x="6894513" y="3903663"/>
              <a:ext cx="30163" cy="41275"/>
            </a:xfrm>
            <a:custGeom>
              <a:avLst/>
              <a:gdLst>
                <a:gd name="T0" fmla="*/ 11 w 29"/>
                <a:gd name="T1" fmla="*/ 0 h 40"/>
                <a:gd name="T2" fmla="*/ 0 w 29"/>
                <a:gd name="T3" fmla="*/ 33 h 40"/>
                <a:gd name="T4" fmla="*/ 18 w 29"/>
                <a:gd name="T5" fmla="*/ 40 h 40"/>
                <a:gd name="T6" fmla="*/ 29 w 29"/>
                <a:gd name="T7" fmla="*/ 5 h 40"/>
                <a:gd name="T8" fmla="*/ 11 w 29"/>
                <a:gd name="T9" fmla="*/ 0 h 40"/>
              </a:gdLst>
              <a:ahLst/>
              <a:cxnLst>
                <a:cxn ang="0">
                  <a:pos x="T0" y="T1"/>
                </a:cxn>
                <a:cxn ang="0">
                  <a:pos x="T2" y="T3"/>
                </a:cxn>
                <a:cxn ang="0">
                  <a:pos x="T4" y="T5"/>
                </a:cxn>
                <a:cxn ang="0">
                  <a:pos x="T6" y="T7"/>
                </a:cxn>
                <a:cxn ang="0">
                  <a:pos x="T8" y="T9"/>
                </a:cxn>
              </a:cxnLst>
              <a:rect l="0" t="0" r="r" b="b"/>
              <a:pathLst>
                <a:path w="29" h="40">
                  <a:moveTo>
                    <a:pt x="11" y="0"/>
                  </a:moveTo>
                  <a:cubicBezTo>
                    <a:pt x="0" y="33"/>
                    <a:pt x="0" y="33"/>
                    <a:pt x="0" y="33"/>
                  </a:cubicBezTo>
                  <a:cubicBezTo>
                    <a:pt x="6" y="35"/>
                    <a:pt x="12" y="37"/>
                    <a:pt x="18" y="40"/>
                  </a:cubicBezTo>
                  <a:cubicBezTo>
                    <a:pt x="29" y="5"/>
                    <a:pt x="29" y="5"/>
                    <a:pt x="29" y="5"/>
                  </a:cubicBezTo>
                  <a:cubicBezTo>
                    <a:pt x="23" y="3"/>
                    <a:pt x="17" y="1"/>
                    <a:pt x="11" y="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 name="Freeform 421"/>
            <p:cNvSpPr/>
            <p:nvPr/>
          </p:nvSpPr>
          <p:spPr bwMode="auto">
            <a:xfrm>
              <a:off x="7026275" y="3951288"/>
              <a:ext cx="36513" cy="26988"/>
            </a:xfrm>
            <a:custGeom>
              <a:avLst/>
              <a:gdLst>
                <a:gd name="T0" fmla="*/ 34 w 36"/>
                <a:gd name="T1" fmla="*/ 22 h 26"/>
                <a:gd name="T2" fmla="*/ 7 w 36"/>
                <a:gd name="T3" fmla="*/ 0 h 26"/>
                <a:gd name="T4" fmla="*/ 0 w 36"/>
                <a:gd name="T5" fmla="*/ 23 h 26"/>
                <a:gd name="T6" fmla="*/ 34 w 36"/>
                <a:gd name="T7" fmla="*/ 22 h 26"/>
              </a:gdLst>
              <a:ahLst/>
              <a:cxnLst>
                <a:cxn ang="0">
                  <a:pos x="T0" y="T1"/>
                </a:cxn>
                <a:cxn ang="0">
                  <a:pos x="T2" y="T3"/>
                </a:cxn>
                <a:cxn ang="0">
                  <a:pos x="T4" y="T5"/>
                </a:cxn>
                <a:cxn ang="0">
                  <a:pos x="T6" y="T7"/>
                </a:cxn>
              </a:cxnLst>
              <a:rect l="0" t="0" r="r" b="b"/>
              <a:pathLst>
                <a:path w="36" h="26">
                  <a:moveTo>
                    <a:pt x="34" y="22"/>
                  </a:moveTo>
                  <a:cubicBezTo>
                    <a:pt x="36" y="17"/>
                    <a:pt x="26" y="10"/>
                    <a:pt x="7" y="0"/>
                  </a:cubicBezTo>
                  <a:cubicBezTo>
                    <a:pt x="0" y="23"/>
                    <a:pt x="0" y="23"/>
                    <a:pt x="0" y="23"/>
                  </a:cubicBezTo>
                  <a:cubicBezTo>
                    <a:pt x="20" y="26"/>
                    <a:pt x="33" y="26"/>
                    <a:pt x="34" y="22"/>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 name="Freeform 422"/>
            <p:cNvSpPr/>
            <p:nvPr/>
          </p:nvSpPr>
          <p:spPr bwMode="auto">
            <a:xfrm>
              <a:off x="6738938" y="3860800"/>
              <a:ext cx="166688" cy="69850"/>
            </a:xfrm>
            <a:custGeom>
              <a:avLst/>
              <a:gdLst>
                <a:gd name="T0" fmla="*/ 3 w 161"/>
                <a:gd name="T1" fmla="*/ 0 h 67"/>
                <a:gd name="T2" fmla="*/ 2 w 161"/>
                <a:gd name="T3" fmla="*/ 6 h 67"/>
                <a:gd name="T4" fmla="*/ 0 w 161"/>
                <a:gd name="T5" fmla="*/ 12 h 67"/>
                <a:gd name="T6" fmla="*/ 155 w 161"/>
                <a:gd name="T7" fmla="*/ 67 h 67"/>
                <a:gd name="T8" fmla="*/ 158 w 161"/>
                <a:gd name="T9" fmla="*/ 58 h 67"/>
                <a:gd name="T10" fmla="*/ 161 w 161"/>
                <a:gd name="T11" fmla="*/ 48 h 67"/>
                <a:gd name="T12" fmla="*/ 3 w 161"/>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61" h="67">
                  <a:moveTo>
                    <a:pt x="3" y="0"/>
                  </a:moveTo>
                  <a:cubicBezTo>
                    <a:pt x="2" y="6"/>
                    <a:pt x="2" y="6"/>
                    <a:pt x="2" y="6"/>
                  </a:cubicBezTo>
                  <a:cubicBezTo>
                    <a:pt x="0" y="12"/>
                    <a:pt x="0" y="12"/>
                    <a:pt x="0" y="12"/>
                  </a:cubicBezTo>
                  <a:cubicBezTo>
                    <a:pt x="127" y="60"/>
                    <a:pt x="155" y="67"/>
                    <a:pt x="155" y="67"/>
                  </a:cubicBezTo>
                  <a:cubicBezTo>
                    <a:pt x="158" y="58"/>
                    <a:pt x="158" y="58"/>
                    <a:pt x="158" y="58"/>
                  </a:cubicBezTo>
                  <a:cubicBezTo>
                    <a:pt x="161" y="48"/>
                    <a:pt x="161" y="48"/>
                    <a:pt x="161" y="48"/>
                  </a:cubicBezTo>
                  <a:cubicBezTo>
                    <a:pt x="161" y="48"/>
                    <a:pt x="134" y="38"/>
                    <a:pt x="3" y="0"/>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 name="Freeform 423"/>
            <p:cNvSpPr/>
            <p:nvPr/>
          </p:nvSpPr>
          <p:spPr bwMode="auto">
            <a:xfrm>
              <a:off x="6915150" y="3916363"/>
              <a:ext cx="115888" cy="53975"/>
            </a:xfrm>
            <a:custGeom>
              <a:avLst/>
              <a:gdLst>
                <a:gd name="T0" fmla="*/ 19 w 112"/>
                <a:gd name="T1" fmla="*/ 4 h 52"/>
                <a:gd name="T2" fmla="*/ 7 w 112"/>
                <a:gd name="T3" fmla="*/ 0 h 52"/>
                <a:gd name="T4" fmla="*/ 0 w 112"/>
                <a:gd name="T5" fmla="*/ 20 h 52"/>
                <a:gd name="T6" fmla="*/ 13 w 112"/>
                <a:gd name="T7" fmla="*/ 25 h 52"/>
                <a:gd name="T8" fmla="*/ 107 w 112"/>
                <a:gd name="T9" fmla="*/ 52 h 52"/>
                <a:gd name="T10" fmla="*/ 112 w 112"/>
                <a:gd name="T11" fmla="*/ 39 h 52"/>
                <a:gd name="T12" fmla="*/ 19 w 112"/>
                <a:gd name="T13" fmla="*/ 4 h 52"/>
              </a:gdLst>
              <a:ahLst/>
              <a:cxnLst>
                <a:cxn ang="0">
                  <a:pos x="T0" y="T1"/>
                </a:cxn>
                <a:cxn ang="0">
                  <a:pos x="T2" y="T3"/>
                </a:cxn>
                <a:cxn ang="0">
                  <a:pos x="T4" y="T5"/>
                </a:cxn>
                <a:cxn ang="0">
                  <a:pos x="T6" y="T7"/>
                </a:cxn>
                <a:cxn ang="0">
                  <a:pos x="T8" y="T9"/>
                </a:cxn>
                <a:cxn ang="0">
                  <a:pos x="T10" y="T11"/>
                </a:cxn>
                <a:cxn ang="0">
                  <a:pos x="T12" y="T13"/>
                </a:cxn>
              </a:cxnLst>
              <a:rect l="0" t="0" r="r" b="b"/>
              <a:pathLst>
                <a:path w="112" h="52">
                  <a:moveTo>
                    <a:pt x="19" y="4"/>
                  </a:moveTo>
                  <a:cubicBezTo>
                    <a:pt x="15" y="3"/>
                    <a:pt x="11" y="2"/>
                    <a:pt x="7" y="0"/>
                  </a:cubicBezTo>
                  <a:cubicBezTo>
                    <a:pt x="0" y="20"/>
                    <a:pt x="0" y="20"/>
                    <a:pt x="0" y="20"/>
                  </a:cubicBezTo>
                  <a:cubicBezTo>
                    <a:pt x="4" y="22"/>
                    <a:pt x="8" y="23"/>
                    <a:pt x="13" y="25"/>
                  </a:cubicBezTo>
                  <a:cubicBezTo>
                    <a:pt x="50" y="37"/>
                    <a:pt x="84" y="47"/>
                    <a:pt x="107" y="52"/>
                  </a:cubicBezTo>
                  <a:cubicBezTo>
                    <a:pt x="112" y="39"/>
                    <a:pt x="112" y="39"/>
                    <a:pt x="112" y="39"/>
                  </a:cubicBezTo>
                  <a:cubicBezTo>
                    <a:pt x="90" y="29"/>
                    <a:pt x="57" y="17"/>
                    <a:pt x="19" y="4"/>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 name="Freeform 424"/>
            <p:cNvSpPr/>
            <p:nvPr/>
          </p:nvSpPr>
          <p:spPr bwMode="auto">
            <a:xfrm>
              <a:off x="6897688" y="3911600"/>
              <a:ext cx="25400" cy="25400"/>
            </a:xfrm>
            <a:custGeom>
              <a:avLst/>
              <a:gdLst>
                <a:gd name="T0" fmla="*/ 7 w 25"/>
                <a:gd name="T1" fmla="*/ 0 h 25"/>
                <a:gd name="T2" fmla="*/ 0 w 25"/>
                <a:gd name="T3" fmla="*/ 19 h 25"/>
                <a:gd name="T4" fmla="*/ 18 w 25"/>
                <a:gd name="T5" fmla="*/ 25 h 25"/>
                <a:gd name="T6" fmla="*/ 25 w 25"/>
                <a:gd name="T7" fmla="*/ 5 h 25"/>
                <a:gd name="T8" fmla="*/ 7 w 25"/>
                <a:gd name="T9" fmla="*/ 0 h 25"/>
              </a:gdLst>
              <a:ahLst/>
              <a:cxnLst>
                <a:cxn ang="0">
                  <a:pos x="T0" y="T1"/>
                </a:cxn>
                <a:cxn ang="0">
                  <a:pos x="T2" y="T3"/>
                </a:cxn>
                <a:cxn ang="0">
                  <a:pos x="T4" y="T5"/>
                </a:cxn>
                <a:cxn ang="0">
                  <a:pos x="T6" y="T7"/>
                </a:cxn>
                <a:cxn ang="0">
                  <a:pos x="T8" y="T9"/>
                </a:cxn>
              </a:cxnLst>
              <a:rect l="0" t="0" r="r" b="b"/>
              <a:pathLst>
                <a:path w="25" h="25">
                  <a:moveTo>
                    <a:pt x="7" y="0"/>
                  </a:moveTo>
                  <a:cubicBezTo>
                    <a:pt x="0" y="19"/>
                    <a:pt x="0" y="19"/>
                    <a:pt x="0" y="19"/>
                  </a:cubicBezTo>
                  <a:cubicBezTo>
                    <a:pt x="6" y="21"/>
                    <a:pt x="12" y="23"/>
                    <a:pt x="18" y="25"/>
                  </a:cubicBezTo>
                  <a:cubicBezTo>
                    <a:pt x="25" y="5"/>
                    <a:pt x="25" y="5"/>
                    <a:pt x="25" y="5"/>
                  </a:cubicBezTo>
                  <a:cubicBezTo>
                    <a:pt x="19" y="3"/>
                    <a:pt x="13" y="1"/>
                    <a:pt x="7" y="0"/>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 name="Freeform 425"/>
            <p:cNvSpPr/>
            <p:nvPr/>
          </p:nvSpPr>
          <p:spPr bwMode="auto">
            <a:xfrm>
              <a:off x="7026275" y="3956050"/>
              <a:ext cx="34925" cy="20638"/>
            </a:xfrm>
            <a:custGeom>
              <a:avLst/>
              <a:gdLst>
                <a:gd name="T0" fmla="*/ 33 w 34"/>
                <a:gd name="T1" fmla="*/ 17 h 19"/>
                <a:gd name="T2" fmla="*/ 5 w 34"/>
                <a:gd name="T3" fmla="*/ 0 h 19"/>
                <a:gd name="T4" fmla="*/ 0 w 34"/>
                <a:gd name="T5" fmla="*/ 13 h 19"/>
                <a:gd name="T6" fmla="*/ 33 w 34"/>
                <a:gd name="T7" fmla="*/ 17 h 19"/>
              </a:gdLst>
              <a:ahLst/>
              <a:cxnLst>
                <a:cxn ang="0">
                  <a:pos x="T0" y="T1"/>
                </a:cxn>
                <a:cxn ang="0">
                  <a:pos x="T2" y="T3"/>
                </a:cxn>
                <a:cxn ang="0">
                  <a:pos x="T4" y="T5"/>
                </a:cxn>
                <a:cxn ang="0">
                  <a:pos x="T6" y="T7"/>
                </a:cxn>
              </a:cxnLst>
              <a:rect l="0" t="0" r="r" b="b"/>
              <a:pathLst>
                <a:path w="34" h="19">
                  <a:moveTo>
                    <a:pt x="33" y="17"/>
                  </a:moveTo>
                  <a:cubicBezTo>
                    <a:pt x="34" y="14"/>
                    <a:pt x="23" y="8"/>
                    <a:pt x="5" y="0"/>
                  </a:cubicBezTo>
                  <a:cubicBezTo>
                    <a:pt x="0" y="13"/>
                    <a:pt x="0" y="13"/>
                    <a:pt x="0" y="13"/>
                  </a:cubicBezTo>
                  <a:cubicBezTo>
                    <a:pt x="20" y="18"/>
                    <a:pt x="33" y="19"/>
                    <a:pt x="33" y="17"/>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 name="Freeform 426"/>
            <p:cNvSpPr/>
            <p:nvPr/>
          </p:nvSpPr>
          <p:spPr bwMode="auto">
            <a:xfrm>
              <a:off x="6932613" y="3927475"/>
              <a:ext cx="98425" cy="39688"/>
            </a:xfrm>
            <a:custGeom>
              <a:avLst/>
              <a:gdLst>
                <a:gd name="T0" fmla="*/ 95 w 95"/>
                <a:gd name="T1" fmla="*/ 30 h 39"/>
                <a:gd name="T2" fmla="*/ 95 w 95"/>
                <a:gd name="T3" fmla="*/ 30 h 39"/>
                <a:gd name="T4" fmla="*/ 8 w 95"/>
                <a:gd name="T5" fmla="*/ 1 h 39"/>
                <a:gd name="T6" fmla="*/ 1 w 95"/>
                <a:gd name="T7" fmla="*/ 4 h 39"/>
                <a:gd name="T8" fmla="*/ 5 w 95"/>
                <a:gd name="T9" fmla="*/ 10 h 39"/>
                <a:gd name="T10" fmla="*/ 92 w 95"/>
                <a:gd name="T11" fmla="*/ 39 h 39"/>
                <a:gd name="T12" fmla="*/ 92 w 95"/>
                <a:gd name="T13" fmla="*/ 39 h 39"/>
                <a:gd name="T14" fmla="*/ 95 w 95"/>
                <a:gd name="T15" fmla="*/ 3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9">
                  <a:moveTo>
                    <a:pt x="95" y="30"/>
                  </a:moveTo>
                  <a:cubicBezTo>
                    <a:pt x="95" y="30"/>
                    <a:pt x="95" y="30"/>
                    <a:pt x="95" y="30"/>
                  </a:cubicBezTo>
                  <a:cubicBezTo>
                    <a:pt x="8" y="1"/>
                    <a:pt x="8" y="1"/>
                    <a:pt x="8" y="1"/>
                  </a:cubicBezTo>
                  <a:cubicBezTo>
                    <a:pt x="5" y="0"/>
                    <a:pt x="2" y="1"/>
                    <a:pt x="1" y="4"/>
                  </a:cubicBezTo>
                  <a:cubicBezTo>
                    <a:pt x="0" y="6"/>
                    <a:pt x="2" y="9"/>
                    <a:pt x="5" y="10"/>
                  </a:cubicBezTo>
                  <a:cubicBezTo>
                    <a:pt x="92" y="39"/>
                    <a:pt x="92" y="39"/>
                    <a:pt x="92" y="39"/>
                  </a:cubicBezTo>
                  <a:cubicBezTo>
                    <a:pt x="92" y="39"/>
                    <a:pt x="92" y="39"/>
                    <a:pt x="92" y="39"/>
                  </a:cubicBezTo>
                  <a:lnTo>
                    <a:pt x="95" y="30"/>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 name="Freeform 427"/>
            <p:cNvSpPr/>
            <p:nvPr/>
          </p:nvSpPr>
          <p:spPr bwMode="auto">
            <a:xfrm>
              <a:off x="6711950" y="3854450"/>
              <a:ext cx="9525" cy="9525"/>
            </a:xfrm>
            <a:custGeom>
              <a:avLst/>
              <a:gdLst>
                <a:gd name="T0" fmla="*/ 3 w 9"/>
                <a:gd name="T1" fmla="*/ 8 h 9"/>
                <a:gd name="T2" fmla="*/ 1 w 9"/>
                <a:gd name="T3" fmla="*/ 3 h 9"/>
                <a:gd name="T4" fmla="*/ 5 w 9"/>
                <a:gd name="T5" fmla="*/ 1 h 9"/>
                <a:gd name="T6" fmla="*/ 8 w 9"/>
                <a:gd name="T7" fmla="*/ 6 h 9"/>
                <a:gd name="T8" fmla="*/ 3 w 9"/>
                <a:gd name="T9" fmla="*/ 8 h 9"/>
              </a:gdLst>
              <a:ahLst/>
              <a:cxnLst>
                <a:cxn ang="0">
                  <a:pos x="T0" y="T1"/>
                </a:cxn>
                <a:cxn ang="0">
                  <a:pos x="T2" y="T3"/>
                </a:cxn>
                <a:cxn ang="0">
                  <a:pos x="T4" y="T5"/>
                </a:cxn>
                <a:cxn ang="0">
                  <a:pos x="T6" y="T7"/>
                </a:cxn>
                <a:cxn ang="0">
                  <a:pos x="T8" y="T9"/>
                </a:cxn>
              </a:cxnLst>
              <a:rect l="0" t="0" r="r" b="b"/>
              <a:pathLst>
                <a:path w="9" h="9">
                  <a:moveTo>
                    <a:pt x="3" y="8"/>
                  </a:moveTo>
                  <a:cubicBezTo>
                    <a:pt x="1" y="8"/>
                    <a:pt x="0" y="5"/>
                    <a:pt x="1" y="3"/>
                  </a:cubicBezTo>
                  <a:cubicBezTo>
                    <a:pt x="1" y="1"/>
                    <a:pt x="3" y="0"/>
                    <a:pt x="5" y="1"/>
                  </a:cubicBezTo>
                  <a:cubicBezTo>
                    <a:pt x="7" y="2"/>
                    <a:pt x="9" y="4"/>
                    <a:pt x="8" y="6"/>
                  </a:cubicBezTo>
                  <a:cubicBezTo>
                    <a:pt x="7" y="8"/>
                    <a:pt x="5" y="9"/>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 name="Freeform 428"/>
            <p:cNvSpPr/>
            <p:nvPr/>
          </p:nvSpPr>
          <p:spPr bwMode="auto">
            <a:xfrm>
              <a:off x="6753225" y="3827463"/>
              <a:ext cx="100013" cy="42863"/>
            </a:xfrm>
            <a:custGeom>
              <a:avLst/>
              <a:gdLst>
                <a:gd name="T0" fmla="*/ 79 w 97"/>
                <a:gd name="T1" fmla="*/ 42 h 42"/>
                <a:gd name="T2" fmla="*/ 97 w 97"/>
                <a:gd name="T3" fmla="*/ 0 h 42"/>
                <a:gd name="T4" fmla="*/ 62 w 97"/>
                <a:gd name="T5" fmla="*/ 2 h 42"/>
                <a:gd name="T6" fmla="*/ 0 w 97"/>
                <a:gd name="T7" fmla="*/ 21 h 42"/>
                <a:gd name="T8" fmla="*/ 38 w 97"/>
                <a:gd name="T9" fmla="*/ 41 h 42"/>
                <a:gd name="T10" fmla="*/ 79 w 97"/>
                <a:gd name="T11" fmla="*/ 42 h 42"/>
              </a:gdLst>
              <a:ahLst/>
              <a:cxnLst>
                <a:cxn ang="0">
                  <a:pos x="T0" y="T1"/>
                </a:cxn>
                <a:cxn ang="0">
                  <a:pos x="T2" y="T3"/>
                </a:cxn>
                <a:cxn ang="0">
                  <a:pos x="T4" y="T5"/>
                </a:cxn>
                <a:cxn ang="0">
                  <a:pos x="T6" y="T7"/>
                </a:cxn>
                <a:cxn ang="0">
                  <a:pos x="T8" y="T9"/>
                </a:cxn>
                <a:cxn ang="0">
                  <a:pos x="T10" y="T11"/>
                </a:cxn>
              </a:cxnLst>
              <a:rect l="0" t="0" r="r" b="b"/>
              <a:pathLst>
                <a:path w="97" h="42">
                  <a:moveTo>
                    <a:pt x="79" y="42"/>
                  </a:moveTo>
                  <a:cubicBezTo>
                    <a:pt x="85" y="28"/>
                    <a:pt x="91" y="13"/>
                    <a:pt x="97" y="0"/>
                  </a:cubicBezTo>
                  <a:cubicBezTo>
                    <a:pt x="85" y="1"/>
                    <a:pt x="73" y="2"/>
                    <a:pt x="62" y="2"/>
                  </a:cubicBezTo>
                  <a:cubicBezTo>
                    <a:pt x="41" y="3"/>
                    <a:pt x="18" y="9"/>
                    <a:pt x="0" y="21"/>
                  </a:cubicBezTo>
                  <a:cubicBezTo>
                    <a:pt x="8" y="37"/>
                    <a:pt x="20" y="42"/>
                    <a:pt x="38" y="41"/>
                  </a:cubicBezTo>
                  <a:cubicBezTo>
                    <a:pt x="53" y="40"/>
                    <a:pt x="65" y="38"/>
                    <a:pt x="79" y="42"/>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 name="Freeform 429"/>
            <p:cNvSpPr/>
            <p:nvPr/>
          </p:nvSpPr>
          <p:spPr bwMode="auto">
            <a:xfrm>
              <a:off x="6757988" y="3879850"/>
              <a:ext cx="47625" cy="73025"/>
            </a:xfrm>
            <a:custGeom>
              <a:avLst/>
              <a:gdLst>
                <a:gd name="T0" fmla="*/ 45 w 45"/>
                <a:gd name="T1" fmla="*/ 39 h 71"/>
                <a:gd name="T2" fmla="*/ 36 w 45"/>
                <a:gd name="T3" fmla="*/ 25 h 71"/>
                <a:gd name="T4" fmla="*/ 19 w 45"/>
                <a:gd name="T5" fmla="*/ 5 h 71"/>
                <a:gd name="T6" fmla="*/ 0 w 45"/>
                <a:gd name="T7" fmla="*/ 10 h 71"/>
                <a:gd name="T8" fmla="*/ 7 w 45"/>
                <a:gd name="T9" fmla="*/ 32 h 71"/>
                <a:gd name="T10" fmla="*/ 13 w 45"/>
                <a:gd name="T11" fmla="*/ 56 h 71"/>
                <a:gd name="T12" fmla="*/ 20 w 45"/>
                <a:gd name="T13" fmla="*/ 71 h 71"/>
                <a:gd name="T14" fmla="*/ 45 w 45"/>
                <a:gd name="T15" fmla="*/ 39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1">
                  <a:moveTo>
                    <a:pt x="45" y="39"/>
                  </a:moveTo>
                  <a:cubicBezTo>
                    <a:pt x="42" y="34"/>
                    <a:pt x="39" y="30"/>
                    <a:pt x="36" y="25"/>
                  </a:cubicBezTo>
                  <a:cubicBezTo>
                    <a:pt x="32" y="17"/>
                    <a:pt x="27" y="9"/>
                    <a:pt x="19" y="5"/>
                  </a:cubicBezTo>
                  <a:cubicBezTo>
                    <a:pt x="11" y="0"/>
                    <a:pt x="6" y="4"/>
                    <a:pt x="0" y="10"/>
                  </a:cubicBezTo>
                  <a:cubicBezTo>
                    <a:pt x="3" y="14"/>
                    <a:pt x="4" y="26"/>
                    <a:pt x="7" y="32"/>
                  </a:cubicBezTo>
                  <a:cubicBezTo>
                    <a:pt x="10" y="40"/>
                    <a:pt x="10" y="48"/>
                    <a:pt x="13" y="56"/>
                  </a:cubicBezTo>
                  <a:cubicBezTo>
                    <a:pt x="15" y="61"/>
                    <a:pt x="17" y="66"/>
                    <a:pt x="20" y="71"/>
                  </a:cubicBezTo>
                  <a:cubicBezTo>
                    <a:pt x="28" y="60"/>
                    <a:pt x="37" y="50"/>
                    <a:pt x="45" y="39"/>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 name="Freeform 430"/>
            <p:cNvSpPr/>
            <p:nvPr/>
          </p:nvSpPr>
          <p:spPr bwMode="auto">
            <a:xfrm>
              <a:off x="6761163" y="3889375"/>
              <a:ext cx="7938" cy="22225"/>
            </a:xfrm>
            <a:custGeom>
              <a:avLst/>
              <a:gdLst>
                <a:gd name="T0" fmla="*/ 0 w 7"/>
                <a:gd name="T1" fmla="*/ 3 h 21"/>
                <a:gd name="T2" fmla="*/ 5 w 7"/>
                <a:gd name="T3" fmla="*/ 2 h 21"/>
                <a:gd name="T4" fmla="*/ 6 w 7"/>
                <a:gd name="T5" fmla="*/ 8 h 21"/>
                <a:gd name="T6" fmla="*/ 5 w 7"/>
                <a:gd name="T7" fmla="*/ 18 h 21"/>
                <a:gd name="T8" fmla="*/ 1 w 7"/>
                <a:gd name="T9" fmla="*/ 13 h 21"/>
                <a:gd name="T10" fmla="*/ 0 w 7"/>
                <a:gd name="T11" fmla="*/ 3 h 21"/>
              </a:gdLst>
              <a:ahLst/>
              <a:cxnLst>
                <a:cxn ang="0">
                  <a:pos x="T0" y="T1"/>
                </a:cxn>
                <a:cxn ang="0">
                  <a:pos x="T2" y="T3"/>
                </a:cxn>
                <a:cxn ang="0">
                  <a:pos x="T4" y="T5"/>
                </a:cxn>
                <a:cxn ang="0">
                  <a:pos x="T6" y="T7"/>
                </a:cxn>
                <a:cxn ang="0">
                  <a:pos x="T8" y="T9"/>
                </a:cxn>
                <a:cxn ang="0">
                  <a:pos x="T10" y="T11"/>
                </a:cxn>
              </a:cxnLst>
              <a:rect l="0" t="0" r="r" b="b"/>
              <a:pathLst>
                <a:path w="7" h="21">
                  <a:moveTo>
                    <a:pt x="0" y="3"/>
                  </a:moveTo>
                  <a:cubicBezTo>
                    <a:pt x="2" y="2"/>
                    <a:pt x="2" y="0"/>
                    <a:pt x="5" y="2"/>
                  </a:cubicBezTo>
                  <a:cubicBezTo>
                    <a:pt x="6" y="3"/>
                    <a:pt x="6" y="6"/>
                    <a:pt x="6" y="8"/>
                  </a:cubicBezTo>
                  <a:cubicBezTo>
                    <a:pt x="7" y="10"/>
                    <a:pt x="7" y="16"/>
                    <a:pt x="5" y="18"/>
                  </a:cubicBezTo>
                  <a:cubicBezTo>
                    <a:pt x="3" y="21"/>
                    <a:pt x="2" y="15"/>
                    <a:pt x="1" y="13"/>
                  </a:cubicBezTo>
                  <a:cubicBezTo>
                    <a:pt x="1" y="10"/>
                    <a:pt x="0" y="6"/>
                    <a:pt x="0" y="3"/>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 name="Freeform 431"/>
            <p:cNvSpPr/>
            <p:nvPr/>
          </p:nvSpPr>
          <p:spPr bwMode="auto">
            <a:xfrm>
              <a:off x="6753225" y="3836988"/>
              <a:ext cx="25400" cy="15875"/>
            </a:xfrm>
            <a:custGeom>
              <a:avLst/>
              <a:gdLst>
                <a:gd name="T0" fmla="*/ 3 w 24"/>
                <a:gd name="T1" fmla="*/ 10 h 16"/>
                <a:gd name="T2" fmla="*/ 14 w 24"/>
                <a:gd name="T3" fmla="*/ 5 h 16"/>
                <a:gd name="T4" fmla="*/ 23 w 24"/>
                <a:gd name="T5" fmla="*/ 5 h 16"/>
                <a:gd name="T6" fmla="*/ 13 w 24"/>
                <a:gd name="T7" fmla="*/ 13 h 16"/>
                <a:gd name="T8" fmla="*/ 3 w 24"/>
                <a:gd name="T9" fmla="*/ 11 h 16"/>
              </a:gdLst>
              <a:ahLst/>
              <a:cxnLst>
                <a:cxn ang="0">
                  <a:pos x="T0" y="T1"/>
                </a:cxn>
                <a:cxn ang="0">
                  <a:pos x="T2" y="T3"/>
                </a:cxn>
                <a:cxn ang="0">
                  <a:pos x="T4" y="T5"/>
                </a:cxn>
                <a:cxn ang="0">
                  <a:pos x="T6" y="T7"/>
                </a:cxn>
                <a:cxn ang="0">
                  <a:pos x="T8" y="T9"/>
                </a:cxn>
              </a:cxnLst>
              <a:rect l="0" t="0" r="r" b="b"/>
              <a:pathLst>
                <a:path w="24" h="16">
                  <a:moveTo>
                    <a:pt x="3" y="10"/>
                  </a:moveTo>
                  <a:cubicBezTo>
                    <a:pt x="7" y="9"/>
                    <a:pt x="10" y="7"/>
                    <a:pt x="14" y="5"/>
                  </a:cubicBezTo>
                  <a:cubicBezTo>
                    <a:pt x="17" y="3"/>
                    <a:pt x="24" y="0"/>
                    <a:pt x="23" y="5"/>
                  </a:cubicBezTo>
                  <a:cubicBezTo>
                    <a:pt x="22" y="9"/>
                    <a:pt x="17" y="12"/>
                    <a:pt x="13" y="13"/>
                  </a:cubicBezTo>
                  <a:cubicBezTo>
                    <a:pt x="10" y="13"/>
                    <a:pt x="0" y="16"/>
                    <a:pt x="3" y="11"/>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2" name="Freeform 432"/>
            <p:cNvSpPr/>
            <p:nvPr/>
          </p:nvSpPr>
          <p:spPr bwMode="auto">
            <a:xfrm>
              <a:off x="6402388" y="4129088"/>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 name="Freeform 433"/>
            <p:cNvSpPr/>
            <p:nvPr/>
          </p:nvSpPr>
          <p:spPr bwMode="auto">
            <a:xfrm>
              <a:off x="6305550" y="3889375"/>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 name="Oval 434"/>
            <p:cNvSpPr>
              <a:spLocks noChangeArrowheads="1"/>
            </p:cNvSpPr>
            <p:nvPr/>
          </p:nvSpPr>
          <p:spPr bwMode="auto">
            <a:xfrm>
              <a:off x="6407150" y="3981450"/>
              <a:ext cx="176213" cy="176213"/>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 name="Freeform 435"/>
            <p:cNvSpPr/>
            <p:nvPr/>
          </p:nvSpPr>
          <p:spPr bwMode="auto">
            <a:xfrm>
              <a:off x="6607175" y="3959225"/>
              <a:ext cx="184150" cy="182563"/>
            </a:xfrm>
            <a:custGeom>
              <a:avLst/>
              <a:gdLst>
                <a:gd name="T0" fmla="*/ 116 w 116"/>
                <a:gd name="T1" fmla="*/ 91 h 115"/>
                <a:gd name="T2" fmla="*/ 24 w 116"/>
                <a:gd name="T3" fmla="*/ 115 h 115"/>
                <a:gd name="T4" fmla="*/ 0 w 116"/>
                <a:gd name="T5" fmla="*/ 23 h 115"/>
                <a:gd name="T6" fmla="*/ 92 w 116"/>
                <a:gd name="T7" fmla="*/ 0 h 115"/>
                <a:gd name="T8" fmla="*/ 116 w 116"/>
                <a:gd name="T9" fmla="*/ 91 h 115"/>
              </a:gdLst>
              <a:ahLst/>
              <a:cxnLst>
                <a:cxn ang="0">
                  <a:pos x="T0" y="T1"/>
                </a:cxn>
                <a:cxn ang="0">
                  <a:pos x="T2" y="T3"/>
                </a:cxn>
                <a:cxn ang="0">
                  <a:pos x="T4" y="T5"/>
                </a:cxn>
                <a:cxn ang="0">
                  <a:pos x="T6" y="T7"/>
                </a:cxn>
                <a:cxn ang="0">
                  <a:pos x="T8" y="T9"/>
                </a:cxn>
              </a:cxnLst>
              <a:rect l="0" t="0" r="r" b="b"/>
              <a:pathLst>
                <a:path w="116" h="115">
                  <a:moveTo>
                    <a:pt x="116" y="91"/>
                  </a:moveTo>
                  <a:lnTo>
                    <a:pt x="24" y="115"/>
                  </a:lnTo>
                  <a:lnTo>
                    <a:pt x="0" y="23"/>
                  </a:lnTo>
                  <a:lnTo>
                    <a:pt x="92" y="0"/>
                  </a:lnTo>
                  <a:lnTo>
                    <a:pt x="116" y="9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 name="Freeform 436"/>
            <p:cNvSpPr/>
            <p:nvPr/>
          </p:nvSpPr>
          <p:spPr bwMode="auto">
            <a:xfrm>
              <a:off x="6524625" y="3836988"/>
              <a:ext cx="171450" cy="157163"/>
            </a:xfrm>
            <a:custGeom>
              <a:avLst/>
              <a:gdLst>
                <a:gd name="T0" fmla="*/ 108 w 108"/>
                <a:gd name="T1" fmla="*/ 71 h 99"/>
                <a:gd name="T2" fmla="*/ 32 w 108"/>
                <a:gd name="T3" fmla="*/ 0 h 99"/>
                <a:gd name="T4" fmla="*/ 0 w 108"/>
                <a:gd name="T5" fmla="*/ 99 h 99"/>
                <a:gd name="T6" fmla="*/ 108 w 108"/>
                <a:gd name="T7" fmla="*/ 71 h 99"/>
              </a:gdLst>
              <a:ahLst/>
              <a:cxnLst>
                <a:cxn ang="0">
                  <a:pos x="T0" y="T1"/>
                </a:cxn>
                <a:cxn ang="0">
                  <a:pos x="T2" y="T3"/>
                </a:cxn>
                <a:cxn ang="0">
                  <a:pos x="T4" y="T5"/>
                </a:cxn>
                <a:cxn ang="0">
                  <a:pos x="T6" y="T7"/>
                </a:cxn>
              </a:cxnLst>
              <a:rect l="0" t="0" r="r" b="b"/>
              <a:pathLst>
                <a:path w="108" h="99">
                  <a:moveTo>
                    <a:pt x="108" y="71"/>
                  </a:moveTo>
                  <a:lnTo>
                    <a:pt x="32" y="0"/>
                  </a:lnTo>
                  <a:lnTo>
                    <a:pt x="0" y="99"/>
                  </a:lnTo>
                  <a:lnTo>
                    <a:pt x="108" y="7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462" name="矩形 461"/>
          <p:cNvSpPr/>
          <p:nvPr/>
        </p:nvSpPr>
        <p:spPr>
          <a:xfrm>
            <a:off x="6053055" y="1949610"/>
            <a:ext cx="726974" cy="74181"/>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3" name="Text Box 3"/>
          <p:cNvSpPr txBox="1">
            <a:spLocks noChangeArrowheads="1"/>
          </p:cNvSpPr>
          <p:nvPr/>
        </p:nvSpPr>
        <p:spPr bwMode="auto">
          <a:xfrm>
            <a:off x="5559987" y="1047326"/>
            <a:ext cx="1794499" cy="44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531"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531" dirty="0">
                <a:solidFill>
                  <a:srgbClr val="FC621E"/>
                </a:solidFill>
                <a:latin typeface="方正兰亭粗黑简体" panose="02000000000000000000" pitchFamily="2" charset="-122"/>
                <a:ea typeface="方正兰亭粗黑简体" panose="02000000000000000000" pitchFamily="2" charset="-122"/>
              </a:rPr>
              <a:t>5</a:t>
            </a:r>
            <a:endParaRPr lang="zh-CN" altLang="en-US" sz="2531" dirty="0">
              <a:solidFill>
                <a:srgbClr val="FC621E"/>
              </a:solidFill>
              <a:latin typeface="方正兰亭粗黑简体" panose="02000000000000000000" pitchFamily="2" charset="-122"/>
              <a:ea typeface="方正兰亭粗黑简体" panose="02000000000000000000" pitchFamily="2" charset="-122"/>
            </a:endParaRPr>
          </a:p>
        </p:txBody>
      </p:sp>
      <p:sp>
        <p:nvSpPr>
          <p:cNvPr id="464" name="矩形 463"/>
          <p:cNvSpPr/>
          <p:nvPr/>
        </p:nvSpPr>
        <p:spPr>
          <a:xfrm>
            <a:off x="4830367" y="1434112"/>
            <a:ext cx="3114955" cy="369332"/>
          </a:xfrm>
          <a:prstGeom prst="rect">
            <a:avLst/>
          </a:prstGeom>
        </p:spPr>
        <p:txBody>
          <a:bodyPr wrap="none">
            <a:spAutoFit/>
          </a:bodyPr>
          <a:lstStyle/>
          <a:p>
            <a:pPr fontAlgn="base"/>
            <a:r>
              <a:rPr lang="en-US" altLang="zh-CN" b="1" dirty="0">
                <a:solidFill>
                  <a:srgbClr val="888888"/>
                </a:solidFill>
                <a:latin typeface="微软雅黑" panose="020B0503020204020204" pitchFamily="34" charset="-122"/>
                <a:ea typeface="微软雅黑" panose="020B0503020204020204" pitchFamily="34" charset="-122"/>
              </a:rPr>
              <a:t>UI</a:t>
            </a:r>
            <a:r>
              <a:rPr lang="zh-CN" altLang="en-US" b="1" dirty="0">
                <a:solidFill>
                  <a:srgbClr val="888888"/>
                </a:solidFill>
                <a:latin typeface="微软雅黑" panose="020B0503020204020204" pitchFamily="34" charset="-122"/>
                <a:ea typeface="微软雅黑" panose="020B0503020204020204" pitchFamily="34" charset="-122"/>
              </a:rPr>
              <a:t>界面</a:t>
            </a:r>
            <a:r>
              <a:rPr lang="zh-CN" altLang="en-US" dirty="0">
                <a:solidFill>
                  <a:srgbClr val="888888"/>
                </a:solidFill>
                <a:latin typeface="微软雅黑" panose="020B0503020204020204" pitchFamily="34" charset="-122"/>
                <a:ea typeface="微软雅黑" panose="020B0503020204020204" pitchFamily="34" charset="-122"/>
              </a:rPr>
              <a:t>彩色扁平化图表汇总</a:t>
            </a:r>
            <a:r>
              <a:rPr lang="en-US" altLang="zh-CN" dirty="0">
                <a:solidFill>
                  <a:srgbClr val="888888"/>
                </a:solidFill>
                <a:latin typeface="微软雅黑" panose="020B0503020204020204" pitchFamily="34" charset="-122"/>
                <a:ea typeface="微软雅黑" panose="020B0503020204020204" pitchFamily="34" charset="-122"/>
              </a:rPr>
              <a:t>2</a:t>
            </a:r>
            <a:endParaRPr lang="zh-CN" altLang="en-US" dirty="0">
              <a:solidFill>
                <a:srgbClr val="8888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3"/>
                                        </p:tgtEl>
                                        <p:attrNameLst>
                                          <p:attrName>style.visibility</p:attrName>
                                        </p:attrNameLst>
                                      </p:cBhvr>
                                      <p:to>
                                        <p:strVal val="visible"/>
                                      </p:to>
                                    </p:set>
                                    <p:anim calcmode="lin" valueType="num">
                                      <p:cBhvr>
                                        <p:cTn id="7" dur="750" fill="hold"/>
                                        <p:tgtEl>
                                          <p:spTgt spid="46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63"/>
                                        </p:tgtEl>
                                        <p:attrNameLst>
                                          <p:attrName>ppt_y</p:attrName>
                                        </p:attrNameLst>
                                      </p:cBhvr>
                                      <p:tavLst>
                                        <p:tav tm="0">
                                          <p:val>
                                            <p:strVal val="#ppt_y"/>
                                          </p:val>
                                        </p:tav>
                                        <p:tav tm="100000">
                                          <p:val>
                                            <p:strVal val="#ppt_y"/>
                                          </p:val>
                                        </p:tav>
                                      </p:tavLst>
                                    </p:anim>
                                    <p:anim calcmode="lin" valueType="num">
                                      <p:cBhvr>
                                        <p:cTn id="9" dur="750" fill="hold"/>
                                        <p:tgtEl>
                                          <p:spTgt spid="46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6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2951" y="2395301"/>
            <a:ext cx="2727310" cy="2442048"/>
            <a:chOff x="3714751" y="1835150"/>
            <a:chExt cx="1624013" cy="1454150"/>
          </a:xfrm>
          <a:solidFill>
            <a:schemeClr val="accent1"/>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 name="Freeform 8"/>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 name="Freeform 9"/>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grpSp>
      <p:sp>
        <p:nvSpPr>
          <p:cNvPr id="21" name="矩形 20"/>
          <p:cNvSpPr/>
          <p:nvPr/>
        </p:nvSpPr>
        <p:spPr>
          <a:xfrm>
            <a:off x="6232221" y="1836860"/>
            <a:ext cx="3371354" cy="677108"/>
          </a:xfrm>
          <a:prstGeom prst="rect">
            <a:avLst/>
          </a:prstGeom>
        </p:spPr>
        <p:txBody>
          <a:bodyPr wrap="square" lIns="0" tIns="0" rIns="0" bIns="0">
            <a:spAutoFit/>
          </a:bodyPr>
          <a:lstStyle/>
          <a:p>
            <a:r>
              <a:rPr lang="zh-CN" altLang="en-US" sz="4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Overview of the annual work</a:t>
            </a:r>
          </a:p>
        </p:txBody>
      </p:sp>
      <p:sp>
        <p:nvSpPr>
          <p:cNvPr id="22" name="TextBox 11"/>
          <p:cNvSpPr txBox="1"/>
          <p:nvPr/>
        </p:nvSpPr>
        <p:spPr>
          <a:xfrm>
            <a:off x="6136971"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8014678"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6136971"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8014678"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s_1"/>
          <p:cNvSpPr txBox="1"/>
          <p:nvPr>
            <p:custDataLst>
              <p:tags r:id="rId1"/>
            </p:custDataLst>
          </p:nvPr>
        </p:nvSpPr>
        <p:spPr>
          <a:xfrm>
            <a:off x="3119955" y="2687688"/>
            <a:ext cx="1713302" cy="1354217"/>
          </a:xfrm>
          <a:prstGeom prst="rect">
            <a:avLst/>
          </a:prstGeom>
          <a:noFill/>
        </p:spPr>
        <p:txBody>
          <a:bodyPr wrap="square" lIns="0" tIns="0" rIns="0" bIns="0" rtlCol="0" anchor="ctr" anchorCtr="0">
            <a:spAutoFit/>
          </a:bodyPr>
          <a:lstStyle/>
          <a:p>
            <a:pPr algn="ctr"/>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01</a:t>
            </a:r>
          </a:p>
          <a:p>
            <a:pPr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CHAPTER</a:t>
            </a:r>
            <a:endParaRPr lang="zh-CN" altLang="en-US" sz="2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1682" y="1592643"/>
            <a:ext cx="2414977" cy="264027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3810672" y="1592643"/>
            <a:ext cx="2414977" cy="264027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6653460" y="1592643"/>
            <a:ext cx="2414977" cy="264027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9491016" y="1592643"/>
            <a:ext cx="2414977" cy="264027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bwMode="auto">
          <a:xfrm>
            <a:off x="1477579" y="3399899"/>
            <a:ext cx="1443182" cy="1540287"/>
          </a:xfrm>
          <a:prstGeom prst="rect">
            <a:avLst/>
          </a:prstGeom>
          <a:solidFill>
            <a:schemeClr val="accent1"/>
          </a:solidFill>
          <a:ln>
            <a:noFill/>
          </a:ln>
          <a:effectLst/>
        </p:spPr>
        <p:txBody>
          <a:bodyPr anchor="ctr"/>
          <a:lstStyle/>
          <a:p>
            <a:pPr algn="ctr">
              <a:lnSpc>
                <a:spcPct val="150000"/>
              </a:lnSpc>
              <a:defRPr/>
            </a:pPr>
            <a:endParaRPr lang="zh-CN" altLang="en-US" sz="1475"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bwMode="auto">
          <a:xfrm>
            <a:off x="4296569" y="3399899"/>
            <a:ext cx="1443182" cy="1540287"/>
          </a:xfrm>
          <a:prstGeom prst="rect">
            <a:avLst/>
          </a:prstGeom>
          <a:solidFill>
            <a:schemeClr val="accent2"/>
          </a:solidFill>
          <a:ln>
            <a:noFill/>
          </a:ln>
          <a:effectLst/>
        </p:spPr>
        <p:txBody>
          <a:bodyPr anchor="ctr"/>
          <a:lstStyle/>
          <a:p>
            <a:pPr algn="ctr">
              <a:lnSpc>
                <a:spcPct val="150000"/>
              </a:lnSpc>
              <a:defRPr/>
            </a:pPr>
            <a:endParaRPr lang="zh-CN" altLang="en-US" sz="1475"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bwMode="auto">
          <a:xfrm>
            <a:off x="9976913" y="3399899"/>
            <a:ext cx="1443182" cy="1540287"/>
          </a:xfrm>
          <a:prstGeom prst="rect">
            <a:avLst/>
          </a:prstGeom>
          <a:solidFill>
            <a:schemeClr val="accent4"/>
          </a:solidFill>
          <a:ln>
            <a:noFill/>
          </a:ln>
          <a:effectLst/>
        </p:spPr>
        <p:txBody>
          <a:bodyPr anchor="ctr"/>
          <a:lstStyle/>
          <a:p>
            <a:pPr algn="ctr">
              <a:lnSpc>
                <a:spcPct val="150000"/>
              </a:lnSpc>
              <a:defRPr/>
            </a:pPr>
            <a:endParaRPr lang="zh-CN" altLang="en-US" sz="1475"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bwMode="auto">
          <a:xfrm>
            <a:off x="7139357" y="3399899"/>
            <a:ext cx="1443182" cy="1540287"/>
          </a:xfrm>
          <a:prstGeom prst="rect">
            <a:avLst/>
          </a:prstGeom>
          <a:solidFill>
            <a:schemeClr val="accent3"/>
          </a:solidFill>
          <a:ln>
            <a:noFill/>
          </a:ln>
          <a:effectLst/>
        </p:spPr>
        <p:txBody>
          <a:bodyPr anchor="ctr"/>
          <a:lstStyle/>
          <a:p>
            <a:pPr algn="ctr">
              <a:lnSpc>
                <a:spcPct val="150000"/>
              </a:lnSpc>
              <a:defRPr/>
            </a:pPr>
            <a:endParaRPr lang="zh-CN" altLang="en-US" sz="1475"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a:spLocks noChangeArrowheads="1"/>
          </p:cNvSpPr>
          <p:nvPr/>
        </p:nvSpPr>
        <p:spPr bwMode="auto">
          <a:xfrm>
            <a:off x="1840098" y="4040776"/>
            <a:ext cx="7181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Text content</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Content Placeholder 2"/>
          <p:cNvSpPr txBox="1"/>
          <p:nvPr/>
        </p:nvSpPr>
        <p:spPr>
          <a:xfrm>
            <a:off x="1109001" y="5314764"/>
            <a:ext cx="2180339" cy="21544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Content Placeholder 2"/>
          <p:cNvSpPr txBox="1"/>
          <p:nvPr/>
        </p:nvSpPr>
        <p:spPr>
          <a:xfrm>
            <a:off x="945331" y="5672136"/>
            <a:ext cx="2507679" cy="34740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the text content, add the relevant title, modify the text content, or copy your content directly to this.</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Content Placeholder 2"/>
          <p:cNvSpPr txBox="1"/>
          <p:nvPr/>
        </p:nvSpPr>
        <p:spPr>
          <a:xfrm>
            <a:off x="3942112" y="5314764"/>
            <a:ext cx="2180339" cy="21544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Content Placeholder 2"/>
          <p:cNvSpPr txBox="1"/>
          <p:nvPr/>
        </p:nvSpPr>
        <p:spPr>
          <a:xfrm>
            <a:off x="3764321" y="5672136"/>
            <a:ext cx="2507679" cy="34740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the text content, add the relevant title, modify the text content, or copy your content directly to this.</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Content Placeholder 2"/>
          <p:cNvSpPr txBox="1"/>
          <p:nvPr/>
        </p:nvSpPr>
        <p:spPr>
          <a:xfrm>
            <a:off x="6775223" y="5314764"/>
            <a:ext cx="2180339" cy="21544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Content Placeholder 2"/>
          <p:cNvSpPr txBox="1"/>
          <p:nvPr/>
        </p:nvSpPr>
        <p:spPr>
          <a:xfrm>
            <a:off x="6607109" y="5672136"/>
            <a:ext cx="2507679" cy="34740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the text content, add the relevant title, modify the text content, or copy your content directly to this.</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7" name="Content Placeholder 2"/>
          <p:cNvSpPr txBox="1"/>
          <p:nvPr/>
        </p:nvSpPr>
        <p:spPr>
          <a:xfrm>
            <a:off x="9608335" y="5314764"/>
            <a:ext cx="2180339" cy="21544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Content Placeholder 2"/>
          <p:cNvSpPr txBox="1"/>
          <p:nvPr/>
        </p:nvSpPr>
        <p:spPr>
          <a:xfrm>
            <a:off x="9444665" y="5672136"/>
            <a:ext cx="2507679" cy="34740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the text content, add the relevant title, modify the text content, or copy your content directly to this.</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2" name="文本框 41"/>
          <p:cNvSpPr txBox="1">
            <a:spLocks noChangeArrowheads="1"/>
          </p:cNvSpPr>
          <p:nvPr/>
        </p:nvSpPr>
        <p:spPr bwMode="auto">
          <a:xfrm>
            <a:off x="4659088" y="4040776"/>
            <a:ext cx="7181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Text content</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3" name="文本框 42"/>
          <p:cNvSpPr txBox="1">
            <a:spLocks noChangeArrowheads="1"/>
          </p:cNvSpPr>
          <p:nvPr/>
        </p:nvSpPr>
        <p:spPr bwMode="auto">
          <a:xfrm>
            <a:off x="7501876" y="4040776"/>
            <a:ext cx="7181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Text content</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4" name="文本框 43"/>
          <p:cNvSpPr txBox="1">
            <a:spLocks noChangeArrowheads="1"/>
          </p:cNvSpPr>
          <p:nvPr/>
        </p:nvSpPr>
        <p:spPr bwMode="auto">
          <a:xfrm>
            <a:off x="10339432" y="4040776"/>
            <a:ext cx="71814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lnSpc>
                <a:spcPct val="150000"/>
              </a:lnSpc>
              <a:spcBef>
                <a:spcPts val="0"/>
              </a:spcBef>
              <a:spcAft>
                <a:spcPts val="0"/>
              </a:spcAft>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Text content</a:t>
            </a:r>
            <a:endParaRPr lang="en-US" altLang="zh-CN" sz="1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3" name="TextBox 8"/>
          <p:cNvSpPr txBox="1"/>
          <p:nvPr/>
        </p:nvSpPr>
        <p:spPr>
          <a:xfrm>
            <a:off x="857250" y="666583"/>
            <a:ext cx="3555901" cy="369332"/>
          </a:xfrm>
          <a:prstGeom prst="rect">
            <a:avLst/>
          </a:prstGeom>
          <a:noFill/>
        </p:spPr>
        <p:txBody>
          <a:bodyPr wrap="square" lIns="0" tIns="0" rIns="0" bIns="0" rtlCol="0" anchor="ctr">
            <a:spAutoFit/>
          </a:bodyPr>
          <a:lstStyle/>
          <a:p>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p:cTn id="14" dur="1000" fill="hold"/>
                                        <p:tgtEl>
                                          <p:spTgt spid="39"/>
                                        </p:tgtEl>
                                        <p:attrNameLst>
                                          <p:attrName>ppt_w</p:attrName>
                                        </p:attrNameLst>
                                      </p:cBhvr>
                                      <p:tavLst>
                                        <p:tav tm="0">
                                          <p:val>
                                            <p:fltVal val="0"/>
                                          </p:val>
                                        </p:tav>
                                        <p:tav tm="100000">
                                          <p:val>
                                            <p:strVal val="#ppt_w"/>
                                          </p:val>
                                        </p:tav>
                                      </p:tavLst>
                                    </p:anim>
                                    <p:anim calcmode="lin" valueType="num">
                                      <p:cBhvr>
                                        <p:cTn id="15" dur="1000" fill="hold"/>
                                        <p:tgtEl>
                                          <p:spTgt spid="39"/>
                                        </p:tgtEl>
                                        <p:attrNameLst>
                                          <p:attrName>ppt_h</p:attrName>
                                        </p:attrNameLst>
                                      </p:cBhvr>
                                      <p:tavLst>
                                        <p:tav tm="0">
                                          <p:val>
                                            <p:fltVal val="0"/>
                                          </p:val>
                                        </p:tav>
                                        <p:tav tm="100000">
                                          <p:val>
                                            <p:strVal val="#ppt_h"/>
                                          </p:val>
                                        </p:tav>
                                      </p:tavLst>
                                    </p:anim>
                                    <p:anim calcmode="lin" valueType="num">
                                      <p:cBhvr>
                                        <p:cTn id="16"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250"/>
                            </p:stCondLst>
                            <p:childTnLst>
                              <p:par>
                                <p:cTn id="19" presetID="15" presetClass="entr" presetSubtype="0" fill="hold" grpId="0" nodeType="afterEffect">
                                  <p:stCondLst>
                                    <p:cond delay="500"/>
                                  </p:stCondLst>
                                  <p:childTnLst>
                                    <p:set>
                                      <p:cBhvr>
                                        <p:cTn id="20" dur="1" fill="hold">
                                          <p:stCondLst>
                                            <p:cond delay="0"/>
                                          </p:stCondLst>
                                        </p:cTn>
                                        <p:tgtEl>
                                          <p:spTgt spid="40"/>
                                        </p:tgtEl>
                                        <p:attrNameLst>
                                          <p:attrName>style.visibility</p:attrName>
                                        </p:attrNameLst>
                                      </p:cBhvr>
                                      <p:to>
                                        <p:strVal val="visible"/>
                                      </p:to>
                                    </p:set>
                                    <p:anim calcmode="lin" valueType="num">
                                      <p:cBhvr>
                                        <p:cTn id="21" dur="1000" fill="hold"/>
                                        <p:tgtEl>
                                          <p:spTgt spid="40"/>
                                        </p:tgtEl>
                                        <p:attrNameLst>
                                          <p:attrName>ppt_w</p:attrName>
                                        </p:attrNameLst>
                                      </p:cBhvr>
                                      <p:tavLst>
                                        <p:tav tm="0">
                                          <p:val>
                                            <p:fltVal val="0"/>
                                          </p:val>
                                        </p:tav>
                                        <p:tav tm="100000">
                                          <p:val>
                                            <p:strVal val="#ppt_w"/>
                                          </p:val>
                                        </p:tav>
                                      </p:tavLst>
                                    </p:anim>
                                    <p:anim calcmode="lin" valueType="num">
                                      <p:cBhvr>
                                        <p:cTn id="22" dur="1000" fill="hold"/>
                                        <p:tgtEl>
                                          <p:spTgt spid="40"/>
                                        </p:tgtEl>
                                        <p:attrNameLst>
                                          <p:attrName>ppt_h</p:attrName>
                                        </p:attrNameLst>
                                      </p:cBhvr>
                                      <p:tavLst>
                                        <p:tav tm="0">
                                          <p:val>
                                            <p:fltVal val="0"/>
                                          </p:val>
                                        </p:tav>
                                        <p:tav tm="100000">
                                          <p:val>
                                            <p:strVal val="#ppt_h"/>
                                          </p:val>
                                        </p:tav>
                                      </p:tavLst>
                                    </p:anim>
                                    <p:anim calcmode="lin" valueType="num">
                                      <p:cBhvr>
                                        <p:cTn id="23"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750"/>
                            </p:stCondLst>
                            <p:childTnLst>
                              <p:par>
                                <p:cTn id="26" presetID="15" presetClass="entr" presetSubtype="0" fill="hold" grpId="0" nodeType="afterEffect">
                                  <p:stCondLst>
                                    <p:cond delay="750"/>
                                  </p:stCondLst>
                                  <p:childTnLst>
                                    <p:set>
                                      <p:cBhvr>
                                        <p:cTn id="27" dur="1" fill="hold">
                                          <p:stCondLst>
                                            <p:cond delay="0"/>
                                          </p:stCondLst>
                                        </p:cTn>
                                        <p:tgtEl>
                                          <p:spTgt spid="41"/>
                                        </p:tgtEl>
                                        <p:attrNameLst>
                                          <p:attrName>style.visibility</p:attrName>
                                        </p:attrNameLst>
                                      </p:cBhvr>
                                      <p:to>
                                        <p:strVal val="visible"/>
                                      </p:to>
                                    </p:set>
                                    <p:anim calcmode="lin" valueType="num">
                                      <p:cBhvr>
                                        <p:cTn id="28" dur="1000" fill="hold"/>
                                        <p:tgtEl>
                                          <p:spTgt spid="41"/>
                                        </p:tgtEl>
                                        <p:attrNameLst>
                                          <p:attrName>ppt_w</p:attrName>
                                        </p:attrNameLst>
                                      </p:cBhvr>
                                      <p:tavLst>
                                        <p:tav tm="0">
                                          <p:val>
                                            <p:fltVal val="0"/>
                                          </p:val>
                                        </p:tav>
                                        <p:tav tm="100000">
                                          <p:val>
                                            <p:strVal val="#ppt_w"/>
                                          </p:val>
                                        </p:tav>
                                      </p:tavLst>
                                    </p:anim>
                                    <p:anim calcmode="lin" valueType="num">
                                      <p:cBhvr>
                                        <p:cTn id="29" dur="1000" fill="hold"/>
                                        <p:tgtEl>
                                          <p:spTgt spid="41"/>
                                        </p:tgtEl>
                                        <p:attrNameLst>
                                          <p:attrName>ppt_h</p:attrName>
                                        </p:attrNameLst>
                                      </p:cBhvr>
                                      <p:tavLst>
                                        <p:tav tm="0">
                                          <p:val>
                                            <p:fltVal val="0"/>
                                          </p:val>
                                        </p:tav>
                                        <p:tav tm="100000">
                                          <p:val>
                                            <p:strVal val="#ppt_h"/>
                                          </p:val>
                                        </p:tav>
                                      </p:tavLst>
                                    </p:anim>
                                    <p:anim calcmode="lin" valueType="num">
                                      <p:cBhvr>
                                        <p:cTn id="30"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550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750"/>
                                        <p:tgtEl>
                                          <p:spTgt spid="31"/>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750"/>
                                        <p:tgtEl>
                                          <p:spTgt spid="32"/>
                                        </p:tgtEl>
                                      </p:cBhvr>
                                    </p:animEffect>
                                  </p:childTnLst>
                                </p:cTn>
                              </p:par>
                            </p:childTnLst>
                          </p:cTn>
                        </p:par>
                        <p:par>
                          <p:cTn id="51" fill="hold">
                            <p:stCondLst>
                              <p:cond delay="2000"/>
                            </p:stCondLst>
                            <p:childTnLst>
                              <p:par>
                                <p:cTn id="52" presetID="22" presetClass="entr" presetSubtype="1"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500"/>
                                        <p:tgtEl>
                                          <p:spTgt spid="15"/>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750"/>
                                        <p:tgtEl>
                                          <p:spTgt spid="33"/>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750"/>
                                        <p:tgtEl>
                                          <p:spTgt spid="34"/>
                                        </p:tgtEl>
                                      </p:cBhvr>
                                    </p:animEffect>
                                  </p:childTnLst>
                                </p:cTn>
                              </p:par>
                            </p:childTnLst>
                          </p:cTn>
                        </p:par>
                        <p:par>
                          <p:cTn id="70" fill="hold">
                            <p:stCondLst>
                              <p:cond delay="2000"/>
                            </p:stCondLst>
                            <p:childTnLst>
                              <p:par>
                                <p:cTn id="71" presetID="22" presetClass="entr" presetSubtype="1"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up)">
                                      <p:cBhvr>
                                        <p:cTn id="73" dur="500"/>
                                        <p:tgtEl>
                                          <p:spTgt spid="17"/>
                                        </p:tgtEl>
                                      </p:cBhvr>
                                    </p:animEffect>
                                  </p:childTnLst>
                                </p:cTn>
                              </p:par>
                            </p:childTnLst>
                          </p:cTn>
                        </p:par>
                        <p:par>
                          <p:cTn id="74" fill="hold">
                            <p:stCondLst>
                              <p:cond delay="2500"/>
                            </p:stCondLst>
                            <p:childTnLst>
                              <p:par>
                                <p:cTn id="75" presetID="53" presetClass="entr" presetSubtype="16"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750"/>
                                        <p:tgtEl>
                                          <p:spTgt spid="35"/>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750"/>
                                        <p:tgtEl>
                                          <p:spTgt spid="36"/>
                                        </p:tgtEl>
                                      </p:cBhvr>
                                    </p:animEffect>
                                  </p:childTnLst>
                                </p:cTn>
                              </p:par>
                            </p:childTnLst>
                          </p:cTn>
                        </p:par>
                        <p:par>
                          <p:cTn id="89" fill="hold">
                            <p:stCondLst>
                              <p:cond delay="2000"/>
                            </p:stCondLst>
                            <p:childTnLst>
                              <p:par>
                                <p:cTn id="90" presetID="22" presetClass="entr" presetSubtype="1"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up)">
                                      <p:cBhvr>
                                        <p:cTn id="92" dur="500"/>
                                        <p:tgtEl>
                                          <p:spTgt spid="16"/>
                                        </p:tgtEl>
                                      </p:cBhvr>
                                    </p:animEffec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p:cTn id="96" dur="500" fill="hold"/>
                                        <p:tgtEl>
                                          <p:spTgt spid="44"/>
                                        </p:tgtEl>
                                        <p:attrNameLst>
                                          <p:attrName>ppt_w</p:attrName>
                                        </p:attrNameLst>
                                      </p:cBhvr>
                                      <p:tavLst>
                                        <p:tav tm="0">
                                          <p:val>
                                            <p:fltVal val="0"/>
                                          </p:val>
                                        </p:tav>
                                        <p:tav tm="100000">
                                          <p:val>
                                            <p:strVal val="#ppt_w"/>
                                          </p:val>
                                        </p:tav>
                                      </p:tavLst>
                                    </p:anim>
                                    <p:anim calcmode="lin" valueType="num">
                                      <p:cBhvr>
                                        <p:cTn id="97" dur="500" fill="hold"/>
                                        <p:tgtEl>
                                          <p:spTgt spid="44"/>
                                        </p:tgtEl>
                                        <p:attrNameLst>
                                          <p:attrName>ppt_h</p:attrName>
                                        </p:attrNameLst>
                                      </p:cBhvr>
                                      <p:tavLst>
                                        <p:tav tm="0">
                                          <p:val>
                                            <p:fltVal val="0"/>
                                          </p:val>
                                        </p:tav>
                                        <p:tav tm="100000">
                                          <p:val>
                                            <p:strVal val="#ppt_h"/>
                                          </p:val>
                                        </p:tav>
                                      </p:tavLst>
                                    </p:anim>
                                    <p:animEffect transition="in" filter="fade">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wipe(left)">
                                      <p:cBhvr>
                                        <p:cTn id="103" dur="750"/>
                                        <p:tgtEl>
                                          <p:spTgt spid="37"/>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40" grpId="0" animBg="1"/>
      <p:bldP spid="41" grpId="0" animBg="1"/>
      <p:bldP spid="14" grpId="0" animBg="1"/>
      <p:bldP spid="15" grpId="0" animBg="1"/>
      <p:bldP spid="16" grpId="0" animBg="1"/>
      <p:bldP spid="17" grpId="0" animBg="1"/>
      <p:bldP spid="24" grpId="0"/>
      <p:bldP spid="31" grpId="0"/>
      <p:bldP spid="32" grpId="0"/>
      <p:bldP spid="33" grpId="0"/>
      <p:bldP spid="34" grpId="0"/>
      <p:bldP spid="35" grpId="0"/>
      <p:bldP spid="36" grpId="0"/>
      <p:bldP spid="37" grpId="0"/>
      <p:bldP spid="38"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a:xfrm>
            <a:off x="1172791" y="2742269"/>
            <a:ext cx="3560245" cy="753668"/>
          </a:xfrm>
          <a:prstGeom prst="rect">
            <a:avLst/>
          </a:prstGeom>
        </p:spPr>
        <p:txBody>
          <a:bodyPr vert="horz" wrap="square" lIns="0" tIns="0" rIns="0" bIns="0" rtlCol="0">
            <a:spAutoFit/>
          </a:bodyPr>
          <a:lstStyle/>
          <a:p>
            <a:pPr marL="0" indent="0" algn="just">
              <a:lnSpc>
                <a:spcPct val="120000"/>
              </a:lnSpc>
              <a:buNone/>
            </a:pPr>
            <a:r>
              <a:rPr lang="en-US" altLang="zh-CN"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 Placeholder 17"/>
          <p:cNvSpPr>
            <a:spLocks noGrp="1"/>
          </p:cNvSpPr>
          <p:nvPr>
            <p:ph type="body" sz="quarter" idx="4294967295"/>
          </p:nvPr>
        </p:nvSpPr>
        <p:spPr>
          <a:xfrm>
            <a:off x="906521" y="4756459"/>
            <a:ext cx="3560245" cy="753668"/>
          </a:xfrm>
          <a:prstGeom prst="rect">
            <a:avLst/>
          </a:prstGeom>
        </p:spPr>
        <p:txBody>
          <a:bodyPr vert="horz" wrap="square" lIns="0" tIns="0" rIns="0" bIns="0" rtlCol="0">
            <a:spAutoFit/>
          </a:bodyPr>
          <a:lstStyle/>
          <a:p>
            <a:pPr marL="0" indent="0" algn="just">
              <a:lnSpc>
                <a:spcPct val="120000"/>
              </a:lnSpc>
              <a:buNone/>
            </a:pPr>
            <a:r>
              <a:rPr lang="en-US" altLang="zh-CN"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 Placeholder 12"/>
          <p:cNvSpPr>
            <a:spLocks noGrp="1"/>
          </p:cNvSpPr>
          <p:nvPr>
            <p:ph type="body" sz="quarter" idx="4294967295"/>
          </p:nvPr>
        </p:nvSpPr>
        <p:spPr>
          <a:xfrm>
            <a:off x="8803962" y="3944394"/>
            <a:ext cx="3570273" cy="753668"/>
          </a:xfrm>
          <a:prstGeom prst="rect">
            <a:avLst/>
          </a:prstGeom>
        </p:spPr>
        <p:txBody>
          <a:bodyPr vert="horz" wrap="square" lIns="0" tIns="0" rIns="0" bIns="0" rtlCol="0">
            <a:spAutoFit/>
          </a:bodyPr>
          <a:lstStyle/>
          <a:p>
            <a:pPr marL="0" indent="0" algn="just">
              <a:lnSpc>
                <a:spcPct val="120000"/>
              </a:lnSpc>
              <a:buNone/>
            </a:pPr>
            <a:r>
              <a:rPr lang="en-US" altLang="zh-CN"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4842453" y="2347790"/>
            <a:ext cx="3743604" cy="3704526"/>
            <a:chOff x="9988635" y="4910465"/>
            <a:chExt cx="5069416" cy="5016501"/>
          </a:xfrm>
        </p:grpSpPr>
        <p:sp>
          <p:nvSpPr>
            <p:cNvPr id="4" name="Freeform 3"/>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TextBox 6"/>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Please replace the text</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7"/>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Please replace the text</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TextBox 8"/>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Please replace the text</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4" name="TextBox 8"/>
          <p:cNvSpPr txBox="1"/>
          <p:nvPr/>
        </p:nvSpPr>
        <p:spPr>
          <a:xfrm>
            <a:off x="857249" y="666583"/>
            <a:ext cx="3483893" cy="369332"/>
          </a:xfrm>
          <a:prstGeom prst="rect">
            <a:avLst/>
          </a:prstGeom>
          <a:noFill/>
        </p:spPr>
        <p:txBody>
          <a:bodyPr wrap="square" lIns="0" tIns="0" rIns="0" bIns="0" rtlCol="0" anchor="ctr">
            <a:spAutoFit/>
          </a:bodyPr>
          <a:lstStyle/>
          <a:p>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286225" y="3547552"/>
            <a:ext cx="379284" cy="36850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59" name="Group 58"/>
          <p:cNvGrpSpPr/>
          <p:nvPr/>
        </p:nvGrpSpPr>
        <p:grpSpPr>
          <a:xfrm>
            <a:off x="2286227" y="3033946"/>
            <a:ext cx="4374190" cy="663736"/>
            <a:chOff x="643467" y="1947984"/>
            <a:chExt cx="4045562" cy="629355"/>
          </a:xfrm>
        </p:grpSpPr>
        <p:sp>
          <p:nvSpPr>
            <p:cNvPr id="31" name="Right Arrow 30"/>
            <p:cNvSpPr/>
            <p:nvPr/>
          </p:nvSpPr>
          <p:spPr>
            <a:xfrm>
              <a:off x="1003098" y="1947984"/>
              <a:ext cx="3685931" cy="629355"/>
            </a:xfrm>
            <a:prstGeom prst="rightArrow">
              <a:avLst>
                <a:gd name="adj1" fmla="val 54891"/>
                <a:gd name="adj2" fmla="val 581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36" name="Flowchart: Manual Operation 35"/>
            <p:cNvSpPr/>
            <p:nvPr/>
          </p:nvSpPr>
          <p:spPr>
            <a:xfrm rot="10800000">
              <a:off x="643467" y="2089868"/>
              <a:ext cx="1123849" cy="345114"/>
            </a:xfrm>
            <a:prstGeom prst="flowChartManualOpe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Rectangle 40"/>
          <p:cNvSpPr/>
          <p:nvPr/>
        </p:nvSpPr>
        <p:spPr>
          <a:xfrm>
            <a:off x="2760325" y="4211288"/>
            <a:ext cx="379281" cy="30213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60" name="Group 59"/>
          <p:cNvGrpSpPr/>
          <p:nvPr/>
        </p:nvGrpSpPr>
        <p:grpSpPr>
          <a:xfrm>
            <a:off x="2760326" y="3697684"/>
            <a:ext cx="3618822" cy="663737"/>
            <a:chOff x="1093007" y="2577339"/>
            <a:chExt cx="3431368" cy="629356"/>
          </a:xfrm>
        </p:grpSpPr>
        <p:sp>
          <p:nvSpPr>
            <p:cNvPr id="43" name="Right Arrow 42"/>
            <p:cNvSpPr/>
            <p:nvPr/>
          </p:nvSpPr>
          <p:spPr>
            <a:xfrm>
              <a:off x="1452637" y="2577339"/>
              <a:ext cx="3071738" cy="629356"/>
            </a:xfrm>
            <a:prstGeom prst="rightArrow">
              <a:avLst>
                <a:gd name="adj1" fmla="val 54891"/>
                <a:gd name="adj2" fmla="val 58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44" name="Flowchart: Manual Operation 43"/>
            <p:cNvSpPr/>
            <p:nvPr/>
          </p:nvSpPr>
          <p:spPr>
            <a:xfrm rot="10800000">
              <a:off x="1093007" y="2719223"/>
              <a:ext cx="1123849" cy="345115"/>
            </a:xfrm>
            <a:prstGeom prst="flowChartManualOperat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Rectangle 46"/>
          <p:cNvSpPr/>
          <p:nvPr/>
        </p:nvSpPr>
        <p:spPr>
          <a:xfrm>
            <a:off x="3246423" y="4863004"/>
            <a:ext cx="367280" cy="23696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48" name="Group 47"/>
          <p:cNvGrpSpPr/>
          <p:nvPr/>
        </p:nvGrpSpPr>
        <p:grpSpPr>
          <a:xfrm>
            <a:off x="3234422" y="4349400"/>
            <a:ext cx="2883546" cy="663737"/>
            <a:chOff x="-982317" y="1123950"/>
            <a:chExt cx="3986335" cy="1066800"/>
          </a:xfrm>
        </p:grpSpPr>
        <p:sp>
          <p:nvSpPr>
            <p:cNvPr id="49" name="Right Arrow 48"/>
            <p:cNvSpPr/>
            <p:nvPr/>
          </p:nvSpPr>
          <p:spPr>
            <a:xfrm>
              <a:off x="-372717" y="1123950"/>
              <a:ext cx="3376735" cy="1066800"/>
            </a:xfrm>
            <a:prstGeom prst="rightArrow">
              <a:avLst>
                <a:gd name="adj1" fmla="val 54891"/>
                <a:gd name="adj2" fmla="val 5815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50" name="Flowchart: Manual Operation 49"/>
            <p:cNvSpPr/>
            <p:nvPr/>
          </p:nvSpPr>
          <p:spPr>
            <a:xfrm rot="10800000">
              <a:off x="-982317" y="1364453"/>
              <a:ext cx="1905000" cy="584993"/>
            </a:xfrm>
            <a:prstGeom prst="flowChartManualOperat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Rectangle 51"/>
          <p:cNvSpPr/>
          <p:nvPr/>
        </p:nvSpPr>
        <p:spPr>
          <a:xfrm>
            <a:off x="3720521" y="5517644"/>
            <a:ext cx="379279" cy="171500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nvGrpSpPr>
          <p:cNvPr id="53" name="Group 52"/>
          <p:cNvGrpSpPr/>
          <p:nvPr/>
        </p:nvGrpSpPr>
        <p:grpSpPr>
          <a:xfrm>
            <a:off x="3720522" y="5004038"/>
            <a:ext cx="2173084" cy="663737"/>
            <a:chOff x="304800" y="1123950"/>
            <a:chExt cx="3492723" cy="1066800"/>
          </a:xfrm>
          <a:solidFill>
            <a:schemeClr val="accent4"/>
          </a:solidFill>
        </p:grpSpPr>
        <p:sp>
          <p:nvSpPr>
            <p:cNvPr id="54" name="Right Arrow 53"/>
            <p:cNvSpPr/>
            <p:nvPr/>
          </p:nvSpPr>
          <p:spPr>
            <a:xfrm>
              <a:off x="1143000" y="1123950"/>
              <a:ext cx="2654523" cy="1066800"/>
            </a:xfrm>
            <a:prstGeom prst="rightArrow">
              <a:avLst>
                <a:gd name="adj1" fmla="val 54891"/>
                <a:gd name="adj2" fmla="val 58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sp>
          <p:nvSpPr>
            <p:cNvPr id="55" name="Flowchart: Manual Operation 54"/>
            <p:cNvSpPr/>
            <p:nvPr/>
          </p:nvSpPr>
          <p:spPr>
            <a:xfrm rot="10800000">
              <a:off x="304800" y="1364453"/>
              <a:ext cx="1905000" cy="584993"/>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Footer Text"/>
          <p:cNvSpPr txBox="1"/>
          <p:nvPr/>
        </p:nvSpPr>
        <p:spPr>
          <a:xfrm>
            <a:off x="986711" y="2006115"/>
            <a:ext cx="10987802" cy="282770"/>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headline, click add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headline, click add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headline about, click add the text content, also can copy your content to this directly ly.</a:t>
            </a:r>
          </a:p>
        </p:txBody>
      </p:sp>
      <p:sp>
        <p:nvSpPr>
          <p:cNvPr id="61" name="Text Placeholder 3"/>
          <p:cNvSpPr txBox="1"/>
          <p:nvPr/>
        </p:nvSpPr>
        <p:spPr>
          <a:xfrm>
            <a:off x="6053283" y="3219751"/>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930">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2" name="Text Placeholder 3"/>
          <p:cNvSpPr txBox="1"/>
          <p:nvPr/>
        </p:nvSpPr>
        <p:spPr>
          <a:xfrm>
            <a:off x="5761969" y="3879304"/>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930">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3" name="Text Placeholder 3"/>
          <p:cNvSpPr txBox="1"/>
          <p:nvPr/>
        </p:nvSpPr>
        <p:spPr>
          <a:xfrm>
            <a:off x="5403392" y="4534783"/>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930">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4" name="Text Placeholder 3"/>
          <p:cNvSpPr txBox="1"/>
          <p:nvPr/>
        </p:nvSpPr>
        <p:spPr>
          <a:xfrm>
            <a:off x="5281101" y="5184383"/>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3930">
              <a:spcBef>
                <a:spcPct val="20000"/>
              </a:spcBef>
              <a:defRPr/>
            </a:pPr>
            <a:r>
              <a:rPr lang="en-US" sz="19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nvGrpSpPr>
          <p:cNvPr id="70" name="Group 39"/>
          <p:cNvGrpSpPr/>
          <p:nvPr/>
        </p:nvGrpSpPr>
        <p:grpSpPr>
          <a:xfrm>
            <a:off x="7250121" y="3899456"/>
            <a:ext cx="2138153" cy="648987"/>
            <a:chOff x="885153" y="2451246"/>
            <a:chExt cx="2621654" cy="615372"/>
          </a:xfrm>
        </p:grpSpPr>
        <p:sp>
          <p:nvSpPr>
            <p:cNvPr id="71" name="TextBox 70"/>
            <p:cNvSpPr txBox="1"/>
            <p:nvPr/>
          </p:nvSpPr>
          <p:spPr>
            <a:xfrm>
              <a:off x="1114889" y="2451246"/>
              <a:ext cx="2391918" cy="222585"/>
            </a:xfrm>
            <a:prstGeom prst="rect">
              <a:avLst/>
            </a:prstGeom>
            <a:noFill/>
          </p:spPr>
          <p:txBody>
            <a:bodyPr wrap="square" lIns="0" tIns="0" rIns="0" bIns="0" rtlCol="0" anchor="t" anchorCtr="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885153" y="2659265"/>
              <a:ext cx="2621653" cy="407353"/>
            </a:xfrm>
            <a:prstGeom prst="rect">
              <a:avLst/>
            </a:prstGeom>
            <a:noFill/>
          </p:spPr>
          <p:txBody>
            <a:bodyPr wrap="square" lIns="0" tIns="0" rIns="0" bIns="0" rtlCol="0" anchor="t" anchorCtr="0">
              <a:spAutoFit/>
            </a:bodyPr>
            <a:lstStyle/>
            <a:p>
              <a:pPr algn="r" defTabSz="9639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Group 40"/>
          <p:cNvGrpSpPr/>
          <p:nvPr/>
        </p:nvGrpSpPr>
        <p:grpSpPr>
          <a:xfrm>
            <a:off x="7250121" y="5400600"/>
            <a:ext cx="2138152" cy="648644"/>
            <a:chOff x="885152" y="3469218"/>
            <a:chExt cx="2621653" cy="615042"/>
          </a:xfrm>
        </p:grpSpPr>
        <p:sp>
          <p:nvSpPr>
            <p:cNvPr id="77" name="TextBox 76"/>
            <p:cNvSpPr txBox="1"/>
            <p:nvPr/>
          </p:nvSpPr>
          <p:spPr>
            <a:xfrm>
              <a:off x="1965861" y="3469218"/>
              <a:ext cx="1540944" cy="204282"/>
            </a:xfrm>
            <a:prstGeom prst="rect">
              <a:avLst/>
            </a:prstGeom>
            <a:noFill/>
          </p:spPr>
          <p:txBody>
            <a:bodyPr wrap="none" lIns="0" tIns="0" rIns="0" bIns="0" rtlCol="0" anchor="t" anchorCtr="0">
              <a:spAutoFit/>
            </a:bodyPr>
            <a:lstStyle/>
            <a:p>
              <a:pPr algn="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885152" y="3676910"/>
              <a:ext cx="2621653" cy="407350"/>
            </a:xfrm>
            <a:prstGeom prst="rect">
              <a:avLst/>
            </a:prstGeom>
            <a:noFill/>
          </p:spPr>
          <p:txBody>
            <a:bodyPr wrap="square" lIns="0" tIns="0" rIns="0" bIns="0" rtlCol="0" anchor="t" anchorCtr="0">
              <a:spAutoFit/>
            </a:bodyPr>
            <a:lstStyle/>
            <a:p>
              <a:pPr algn="r" defTabSz="9639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 name="Group 32"/>
          <p:cNvGrpSpPr/>
          <p:nvPr/>
        </p:nvGrpSpPr>
        <p:grpSpPr>
          <a:xfrm>
            <a:off x="7227065" y="3160684"/>
            <a:ext cx="2161210" cy="648992"/>
            <a:chOff x="5638262" y="1443119"/>
            <a:chExt cx="2649925" cy="615376"/>
          </a:xfrm>
        </p:grpSpPr>
        <p:sp>
          <p:nvSpPr>
            <p:cNvPr id="82" name="TextBox 81"/>
            <p:cNvSpPr txBox="1"/>
            <p:nvPr/>
          </p:nvSpPr>
          <p:spPr>
            <a:xfrm>
              <a:off x="6747243" y="1443119"/>
              <a:ext cx="1540944" cy="245141"/>
            </a:xfrm>
            <a:prstGeom prst="rect">
              <a:avLst/>
            </a:prstGeom>
            <a:noFill/>
          </p:spPr>
          <p:txBody>
            <a:bodyPr wrap="none" lIns="0" tIns="0" rIns="0" bIns="0" rtlCol="0" anchor="t" anchorCtr="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5638262" y="1651142"/>
              <a:ext cx="2649923" cy="407353"/>
            </a:xfrm>
            <a:prstGeom prst="rect">
              <a:avLst/>
            </a:prstGeom>
            <a:noFill/>
          </p:spPr>
          <p:txBody>
            <a:bodyPr wrap="square" lIns="0" tIns="0" rIns="0" bIns="0" rtlCol="0" anchor="t" anchorCtr="0">
              <a:spAutoFit/>
            </a:bodyPr>
            <a:lstStyle/>
            <a:p>
              <a:pPr algn="r" defTabSz="9639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Group 68"/>
          <p:cNvGrpSpPr>
            <a:grpSpLocks noChangeAspect="1"/>
          </p:cNvGrpSpPr>
          <p:nvPr/>
        </p:nvGrpSpPr>
        <p:grpSpPr>
          <a:xfrm>
            <a:off x="9660059" y="3916325"/>
            <a:ext cx="528751" cy="513609"/>
            <a:chOff x="6595471" y="2476529"/>
            <a:chExt cx="723797" cy="703077"/>
          </a:xfrm>
        </p:grpSpPr>
        <p:sp>
          <p:nvSpPr>
            <p:cNvPr id="86" name="Oval 85"/>
            <p:cNvSpPr/>
            <p:nvPr/>
          </p:nvSpPr>
          <p:spPr>
            <a:xfrm>
              <a:off x="6595471" y="2476529"/>
              <a:ext cx="723797" cy="7030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245"/>
            <p:cNvSpPr/>
            <p:nvPr/>
          </p:nvSpPr>
          <p:spPr bwMode="auto">
            <a:xfrm>
              <a:off x="6791563" y="2662261"/>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Group 69"/>
          <p:cNvGrpSpPr>
            <a:grpSpLocks noChangeAspect="1"/>
          </p:cNvGrpSpPr>
          <p:nvPr/>
        </p:nvGrpSpPr>
        <p:grpSpPr>
          <a:xfrm>
            <a:off x="9660059" y="5402236"/>
            <a:ext cx="528751" cy="513609"/>
            <a:chOff x="6595471" y="3484651"/>
            <a:chExt cx="723797" cy="703077"/>
          </a:xfrm>
        </p:grpSpPr>
        <p:sp>
          <p:nvSpPr>
            <p:cNvPr id="91" name="Oval 90"/>
            <p:cNvSpPr/>
            <p:nvPr/>
          </p:nvSpPr>
          <p:spPr>
            <a:xfrm>
              <a:off x="6595471" y="3484651"/>
              <a:ext cx="723797" cy="7030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375"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91"/>
            <p:cNvSpPr>
              <a:spLocks noEditPoints="1"/>
            </p:cNvSpPr>
            <p:nvPr/>
          </p:nvSpPr>
          <p:spPr bwMode="auto">
            <a:xfrm>
              <a:off x="6809049" y="3619502"/>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1" name="Group 67"/>
          <p:cNvGrpSpPr>
            <a:grpSpLocks noChangeAspect="1"/>
          </p:cNvGrpSpPr>
          <p:nvPr/>
        </p:nvGrpSpPr>
        <p:grpSpPr>
          <a:xfrm>
            <a:off x="9660059" y="3173370"/>
            <a:ext cx="528751" cy="513609"/>
            <a:chOff x="8049780" y="1468406"/>
            <a:chExt cx="723797" cy="703077"/>
          </a:xfrm>
        </p:grpSpPr>
        <p:sp>
          <p:nvSpPr>
            <p:cNvPr id="112" name="Oval 111"/>
            <p:cNvSpPr/>
            <p:nvPr/>
          </p:nvSpPr>
          <p:spPr>
            <a:xfrm>
              <a:off x="8049780" y="1468406"/>
              <a:ext cx="723797" cy="7030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53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217"/>
            <p:cNvSpPr>
              <a:spLocks noEditPoints="1"/>
            </p:cNvSpPr>
            <p:nvPr/>
          </p:nvSpPr>
          <p:spPr bwMode="auto">
            <a:xfrm>
              <a:off x="8222238" y="1677864"/>
              <a:ext cx="378880" cy="28416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4" name="Group 36"/>
          <p:cNvGrpSpPr/>
          <p:nvPr/>
        </p:nvGrpSpPr>
        <p:grpSpPr>
          <a:xfrm>
            <a:off x="7227065" y="4638027"/>
            <a:ext cx="2161208" cy="672987"/>
            <a:chOff x="5638262" y="2428485"/>
            <a:chExt cx="2649923" cy="638129"/>
          </a:xfrm>
        </p:grpSpPr>
        <p:sp>
          <p:nvSpPr>
            <p:cNvPr id="115" name="TextBox 114"/>
            <p:cNvSpPr txBox="1"/>
            <p:nvPr/>
          </p:nvSpPr>
          <p:spPr>
            <a:xfrm>
              <a:off x="6747241" y="2428485"/>
              <a:ext cx="1540944" cy="204285"/>
            </a:xfrm>
            <a:prstGeom prst="rect">
              <a:avLst/>
            </a:prstGeom>
            <a:noFill/>
          </p:spPr>
          <p:txBody>
            <a:bodyPr wrap="none" lIns="0" tIns="0" rIns="0" bIns="0" rtlCol="0" anchor="t" anchorCtr="0">
              <a:spAutoFit/>
            </a:bodyPr>
            <a:lstStyle/>
            <a:p>
              <a:pPr algn="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TextBox 115"/>
            <p:cNvSpPr txBox="1"/>
            <p:nvPr/>
          </p:nvSpPr>
          <p:spPr>
            <a:xfrm>
              <a:off x="5638262" y="2659261"/>
              <a:ext cx="2649923" cy="407353"/>
            </a:xfrm>
            <a:prstGeom prst="rect">
              <a:avLst/>
            </a:prstGeom>
            <a:noFill/>
          </p:spPr>
          <p:txBody>
            <a:bodyPr wrap="square" lIns="0" tIns="0" rIns="0" bIns="0" rtlCol="0" anchor="t" anchorCtr="0">
              <a:spAutoFit/>
            </a:bodyPr>
            <a:lstStyle/>
            <a:p>
              <a:pPr algn="r" defTabSz="96393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Group 75"/>
          <p:cNvGrpSpPr>
            <a:grpSpLocks noChangeAspect="1"/>
          </p:cNvGrpSpPr>
          <p:nvPr/>
        </p:nvGrpSpPr>
        <p:grpSpPr>
          <a:xfrm>
            <a:off x="9660059" y="4659280"/>
            <a:ext cx="528751" cy="513609"/>
            <a:chOff x="8049780" y="2476530"/>
            <a:chExt cx="723797" cy="703077"/>
          </a:xfrm>
        </p:grpSpPr>
        <p:sp>
          <p:nvSpPr>
            <p:cNvPr id="118" name="Oval 117"/>
            <p:cNvSpPr/>
            <p:nvPr/>
          </p:nvSpPr>
          <p:spPr>
            <a:xfrm>
              <a:off x="8049780" y="2476530"/>
              <a:ext cx="723797" cy="7030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56"/>
            <p:cNvSpPr>
              <a:spLocks noEditPoints="1"/>
            </p:cNvSpPr>
            <p:nvPr/>
          </p:nvSpPr>
          <p:spPr bwMode="auto">
            <a:xfrm>
              <a:off x="8238857" y="2655247"/>
              <a:ext cx="345642" cy="34564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Box 8"/>
          <p:cNvSpPr txBox="1"/>
          <p:nvPr/>
        </p:nvSpPr>
        <p:spPr>
          <a:xfrm>
            <a:off x="857249" y="666583"/>
            <a:ext cx="3987949" cy="369332"/>
          </a:xfrm>
          <a:prstGeom prst="rect">
            <a:avLst/>
          </a:prstGeom>
          <a:noFill/>
        </p:spPr>
        <p:txBody>
          <a:bodyPr wrap="square" lIns="0" tIns="0" rIns="0" bIns="0" rtlCol="0" anchor="ctr">
            <a:spAutoFit/>
          </a:bodyPr>
          <a:lstStyle/>
          <a:p>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left)">
                                      <p:cBhvr>
                                        <p:cTn id="17" dur="500"/>
                                        <p:tgtEl>
                                          <p:spTgt spid="5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animEffect transition="in" filter="fade">
                                      <p:cBhvr>
                                        <p:cTn id="23" dur="500"/>
                                        <p:tgtEl>
                                          <p:spTgt spid="6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11"/>
                                        </p:tgtEl>
                                        <p:attrNameLst>
                                          <p:attrName>style.visibility</p:attrName>
                                        </p:attrNameLst>
                                      </p:cBhvr>
                                      <p:to>
                                        <p:strVal val="visible"/>
                                      </p:to>
                                    </p:set>
                                    <p:anim calcmode="lin" valueType="num">
                                      <p:cBhvr>
                                        <p:cTn id="27" dur="500" fill="hold"/>
                                        <p:tgtEl>
                                          <p:spTgt spid="111"/>
                                        </p:tgtEl>
                                        <p:attrNameLst>
                                          <p:attrName>ppt_w</p:attrName>
                                        </p:attrNameLst>
                                      </p:cBhvr>
                                      <p:tavLst>
                                        <p:tav tm="0">
                                          <p:val>
                                            <p:fltVal val="0"/>
                                          </p:val>
                                        </p:tav>
                                        <p:tav tm="100000">
                                          <p:val>
                                            <p:strVal val="#ppt_w"/>
                                          </p:val>
                                        </p:tav>
                                      </p:tavLst>
                                    </p:anim>
                                    <p:anim calcmode="lin" valueType="num">
                                      <p:cBhvr>
                                        <p:cTn id="28" dur="500" fill="hold"/>
                                        <p:tgtEl>
                                          <p:spTgt spid="111"/>
                                        </p:tgtEl>
                                        <p:attrNameLst>
                                          <p:attrName>ppt_h</p:attrName>
                                        </p:attrNameLst>
                                      </p:cBhvr>
                                      <p:tavLst>
                                        <p:tav tm="0">
                                          <p:val>
                                            <p:fltVal val="0"/>
                                          </p:val>
                                        </p:tav>
                                        <p:tav tm="100000">
                                          <p:val>
                                            <p:strVal val="#ppt_h"/>
                                          </p:val>
                                        </p:tav>
                                      </p:tavLst>
                                    </p:anim>
                                    <p:animEffect transition="in" filter="fade">
                                      <p:cBhvr>
                                        <p:cTn id="29" dur="500"/>
                                        <p:tgtEl>
                                          <p:spTgt spid="111"/>
                                        </p:tgtEl>
                                      </p:cBhvr>
                                    </p:animEffect>
                                  </p:childTnLst>
                                </p:cTn>
                              </p:par>
                              <p:par>
                                <p:cTn id="30" presetID="2" presetClass="entr" presetSubtype="4" accel="50000" decel="5000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additive="base">
                                        <p:cTn id="32" dur="500" fill="hold"/>
                                        <p:tgtEl>
                                          <p:spTgt spid="81"/>
                                        </p:tgtEl>
                                        <p:attrNameLst>
                                          <p:attrName>ppt_x</p:attrName>
                                        </p:attrNameLst>
                                      </p:cBhvr>
                                      <p:tavLst>
                                        <p:tav tm="0">
                                          <p:val>
                                            <p:strVal val="#ppt_x"/>
                                          </p:val>
                                        </p:tav>
                                        <p:tav tm="100000">
                                          <p:val>
                                            <p:strVal val="#ppt_x"/>
                                          </p:val>
                                        </p:tav>
                                      </p:tavLst>
                                    </p:anim>
                                    <p:anim calcmode="lin" valueType="num">
                                      <p:cBhvr additive="base">
                                        <p:cTn id="33" dur="500" fill="hold"/>
                                        <p:tgtEl>
                                          <p:spTgt spid="81"/>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left)">
                                      <p:cBhvr>
                                        <p:cTn id="41" dur="500"/>
                                        <p:tgtEl>
                                          <p:spTgt spid="6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 calcmode="lin" valueType="num">
                                      <p:cBhvr>
                                        <p:cTn id="51" dur="500" fill="hold"/>
                                        <p:tgtEl>
                                          <p:spTgt spid="85"/>
                                        </p:tgtEl>
                                        <p:attrNameLst>
                                          <p:attrName>ppt_w</p:attrName>
                                        </p:attrNameLst>
                                      </p:cBhvr>
                                      <p:tavLst>
                                        <p:tav tm="0">
                                          <p:val>
                                            <p:fltVal val="0"/>
                                          </p:val>
                                        </p:tav>
                                        <p:tav tm="100000">
                                          <p:val>
                                            <p:strVal val="#ppt_w"/>
                                          </p:val>
                                        </p:tav>
                                      </p:tavLst>
                                    </p:anim>
                                    <p:anim calcmode="lin" valueType="num">
                                      <p:cBhvr>
                                        <p:cTn id="52" dur="500" fill="hold"/>
                                        <p:tgtEl>
                                          <p:spTgt spid="85"/>
                                        </p:tgtEl>
                                        <p:attrNameLst>
                                          <p:attrName>ppt_h</p:attrName>
                                        </p:attrNameLst>
                                      </p:cBhvr>
                                      <p:tavLst>
                                        <p:tav tm="0">
                                          <p:val>
                                            <p:fltVal val="0"/>
                                          </p:val>
                                        </p:tav>
                                        <p:tav tm="100000">
                                          <p:val>
                                            <p:strVal val="#ppt_h"/>
                                          </p:val>
                                        </p:tav>
                                      </p:tavLst>
                                    </p:anim>
                                    <p:animEffect transition="in" filter="fade">
                                      <p:cBhvr>
                                        <p:cTn id="53" dur="500"/>
                                        <p:tgtEl>
                                          <p:spTgt spid="85"/>
                                        </p:tgtEl>
                                      </p:cBhvr>
                                    </p:animEffect>
                                  </p:childTnLst>
                                </p:cTn>
                              </p:par>
                              <p:par>
                                <p:cTn id="54" presetID="2" presetClass="entr" presetSubtype="4" accel="50000" decel="50000"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500" fill="hold"/>
                                        <p:tgtEl>
                                          <p:spTgt spid="70"/>
                                        </p:tgtEl>
                                        <p:attrNameLst>
                                          <p:attrName>ppt_x</p:attrName>
                                        </p:attrNameLst>
                                      </p:cBhvr>
                                      <p:tavLst>
                                        <p:tav tm="0">
                                          <p:val>
                                            <p:strVal val="#ppt_x"/>
                                          </p:val>
                                        </p:tav>
                                        <p:tav tm="100000">
                                          <p:val>
                                            <p:strVal val="#ppt_x"/>
                                          </p:val>
                                        </p:tav>
                                      </p:tavLst>
                                    </p:anim>
                                    <p:anim calcmode="lin" valueType="num">
                                      <p:cBhvr additive="base">
                                        <p:cTn id="57" dur="500" fill="hold"/>
                                        <p:tgtEl>
                                          <p:spTgt spid="70"/>
                                        </p:tgtEl>
                                        <p:attrNameLst>
                                          <p:attrName>ppt_y</p:attrName>
                                        </p:attrNameLst>
                                      </p:cBhvr>
                                      <p:tavLst>
                                        <p:tav tm="0">
                                          <p:val>
                                            <p:strVal val="1+#ppt_h/2"/>
                                          </p:val>
                                        </p:tav>
                                        <p:tav tm="100000">
                                          <p:val>
                                            <p:strVal val="#ppt_y"/>
                                          </p:val>
                                        </p:tav>
                                      </p:tavLst>
                                    </p:anim>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500"/>
                                        <p:tgtEl>
                                          <p:spTgt spid="48"/>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117"/>
                                        </p:tgtEl>
                                        <p:attrNameLst>
                                          <p:attrName>style.visibility</p:attrName>
                                        </p:attrNameLst>
                                      </p:cBhvr>
                                      <p:to>
                                        <p:strVal val="visible"/>
                                      </p:to>
                                    </p:set>
                                    <p:anim calcmode="lin" valueType="num">
                                      <p:cBhvr>
                                        <p:cTn id="75" dur="500" fill="hold"/>
                                        <p:tgtEl>
                                          <p:spTgt spid="117"/>
                                        </p:tgtEl>
                                        <p:attrNameLst>
                                          <p:attrName>ppt_w</p:attrName>
                                        </p:attrNameLst>
                                      </p:cBhvr>
                                      <p:tavLst>
                                        <p:tav tm="0">
                                          <p:val>
                                            <p:fltVal val="0"/>
                                          </p:val>
                                        </p:tav>
                                        <p:tav tm="100000">
                                          <p:val>
                                            <p:strVal val="#ppt_w"/>
                                          </p:val>
                                        </p:tav>
                                      </p:tavLst>
                                    </p:anim>
                                    <p:anim calcmode="lin" valueType="num">
                                      <p:cBhvr>
                                        <p:cTn id="76" dur="500" fill="hold"/>
                                        <p:tgtEl>
                                          <p:spTgt spid="117"/>
                                        </p:tgtEl>
                                        <p:attrNameLst>
                                          <p:attrName>ppt_h</p:attrName>
                                        </p:attrNameLst>
                                      </p:cBhvr>
                                      <p:tavLst>
                                        <p:tav tm="0">
                                          <p:val>
                                            <p:fltVal val="0"/>
                                          </p:val>
                                        </p:tav>
                                        <p:tav tm="100000">
                                          <p:val>
                                            <p:strVal val="#ppt_h"/>
                                          </p:val>
                                        </p:tav>
                                      </p:tavLst>
                                    </p:anim>
                                    <p:animEffect transition="in" filter="fade">
                                      <p:cBhvr>
                                        <p:cTn id="77" dur="500"/>
                                        <p:tgtEl>
                                          <p:spTgt spid="117"/>
                                        </p:tgtEl>
                                      </p:cBhvr>
                                    </p:animEffect>
                                  </p:childTnLst>
                                </p:cTn>
                              </p:par>
                              <p:par>
                                <p:cTn id="78" presetID="2" presetClass="entr" presetSubtype="4" accel="50000" decel="50000" fill="hold" nodeType="withEffect">
                                  <p:stCondLst>
                                    <p:cond delay="0"/>
                                  </p:stCondLst>
                                  <p:childTnLst>
                                    <p:set>
                                      <p:cBhvr>
                                        <p:cTn id="79" dur="1" fill="hold">
                                          <p:stCondLst>
                                            <p:cond delay="0"/>
                                          </p:stCondLst>
                                        </p:cTn>
                                        <p:tgtEl>
                                          <p:spTgt spid="114"/>
                                        </p:tgtEl>
                                        <p:attrNameLst>
                                          <p:attrName>style.visibility</p:attrName>
                                        </p:attrNameLst>
                                      </p:cBhvr>
                                      <p:to>
                                        <p:strVal val="visible"/>
                                      </p:to>
                                    </p:set>
                                    <p:anim calcmode="lin" valueType="num">
                                      <p:cBhvr additive="base">
                                        <p:cTn id="80" dur="500" fill="hold"/>
                                        <p:tgtEl>
                                          <p:spTgt spid="114"/>
                                        </p:tgtEl>
                                        <p:attrNameLst>
                                          <p:attrName>ppt_x</p:attrName>
                                        </p:attrNameLst>
                                      </p:cBhvr>
                                      <p:tavLst>
                                        <p:tav tm="0">
                                          <p:val>
                                            <p:strVal val="#ppt_x"/>
                                          </p:val>
                                        </p:tav>
                                        <p:tav tm="100000">
                                          <p:val>
                                            <p:strVal val="#ppt_x"/>
                                          </p:val>
                                        </p:tav>
                                      </p:tavLst>
                                    </p:anim>
                                    <p:anim calcmode="lin" valueType="num">
                                      <p:cBhvr additive="base">
                                        <p:cTn id="81" dur="500" fill="hold"/>
                                        <p:tgtEl>
                                          <p:spTgt spid="114"/>
                                        </p:tgtEl>
                                        <p:attrNameLst>
                                          <p:attrName>ppt_y</p:attrName>
                                        </p:attrNameLst>
                                      </p:cBhvr>
                                      <p:tavLst>
                                        <p:tav tm="0">
                                          <p:val>
                                            <p:strVal val="1+#ppt_h/2"/>
                                          </p:val>
                                        </p:tav>
                                        <p:tav tm="100000">
                                          <p:val>
                                            <p:strVal val="#ppt_y"/>
                                          </p:val>
                                        </p:tav>
                                      </p:tavLst>
                                    </p:anim>
                                  </p:childTnLst>
                                </p:cTn>
                              </p:par>
                            </p:childTnLst>
                          </p:cTn>
                        </p:par>
                        <p:par>
                          <p:cTn id="82" fill="hold">
                            <p:stCondLst>
                              <p:cond delay="6500"/>
                            </p:stCondLst>
                            <p:childTnLst>
                              <p:par>
                                <p:cTn id="83" presetID="22" presetClass="entr" presetSubtype="4"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down)">
                                      <p:cBhvr>
                                        <p:cTn id="85" dur="500"/>
                                        <p:tgtEl>
                                          <p:spTgt spid="52"/>
                                        </p:tgtEl>
                                      </p:cBhvr>
                                    </p:animEffect>
                                  </p:childTnLst>
                                </p:cTn>
                              </p:par>
                            </p:childTnLst>
                          </p:cTn>
                        </p:par>
                        <p:par>
                          <p:cTn id="86" fill="hold">
                            <p:stCondLst>
                              <p:cond delay="7000"/>
                            </p:stCondLst>
                            <p:childTnLst>
                              <p:par>
                                <p:cTn id="87" presetID="22" presetClass="entr" presetSubtype="8"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left)">
                                      <p:cBhvr>
                                        <p:cTn id="89" dur="500"/>
                                        <p:tgtEl>
                                          <p:spTgt spid="53"/>
                                        </p:tgtEl>
                                      </p:cBhvr>
                                    </p:animEffect>
                                  </p:childTnLst>
                                </p:cTn>
                              </p:par>
                            </p:childTnLst>
                          </p:cTn>
                        </p:par>
                        <p:par>
                          <p:cTn id="90" fill="hold">
                            <p:stCondLst>
                              <p:cond delay="7500"/>
                            </p:stCondLst>
                            <p:childTnLst>
                              <p:par>
                                <p:cTn id="91" presetID="53" presetClass="entr" presetSubtype="16"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childTnLst>
                          </p:cTn>
                        </p:par>
                        <p:par>
                          <p:cTn id="96" fill="hold">
                            <p:stCondLst>
                              <p:cond delay="8000"/>
                            </p:stCondLst>
                            <p:childTnLst>
                              <p:par>
                                <p:cTn id="97" presetID="53" presetClass="entr" presetSubtype="16" fill="hold" nodeType="afterEffect">
                                  <p:stCondLst>
                                    <p:cond delay="0"/>
                                  </p:stCondLst>
                                  <p:childTnLst>
                                    <p:set>
                                      <p:cBhvr>
                                        <p:cTn id="98" dur="1" fill="hold">
                                          <p:stCondLst>
                                            <p:cond delay="0"/>
                                          </p:stCondLst>
                                        </p:cTn>
                                        <p:tgtEl>
                                          <p:spTgt spid="89"/>
                                        </p:tgtEl>
                                        <p:attrNameLst>
                                          <p:attrName>style.visibility</p:attrName>
                                        </p:attrNameLst>
                                      </p:cBhvr>
                                      <p:to>
                                        <p:strVal val="visible"/>
                                      </p:to>
                                    </p:set>
                                    <p:anim calcmode="lin" valueType="num">
                                      <p:cBhvr>
                                        <p:cTn id="99" dur="500" fill="hold"/>
                                        <p:tgtEl>
                                          <p:spTgt spid="89"/>
                                        </p:tgtEl>
                                        <p:attrNameLst>
                                          <p:attrName>ppt_w</p:attrName>
                                        </p:attrNameLst>
                                      </p:cBhvr>
                                      <p:tavLst>
                                        <p:tav tm="0">
                                          <p:val>
                                            <p:fltVal val="0"/>
                                          </p:val>
                                        </p:tav>
                                        <p:tav tm="100000">
                                          <p:val>
                                            <p:strVal val="#ppt_w"/>
                                          </p:val>
                                        </p:tav>
                                      </p:tavLst>
                                    </p:anim>
                                    <p:anim calcmode="lin" valueType="num">
                                      <p:cBhvr>
                                        <p:cTn id="100" dur="500" fill="hold"/>
                                        <p:tgtEl>
                                          <p:spTgt spid="89"/>
                                        </p:tgtEl>
                                        <p:attrNameLst>
                                          <p:attrName>ppt_h</p:attrName>
                                        </p:attrNameLst>
                                      </p:cBhvr>
                                      <p:tavLst>
                                        <p:tav tm="0">
                                          <p:val>
                                            <p:fltVal val="0"/>
                                          </p:val>
                                        </p:tav>
                                        <p:tav tm="100000">
                                          <p:val>
                                            <p:strVal val="#ppt_h"/>
                                          </p:val>
                                        </p:tav>
                                      </p:tavLst>
                                    </p:anim>
                                    <p:animEffect transition="in" filter="fade">
                                      <p:cBhvr>
                                        <p:cTn id="101" dur="500"/>
                                        <p:tgtEl>
                                          <p:spTgt spid="89"/>
                                        </p:tgtEl>
                                      </p:cBhvr>
                                    </p:animEffect>
                                  </p:childTnLst>
                                </p:cTn>
                              </p:par>
                              <p:par>
                                <p:cTn id="102" presetID="2" presetClass="entr" presetSubtype="4" accel="50000" decel="50000" fill="hold" nodeType="with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additive="base">
                                        <p:cTn id="104" dur="500" fill="hold"/>
                                        <p:tgtEl>
                                          <p:spTgt spid="76"/>
                                        </p:tgtEl>
                                        <p:attrNameLst>
                                          <p:attrName>ppt_x</p:attrName>
                                        </p:attrNameLst>
                                      </p:cBhvr>
                                      <p:tavLst>
                                        <p:tav tm="0">
                                          <p:val>
                                            <p:strVal val="#ppt_x"/>
                                          </p:val>
                                        </p:tav>
                                        <p:tav tm="100000">
                                          <p:val>
                                            <p:strVal val="#ppt_x"/>
                                          </p:val>
                                        </p:tav>
                                      </p:tavLst>
                                    </p:anim>
                                    <p:anim calcmode="lin" valueType="num">
                                      <p:cBhvr additive="base">
                                        <p:cTn id="105"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1" grpId="0" animBg="1"/>
      <p:bldP spid="47" grpId="0" animBg="1"/>
      <p:bldP spid="52" grpId="0" animBg="1"/>
      <p:bldP spid="58" grpId="0"/>
      <p:bldP spid="61" grpId="0"/>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nvGraphicFramePr>
        <p:xfrm>
          <a:off x="1825773" y="2225084"/>
          <a:ext cx="2387606" cy="2388351"/>
        </p:xfrm>
        <a:graphic>
          <a:graphicData uri="http://schemas.openxmlformats.org/drawingml/2006/chart">
            <c:chart xmlns:c="http://schemas.openxmlformats.org/drawingml/2006/chart" xmlns:r="http://schemas.openxmlformats.org/officeDocument/2006/relationships" r:id="rId3"/>
          </a:graphicData>
        </a:graphic>
      </p:graphicFrame>
      <p:sp>
        <p:nvSpPr>
          <p:cNvPr id="64518" name="AutoShape 6"/>
          <p:cNvSpPr/>
          <p:nvPr/>
        </p:nvSpPr>
        <p:spPr bwMode="auto">
          <a:xfrm>
            <a:off x="2236143" y="2673506"/>
            <a:ext cx="1527321" cy="1527321"/>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3" y="20638"/>
                  <a:pt x="2881" y="16796"/>
                </a:cubicBezTo>
                <a:cubicBezTo>
                  <a:pt x="-961" y="12953"/>
                  <a:pt x="-961" y="6724"/>
                  <a:pt x="2881" y="2881"/>
                </a:cubicBezTo>
                <a:cubicBezTo>
                  <a:pt x="6723"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19" name="AutoShape 7"/>
          <p:cNvSpPr/>
          <p:nvPr/>
        </p:nvSpPr>
        <p:spPr bwMode="auto">
          <a:xfrm>
            <a:off x="2109300" y="4725344"/>
            <a:ext cx="1926173"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0" name="AutoShape 8"/>
          <p:cNvSpPr/>
          <p:nvPr/>
        </p:nvSpPr>
        <p:spPr bwMode="auto">
          <a:xfrm>
            <a:off x="2109300" y="4958891"/>
            <a:ext cx="1780259"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 name="Object 9"/>
          <p:cNvGraphicFramePr>
            <a:graphicFrameLocks noChangeAspect="1"/>
          </p:cNvGraphicFramePr>
          <p:nvPr/>
        </p:nvGraphicFramePr>
        <p:xfrm>
          <a:off x="4158913" y="2256421"/>
          <a:ext cx="2356269" cy="2356269"/>
        </p:xfrm>
        <a:graphic>
          <a:graphicData uri="http://schemas.openxmlformats.org/drawingml/2006/chart">
            <c:chart xmlns:c="http://schemas.openxmlformats.org/drawingml/2006/chart" xmlns:r="http://schemas.openxmlformats.org/officeDocument/2006/relationships" r:id="rId4"/>
          </a:graphicData>
        </a:graphic>
      </p:graphicFrame>
      <p:sp>
        <p:nvSpPr>
          <p:cNvPr id="64522" name="AutoShape 10"/>
          <p:cNvSpPr/>
          <p:nvPr/>
        </p:nvSpPr>
        <p:spPr bwMode="auto">
          <a:xfrm>
            <a:off x="4573758" y="2680221"/>
            <a:ext cx="1526576" cy="1527321"/>
          </a:xfrm>
          <a:custGeom>
            <a:avLst/>
            <a:gdLst>
              <a:gd name="T0" fmla="*/ 1623930 w 19679"/>
              <a:gd name="T1" fmla="*/ 1783414 h 19679"/>
              <a:gd name="T2" fmla="*/ 1623930 w 19679"/>
              <a:gd name="T3" fmla="*/ 1783414 h 19679"/>
              <a:gd name="T4" fmla="*/ 1623930 w 19679"/>
              <a:gd name="T5" fmla="*/ 1783414 h 19679"/>
              <a:gd name="T6" fmla="*/ 1623930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23" name="AutoShape 11"/>
          <p:cNvSpPr/>
          <p:nvPr/>
        </p:nvSpPr>
        <p:spPr bwMode="auto">
          <a:xfrm>
            <a:off x="4446916" y="4725344"/>
            <a:ext cx="1926173"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4" name="AutoShape 12"/>
          <p:cNvSpPr/>
          <p:nvPr/>
        </p:nvSpPr>
        <p:spPr bwMode="auto">
          <a:xfrm>
            <a:off x="4446916" y="4958891"/>
            <a:ext cx="1780259"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Object 13"/>
          <p:cNvGraphicFramePr>
            <a:graphicFrameLocks noChangeAspect="1"/>
          </p:cNvGraphicFramePr>
          <p:nvPr/>
        </p:nvGraphicFramePr>
        <p:xfrm>
          <a:off x="6423406" y="2254927"/>
          <a:ext cx="2359254" cy="2359254"/>
        </p:xfrm>
        <a:graphic>
          <a:graphicData uri="http://schemas.openxmlformats.org/drawingml/2006/chart">
            <c:chart xmlns:c="http://schemas.openxmlformats.org/drawingml/2006/chart" xmlns:r="http://schemas.openxmlformats.org/officeDocument/2006/relationships" r:id="rId5"/>
          </a:graphicData>
        </a:graphic>
      </p:graphicFrame>
      <p:sp>
        <p:nvSpPr>
          <p:cNvPr id="64526" name="AutoShape 14"/>
          <p:cNvSpPr/>
          <p:nvPr/>
        </p:nvSpPr>
        <p:spPr bwMode="auto">
          <a:xfrm>
            <a:off x="6839000" y="2680221"/>
            <a:ext cx="1527321" cy="1527321"/>
          </a:xfrm>
          <a:custGeom>
            <a:avLst/>
            <a:gdLst>
              <a:gd name="T0" fmla="*/ 1624723 w 19679"/>
              <a:gd name="T1" fmla="*/ 1783414 h 19679"/>
              <a:gd name="T2" fmla="*/ 1624723 w 19679"/>
              <a:gd name="T3" fmla="*/ 1783414 h 19679"/>
              <a:gd name="T4" fmla="*/ 1624723 w 19679"/>
              <a:gd name="T5" fmla="*/ 1783414 h 19679"/>
              <a:gd name="T6" fmla="*/ 1624723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27" name="AutoShape 15"/>
          <p:cNvSpPr/>
          <p:nvPr/>
        </p:nvSpPr>
        <p:spPr bwMode="auto">
          <a:xfrm>
            <a:off x="6712903" y="4725344"/>
            <a:ext cx="1926173"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8" name="AutoShape 16"/>
          <p:cNvSpPr/>
          <p:nvPr/>
        </p:nvSpPr>
        <p:spPr bwMode="auto">
          <a:xfrm>
            <a:off x="6712903" y="4958891"/>
            <a:ext cx="1780259"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5" name="Object 17"/>
          <p:cNvGraphicFramePr>
            <a:graphicFrameLocks noChangeAspect="1"/>
          </p:cNvGraphicFramePr>
          <p:nvPr/>
        </p:nvGraphicFramePr>
        <p:xfrm>
          <a:off x="8645372" y="2222098"/>
          <a:ext cx="2424913" cy="2424913"/>
        </p:xfrm>
        <a:graphic>
          <a:graphicData uri="http://schemas.openxmlformats.org/drawingml/2006/chart">
            <c:chart xmlns:c="http://schemas.openxmlformats.org/drawingml/2006/chart" xmlns:r="http://schemas.openxmlformats.org/officeDocument/2006/relationships" r:id="rId6"/>
          </a:graphicData>
        </a:graphic>
      </p:graphicFrame>
      <p:sp>
        <p:nvSpPr>
          <p:cNvPr id="64530" name="AutoShape 18"/>
          <p:cNvSpPr/>
          <p:nvPr/>
        </p:nvSpPr>
        <p:spPr bwMode="auto">
          <a:xfrm>
            <a:off x="9094541" y="2663060"/>
            <a:ext cx="1527321" cy="1527321"/>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1" name="AutoShape 19"/>
          <p:cNvSpPr/>
          <p:nvPr/>
        </p:nvSpPr>
        <p:spPr bwMode="auto">
          <a:xfrm>
            <a:off x="8967698" y="4725344"/>
            <a:ext cx="1926173"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32" name="AutoShape 20"/>
          <p:cNvSpPr/>
          <p:nvPr/>
        </p:nvSpPr>
        <p:spPr bwMode="auto">
          <a:xfrm>
            <a:off x="8967698" y="4958891"/>
            <a:ext cx="1780259" cy="429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00"/>
              </a:spcBef>
            </a:pPr>
            <a:r>
              <a:rPr lang="en-U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533" name="Group 21"/>
          <p:cNvGrpSpPr/>
          <p:nvPr/>
        </p:nvGrpSpPr>
        <p:grpSpPr bwMode="auto">
          <a:xfrm>
            <a:off x="2753209" y="3197286"/>
            <a:ext cx="7353826" cy="459614"/>
            <a:chOff x="0" y="-1"/>
            <a:chExt cx="15646569" cy="977781"/>
          </a:xfrm>
        </p:grpSpPr>
        <p:sp>
          <p:nvSpPr>
            <p:cNvPr id="64534" name="AutoShape 22"/>
            <p:cNvSpPr/>
            <p:nvPr/>
          </p:nvSpPr>
          <p:spPr bwMode="auto">
            <a:xfrm>
              <a:off x="5087992" y="63491"/>
              <a:ext cx="889010" cy="888892"/>
            </a:xfrm>
            <a:custGeom>
              <a:avLst/>
              <a:gdLst>
                <a:gd name="T0" fmla="*/ 444505 w 21376"/>
                <a:gd name="T1" fmla="*/ 444446 h 21600"/>
                <a:gd name="T2" fmla="*/ 444505 w 21376"/>
                <a:gd name="T3" fmla="*/ 444446 h 21600"/>
                <a:gd name="T4" fmla="*/ 444505 w 21376"/>
                <a:gd name="T5" fmla="*/ 444446 h 21600"/>
                <a:gd name="T6" fmla="*/ 444505 w 21376"/>
                <a:gd name="T7" fmla="*/ 4444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5" name="AutoShape 23"/>
            <p:cNvSpPr/>
            <p:nvPr/>
          </p:nvSpPr>
          <p:spPr bwMode="auto">
            <a:xfrm>
              <a:off x="9966433" y="-1"/>
              <a:ext cx="889010" cy="888892"/>
            </a:xfrm>
            <a:custGeom>
              <a:avLst/>
              <a:gdLst>
                <a:gd name="T0" fmla="*/ 444505 w 21600"/>
                <a:gd name="T1" fmla="*/ 444425 h 21579"/>
                <a:gd name="T2" fmla="*/ 444505 w 21600"/>
                <a:gd name="T3" fmla="*/ 444425 h 21579"/>
                <a:gd name="T4" fmla="*/ 444505 w 21600"/>
                <a:gd name="T5" fmla="*/ 444425 h 21579"/>
                <a:gd name="T6" fmla="*/ 444505 w 21600"/>
                <a:gd name="T7" fmla="*/ 444425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8"/>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6" name="AutoShape 24"/>
            <p:cNvSpPr/>
            <p:nvPr/>
          </p:nvSpPr>
          <p:spPr bwMode="auto">
            <a:xfrm>
              <a:off x="14757559" y="41269"/>
              <a:ext cx="889010" cy="777780"/>
            </a:xfrm>
            <a:custGeom>
              <a:avLst/>
              <a:gdLst>
                <a:gd name="T0" fmla="*/ 444505 w 21600"/>
                <a:gd name="T1" fmla="*/ 388890 h 21600"/>
                <a:gd name="T2" fmla="*/ 444505 w 21600"/>
                <a:gd name="T3" fmla="*/ 388890 h 21600"/>
                <a:gd name="T4" fmla="*/ 444505 w 21600"/>
                <a:gd name="T5" fmla="*/ 388890 h 21600"/>
                <a:gd name="T6" fmla="*/ 444505 w 21600"/>
                <a:gd name="T7" fmla="*/ 3888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6" y="161"/>
                    <a:pt x="21208" y="481"/>
                  </a:cubicBezTo>
                  <a:cubicBezTo>
                    <a:pt x="21470" y="798"/>
                    <a:pt x="21600" y="1177"/>
                    <a:pt x="21600" y="1618"/>
                  </a:cubicBezTo>
                  <a:lnTo>
                    <a:pt x="21600" y="19981"/>
                  </a:lnTo>
                  <a:cubicBezTo>
                    <a:pt x="21600" y="20422"/>
                    <a:pt x="21470" y="20801"/>
                    <a:pt x="21208" y="21121"/>
                  </a:cubicBezTo>
                  <a:cubicBezTo>
                    <a:pt x="20946" y="21441"/>
                    <a:pt x="20630" y="21600"/>
                    <a:pt x="20263" y="21600"/>
                  </a:cubicBezTo>
                  <a:lnTo>
                    <a:pt x="1346" y="21600"/>
                  </a:lnTo>
                  <a:cubicBezTo>
                    <a:pt x="979" y="21600"/>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4537" name="AutoShape 25"/>
            <p:cNvSpPr/>
            <p:nvPr/>
          </p:nvSpPr>
          <p:spPr bwMode="auto">
            <a:xfrm>
              <a:off x="0" y="88888"/>
              <a:ext cx="889010" cy="888892"/>
            </a:xfrm>
            <a:custGeom>
              <a:avLst/>
              <a:gdLst>
                <a:gd name="T0" fmla="*/ 444505 w 21600"/>
                <a:gd name="T1" fmla="*/ 444446 h 21588"/>
                <a:gd name="T2" fmla="*/ 444505 w 21600"/>
                <a:gd name="T3" fmla="*/ 444446 h 21588"/>
                <a:gd name="T4" fmla="*/ 444505 w 21600"/>
                <a:gd name="T5" fmla="*/ 444446 h 21588"/>
                <a:gd name="T6" fmla="*/ 444505 w 21600"/>
                <a:gd name="T7" fmla="*/ 444446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600" y="11736"/>
                  </a:moveTo>
                  <a:cubicBezTo>
                    <a:pt x="21600"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600"/>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600" y="10737"/>
                    <a:pt x="21600" y="11736"/>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TextBox 8"/>
          <p:cNvSpPr txBox="1"/>
          <p:nvPr/>
        </p:nvSpPr>
        <p:spPr>
          <a:xfrm>
            <a:off x="857250" y="666583"/>
            <a:ext cx="3589666" cy="369332"/>
          </a:xfrm>
          <a:prstGeom prst="rect">
            <a:avLst/>
          </a:prstGeom>
          <a:noFill/>
        </p:spPr>
        <p:txBody>
          <a:bodyPr wrap="square" lIns="0" tIns="0" rIns="0" bIns="0" rtlCol="0" anchor="ctr">
            <a:spAutoFit/>
          </a:bodyPr>
          <a:lstStyle/>
          <a:p>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a14="http://schemas.microsoft.com/office/drawing/2010/main" xmlns:c="http://schemas.openxmlformats.org/drawingml/2006/chart"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100"/>
                                  </p:stCondLst>
                                  <p:childTnLst>
                                    <p:set>
                                      <p:cBhvr>
                                        <p:cTn id="11" dur="1" fill="hold">
                                          <p:stCondLst>
                                            <p:cond delay="0"/>
                                          </p:stCondLst>
                                        </p:cTn>
                                        <p:tgtEl>
                                          <p:spTgt spid="64519"/>
                                        </p:tgtEl>
                                        <p:attrNameLst>
                                          <p:attrName>style.visibility</p:attrName>
                                        </p:attrNameLst>
                                      </p:cBhvr>
                                      <p:to>
                                        <p:strVal val="visible"/>
                                      </p:to>
                                    </p:set>
                                    <p:anim calcmode="lin" valueType="num">
                                      <p:cBhvr additive="base">
                                        <p:cTn id="12" dur="500" fill="hold"/>
                                        <p:tgtEl>
                                          <p:spTgt spid="64519"/>
                                        </p:tgtEl>
                                        <p:attrNameLst>
                                          <p:attrName>ppt_x</p:attrName>
                                        </p:attrNameLst>
                                      </p:cBhvr>
                                      <p:tavLst>
                                        <p:tav tm="0">
                                          <p:val>
                                            <p:strVal val="1+#ppt_w/2"/>
                                          </p:val>
                                        </p:tav>
                                        <p:tav tm="100000">
                                          <p:val>
                                            <p:strVal val="#ppt_x"/>
                                          </p:val>
                                        </p:tav>
                                      </p:tavLst>
                                    </p:anim>
                                    <p:anim calcmode="lin" valueType="num">
                                      <p:cBhvr additive="base">
                                        <p:cTn id="13" dur="500" fill="hold"/>
                                        <p:tgtEl>
                                          <p:spTgt spid="64519"/>
                                        </p:tgtEl>
                                        <p:attrNameLst>
                                          <p:attrName>ppt_y</p:attrName>
                                        </p:attrNameLst>
                                      </p:cBhvr>
                                      <p:tavLst>
                                        <p:tav tm="0">
                                          <p:val>
                                            <p:strVal val="#ppt_y"/>
                                          </p:val>
                                        </p:tav>
                                        <p:tav tm="100000">
                                          <p:val>
                                            <p:strVal val="#ppt_y"/>
                                          </p:val>
                                        </p:tav>
                                      </p:tavLst>
                                    </p:anim>
                                  </p:childTnLst>
                                </p:cTn>
                              </p:par>
                            </p:childTnLst>
                          </p:cTn>
                        </p:par>
                        <p:par>
                          <p:cTn id="14" fill="hold">
                            <p:stCondLst>
                              <p:cond delay="1100"/>
                            </p:stCondLst>
                            <p:childTnLst>
                              <p:par>
                                <p:cTn id="15" presetID="2" presetClass="entr" presetSubtype="2" fill="hold" grpId="0" nodeType="afterEffect">
                                  <p:stCondLst>
                                    <p:cond delay="200"/>
                                  </p:stCondLst>
                                  <p:childTnLst>
                                    <p:set>
                                      <p:cBhvr>
                                        <p:cTn id="16" dur="1" fill="hold">
                                          <p:stCondLst>
                                            <p:cond delay="0"/>
                                          </p:stCondLst>
                                        </p:cTn>
                                        <p:tgtEl>
                                          <p:spTgt spid="64520"/>
                                        </p:tgtEl>
                                        <p:attrNameLst>
                                          <p:attrName>style.visibility</p:attrName>
                                        </p:attrNameLst>
                                      </p:cBhvr>
                                      <p:to>
                                        <p:strVal val="visible"/>
                                      </p:to>
                                    </p:set>
                                    <p:anim calcmode="lin" valueType="num">
                                      <p:cBhvr additive="base">
                                        <p:cTn id="17" dur="500" fill="hold"/>
                                        <p:tgtEl>
                                          <p:spTgt spid="64520"/>
                                        </p:tgtEl>
                                        <p:attrNameLst>
                                          <p:attrName>ppt_x</p:attrName>
                                        </p:attrNameLst>
                                      </p:cBhvr>
                                      <p:tavLst>
                                        <p:tav tm="0">
                                          <p:val>
                                            <p:strVal val="1+#ppt_w/2"/>
                                          </p:val>
                                        </p:tav>
                                        <p:tav tm="100000">
                                          <p:val>
                                            <p:strVal val="#ppt_x"/>
                                          </p:val>
                                        </p:tav>
                                      </p:tavLst>
                                    </p:anim>
                                    <p:anim calcmode="lin" valueType="num">
                                      <p:cBhvr additive="base">
                                        <p:cTn id="18" dur="500" fill="hold"/>
                                        <p:tgtEl>
                                          <p:spTgt spid="64520"/>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2300"/>
                            </p:stCondLst>
                            <p:childTnLst>
                              <p:par>
                                <p:cTn id="25" presetID="2" presetClass="entr" presetSubtype="2" fill="hold" grpId="0" nodeType="afterEffect">
                                  <p:stCondLst>
                                    <p:cond delay="100"/>
                                  </p:stCondLst>
                                  <p:childTnLst>
                                    <p:set>
                                      <p:cBhvr>
                                        <p:cTn id="26" dur="1" fill="hold">
                                          <p:stCondLst>
                                            <p:cond delay="0"/>
                                          </p:stCondLst>
                                        </p:cTn>
                                        <p:tgtEl>
                                          <p:spTgt spid="64523"/>
                                        </p:tgtEl>
                                        <p:attrNameLst>
                                          <p:attrName>style.visibility</p:attrName>
                                        </p:attrNameLst>
                                      </p:cBhvr>
                                      <p:to>
                                        <p:strVal val="visible"/>
                                      </p:to>
                                    </p:set>
                                    <p:anim calcmode="lin" valueType="num">
                                      <p:cBhvr additive="base">
                                        <p:cTn id="27" dur="500" fill="hold"/>
                                        <p:tgtEl>
                                          <p:spTgt spid="64523"/>
                                        </p:tgtEl>
                                        <p:attrNameLst>
                                          <p:attrName>ppt_x</p:attrName>
                                        </p:attrNameLst>
                                      </p:cBhvr>
                                      <p:tavLst>
                                        <p:tav tm="0">
                                          <p:val>
                                            <p:strVal val="1+#ppt_w/2"/>
                                          </p:val>
                                        </p:tav>
                                        <p:tav tm="100000">
                                          <p:val>
                                            <p:strVal val="#ppt_x"/>
                                          </p:val>
                                        </p:tav>
                                      </p:tavLst>
                                    </p:anim>
                                    <p:anim calcmode="lin" valueType="num">
                                      <p:cBhvr additive="base">
                                        <p:cTn id="28" dur="500" fill="hold"/>
                                        <p:tgtEl>
                                          <p:spTgt spid="64523"/>
                                        </p:tgtEl>
                                        <p:attrNameLst>
                                          <p:attrName>ppt_y</p:attrName>
                                        </p:attrNameLst>
                                      </p:cBhvr>
                                      <p:tavLst>
                                        <p:tav tm="0">
                                          <p:val>
                                            <p:strVal val="#ppt_y"/>
                                          </p:val>
                                        </p:tav>
                                        <p:tav tm="100000">
                                          <p:val>
                                            <p:strVal val="#ppt_y"/>
                                          </p:val>
                                        </p:tav>
                                      </p:tavLst>
                                    </p:anim>
                                  </p:childTnLst>
                                </p:cTn>
                              </p:par>
                            </p:childTnLst>
                          </p:cTn>
                        </p:par>
                        <p:par>
                          <p:cTn id="29" fill="hold">
                            <p:stCondLst>
                              <p:cond delay="2900"/>
                            </p:stCondLst>
                            <p:childTnLst>
                              <p:par>
                                <p:cTn id="30" presetID="2" presetClass="entr" presetSubtype="2" fill="hold" grpId="0" nodeType="afterEffect">
                                  <p:stCondLst>
                                    <p:cond delay="200"/>
                                  </p:stCondLst>
                                  <p:childTnLst>
                                    <p:set>
                                      <p:cBhvr>
                                        <p:cTn id="31" dur="1" fill="hold">
                                          <p:stCondLst>
                                            <p:cond delay="0"/>
                                          </p:stCondLst>
                                        </p:cTn>
                                        <p:tgtEl>
                                          <p:spTgt spid="64524"/>
                                        </p:tgtEl>
                                        <p:attrNameLst>
                                          <p:attrName>style.visibility</p:attrName>
                                        </p:attrNameLst>
                                      </p:cBhvr>
                                      <p:to>
                                        <p:strVal val="visible"/>
                                      </p:to>
                                    </p:set>
                                    <p:anim calcmode="lin" valueType="num">
                                      <p:cBhvr additive="base">
                                        <p:cTn id="32" dur="500" fill="hold"/>
                                        <p:tgtEl>
                                          <p:spTgt spid="64524"/>
                                        </p:tgtEl>
                                        <p:attrNameLst>
                                          <p:attrName>ppt_x</p:attrName>
                                        </p:attrNameLst>
                                      </p:cBhvr>
                                      <p:tavLst>
                                        <p:tav tm="0">
                                          <p:val>
                                            <p:strVal val="1+#ppt_w/2"/>
                                          </p:val>
                                        </p:tav>
                                        <p:tav tm="100000">
                                          <p:val>
                                            <p:strVal val="#ppt_x"/>
                                          </p:val>
                                        </p:tav>
                                      </p:tavLst>
                                    </p:anim>
                                    <p:anim calcmode="lin" valueType="num">
                                      <p:cBhvr additive="base">
                                        <p:cTn id="33" dur="500" fill="hold"/>
                                        <p:tgtEl>
                                          <p:spTgt spid="64524"/>
                                        </p:tgtEl>
                                        <p:attrNameLst>
                                          <p:attrName>ppt_y</p:attrName>
                                        </p:attrNameLst>
                                      </p:cBhvr>
                                      <p:tavLst>
                                        <p:tav tm="0">
                                          <p:val>
                                            <p:strVal val="#ppt_y"/>
                                          </p:val>
                                        </p:tav>
                                        <p:tav tm="100000">
                                          <p:val>
                                            <p:strVal val="#ppt_y"/>
                                          </p:val>
                                        </p:tav>
                                      </p:tavLst>
                                    </p:anim>
                                  </p:childTnLst>
                                </p:cTn>
                              </p:par>
                            </p:childTnLst>
                          </p:cTn>
                        </p:par>
                        <p:par>
                          <p:cTn id="34" fill="hold">
                            <p:stCondLst>
                              <p:cond delay="3600"/>
                            </p:stCondLst>
                            <p:childTnLst>
                              <p:par>
                                <p:cTn id="35" presetID="2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childTnLst>
                                </p:cTn>
                              </p:par>
                            </p:childTnLst>
                          </p:cTn>
                        </p:par>
                        <p:par>
                          <p:cTn id="39" fill="hold">
                            <p:stCondLst>
                              <p:cond delay="4100"/>
                            </p:stCondLst>
                            <p:childTnLst>
                              <p:par>
                                <p:cTn id="40" presetID="2" presetClass="entr" presetSubtype="2" fill="hold" grpId="0" nodeType="afterEffect">
                                  <p:stCondLst>
                                    <p:cond delay="100"/>
                                  </p:stCondLst>
                                  <p:childTnLst>
                                    <p:set>
                                      <p:cBhvr>
                                        <p:cTn id="41" dur="1" fill="hold">
                                          <p:stCondLst>
                                            <p:cond delay="0"/>
                                          </p:stCondLst>
                                        </p:cTn>
                                        <p:tgtEl>
                                          <p:spTgt spid="64527"/>
                                        </p:tgtEl>
                                        <p:attrNameLst>
                                          <p:attrName>style.visibility</p:attrName>
                                        </p:attrNameLst>
                                      </p:cBhvr>
                                      <p:to>
                                        <p:strVal val="visible"/>
                                      </p:to>
                                    </p:set>
                                    <p:anim calcmode="lin" valueType="num">
                                      <p:cBhvr additive="base">
                                        <p:cTn id="42" dur="500" fill="hold"/>
                                        <p:tgtEl>
                                          <p:spTgt spid="64527"/>
                                        </p:tgtEl>
                                        <p:attrNameLst>
                                          <p:attrName>ppt_x</p:attrName>
                                        </p:attrNameLst>
                                      </p:cBhvr>
                                      <p:tavLst>
                                        <p:tav tm="0">
                                          <p:val>
                                            <p:strVal val="1+#ppt_w/2"/>
                                          </p:val>
                                        </p:tav>
                                        <p:tav tm="100000">
                                          <p:val>
                                            <p:strVal val="#ppt_x"/>
                                          </p:val>
                                        </p:tav>
                                      </p:tavLst>
                                    </p:anim>
                                    <p:anim calcmode="lin" valueType="num">
                                      <p:cBhvr additive="base">
                                        <p:cTn id="43" dur="500" fill="hold"/>
                                        <p:tgtEl>
                                          <p:spTgt spid="64527"/>
                                        </p:tgtEl>
                                        <p:attrNameLst>
                                          <p:attrName>ppt_y</p:attrName>
                                        </p:attrNameLst>
                                      </p:cBhvr>
                                      <p:tavLst>
                                        <p:tav tm="0">
                                          <p:val>
                                            <p:strVal val="#ppt_y"/>
                                          </p:val>
                                        </p:tav>
                                        <p:tav tm="100000">
                                          <p:val>
                                            <p:strVal val="#ppt_y"/>
                                          </p:val>
                                        </p:tav>
                                      </p:tavLst>
                                    </p:anim>
                                  </p:childTnLst>
                                </p:cTn>
                              </p:par>
                            </p:childTnLst>
                          </p:cTn>
                        </p:par>
                        <p:par>
                          <p:cTn id="44" fill="hold">
                            <p:stCondLst>
                              <p:cond delay="4700"/>
                            </p:stCondLst>
                            <p:childTnLst>
                              <p:par>
                                <p:cTn id="45" presetID="2" presetClass="entr" presetSubtype="2" fill="hold" grpId="0" nodeType="afterEffect">
                                  <p:stCondLst>
                                    <p:cond delay="200"/>
                                  </p:stCondLst>
                                  <p:childTnLst>
                                    <p:set>
                                      <p:cBhvr>
                                        <p:cTn id="46" dur="1" fill="hold">
                                          <p:stCondLst>
                                            <p:cond delay="0"/>
                                          </p:stCondLst>
                                        </p:cTn>
                                        <p:tgtEl>
                                          <p:spTgt spid="64528"/>
                                        </p:tgtEl>
                                        <p:attrNameLst>
                                          <p:attrName>style.visibility</p:attrName>
                                        </p:attrNameLst>
                                      </p:cBhvr>
                                      <p:to>
                                        <p:strVal val="visible"/>
                                      </p:to>
                                    </p:set>
                                    <p:anim calcmode="lin" valueType="num">
                                      <p:cBhvr additive="base">
                                        <p:cTn id="47" dur="500" fill="hold"/>
                                        <p:tgtEl>
                                          <p:spTgt spid="64528"/>
                                        </p:tgtEl>
                                        <p:attrNameLst>
                                          <p:attrName>ppt_x</p:attrName>
                                        </p:attrNameLst>
                                      </p:cBhvr>
                                      <p:tavLst>
                                        <p:tav tm="0">
                                          <p:val>
                                            <p:strVal val="1+#ppt_w/2"/>
                                          </p:val>
                                        </p:tav>
                                        <p:tav tm="100000">
                                          <p:val>
                                            <p:strVal val="#ppt_x"/>
                                          </p:val>
                                        </p:tav>
                                      </p:tavLst>
                                    </p:anim>
                                    <p:anim calcmode="lin" valueType="num">
                                      <p:cBhvr additive="base">
                                        <p:cTn id="48" dur="500" fill="hold"/>
                                        <p:tgtEl>
                                          <p:spTgt spid="64528"/>
                                        </p:tgtEl>
                                        <p:attrNameLst>
                                          <p:attrName>ppt_y</p:attrName>
                                        </p:attrNameLst>
                                      </p:cBhvr>
                                      <p:tavLst>
                                        <p:tav tm="0">
                                          <p:val>
                                            <p:strVal val="#ppt_y"/>
                                          </p:val>
                                        </p:tav>
                                        <p:tav tm="100000">
                                          <p:val>
                                            <p:strVal val="#ppt_y"/>
                                          </p:val>
                                        </p:tav>
                                      </p:tavLst>
                                    </p:anim>
                                  </p:childTnLst>
                                </p:cTn>
                              </p:par>
                            </p:childTnLst>
                          </p:cTn>
                        </p:par>
                        <p:par>
                          <p:cTn id="49" fill="hold">
                            <p:stCondLst>
                              <p:cond delay="5400"/>
                            </p:stCondLst>
                            <p:childTnLst>
                              <p:par>
                                <p:cTn id="50" presetID="23" presetClass="entr" presetSubtype="16"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childTnLst>
                                </p:cTn>
                              </p:par>
                            </p:childTnLst>
                          </p:cTn>
                        </p:par>
                        <p:par>
                          <p:cTn id="54" fill="hold">
                            <p:stCondLst>
                              <p:cond delay="5900"/>
                            </p:stCondLst>
                            <p:childTnLst>
                              <p:par>
                                <p:cTn id="55" presetID="2" presetClass="entr" presetSubtype="2" fill="hold" grpId="0" nodeType="afterEffect">
                                  <p:stCondLst>
                                    <p:cond delay="100"/>
                                  </p:stCondLst>
                                  <p:childTnLst>
                                    <p:set>
                                      <p:cBhvr>
                                        <p:cTn id="56" dur="1" fill="hold">
                                          <p:stCondLst>
                                            <p:cond delay="0"/>
                                          </p:stCondLst>
                                        </p:cTn>
                                        <p:tgtEl>
                                          <p:spTgt spid="64531"/>
                                        </p:tgtEl>
                                        <p:attrNameLst>
                                          <p:attrName>style.visibility</p:attrName>
                                        </p:attrNameLst>
                                      </p:cBhvr>
                                      <p:to>
                                        <p:strVal val="visible"/>
                                      </p:to>
                                    </p:set>
                                    <p:anim calcmode="lin" valueType="num">
                                      <p:cBhvr additive="base">
                                        <p:cTn id="57" dur="500" fill="hold"/>
                                        <p:tgtEl>
                                          <p:spTgt spid="64531"/>
                                        </p:tgtEl>
                                        <p:attrNameLst>
                                          <p:attrName>ppt_x</p:attrName>
                                        </p:attrNameLst>
                                      </p:cBhvr>
                                      <p:tavLst>
                                        <p:tav tm="0">
                                          <p:val>
                                            <p:strVal val="1+#ppt_w/2"/>
                                          </p:val>
                                        </p:tav>
                                        <p:tav tm="100000">
                                          <p:val>
                                            <p:strVal val="#ppt_x"/>
                                          </p:val>
                                        </p:tav>
                                      </p:tavLst>
                                    </p:anim>
                                    <p:anim calcmode="lin" valueType="num">
                                      <p:cBhvr additive="base">
                                        <p:cTn id="58" dur="500" fill="hold"/>
                                        <p:tgtEl>
                                          <p:spTgt spid="64531"/>
                                        </p:tgtEl>
                                        <p:attrNameLst>
                                          <p:attrName>ppt_y</p:attrName>
                                        </p:attrNameLst>
                                      </p:cBhvr>
                                      <p:tavLst>
                                        <p:tav tm="0">
                                          <p:val>
                                            <p:strVal val="#ppt_y"/>
                                          </p:val>
                                        </p:tav>
                                        <p:tav tm="100000">
                                          <p:val>
                                            <p:strVal val="#ppt_y"/>
                                          </p:val>
                                        </p:tav>
                                      </p:tavLst>
                                    </p:anim>
                                  </p:childTnLst>
                                </p:cTn>
                              </p:par>
                            </p:childTnLst>
                          </p:cTn>
                        </p:par>
                        <p:par>
                          <p:cTn id="59" fill="hold">
                            <p:stCondLst>
                              <p:cond delay="6500"/>
                            </p:stCondLst>
                            <p:childTnLst>
                              <p:par>
                                <p:cTn id="60" presetID="2" presetClass="entr" presetSubtype="2" fill="hold" grpId="0" nodeType="afterEffect">
                                  <p:stCondLst>
                                    <p:cond delay="200"/>
                                  </p:stCondLst>
                                  <p:childTnLst>
                                    <p:set>
                                      <p:cBhvr>
                                        <p:cTn id="61" dur="1" fill="hold">
                                          <p:stCondLst>
                                            <p:cond delay="0"/>
                                          </p:stCondLst>
                                        </p:cTn>
                                        <p:tgtEl>
                                          <p:spTgt spid="64532"/>
                                        </p:tgtEl>
                                        <p:attrNameLst>
                                          <p:attrName>style.visibility</p:attrName>
                                        </p:attrNameLst>
                                      </p:cBhvr>
                                      <p:to>
                                        <p:strVal val="visible"/>
                                      </p:to>
                                    </p:set>
                                    <p:anim calcmode="lin" valueType="num">
                                      <p:cBhvr additive="base">
                                        <p:cTn id="62" dur="500" fill="hold"/>
                                        <p:tgtEl>
                                          <p:spTgt spid="64532"/>
                                        </p:tgtEl>
                                        <p:attrNameLst>
                                          <p:attrName>ppt_x</p:attrName>
                                        </p:attrNameLst>
                                      </p:cBhvr>
                                      <p:tavLst>
                                        <p:tav tm="0">
                                          <p:val>
                                            <p:strVal val="1+#ppt_w/2"/>
                                          </p:val>
                                        </p:tav>
                                        <p:tav tm="100000">
                                          <p:val>
                                            <p:strVal val="#ppt_x"/>
                                          </p:val>
                                        </p:tav>
                                      </p:tavLst>
                                    </p:anim>
                                    <p:anim calcmode="lin" valueType="num">
                                      <p:cBhvr additive="base">
                                        <p:cTn id="63" dur="500" fill="hold"/>
                                        <p:tgtEl>
                                          <p:spTgt spid="64532"/>
                                        </p:tgtEl>
                                        <p:attrNameLst>
                                          <p:attrName>ppt_y</p:attrName>
                                        </p:attrNameLst>
                                      </p:cBhvr>
                                      <p:tavLst>
                                        <p:tav tm="0">
                                          <p:val>
                                            <p:strVal val="#ppt_y"/>
                                          </p:val>
                                        </p:tav>
                                        <p:tav tm="100000">
                                          <p:val>
                                            <p:strVal val="#ppt_y"/>
                                          </p:val>
                                        </p:tav>
                                      </p:tavLst>
                                    </p:anim>
                                  </p:childTnLst>
                                </p:cTn>
                              </p:par>
                            </p:childTnLst>
                          </p:cTn>
                        </p:par>
                        <p:par>
                          <p:cTn id="64" fill="hold">
                            <p:stCondLst>
                              <p:cond delay="7200"/>
                            </p:stCondLst>
                            <p:childTnLst>
                              <p:par>
                                <p:cTn id="65" presetID="2" presetClass="entr" presetSubtype="4" fill="hold" nodeType="afterEffect">
                                  <p:stCondLst>
                                    <p:cond delay="0"/>
                                  </p:stCondLst>
                                  <p:childTnLst>
                                    <p:set>
                                      <p:cBhvr>
                                        <p:cTn id="66" dur="1" fill="hold">
                                          <p:stCondLst>
                                            <p:cond delay="0"/>
                                          </p:stCondLst>
                                        </p:cTn>
                                        <p:tgtEl>
                                          <p:spTgt spid="64533"/>
                                        </p:tgtEl>
                                        <p:attrNameLst>
                                          <p:attrName>style.visibility</p:attrName>
                                        </p:attrNameLst>
                                      </p:cBhvr>
                                      <p:to>
                                        <p:strVal val="visible"/>
                                      </p:to>
                                    </p:set>
                                    <p:anim calcmode="lin" valueType="num">
                                      <p:cBhvr additive="base">
                                        <p:cTn id="67" dur="500" fill="hold"/>
                                        <p:tgtEl>
                                          <p:spTgt spid="64533"/>
                                        </p:tgtEl>
                                        <p:attrNameLst>
                                          <p:attrName>ppt_x</p:attrName>
                                        </p:attrNameLst>
                                      </p:cBhvr>
                                      <p:tavLst>
                                        <p:tav tm="0">
                                          <p:val>
                                            <p:strVal val="#ppt_x"/>
                                          </p:val>
                                        </p:tav>
                                        <p:tav tm="100000">
                                          <p:val>
                                            <p:strVal val="#ppt_x"/>
                                          </p:val>
                                        </p:tav>
                                      </p:tavLst>
                                    </p:anim>
                                    <p:anim calcmode="lin" valueType="num">
                                      <p:cBhvr additive="base">
                                        <p:cTn id="68" dur="500" fill="hold"/>
                                        <p:tgtEl>
                                          <p:spTgt spid="64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4519" grpId="0" autoUpdateAnimBg="0"/>
      <p:bldP spid="64520" grpId="0" autoUpdateAnimBg="0"/>
      <p:bldGraphic spid="3" grpId="0">
        <p:bldAsOne/>
      </p:bldGraphic>
      <p:bldP spid="64523" grpId="0" autoUpdateAnimBg="0"/>
      <p:bldP spid="64524" grpId="0" autoUpdateAnimBg="0"/>
      <p:bldGraphic spid="4" grpId="0">
        <p:bldAsOne/>
      </p:bldGraphic>
      <p:bldP spid="64527" grpId="0" autoUpdateAnimBg="0"/>
      <p:bldP spid="64528" grpId="0" autoUpdateAnimBg="0"/>
      <p:bldGraphic spid="5" grpId="0">
        <p:bldAsOne/>
      </p:bldGraphic>
      <p:bldP spid="64531" grpId="0" autoUpdateAnimBg="0"/>
      <p:bldP spid="6453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612951" y="2395301"/>
            <a:ext cx="2727310" cy="2442048"/>
            <a:chOff x="3714751" y="1835150"/>
            <a:chExt cx="1624013" cy="1454150"/>
          </a:xfrm>
          <a:solidFill>
            <a:schemeClr val="accent2"/>
          </a:solidFill>
        </p:grpSpPr>
        <p:sp>
          <p:nvSpPr>
            <p:cNvPr id="19" name="Freeform 7"/>
            <p:cNvSpPr>
              <a:spLocks noEditPoints="1"/>
            </p:cNvSpPr>
            <p:nvPr/>
          </p:nvSpPr>
          <p:spPr bwMode="auto">
            <a:xfrm>
              <a:off x="3714751" y="1835150"/>
              <a:ext cx="1624013" cy="117792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0" name="Freeform 8"/>
            <p:cNvSpPr/>
            <p:nvPr/>
          </p:nvSpPr>
          <p:spPr bwMode="auto">
            <a:xfrm>
              <a:off x="4135438" y="3089275"/>
              <a:ext cx="779463" cy="200025"/>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26" name="Freeform 9"/>
            <p:cNvSpPr/>
            <p:nvPr/>
          </p:nvSpPr>
          <p:spPr bwMode="auto">
            <a:xfrm>
              <a:off x="4429126" y="3089275"/>
              <a:ext cx="485775" cy="200025"/>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a:p>
          </p:txBody>
        </p:sp>
        <p:sp>
          <p:nvSpPr>
            <p:cNvPr id="14" name="Rectangle 6"/>
            <p:cNvSpPr>
              <a:spLocks noChangeArrowheads="1"/>
            </p:cNvSpPr>
            <p:nvPr/>
          </p:nvSpPr>
          <p:spPr bwMode="auto">
            <a:xfrm>
              <a:off x="3756571" y="1905812"/>
              <a:ext cx="1537197" cy="10616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zh-CN" altLang="en-US"/>
            </a:p>
          </p:txBody>
        </p:sp>
      </p:grpSp>
      <p:sp>
        <p:nvSpPr>
          <p:cNvPr id="21" name="矩形 20"/>
          <p:cNvSpPr/>
          <p:nvPr/>
        </p:nvSpPr>
        <p:spPr>
          <a:xfrm>
            <a:off x="6358272" y="2513968"/>
            <a:ext cx="3371354" cy="677108"/>
          </a:xfrm>
          <a:prstGeom prst="rect">
            <a:avLst/>
          </a:prstGeom>
        </p:spPr>
        <p:txBody>
          <a:bodyPr wrap="square" lIns="0" tIns="0" rIns="0" bIns="0">
            <a:spAutoFit/>
          </a:bodyPr>
          <a:lstStyle/>
          <a:p>
            <a:r>
              <a:rPr lang="zh-CN" altLang="en-US" sz="4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Completion of the work</a:t>
            </a:r>
          </a:p>
        </p:txBody>
      </p:sp>
      <p:sp>
        <p:nvSpPr>
          <p:cNvPr id="22" name="TextBox 11"/>
          <p:cNvSpPr txBox="1"/>
          <p:nvPr/>
        </p:nvSpPr>
        <p:spPr>
          <a:xfrm>
            <a:off x="6136971"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8014678" y="3917363"/>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6136971"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8014678" y="415844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s_1"/>
          <p:cNvSpPr txBox="1"/>
          <p:nvPr>
            <p:custDataLst>
              <p:tags r:id="rId1"/>
            </p:custDataLst>
          </p:nvPr>
        </p:nvSpPr>
        <p:spPr>
          <a:xfrm>
            <a:off x="3119955" y="2687688"/>
            <a:ext cx="1713302" cy="1354217"/>
          </a:xfrm>
          <a:prstGeom prst="rect">
            <a:avLst/>
          </a:prstGeom>
          <a:noFill/>
        </p:spPr>
        <p:txBody>
          <a:bodyPr wrap="square" lIns="0" tIns="0" rIns="0" bIns="0" rtlCol="0" anchor="ctr" anchorCtr="0">
            <a:spAutoFit/>
          </a:bodyPr>
          <a:lstStyle/>
          <a:p>
            <a:pPr algn="ctr"/>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02</a:t>
            </a:r>
          </a:p>
          <a:p>
            <a:pPr algn="ctr"/>
            <a:r>
              <a:rPr lang="en-US" altLang="zh-CN" sz="2800" dirty="0">
                <a:solidFill>
                  <a:schemeClr val="bg1"/>
                </a:solidFill>
                <a:latin typeface="Impact" panose="020B0806030902050204" pitchFamily="34" charset="0"/>
                <a:ea typeface="微软雅黑" panose="020B0503020204020204" pitchFamily="34" charset="-122"/>
                <a:sym typeface="Arial" panose="020B0604020202020204" pitchFamily="34" charset="0"/>
              </a:rPr>
              <a:t>CHAPTER</a:t>
            </a:r>
            <a:endParaRPr lang="zh-CN" altLang="en-US" sz="2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by="(-#ppt_w*2)" calcmode="lin" valueType="num">
                                      <p:cBhvr rctx="PPT">
                                        <p:cTn id="14" dur="500" autoRev="1" fill="hold">
                                          <p:stCondLst>
                                            <p:cond delay="0"/>
                                          </p:stCondLst>
                                        </p:cTn>
                                        <p:tgtEl>
                                          <p:spTgt spid="38"/>
                                        </p:tgtEl>
                                        <p:attrNameLst>
                                          <p:attrName>ppt_w</p:attrName>
                                        </p:attrNameLst>
                                      </p:cBhvr>
                                    </p:anim>
                                    <p:anim by="(#ppt_w*0.50)" calcmode="lin" valueType="num">
                                      <p:cBhvr>
                                        <p:cTn id="15" dur="500" decel="50000" autoRev="1" fill="hold">
                                          <p:stCondLst>
                                            <p:cond delay="0"/>
                                          </p:stCondLst>
                                        </p:cTn>
                                        <p:tgtEl>
                                          <p:spTgt spid="38"/>
                                        </p:tgtEl>
                                        <p:attrNameLst>
                                          <p:attrName>ppt_x</p:attrName>
                                        </p:attrNameLst>
                                      </p:cBhvr>
                                    </p:anim>
                                    <p:anim from="(-#ppt_h/2)" to="(#ppt_y)" calcmode="lin" valueType="num">
                                      <p:cBhvr>
                                        <p:cTn id="16" dur="1000" fill="hold">
                                          <p:stCondLst>
                                            <p:cond delay="0"/>
                                          </p:stCondLst>
                                        </p:cTn>
                                        <p:tgtEl>
                                          <p:spTgt spid="38"/>
                                        </p:tgtEl>
                                        <p:attrNameLst>
                                          <p:attrName>ppt_y</p:attrName>
                                        </p:attrNameLst>
                                      </p:cBhvr>
                                    </p:anim>
                                    <p:animRot by="21600000">
                                      <p:cBhvr>
                                        <p:cTn id="17" dur="1000" fill="hold">
                                          <p:stCondLst>
                                            <p:cond delay="0"/>
                                          </p:stCondLst>
                                        </p:cTn>
                                        <p:tgtEl>
                                          <p:spTgt spid="3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strVal val="4*#ppt_w"/>
                                          </p:val>
                                        </p:tav>
                                        <p:tav tm="100000">
                                          <p:val>
                                            <p:strVal val="#ppt_w"/>
                                          </p:val>
                                        </p:tav>
                                      </p:tavLst>
                                    </p:anim>
                                    <p:anim calcmode="lin" valueType="num">
                                      <p:cBhvr>
                                        <p:cTn id="23" dur="500" fill="hold"/>
                                        <p:tgtEl>
                                          <p:spTgt spid="21"/>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ppt_x</p:attrName>
                                        </p:attrNameLst>
                                      </p:cBhvr>
                                      <p:tavLst>
                                        <p:tav tm="0">
                                          <p:val>
                                            <p:strVal val="#ppt_x-#ppt_w*1.125000"/>
                                          </p:val>
                                        </p:tav>
                                        <p:tav tm="100000">
                                          <p:val>
                                            <p:strVal val="#ppt_x"/>
                                          </p:val>
                                        </p:tav>
                                      </p:tavLst>
                                    </p:anim>
                                    <p:animEffect transition="in" filter="wipe(right)">
                                      <p:cBhvr>
                                        <p:cTn id="38" dur="500"/>
                                        <p:tgtEl>
                                          <p:spTgt spid="24"/>
                                        </p:tgtEl>
                                      </p:cBhvr>
                                    </p:animEffect>
                                  </p:childTnLst>
                                </p:cTn>
                              </p:par>
                            </p:childTnLst>
                          </p:cTn>
                        </p:par>
                        <p:par>
                          <p:cTn id="39" fill="hold">
                            <p:stCondLst>
                              <p:cond delay="20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01086" y="1541463"/>
            <a:ext cx="2653646" cy="360460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3731493" y="2510025"/>
            <a:ext cx="2653645" cy="360460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6561899" y="1541463"/>
            <a:ext cx="2653645" cy="360460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9"/>
          <p:cNvSpPr/>
          <p:nvPr/>
        </p:nvSpPr>
        <p:spPr>
          <a:xfrm>
            <a:off x="9392304" y="2515049"/>
            <a:ext cx="2653646" cy="360460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0"/>
          <p:cNvSpPr txBox="1">
            <a:spLocks noChangeArrowheads="1"/>
          </p:cNvSpPr>
          <p:nvPr/>
        </p:nvSpPr>
        <p:spPr bwMode="auto">
          <a:xfrm>
            <a:off x="1068498" y="5415780"/>
            <a:ext cx="2318822" cy="34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2" name="TextBox 11"/>
          <p:cNvSpPr txBox="1">
            <a:spLocks noChangeArrowheads="1"/>
          </p:cNvSpPr>
          <p:nvPr/>
        </p:nvSpPr>
        <p:spPr bwMode="auto">
          <a:xfrm>
            <a:off x="3899355" y="1536439"/>
            <a:ext cx="2318822" cy="34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3" name="TextBox 12"/>
          <p:cNvSpPr txBox="1">
            <a:spLocks noChangeArrowheads="1"/>
          </p:cNvSpPr>
          <p:nvPr/>
        </p:nvSpPr>
        <p:spPr bwMode="auto">
          <a:xfrm>
            <a:off x="6730212" y="5414106"/>
            <a:ext cx="2317468" cy="34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4" name="TextBox 13"/>
          <p:cNvSpPr txBox="1">
            <a:spLocks noChangeArrowheads="1"/>
          </p:cNvSpPr>
          <p:nvPr/>
        </p:nvSpPr>
        <p:spPr bwMode="auto">
          <a:xfrm>
            <a:off x="9559716" y="1536439"/>
            <a:ext cx="2318822" cy="34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6" name="TextBox 8"/>
          <p:cNvSpPr txBox="1"/>
          <p:nvPr/>
        </p:nvSpPr>
        <p:spPr>
          <a:xfrm>
            <a:off x="857249" y="666583"/>
            <a:ext cx="4275981" cy="369332"/>
          </a:xfrm>
          <a:prstGeom prst="rect">
            <a:avLst/>
          </a:prstGeom>
          <a:noFill/>
        </p:spPr>
        <p:txBody>
          <a:bodyPr wrap="square" lIns="0" tIns="0" rIns="0" bIns="0" rtlCol="0" anchor="ctr">
            <a:spAutoFit/>
          </a:bodyPr>
          <a:lstStyle/>
          <a:p>
            <a:r>
              <a:rPr lang="en-US" altLang="zh-CN"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0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0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4"/>
</p:tagLst>
</file>

<file path=ppt/theme/theme1.xml><?xml version="1.0" encoding="utf-8"?>
<a:theme xmlns:a="http://schemas.openxmlformats.org/drawingml/2006/main" name="自定义设计方案">
  <a:themeElements>
    <a:clrScheme name="自定义 113">
      <a:dk1>
        <a:sysClr val="windowText" lastClr="000000"/>
      </a:dk1>
      <a:lt1>
        <a:sysClr val="window" lastClr="FFFFFF"/>
      </a:lt1>
      <a:dk2>
        <a:srgbClr val="44546A"/>
      </a:dk2>
      <a:lt2>
        <a:srgbClr val="E7E6E6"/>
      </a:lt2>
      <a:accent1>
        <a:srgbClr val="01C6D9"/>
      </a:accent1>
      <a:accent2>
        <a:srgbClr val="FFD633"/>
      </a:accent2>
      <a:accent3>
        <a:srgbClr val="01C6D9"/>
      </a:accent3>
      <a:accent4>
        <a:srgbClr val="FFD633"/>
      </a:accent4>
      <a:accent5>
        <a:srgbClr val="01C6D9"/>
      </a:accent5>
      <a:accent6>
        <a:srgbClr val="FFD633"/>
      </a:accent6>
      <a:hlink>
        <a:srgbClr val="01C6D9"/>
      </a:hlink>
      <a:folHlink>
        <a:srgbClr val="FFD63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2286</Words>
  <Application>Microsoft Office PowerPoint</Application>
  <PresentationFormat>自定义</PresentationFormat>
  <Paragraphs>249</Paragraphs>
  <Slides>25</Slides>
  <Notes>23</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方正兰亭粗黑简体</vt:lpstr>
      <vt:lpstr>微软雅黑</vt:lpstr>
      <vt:lpstr>Arial</vt:lpstr>
      <vt:lpstr>Calibri</vt:lpstr>
      <vt:lpstr>Calibri Light</vt:lpstr>
      <vt:lpstr>Impact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freeppt7</dc:title>
  <dc:creator/>
  <cp:lastModifiedBy/>
  <cp:revision>2</cp:revision>
  <dcterms:created xsi:type="dcterms:W3CDTF">2016-11-27T11:06:00Z</dcterms:created>
  <dcterms:modified xsi:type="dcterms:W3CDTF">2019-06-18T01:29:56Z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