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4" r:id="rId5"/>
    <p:sldId id="265" r:id="rId6"/>
    <p:sldId id="268" r:id="rId7"/>
    <p:sldId id="267" r:id="rId8"/>
    <p:sldId id="261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663"/>
    <a:srgbClr val="262626"/>
    <a:srgbClr val="053249"/>
    <a:srgbClr val="043B57"/>
    <a:srgbClr val="031627"/>
    <a:srgbClr val="02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2C5EE-C66B-4AC1-8635-2AF7D3CD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1E21-E6CA-40A8-A8CB-5F3E104F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6898-5455-4C0C-8699-E1D85C6E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7B5A-F39A-42D7-A620-B8F8987780F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1972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670C-DA59-4F56-AF93-AA3AE073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FA9BD-020F-4F72-9F52-70F12C9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9991-EA67-4AC6-9694-06A8A98C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2A34-F818-480A-B980-C4E6C3D22BA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2687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0E87-DD64-48FA-9AEA-6866ECA0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F1E4-C3FB-4298-9760-2A9FC258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18A4-5F6E-4728-8BA9-A69E85C9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084B-4140-4D15-9D87-8FC797D84B5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4486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BB6B5-2AC3-46F9-996C-549612C9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25D5E-F657-4070-B7B2-C61E57D5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FE36-0BAD-4C6D-9575-A2C7B71E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EC1D-8698-4928-9593-DDCD4F941D2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381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BFB7C-1E67-4E43-A3AD-06427331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7D8-7660-42D7-AAE1-D0F48409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4A00-EC27-4448-A40A-E5D3F3AF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6FED-913F-4908-85F5-BD8983749CA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089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D3F4-2C38-4871-9781-54BFC669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F3C6A4-818B-4D85-94AE-9C480A48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2FCADE-BDED-48F1-9BB7-A3FB867C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5587-FA53-404F-9E99-C310CD4AF7E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9818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C218D0-9A2A-4A48-9C6E-616F5D06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8CADD6-6FBC-4A17-ABB0-DBA94604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0D6B75-32B1-4E0D-A165-874C2D8D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3731-0DF0-4A01-B0DD-E908769F81E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15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7F3A2E-22D1-4760-94F6-860DEC3A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820024-9EE5-4471-ACA9-98F31F34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938A44-B15B-434C-BA42-AC16D50B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C0A2-BBE2-4888-A36C-950EA97D0ED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99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9476E8-ECB6-46D7-8840-53AB132E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26FDD-8ACA-4BA5-B025-5B5B366F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9CD270-34AA-4FD8-89E5-021BCF21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DBAE-12E7-4452-AB70-6C29ACE86EE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455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1C853-8228-4D81-8A63-2C9A203A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C7AD0A-2706-4C18-B1BF-61393925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004BCB-F070-4ED9-915B-9EAA0678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A22E-F71F-403E-BF3F-E6B57934803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316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73C81-341E-43E6-868F-4617F1D2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8D377E-DB86-4CE1-9D2C-072609F2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2EC4D-604A-4095-A0C1-50A66A2F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8A61-BD16-4772-8345-721FFF59F49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0383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483BEB-5563-4474-8025-DD3BD6D77E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5A522F-83FB-4ABD-BA5E-C54CBCB923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C065D-CF00-45DD-AEC0-5CF57CBB5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7C3D-21B0-4A01-B533-DFA69114E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8726-D3A8-41B8-B0D7-8B02867E4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41566-4259-48C6-933F-D9F0EF69E0C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星空7">
            <a:extLst>
              <a:ext uri="{FF2B5EF4-FFF2-40B4-BE49-F238E27FC236}">
                <a16:creationId xmlns:a16="http://schemas.microsoft.com/office/drawing/2014/main" id="{1E0644F2-54CE-4BCB-8817-FD2A8015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等腰三角形 8">
            <a:extLst>
              <a:ext uri="{FF2B5EF4-FFF2-40B4-BE49-F238E27FC236}">
                <a16:creationId xmlns:a16="http://schemas.microsoft.com/office/drawing/2014/main" id="{7C187CD4-AC61-46E9-85DB-A6194CC72889}"/>
              </a:ext>
            </a:extLst>
          </p:cNvPr>
          <p:cNvSpPr/>
          <p:nvPr/>
        </p:nvSpPr>
        <p:spPr>
          <a:xfrm rot="16200000">
            <a:off x="3423444" y="3683794"/>
            <a:ext cx="839788" cy="679450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9A87F45E-4BF3-45A3-BADA-8DF9704B09D9}"/>
              </a:ext>
            </a:extLst>
          </p:cNvPr>
          <p:cNvSpPr/>
          <p:nvPr/>
        </p:nvSpPr>
        <p:spPr>
          <a:xfrm rot="10800000">
            <a:off x="1350963" y="2060575"/>
            <a:ext cx="3071812" cy="264795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E47BF2-8B8B-4D90-979D-2DBDEC2B047A}"/>
              </a:ext>
            </a:extLst>
          </p:cNvPr>
          <p:cNvSpPr/>
          <p:nvPr/>
        </p:nvSpPr>
        <p:spPr>
          <a:xfrm>
            <a:off x="1271588" y="2466975"/>
            <a:ext cx="3671887" cy="13239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  TEMPLATE</a:t>
            </a:r>
            <a:endParaRPr kumimoji="1" lang="zh-CN" alt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5" name="矩形 5">
            <a:extLst>
              <a:ext uri="{FF2B5EF4-FFF2-40B4-BE49-F238E27FC236}">
                <a16:creationId xmlns:a16="http://schemas.microsoft.com/office/drawing/2014/main" id="{25C3CAD1-3299-4473-A63B-662FEE33A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513263"/>
            <a:ext cx="1006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C1E5FE5-27B9-49D4-A038-4D82A297C76B}"/>
              </a:ext>
            </a:extLst>
          </p:cNvPr>
          <p:cNvSpPr/>
          <p:nvPr/>
        </p:nvSpPr>
        <p:spPr>
          <a:xfrm>
            <a:off x="6089650" y="2060575"/>
            <a:ext cx="6102350" cy="3386138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759406B1-DFBA-46A8-A7B2-71A154B84136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16A1C313-8F78-49A6-B5D6-39A7EF4A2915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286D55-0395-4FE3-B7B1-D5A4A033325D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7" name="矩形 1">
            <a:extLst>
              <a:ext uri="{FF2B5EF4-FFF2-40B4-BE49-F238E27FC236}">
                <a16:creationId xmlns:a16="http://schemas.microsoft.com/office/drawing/2014/main" id="{E149046F-08FF-4FA2-82FD-28F261C8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235426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C000"/>
                </a:solidFill>
              </a:rPr>
              <a:t>CLICK TO ADD YOUR TEXT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64B0FB6-F588-4843-AD98-05389378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024188"/>
            <a:ext cx="4752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</a:rPr>
              <a:t>A man is not old as long as he is seeking something. A man is not old until regrets take the place of dreams. I can make it through the rain. I can stand up once son my own. One's real real first sense in what degree and what sense he set himself.</a:t>
            </a:r>
          </a:p>
        </p:txBody>
      </p:sp>
      <p:pic>
        <p:nvPicPr>
          <p:cNvPr id="11273" name="图片 7">
            <a:extLst>
              <a:ext uri="{FF2B5EF4-FFF2-40B4-BE49-F238E27FC236}">
                <a16:creationId xmlns:a16="http://schemas.microsoft.com/office/drawing/2014/main" id="{A8F03842-ED8F-41B8-B286-D1AA8FFB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0575"/>
            <a:ext cx="60690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星空7">
            <a:extLst>
              <a:ext uri="{FF2B5EF4-FFF2-40B4-BE49-F238E27FC236}">
                <a16:creationId xmlns:a16="http://schemas.microsoft.com/office/drawing/2014/main" id="{FE074133-0E09-489F-ACCB-DB865FAF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3D1202-EE8D-44B7-9D6D-442E6C650976}"/>
              </a:ext>
            </a:extLst>
          </p:cNvPr>
          <p:cNvSpPr/>
          <p:nvPr/>
        </p:nvSpPr>
        <p:spPr>
          <a:xfrm>
            <a:off x="766763" y="3429000"/>
            <a:ext cx="5113337" cy="769441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4400" b="1" dirty="0">
                <a:solidFill>
                  <a:schemeClr val="bg1">
                    <a:lumMod val="95000"/>
                  </a:schemeClr>
                </a:solidFill>
              </a:rPr>
              <a:t>THANK YOU YOU</a:t>
            </a:r>
            <a:r>
              <a:rPr kumimoji="1" lang="zh-CN" altLang="en-US" sz="4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3" name="矩形 5">
            <a:extLst>
              <a:ext uri="{FF2B5EF4-FFF2-40B4-BE49-F238E27FC236}">
                <a16:creationId xmlns:a16="http://schemas.microsoft.com/office/drawing/2014/main" id="{F430F3D1-AA4C-4F4D-84E9-1C917CC8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445000"/>
            <a:ext cx="10080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星空1">
            <a:extLst>
              <a:ext uri="{FF2B5EF4-FFF2-40B4-BE49-F238E27FC236}">
                <a16:creationId xmlns:a16="http://schemas.microsoft.com/office/drawing/2014/main" id="{AE317440-1B55-4AE5-94B0-AC28314B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C8463D-86A0-495B-8F26-678DC2D8F108}"/>
              </a:ext>
            </a:extLst>
          </p:cNvPr>
          <p:cNvSpPr/>
          <p:nvPr/>
        </p:nvSpPr>
        <p:spPr>
          <a:xfrm>
            <a:off x="0" y="1196975"/>
            <a:ext cx="10775950" cy="4752975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F2A056B2-2B4B-4225-9622-D58E267F817E}"/>
              </a:ext>
            </a:extLst>
          </p:cNvPr>
          <p:cNvSpPr/>
          <p:nvPr/>
        </p:nvSpPr>
        <p:spPr>
          <a:xfrm rot="16200000">
            <a:off x="1747044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87CC7D9D-98BD-4554-824D-F437A77E8343}"/>
              </a:ext>
            </a:extLst>
          </p:cNvPr>
          <p:cNvSpPr/>
          <p:nvPr/>
        </p:nvSpPr>
        <p:spPr>
          <a:xfrm rot="10800000">
            <a:off x="881063" y="620713"/>
            <a:ext cx="1357312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336D1E-E594-4B61-AD42-5BFF9C0BD231}"/>
              </a:ext>
            </a:extLst>
          </p:cNvPr>
          <p:cNvSpPr/>
          <p:nvPr/>
        </p:nvSpPr>
        <p:spPr>
          <a:xfrm>
            <a:off x="479425" y="944563"/>
            <a:ext cx="2160588" cy="5238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4DA12C-DF98-4F46-99F2-F9B7F18F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3495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CD6DEE-64C3-481C-A609-FEA0B738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179763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DF63BC-7492-4264-8436-8EAEAE29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4013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5956E7-0506-4BB4-8CE0-76B4BCB1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47593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F067B272-AF35-4A6B-BABA-98BC519BB5CC}"/>
              </a:ext>
            </a:extLst>
          </p:cNvPr>
          <p:cNvSpPr/>
          <p:nvPr/>
        </p:nvSpPr>
        <p:spPr>
          <a:xfrm rot="16200000">
            <a:off x="4896644" y="334724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74F9B318-BC1F-4F08-8A48-783443AF21FB}"/>
              </a:ext>
            </a:extLst>
          </p:cNvPr>
          <p:cNvSpPr/>
          <p:nvPr/>
        </p:nvSpPr>
        <p:spPr>
          <a:xfrm rot="16200000">
            <a:off x="4896644" y="2539206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45D0FB6-F85B-4FD7-BD11-B3C969DBBF58}"/>
              </a:ext>
            </a:extLst>
          </p:cNvPr>
          <p:cNvSpPr/>
          <p:nvPr/>
        </p:nvSpPr>
        <p:spPr>
          <a:xfrm rot="16200000">
            <a:off x="4872832" y="41536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BB8693C8-D859-4842-8D6C-A69D3F829BC2}"/>
              </a:ext>
            </a:extLst>
          </p:cNvPr>
          <p:cNvSpPr/>
          <p:nvPr/>
        </p:nvSpPr>
        <p:spPr>
          <a:xfrm rot="16200000">
            <a:off x="4896644" y="49029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星空5">
            <a:extLst>
              <a:ext uri="{FF2B5EF4-FFF2-40B4-BE49-F238E27FC236}">
                <a16:creationId xmlns:a16="http://schemas.microsoft.com/office/drawing/2014/main" id="{97BCA3E1-2571-4096-8E87-0612094A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2399D1CA-F59D-47E9-981D-395EF49C6328}"/>
              </a:ext>
            </a:extLst>
          </p:cNvPr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DFAD084B-472D-49FE-A1D6-899BF4948608}"/>
              </a:ext>
            </a:extLst>
          </p:cNvPr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4D002F-2A91-441F-9A77-56CF911F716B}"/>
              </a:ext>
            </a:extLst>
          </p:cNvPr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ONE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2" name="文本框 5">
            <a:extLst>
              <a:ext uri="{FF2B5EF4-FFF2-40B4-BE49-F238E27FC236}">
                <a16:creationId xmlns:a16="http://schemas.microsoft.com/office/drawing/2014/main" id="{5FAA9D13-12AF-4DA5-8CCC-8D295EBC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5266532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蓝色地球">
            <a:extLst>
              <a:ext uri="{FF2B5EF4-FFF2-40B4-BE49-F238E27FC236}">
                <a16:creationId xmlns:a16="http://schemas.microsoft.com/office/drawing/2014/main" id="{ED55EA0E-12DC-4DE5-AB57-CEC880CA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121999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6175B7B2-02F0-4AC2-BCC0-7A5DE8BD0877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AF0BCE0D-E782-4FEB-A43A-8B818A8F3ADF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C86D5D-D38F-4A33-997E-47C3BF8AD4F0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4" name="任意多边形 23">
            <a:extLst>
              <a:ext uri="{FF2B5EF4-FFF2-40B4-BE49-F238E27FC236}">
                <a16:creationId xmlns:a16="http://schemas.microsoft.com/office/drawing/2014/main" id="{7F915A3F-645D-46FA-BE4E-157351313791}"/>
              </a:ext>
            </a:extLst>
          </p:cNvPr>
          <p:cNvSpPr/>
          <p:nvPr/>
        </p:nvSpPr>
        <p:spPr>
          <a:xfrm>
            <a:off x="22225" y="-4763"/>
            <a:ext cx="12182475" cy="6862763"/>
          </a:xfrm>
          <a:custGeom>
            <a:avLst/>
            <a:gdLst>
              <a:gd name="connsiteX0" fmla="*/ 583791 w 12182621"/>
              <a:gd name="connsiteY0" fmla="*/ 1043690 h 6862763"/>
              <a:gd name="connsiteX1" fmla="*/ 0 w 12182621"/>
              <a:gd name="connsiteY1" fmla="*/ 1407557 h 6862763"/>
              <a:gd name="connsiteX2" fmla="*/ 0 w 12182621"/>
              <a:gd name="connsiteY2" fmla="*/ 1372553 h 6862763"/>
              <a:gd name="connsiteX3" fmla="*/ 7658981 w 12182621"/>
              <a:gd name="connsiteY3" fmla="*/ 0 h 6862763"/>
              <a:gd name="connsiteX4" fmla="*/ 12182621 w 12182621"/>
              <a:gd name="connsiteY4" fmla="*/ 0 h 6862763"/>
              <a:gd name="connsiteX5" fmla="*/ 12182621 w 12182621"/>
              <a:gd name="connsiteY5" fmla="*/ 6862763 h 6862763"/>
              <a:gd name="connsiteX6" fmla="*/ 0 w 12182621"/>
              <a:gd name="connsiteY6" fmla="*/ 6862763 h 6862763"/>
              <a:gd name="connsiteX7" fmla="*/ 0 w 12182621"/>
              <a:gd name="connsiteY7" fmla="*/ 4817744 h 6862763"/>
              <a:gd name="connsiteX8" fmla="*/ 7681989 w 12182621"/>
              <a:gd name="connsiteY8" fmla="*/ 29676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2621" h="6862763">
                <a:moveTo>
                  <a:pt x="583791" y="1043690"/>
                </a:moveTo>
                <a:lnTo>
                  <a:pt x="0" y="1407557"/>
                </a:lnTo>
                <a:lnTo>
                  <a:pt x="0" y="1372553"/>
                </a:lnTo>
                <a:close/>
                <a:moveTo>
                  <a:pt x="7658981" y="0"/>
                </a:moveTo>
                <a:lnTo>
                  <a:pt x="12182621" y="0"/>
                </a:lnTo>
                <a:lnTo>
                  <a:pt x="12182621" y="6862763"/>
                </a:lnTo>
                <a:lnTo>
                  <a:pt x="0" y="6862763"/>
                </a:lnTo>
                <a:lnTo>
                  <a:pt x="0" y="4817744"/>
                </a:lnTo>
                <a:lnTo>
                  <a:pt x="7681989" y="29676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AD3AE3F8-E793-48C4-85D4-3F17C2610798}"/>
              </a:ext>
            </a:extLst>
          </p:cNvPr>
          <p:cNvSpPr/>
          <p:nvPr/>
        </p:nvSpPr>
        <p:spPr>
          <a:xfrm rot="14109135">
            <a:off x="2715419" y="-2291556"/>
            <a:ext cx="1087437" cy="8531225"/>
          </a:xfrm>
          <a:custGeom>
            <a:avLst/>
            <a:gdLst>
              <a:gd name="connsiteX0" fmla="*/ 0 w 1219295"/>
              <a:gd name="connsiteY0" fmla="*/ 8482573 h 8482573"/>
              <a:gd name="connsiteX1" fmla="*/ 304824 w 1219295"/>
              <a:gd name="connsiteY1" fmla="*/ 0 h 8482573"/>
              <a:gd name="connsiteX2" fmla="*/ 1219295 w 1219295"/>
              <a:gd name="connsiteY2" fmla="*/ 0 h 8482573"/>
              <a:gd name="connsiteX3" fmla="*/ 914471 w 1219295"/>
              <a:gd name="connsiteY3" fmla="*/ 8482573 h 8482573"/>
              <a:gd name="connsiteX4" fmla="*/ 0 w 1219295"/>
              <a:gd name="connsiteY4" fmla="*/ 8482573 h 8482573"/>
              <a:gd name="connsiteX0-1" fmla="*/ 0 w 1157262"/>
              <a:gd name="connsiteY0-2" fmla="*/ 8482573 h 8482573"/>
              <a:gd name="connsiteX1-3" fmla="*/ 304824 w 1157262"/>
              <a:gd name="connsiteY1-4" fmla="*/ 0 h 8482573"/>
              <a:gd name="connsiteX2-5" fmla="*/ 1157262 w 1157262"/>
              <a:gd name="connsiteY2-6" fmla="*/ 787400 h 8482573"/>
              <a:gd name="connsiteX3-7" fmla="*/ 914471 w 1157262"/>
              <a:gd name="connsiteY3-8" fmla="*/ 8482573 h 8482573"/>
              <a:gd name="connsiteX4-9" fmla="*/ 0 w 1157262"/>
              <a:gd name="connsiteY4-10" fmla="*/ 8482573 h 8482573"/>
              <a:gd name="connsiteX0-11" fmla="*/ 0 w 1157262"/>
              <a:gd name="connsiteY0-12" fmla="*/ 8340777 h 8340777"/>
              <a:gd name="connsiteX1-13" fmla="*/ 246615 w 1157262"/>
              <a:gd name="connsiteY1-14" fmla="*/ 0 h 8340777"/>
              <a:gd name="connsiteX2-15" fmla="*/ 1157262 w 1157262"/>
              <a:gd name="connsiteY2-16" fmla="*/ 645604 h 8340777"/>
              <a:gd name="connsiteX3-17" fmla="*/ 914471 w 1157262"/>
              <a:gd name="connsiteY3-18" fmla="*/ 8340777 h 8340777"/>
              <a:gd name="connsiteX4-19" fmla="*/ 0 w 1157262"/>
              <a:gd name="connsiteY4-20" fmla="*/ 8340777 h 8340777"/>
              <a:gd name="connsiteX0-21" fmla="*/ 0 w 1157262"/>
              <a:gd name="connsiteY0-22" fmla="*/ 8340777 h 8340777"/>
              <a:gd name="connsiteX1-23" fmla="*/ 246615 w 1157262"/>
              <a:gd name="connsiteY1-24" fmla="*/ 0 h 8340777"/>
              <a:gd name="connsiteX2-25" fmla="*/ 1157262 w 1157262"/>
              <a:gd name="connsiteY2-26" fmla="*/ 645604 h 8340777"/>
              <a:gd name="connsiteX3-27" fmla="*/ 939204 w 1157262"/>
              <a:gd name="connsiteY3-28" fmla="*/ 7345081 h 8340777"/>
              <a:gd name="connsiteX4-29" fmla="*/ 0 w 1157262"/>
              <a:gd name="connsiteY4-30" fmla="*/ 8340777 h 8340777"/>
              <a:gd name="connsiteX0-31" fmla="*/ 0 w 1087319"/>
              <a:gd name="connsiteY0-32" fmla="*/ 8531283 h 8531283"/>
              <a:gd name="connsiteX1-33" fmla="*/ 176672 w 1087319"/>
              <a:gd name="connsiteY1-34" fmla="*/ 0 h 8531283"/>
              <a:gd name="connsiteX2-35" fmla="*/ 1087319 w 1087319"/>
              <a:gd name="connsiteY2-36" fmla="*/ 645604 h 8531283"/>
              <a:gd name="connsiteX3-37" fmla="*/ 869261 w 1087319"/>
              <a:gd name="connsiteY3-38" fmla="*/ 7345081 h 8531283"/>
              <a:gd name="connsiteX4-39" fmla="*/ 0 w 1087319"/>
              <a:gd name="connsiteY4-40" fmla="*/ 8531283 h 85312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7319" h="8531283">
                <a:moveTo>
                  <a:pt x="0" y="8531283"/>
                </a:moveTo>
                <a:lnTo>
                  <a:pt x="176672" y="0"/>
                </a:lnTo>
                <a:lnTo>
                  <a:pt x="1087319" y="645604"/>
                </a:lnTo>
                <a:lnTo>
                  <a:pt x="869261" y="7345081"/>
                </a:lnTo>
                <a:lnTo>
                  <a:pt x="0" y="8531283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7" name="矩形 1">
            <a:extLst>
              <a:ext uri="{FF2B5EF4-FFF2-40B4-BE49-F238E27FC236}">
                <a16:creationId xmlns:a16="http://schemas.microsoft.com/office/drawing/2014/main" id="{93C5A41A-7E33-4861-8253-01715CD1E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92325"/>
            <a:ext cx="589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92D050"/>
                </a:solidFill>
              </a:rPr>
              <a:t>CLICK TO ADD YOUR TEXT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CF3B91-08DF-4994-86DD-ACA7D1D28FCF}"/>
              </a:ext>
            </a:extLst>
          </p:cNvPr>
          <p:cNvSpPr/>
          <p:nvPr/>
        </p:nvSpPr>
        <p:spPr>
          <a:xfrm>
            <a:off x="4079875" y="2876550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son my own. One's real real first sense in what degree and what sense he set himself.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47E4877-AB06-4A47-9EA6-81050F67F33E}"/>
              </a:ext>
            </a:extLst>
          </p:cNvPr>
          <p:cNvSpPr/>
          <p:nvPr/>
        </p:nvSpPr>
        <p:spPr>
          <a:xfrm>
            <a:off x="4079875" y="4167188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son my own. One's real real first sense in what degree and what sense he set himself.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808B4CE6-37C3-47B7-A08B-940F77FD048A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DAF4B06E-AE5D-4129-A49B-D5EEE1ACD48C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49BF55-9385-4B5C-A44F-841EC7010D26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7" name="矩形 1">
            <a:extLst>
              <a:ext uri="{FF2B5EF4-FFF2-40B4-BE49-F238E27FC236}">
                <a16:creationId xmlns:a16="http://schemas.microsoft.com/office/drawing/2014/main" id="{BBBD5B96-E7D9-4CD5-A7EC-404E272A8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223996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92D050"/>
                </a:solidFill>
              </a:rPr>
              <a:t>CLICK TO ADD YOUR TEXT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F46625-92B4-489C-AEDC-F774FBC7F94A}"/>
              </a:ext>
            </a:extLst>
          </p:cNvPr>
          <p:cNvSpPr/>
          <p:nvPr/>
        </p:nvSpPr>
        <p:spPr>
          <a:xfrm>
            <a:off x="1060450" y="3421063"/>
            <a:ext cx="5140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son my own. One's real real first sense in what degree and what sense he set himself.</a:t>
            </a:r>
          </a:p>
        </p:txBody>
      </p:sp>
      <p:pic>
        <p:nvPicPr>
          <p:cNvPr id="6152" name="图片 1">
            <a:extLst>
              <a:ext uri="{FF2B5EF4-FFF2-40B4-BE49-F238E27FC236}">
                <a16:creationId xmlns:a16="http://schemas.microsoft.com/office/drawing/2014/main" id="{5B6814DF-16A4-45DB-B1C9-CC9B5DB6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282825"/>
            <a:ext cx="540226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3">
            <a:extLst>
              <a:ext uri="{FF2B5EF4-FFF2-40B4-BE49-F238E27FC236}">
                <a16:creationId xmlns:a16="http://schemas.microsoft.com/office/drawing/2014/main" id="{681CD259-6620-4E2E-8CB0-D77A59CD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314166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0" name="矩形 4">
            <a:extLst>
              <a:ext uri="{FF2B5EF4-FFF2-40B4-BE49-F238E27FC236}">
                <a16:creationId xmlns:a16="http://schemas.microsoft.com/office/drawing/2014/main" id="{9453B68F-39E0-4CD1-A97E-E04E2B14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2201863"/>
            <a:ext cx="369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wasted.</a:t>
            </a:r>
          </a:p>
        </p:txBody>
      </p:sp>
      <p:sp>
        <p:nvSpPr>
          <p:cNvPr id="11272" name="矩形 9">
            <a:extLst>
              <a:ext uri="{FF2B5EF4-FFF2-40B4-BE49-F238E27FC236}">
                <a16:creationId xmlns:a16="http://schemas.microsoft.com/office/drawing/2014/main" id="{29AE8A90-B800-4B6E-84F3-BA3DF375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4467225"/>
            <a:ext cx="308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11">
            <a:extLst>
              <a:ext uri="{FF2B5EF4-FFF2-40B4-BE49-F238E27FC236}">
                <a16:creationId xmlns:a16="http://schemas.microsoft.com/office/drawing/2014/main" id="{8D3CEE30-DC90-46E4-862F-C87BB122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4845050"/>
            <a:ext cx="3679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wasted.</a:t>
            </a:r>
          </a:p>
        </p:txBody>
      </p:sp>
      <p:sp>
        <p:nvSpPr>
          <p:cNvPr id="11274" name="矩形 12">
            <a:extLst>
              <a:ext uri="{FF2B5EF4-FFF2-40B4-BE49-F238E27FC236}">
                <a16:creationId xmlns:a16="http://schemas.microsoft.com/office/drawing/2014/main" id="{1B3BEE91-2888-4A24-82E8-809374C0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4343400"/>
            <a:ext cx="308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5" name="矩形 15">
            <a:extLst>
              <a:ext uri="{FF2B5EF4-FFF2-40B4-BE49-F238E27FC236}">
                <a16:creationId xmlns:a16="http://schemas.microsoft.com/office/drawing/2014/main" id="{EA8CE87F-562B-4D7A-960C-4C97CD276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4813300"/>
            <a:ext cx="35829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wasted.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8A847A7-B33A-48E9-B181-D0B05704AF31}"/>
              </a:ext>
            </a:extLst>
          </p:cNvPr>
          <p:cNvSpPr/>
          <p:nvPr/>
        </p:nvSpPr>
        <p:spPr>
          <a:xfrm>
            <a:off x="2320925" y="1970088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DD3BCFE-2894-49B2-BEE5-2B0D67ACDABE}"/>
              </a:ext>
            </a:extLst>
          </p:cNvPr>
          <p:cNvSpPr/>
          <p:nvPr/>
        </p:nvSpPr>
        <p:spPr>
          <a:xfrm>
            <a:off x="7027863" y="1849438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D3FD7F0-F6F7-4CA3-B223-EC57A27FB3A4}"/>
              </a:ext>
            </a:extLst>
          </p:cNvPr>
          <p:cNvSpPr/>
          <p:nvPr/>
        </p:nvSpPr>
        <p:spPr>
          <a:xfrm>
            <a:off x="7031038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A9D8CF6-5256-4D71-9E87-5050CB75D383}"/>
              </a:ext>
            </a:extLst>
          </p:cNvPr>
          <p:cNvSpPr/>
          <p:nvPr/>
        </p:nvSpPr>
        <p:spPr>
          <a:xfrm>
            <a:off x="2230438" y="4368800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0" name="矩形 33">
            <a:extLst>
              <a:ext uri="{FF2B5EF4-FFF2-40B4-BE49-F238E27FC236}">
                <a16:creationId xmlns:a16="http://schemas.microsoft.com/office/drawing/2014/main" id="{5E7C8739-1566-4109-87C2-40BB8E6C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317341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81" name="矩形 34">
            <a:extLst>
              <a:ext uri="{FF2B5EF4-FFF2-40B4-BE49-F238E27FC236}">
                <a16:creationId xmlns:a16="http://schemas.microsoft.com/office/drawing/2014/main" id="{88765E4D-48C3-4A86-B761-721A4392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2016125"/>
            <a:ext cx="35687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wasted.</a:t>
            </a: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9F0952AD-B74B-46A7-834C-5EBB81C9B95C}"/>
              </a:ext>
            </a:extLst>
          </p:cNvPr>
          <p:cNvSpPr/>
          <p:nvPr/>
        </p:nvSpPr>
        <p:spPr>
          <a:xfrm rot="7070444">
            <a:off x="3988594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D2331CE5-FC4F-4AD9-8336-113A1DF194DA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0350B1DF-A5AD-4BE1-A10E-C3FC62E9C129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D35C9D8-36EF-4EE5-B5F7-B5EAD2D158C1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48DE417C-F392-4EA0-B817-EDDB195AB2F9}"/>
              </a:ext>
            </a:extLst>
          </p:cNvPr>
          <p:cNvSpPr/>
          <p:nvPr/>
        </p:nvSpPr>
        <p:spPr>
          <a:xfrm rot="7070444">
            <a:off x="8686006" y="37742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5636B312-BDEE-45AF-A2CA-80D042A1D9FE}"/>
              </a:ext>
            </a:extLst>
          </p:cNvPr>
          <p:cNvSpPr/>
          <p:nvPr/>
        </p:nvSpPr>
        <p:spPr>
          <a:xfrm rot="7070444">
            <a:off x="8695531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D9E487C6-4FD0-46DF-87D8-F62FA1DEDFCC}"/>
              </a:ext>
            </a:extLst>
          </p:cNvPr>
          <p:cNvSpPr/>
          <p:nvPr/>
        </p:nvSpPr>
        <p:spPr>
          <a:xfrm rot="7070444">
            <a:off x="3982244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/>
      <p:bldP spid="11273" grpId="0"/>
      <p:bldP spid="11274" grpId="0"/>
      <p:bldP spid="11275" grpId="0"/>
      <p:bldP spid="24" grpId="0" animBg="1"/>
      <p:bldP spid="25" grpId="0" animBg="1"/>
      <p:bldP spid="28" grpId="0" animBg="1"/>
      <p:bldP spid="29" grpId="0" animBg="1"/>
      <p:bldP spid="11280" grpId="0"/>
      <p:bldP spid="11281" grpId="0"/>
      <p:bldP spid="39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847AD907-CD1E-41D7-9ABC-C86F9124DDF0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523E0A3E-4A4C-4C80-B3F5-630261C7F0AB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81C38C-DD12-4FA6-BA80-139C5CC111A3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36" name="空心弧 35">
            <a:extLst>
              <a:ext uri="{FF2B5EF4-FFF2-40B4-BE49-F238E27FC236}">
                <a16:creationId xmlns:a16="http://schemas.microsoft.com/office/drawing/2014/main" id="{B14A92C7-3AE6-4DE2-A4C3-0BCCBAE946C8}"/>
              </a:ext>
            </a:extLst>
          </p:cNvPr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空心弧 36">
            <a:extLst>
              <a:ext uri="{FF2B5EF4-FFF2-40B4-BE49-F238E27FC236}">
                <a16:creationId xmlns:a16="http://schemas.microsoft.com/office/drawing/2014/main" id="{515C3E85-EBCB-48F1-B388-B01203776363}"/>
              </a:ext>
            </a:extLst>
          </p:cNvPr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10907759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3184F7A-7AD5-4F00-B471-D74FE2FF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2325688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latin typeface="Segoe UI Light" panose="020B0502040204020203" pitchFamily="34" charset="0"/>
                <a:cs typeface="Segoe UI Light" panose="020B0502040204020203" pitchFamily="34" charset="0"/>
              </a:rPr>
              <a:t>50 years</a:t>
            </a:r>
            <a:r>
              <a:rPr lang="en-US" altLang="zh-CN" sz="240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endParaRPr lang="zh-CN" alt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04C870D8-05F3-4A5D-856D-E2B1E0314078}"/>
              </a:ext>
            </a:extLst>
          </p:cNvPr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空心弧 45">
            <a:extLst>
              <a:ext uri="{FF2B5EF4-FFF2-40B4-BE49-F238E27FC236}">
                <a16:creationId xmlns:a16="http://schemas.microsoft.com/office/drawing/2014/main" id="{9A61F7E9-469E-4769-B176-EA5210D0398B}"/>
              </a:ext>
            </a:extLst>
          </p:cNvPr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5524817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471089-DA82-47F1-910D-DFE8CCD4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2432050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latin typeface="Segoe UI Light" panose="020B0502040204020203" pitchFamily="34" charset="0"/>
                <a:cs typeface="Segoe UI Light" panose="020B0502040204020203" pitchFamily="34" charset="0"/>
              </a:rPr>
              <a:t>75</a:t>
            </a:r>
            <a:r>
              <a:rPr lang="en-US" altLang="zh-CN" sz="240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endParaRPr lang="zh-CN" alt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空心弧 47">
            <a:extLst>
              <a:ext uri="{FF2B5EF4-FFF2-40B4-BE49-F238E27FC236}">
                <a16:creationId xmlns:a16="http://schemas.microsoft.com/office/drawing/2014/main" id="{F4C24C02-87EE-4AF3-BB48-DBFB41F8E442}"/>
              </a:ext>
            </a:extLst>
          </p:cNvPr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空心弧 48">
            <a:extLst>
              <a:ext uri="{FF2B5EF4-FFF2-40B4-BE49-F238E27FC236}">
                <a16:creationId xmlns:a16="http://schemas.microsoft.com/office/drawing/2014/main" id="{DEEBF765-6964-4B90-8519-8AD9DAC9B868}"/>
              </a:ext>
            </a:extLst>
          </p:cNvPr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514516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1B2F09A-D8CF-4FFB-B5A1-09D175E7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150" y="2444750"/>
            <a:ext cx="1389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latin typeface="Segoe UI Light" panose="020B0502040204020203" pitchFamily="34" charset="0"/>
                <a:cs typeface="Segoe UI Light" panose="020B0502040204020203" pitchFamily="34" charset="0"/>
              </a:rPr>
              <a:t>96</a:t>
            </a:r>
            <a:r>
              <a:rPr lang="en-US" altLang="zh-CN" sz="240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endParaRPr lang="zh-CN" alt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矩形 3">
            <a:extLst>
              <a:ext uri="{FF2B5EF4-FFF2-40B4-BE49-F238E27FC236}">
                <a16:creationId xmlns:a16="http://schemas.microsoft.com/office/drawing/2014/main" id="{08BE0198-E281-4AC4-A91C-777EBFA2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722688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B050"/>
                </a:solidFill>
              </a:rPr>
              <a:t>ADD YOUR TEXT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52" name="矩形 4">
            <a:extLst>
              <a:ext uri="{FF2B5EF4-FFF2-40B4-BE49-F238E27FC236}">
                <a16:creationId xmlns:a16="http://schemas.microsoft.com/office/drawing/2014/main" id="{BFCE6C44-EE17-44A2-B38B-9E2A4CED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137025"/>
            <a:ext cx="245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矩形 3">
            <a:extLst>
              <a:ext uri="{FF2B5EF4-FFF2-40B4-BE49-F238E27FC236}">
                <a16:creationId xmlns:a16="http://schemas.microsoft.com/office/drawing/2014/main" id="{A4231751-7D9E-4E6F-82E4-9EB6C403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75920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B050"/>
                </a:solidFill>
              </a:rPr>
              <a:t>ADD YOUR TEXT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54" name="矩形 4">
            <a:extLst>
              <a:ext uri="{FF2B5EF4-FFF2-40B4-BE49-F238E27FC236}">
                <a16:creationId xmlns:a16="http://schemas.microsoft.com/office/drawing/2014/main" id="{E2EEAD51-8072-431A-9E6D-2BF66ACD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10050"/>
            <a:ext cx="249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7741A031-F3E6-4A9E-9A0E-CF1284EE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3736975"/>
            <a:ext cx="225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B050"/>
                </a:solidFill>
              </a:rPr>
              <a:t>ADD YOUR TEXT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56" name="矩形 4">
            <a:extLst>
              <a:ext uri="{FF2B5EF4-FFF2-40B4-BE49-F238E27FC236}">
                <a16:creationId xmlns:a16="http://schemas.microsoft.com/office/drawing/2014/main" id="{CB7D85FD-B17E-42DC-8F81-0024F4C1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4210050"/>
            <a:ext cx="2427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 improvenot your past, but you can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星空5">
            <a:extLst>
              <a:ext uri="{FF2B5EF4-FFF2-40B4-BE49-F238E27FC236}">
                <a16:creationId xmlns:a16="http://schemas.microsoft.com/office/drawing/2014/main" id="{43D45E2A-4F73-42D9-8C4D-D780A4ED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05DE3AA-8548-43CD-BE6C-C39A1A763AA4}"/>
              </a:ext>
            </a:extLst>
          </p:cNvPr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165551E1-1784-45A2-A362-CD7D9CBF0582}"/>
              </a:ext>
            </a:extLst>
          </p:cNvPr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5940C63-2C36-4444-90C4-E01D84035C1B}"/>
              </a:ext>
            </a:extLst>
          </p:cNvPr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TWO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22" name="文本框 5">
            <a:extLst>
              <a:ext uri="{FF2B5EF4-FFF2-40B4-BE49-F238E27FC236}">
                <a16:creationId xmlns:a16="http://schemas.microsoft.com/office/drawing/2014/main" id="{8D1DF6E6-567E-432E-914E-6DBCAC2B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5266532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D191BDAB-146C-44CA-B043-F1DFE9B240CA}"/>
              </a:ext>
            </a:extLst>
          </p:cNvPr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5C7E05DF-267F-40D4-A344-1BDB2135A8B4}"/>
              </a:ext>
            </a:extLst>
          </p:cNvPr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223706-10C9-43EE-94D2-73D0EF23FC56}"/>
              </a:ext>
            </a:extLst>
          </p:cNvPr>
          <p:cNvSpPr/>
          <p:nvPr/>
        </p:nvSpPr>
        <p:spPr>
          <a:xfrm>
            <a:off x="479425" y="944563"/>
            <a:ext cx="2663825" cy="338554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27" name="矩形 1">
            <a:extLst>
              <a:ext uri="{FF2B5EF4-FFF2-40B4-BE49-F238E27FC236}">
                <a16:creationId xmlns:a16="http://schemas.microsoft.com/office/drawing/2014/main" id="{E73E2157-F6E1-46FB-A2BB-725C5BDC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2133600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C000"/>
                </a:solidFill>
              </a:rPr>
              <a:t>CLICK TO ADD YOUR TEXT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295C76-1800-4EF0-829B-131D25C0B50D}"/>
              </a:ext>
            </a:extLst>
          </p:cNvPr>
          <p:cNvSpPr/>
          <p:nvPr/>
        </p:nvSpPr>
        <p:spPr>
          <a:xfrm>
            <a:off x="6959600" y="3024188"/>
            <a:ext cx="47529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son my own. One's real real first sense in what degree and what sense he set himself.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516307-9784-4A0F-A5D8-D08B31D28352}"/>
              </a:ext>
            </a:extLst>
          </p:cNvPr>
          <p:cNvSpPr/>
          <p:nvPr/>
        </p:nvSpPr>
        <p:spPr>
          <a:xfrm>
            <a:off x="1865313" y="2301875"/>
            <a:ext cx="360362" cy="2447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D41A0D3-E325-4219-B8EA-9637D8D9F55A}"/>
              </a:ext>
            </a:extLst>
          </p:cNvPr>
          <p:cNvCxnSpPr/>
          <p:nvPr/>
        </p:nvCxnSpPr>
        <p:spPr>
          <a:xfrm>
            <a:off x="1631950" y="4778375"/>
            <a:ext cx="34559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DB67BBEF-28FC-4C21-9ED3-73D0E5AAE58A}"/>
              </a:ext>
            </a:extLst>
          </p:cNvPr>
          <p:cNvSpPr/>
          <p:nvPr/>
        </p:nvSpPr>
        <p:spPr>
          <a:xfrm>
            <a:off x="2960688" y="2921000"/>
            <a:ext cx="327025" cy="1851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5C4D349-9909-4B66-9633-800D71CED135}"/>
              </a:ext>
            </a:extLst>
          </p:cNvPr>
          <p:cNvSpPr/>
          <p:nvPr/>
        </p:nvSpPr>
        <p:spPr>
          <a:xfrm>
            <a:off x="3852863" y="3525838"/>
            <a:ext cx="298450" cy="123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252" name="文本框 4">
            <a:extLst>
              <a:ext uri="{FF2B5EF4-FFF2-40B4-BE49-F238E27FC236}">
                <a16:creationId xmlns:a16="http://schemas.microsoft.com/office/drawing/2014/main" id="{5AD716E5-93D1-4311-8AA2-D0AEADB7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4849813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A</a:t>
            </a:r>
            <a:endParaRPr lang="zh-CN" altLang="en-US"/>
          </a:p>
        </p:txBody>
      </p:sp>
      <p:sp>
        <p:nvSpPr>
          <p:cNvPr id="10253" name="文本框 38">
            <a:extLst>
              <a:ext uri="{FF2B5EF4-FFF2-40B4-BE49-F238E27FC236}">
                <a16:creationId xmlns:a16="http://schemas.microsoft.com/office/drawing/2014/main" id="{A792757A-6F50-41BD-8A31-7C10BEFB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4805363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B</a:t>
            </a:r>
            <a:endParaRPr lang="zh-CN" altLang="en-US"/>
          </a:p>
        </p:txBody>
      </p:sp>
      <p:sp>
        <p:nvSpPr>
          <p:cNvPr id="10254" name="文本框 39">
            <a:extLst>
              <a:ext uri="{FF2B5EF4-FFF2-40B4-BE49-F238E27FC236}">
                <a16:creationId xmlns:a16="http://schemas.microsoft.com/office/drawing/2014/main" id="{582A604D-79AE-4F33-A6C4-0BCC98CB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818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C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Pages>0</Pages>
  <Words>611</Words>
  <Characters>0</Characters>
  <Application>Microsoft Office PowerPoint</Application>
  <DocSecurity>0</DocSecurity>
  <PresentationFormat>宽屏</PresentationFormat>
  <Lines>0</Lines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Segoe UI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欧美PPT</dc:title>
  <dc:subject>RP</dc:subject>
  <dc:creator>https://www.freeppt7.com</dc:creator>
  <cp:keywords>RP</cp:keywords>
  <dc:description>RP</dc:description>
  <cp:lastModifiedBy>之灵 宇</cp:lastModifiedBy>
  <cp:revision>21</cp:revision>
  <dcterms:created xsi:type="dcterms:W3CDTF">2015-08-24T08:38:43Z</dcterms:created>
  <dcterms:modified xsi:type="dcterms:W3CDTF">2019-06-21T01:56:54Z</dcterms:modified>
  <cp:category/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