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38"/>
  </p:notesMasterIdLst>
  <p:sldIdLst>
    <p:sldId id="256" r:id="rId3"/>
    <p:sldId id="257" r:id="rId4"/>
    <p:sldId id="258" r:id="rId5"/>
    <p:sldId id="292" r:id="rId6"/>
    <p:sldId id="283" r:id="rId7"/>
    <p:sldId id="284" r:id="rId8"/>
    <p:sldId id="286" r:id="rId9"/>
    <p:sldId id="287" r:id="rId10"/>
    <p:sldId id="288" r:id="rId11"/>
    <p:sldId id="285" r:id="rId12"/>
    <p:sldId id="289" r:id="rId13"/>
    <p:sldId id="293" r:id="rId14"/>
    <p:sldId id="290" r:id="rId15"/>
    <p:sldId id="291" r:id="rId16"/>
    <p:sldId id="265" r:id="rId17"/>
    <p:sldId id="266" r:id="rId18"/>
    <p:sldId id="280" r:id="rId19"/>
    <p:sldId id="267" r:id="rId20"/>
    <p:sldId id="268" r:id="rId21"/>
    <p:sldId id="294" r:id="rId22"/>
    <p:sldId id="269" r:id="rId23"/>
    <p:sldId id="270" r:id="rId24"/>
    <p:sldId id="271" r:id="rId25"/>
    <p:sldId id="272" r:id="rId26"/>
    <p:sldId id="273" r:id="rId27"/>
    <p:sldId id="274" r:id="rId28"/>
    <p:sldId id="275" r:id="rId29"/>
    <p:sldId id="295" r:id="rId30"/>
    <p:sldId id="276" r:id="rId31"/>
    <p:sldId id="277" r:id="rId32"/>
    <p:sldId id="278" r:id="rId33"/>
    <p:sldId id="279" r:id="rId34"/>
    <p:sldId id="281" r:id="rId35"/>
    <p:sldId id="282" r:id="rId36"/>
    <p:sldId id="296"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BD75"/>
    <a:srgbClr val="84705C"/>
    <a:srgbClr val="CAD65A"/>
    <a:srgbClr val="9ABA20"/>
    <a:srgbClr val="EB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15" autoAdjust="0"/>
    <p:restoredTop sz="94660"/>
  </p:normalViewPr>
  <p:slideViewPr>
    <p:cSldViewPr snapToGrid="0">
      <p:cViewPr varScale="1">
        <p:scale>
          <a:sx n="70" d="100"/>
          <a:sy n="70" d="100"/>
        </p:scale>
        <p:origin x="1116" y="72"/>
      </p:cViewPr>
      <p:guideLst>
        <p:guide orient="horz" pos="2160"/>
        <p:guide pos="3840"/>
      </p:guideLst>
    </p:cSldViewPr>
  </p:slideViewPr>
  <p:notesTextViewPr>
    <p:cViewPr>
      <p:scale>
        <a:sx n="1" d="1"/>
        <a:sy n="1" d="1"/>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85-4F45-8BFD-5D8C7B0CE04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1985-4F45-8BFD-5D8C7B0CE046}"/>
              </c:ext>
            </c:extLst>
          </c:dPt>
          <c:cat>
            <c:strRef>
              <c:f>Sheet1!$A$2:$A$3</c:f>
              <c:strCache>
                <c:ptCount val="2"/>
                <c:pt idx="0">
                  <c:v>A</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1985-4F45-8BFD-5D8C7B0CE046}"/>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D08-48E2-AD59-7EAABE6CCD84}"/>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1D08-48E2-AD59-7EAABE6CCD84}"/>
              </c:ext>
            </c:extLst>
          </c:dPt>
          <c:cat>
            <c:strRef>
              <c:f>Sheet1!$A$2:$A$3</c:f>
              <c:strCache>
                <c:ptCount val="2"/>
                <c:pt idx="0">
                  <c:v>A</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1D08-48E2-AD59-7EAABE6CCD84}"/>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69-4A44-8D9C-060E3FF7A511}"/>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2069-4A44-8D9C-060E3FF7A511}"/>
              </c:ext>
            </c:extLst>
          </c:dPt>
          <c:cat>
            <c:strRef>
              <c:f>Sheet1!$A$2:$A$3</c:f>
              <c:strCache>
                <c:ptCount val="2"/>
                <c:pt idx="0">
                  <c:v>A</c:v>
                </c:pt>
                <c:pt idx="1">
                  <c:v>B</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2069-4A44-8D9C-060E3FF7A511}"/>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D5-419D-99BC-880F21324D28}"/>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46D5-419D-99BC-880F21324D28}"/>
              </c:ext>
            </c:extLst>
          </c:dPt>
          <c:cat>
            <c:strRef>
              <c:f>Sheet1!$A$2:$A$3</c:f>
              <c:strCache>
                <c:ptCount val="2"/>
                <c:pt idx="0">
                  <c:v>A</c:v>
                </c:pt>
                <c:pt idx="1">
                  <c:v>B</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46D5-419D-99BC-880F21324D28}"/>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rgbClr val="64A0DC"/>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AF-4365-98A9-FADCB11E2FA5}"/>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30AF-4365-98A9-FADCB11E2FA5}"/>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30AF-4365-98A9-FADCB11E2FA5}"/>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类别 1</c:v>
                </c:pt>
              </c:strCache>
            </c:strRef>
          </c:tx>
          <c:spPr>
            <a:solidFill>
              <a:schemeClr val="accent2"/>
            </a:solidFill>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51-40DA-93B0-DECECA524D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c:f>
              <c:strCache>
                <c:ptCount val="1"/>
                <c:pt idx="0">
                  <c:v>项目 1</c:v>
                </c:pt>
              </c:strCache>
            </c:strRef>
          </c:cat>
          <c:val>
            <c:numRef>
              <c:f>Sheet1!$B$2</c:f>
              <c:numCache>
                <c:formatCode>General</c:formatCode>
                <c:ptCount val="1"/>
                <c:pt idx="0">
                  <c:v>100</c:v>
                </c:pt>
              </c:numCache>
            </c:numRef>
          </c:val>
          <c:extLst>
            <c:ext xmlns:c16="http://schemas.microsoft.com/office/drawing/2014/chart" uri="{C3380CC4-5D6E-409C-BE32-E72D297353CC}">
              <c16:uniqueId val="{00000001-8B51-40DA-93B0-DECECA524D98}"/>
            </c:ext>
          </c:extLst>
        </c:ser>
        <c:ser>
          <c:idx val="1"/>
          <c:order val="1"/>
          <c:tx>
            <c:strRef>
              <c:f>Sheet1!$C$1</c:f>
              <c:strCache>
                <c:ptCount val="1"/>
                <c:pt idx="0">
                  <c:v>类别 2</c:v>
                </c:pt>
              </c:strCache>
            </c:strRef>
          </c:tx>
          <c:spPr>
            <a:solidFill>
              <a:schemeClr val="accent1"/>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项目 1</c:v>
                </c:pt>
              </c:strCache>
            </c:strRef>
          </c:cat>
          <c:val>
            <c:numRef>
              <c:f>Sheet1!$C$2</c:f>
              <c:numCache>
                <c:formatCode>General</c:formatCode>
                <c:ptCount val="1"/>
                <c:pt idx="0">
                  <c:v>90</c:v>
                </c:pt>
              </c:numCache>
            </c:numRef>
          </c:val>
          <c:extLst>
            <c:ext xmlns:c16="http://schemas.microsoft.com/office/drawing/2014/chart" uri="{C3380CC4-5D6E-409C-BE32-E72D297353CC}">
              <c16:uniqueId val="{00000003-8B51-40DA-93B0-DECECA524D98}"/>
            </c:ext>
          </c:extLst>
        </c:ser>
        <c:ser>
          <c:idx val="2"/>
          <c:order val="2"/>
          <c:tx>
            <c:strRef>
              <c:f>Sheet1!$D$1</c:f>
              <c:strCache>
                <c:ptCount val="1"/>
                <c:pt idx="0">
                  <c:v>类别 3</c:v>
                </c:pt>
              </c:strCache>
            </c:strRef>
          </c:tx>
          <c:spPr>
            <a:solidFill>
              <a:schemeClr val="accent2"/>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项目 1</c:v>
                </c:pt>
              </c:strCache>
            </c:strRef>
          </c:cat>
          <c:val>
            <c:numRef>
              <c:f>Sheet1!$D$2</c:f>
              <c:numCache>
                <c:formatCode>General</c:formatCode>
                <c:ptCount val="1"/>
                <c:pt idx="0">
                  <c:v>50</c:v>
                </c:pt>
              </c:numCache>
            </c:numRef>
          </c:val>
          <c:extLst>
            <c:ext xmlns:c16="http://schemas.microsoft.com/office/drawing/2014/chart" uri="{C3380CC4-5D6E-409C-BE32-E72D297353CC}">
              <c16:uniqueId val="{00000005-8B51-40DA-93B0-DECECA524D98}"/>
            </c:ext>
          </c:extLst>
        </c:ser>
        <c:ser>
          <c:idx val="3"/>
          <c:order val="3"/>
          <c:tx>
            <c:strRef>
              <c:f>Sheet1!$E$1</c:f>
              <c:strCache>
                <c:ptCount val="1"/>
                <c:pt idx="0">
                  <c:v>类别 4</c:v>
                </c:pt>
              </c:strCache>
            </c:strRef>
          </c:tx>
          <c:spPr>
            <a:solidFill>
              <a:schemeClr val="accent1"/>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Sheet1!$A$2</c:f>
              <c:strCache>
                <c:ptCount val="1"/>
                <c:pt idx="0">
                  <c:v>项目 1</c:v>
                </c:pt>
              </c:strCache>
            </c:strRef>
          </c:cat>
          <c:val>
            <c:numRef>
              <c:f>Sheet1!$E$2</c:f>
              <c:numCache>
                <c:formatCode>General</c:formatCode>
                <c:ptCount val="1"/>
                <c:pt idx="0">
                  <c:v>40</c:v>
                </c:pt>
              </c:numCache>
            </c:numRef>
          </c:val>
          <c:extLst>
            <c:ext xmlns:c16="http://schemas.microsoft.com/office/drawing/2014/chart" uri="{C3380CC4-5D6E-409C-BE32-E72D297353CC}">
              <c16:uniqueId val="{00000007-8B51-40DA-93B0-DECECA524D98}"/>
            </c:ext>
          </c:extLst>
        </c:ser>
        <c:dLbls>
          <c:showLegendKey val="0"/>
          <c:showVal val="0"/>
          <c:showCatName val="0"/>
          <c:showSerName val="0"/>
          <c:showPercent val="0"/>
          <c:showBubbleSize val="0"/>
        </c:dLbls>
        <c:gapWidth val="0"/>
        <c:overlap val="-20"/>
        <c:axId val="173784448"/>
        <c:axId val="175002752"/>
      </c:barChart>
      <c:catAx>
        <c:axId val="173784448"/>
        <c:scaling>
          <c:orientation val="maxMin"/>
        </c:scaling>
        <c:delete val="1"/>
        <c:axPos val="l"/>
        <c:minorGridlines>
          <c:spPr>
            <a:ln w="6350" cap="flat" cmpd="sng" algn="ctr">
              <a:solidFill>
                <a:prstClr val="black">
                  <a:tint val="50000"/>
                  <a:shade val="95000"/>
                  <a:satMod val="105000"/>
                </a:prstClr>
              </a:solidFill>
              <a:prstDash val="dash"/>
              <a:round/>
            </a:ln>
          </c:spPr>
        </c:minorGridlines>
        <c:numFmt formatCode="General" sourceLinked="0"/>
        <c:majorTickMark val="out"/>
        <c:minorTickMark val="none"/>
        <c:tickLblPos val="none"/>
        <c:crossAx val="175002752"/>
        <c:crosses val="autoZero"/>
        <c:auto val="0"/>
        <c:lblAlgn val="ctr"/>
        <c:lblOffset val="100"/>
        <c:noMultiLvlLbl val="0"/>
      </c:catAx>
      <c:valAx>
        <c:axId val="175002752"/>
        <c:scaling>
          <c:orientation val="minMax"/>
        </c:scaling>
        <c:delete val="1"/>
        <c:axPos val="t"/>
        <c:majorGridlines>
          <c:spPr>
            <a:ln w="6350" cap="flat" cmpd="sng" algn="ctr">
              <a:solidFill>
                <a:schemeClr val="bg1"/>
              </a:solidFill>
              <a:prstDash val="solid"/>
              <a:round/>
            </a:ln>
          </c:spPr>
        </c:majorGridlines>
        <c:numFmt formatCode="0.00%" sourceLinked="0"/>
        <c:majorTickMark val="cross"/>
        <c:minorTickMark val="none"/>
        <c:tickLblPos val="none"/>
        <c:crossAx val="173784448"/>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72E-44EE-9691-FE2FADD0FEF2}"/>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D72E-44EE-9691-FE2FADD0FEF2}"/>
              </c:ext>
            </c:extLst>
          </c:dPt>
          <c:cat>
            <c:strRef>
              <c:f>Sheet1!$A$2:$A$3</c:f>
              <c:strCache>
                <c:ptCount val="2"/>
                <c:pt idx="0">
                  <c:v>A</c:v>
                </c:pt>
                <c:pt idx="1">
                  <c:v>B</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D72E-44EE-9691-FE2FADD0FEF2}"/>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F339-4A1E-9B00-705A33871647}"/>
              </c:ext>
            </c:extLst>
          </c:dPt>
          <c:dPt>
            <c:idx val="1"/>
            <c:bubble3D val="0"/>
            <c:spPr>
              <a:solidFill>
                <a:schemeClr val="bg1">
                  <a:lumMod val="75000"/>
                  <a:alpha val="65000"/>
                </a:schemeClr>
              </a:solidFill>
            </c:spPr>
            <c:extLst>
              <c:ext xmlns:c16="http://schemas.microsoft.com/office/drawing/2014/chart" uri="{C3380CC4-5D6E-409C-BE32-E72D297353CC}">
                <c16:uniqueId val="{00000003-F339-4A1E-9B00-705A33871647}"/>
              </c:ext>
            </c:extLst>
          </c:dPt>
          <c:val>
            <c:numRef>
              <c:f>Sheet1!$A$2:$A$3</c:f>
              <c:numCache>
                <c:formatCode>0%</c:formatCode>
                <c:ptCount val="2"/>
                <c:pt idx="0">
                  <c:v>0.55000000000000004</c:v>
                </c:pt>
                <c:pt idx="1">
                  <c:v>0.45</c:v>
                </c:pt>
              </c:numCache>
            </c:numRef>
          </c:val>
          <c:extLst>
            <c:ext xmlns:c16="http://schemas.microsoft.com/office/drawing/2014/chart" uri="{C3380CC4-5D6E-409C-BE32-E72D297353CC}">
              <c16:uniqueId val="{00000004-F339-4A1E-9B00-705A33871647}"/>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5069-4007-BF2D-49D1A21215A2}"/>
              </c:ext>
            </c:extLst>
          </c:dPt>
          <c:dPt>
            <c:idx val="1"/>
            <c:bubble3D val="0"/>
            <c:spPr>
              <a:solidFill>
                <a:schemeClr val="bg1">
                  <a:lumMod val="75000"/>
                  <a:alpha val="65000"/>
                </a:schemeClr>
              </a:solidFill>
            </c:spPr>
            <c:extLst>
              <c:ext xmlns:c16="http://schemas.microsoft.com/office/drawing/2014/chart" uri="{C3380CC4-5D6E-409C-BE32-E72D297353CC}">
                <c16:uniqueId val="{00000003-5069-4007-BF2D-49D1A21215A2}"/>
              </c:ext>
            </c:extLst>
          </c:dPt>
          <c:val>
            <c:numRef>
              <c:f>Sheet1!$A$2:$A$3</c:f>
              <c:numCache>
                <c:formatCode>0%</c:formatCode>
                <c:ptCount val="2"/>
                <c:pt idx="0">
                  <c:v>0.35000000000000003</c:v>
                </c:pt>
                <c:pt idx="1">
                  <c:v>0.65000000000000013</c:v>
                </c:pt>
              </c:numCache>
            </c:numRef>
          </c:val>
          <c:extLst>
            <c:ext xmlns:c16="http://schemas.microsoft.com/office/drawing/2014/chart" uri="{C3380CC4-5D6E-409C-BE32-E72D297353CC}">
              <c16:uniqueId val="{00000004-5069-4007-BF2D-49D1A21215A2}"/>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AC21-4CE8-9C02-2D2A9361FB5F}"/>
              </c:ext>
            </c:extLst>
          </c:dPt>
          <c:dPt>
            <c:idx val="1"/>
            <c:bubble3D val="0"/>
            <c:spPr>
              <a:solidFill>
                <a:schemeClr val="bg1">
                  <a:lumMod val="75000"/>
                  <a:alpha val="65000"/>
                </a:schemeClr>
              </a:solidFill>
            </c:spPr>
            <c:extLst>
              <c:ext xmlns:c16="http://schemas.microsoft.com/office/drawing/2014/chart" uri="{C3380CC4-5D6E-409C-BE32-E72D297353CC}">
                <c16:uniqueId val="{00000003-AC21-4CE8-9C02-2D2A9361FB5F}"/>
              </c:ext>
            </c:extLst>
          </c:dPt>
          <c:val>
            <c:numRef>
              <c:f>Sheet1!$A$2:$A$3</c:f>
              <c:numCache>
                <c:formatCode>0%</c:formatCode>
                <c:ptCount val="2"/>
                <c:pt idx="0">
                  <c:v>0.21000000000000002</c:v>
                </c:pt>
                <c:pt idx="1">
                  <c:v>0.79</c:v>
                </c:pt>
              </c:numCache>
            </c:numRef>
          </c:val>
          <c:extLst>
            <c:ext xmlns:c16="http://schemas.microsoft.com/office/drawing/2014/chart" uri="{C3380CC4-5D6E-409C-BE32-E72D297353CC}">
              <c16:uniqueId val="{00000004-AC21-4CE8-9C02-2D2A9361FB5F}"/>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CBED-4D68-98A6-985564C5246D}"/>
              </c:ext>
            </c:extLst>
          </c:dPt>
          <c:dPt>
            <c:idx val="1"/>
            <c:bubble3D val="0"/>
            <c:spPr>
              <a:solidFill>
                <a:schemeClr val="bg1">
                  <a:lumMod val="75000"/>
                  <a:alpha val="65000"/>
                </a:schemeClr>
              </a:solidFill>
            </c:spPr>
            <c:extLst>
              <c:ext xmlns:c16="http://schemas.microsoft.com/office/drawing/2014/chart" uri="{C3380CC4-5D6E-409C-BE32-E72D297353CC}">
                <c16:uniqueId val="{00000003-CBED-4D68-98A6-985564C5246D}"/>
              </c:ext>
            </c:extLst>
          </c:dPt>
          <c:val>
            <c:numRef>
              <c:f>Sheet1!$A$2:$A$3</c:f>
              <c:numCache>
                <c:formatCode>0%</c:formatCode>
                <c:ptCount val="2"/>
                <c:pt idx="0">
                  <c:v>0.42000000000000004</c:v>
                </c:pt>
                <c:pt idx="1">
                  <c:v>0.58000000000000007</c:v>
                </c:pt>
              </c:numCache>
            </c:numRef>
          </c:val>
          <c:extLst>
            <c:ext xmlns:c16="http://schemas.microsoft.com/office/drawing/2014/chart" uri="{C3380CC4-5D6E-409C-BE32-E72D297353CC}">
              <c16:uniqueId val="{00000004-CBED-4D68-98A6-985564C5246D}"/>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3082-415A-90F4-77FF7CF26DEA}"/>
              </c:ext>
            </c:extLst>
          </c:dPt>
          <c:dPt>
            <c:idx val="1"/>
            <c:bubble3D val="0"/>
            <c:spPr>
              <a:solidFill>
                <a:schemeClr val="bg1">
                  <a:lumMod val="75000"/>
                  <a:alpha val="65000"/>
                </a:schemeClr>
              </a:solidFill>
            </c:spPr>
            <c:extLst>
              <c:ext xmlns:c16="http://schemas.microsoft.com/office/drawing/2014/chart" uri="{C3380CC4-5D6E-409C-BE32-E72D297353CC}">
                <c16:uniqueId val="{00000003-3082-415A-90F4-77FF7CF26DEA}"/>
              </c:ext>
            </c:extLst>
          </c:dPt>
          <c:val>
            <c:numRef>
              <c:f>Sheet1!$A$2:$A$3</c:f>
              <c:numCache>
                <c:formatCode>0%</c:formatCode>
                <c:ptCount val="2"/>
                <c:pt idx="0">
                  <c:v>0.94000000000000006</c:v>
                </c:pt>
                <c:pt idx="1">
                  <c:v>6.0000000000000005E-2</c:v>
                </c:pt>
              </c:numCache>
            </c:numRef>
          </c:val>
          <c:extLst>
            <c:ext xmlns:c16="http://schemas.microsoft.com/office/drawing/2014/chart" uri="{C3380CC4-5D6E-409C-BE32-E72D297353CC}">
              <c16:uniqueId val="{00000004-3082-415A-90F4-77FF7CF26DEA}"/>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DC79-4AB1-A55A-AE2850FAC47C}"/>
              </c:ext>
            </c:extLst>
          </c:dPt>
          <c:dPt>
            <c:idx val="1"/>
            <c:bubble3D val="0"/>
            <c:spPr>
              <a:solidFill>
                <a:schemeClr val="bg1">
                  <a:lumMod val="75000"/>
                  <a:alpha val="65000"/>
                </a:schemeClr>
              </a:solidFill>
            </c:spPr>
            <c:extLst>
              <c:ext xmlns:c16="http://schemas.microsoft.com/office/drawing/2014/chart" uri="{C3380CC4-5D6E-409C-BE32-E72D297353CC}">
                <c16:uniqueId val="{00000003-DC79-4AB1-A55A-AE2850FAC47C}"/>
              </c:ext>
            </c:extLst>
          </c:dPt>
          <c:val>
            <c:numRef>
              <c:f>Sheet1!$A$2:$A$3</c:f>
              <c:numCache>
                <c:formatCode>0%</c:formatCode>
                <c:ptCount val="2"/>
                <c:pt idx="0">
                  <c:v>0.89</c:v>
                </c:pt>
                <c:pt idx="1">
                  <c:v>0.11</c:v>
                </c:pt>
              </c:numCache>
            </c:numRef>
          </c:val>
          <c:extLst>
            <c:ext xmlns:c16="http://schemas.microsoft.com/office/drawing/2014/chart" uri="{C3380CC4-5D6E-409C-BE32-E72D297353CC}">
              <c16:uniqueId val="{00000004-DC79-4AB1-A55A-AE2850FAC47C}"/>
            </c:ext>
          </c:extLst>
        </c:ser>
        <c:dLbls>
          <c:showLegendKey val="0"/>
          <c:showVal val="0"/>
          <c:showCatName val="0"/>
          <c:showSerName val="0"/>
          <c:showPercent val="0"/>
          <c:showBubbleSize val="0"/>
          <c:showLeaderLines val="0"/>
        </c:dLbls>
        <c:firstSliceAng val="0"/>
        <c:holeSize val="75"/>
      </c:doughnutChart>
    </c:plotArea>
    <c:plotVisOnly val="1"/>
    <c:dispBlanksAs val="zero"/>
    <c:showDLblsOverMax val="0"/>
  </c:chart>
  <c:txPr>
    <a:bodyPr/>
    <a:lstStyle/>
    <a:p>
      <a:pPr>
        <a:defRPr lang="zh-CN" sz="1800"/>
      </a:pPr>
      <a:endParaRPr lang="zh-CN"/>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77C-4F83-9A95-3656218DA0BB}"/>
            </c:ext>
          </c:extLst>
        </c:ser>
        <c:ser>
          <c:idx val="1"/>
          <c:order val="1"/>
          <c:tx>
            <c:strRef>
              <c:f>Sheet1!$C$1</c:f>
              <c:strCache>
                <c:ptCount val="1"/>
                <c:pt idx="0">
                  <c:v>系列 2</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77C-4F83-9A95-3656218DA0BB}"/>
            </c:ext>
          </c:extLst>
        </c:ser>
        <c:ser>
          <c:idx val="2"/>
          <c:order val="2"/>
          <c:tx>
            <c:strRef>
              <c:f>Sheet1!$D$1</c:f>
              <c:strCache>
                <c:ptCount val="1"/>
                <c:pt idx="0">
                  <c:v>系列 3</c:v>
                </c:pt>
              </c:strCache>
            </c:strRef>
          </c:tx>
          <c:spPr>
            <a:solidFill>
              <a:schemeClr val="bg1">
                <a:lumMod val="7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4</c:v>
                </c:pt>
              </c:numCache>
            </c:numRef>
          </c:val>
          <c:extLst>
            <c:ext xmlns:c16="http://schemas.microsoft.com/office/drawing/2014/chart" uri="{C3380CC4-5D6E-409C-BE32-E72D297353CC}">
              <c16:uniqueId val="{00000002-377C-4F83-9A95-3656218DA0BB}"/>
            </c:ext>
          </c:extLst>
        </c:ser>
        <c:dLbls>
          <c:showLegendKey val="0"/>
          <c:showVal val="0"/>
          <c:showCatName val="0"/>
          <c:showSerName val="0"/>
          <c:showPercent val="0"/>
          <c:showBubbleSize val="0"/>
        </c:dLbls>
        <c:gapWidth val="150"/>
        <c:overlap val="100"/>
        <c:axId val="324240128"/>
        <c:axId val="325227264"/>
      </c:barChart>
      <c:catAx>
        <c:axId val="324240128"/>
        <c:scaling>
          <c:orientation val="minMax"/>
        </c:scaling>
        <c:delete val="1"/>
        <c:axPos val="b"/>
        <c:numFmt formatCode="General" sourceLinked="1"/>
        <c:majorTickMark val="none"/>
        <c:minorTickMark val="none"/>
        <c:tickLblPos val="nextTo"/>
        <c:crossAx val="325227264"/>
        <c:crosses val="autoZero"/>
        <c:auto val="1"/>
        <c:lblAlgn val="ctr"/>
        <c:lblOffset val="100"/>
        <c:noMultiLvlLbl val="0"/>
      </c:catAx>
      <c:valAx>
        <c:axId val="325227264"/>
        <c:scaling>
          <c:orientation val="minMax"/>
          <c:max val="12"/>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32424012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1DBAF-C51E-43CB-A0F5-644F87E72D13}" type="datetimeFigureOut">
              <a:rPr lang="zh-CN" altLang="en-US" smtClean="0"/>
              <a:pPr/>
              <a:t>2019/7/4 Thursday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2ED8A-708F-4681-93AD-B73CB13B32F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23</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矩形 1"/>
          <p:cNvSpPr/>
          <p:nvPr userDrawn="1"/>
        </p:nvSpPr>
        <p:spPr>
          <a:xfrm>
            <a:off x="575496" y="665019"/>
            <a:ext cx="11041008" cy="5780543"/>
          </a:xfrm>
          <a:prstGeom prst="rect">
            <a:avLst/>
          </a:prstGeom>
          <a:solidFill>
            <a:schemeClr val="bg1"/>
          </a:solidFill>
          <a:ln w="190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4080681" y="1883391"/>
            <a:ext cx="8111319" cy="4974609"/>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897737" y="1105469"/>
            <a:ext cx="1294263" cy="941695"/>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phone 6 floatin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3" name="矩形 2"/>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5" name="矩形 4"/>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55957" y="-129162"/>
            <a:ext cx="10515600" cy="1325563"/>
          </a:xfrm>
        </p:spPr>
        <p:txBody>
          <a:bodyPr>
            <a:normAutofit/>
          </a:bodyPr>
          <a:lstStyle>
            <a:lvl1pPr>
              <a:defRPr sz="2400">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4474869" flipH="1">
            <a:off x="-2436020" y="-863477"/>
            <a:ext cx="3394679" cy="41197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2019/7/4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2019/7/4 Thursday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813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2.mp3"/><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audio" Target="../media/media1.mp3"/><Relationship Id="rId12"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1.mp3"/><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hyperlink" Target="https://www.freeppt7.com/" TargetMode="External"/><Relationship Id="rId10"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audio" Target="../media/media2.mp3"/><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 Id="rId5" Type="http://schemas.openxmlformats.org/officeDocument/2006/relationships/chart" Target="../charts/chart13.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hyperlink" Target="https://www.freeppt7.com/" TargetMode="External"/><Relationship Id="rId3" Type="http://schemas.openxmlformats.org/officeDocument/2006/relationships/tags" Target="../tags/tag8.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tags" Target="../tags/tag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5"/>
          <p:cNvSpPr txBox="1"/>
          <p:nvPr>
            <p:custDataLst>
              <p:tags r:id="rId1"/>
            </p:custDataLst>
          </p:nvPr>
        </p:nvSpPr>
        <p:spPr>
          <a:xfrm>
            <a:off x="2642973" y="1524203"/>
            <a:ext cx="2967479" cy="1446550"/>
          </a:xfrm>
          <a:prstGeom prst="rect">
            <a:avLst/>
          </a:prstGeom>
          <a:noFill/>
        </p:spPr>
        <p:txBody>
          <a:bodyPr wrap="none" rtlCol="0">
            <a:spAutoFit/>
          </a:bodyPr>
          <a:lstStyle/>
          <a:p>
            <a:r>
              <a:rPr lang="en-US" altLang="zh-CN" sz="8800" b="1" dirty="0">
                <a:solidFill>
                  <a:schemeClr val="accent1"/>
                </a:solidFill>
                <a:latin typeface="微软雅黑" panose="020B0503020204020204" pitchFamily="34" charset="-122"/>
                <a:ea typeface="微软雅黑" panose="020B0503020204020204" pitchFamily="34" charset="-122"/>
              </a:rPr>
              <a:t>2019</a:t>
            </a:r>
            <a:endParaRPr lang="zh-CN" altLang="en-US" sz="8800" b="1" dirty="0">
              <a:solidFill>
                <a:schemeClr val="accent1"/>
              </a:solidFill>
              <a:latin typeface="微软雅黑" panose="020B0503020204020204" pitchFamily="34" charset="-122"/>
              <a:ea typeface="微软雅黑" panose="020B0503020204020204" pitchFamily="34" charset="-122"/>
            </a:endParaRPr>
          </a:p>
        </p:txBody>
      </p:sp>
      <p:sp>
        <p:nvSpPr>
          <p:cNvPr id="5" name="PA_文本框 6"/>
          <p:cNvSpPr txBox="1"/>
          <p:nvPr>
            <p:custDataLst>
              <p:tags r:id="rId2"/>
            </p:custDataLst>
          </p:nvPr>
        </p:nvSpPr>
        <p:spPr>
          <a:xfrm>
            <a:off x="2642973" y="2752945"/>
            <a:ext cx="6234399" cy="707886"/>
          </a:xfrm>
          <a:prstGeom prst="rect">
            <a:avLst/>
          </a:prstGeom>
          <a:noFill/>
        </p:spPr>
        <p:txBody>
          <a:bodyPr wrap="none" rtlCol="0">
            <a:spAutoFit/>
          </a:bodyPr>
          <a:lstStyle/>
          <a:p>
            <a:r>
              <a:rPr lang="zh-CN" altLang="en-US" sz="4000" spc="-200" dirty="0">
                <a:solidFill>
                  <a:schemeClr val="tx2"/>
                </a:solidFill>
                <a:latin typeface="等线 Light" panose="02010600030101010101" pitchFamily="2" charset="-122"/>
                <a:ea typeface="等线 Light" panose="02010600030101010101" pitchFamily="2" charset="-122"/>
              </a:rPr>
              <a:t>Literary refreshing</a:t>
            </a:r>
            <a:r>
              <a:rPr lang="en-US" altLang="zh-CN" sz="4000" spc="-200" dirty="0">
                <a:solidFill>
                  <a:schemeClr val="tx2"/>
                </a:solidFill>
                <a:latin typeface="等线 Light" panose="02010600030101010101" pitchFamily="2" charset="-122"/>
                <a:ea typeface="等线 Light" panose="02010600030101010101" pitchFamily="2" charset="-122"/>
              </a:rPr>
              <a:t> ppt t</a:t>
            </a:r>
            <a:r>
              <a:rPr lang="zh-CN" altLang="en-US" sz="4000" spc="-200" dirty="0">
                <a:solidFill>
                  <a:schemeClr val="tx2"/>
                </a:solidFill>
                <a:latin typeface="等线 Light" panose="02010600030101010101" pitchFamily="2" charset="-122"/>
                <a:ea typeface="等线 Light" panose="02010600030101010101" pitchFamily="2" charset="-122"/>
              </a:rPr>
              <a:t>emplate</a:t>
            </a:r>
          </a:p>
        </p:txBody>
      </p:sp>
      <p:sp>
        <p:nvSpPr>
          <p:cNvPr id="6" name="PA_文本框 16"/>
          <p:cNvSpPr txBox="1"/>
          <p:nvPr>
            <p:custDataLst>
              <p:tags r:id="rId3"/>
            </p:custDataLst>
          </p:nvPr>
        </p:nvSpPr>
        <p:spPr>
          <a:xfrm>
            <a:off x="2709084" y="3674331"/>
            <a:ext cx="6657335" cy="523220"/>
          </a:xfrm>
          <a:prstGeom prst="rect">
            <a:avLst/>
          </a:prstGeom>
          <a:noFill/>
        </p:spPr>
        <p:txBody>
          <a:bodyPr wrap="none" rtlCol="0">
            <a:spAutoFit/>
          </a:bodyPr>
          <a:lstStyle/>
          <a:p>
            <a:r>
              <a:rPr lang="en-US" altLang="zh-CN" sz="1400" dirty="0">
                <a:solidFill>
                  <a:schemeClr val="tx1">
                    <a:lumMod val="50000"/>
                    <a:lumOff val="50000"/>
                  </a:schemeClr>
                </a:solidFill>
              </a:rPr>
              <a:t>Lorem </a:t>
            </a:r>
            <a:r>
              <a:rPr lang="en-US" altLang="zh-CN" sz="1400" dirty="0" err="1">
                <a:solidFill>
                  <a:schemeClr val="tx1">
                    <a:lumMod val="50000"/>
                    <a:lumOff val="50000"/>
                  </a:schemeClr>
                </a:solidFill>
              </a:rPr>
              <a:t>Lpsum</a:t>
            </a:r>
            <a:r>
              <a:rPr lang="en-US" altLang="zh-CN" sz="1400" dirty="0">
                <a:solidFill>
                  <a:schemeClr val="tx1">
                    <a:lumMod val="50000"/>
                    <a:lumOff val="50000"/>
                  </a:schemeClr>
                </a:solidFill>
              </a:rPr>
              <a:t> Dolor Sit </a:t>
            </a:r>
            <a:r>
              <a:rPr lang="en-US" altLang="zh-CN" sz="1400" dirty="0" err="1">
                <a:solidFill>
                  <a:schemeClr val="tx1">
                    <a:lumMod val="50000"/>
                    <a:lumOff val="50000"/>
                  </a:schemeClr>
                </a:solidFill>
              </a:rPr>
              <a:t>Er</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Elit</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Lamet, consecitaur</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Cillium</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Adipisicing</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Pecu, sed</a:t>
            </a:r>
            <a:r>
              <a:rPr lang="en-US" altLang="zh-CN" sz="1400" dirty="0">
                <a:solidFill>
                  <a:schemeClr val="tx1">
                    <a:lumMod val="50000"/>
                    <a:lumOff val="50000"/>
                  </a:schemeClr>
                </a:solidFill>
              </a:rPr>
              <a:t> Do</a:t>
            </a:r>
          </a:p>
          <a:p>
            <a:r>
              <a:rPr lang="en-US" altLang="zh-CN" sz="1400" dirty="0" err="1">
                <a:solidFill>
                  <a:schemeClr val="tx1">
                    <a:lumMod val="50000"/>
                    <a:lumOff val="50000"/>
                  </a:schemeClr>
                </a:solidFill>
              </a:rPr>
              <a:t>Eiusmod</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Tempor</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Lncididunt</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Ut</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Labore</a:t>
            </a:r>
            <a:r>
              <a:rPr lang="en-US" altLang="zh-CN" sz="1400" dirty="0">
                <a:solidFill>
                  <a:schemeClr val="tx1">
                    <a:lumMod val="50000"/>
                    <a:lumOff val="50000"/>
                  </a:schemeClr>
                </a:solidFill>
              </a:rPr>
              <a:t> Et </a:t>
            </a:r>
            <a:r>
              <a:rPr lang="en-US" altLang="zh-CN" sz="1400" dirty="0" err="1">
                <a:solidFill>
                  <a:schemeClr val="tx1">
                    <a:lumMod val="50000"/>
                    <a:lumOff val="50000"/>
                  </a:schemeClr>
                </a:solidFill>
              </a:rPr>
              <a:t>Dolore</a:t>
            </a:r>
            <a:r>
              <a:rPr lang="en-US" altLang="zh-CN" sz="1400" dirty="0">
                <a:solidFill>
                  <a:schemeClr val="tx1">
                    <a:lumMod val="50000"/>
                    <a:lumOff val="50000"/>
                  </a:schemeClr>
                </a:solidFill>
              </a:rPr>
              <a:t> Magna.</a:t>
            </a:r>
            <a:endParaRPr lang="zh-CN" altLang="en-US" sz="1400" dirty="0">
              <a:solidFill>
                <a:schemeClr val="tx1">
                  <a:lumMod val="50000"/>
                  <a:lumOff val="50000"/>
                </a:schemeClr>
              </a:solidFill>
            </a:endParaRPr>
          </a:p>
        </p:txBody>
      </p:sp>
      <p:sp>
        <p:nvSpPr>
          <p:cNvPr id="7" name="PA_圆角矩形 6"/>
          <p:cNvSpPr/>
          <p:nvPr>
            <p:custDataLst>
              <p:tags r:id="rId4"/>
            </p:custDataLst>
          </p:nvPr>
        </p:nvSpPr>
        <p:spPr bwMode="auto">
          <a:xfrm>
            <a:off x="2770967" y="4432083"/>
            <a:ext cx="1928271" cy="444587"/>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8" name="PA_文本框 22"/>
          <p:cNvSpPr txBox="1"/>
          <p:nvPr>
            <p:custDataLst>
              <p:tags r:id="rId5"/>
            </p:custDataLst>
          </p:nvPr>
        </p:nvSpPr>
        <p:spPr>
          <a:xfrm>
            <a:off x="2642973" y="4464041"/>
            <a:ext cx="2184256" cy="379335"/>
          </a:xfrm>
          <a:prstGeom prst="rect">
            <a:avLst/>
          </a:prstGeom>
          <a:noFill/>
        </p:spPr>
        <p:txBody>
          <a:bodyPr wrap="square" rtlCol="0">
            <a:spAutoFit/>
          </a:bodyPr>
          <a:lstStyle/>
          <a:p>
            <a:pPr algn="ctr"/>
            <a:r>
              <a:rPr lang="zh-CN" altLang="en-US" sz="1865" dirty="0">
                <a:solidFill>
                  <a:schemeClr val="bg1"/>
                </a:solidFill>
                <a:latin typeface="微软雅黑" panose="020B0503020204020204" pitchFamily="34" charset="-122"/>
                <a:ea typeface="微软雅黑" panose="020B0503020204020204" pitchFamily="34" charset="-122"/>
              </a:rPr>
              <a:t>Reporter:</a:t>
            </a:r>
          </a:p>
        </p:txBody>
      </p:sp>
      <p:pic>
        <p:nvPicPr>
          <p:cNvPr id="9" name="PA_MarkPetrie - A New Day No Drums">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cstate="print"/>
          <a:stretch>
            <a:fillRect/>
          </a:stretch>
        </p:blipFill>
        <p:spPr>
          <a:xfrm>
            <a:off x="5988140" y="-2998533"/>
            <a:ext cx="717660" cy="609600"/>
          </a:xfrm>
          <a:prstGeom prst="rect">
            <a:avLst/>
          </a:prstGeom>
        </p:spPr>
      </p:pic>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72880" y="2267356"/>
            <a:ext cx="5022689" cy="6095496"/>
          </a:xfrm>
          <a:prstGeom prst="rect">
            <a:avLst/>
          </a:prstGeom>
        </p:spPr>
      </p:pic>
      <p:pic>
        <p:nvPicPr>
          <p:cNvPr id="11" name="图片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474869" flipH="1">
            <a:off x="-1564454" y="-2323200"/>
            <a:ext cx="5022689" cy="6095496"/>
          </a:xfrm>
          <a:prstGeom prst="rect">
            <a:avLst/>
          </a:prstGeom>
        </p:spPr>
      </p:pic>
      <p:pic>
        <p:nvPicPr>
          <p:cNvPr id="2" name="豪云侠少">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cstate="print"/>
          <a:stretch>
            <a:fillRect/>
          </a:stretch>
        </p:blipFill>
        <p:spPr>
          <a:xfrm>
            <a:off x="-764147" y="4876670"/>
            <a:ext cx="609600" cy="609600"/>
          </a:xfrm>
          <a:prstGeom prst="rect">
            <a:avLst/>
          </a:prstGeom>
        </p:spPr>
      </p:pic>
      <p:sp>
        <p:nvSpPr>
          <p:cNvPr id="12" name="文本框 11">
            <a:extLst>
              <a:ext uri="{FF2B5EF4-FFF2-40B4-BE49-F238E27FC236}">
                <a16:creationId xmlns:a16="http://schemas.microsoft.com/office/drawing/2014/main" id="{BBD4BEA9-6F5C-4D5C-A427-C29D600D876F}"/>
              </a:ext>
            </a:extLst>
          </p:cNvPr>
          <p:cNvSpPr txBox="1"/>
          <p:nvPr/>
        </p:nvSpPr>
        <p:spPr>
          <a:xfrm>
            <a:off x="2770967" y="6168788"/>
            <a:ext cx="3930084" cy="379335"/>
          </a:xfrm>
          <a:prstGeom prst="rect">
            <a:avLst/>
          </a:prstGeom>
          <a:noFill/>
        </p:spPr>
        <p:txBody>
          <a:bodyPr wrap="square" rtlCol="0">
            <a:spAutoFit/>
          </a:bodyPr>
          <a:lstStyle/>
          <a:p>
            <a:r>
              <a:rPr lang="en-US" altLang="zh-CN" dirty="0">
                <a:solidFill>
                  <a:schemeClr val="bg1">
                    <a:lumMod val="50000"/>
                  </a:schemeClr>
                </a:solidFill>
                <a:hlinkClick r:id="rId15">
                  <a:extLst>
                    <a:ext uri="{A12FA001-AC4F-418D-AE19-62706E023703}">
                      <ahyp:hlinkClr xmlns:ahyp="http://schemas.microsoft.com/office/drawing/2018/hyperlinkcolor" val="tx"/>
                    </a:ext>
                  </a:extLst>
                </a:hlinkClick>
              </a:rPr>
              <a:t>https://www.freeppt7.com</a:t>
            </a:r>
            <a:endParaRPr lang="zh-CN" altLang="en-US"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hyp="http://schemas.microsoft.com/office/drawing/2018/hyperlinkcolor" xmlns:a16="http://schemas.microsoft.com/office/drawing/2014/main"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3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800" decel="100000"/>
                                        <p:tgtEl>
                                          <p:spTgt spid="4"/>
                                        </p:tgtEl>
                                      </p:cBhvr>
                                    </p:animEffect>
                                    <p:anim calcmode="lin" valueType="num">
                                      <p:cBhvr>
                                        <p:cTn id="11" dur="800" decel="100000" fill="hold"/>
                                        <p:tgtEl>
                                          <p:spTgt spid="4"/>
                                        </p:tgtEl>
                                        <p:attrNameLst>
                                          <p:attrName>style.rotation</p:attrName>
                                        </p:attrNameLst>
                                      </p:cBhvr>
                                      <p:tavLst>
                                        <p:tav tm="0">
                                          <p:val>
                                            <p:fltVal val="-90"/>
                                          </p:val>
                                        </p:tav>
                                        <p:tav tm="100000">
                                          <p:val>
                                            <p:fltVal val="0"/>
                                          </p:val>
                                        </p:tav>
                                      </p:tavLst>
                                    </p:anim>
                                    <p:anim calcmode="lin" valueType="num">
                                      <p:cBhvr>
                                        <p:cTn id="12" dur="800" decel="100000" fill="hold"/>
                                        <p:tgtEl>
                                          <p:spTgt spid="4"/>
                                        </p:tgtEl>
                                        <p:attrNameLst>
                                          <p:attrName>ppt_x</p:attrName>
                                        </p:attrNameLst>
                                      </p:cBhvr>
                                      <p:tavLst>
                                        <p:tav tm="0">
                                          <p:val>
                                            <p:strVal val="#ppt_x+0.4"/>
                                          </p:val>
                                        </p:tav>
                                        <p:tav tm="100000">
                                          <p:val>
                                            <p:strVal val="#ppt_x-0.05"/>
                                          </p:val>
                                        </p:tav>
                                      </p:tavLst>
                                    </p:anim>
                                    <p:anim calcmode="lin" valueType="num">
                                      <p:cBhvr>
                                        <p:cTn id="13" dur="800" decel="100000" fill="hold"/>
                                        <p:tgtEl>
                                          <p:spTgt spid="4"/>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
                                        </p:tgtEl>
                                      </p:cBhvr>
                                    </p:animEffect>
                                  </p:childTnLst>
                                </p:cTn>
                              </p:par>
                            </p:childTnLst>
                          </p:cTn>
                        </p:par>
                        <p:par>
                          <p:cTn id="24" fill="hold">
                            <p:stCondLst>
                              <p:cond delay="29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3900"/>
                            </p:stCondLst>
                            <p:childTnLst>
                              <p:par>
                                <p:cTn id="31" presetID="2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par>
                          <p:cTn id="34" fill="hold">
                            <p:stCondLst>
                              <p:cond delay="4400"/>
                            </p:stCondLst>
                            <p:childTnLst>
                              <p:par>
                                <p:cTn id="35" presetID="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9" repeatCount="indefinite" fill="hold" display="0">
                  <p:stCondLst>
                    <p:cond delay="indefinite"/>
                  </p:stCondLst>
                  <p:endCondLst>
                    <p:cond evt="onStopAudio" delay="0">
                      <p:tgtEl>
                        <p:sldTgt/>
                      </p:tgtEl>
                    </p:cond>
                  </p:endCondLst>
                </p:cTn>
                <p:tgtEl>
                  <p:spTgt spid="9"/>
                </p:tgtEl>
              </p:cMediaNode>
            </p:audio>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25583" fill="hold"/>
                                        <p:tgtEl>
                                          <p:spTgt spid="2"/>
                                        </p:tgtEl>
                                      </p:cBhvr>
                                    </p:cmd>
                                  </p:childTnLst>
                                </p:cTn>
                              </p:par>
                            </p:childTnLst>
                          </p:cTn>
                        </p:par>
                      </p:childTnLst>
                    </p:cTn>
                  </p:par>
                </p:childTnLst>
              </p:cTn>
              <p:nextCondLst>
                <p:cond evt="onClick" delay="0">
                  <p:tgtEl>
                    <p:spTgt spid="2"/>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椭圆 70"/>
          <p:cNvSpPr/>
          <p:nvPr/>
        </p:nvSpPr>
        <p:spPr>
          <a:xfrm>
            <a:off x="1404273" y="1367227"/>
            <a:ext cx="2271850" cy="2272146"/>
          </a:xfrm>
          <a:prstGeom prst="ellipse">
            <a:avLst/>
          </a:prstGeom>
          <a: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3774809" y="1367227"/>
            <a:ext cx="2271850" cy="22721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145344" y="1367227"/>
            <a:ext cx="2271850" cy="2272146"/>
          </a:xfrm>
          <a:prstGeom prst="ellipse">
            <a:avLst/>
          </a:prstGeom>
          <a:blipFill>
            <a:blip r:embed="rId5"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8515879" y="1367227"/>
            <a:ext cx="2271850" cy="2272146"/>
          </a:xfrm>
          <a:prstGeom prst="ellipse">
            <a:avLst/>
          </a:prstGeom>
          <a:blipFill>
            <a:blip r:embed="rId6"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404273" y="3750208"/>
            <a:ext cx="2271850" cy="2272146"/>
          </a:xfrm>
          <a:prstGeom prst="ellipse">
            <a:avLst/>
          </a:prstGeom>
          <a:blipFill>
            <a:blip r:embed="rId7"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774809" y="3750208"/>
            <a:ext cx="2271850" cy="2272146"/>
          </a:xfrm>
          <a:prstGeom prst="ellipse">
            <a:avLst/>
          </a:prstGeom>
          <a:blipFill>
            <a:blip r:embed="rId8" cstate="print">
              <a:grayscl/>
            </a:blip>
            <a:srcRect/>
            <a:stretch>
              <a:fillRect r="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145344" y="3750208"/>
            <a:ext cx="2271850" cy="2272146"/>
          </a:xfrm>
          <a:prstGeom prst="ellipse">
            <a:avLst/>
          </a:prstGeom>
          <a:blipFill>
            <a:blip r:embed="rId9"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515879" y="3750208"/>
            <a:ext cx="2271850" cy="22721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8814527" y="4047314"/>
            <a:ext cx="1817409" cy="625171"/>
          </a:xfrm>
          <a:prstGeom prst="rect">
            <a:avLst/>
          </a:prstGeom>
        </p:spPr>
        <p:txBody>
          <a:bodyPr wrap="square">
            <a:spAutoFit/>
          </a:bodyPr>
          <a:lstStyle/>
          <a:p>
            <a:pPr algn="ctr">
              <a:lnSpc>
                <a:spcPct val="130000"/>
              </a:lnSpc>
              <a:spcBef>
                <a:spcPct val="0"/>
              </a:spcBef>
              <a:buNone/>
            </a:pPr>
            <a:r>
              <a:rPr lang="zh-CN" altLang="en-US" sz="1400" dirty="0">
                <a:solidFill>
                  <a:schemeClr val="bg1">
                    <a:lumMod val="95000"/>
                  </a:schemeClr>
                </a:solidFill>
                <a:latin typeface="微软雅黑" panose="020B0503020204020204" pitchFamily="34" charset="-122"/>
                <a:ea typeface="微软雅黑" panose="020B0503020204020204" pitchFamily="34" charset="-122"/>
              </a:rPr>
              <a:t>,</a:t>
            </a: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9" name="矩形 47"/>
          <p:cNvSpPr>
            <a:spLocks noChangeArrowheads="1"/>
          </p:cNvSpPr>
          <p:nvPr/>
        </p:nvSpPr>
        <p:spPr bwMode="auto">
          <a:xfrm>
            <a:off x="3897975" y="2213147"/>
            <a:ext cx="2019871" cy="56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chart above is entered here.</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矩形 3"/>
          <p:cNvSpPr>
            <a:spLocks noChangeArrowheads="1"/>
          </p:cNvSpPr>
          <p:nvPr/>
        </p:nvSpPr>
        <p:spPr bwMode="auto">
          <a:xfrm>
            <a:off x="4274493" y="1722224"/>
            <a:ext cx="1266834"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Add a title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7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8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249"/>
                                          </p:stCondLst>
                                        </p:cTn>
                                        <p:tgtEl>
                                          <p:spTgt spid="8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249"/>
                                          </p:stCondLst>
                                        </p:cTn>
                                        <p:tgtEl>
                                          <p:spTgt spid="8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249"/>
                                          </p:stCondLst>
                                        </p:cTn>
                                        <p:tgtEl>
                                          <p:spTgt spid="83"/>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249"/>
                                          </p:stCondLst>
                                        </p:cTn>
                                        <p:tgtEl>
                                          <p:spTgt spid="8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249"/>
                                          </p:stCondLst>
                                        </p:cTn>
                                        <p:tgtEl>
                                          <p:spTgt spid="7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249"/>
                                          </p:stCondLst>
                                        </p:cTn>
                                        <p:tgtEl>
                                          <p:spTgt spid="84"/>
                                        </p:tgtEl>
                                        <p:attrNameLst>
                                          <p:attrName>style.visibility</p:attrName>
                                        </p:attrNameLst>
                                      </p:cBhvr>
                                      <p:to>
                                        <p:strVal val="visible"/>
                                      </p:to>
                                    </p:set>
                                  </p:childTnLst>
                                </p:cTn>
                              </p:par>
                            </p:childTnLst>
                          </p:cTn>
                        </p:par>
                        <p:par>
                          <p:cTn id="28" fill="hold">
                            <p:stCondLst>
                              <p:cond delay="4000"/>
                            </p:stCondLst>
                            <p:childTnLst>
                              <p:par>
                                <p:cTn id="29" presetID="12" presetClass="entr" presetSubtype="4"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500"/>
                                        <p:tgtEl>
                                          <p:spTgt spid="90"/>
                                        </p:tgtEl>
                                        <p:attrNameLst>
                                          <p:attrName>ppt_y</p:attrName>
                                        </p:attrNameLst>
                                      </p:cBhvr>
                                      <p:tavLst>
                                        <p:tav tm="0">
                                          <p:val>
                                            <p:strVal val="#ppt_y+#ppt_h*1.125000"/>
                                          </p:val>
                                        </p:tav>
                                        <p:tav tm="100000">
                                          <p:val>
                                            <p:strVal val="#ppt_y"/>
                                          </p:val>
                                        </p:tav>
                                      </p:tavLst>
                                    </p:anim>
                                    <p:animEffect transition="in" filter="wipe(up)">
                                      <p:cBhvr>
                                        <p:cTn id="32" dur="500"/>
                                        <p:tgtEl>
                                          <p:spTgt spid="90"/>
                                        </p:tgtEl>
                                      </p:cBhvr>
                                    </p:animEffect>
                                  </p:childTnLst>
                                </p:cTn>
                              </p:par>
                            </p:childTnLst>
                          </p:cTn>
                        </p:par>
                        <p:par>
                          <p:cTn id="33" fill="hold">
                            <p:stCondLst>
                              <p:cond delay="4500"/>
                            </p:stCondLst>
                            <p:childTnLst>
                              <p:par>
                                <p:cTn id="34" presetID="12" presetClass="entr" presetSubtype="4" fill="hold" grpId="0" nodeType="afterEffect">
                                  <p:stCondLst>
                                    <p:cond delay="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p:tgtEl>
                                          <p:spTgt spid="89"/>
                                        </p:tgtEl>
                                        <p:attrNameLst>
                                          <p:attrName>ppt_y</p:attrName>
                                        </p:attrNameLst>
                                      </p:cBhvr>
                                      <p:tavLst>
                                        <p:tav tm="0">
                                          <p:val>
                                            <p:strVal val="#ppt_y+#ppt_h*1.125000"/>
                                          </p:val>
                                        </p:tav>
                                        <p:tav tm="100000">
                                          <p:val>
                                            <p:strVal val="#ppt_y"/>
                                          </p:val>
                                        </p:tav>
                                      </p:tavLst>
                                    </p:anim>
                                    <p:animEffect transition="in" filter="wipe(up)">
                                      <p:cBhvr>
                                        <p:cTn id="37" dur="500"/>
                                        <p:tgtEl>
                                          <p:spTgt spid="89"/>
                                        </p:tgtEl>
                                      </p:cBhvr>
                                    </p:animEffect>
                                  </p:childTnLst>
                                </p:cTn>
                              </p:par>
                            </p:childTnLst>
                          </p:cTn>
                        </p:par>
                        <p:par>
                          <p:cTn id="38" fill="hold">
                            <p:stCondLst>
                              <p:cond delay="5000"/>
                            </p:stCondLst>
                            <p:childTnLst>
                              <p:par>
                                <p:cTn id="39" presetID="12" presetClass="entr" presetSubtype="4" fill="hold" grpId="0" nodeType="after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p:tgtEl>
                                          <p:spTgt spid="88"/>
                                        </p:tgtEl>
                                        <p:attrNameLst>
                                          <p:attrName>ppt_y</p:attrName>
                                        </p:attrNameLst>
                                      </p:cBhvr>
                                      <p:tavLst>
                                        <p:tav tm="0">
                                          <p:val>
                                            <p:strVal val="#ppt_y+#ppt_h*1.125000"/>
                                          </p:val>
                                        </p:tav>
                                        <p:tav tm="100000">
                                          <p:val>
                                            <p:strVal val="#ppt_y"/>
                                          </p:val>
                                        </p:tav>
                                      </p:tavLst>
                                    </p:anim>
                                    <p:animEffect transition="in" filter="wipe(up)">
                                      <p:cBhvr>
                                        <p:cTn id="4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7" grpId="0" animBg="1"/>
      <p:bldP spid="82" grpId="0" animBg="1"/>
      <p:bldP spid="83" grpId="0" animBg="1"/>
      <p:bldP spid="84" grpId="0" animBg="1"/>
      <p:bldP spid="85" grpId="0" animBg="1"/>
      <p:bldP spid="86" grpId="0" animBg="1"/>
      <p:bldP spid="87" grpId="0" animBg="1"/>
      <p:bldP spid="88" grpId="0"/>
      <p:bldP spid="89" grpId="0"/>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113"/>
          <p:cNvGrpSpPr/>
          <p:nvPr/>
        </p:nvGrpSpPr>
        <p:grpSpPr>
          <a:xfrm>
            <a:off x="795" y="1892818"/>
            <a:ext cx="2129700" cy="691283"/>
            <a:chOff x="0" y="1419612"/>
            <a:chExt cx="1597483" cy="518462"/>
          </a:xfrm>
        </p:grpSpPr>
        <p:sp>
          <p:nvSpPr>
            <p:cNvPr id="38" name="Rectangle 38"/>
            <p:cNvSpPr/>
            <p:nvPr/>
          </p:nvSpPr>
          <p:spPr>
            <a:xfrm>
              <a:off x="0" y="1419612"/>
              <a:ext cx="1597483" cy="5184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3"/>
            <p:cNvSpPr txBox="1"/>
            <p:nvPr/>
          </p:nvSpPr>
          <p:spPr>
            <a:xfrm>
              <a:off x="589208" y="1540344"/>
              <a:ext cx="732990" cy="276999"/>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01</a:t>
              </a:r>
            </a:p>
          </p:txBody>
        </p:sp>
      </p:grpSp>
      <p:grpSp>
        <p:nvGrpSpPr>
          <p:cNvPr id="40" name="Group 114"/>
          <p:cNvGrpSpPr/>
          <p:nvPr/>
        </p:nvGrpSpPr>
        <p:grpSpPr>
          <a:xfrm>
            <a:off x="795" y="2993752"/>
            <a:ext cx="2129700" cy="691283"/>
            <a:chOff x="0" y="2226109"/>
            <a:chExt cx="1597483" cy="518462"/>
          </a:xfrm>
          <a:solidFill>
            <a:schemeClr val="bg2"/>
          </a:solidFill>
        </p:grpSpPr>
        <p:sp>
          <p:nvSpPr>
            <p:cNvPr id="41" name="Rectangle 40"/>
            <p:cNvSpPr/>
            <p:nvPr/>
          </p:nvSpPr>
          <p:spPr>
            <a:xfrm>
              <a:off x="0" y="2226109"/>
              <a:ext cx="1597483" cy="5184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Text Placeholder 3"/>
            <p:cNvSpPr txBox="1"/>
            <p:nvPr/>
          </p:nvSpPr>
          <p:spPr>
            <a:xfrm>
              <a:off x="575072" y="2346841"/>
              <a:ext cx="747126"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02</a:t>
              </a:r>
            </a:p>
          </p:txBody>
        </p:sp>
      </p:grpSp>
      <p:grpSp>
        <p:nvGrpSpPr>
          <p:cNvPr id="45" name="Group 115"/>
          <p:cNvGrpSpPr/>
          <p:nvPr/>
        </p:nvGrpSpPr>
        <p:grpSpPr>
          <a:xfrm>
            <a:off x="795" y="4094686"/>
            <a:ext cx="2129700" cy="691283"/>
            <a:chOff x="0" y="3090216"/>
            <a:chExt cx="1597483" cy="518462"/>
          </a:xfrm>
        </p:grpSpPr>
        <p:sp>
          <p:nvSpPr>
            <p:cNvPr id="46" name="Rectangle 43"/>
            <p:cNvSpPr/>
            <p:nvPr/>
          </p:nvSpPr>
          <p:spPr>
            <a:xfrm>
              <a:off x="0" y="3090216"/>
              <a:ext cx="1597483" cy="518462"/>
            </a:xfrm>
            <a:prstGeom prst="rect">
              <a:avLst/>
            </a:prstGeom>
            <a:solidFill>
              <a:srgbClr val="3F4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7" name="Text Placeholder 3"/>
            <p:cNvSpPr txBox="1"/>
            <p:nvPr/>
          </p:nvSpPr>
          <p:spPr>
            <a:xfrm>
              <a:off x="575072" y="3210948"/>
              <a:ext cx="747126" cy="276999"/>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03</a:t>
              </a:r>
            </a:p>
          </p:txBody>
        </p:sp>
      </p:grpSp>
      <p:grpSp>
        <p:nvGrpSpPr>
          <p:cNvPr id="48" name="Group 116"/>
          <p:cNvGrpSpPr/>
          <p:nvPr/>
        </p:nvGrpSpPr>
        <p:grpSpPr>
          <a:xfrm>
            <a:off x="795" y="5195621"/>
            <a:ext cx="2129700" cy="691283"/>
            <a:chOff x="0" y="3896714"/>
            <a:chExt cx="1597483" cy="518462"/>
          </a:xfrm>
          <a:solidFill>
            <a:srgbClr val="42C398"/>
          </a:solidFill>
        </p:grpSpPr>
        <p:sp>
          <p:nvSpPr>
            <p:cNvPr id="49" name="Rectangle 46"/>
            <p:cNvSpPr/>
            <p:nvPr/>
          </p:nvSpPr>
          <p:spPr>
            <a:xfrm>
              <a:off x="0" y="3896714"/>
              <a:ext cx="1597483" cy="5184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Text Placeholder 3"/>
            <p:cNvSpPr txBox="1"/>
            <p:nvPr/>
          </p:nvSpPr>
          <p:spPr>
            <a:xfrm>
              <a:off x="575072" y="4017446"/>
              <a:ext cx="747125"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04</a:t>
              </a:r>
            </a:p>
          </p:txBody>
        </p:sp>
      </p:grpSp>
      <p:sp>
        <p:nvSpPr>
          <p:cNvPr id="82" name="Freeform 37"/>
          <p:cNvSpPr/>
          <p:nvPr/>
        </p:nvSpPr>
        <p:spPr>
          <a:xfrm rot="16200000">
            <a:off x="1523904" y="1978790"/>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3" name="Freeform 41"/>
          <p:cNvSpPr/>
          <p:nvPr/>
        </p:nvSpPr>
        <p:spPr>
          <a:xfrm rot="16200000">
            <a:off x="1523904" y="3079723"/>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4" name="Freeform 44"/>
          <p:cNvSpPr/>
          <p:nvPr/>
        </p:nvSpPr>
        <p:spPr>
          <a:xfrm rot="16200000">
            <a:off x="1523904" y="4180657"/>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5" name="Freeform 47"/>
          <p:cNvSpPr/>
          <p:nvPr/>
        </p:nvSpPr>
        <p:spPr>
          <a:xfrm rot="16200000">
            <a:off x="1523904" y="5281593"/>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Pentagon 39"/>
          <p:cNvSpPr/>
          <p:nvPr/>
        </p:nvSpPr>
        <p:spPr>
          <a:xfrm>
            <a:off x="1763497" y="1739195"/>
            <a:ext cx="4332505" cy="69128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5" name="Pentagon 42"/>
          <p:cNvSpPr/>
          <p:nvPr/>
        </p:nvSpPr>
        <p:spPr>
          <a:xfrm>
            <a:off x="1763498" y="2840128"/>
            <a:ext cx="3641311" cy="6912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8" name="Pentagon 45"/>
          <p:cNvSpPr/>
          <p:nvPr/>
        </p:nvSpPr>
        <p:spPr>
          <a:xfrm>
            <a:off x="1763498" y="3941061"/>
            <a:ext cx="2946680" cy="691282"/>
          </a:xfrm>
          <a:prstGeom prst="homePlate">
            <a:avLst/>
          </a:prstGeom>
          <a:solidFill>
            <a:srgbClr val="545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01" name="Pentagon 48"/>
          <p:cNvSpPr/>
          <p:nvPr/>
        </p:nvSpPr>
        <p:spPr>
          <a:xfrm>
            <a:off x="1763498" y="5041995"/>
            <a:ext cx="2235390" cy="6912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0" name="TextBox 59"/>
          <p:cNvSpPr txBox="1">
            <a:spLocks noChangeArrowheads="1"/>
          </p:cNvSpPr>
          <p:nvPr/>
        </p:nvSpPr>
        <p:spPr bwMode="auto">
          <a:xfrm flipH="1">
            <a:off x="2569504" y="1864920"/>
            <a:ext cx="3073973"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Click to add a title</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1" name="矩形 50"/>
          <p:cNvSpPr>
            <a:spLocks noChangeArrowheads="1"/>
          </p:cNvSpPr>
          <p:nvPr/>
        </p:nvSpPr>
        <p:spPr bwMode="auto">
          <a:xfrm>
            <a:off x="7179986" y="1672355"/>
            <a:ext cx="4048569" cy="91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the description description of the chart above is entered here, and the description description of the chart above is entered here.</a:t>
            </a:r>
            <a:endParaRPr lang="zh-CN" altLang="en-US" sz="1200" dirty="0">
              <a:solidFill>
                <a:schemeClr val="tx1">
                  <a:lumMod val="65000"/>
                  <a:lumOff val="35000"/>
                </a:schemeClr>
              </a:solidFill>
            </a:endParaRPr>
          </a:p>
        </p:txBody>
      </p:sp>
      <p:sp>
        <p:nvSpPr>
          <p:cNvPr id="52" name="TextBox 59"/>
          <p:cNvSpPr txBox="1">
            <a:spLocks noChangeArrowheads="1"/>
          </p:cNvSpPr>
          <p:nvPr/>
        </p:nvSpPr>
        <p:spPr bwMode="auto">
          <a:xfrm flipH="1">
            <a:off x="2129214" y="2944905"/>
            <a:ext cx="2835304"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Click to add a title</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3" name="TextBox 59"/>
          <p:cNvSpPr txBox="1">
            <a:spLocks noChangeArrowheads="1"/>
          </p:cNvSpPr>
          <p:nvPr/>
        </p:nvSpPr>
        <p:spPr bwMode="auto">
          <a:xfrm flipH="1">
            <a:off x="1586870" y="4038814"/>
            <a:ext cx="2932935"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Click to add a title</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4" name="TextBox 59"/>
          <p:cNvSpPr txBox="1">
            <a:spLocks noChangeArrowheads="1"/>
          </p:cNvSpPr>
          <p:nvPr/>
        </p:nvSpPr>
        <p:spPr bwMode="auto">
          <a:xfrm flipH="1">
            <a:off x="1466301" y="5235043"/>
            <a:ext cx="2395013" cy="338546"/>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1600" b="1" dirty="0">
                <a:solidFill>
                  <a:schemeClr val="bg1"/>
                </a:solidFill>
                <a:latin typeface="微软雅黑" panose="020B0503020204020204" pitchFamily="34" charset="-122"/>
                <a:ea typeface="微软雅黑" panose="020B0503020204020204" pitchFamily="34" charset="-122"/>
              </a:rPr>
              <a:t>Click to add a title</a:t>
            </a:r>
            <a:endParaRPr lang="en-US" altLang="ko-KR" sz="1600" kern="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588229" y="2781177"/>
            <a:ext cx="792261" cy="792365"/>
            <a:chOff x="5556077" y="2781175"/>
            <a:chExt cx="792364" cy="792365"/>
          </a:xfrm>
        </p:grpSpPr>
        <p:sp>
          <p:nvSpPr>
            <p:cNvPr id="87" name="Oval 50"/>
            <p:cNvSpPr/>
            <p:nvPr/>
          </p:nvSpPr>
          <p:spPr>
            <a:xfrm>
              <a:off x="5556077" y="2781175"/>
              <a:ext cx="792364"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57" name="组合 56"/>
            <p:cNvGrpSpPr>
              <a:grpSpLocks noChangeAspect="1"/>
            </p:cNvGrpSpPr>
            <p:nvPr/>
          </p:nvGrpSpPr>
          <p:grpSpPr>
            <a:xfrm>
              <a:off x="5805695" y="2930428"/>
              <a:ext cx="293129" cy="493858"/>
              <a:chOff x="6982613" y="4660429"/>
              <a:chExt cx="292099" cy="492124"/>
            </a:xfrm>
            <a:solidFill>
              <a:schemeClr val="bg1">
                <a:lumMod val="95000"/>
              </a:schemeClr>
            </a:solidFill>
          </p:grpSpPr>
          <p:sp>
            <p:nvSpPr>
              <p:cNvPr id="58" name="Freeform 15"/>
              <p:cNvSpPr>
                <a:spLocks noEditPoints="1"/>
              </p:cNvSpPr>
              <p:nvPr/>
            </p:nvSpPr>
            <p:spPr bwMode="auto">
              <a:xfrm>
                <a:off x="6982613" y="4660429"/>
                <a:ext cx="292099" cy="492124"/>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9" name="Freeform 16"/>
              <p:cNvSpPr>
                <a:spLocks noEditPoints="1"/>
              </p:cNvSpPr>
              <p:nvPr/>
            </p:nvSpPr>
            <p:spPr bwMode="auto">
              <a:xfrm>
                <a:off x="7006425" y="4706468"/>
                <a:ext cx="244476" cy="400050"/>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0" name="Freeform 17"/>
              <p:cNvSpPr/>
              <p:nvPr/>
            </p:nvSpPr>
            <p:spPr bwMode="auto">
              <a:xfrm>
                <a:off x="7046112" y="4827118"/>
                <a:ext cx="165100" cy="279400"/>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5" name="组合 4"/>
          <p:cNvGrpSpPr/>
          <p:nvPr/>
        </p:nvGrpSpPr>
        <p:grpSpPr>
          <a:xfrm>
            <a:off x="4166780" y="5008134"/>
            <a:ext cx="792261" cy="792365"/>
            <a:chOff x="4070275" y="5008132"/>
            <a:chExt cx="792364" cy="792365"/>
          </a:xfrm>
        </p:grpSpPr>
        <p:sp>
          <p:nvSpPr>
            <p:cNvPr id="89" name="Oval 57"/>
            <p:cNvSpPr/>
            <p:nvPr/>
          </p:nvSpPr>
          <p:spPr>
            <a:xfrm>
              <a:off x="4070275" y="5008132"/>
              <a:ext cx="792364"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3" name="Freeform 12"/>
            <p:cNvSpPr>
              <a:spLocks noEditPoints="1"/>
            </p:cNvSpPr>
            <p:nvPr/>
          </p:nvSpPr>
          <p:spPr bwMode="auto">
            <a:xfrm>
              <a:off x="4313127" y="5192460"/>
              <a:ext cx="303041" cy="428348"/>
            </a:xfrm>
            <a:custGeom>
              <a:avLst/>
              <a:gdLst>
                <a:gd name="T0" fmla="*/ 76164973 w 408"/>
                <a:gd name="T1" fmla="*/ 197332205 h 578"/>
                <a:gd name="T2" fmla="*/ 68823691 w 408"/>
                <a:gd name="T3" fmla="*/ 193661209 h 578"/>
                <a:gd name="T4" fmla="*/ 67905862 w 408"/>
                <a:gd name="T5" fmla="*/ 185400621 h 578"/>
                <a:gd name="T6" fmla="*/ 69741521 w 408"/>
                <a:gd name="T7" fmla="*/ 165208408 h 578"/>
                <a:gd name="T8" fmla="*/ 75247144 w 408"/>
                <a:gd name="T9" fmla="*/ 149605151 h 578"/>
                <a:gd name="T10" fmla="*/ 94517521 w 408"/>
                <a:gd name="T11" fmla="*/ 125741984 h 578"/>
                <a:gd name="T12" fmla="*/ 122964819 w 408"/>
                <a:gd name="T13" fmla="*/ 101878817 h 578"/>
                <a:gd name="T14" fmla="*/ 133976742 w 408"/>
                <a:gd name="T15" fmla="*/ 89029315 h 578"/>
                <a:gd name="T16" fmla="*/ 137647383 w 408"/>
                <a:gd name="T17" fmla="*/ 74343955 h 578"/>
                <a:gd name="T18" fmla="*/ 134893894 w 408"/>
                <a:gd name="T19" fmla="*/ 60576535 h 578"/>
                <a:gd name="T20" fmla="*/ 126635460 w 408"/>
                <a:gd name="T21" fmla="*/ 48644951 h 578"/>
                <a:gd name="T22" fmla="*/ 103694462 w 408"/>
                <a:gd name="T23" fmla="*/ 39466435 h 578"/>
                <a:gd name="T24" fmla="*/ 85341237 w 408"/>
                <a:gd name="T25" fmla="*/ 39466435 h 578"/>
                <a:gd name="T26" fmla="*/ 62400239 w 408"/>
                <a:gd name="T27" fmla="*/ 49562870 h 578"/>
                <a:gd name="T28" fmla="*/ 51388316 w 408"/>
                <a:gd name="T29" fmla="*/ 63329612 h 578"/>
                <a:gd name="T30" fmla="*/ 5505624 w 408"/>
                <a:gd name="T31" fmla="*/ 78014951 h 578"/>
                <a:gd name="T32" fmla="*/ 917830 w 408"/>
                <a:gd name="T33" fmla="*/ 75261873 h 578"/>
                <a:gd name="T34" fmla="*/ 0 w 408"/>
                <a:gd name="T35" fmla="*/ 69754363 h 578"/>
                <a:gd name="T36" fmla="*/ 10094096 w 408"/>
                <a:gd name="T37" fmla="*/ 44055349 h 578"/>
                <a:gd name="T38" fmla="*/ 25693820 w 408"/>
                <a:gd name="T39" fmla="*/ 22945937 h 578"/>
                <a:gd name="T40" fmla="*/ 39458554 w 408"/>
                <a:gd name="T41" fmla="*/ 12849507 h 578"/>
                <a:gd name="T42" fmla="*/ 63317391 w 408"/>
                <a:gd name="T43" fmla="*/ 3670997 h 578"/>
                <a:gd name="T44" fmla="*/ 92682540 w 408"/>
                <a:gd name="T45" fmla="*/ 0 h 578"/>
                <a:gd name="T46" fmla="*/ 112870726 w 408"/>
                <a:gd name="T47" fmla="*/ 1835837 h 578"/>
                <a:gd name="T48" fmla="*/ 139482364 w 408"/>
                <a:gd name="T49" fmla="*/ 9178509 h 578"/>
                <a:gd name="T50" fmla="*/ 161506210 w 408"/>
                <a:gd name="T51" fmla="*/ 22945937 h 578"/>
                <a:gd name="T52" fmla="*/ 172517455 w 408"/>
                <a:gd name="T53" fmla="*/ 34877520 h 578"/>
                <a:gd name="T54" fmla="*/ 183529420 w 408"/>
                <a:gd name="T55" fmla="*/ 54151784 h 578"/>
                <a:gd name="T56" fmla="*/ 187200061 w 408"/>
                <a:gd name="T57" fmla="*/ 75261873 h 578"/>
                <a:gd name="T58" fmla="*/ 184447250 w 408"/>
                <a:gd name="T59" fmla="*/ 91782392 h 578"/>
                <a:gd name="T60" fmla="*/ 178023798 w 408"/>
                <a:gd name="T61" fmla="*/ 107385649 h 578"/>
                <a:gd name="T62" fmla="*/ 151412117 w 408"/>
                <a:gd name="T63" fmla="*/ 135838408 h 578"/>
                <a:gd name="T64" fmla="*/ 124799801 w 408"/>
                <a:gd name="T65" fmla="*/ 159701575 h 578"/>
                <a:gd name="T66" fmla="*/ 117459196 w 408"/>
                <a:gd name="T67" fmla="*/ 168880081 h 578"/>
                <a:gd name="T68" fmla="*/ 113788555 w 408"/>
                <a:gd name="T69" fmla="*/ 188154376 h 578"/>
                <a:gd name="T70" fmla="*/ 76164973 w 408"/>
                <a:gd name="T71" fmla="*/ 265251388 h 578"/>
                <a:gd name="T72" fmla="*/ 70658673 w 408"/>
                <a:gd name="T73" fmla="*/ 263415551 h 578"/>
                <a:gd name="T74" fmla="*/ 68823691 w 408"/>
                <a:gd name="T75" fmla="*/ 222113290 h 578"/>
                <a:gd name="T76" fmla="*/ 70658673 w 408"/>
                <a:gd name="T77" fmla="*/ 217524376 h 578"/>
                <a:gd name="T78" fmla="*/ 111035067 w 408"/>
                <a:gd name="T79" fmla="*/ 214771299 h 578"/>
                <a:gd name="T80" fmla="*/ 116541367 w 408"/>
                <a:gd name="T81" fmla="*/ 217524376 h 578"/>
                <a:gd name="T82" fmla="*/ 118376349 w 408"/>
                <a:gd name="T83" fmla="*/ 257908719 h 578"/>
                <a:gd name="T84" fmla="*/ 116541367 w 408"/>
                <a:gd name="T85" fmla="*/ 263415551 h 578"/>
                <a:gd name="T86" fmla="*/ 76164973 w 408"/>
                <a:gd name="T87" fmla="*/ 265251388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chemeClr val="bg1">
                <a:lumMod val="95000"/>
              </a:schemeClr>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275375" y="1690705"/>
            <a:ext cx="792261" cy="792365"/>
            <a:chOff x="6275397" y="1688395"/>
            <a:chExt cx="792364" cy="792365"/>
          </a:xfrm>
        </p:grpSpPr>
        <p:sp>
          <p:nvSpPr>
            <p:cNvPr id="86" name="Oval 49"/>
            <p:cNvSpPr/>
            <p:nvPr/>
          </p:nvSpPr>
          <p:spPr>
            <a:xfrm>
              <a:off x="6275397" y="1688395"/>
              <a:ext cx="792364" cy="7923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66" name="组合 65"/>
            <p:cNvGrpSpPr/>
            <p:nvPr/>
          </p:nvGrpSpPr>
          <p:grpSpPr>
            <a:xfrm>
              <a:off x="6414717" y="1849486"/>
              <a:ext cx="513724" cy="470183"/>
              <a:chOff x="2158354" y="2417495"/>
              <a:chExt cx="550987" cy="504288"/>
            </a:xfrm>
          </p:grpSpPr>
          <p:sp>
            <p:nvSpPr>
              <p:cNvPr id="67" name="Freeform 26"/>
              <p:cNvSpPr>
                <a:spLocks noEditPoints="1"/>
              </p:cNvSpPr>
              <p:nvPr/>
            </p:nvSpPr>
            <p:spPr bwMode="auto">
              <a:xfrm>
                <a:off x="2158354" y="2417495"/>
                <a:ext cx="357759" cy="359114"/>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8" name="Freeform 27"/>
              <p:cNvSpPr>
                <a:spLocks noEditPoints="1"/>
              </p:cNvSpPr>
              <p:nvPr/>
            </p:nvSpPr>
            <p:spPr bwMode="auto">
              <a:xfrm>
                <a:off x="2454892" y="2665819"/>
                <a:ext cx="254449" cy="25596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4886805" y="3916386"/>
            <a:ext cx="792261" cy="792365"/>
            <a:chOff x="4899179" y="3916384"/>
            <a:chExt cx="792364" cy="792365"/>
          </a:xfrm>
        </p:grpSpPr>
        <p:sp>
          <p:nvSpPr>
            <p:cNvPr id="88" name="Oval 56"/>
            <p:cNvSpPr/>
            <p:nvPr/>
          </p:nvSpPr>
          <p:spPr>
            <a:xfrm>
              <a:off x="4899179" y="3916384"/>
              <a:ext cx="792364" cy="7923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1" name="Freeform 41"/>
            <p:cNvSpPr>
              <a:spLocks noChangeAspect="1" noEditPoints="1"/>
            </p:cNvSpPr>
            <p:nvPr/>
          </p:nvSpPr>
          <p:spPr bwMode="auto">
            <a:xfrm>
              <a:off x="5072106" y="4133218"/>
              <a:ext cx="446510" cy="358697"/>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lumMod val="95000"/>
              </a:schemeClr>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73" name="矩形 72"/>
          <p:cNvSpPr>
            <a:spLocks noChangeArrowheads="1"/>
          </p:cNvSpPr>
          <p:nvPr/>
        </p:nvSpPr>
        <p:spPr bwMode="auto">
          <a:xfrm>
            <a:off x="6484957" y="2798281"/>
            <a:ext cx="4048569" cy="91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the description description of the chart above is entered here, and the description description of the chart above is entered here.</a:t>
            </a:r>
            <a:endParaRPr lang="zh-CN" altLang="en-US" sz="1200" dirty="0">
              <a:solidFill>
                <a:schemeClr val="tx1">
                  <a:lumMod val="65000"/>
                  <a:lumOff val="35000"/>
                </a:schemeClr>
              </a:solidFill>
            </a:endParaRPr>
          </a:p>
        </p:txBody>
      </p:sp>
      <p:sp>
        <p:nvSpPr>
          <p:cNvPr id="74" name="矩形 73"/>
          <p:cNvSpPr>
            <a:spLocks noChangeArrowheads="1"/>
          </p:cNvSpPr>
          <p:nvPr/>
        </p:nvSpPr>
        <p:spPr bwMode="auto">
          <a:xfrm>
            <a:off x="5789926" y="3931913"/>
            <a:ext cx="4048569" cy="91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the description description of the chart above is entered here, and the description description of the chart above is entered here.</a:t>
            </a:r>
            <a:endParaRPr lang="zh-CN" altLang="en-US" sz="1200" dirty="0">
              <a:solidFill>
                <a:schemeClr val="tx1">
                  <a:lumMod val="65000"/>
                  <a:lumOff val="35000"/>
                </a:schemeClr>
              </a:solidFill>
            </a:endParaRPr>
          </a:p>
        </p:txBody>
      </p:sp>
      <p:sp>
        <p:nvSpPr>
          <p:cNvPr id="75" name="矩形 74"/>
          <p:cNvSpPr>
            <a:spLocks noChangeArrowheads="1"/>
          </p:cNvSpPr>
          <p:nvPr/>
        </p:nvSpPr>
        <p:spPr bwMode="auto">
          <a:xfrm>
            <a:off x="5094896" y="5057839"/>
            <a:ext cx="4048569" cy="91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the description description of the chart above is entered here, and the description description of the chart above is entered here.</a:t>
            </a:r>
            <a:endParaRPr lang="zh-CN" altLang="en-US" sz="1200" dirty="0">
              <a:solidFill>
                <a:schemeClr val="tx1">
                  <a:lumMod val="65000"/>
                  <a:lumOff val="35000"/>
                </a:schemeClr>
              </a:solidFill>
            </a:endParaRPr>
          </a:p>
        </p:txBody>
      </p:sp>
      <p:sp>
        <p:nvSpPr>
          <p:cNvPr id="6" name="标题 5"/>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14:presetBounceEnd="34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34000">
                                          <p:cBhvr additive="base">
                                            <p:cTn id="23" dur="350" fill="hold"/>
                                            <p:tgtEl>
                                              <p:spTgt spid="4"/>
                                            </p:tgtEl>
                                            <p:attrNameLst>
                                              <p:attrName>ppt_x</p:attrName>
                                            </p:attrNameLst>
                                          </p:cBhvr>
                                          <p:tavLst>
                                            <p:tav tm="0">
                                              <p:val>
                                                <p:strVal val="1+#ppt_w/2"/>
                                              </p:val>
                                            </p:tav>
                                            <p:tav tm="100000">
                                              <p:val>
                                                <p:strVal val="#ppt_x"/>
                                              </p:val>
                                            </p:tav>
                                          </p:tavLst>
                                        </p:anim>
                                        <p:anim calcmode="lin" valueType="num" p14:bounceEnd="34000">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34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34000">
                                          <p:cBhvr additive="base">
                                            <p:cTn id="27" dur="350" fill="hold"/>
                                            <p:tgtEl>
                                              <p:spTgt spid="51"/>
                                            </p:tgtEl>
                                            <p:attrNameLst>
                                              <p:attrName>ppt_x</p:attrName>
                                            </p:attrNameLst>
                                          </p:cBhvr>
                                          <p:tavLst>
                                            <p:tav tm="0">
                                              <p:val>
                                                <p:strVal val="1+#ppt_w/2"/>
                                              </p:val>
                                            </p:tav>
                                            <p:tav tm="100000">
                                              <p:val>
                                                <p:strVal val="#ppt_x"/>
                                              </p:val>
                                            </p:tav>
                                          </p:tavLst>
                                        </p:anim>
                                        <p:anim calcmode="lin" valueType="num" p14:bounceEnd="34000">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14:presetBounceEnd="34000">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14:bounceEnd="34000">
                                          <p:cBhvr additive="base">
                                            <p:cTn id="48" dur="350" fill="hold"/>
                                            <p:tgtEl>
                                              <p:spTgt spid="3"/>
                                            </p:tgtEl>
                                            <p:attrNameLst>
                                              <p:attrName>ppt_x</p:attrName>
                                            </p:attrNameLst>
                                          </p:cBhvr>
                                          <p:tavLst>
                                            <p:tav tm="0">
                                              <p:val>
                                                <p:strVal val="1+#ppt_w/2"/>
                                              </p:val>
                                            </p:tav>
                                            <p:tav tm="100000">
                                              <p:val>
                                                <p:strVal val="#ppt_x"/>
                                              </p:val>
                                            </p:tav>
                                          </p:tavLst>
                                        </p:anim>
                                        <p:anim calcmode="lin" valueType="num" p14:bounceEnd="34000">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14:presetBounceEnd="34000">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14:bounceEnd="34000">
                                          <p:cBhvr additive="base">
                                            <p:cTn id="52" dur="350" fill="hold"/>
                                            <p:tgtEl>
                                              <p:spTgt spid="73"/>
                                            </p:tgtEl>
                                            <p:attrNameLst>
                                              <p:attrName>ppt_x</p:attrName>
                                            </p:attrNameLst>
                                          </p:cBhvr>
                                          <p:tavLst>
                                            <p:tav tm="0">
                                              <p:val>
                                                <p:strVal val="1+#ppt_w/2"/>
                                              </p:val>
                                            </p:tav>
                                            <p:tav tm="100000">
                                              <p:val>
                                                <p:strVal val="#ppt_x"/>
                                              </p:val>
                                            </p:tav>
                                          </p:tavLst>
                                        </p:anim>
                                        <p:anim calcmode="lin" valueType="num" p14:bounceEnd="34000">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400"/>
                                            <p:tgtEl>
                                              <p:spTgt spid="45"/>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right)">
                                          <p:cBhvr>
                                            <p:cTn id="61" dur="250"/>
                                            <p:tgtEl>
                                              <p:spTgt spid="84"/>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left)">
                                          <p:cBhvr>
                                            <p:cTn id="65" dur="500"/>
                                            <p:tgtEl>
                                              <p:spTgt spid="98"/>
                                            </p:tgtEl>
                                          </p:cBhvr>
                                        </p:animEffect>
                                      </p:childTnLst>
                                    </p:cTn>
                                  </p:par>
                                </p:childTnLst>
                              </p:cTn>
                            </p:par>
                            <p:par>
                              <p:cTn id="66" fill="hold">
                                <p:stCondLst>
                                  <p:cond delay="6500"/>
                                </p:stCondLst>
                                <p:childTnLst>
                                  <p:par>
                                    <p:cTn id="67" presetID="22" presetClass="entr" presetSubtype="8"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childTnLst>
                              </p:cTn>
                            </p:par>
                            <p:par>
                              <p:cTn id="70" fill="hold">
                                <p:stCondLst>
                                  <p:cond delay="7000"/>
                                </p:stCondLst>
                                <p:childTnLst>
                                  <p:par>
                                    <p:cTn id="71" presetID="2" presetClass="entr" presetSubtype="2" fill="hold" nodeType="afterEffect" p14:presetBounceEnd="34000">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14:bounceEnd="34000">
                                          <p:cBhvr additive="base">
                                            <p:cTn id="73" dur="350" fill="hold"/>
                                            <p:tgtEl>
                                              <p:spTgt spid="2"/>
                                            </p:tgtEl>
                                            <p:attrNameLst>
                                              <p:attrName>ppt_x</p:attrName>
                                            </p:attrNameLst>
                                          </p:cBhvr>
                                          <p:tavLst>
                                            <p:tav tm="0">
                                              <p:val>
                                                <p:strVal val="1+#ppt_w/2"/>
                                              </p:val>
                                            </p:tav>
                                            <p:tav tm="100000">
                                              <p:val>
                                                <p:strVal val="#ppt_x"/>
                                              </p:val>
                                            </p:tav>
                                          </p:tavLst>
                                        </p:anim>
                                        <p:anim calcmode="lin" valueType="num" p14:bounceEnd="34000">
                                          <p:cBhvr additive="base">
                                            <p:cTn id="74" dur="350" fill="hold"/>
                                            <p:tgtEl>
                                              <p:spTgt spid="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14:presetBounceEnd="34000">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14:bounceEnd="34000">
                                          <p:cBhvr additive="base">
                                            <p:cTn id="77" dur="350" fill="hold"/>
                                            <p:tgtEl>
                                              <p:spTgt spid="74"/>
                                            </p:tgtEl>
                                            <p:attrNameLst>
                                              <p:attrName>ppt_x</p:attrName>
                                            </p:attrNameLst>
                                          </p:cBhvr>
                                          <p:tavLst>
                                            <p:tav tm="0">
                                              <p:val>
                                                <p:strVal val="1+#ppt_w/2"/>
                                              </p:val>
                                            </p:tav>
                                            <p:tav tm="100000">
                                              <p:val>
                                                <p:strVal val="#ppt_x"/>
                                              </p:val>
                                            </p:tav>
                                          </p:tavLst>
                                        </p:anim>
                                        <p:anim calcmode="lin" valueType="num" p14:bounceEnd="34000">
                                          <p:cBhvr additive="base">
                                            <p:cTn id="78" dur="350" fill="hold"/>
                                            <p:tgtEl>
                                              <p:spTgt spid="7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400"/>
                                            <p:tgtEl>
                                              <p:spTgt spid="4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wipe(right)">
                                          <p:cBhvr>
                                            <p:cTn id="86" dur="250"/>
                                            <p:tgtEl>
                                              <p:spTgt spid="85"/>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wipe(left)">
                                          <p:cBhvr>
                                            <p:cTn id="90" dur="500"/>
                                            <p:tgtEl>
                                              <p:spTgt spid="101"/>
                                            </p:tgtEl>
                                          </p:cBhvr>
                                        </p:animEffect>
                                      </p:childTnLst>
                                    </p:cTn>
                                  </p:par>
                                </p:childTnLst>
                              </p:cTn>
                            </p:par>
                            <p:par>
                              <p:cTn id="91" fill="hold">
                                <p:stCondLst>
                                  <p:cond delay="9000"/>
                                </p:stCondLst>
                                <p:childTnLst>
                                  <p:par>
                                    <p:cTn id="92" presetID="2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par>
                              <p:cTn id="95" fill="hold">
                                <p:stCondLst>
                                  <p:cond delay="9500"/>
                                </p:stCondLst>
                                <p:childTnLst>
                                  <p:par>
                                    <p:cTn id="96" presetID="2" presetClass="entr" presetSubtype="2" fill="hold" nodeType="afterEffect" p14:presetBounceEnd="34000">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14:bounceEnd="34000">
                                          <p:cBhvr additive="base">
                                            <p:cTn id="98" dur="350" fill="hold"/>
                                            <p:tgtEl>
                                              <p:spTgt spid="5"/>
                                            </p:tgtEl>
                                            <p:attrNameLst>
                                              <p:attrName>ppt_x</p:attrName>
                                            </p:attrNameLst>
                                          </p:cBhvr>
                                          <p:tavLst>
                                            <p:tav tm="0">
                                              <p:val>
                                                <p:strVal val="1+#ppt_w/2"/>
                                              </p:val>
                                            </p:tav>
                                            <p:tav tm="100000">
                                              <p:val>
                                                <p:strVal val="#ppt_x"/>
                                              </p:val>
                                            </p:tav>
                                          </p:tavLst>
                                        </p:anim>
                                        <p:anim calcmode="lin" valueType="num" p14:bounceEnd="34000">
                                          <p:cBhvr additive="base">
                                            <p:cTn id="99" dur="350" fill="hold"/>
                                            <p:tgtEl>
                                              <p:spTgt spid="5"/>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14:presetBounceEnd="34000">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14:bounceEnd="34000">
                                          <p:cBhvr additive="base">
                                            <p:cTn id="102" dur="350" fill="hold"/>
                                            <p:tgtEl>
                                              <p:spTgt spid="75"/>
                                            </p:tgtEl>
                                            <p:attrNameLst>
                                              <p:attrName>ppt_x</p:attrName>
                                            </p:attrNameLst>
                                          </p:cBhvr>
                                          <p:tavLst>
                                            <p:tav tm="0">
                                              <p:val>
                                                <p:strVal val="1+#ppt_w/2"/>
                                              </p:val>
                                            </p:tav>
                                            <p:tav tm="100000">
                                              <p:val>
                                                <p:strVal val="#ppt_x"/>
                                              </p:val>
                                            </p:tav>
                                          </p:tavLst>
                                        </p:anim>
                                        <p:anim calcmode="lin" valueType="num" p14:bounceEnd="34000">
                                          <p:cBhvr additive="base">
                                            <p:cTn id="103" dur="3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92" grpId="0" animBg="1"/>
          <p:bldP spid="95" grpId="0" animBg="1"/>
          <p:bldP spid="98" grpId="0" animBg="1"/>
          <p:bldP spid="101" grpId="0" animBg="1"/>
          <p:bldP spid="50" grpId="0"/>
          <p:bldP spid="51" grpId="0"/>
          <p:bldP spid="52" grpId="0"/>
          <p:bldP spid="53" grpId="0"/>
          <p:bldP spid="54" grpId="0"/>
          <p:bldP spid="73" grpId="0"/>
          <p:bldP spid="74" grpId="0"/>
          <p:bldP spid="75"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350" fill="hold"/>
                                            <p:tgtEl>
                                              <p:spTgt spid="4"/>
                                            </p:tgtEl>
                                            <p:attrNameLst>
                                              <p:attrName>ppt_x</p:attrName>
                                            </p:attrNameLst>
                                          </p:cBhvr>
                                          <p:tavLst>
                                            <p:tav tm="0">
                                              <p:val>
                                                <p:strVal val="1+#ppt_w/2"/>
                                              </p:val>
                                            </p:tav>
                                            <p:tav tm="100000">
                                              <p:val>
                                                <p:strVal val="#ppt_x"/>
                                              </p:val>
                                            </p:tav>
                                          </p:tavLst>
                                        </p:anim>
                                        <p:anim calcmode="lin" valueType="num">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350" fill="hold"/>
                                            <p:tgtEl>
                                              <p:spTgt spid="51"/>
                                            </p:tgtEl>
                                            <p:attrNameLst>
                                              <p:attrName>ppt_x</p:attrName>
                                            </p:attrNameLst>
                                          </p:cBhvr>
                                          <p:tavLst>
                                            <p:tav tm="0">
                                              <p:val>
                                                <p:strVal val="1+#ppt_w/2"/>
                                              </p:val>
                                            </p:tav>
                                            <p:tav tm="100000">
                                              <p:val>
                                                <p:strVal val="#ppt_x"/>
                                              </p:val>
                                            </p:tav>
                                          </p:tavLst>
                                        </p:anim>
                                        <p:anim calcmode="lin" valueType="num">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350" fill="hold"/>
                                            <p:tgtEl>
                                              <p:spTgt spid="3"/>
                                            </p:tgtEl>
                                            <p:attrNameLst>
                                              <p:attrName>ppt_x</p:attrName>
                                            </p:attrNameLst>
                                          </p:cBhvr>
                                          <p:tavLst>
                                            <p:tav tm="0">
                                              <p:val>
                                                <p:strVal val="1+#ppt_w/2"/>
                                              </p:val>
                                            </p:tav>
                                            <p:tav tm="100000">
                                              <p:val>
                                                <p:strVal val="#ppt_x"/>
                                              </p:val>
                                            </p:tav>
                                          </p:tavLst>
                                        </p:anim>
                                        <p:anim calcmode="lin" valueType="num">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350" fill="hold"/>
                                            <p:tgtEl>
                                              <p:spTgt spid="73"/>
                                            </p:tgtEl>
                                            <p:attrNameLst>
                                              <p:attrName>ppt_x</p:attrName>
                                            </p:attrNameLst>
                                          </p:cBhvr>
                                          <p:tavLst>
                                            <p:tav tm="0">
                                              <p:val>
                                                <p:strVal val="1+#ppt_w/2"/>
                                              </p:val>
                                            </p:tav>
                                            <p:tav tm="100000">
                                              <p:val>
                                                <p:strVal val="#ppt_x"/>
                                              </p:val>
                                            </p:tav>
                                          </p:tavLst>
                                        </p:anim>
                                        <p:anim calcmode="lin" valueType="num">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400"/>
                                            <p:tgtEl>
                                              <p:spTgt spid="45"/>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right)">
                                          <p:cBhvr>
                                            <p:cTn id="61" dur="250"/>
                                            <p:tgtEl>
                                              <p:spTgt spid="84"/>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left)">
                                          <p:cBhvr>
                                            <p:cTn id="65" dur="500"/>
                                            <p:tgtEl>
                                              <p:spTgt spid="98"/>
                                            </p:tgtEl>
                                          </p:cBhvr>
                                        </p:animEffect>
                                      </p:childTnLst>
                                    </p:cTn>
                                  </p:par>
                                </p:childTnLst>
                              </p:cTn>
                            </p:par>
                            <p:par>
                              <p:cTn id="66" fill="hold">
                                <p:stCondLst>
                                  <p:cond delay="6500"/>
                                </p:stCondLst>
                                <p:childTnLst>
                                  <p:par>
                                    <p:cTn id="67" presetID="22" presetClass="entr" presetSubtype="8"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childTnLst>
                              </p:cTn>
                            </p:par>
                            <p:par>
                              <p:cTn id="70" fill="hold">
                                <p:stCondLst>
                                  <p:cond delay="7000"/>
                                </p:stCondLst>
                                <p:childTnLst>
                                  <p:par>
                                    <p:cTn id="71" presetID="2" presetClass="entr" presetSubtype="2"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350" fill="hold"/>
                                            <p:tgtEl>
                                              <p:spTgt spid="2"/>
                                            </p:tgtEl>
                                            <p:attrNameLst>
                                              <p:attrName>ppt_x</p:attrName>
                                            </p:attrNameLst>
                                          </p:cBhvr>
                                          <p:tavLst>
                                            <p:tav tm="0">
                                              <p:val>
                                                <p:strVal val="1+#ppt_w/2"/>
                                              </p:val>
                                            </p:tav>
                                            <p:tav tm="100000">
                                              <p:val>
                                                <p:strVal val="#ppt_x"/>
                                              </p:val>
                                            </p:tav>
                                          </p:tavLst>
                                        </p:anim>
                                        <p:anim calcmode="lin" valueType="num">
                                          <p:cBhvr additive="base">
                                            <p:cTn id="74" dur="350" fill="hold"/>
                                            <p:tgtEl>
                                              <p:spTgt spid="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additive="base">
                                            <p:cTn id="77" dur="350" fill="hold"/>
                                            <p:tgtEl>
                                              <p:spTgt spid="74"/>
                                            </p:tgtEl>
                                            <p:attrNameLst>
                                              <p:attrName>ppt_x</p:attrName>
                                            </p:attrNameLst>
                                          </p:cBhvr>
                                          <p:tavLst>
                                            <p:tav tm="0">
                                              <p:val>
                                                <p:strVal val="1+#ppt_w/2"/>
                                              </p:val>
                                            </p:tav>
                                            <p:tav tm="100000">
                                              <p:val>
                                                <p:strVal val="#ppt_x"/>
                                              </p:val>
                                            </p:tav>
                                          </p:tavLst>
                                        </p:anim>
                                        <p:anim calcmode="lin" valueType="num">
                                          <p:cBhvr additive="base">
                                            <p:cTn id="78" dur="350" fill="hold"/>
                                            <p:tgtEl>
                                              <p:spTgt spid="7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400"/>
                                            <p:tgtEl>
                                              <p:spTgt spid="4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wipe(right)">
                                          <p:cBhvr>
                                            <p:cTn id="86" dur="250"/>
                                            <p:tgtEl>
                                              <p:spTgt spid="85"/>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wipe(left)">
                                          <p:cBhvr>
                                            <p:cTn id="90" dur="500"/>
                                            <p:tgtEl>
                                              <p:spTgt spid="101"/>
                                            </p:tgtEl>
                                          </p:cBhvr>
                                        </p:animEffect>
                                      </p:childTnLst>
                                    </p:cTn>
                                  </p:par>
                                </p:childTnLst>
                              </p:cTn>
                            </p:par>
                            <p:par>
                              <p:cTn id="91" fill="hold">
                                <p:stCondLst>
                                  <p:cond delay="9000"/>
                                </p:stCondLst>
                                <p:childTnLst>
                                  <p:par>
                                    <p:cTn id="92" presetID="2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par>
                              <p:cTn id="95" fill="hold">
                                <p:stCondLst>
                                  <p:cond delay="9500"/>
                                </p:stCondLst>
                                <p:childTnLst>
                                  <p:par>
                                    <p:cTn id="96" presetID="2" presetClass="entr" presetSubtype="2"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additive="base">
                                            <p:cTn id="98" dur="350" fill="hold"/>
                                            <p:tgtEl>
                                              <p:spTgt spid="5"/>
                                            </p:tgtEl>
                                            <p:attrNameLst>
                                              <p:attrName>ppt_x</p:attrName>
                                            </p:attrNameLst>
                                          </p:cBhvr>
                                          <p:tavLst>
                                            <p:tav tm="0">
                                              <p:val>
                                                <p:strVal val="1+#ppt_w/2"/>
                                              </p:val>
                                            </p:tav>
                                            <p:tav tm="100000">
                                              <p:val>
                                                <p:strVal val="#ppt_x"/>
                                              </p:val>
                                            </p:tav>
                                          </p:tavLst>
                                        </p:anim>
                                        <p:anim calcmode="lin" valueType="num">
                                          <p:cBhvr additive="base">
                                            <p:cTn id="99" dur="350" fill="hold"/>
                                            <p:tgtEl>
                                              <p:spTgt spid="5"/>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350" fill="hold"/>
                                            <p:tgtEl>
                                              <p:spTgt spid="75"/>
                                            </p:tgtEl>
                                            <p:attrNameLst>
                                              <p:attrName>ppt_x</p:attrName>
                                            </p:attrNameLst>
                                          </p:cBhvr>
                                          <p:tavLst>
                                            <p:tav tm="0">
                                              <p:val>
                                                <p:strVal val="1+#ppt_w/2"/>
                                              </p:val>
                                            </p:tav>
                                            <p:tav tm="100000">
                                              <p:val>
                                                <p:strVal val="#ppt_x"/>
                                              </p:val>
                                            </p:tav>
                                          </p:tavLst>
                                        </p:anim>
                                        <p:anim calcmode="lin" valueType="num">
                                          <p:cBhvr additive="base">
                                            <p:cTn id="103" dur="3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92" grpId="0" animBg="1"/>
          <p:bldP spid="95" grpId="0" animBg="1"/>
          <p:bldP spid="98" grpId="0" animBg="1"/>
          <p:bldP spid="101" grpId="0" animBg="1"/>
          <p:bldP spid="50" grpId="0"/>
          <p:bldP spid="51" grpId="0"/>
          <p:bldP spid="52" grpId="0"/>
          <p:bldP spid="53" grpId="0"/>
          <p:bldP spid="54" grpId="0"/>
          <p:bldP spid="73" grpId="0"/>
          <p:bldP spid="74" grpId="0"/>
          <p:bldP spid="7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rot="10800000">
            <a:off x="765980" y="252007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3" name="任意多边形 12"/>
          <p:cNvSpPr/>
          <p:nvPr/>
        </p:nvSpPr>
        <p:spPr>
          <a:xfrm>
            <a:off x="5555049" y="284455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4" name="任意多边形 13"/>
          <p:cNvSpPr/>
          <p:nvPr/>
        </p:nvSpPr>
        <p:spPr>
          <a:xfrm>
            <a:off x="558001" y="-11852"/>
            <a:ext cx="5619281" cy="6869664"/>
          </a:xfrm>
          <a:custGeom>
            <a:avLst/>
            <a:gdLst>
              <a:gd name="connsiteX0" fmla="*/ 756568 w 4593513"/>
              <a:gd name="connsiteY0" fmla="*/ 0 h 7245349"/>
              <a:gd name="connsiteX1" fmla="*/ 4593513 w 4593513"/>
              <a:gd name="connsiteY1" fmla="*/ 0 h 7245349"/>
              <a:gd name="connsiteX2" fmla="*/ 3830873 w 4593513"/>
              <a:gd name="connsiteY2" fmla="*/ 7245349 h 7245349"/>
              <a:gd name="connsiteX3" fmla="*/ 0 w 4593513"/>
              <a:gd name="connsiteY3" fmla="*/ 7245349 h 7245349"/>
              <a:gd name="connsiteX4" fmla="*/ 0 w 4593513"/>
              <a:gd name="connsiteY4" fmla="*/ 7187657 h 724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513" h="7245349">
                <a:moveTo>
                  <a:pt x="756568" y="0"/>
                </a:moveTo>
                <a:lnTo>
                  <a:pt x="4593513" y="0"/>
                </a:lnTo>
                <a:lnTo>
                  <a:pt x="3830873" y="7245349"/>
                </a:lnTo>
                <a:lnTo>
                  <a:pt x="0" y="7245349"/>
                </a:lnTo>
                <a:lnTo>
                  <a:pt x="0" y="7187657"/>
                </a:lnTo>
                <a:close/>
              </a:path>
            </a:pathLst>
          </a:custGeom>
          <a:blipFill dpi="0" rotWithShape="1">
            <a:blip r:embed="rId2"/>
            <a:srcRect/>
            <a:stretch>
              <a:fillRect t="175" b="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 name="矩形 14"/>
          <p:cNvSpPr/>
          <p:nvPr/>
        </p:nvSpPr>
        <p:spPr>
          <a:xfrm>
            <a:off x="763424" y="2844556"/>
            <a:ext cx="5208435" cy="11568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6" name="TextBox 11"/>
          <p:cNvSpPr txBox="1"/>
          <p:nvPr/>
        </p:nvSpPr>
        <p:spPr>
          <a:xfrm>
            <a:off x="8083591" y="2589561"/>
            <a:ext cx="2613215" cy="675570"/>
          </a:xfrm>
          <a:prstGeom prst="rect">
            <a:avLst/>
          </a:prstGeom>
          <a:noFill/>
        </p:spPr>
        <p:txBody>
          <a:bodyPr wrap="none" rtlCol="0">
            <a:spAutoFit/>
          </a:bodyPr>
          <a:lstStyle/>
          <a:p>
            <a:pPr marL="0" lvl="1" algn="r"/>
            <a:r>
              <a:rPr lang="zh-CN" altLang="en-US" sz="3790" dirty="0">
                <a:solidFill>
                  <a:schemeClr val="accent1"/>
                </a:solidFill>
                <a:latin typeface="微软雅黑" panose="020B0503020204020204" pitchFamily="34" charset="-122"/>
                <a:ea typeface="微软雅黑" panose="020B0503020204020204" pitchFamily="34" charset="-122"/>
                <a:cs typeface="+mn-ea"/>
                <a:sym typeface="+mn-lt"/>
              </a:rPr>
              <a:t>Title bar text</a:t>
            </a:r>
            <a:endParaRPr lang="en-US" altLang="zh-CN" sz="3790" dirty="0">
              <a:solidFill>
                <a:schemeClr val="accent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69613" y="2624952"/>
            <a:ext cx="1596057" cy="1596057"/>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grpSp>
      <p:sp>
        <p:nvSpPr>
          <p:cNvPr id="20" name="TextBox 13"/>
          <p:cNvSpPr txBox="1"/>
          <p:nvPr/>
        </p:nvSpPr>
        <p:spPr>
          <a:xfrm>
            <a:off x="2765809" y="2910049"/>
            <a:ext cx="1203664" cy="1025987"/>
          </a:xfrm>
          <a:prstGeom prst="rect">
            <a:avLst/>
          </a:prstGeom>
          <a:noFill/>
        </p:spPr>
        <p:txBody>
          <a:bodyPr wrap="square" lIns="0" tIns="0" rIns="0" bIns="0" rtlCol="0">
            <a:spAutoFit/>
          </a:bodyPr>
          <a:lstStyle/>
          <a:p>
            <a:pPr algn="ctr"/>
            <a:r>
              <a:rPr lang="en-US" altLang="zh-CN" sz="6665" b="1" dirty="0">
                <a:solidFill>
                  <a:schemeClr val="accent1"/>
                </a:solidFill>
                <a:latin typeface="微软雅黑" panose="020B0503020204020204" pitchFamily="34" charset="-122"/>
                <a:ea typeface="微软雅黑" panose="020B0503020204020204" pitchFamily="34" charset="-122"/>
              </a:rPr>
              <a:t>02</a:t>
            </a:r>
            <a:endParaRPr lang="zh-CN" altLang="en-US" sz="6665" b="1" dirty="0">
              <a:solidFill>
                <a:schemeClr val="accent1"/>
              </a:solidFill>
              <a:latin typeface="微软雅黑" panose="020B0503020204020204" pitchFamily="34" charset="-122"/>
              <a:ea typeface="微软雅黑" panose="020B0503020204020204" pitchFamily="34" charset="-122"/>
            </a:endParaRPr>
          </a:p>
        </p:txBody>
      </p:sp>
      <p:sp>
        <p:nvSpPr>
          <p:cNvPr id="21" name="TextBox 11"/>
          <p:cNvSpPr txBox="1"/>
          <p:nvPr/>
        </p:nvSpPr>
        <p:spPr>
          <a:xfrm>
            <a:off x="6577311"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2" name="TextBox 11"/>
          <p:cNvSpPr txBox="1"/>
          <p:nvPr/>
        </p:nvSpPr>
        <p:spPr>
          <a:xfrm>
            <a:off x="8637059"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3" name="TextBox 11"/>
          <p:cNvSpPr txBox="1"/>
          <p:nvPr/>
        </p:nvSpPr>
        <p:spPr>
          <a:xfrm>
            <a:off x="6577311"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4" name="TextBox 11"/>
          <p:cNvSpPr txBox="1"/>
          <p:nvPr/>
        </p:nvSpPr>
        <p:spPr>
          <a:xfrm>
            <a:off x="8637059"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6630813" y="3346467"/>
            <a:ext cx="39712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146" y="2844556"/>
            <a:ext cx="5022689" cy="6095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750"/>
                            </p:stCondLst>
                            <p:childTnLst>
                              <p:par>
                                <p:cTn id="17" presetID="22" presetClass="entr" presetSubtype="2"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500"/>
                            </p:stCondLst>
                            <p:childTnLst>
                              <p:par>
                                <p:cTn id="21" presetID="15"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ppt_x</p:attrName>
                                        </p:attrNameLst>
                                      </p:cBhvr>
                                      <p:tavLst>
                                        <p:tav tm="0">
                                          <p:val>
                                            <p:strVal val="#ppt_x-#ppt_w*1.125000"/>
                                          </p:val>
                                        </p:tav>
                                        <p:tav tm="100000">
                                          <p:val>
                                            <p:strVal val="#ppt_x"/>
                                          </p:val>
                                        </p:tav>
                                      </p:tavLst>
                                    </p:anim>
                                    <p:animEffect transition="in" filter="wipe(right)">
                                      <p:cBhvr>
                                        <p:cTn id="37" dur="500"/>
                                        <p:tgtEl>
                                          <p:spTgt spid="16"/>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4500"/>
                            </p:stCondLst>
                            <p:childTnLst>
                              <p:par>
                                <p:cTn id="43" presetID="1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p:tgtEl>
                                          <p:spTgt spid="21"/>
                                        </p:tgtEl>
                                        <p:attrNameLst>
                                          <p:attrName>ppt_x</p:attrName>
                                        </p:attrNameLst>
                                      </p:cBhvr>
                                      <p:tavLst>
                                        <p:tav tm="0">
                                          <p:val>
                                            <p:strVal val="#ppt_x-#ppt_w*1.125000"/>
                                          </p:val>
                                        </p:tav>
                                        <p:tav tm="100000">
                                          <p:val>
                                            <p:strVal val="#ppt_x"/>
                                          </p:val>
                                        </p:tav>
                                      </p:tavLst>
                                    </p:anim>
                                    <p:animEffect transition="in" filter="wipe(right)">
                                      <p:cBhvr>
                                        <p:cTn id="46" dur="500"/>
                                        <p:tgtEl>
                                          <p:spTgt spid="21"/>
                                        </p:tgtEl>
                                      </p:cBhvr>
                                    </p:animEffect>
                                  </p:childTnLst>
                                </p:cTn>
                              </p:par>
                            </p:childTnLst>
                          </p:cTn>
                        </p:par>
                        <p:par>
                          <p:cTn id="47" fill="hold">
                            <p:stCondLst>
                              <p:cond delay="5000"/>
                            </p:stCondLst>
                            <p:childTnLst>
                              <p:par>
                                <p:cTn id="48" presetID="1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p:tgtEl>
                                          <p:spTgt spid="22"/>
                                        </p:tgtEl>
                                        <p:attrNameLst>
                                          <p:attrName>ppt_x</p:attrName>
                                        </p:attrNameLst>
                                      </p:cBhvr>
                                      <p:tavLst>
                                        <p:tav tm="0">
                                          <p:val>
                                            <p:strVal val="#ppt_x-#ppt_w*1.125000"/>
                                          </p:val>
                                        </p:tav>
                                        <p:tav tm="100000">
                                          <p:val>
                                            <p:strVal val="#ppt_x"/>
                                          </p:val>
                                        </p:tav>
                                      </p:tavLst>
                                    </p:anim>
                                    <p:animEffect transition="in" filter="wipe(right)">
                                      <p:cBhvr>
                                        <p:cTn id="51" dur="500"/>
                                        <p:tgtEl>
                                          <p:spTgt spid="22"/>
                                        </p:tgtEl>
                                      </p:cBhvr>
                                    </p:animEffect>
                                  </p:childTnLst>
                                </p:cTn>
                              </p:par>
                            </p:childTnLst>
                          </p:cTn>
                        </p:par>
                        <p:par>
                          <p:cTn id="52" fill="hold">
                            <p:stCondLst>
                              <p:cond delay="5500"/>
                            </p:stCondLst>
                            <p:childTnLst>
                              <p:par>
                                <p:cTn id="53" presetID="1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p:tgtEl>
                                          <p:spTgt spid="23"/>
                                        </p:tgtEl>
                                        <p:attrNameLst>
                                          <p:attrName>ppt_x</p:attrName>
                                        </p:attrNameLst>
                                      </p:cBhvr>
                                      <p:tavLst>
                                        <p:tav tm="0">
                                          <p:val>
                                            <p:strVal val="#ppt_x-#ppt_w*1.125000"/>
                                          </p:val>
                                        </p:tav>
                                        <p:tav tm="100000">
                                          <p:val>
                                            <p:strVal val="#ppt_x"/>
                                          </p:val>
                                        </p:tav>
                                      </p:tavLst>
                                    </p:anim>
                                    <p:animEffect transition="in" filter="wipe(right)">
                                      <p:cBhvr>
                                        <p:cTn id="56" dur="500"/>
                                        <p:tgtEl>
                                          <p:spTgt spid="23"/>
                                        </p:tgtEl>
                                      </p:cBhvr>
                                    </p:animEffect>
                                  </p:childTnLst>
                                </p:cTn>
                              </p:par>
                            </p:childTnLst>
                          </p:cTn>
                        </p:par>
                        <p:par>
                          <p:cTn id="57" fill="hold">
                            <p:stCondLst>
                              <p:cond delay="6000"/>
                            </p:stCondLst>
                            <p:childTnLst>
                              <p:par>
                                <p:cTn id="58" presetID="1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p:tgtEl>
                                          <p:spTgt spid="24"/>
                                        </p:tgtEl>
                                        <p:attrNameLst>
                                          <p:attrName>ppt_x</p:attrName>
                                        </p:attrNameLst>
                                      </p:cBhvr>
                                      <p:tavLst>
                                        <p:tav tm="0">
                                          <p:val>
                                            <p:strVal val="#ppt_x-#ppt_w*1.125000"/>
                                          </p:val>
                                        </p:tav>
                                        <p:tav tm="100000">
                                          <p:val>
                                            <p:strVal val="#ppt_x"/>
                                          </p:val>
                                        </p:tav>
                                      </p:tavLst>
                                    </p:anim>
                                    <p:animEffect transition="in" filter="wipe(righ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9959" y="3984276"/>
            <a:ext cx="9369519" cy="1087001"/>
            <a:chOff x="1855445" y="3927410"/>
            <a:chExt cx="9370739" cy="1087001"/>
          </a:xfrm>
        </p:grpSpPr>
        <p:sp>
          <p:nvSpPr>
            <p:cNvPr id="93" name="Notched Right Arrow 37"/>
            <p:cNvSpPr/>
            <p:nvPr/>
          </p:nvSpPr>
          <p:spPr>
            <a:xfrm>
              <a:off x="1855445" y="3927410"/>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95" name="Oval 41"/>
            <p:cNvSpPr>
              <a:spLocks noChangeAspect="1"/>
            </p:cNvSpPr>
            <p:nvPr/>
          </p:nvSpPr>
          <p:spPr>
            <a:xfrm>
              <a:off x="10150853" y="4123788"/>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03</a:t>
              </a:r>
            </a:p>
          </p:txBody>
        </p:sp>
      </p:grpSp>
      <p:sp>
        <p:nvSpPr>
          <p:cNvPr id="36" name="TextBox 59"/>
          <p:cNvSpPr txBox="1">
            <a:spLocks noChangeArrowheads="1"/>
          </p:cNvSpPr>
          <p:nvPr/>
        </p:nvSpPr>
        <p:spPr bwMode="auto">
          <a:xfrm flipH="1">
            <a:off x="2531982" y="4092241"/>
            <a:ext cx="404623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Click to add keywords</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2545630" y="4448385"/>
            <a:ext cx="7549783" cy="3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tx1">
                  <a:lumMod val="85000"/>
                  <a:lumOff val="15000"/>
                </a:schemeClr>
              </a:solidFill>
            </a:endParaRPr>
          </a:p>
        </p:txBody>
      </p:sp>
      <p:grpSp>
        <p:nvGrpSpPr>
          <p:cNvPr id="22" name="组合 21"/>
          <p:cNvGrpSpPr/>
          <p:nvPr/>
        </p:nvGrpSpPr>
        <p:grpSpPr>
          <a:xfrm>
            <a:off x="797" y="3984277"/>
            <a:ext cx="2134931" cy="1087000"/>
            <a:chOff x="1" y="3916719"/>
            <a:chExt cx="2135209" cy="1087000"/>
          </a:xfrm>
        </p:grpSpPr>
        <p:sp>
          <p:nvSpPr>
            <p:cNvPr id="66" name="任意多边形 65"/>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grpSp>
      <p:grpSp>
        <p:nvGrpSpPr>
          <p:cNvPr id="11" name="组合 10"/>
          <p:cNvGrpSpPr/>
          <p:nvPr/>
        </p:nvGrpSpPr>
        <p:grpSpPr>
          <a:xfrm>
            <a:off x="966486" y="2740638"/>
            <a:ext cx="9369519" cy="1087000"/>
            <a:chOff x="949774" y="2662385"/>
            <a:chExt cx="9370739" cy="1087000"/>
          </a:xfrm>
        </p:grpSpPr>
        <p:sp>
          <p:nvSpPr>
            <p:cNvPr id="81" name="Notched Right Arrow 24"/>
            <p:cNvSpPr/>
            <p:nvPr/>
          </p:nvSpPr>
          <p:spPr>
            <a:xfrm rot="10800000">
              <a:off x="949774" y="2662385"/>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3" name="Oval 31"/>
            <p:cNvSpPr>
              <a:spLocks noChangeAspect="1"/>
            </p:cNvSpPr>
            <p:nvPr/>
          </p:nvSpPr>
          <p:spPr>
            <a:xfrm>
              <a:off x="1337222" y="2858763"/>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p>
          </p:txBody>
        </p:sp>
      </p:grpSp>
      <p:sp>
        <p:nvSpPr>
          <p:cNvPr id="57" name="TextBox 59"/>
          <p:cNvSpPr txBox="1">
            <a:spLocks noChangeArrowheads="1"/>
          </p:cNvSpPr>
          <p:nvPr/>
        </p:nvSpPr>
        <p:spPr bwMode="auto">
          <a:xfrm flipH="1">
            <a:off x="4326340" y="2851194"/>
            <a:ext cx="5292742"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Click to add keywords</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矩形 57"/>
          <p:cNvSpPr>
            <a:spLocks noChangeArrowheads="1"/>
          </p:cNvSpPr>
          <p:nvPr/>
        </p:nvSpPr>
        <p:spPr bwMode="auto">
          <a:xfrm>
            <a:off x="2069299" y="3207338"/>
            <a:ext cx="7549783" cy="3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tx1">
                  <a:lumMod val="85000"/>
                  <a:lumOff val="15000"/>
                </a:schemeClr>
              </a:solidFill>
            </a:endParaRPr>
          </a:p>
        </p:txBody>
      </p:sp>
      <p:sp>
        <p:nvSpPr>
          <p:cNvPr id="54" name="任意多边形 53"/>
          <p:cNvSpPr/>
          <p:nvPr/>
        </p:nvSpPr>
        <p:spPr>
          <a:xfrm rot="5400000">
            <a:off x="11112830" y="3282758"/>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24" name="组合 23"/>
          <p:cNvGrpSpPr/>
          <p:nvPr/>
        </p:nvGrpSpPr>
        <p:grpSpPr>
          <a:xfrm>
            <a:off x="10040635" y="2740640"/>
            <a:ext cx="2150381" cy="1087001"/>
            <a:chOff x="10041147" y="2673080"/>
            <a:chExt cx="2150661" cy="1087001"/>
          </a:xfrm>
        </p:grpSpPr>
        <p:sp>
          <p:nvSpPr>
            <p:cNvPr id="51" name="任意多边形 50"/>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0" name="任意多边形 59"/>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966486" y="5227911"/>
            <a:ext cx="9369519" cy="1087000"/>
            <a:chOff x="949774" y="5192437"/>
            <a:chExt cx="9370739" cy="1087000"/>
          </a:xfrm>
        </p:grpSpPr>
        <p:sp>
          <p:nvSpPr>
            <p:cNvPr id="87" name="Notched Right Arrow 32"/>
            <p:cNvSpPr/>
            <p:nvPr/>
          </p:nvSpPr>
          <p:spPr>
            <a:xfrm rot="10800000">
              <a:off x="949774" y="5192437"/>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9" name="Oval 36"/>
            <p:cNvSpPr>
              <a:spLocks noChangeAspect="1"/>
            </p:cNvSpPr>
            <p:nvPr/>
          </p:nvSpPr>
          <p:spPr>
            <a:xfrm>
              <a:off x="1337222" y="5388816"/>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04</a:t>
              </a:r>
            </a:p>
          </p:txBody>
        </p:sp>
      </p:grpSp>
      <p:sp>
        <p:nvSpPr>
          <p:cNvPr id="44" name="TextBox 59"/>
          <p:cNvSpPr txBox="1">
            <a:spLocks noChangeArrowheads="1"/>
          </p:cNvSpPr>
          <p:nvPr/>
        </p:nvSpPr>
        <p:spPr bwMode="auto">
          <a:xfrm flipH="1">
            <a:off x="5008728" y="5333287"/>
            <a:ext cx="4610354"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Click to add keywords</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2069299" y="5689431"/>
            <a:ext cx="7549783" cy="3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tx1">
                  <a:lumMod val="85000"/>
                  <a:lumOff val="15000"/>
                </a:schemeClr>
              </a:solidFill>
            </a:endParaRPr>
          </a:p>
        </p:txBody>
      </p:sp>
      <p:grpSp>
        <p:nvGrpSpPr>
          <p:cNvPr id="25" name="组合 24"/>
          <p:cNvGrpSpPr/>
          <p:nvPr/>
        </p:nvGrpSpPr>
        <p:grpSpPr>
          <a:xfrm>
            <a:off x="10040828" y="5229624"/>
            <a:ext cx="2150381" cy="1087001"/>
            <a:chOff x="10041340" y="5162064"/>
            <a:chExt cx="2150661" cy="1087001"/>
          </a:xfrm>
        </p:grpSpPr>
        <p:sp>
          <p:nvSpPr>
            <p:cNvPr id="69" name="任意多边形 68"/>
            <p:cNvSpPr/>
            <p:nvPr/>
          </p:nvSpPr>
          <p:spPr>
            <a:xfrm rot="5400000">
              <a:off x="10573170" y="4630234"/>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1" name="Freeform 168"/>
            <p:cNvSpPr>
              <a:spLocks noChangeAspect="1" noEditPoints="1"/>
            </p:cNvSpPr>
            <p:nvPr/>
          </p:nvSpPr>
          <p:spPr bwMode="auto">
            <a:xfrm>
              <a:off x="10755422" y="5420286"/>
              <a:ext cx="626245" cy="570557"/>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1839959" y="1497002"/>
            <a:ext cx="9369519" cy="1087001"/>
            <a:chOff x="1855445" y="1397359"/>
            <a:chExt cx="9370739" cy="1087001"/>
          </a:xfrm>
        </p:grpSpPr>
        <p:sp>
          <p:nvSpPr>
            <p:cNvPr id="42" name="Notched Right Arrow 20"/>
            <p:cNvSpPr/>
            <p:nvPr/>
          </p:nvSpPr>
          <p:spPr>
            <a:xfrm>
              <a:off x="1855445" y="1397359"/>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46" name="Oval 28"/>
            <p:cNvSpPr>
              <a:spLocks noChangeAspect="1"/>
            </p:cNvSpPr>
            <p:nvPr/>
          </p:nvSpPr>
          <p:spPr>
            <a:xfrm>
              <a:off x="10150853" y="1593737"/>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01</a:t>
              </a:r>
            </a:p>
          </p:txBody>
        </p:sp>
      </p:grpSp>
      <p:sp>
        <p:nvSpPr>
          <p:cNvPr id="55" name="TextBox 59"/>
          <p:cNvSpPr txBox="1">
            <a:spLocks noChangeArrowheads="1"/>
          </p:cNvSpPr>
          <p:nvPr/>
        </p:nvSpPr>
        <p:spPr bwMode="auto">
          <a:xfrm flipH="1">
            <a:off x="2499902" y="1610147"/>
            <a:ext cx="4724166"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Click to add keywords</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矩形 55"/>
          <p:cNvSpPr>
            <a:spLocks noChangeArrowheads="1"/>
          </p:cNvSpPr>
          <p:nvPr/>
        </p:nvSpPr>
        <p:spPr bwMode="auto">
          <a:xfrm>
            <a:off x="2513550" y="1966291"/>
            <a:ext cx="7549783" cy="3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tx1">
                  <a:lumMod val="85000"/>
                  <a:lumOff val="15000"/>
                </a:schemeClr>
              </a:solidFill>
            </a:endParaRPr>
          </a:p>
        </p:txBody>
      </p:sp>
      <p:grpSp>
        <p:nvGrpSpPr>
          <p:cNvPr id="23" name="组合 22"/>
          <p:cNvGrpSpPr/>
          <p:nvPr/>
        </p:nvGrpSpPr>
        <p:grpSpPr>
          <a:xfrm>
            <a:off x="797" y="1497003"/>
            <a:ext cx="2134931" cy="1087000"/>
            <a:chOff x="1" y="1429445"/>
            <a:chExt cx="2135209" cy="1087000"/>
          </a:xfrm>
        </p:grpSpPr>
        <p:sp>
          <p:nvSpPr>
            <p:cNvPr id="45" name="任意多边形 44"/>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62" name="任意多边形 61"/>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solidFill>
                  <a:schemeClr val="bg1"/>
                </a:solidFill>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4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40000">
                                          <p:cBhvr additive="base">
                                            <p:cTn id="12" dur="6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4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14:presetBounceEnd="4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40000">
                                          <p:cBhvr additive="base">
                                            <p:cTn id="29" dur="6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14:presetBounceEnd="4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40000">
                                          <p:cBhvr additive="base">
                                            <p:cTn id="41" dur="4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14:presetBounceEnd="40000">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14:bounceEnd="40000">
                                          <p:cBhvr additive="base">
                                            <p:cTn id="46" dur="6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14:presetBounceEnd="40000">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14:bounceEnd="40000">
                                          <p:cBhvr additive="base">
                                            <p:cTn id="58" dur="400" fill="hold"/>
                                            <p:tgtEl>
                                              <p:spTgt spid="25"/>
                                            </p:tgtEl>
                                            <p:attrNameLst>
                                              <p:attrName>ppt_x</p:attrName>
                                            </p:attrNameLst>
                                          </p:cBhvr>
                                          <p:tavLst>
                                            <p:tav tm="0">
                                              <p:val>
                                                <p:strVal val="1+#ppt_w/2"/>
                                              </p:val>
                                            </p:tav>
                                            <p:tav tm="100000">
                                              <p:val>
                                                <p:strVal val="#ppt_x"/>
                                              </p:val>
                                            </p:tav>
                                          </p:tavLst>
                                        </p:anim>
                                        <p:anim calcmode="lin" valueType="num" p14:bounceEnd="40000">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14:presetBounceEnd="40000">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14:bounceEnd="40000">
                                          <p:cBhvr additive="base">
                                            <p:cTn id="63" dur="6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400" fill="hold"/>
                                            <p:tgtEl>
                                              <p:spTgt spid="23"/>
                                            </p:tgtEl>
                                            <p:attrNameLst>
                                              <p:attrName>ppt_x</p:attrName>
                                            </p:attrNameLst>
                                          </p:cBhvr>
                                          <p:tavLst>
                                            <p:tav tm="0">
                                              <p:val>
                                                <p:strVal val="0-#ppt_w/2"/>
                                              </p:val>
                                            </p:tav>
                                            <p:tav tm="100000">
                                              <p:val>
                                                <p:strVal val="#ppt_x"/>
                                              </p:val>
                                            </p:tav>
                                          </p:tavLst>
                                        </p:anim>
                                        <p:anim calcmode="lin" valueType="num">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600" fill="hold"/>
                                            <p:tgtEl>
                                              <p:spTgt spid="10"/>
                                            </p:tgtEl>
                                            <p:attrNameLst>
                                              <p:attrName>ppt_x</p:attrName>
                                            </p:attrNameLst>
                                          </p:cBhvr>
                                          <p:tavLst>
                                            <p:tav tm="0">
                                              <p:val>
                                                <p:strVal val="1+#ppt_w/2"/>
                                              </p:val>
                                            </p:tav>
                                            <p:tav tm="100000">
                                              <p:val>
                                                <p:strVal val="#ppt_x"/>
                                              </p:val>
                                            </p:tav>
                                          </p:tavLst>
                                        </p:anim>
                                        <p:anim calcmode="lin" valueType="num">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400" fill="hold"/>
                                            <p:tgtEl>
                                              <p:spTgt spid="24"/>
                                            </p:tgtEl>
                                            <p:attrNameLst>
                                              <p:attrName>ppt_x</p:attrName>
                                            </p:attrNameLst>
                                          </p:cBhvr>
                                          <p:tavLst>
                                            <p:tav tm="0">
                                              <p:val>
                                                <p:strVal val="1+#ppt_w/2"/>
                                              </p:val>
                                            </p:tav>
                                            <p:tav tm="100000">
                                              <p:val>
                                                <p:strVal val="#ppt_x"/>
                                              </p:val>
                                            </p:tav>
                                          </p:tavLst>
                                        </p:anim>
                                        <p:anim calcmode="lin" valueType="num">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600" fill="hold"/>
                                            <p:tgtEl>
                                              <p:spTgt spid="11"/>
                                            </p:tgtEl>
                                            <p:attrNameLst>
                                              <p:attrName>ppt_x</p:attrName>
                                            </p:attrNameLst>
                                          </p:cBhvr>
                                          <p:tavLst>
                                            <p:tav tm="0">
                                              <p:val>
                                                <p:strVal val="0-#ppt_w/2"/>
                                              </p:val>
                                            </p:tav>
                                            <p:tav tm="100000">
                                              <p:val>
                                                <p:strVal val="#ppt_x"/>
                                              </p:val>
                                            </p:tav>
                                          </p:tavLst>
                                        </p:anim>
                                        <p:anim calcmode="lin" valueType="num">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400" fill="hold"/>
                                            <p:tgtEl>
                                              <p:spTgt spid="22"/>
                                            </p:tgtEl>
                                            <p:attrNameLst>
                                              <p:attrName>ppt_x</p:attrName>
                                            </p:attrNameLst>
                                          </p:cBhvr>
                                          <p:tavLst>
                                            <p:tav tm="0">
                                              <p:val>
                                                <p:strVal val="0-#ppt_w/2"/>
                                              </p:val>
                                            </p:tav>
                                            <p:tav tm="100000">
                                              <p:val>
                                                <p:strVal val="#ppt_x"/>
                                              </p:val>
                                            </p:tav>
                                          </p:tavLst>
                                        </p:anim>
                                        <p:anim calcmode="lin" valueType="num">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1+#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400" fill="hold"/>
                                            <p:tgtEl>
                                              <p:spTgt spid="25"/>
                                            </p:tgtEl>
                                            <p:attrNameLst>
                                              <p:attrName>ppt_x</p:attrName>
                                            </p:attrNameLst>
                                          </p:cBhvr>
                                          <p:tavLst>
                                            <p:tav tm="0">
                                              <p:val>
                                                <p:strVal val="1+#ppt_w/2"/>
                                              </p:val>
                                            </p:tav>
                                            <p:tav tm="100000">
                                              <p:val>
                                                <p:strVal val="#ppt_x"/>
                                              </p:val>
                                            </p:tav>
                                          </p:tavLst>
                                        </p:anim>
                                        <p:anim calcmode="lin" valueType="num">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600" fill="hold"/>
                                            <p:tgtEl>
                                              <p:spTgt spid="13"/>
                                            </p:tgtEl>
                                            <p:attrNameLst>
                                              <p:attrName>ppt_x</p:attrName>
                                            </p:attrNameLst>
                                          </p:cBhvr>
                                          <p:tavLst>
                                            <p:tav tm="0">
                                              <p:val>
                                                <p:strVal val="0-#ppt_w/2"/>
                                              </p:val>
                                            </p:tav>
                                            <p:tav tm="100000">
                                              <p:val>
                                                <p:strVal val="#ppt_x"/>
                                              </p:val>
                                            </p:tav>
                                          </p:tavLst>
                                        </p:anim>
                                        <p:anim calcmode="lin" valueType="num">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p:nvPr/>
        </p:nvSpPr>
        <p:spPr>
          <a:xfrm>
            <a:off x="7921019" y="0"/>
            <a:ext cx="4270188" cy="685800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6" name="Rectangle 4"/>
          <p:cNvSpPr/>
          <p:nvPr/>
        </p:nvSpPr>
        <p:spPr>
          <a:xfrm>
            <a:off x="7921019" y="1537746"/>
            <a:ext cx="2746386" cy="18288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8"/>
          <p:cNvSpPr/>
          <p:nvPr/>
        </p:nvSpPr>
        <p:spPr>
          <a:xfrm>
            <a:off x="1219835" y="1537746"/>
            <a:ext cx="6701184"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矩形 3"/>
          <p:cNvSpPr>
            <a:spLocks noChangeArrowheads="1"/>
          </p:cNvSpPr>
          <p:nvPr/>
        </p:nvSpPr>
        <p:spPr bwMode="auto">
          <a:xfrm>
            <a:off x="8080179" y="1975086"/>
            <a:ext cx="2497966" cy="9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Click here to add</a:t>
            </a:r>
            <a:endPar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nSpc>
                <a:spcPct val="110000"/>
              </a:lnSpc>
              <a:spcBef>
                <a:spcPct val="0"/>
              </a:spcBef>
              <a:buFont typeface="Arial" panose="020B0604020202020204" pitchFamily="34" charset="0"/>
              <a:buNone/>
            </a:pPr>
            <a:r>
              <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Keywords</a:t>
            </a:r>
          </a:p>
        </p:txBody>
      </p:sp>
      <p:sp>
        <p:nvSpPr>
          <p:cNvPr id="64" name="矩形 47"/>
          <p:cNvSpPr>
            <a:spLocks noChangeArrowheads="1"/>
          </p:cNvSpPr>
          <p:nvPr/>
        </p:nvSpPr>
        <p:spPr bwMode="auto">
          <a:xfrm>
            <a:off x="1219837" y="4213596"/>
            <a:ext cx="2833037"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65" name="矩形 47"/>
          <p:cNvSpPr>
            <a:spLocks noChangeArrowheads="1"/>
          </p:cNvSpPr>
          <p:nvPr/>
        </p:nvSpPr>
        <p:spPr bwMode="auto">
          <a:xfrm>
            <a:off x="4556549" y="4213596"/>
            <a:ext cx="2833037"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69" name="矩形 47"/>
          <p:cNvSpPr>
            <a:spLocks noChangeArrowheads="1"/>
          </p:cNvSpPr>
          <p:nvPr/>
        </p:nvSpPr>
        <p:spPr bwMode="auto">
          <a:xfrm>
            <a:off x="1219837" y="5114683"/>
            <a:ext cx="2833037"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70" name="矩形 47"/>
          <p:cNvSpPr>
            <a:spLocks noChangeArrowheads="1"/>
          </p:cNvSpPr>
          <p:nvPr/>
        </p:nvSpPr>
        <p:spPr bwMode="auto">
          <a:xfrm>
            <a:off x="4556549" y="5114683"/>
            <a:ext cx="2833037"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72" name="矩形 47"/>
          <p:cNvSpPr>
            <a:spLocks noChangeArrowheads="1"/>
          </p:cNvSpPr>
          <p:nvPr/>
        </p:nvSpPr>
        <p:spPr bwMode="auto">
          <a:xfrm>
            <a:off x="1219837" y="3695114"/>
            <a:ext cx="6275920" cy="3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selection to set the picture format can directly replace the picture, click into the text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6" name="组合 75"/>
          <p:cNvGrpSpPr/>
          <p:nvPr/>
        </p:nvGrpSpPr>
        <p:grpSpPr>
          <a:xfrm>
            <a:off x="1592109" y="1920517"/>
            <a:ext cx="1063118" cy="1063256"/>
            <a:chOff x="1522613" y="1982971"/>
            <a:chExt cx="1063256" cy="1063256"/>
          </a:xfrm>
          <a:solidFill>
            <a:schemeClr val="accent3"/>
          </a:solidFill>
        </p:grpSpPr>
        <p:sp>
          <p:nvSpPr>
            <p:cNvPr id="77" name="Oval 9"/>
            <p:cNvSpPr/>
            <p:nvPr/>
          </p:nvSpPr>
          <p:spPr>
            <a:xfrm>
              <a:off x="152261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78" name="任意多边形 77"/>
            <p:cNvSpPr/>
            <p:nvPr/>
          </p:nvSpPr>
          <p:spPr>
            <a:xfrm>
              <a:off x="1796945" y="2299599"/>
              <a:ext cx="514592" cy="430001"/>
            </a:xfrm>
            <a:custGeom>
              <a:avLst/>
              <a:gdLst>
                <a:gd name="connsiteX0" fmla="*/ 259777 w 514592"/>
                <a:gd name="connsiteY0" fmla="*/ 74012 h 430001"/>
                <a:gd name="connsiteX1" fmla="*/ 328031 w 514592"/>
                <a:gd name="connsiteY1" fmla="*/ 276499 h 430001"/>
                <a:gd name="connsiteX2" fmla="*/ 384910 w 514592"/>
                <a:gd name="connsiteY2" fmla="*/ 139991 h 430001"/>
                <a:gd name="connsiteX3" fmla="*/ 437238 w 514592"/>
                <a:gd name="connsiteY3" fmla="*/ 262849 h 430001"/>
                <a:gd name="connsiteX4" fmla="*/ 409936 w 514592"/>
                <a:gd name="connsiteY4" fmla="*/ 267399 h 430001"/>
                <a:gd name="connsiteX5" fmla="*/ 384910 w 514592"/>
                <a:gd name="connsiteY5" fmla="*/ 208245 h 430001"/>
                <a:gd name="connsiteX6" fmla="*/ 325756 w 514592"/>
                <a:gd name="connsiteY6" fmla="*/ 353854 h 430001"/>
                <a:gd name="connsiteX7" fmla="*/ 257502 w 514592"/>
                <a:gd name="connsiteY7" fmla="*/ 146817 h 430001"/>
                <a:gd name="connsiteX8" fmla="*/ 193798 w 514592"/>
                <a:gd name="connsiteY8" fmla="*/ 283325 h 430001"/>
                <a:gd name="connsiteX9" fmla="*/ 139195 w 514592"/>
                <a:gd name="connsiteY9" fmla="*/ 219621 h 430001"/>
                <a:gd name="connsiteX10" fmla="*/ 102793 w 514592"/>
                <a:gd name="connsiteY10" fmla="*/ 244647 h 430001"/>
                <a:gd name="connsiteX11" fmla="*/ 93692 w 514592"/>
                <a:gd name="connsiteY11" fmla="*/ 251473 h 430001"/>
                <a:gd name="connsiteX12" fmla="*/ 75491 w 514592"/>
                <a:gd name="connsiteY12" fmla="*/ 237822 h 430001"/>
                <a:gd name="connsiteX13" fmla="*/ 146020 w 514592"/>
                <a:gd name="connsiteY13" fmla="*/ 187769 h 430001"/>
                <a:gd name="connsiteX14" fmla="*/ 186973 w 514592"/>
                <a:gd name="connsiteY14" fmla="*/ 237822 h 430001"/>
                <a:gd name="connsiteX15" fmla="*/ 48986 w 514592"/>
                <a:gd name="connsiteY15" fmla="*/ 48986 h 430001"/>
                <a:gd name="connsiteX16" fmla="*/ 48986 w 514592"/>
                <a:gd name="connsiteY16" fmla="*/ 381015 h 430001"/>
                <a:gd name="connsiteX17" fmla="*/ 465606 w 514592"/>
                <a:gd name="connsiteY17" fmla="*/ 381015 h 430001"/>
                <a:gd name="connsiteX18" fmla="*/ 465606 w 514592"/>
                <a:gd name="connsiteY18" fmla="*/ 48986 h 430001"/>
                <a:gd name="connsiteX19" fmla="*/ 0 w 514592"/>
                <a:gd name="connsiteY19" fmla="*/ 0 h 430001"/>
                <a:gd name="connsiteX20" fmla="*/ 514592 w 514592"/>
                <a:gd name="connsiteY20" fmla="*/ 0 h 430001"/>
                <a:gd name="connsiteX21" fmla="*/ 514592 w 514592"/>
                <a:gd name="connsiteY21" fmla="*/ 430001 h 430001"/>
                <a:gd name="connsiteX22" fmla="*/ 0 w 514592"/>
                <a:gd name="connsiteY22"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592" h="430001">
                  <a:moveTo>
                    <a:pt x="259777" y="74012"/>
                  </a:moveTo>
                  <a:lnTo>
                    <a:pt x="328031" y="276499"/>
                  </a:lnTo>
                  <a:lnTo>
                    <a:pt x="384910" y="139991"/>
                  </a:lnTo>
                  <a:lnTo>
                    <a:pt x="437238" y="262849"/>
                  </a:lnTo>
                  <a:lnTo>
                    <a:pt x="409936" y="267399"/>
                  </a:lnTo>
                  <a:lnTo>
                    <a:pt x="384910" y="208245"/>
                  </a:lnTo>
                  <a:lnTo>
                    <a:pt x="325756" y="353854"/>
                  </a:lnTo>
                  <a:lnTo>
                    <a:pt x="257502" y="146817"/>
                  </a:lnTo>
                  <a:lnTo>
                    <a:pt x="193798" y="283325"/>
                  </a:lnTo>
                  <a:lnTo>
                    <a:pt x="139195" y="219621"/>
                  </a:lnTo>
                  <a:lnTo>
                    <a:pt x="102793" y="244647"/>
                  </a:lnTo>
                  <a:lnTo>
                    <a:pt x="93692" y="251473"/>
                  </a:lnTo>
                  <a:lnTo>
                    <a:pt x="75491" y="237822"/>
                  </a:lnTo>
                  <a:lnTo>
                    <a:pt x="146020" y="187769"/>
                  </a:lnTo>
                  <a:lnTo>
                    <a:pt x="186973" y="237822"/>
                  </a:lnTo>
                  <a:close/>
                  <a:moveTo>
                    <a:pt x="48986" y="48986"/>
                  </a:moveTo>
                  <a:lnTo>
                    <a:pt x="48986" y="381015"/>
                  </a:lnTo>
                  <a:lnTo>
                    <a:pt x="465606" y="381015"/>
                  </a:lnTo>
                  <a:lnTo>
                    <a:pt x="465606" y="48986"/>
                  </a:lnTo>
                  <a:close/>
                  <a:moveTo>
                    <a:pt x="0" y="0"/>
                  </a:moveTo>
                  <a:lnTo>
                    <a:pt x="514592" y="0"/>
                  </a:lnTo>
                  <a:lnTo>
                    <a:pt x="514592"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6485628" y="1920517"/>
            <a:ext cx="1063118" cy="1063256"/>
            <a:chOff x="6448853" y="1982971"/>
            <a:chExt cx="1063256" cy="1063256"/>
          </a:xfrm>
          <a:solidFill>
            <a:schemeClr val="accent3"/>
          </a:solidFill>
        </p:grpSpPr>
        <p:sp>
          <p:nvSpPr>
            <p:cNvPr id="80" name="Oval 9"/>
            <p:cNvSpPr/>
            <p:nvPr/>
          </p:nvSpPr>
          <p:spPr>
            <a:xfrm>
              <a:off x="6448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0" name="任意多边形 89"/>
            <p:cNvSpPr/>
            <p:nvPr/>
          </p:nvSpPr>
          <p:spPr>
            <a:xfrm>
              <a:off x="6714803" y="2299599"/>
              <a:ext cx="531356" cy="430001"/>
            </a:xfrm>
            <a:custGeom>
              <a:avLst/>
              <a:gdLst>
                <a:gd name="connsiteX0" fmla="*/ 427018 w 531356"/>
                <a:gd name="connsiteY0" fmla="*/ 301423 h 430001"/>
                <a:gd name="connsiteX1" fmla="*/ 453367 w 531356"/>
                <a:gd name="connsiteY1" fmla="*/ 328825 h 430001"/>
                <a:gd name="connsiteX2" fmla="*/ 427018 w 531356"/>
                <a:gd name="connsiteY2" fmla="*/ 356227 h 430001"/>
                <a:gd name="connsiteX3" fmla="*/ 400669 w 531356"/>
                <a:gd name="connsiteY3" fmla="*/ 328825 h 430001"/>
                <a:gd name="connsiteX4" fmla="*/ 427018 w 531356"/>
                <a:gd name="connsiteY4" fmla="*/ 301423 h 430001"/>
                <a:gd name="connsiteX5" fmla="*/ 104517 w 531356"/>
                <a:gd name="connsiteY5" fmla="*/ 301423 h 430001"/>
                <a:gd name="connsiteX6" fmla="*/ 132974 w 531356"/>
                <a:gd name="connsiteY6" fmla="*/ 328825 h 430001"/>
                <a:gd name="connsiteX7" fmla="*/ 104517 w 531356"/>
                <a:gd name="connsiteY7" fmla="*/ 356227 h 430001"/>
                <a:gd name="connsiteX8" fmla="*/ 76060 w 531356"/>
                <a:gd name="connsiteY8" fmla="*/ 328825 h 430001"/>
                <a:gd name="connsiteX9" fmla="*/ 104517 w 531356"/>
                <a:gd name="connsiteY9" fmla="*/ 301423 h 430001"/>
                <a:gd name="connsiteX10" fmla="*/ 230531 w 531356"/>
                <a:gd name="connsiteY10" fmla="*/ 212000 h 430001"/>
                <a:gd name="connsiteX11" fmla="*/ 230531 w 531356"/>
                <a:gd name="connsiteY11" fmla="*/ 281991 h 430001"/>
                <a:gd name="connsiteX12" fmla="*/ 300826 w 531356"/>
                <a:gd name="connsiteY12" fmla="*/ 281991 h 430001"/>
                <a:gd name="connsiteX13" fmla="*/ 300826 w 531356"/>
                <a:gd name="connsiteY13" fmla="*/ 212000 h 430001"/>
                <a:gd name="connsiteX14" fmla="*/ 194237 w 531356"/>
                <a:gd name="connsiteY14" fmla="*/ 111716 h 430001"/>
                <a:gd name="connsiteX15" fmla="*/ 337120 w 531356"/>
                <a:gd name="connsiteY15" fmla="*/ 111716 h 430001"/>
                <a:gd name="connsiteX16" fmla="*/ 337120 w 531356"/>
                <a:gd name="connsiteY16" fmla="*/ 318285 h 430001"/>
                <a:gd name="connsiteX17" fmla="*/ 194237 w 531356"/>
                <a:gd name="connsiteY17" fmla="*/ 318285 h 430001"/>
                <a:gd name="connsiteX18" fmla="*/ 427018 w 531356"/>
                <a:gd name="connsiteY18" fmla="*/ 71668 h 430001"/>
                <a:gd name="connsiteX19" fmla="*/ 453367 w 531356"/>
                <a:gd name="connsiteY19" fmla="*/ 100125 h 430001"/>
                <a:gd name="connsiteX20" fmla="*/ 427018 w 531356"/>
                <a:gd name="connsiteY20" fmla="*/ 128582 h 430001"/>
                <a:gd name="connsiteX21" fmla="*/ 400669 w 531356"/>
                <a:gd name="connsiteY21" fmla="*/ 100125 h 430001"/>
                <a:gd name="connsiteX22" fmla="*/ 427018 w 531356"/>
                <a:gd name="connsiteY22" fmla="*/ 71668 h 430001"/>
                <a:gd name="connsiteX23" fmla="*/ 104517 w 531356"/>
                <a:gd name="connsiteY23" fmla="*/ 71668 h 430001"/>
                <a:gd name="connsiteX24" fmla="*/ 132974 w 531356"/>
                <a:gd name="connsiteY24" fmla="*/ 100125 h 430001"/>
                <a:gd name="connsiteX25" fmla="*/ 104517 w 531356"/>
                <a:gd name="connsiteY25" fmla="*/ 128582 h 430001"/>
                <a:gd name="connsiteX26" fmla="*/ 76060 w 531356"/>
                <a:gd name="connsiteY26" fmla="*/ 100125 h 430001"/>
                <a:gd name="connsiteX27" fmla="*/ 104517 w 531356"/>
                <a:gd name="connsiteY27" fmla="*/ 71668 h 430001"/>
                <a:gd name="connsiteX28" fmla="*/ 44325 w 531356"/>
                <a:gd name="connsiteY28" fmla="*/ 44325 h 430001"/>
                <a:gd name="connsiteX29" fmla="*/ 44325 w 531356"/>
                <a:gd name="connsiteY29" fmla="*/ 385676 h 430001"/>
                <a:gd name="connsiteX30" fmla="*/ 487031 w 531356"/>
                <a:gd name="connsiteY30" fmla="*/ 385676 h 430001"/>
                <a:gd name="connsiteX31" fmla="*/ 487031 w 531356"/>
                <a:gd name="connsiteY31" fmla="*/ 44325 h 430001"/>
                <a:gd name="connsiteX32" fmla="*/ 0 w 531356"/>
                <a:gd name="connsiteY32" fmla="*/ 0 h 430001"/>
                <a:gd name="connsiteX33" fmla="*/ 531356 w 531356"/>
                <a:gd name="connsiteY33" fmla="*/ 0 h 430001"/>
                <a:gd name="connsiteX34" fmla="*/ 531356 w 531356"/>
                <a:gd name="connsiteY34" fmla="*/ 430001 h 430001"/>
                <a:gd name="connsiteX35" fmla="*/ 0 w 531356"/>
                <a:gd name="connsiteY35"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356" h="430001">
                  <a:moveTo>
                    <a:pt x="427018" y="301423"/>
                  </a:moveTo>
                  <a:cubicBezTo>
                    <a:pt x="441570" y="301423"/>
                    <a:pt x="453367" y="313691"/>
                    <a:pt x="453367" y="328825"/>
                  </a:cubicBezTo>
                  <a:cubicBezTo>
                    <a:pt x="453367" y="343959"/>
                    <a:pt x="441570" y="356227"/>
                    <a:pt x="427018" y="356227"/>
                  </a:cubicBezTo>
                  <a:cubicBezTo>
                    <a:pt x="412466" y="356227"/>
                    <a:pt x="400669" y="343959"/>
                    <a:pt x="400669" y="328825"/>
                  </a:cubicBezTo>
                  <a:cubicBezTo>
                    <a:pt x="400669" y="313691"/>
                    <a:pt x="412466" y="301423"/>
                    <a:pt x="427018" y="301423"/>
                  </a:cubicBezTo>
                  <a:close/>
                  <a:moveTo>
                    <a:pt x="104517" y="301423"/>
                  </a:moveTo>
                  <a:cubicBezTo>
                    <a:pt x="120233" y="301423"/>
                    <a:pt x="132974" y="313691"/>
                    <a:pt x="132974" y="328825"/>
                  </a:cubicBezTo>
                  <a:cubicBezTo>
                    <a:pt x="132974" y="343959"/>
                    <a:pt x="120233" y="356227"/>
                    <a:pt x="104517" y="356227"/>
                  </a:cubicBezTo>
                  <a:cubicBezTo>
                    <a:pt x="88801" y="356227"/>
                    <a:pt x="76060" y="343959"/>
                    <a:pt x="76060" y="328825"/>
                  </a:cubicBezTo>
                  <a:cubicBezTo>
                    <a:pt x="76060" y="313691"/>
                    <a:pt x="88801" y="301423"/>
                    <a:pt x="104517" y="301423"/>
                  </a:cubicBezTo>
                  <a:close/>
                  <a:moveTo>
                    <a:pt x="230531" y="212000"/>
                  </a:moveTo>
                  <a:lnTo>
                    <a:pt x="230531" y="281991"/>
                  </a:lnTo>
                  <a:lnTo>
                    <a:pt x="300826" y="281991"/>
                  </a:lnTo>
                  <a:lnTo>
                    <a:pt x="300826" y="212000"/>
                  </a:lnTo>
                  <a:close/>
                  <a:moveTo>
                    <a:pt x="194237" y="111716"/>
                  </a:moveTo>
                  <a:lnTo>
                    <a:pt x="337120" y="111716"/>
                  </a:lnTo>
                  <a:lnTo>
                    <a:pt x="337120" y="318285"/>
                  </a:lnTo>
                  <a:lnTo>
                    <a:pt x="194237" y="318285"/>
                  </a:lnTo>
                  <a:close/>
                  <a:moveTo>
                    <a:pt x="427018" y="71668"/>
                  </a:moveTo>
                  <a:cubicBezTo>
                    <a:pt x="441570" y="71668"/>
                    <a:pt x="453367" y="84409"/>
                    <a:pt x="453367" y="100125"/>
                  </a:cubicBezTo>
                  <a:cubicBezTo>
                    <a:pt x="453367" y="115841"/>
                    <a:pt x="441570" y="128582"/>
                    <a:pt x="427018" y="128582"/>
                  </a:cubicBezTo>
                  <a:cubicBezTo>
                    <a:pt x="412466" y="128582"/>
                    <a:pt x="400669" y="115841"/>
                    <a:pt x="400669" y="100125"/>
                  </a:cubicBezTo>
                  <a:cubicBezTo>
                    <a:pt x="400669" y="84409"/>
                    <a:pt x="412466" y="71668"/>
                    <a:pt x="427018" y="71668"/>
                  </a:cubicBezTo>
                  <a:close/>
                  <a:moveTo>
                    <a:pt x="104517" y="71668"/>
                  </a:moveTo>
                  <a:cubicBezTo>
                    <a:pt x="120233" y="71668"/>
                    <a:pt x="132974" y="84409"/>
                    <a:pt x="132974" y="100125"/>
                  </a:cubicBezTo>
                  <a:cubicBezTo>
                    <a:pt x="132974" y="115841"/>
                    <a:pt x="120233" y="128582"/>
                    <a:pt x="104517" y="128582"/>
                  </a:cubicBezTo>
                  <a:cubicBezTo>
                    <a:pt x="88801" y="128582"/>
                    <a:pt x="76060" y="115841"/>
                    <a:pt x="76060" y="100125"/>
                  </a:cubicBezTo>
                  <a:cubicBezTo>
                    <a:pt x="76060" y="84409"/>
                    <a:pt x="88801" y="71668"/>
                    <a:pt x="104517" y="71668"/>
                  </a:cubicBezTo>
                  <a:close/>
                  <a:moveTo>
                    <a:pt x="44325" y="44325"/>
                  </a:moveTo>
                  <a:lnTo>
                    <a:pt x="44325" y="385676"/>
                  </a:lnTo>
                  <a:lnTo>
                    <a:pt x="487031" y="385676"/>
                  </a:lnTo>
                  <a:lnTo>
                    <a:pt x="487031" y="44325"/>
                  </a:lnTo>
                  <a:close/>
                  <a:moveTo>
                    <a:pt x="0" y="0"/>
                  </a:moveTo>
                  <a:lnTo>
                    <a:pt x="531356" y="0"/>
                  </a:lnTo>
                  <a:lnTo>
                    <a:pt x="531356"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1" name="组合 90"/>
          <p:cNvGrpSpPr/>
          <p:nvPr/>
        </p:nvGrpSpPr>
        <p:grpSpPr>
          <a:xfrm>
            <a:off x="3223281" y="1920517"/>
            <a:ext cx="1063118" cy="1063256"/>
            <a:chOff x="3314079" y="1982971"/>
            <a:chExt cx="1063256" cy="1063256"/>
          </a:xfrm>
          <a:solidFill>
            <a:schemeClr val="accent3"/>
          </a:solidFill>
        </p:grpSpPr>
        <p:sp>
          <p:nvSpPr>
            <p:cNvPr id="93" name="Oval 9"/>
            <p:cNvSpPr/>
            <p:nvPr/>
          </p:nvSpPr>
          <p:spPr>
            <a:xfrm>
              <a:off x="3314079"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4" name="Freeform 195"/>
            <p:cNvSpPr>
              <a:spLocks noChangeAspect="1" noEditPoints="1"/>
            </p:cNvSpPr>
            <p:nvPr/>
          </p:nvSpPr>
          <p:spPr bwMode="auto">
            <a:xfrm>
              <a:off x="3561147" y="2284242"/>
              <a:ext cx="569121" cy="460715"/>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nvGrpSpPr>
          <p:cNvPr id="96" name="组合 95"/>
          <p:cNvGrpSpPr/>
          <p:nvPr/>
        </p:nvGrpSpPr>
        <p:grpSpPr>
          <a:xfrm>
            <a:off x="4854454" y="1920517"/>
            <a:ext cx="1063118" cy="1063256"/>
            <a:chOff x="4924853" y="1982971"/>
            <a:chExt cx="1063256" cy="1063256"/>
          </a:xfrm>
          <a:solidFill>
            <a:schemeClr val="accent3"/>
          </a:solidFill>
        </p:grpSpPr>
        <p:sp>
          <p:nvSpPr>
            <p:cNvPr id="97" name="Oval 9"/>
            <p:cNvSpPr/>
            <p:nvPr/>
          </p:nvSpPr>
          <p:spPr>
            <a:xfrm>
              <a:off x="4924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9" name="任意多边形 98"/>
            <p:cNvSpPr>
              <a:spLocks noChangeArrowheads="1"/>
            </p:cNvSpPr>
            <p:nvPr/>
          </p:nvSpPr>
          <p:spPr bwMode="auto">
            <a:xfrm>
              <a:off x="5169814" y="2299599"/>
              <a:ext cx="573334" cy="430001"/>
            </a:xfrm>
            <a:custGeom>
              <a:avLst/>
              <a:gdLst>
                <a:gd name="connsiteX0" fmla="*/ 343544 w 573334"/>
                <a:gd name="connsiteY0" fmla="*/ 293493 h 430001"/>
                <a:gd name="connsiteX1" fmla="*/ 389047 w 573334"/>
                <a:gd name="connsiteY1" fmla="*/ 293493 h 430001"/>
                <a:gd name="connsiteX2" fmla="*/ 389047 w 573334"/>
                <a:gd name="connsiteY2" fmla="*/ 345822 h 430001"/>
                <a:gd name="connsiteX3" fmla="*/ 343544 w 573334"/>
                <a:gd name="connsiteY3" fmla="*/ 345822 h 430001"/>
                <a:gd name="connsiteX4" fmla="*/ 102379 w 573334"/>
                <a:gd name="connsiteY4" fmla="*/ 245714 h 430001"/>
                <a:gd name="connsiteX5" fmla="*/ 147882 w 573334"/>
                <a:gd name="connsiteY5" fmla="*/ 245714 h 430001"/>
                <a:gd name="connsiteX6" fmla="*/ 147882 w 573334"/>
                <a:gd name="connsiteY6" fmla="*/ 345820 h 430001"/>
                <a:gd name="connsiteX7" fmla="*/ 102379 w 573334"/>
                <a:gd name="connsiteY7" fmla="*/ 345820 h 430001"/>
                <a:gd name="connsiteX8" fmla="*/ 261639 w 573334"/>
                <a:gd name="connsiteY8" fmla="*/ 182011 h 430001"/>
                <a:gd name="connsiteX9" fmla="*/ 309418 w 573334"/>
                <a:gd name="connsiteY9" fmla="*/ 182011 h 430001"/>
                <a:gd name="connsiteX10" fmla="*/ 309418 w 573334"/>
                <a:gd name="connsiteY10" fmla="*/ 345821 h 430001"/>
                <a:gd name="connsiteX11" fmla="*/ 261639 w 573334"/>
                <a:gd name="connsiteY11" fmla="*/ 345821 h 430001"/>
                <a:gd name="connsiteX12" fmla="*/ 182010 w 573334"/>
                <a:gd name="connsiteY12" fmla="*/ 131958 h 430001"/>
                <a:gd name="connsiteX13" fmla="*/ 229789 w 573334"/>
                <a:gd name="connsiteY13" fmla="*/ 131958 h 430001"/>
                <a:gd name="connsiteX14" fmla="*/ 229789 w 573334"/>
                <a:gd name="connsiteY14" fmla="*/ 345821 h 430001"/>
                <a:gd name="connsiteX15" fmla="*/ 182010 w 573334"/>
                <a:gd name="connsiteY15" fmla="*/ 345821 h 430001"/>
                <a:gd name="connsiteX16" fmla="*/ 423174 w 573334"/>
                <a:gd name="connsiteY16" fmla="*/ 91005 h 430001"/>
                <a:gd name="connsiteX17" fmla="*/ 470953 w 573334"/>
                <a:gd name="connsiteY17" fmla="*/ 91005 h 430001"/>
                <a:gd name="connsiteX18" fmla="*/ 470953 w 573334"/>
                <a:gd name="connsiteY18" fmla="*/ 345820 h 430001"/>
                <a:gd name="connsiteX19" fmla="*/ 423174 w 573334"/>
                <a:gd name="connsiteY19" fmla="*/ 345820 h 430001"/>
                <a:gd name="connsiteX20" fmla="*/ 48990 w 573334"/>
                <a:gd name="connsiteY20" fmla="*/ 48990 h 430001"/>
                <a:gd name="connsiteX21" fmla="*/ 48990 w 573334"/>
                <a:gd name="connsiteY21" fmla="*/ 381011 h 430001"/>
                <a:gd name="connsiteX22" fmla="*/ 524344 w 573334"/>
                <a:gd name="connsiteY22" fmla="*/ 381011 h 430001"/>
                <a:gd name="connsiteX23" fmla="*/ 524344 w 573334"/>
                <a:gd name="connsiteY23" fmla="*/ 48990 h 430001"/>
                <a:gd name="connsiteX24" fmla="*/ 0 w 573334"/>
                <a:gd name="connsiteY24" fmla="*/ 0 h 430001"/>
                <a:gd name="connsiteX25" fmla="*/ 573334 w 573334"/>
                <a:gd name="connsiteY25" fmla="*/ 0 h 430001"/>
                <a:gd name="connsiteX26" fmla="*/ 573334 w 573334"/>
                <a:gd name="connsiteY26" fmla="*/ 430001 h 430001"/>
                <a:gd name="connsiteX27" fmla="*/ 0 w 573334"/>
                <a:gd name="connsiteY27"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334" h="430001">
                  <a:moveTo>
                    <a:pt x="343544" y="293493"/>
                  </a:moveTo>
                  <a:lnTo>
                    <a:pt x="389047" y="293493"/>
                  </a:lnTo>
                  <a:lnTo>
                    <a:pt x="389047" y="345822"/>
                  </a:lnTo>
                  <a:lnTo>
                    <a:pt x="343544" y="345822"/>
                  </a:lnTo>
                  <a:close/>
                  <a:moveTo>
                    <a:pt x="102379" y="245714"/>
                  </a:moveTo>
                  <a:lnTo>
                    <a:pt x="147882" y="245714"/>
                  </a:lnTo>
                  <a:lnTo>
                    <a:pt x="147882" y="345820"/>
                  </a:lnTo>
                  <a:lnTo>
                    <a:pt x="102379" y="345820"/>
                  </a:lnTo>
                  <a:close/>
                  <a:moveTo>
                    <a:pt x="261639" y="182011"/>
                  </a:moveTo>
                  <a:lnTo>
                    <a:pt x="309418" y="182011"/>
                  </a:lnTo>
                  <a:lnTo>
                    <a:pt x="309418" y="345821"/>
                  </a:lnTo>
                  <a:lnTo>
                    <a:pt x="261639" y="345821"/>
                  </a:lnTo>
                  <a:close/>
                  <a:moveTo>
                    <a:pt x="182010" y="131958"/>
                  </a:moveTo>
                  <a:lnTo>
                    <a:pt x="229789" y="131958"/>
                  </a:lnTo>
                  <a:lnTo>
                    <a:pt x="229789" y="345821"/>
                  </a:lnTo>
                  <a:lnTo>
                    <a:pt x="182010" y="345821"/>
                  </a:lnTo>
                  <a:close/>
                  <a:moveTo>
                    <a:pt x="423174" y="91005"/>
                  </a:moveTo>
                  <a:lnTo>
                    <a:pt x="470953" y="91005"/>
                  </a:lnTo>
                  <a:lnTo>
                    <a:pt x="470953" y="345820"/>
                  </a:lnTo>
                  <a:lnTo>
                    <a:pt x="423174" y="345820"/>
                  </a:lnTo>
                  <a:close/>
                  <a:moveTo>
                    <a:pt x="48990" y="48990"/>
                  </a:moveTo>
                  <a:lnTo>
                    <a:pt x="48990" y="381011"/>
                  </a:lnTo>
                  <a:lnTo>
                    <a:pt x="524344" y="381011"/>
                  </a:lnTo>
                  <a:lnTo>
                    <a:pt x="524344" y="48990"/>
                  </a:lnTo>
                  <a:close/>
                  <a:moveTo>
                    <a:pt x="0" y="0"/>
                  </a:moveTo>
                  <a:lnTo>
                    <a:pt x="573334" y="0"/>
                  </a:lnTo>
                  <a:lnTo>
                    <a:pt x="573334" y="430001"/>
                  </a:lnTo>
                  <a:lnTo>
                    <a:pt x="0" y="430001"/>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right)">
                                      <p:cBhvr>
                                        <p:cTn id="11" dur="10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10" presetClass="entr" presetSubtype="0" fill="hold" nodeType="withEffect">
                                  <p:stCondLst>
                                    <p:cond delay="1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250"/>
                                        <p:tgtEl>
                                          <p:spTgt spid="79"/>
                                        </p:tgtEl>
                                      </p:cBhvr>
                                    </p:animEffect>
                                  </p:childTnLst>
                                </p:cTn>
                              </p:par>
                              <p:par>
                                <p:cTn id="18" presetID="10" presetClass="entr" presetSubtype="0" fill="hold" nodeType="withEffect">
                                  <p:stCondLst>
                                    <p:cond delay="35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50"/>
                                        <p:tgtEl>
                                          <p:spTgt spid="96"/>
                                        </p:tgtEl>
                                      </p:cBhvr>
                                    </p:animEffect>
                                  </p:childTnLst>
                                </p:cTn>
                              </p:par>
                              <p:par>
                                <p:cTn id="21" presetID="10" presetClass="entr" presetSubtype="0" fill="hold" nodeType="withEffect">
                                  <p:stCondLst>
                                    <p:cond delay="55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250"/>
                                        <p:tgtEl>
                                          <p:spTgt spid="91"/>
                                        </p:tgtEl>
                                      </p:cBhvr>
                                    </p:animEffect>
                                  </p:childTnLst>
                                </p:cTn>
                              </p:par>
                              <p:par>
                                <p:cTn id="24" presetID="10" presetClass="entr" presetSubtype="0" fill="hold" nodeType="withEffect">
                                  <p:stCondLst>
                                    <p:cond delay="75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250"/>
                                        <p:tgtEl>
                                          <p:spTgt spid="76"/>
                                        </p:tgtEl>
                                      </p:cBhvr>
                                    </p:animEffect>
                                  </p:childTnLst>
                                </p:cTn>
                              </p:par>
                            </p:childTnLst>
                          </p:cTn>
                        </p:par>
                        <p:par>
                          <p:cTn id="27" fill="hold">
                            <p:stCondLst>
                              <p:cond delay="1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2"/>
                                        </p:tgtEl>
                                        <p:attrNameLst>
                                          <p:attrName>ppt_y</p:attrName>
                                        </p:attrNameLst>
                                      </p:cBhvr>
                                      <p:tavLst>
                                        <p:tav tm="0">
                                          <p:val>
                                            <p:strVal val="#ppt_y"/>
                                          </p:val>
                                        </p:tav>
                                        <p:tav tm="100000">
                                          <p:val>
                                            <p:strVal val="#ppt_y"/>
                                          </p:val>
                                        </p:tav>
                                      </p:tavLst>
                                    </p:anim>
                                    <p:anim calcmode="lin" valueType="num">
                                      <p:cBhvr>
                                        <p:cTn id="32"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2"/>
                                        </p:tgtEl>
                                      </p:cBhvr>
                                    </p:animEffect>
                                  </p:childTnLst>
                                </p:cTn>
                              </p:par>
                            </p:childTnLst>
                          </p:cTn>
                        </p:par>
                        <p:par>
                          <p:cTn id="35" fill="hold">
                            <p:stCondLst>
                              <p:cond delay="3050"/>
                            </p:stCondLst>
                            <p:childTnLst>
                              <p:par>
                                <p:cTn id="36" presetID="22" presetClass="entr" presetSubtype="8"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500"/>
                                        <p:tgtEl>
                                          <p:spTgt spid="72"/>
                                        </p:tgtEl>
                                      </p:cBhvr>
                                    </p:animEffect>
                                  </p:childTnLst>
                                </p:cTn>
                              </p:par>
                            </p:childTnLst>
                          </p:cTn>
                        </p:par>
                        <p:par>
                          <p:cTn id="39" fill="hold">
                            <p:stCondLst>
                              <p:cond delay="3550"/>
                            </p:stCondLst>
                            <p:childTnLst>
                              <p:par>
                                <p:cTn id="40" presetID="42"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anim calcmode="lin" valueType="num">
                                      <p:cBhvr>
                                        <p:cTn id="43" dur="250" fill="hold"/>
                                        <p:tgtEl>
                                          <p:spTgt spid="64"/>
                                        </p:tgtEl>
                                        <p:attrNameLst>
                                          <p:attrName>ppt_x</p:attrName>
                                        </p:attrNameLst>
                                      </p:cBhvr>
                                      <p:tavLst>
                                        <p:tav tm="0">
                                          <p:val>
                                            <p:strVal val="#ppt_x"/>
                                          </p:val>
                                        </p:tav>
                                        <p:tav tm="100000">
                                          <p:val>
                                            <p:strVal val="#ppt_x"/>
                                          </p:val>
                                        </p:tav>
                                      </p:tavLst>
                                    </p:anim>
                                    <p:anim calcmode="lin" valueType="num">
                                      <p:cBhvr>
                                        <p:cTn id="44" dur="25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3800"/>
                            </p:stCondLst>
                            <p:childTnLst>
                              <p:par>
                                <p:cTn id="46" presetID="42" presetClass="entr" presetSubtype="0"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250"/>
                                        <p:tgtEl>
                                          <p:spTgt spid="65"/>
                                        </p:tgtEl>
                                      </p:cBhvr>
                                    </p:animEffect>
                                    <p:anim calcmode="lin" valueType="num">
                                      <p:cBhvr>
                                        <p:cTn id="49" dur="250" fill="hold"/>
                                        <p:tgtEl>
                                          <p:spTgt spid="65"/>
                                        </p:tgtEl>
                                        <p:attrNameLst>
                                          <p:attrName>ppt_x</p:attrName>
                                        </p:attrNameLst>
                                      </p:cBhvr>
                                      <p:tavLst>
                                        <p:tav tm="0">
                                          <p:val>
                                            <p:strVal val="#ppt_x"/>
                                          </p:val>
                                        </p:tav>
                                        <p:tav tm="100000">
                                          <p:val>
                                            <p:strVal val="#ppt_x"/>
                                          </p:val>
                                        </p:tav>
                                      </p:tavLst>
                                    </p:anim>
                                    <p:anim calcmode="lin" valueType="num">
                                      <p:cBhvr>
                                        <p:cTn id="50" dur="250" fill="hold"/>
                                        <p:tgtEl>
                                          <p:spTgt spid="65"/>
                                        </p:tgtEl>
                                        <p:attrNameLst>
                                          <p:attrName>ppt_y</p:attrName>
                                        </p:attrNameLst>
                                      </p:cBhvr>
                                      <p:tavLst>
                                        <p:tav tm="0">
                                          <p:val>
                                            <p:strVal val="#ppt_y+.1"/>
                                          </p:val>
                                        </p:tav>
                                        <p:tav tm="100000">
                                          <p:val>
                                            <p:strVal val="#ppt_y"/>
                                          </p:val>
                                        </p:tav>
                                      </p:tavLst>
                                    </p:anim>
                                  </p:childTnLst>
                                </p:cTn>
                              </p:par>
                            </p:childTnLst>
                          </p:cTn>
                        </p:par>
                        <p:par>
                          <p:cTn id="51" fill="hold">
                            <p:stCondLst>
                              <p:cond delay="4050"/>
                            </p:stCondLst>
                            <p:childTnLst>
                              <p:par>
                                <p:cTn id="52" presetID="42" presetClass="entr" presetSubtype="0"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250"/>
                                        <p:tgtEl>
                                          <p:spTgt spid="69"/>
                                        </p:tgtEl>
                                      </p:cBhvr>
                                    </p:animEffect>
                                    <p:anim calcmode="lin" valueType="num">
                                      <p:cBhvr>
                                        <p:cTn id="55" dur="250" fill="hold"/>
                                        <p:tgtEl>
                                          <p:spTgt spid="69"/>
                                        </p:tgtEl>
                                        <p:attrNameLst>
                                          <p:attrName>ppt_x</p:attrName>
                                        </p:attrNameLst>
                                      </p:cBhvr>
                                      <p:tavLst>
                                        <p:tav tm="0">
                                          <p:val>
                                            <p:strVal val="#ppt_x"/>
                                          </p:val>
                                        </p:tav>
                                        <p:tav tm="100000">
                                          <p:val>
                                            <p:strVal val="#ppt_x"/>
                                          </p:val>
                                        </p:tav>
                                      </p:tavLst>
                                    </p:anim>
                                    <p:anim calcmode="lin" valueType="num">
                                      <p:cBhvr>
                                        <p:cTn id="56" dur="250" fill="hold"/>
                                        <p:tgtEl>
                                          <p:spTgt spid="69"/>
                                        </p:tgtEl>
                                        <p:attrNameLst>
                                          <p:attrName>ppt_y</p:attrName>
                                        </p:attrNameLst>
                                      </p:cBhvr>
                                      <p:tavLst>
                                        <p:tav tm="0">
                                          <p:val>
                                            <p:strVal val="#ppt_y+.1"/>
                                          </p:val>
                                        </p:tav>
                                        <p:tav tm="100000">
                                          <p:val>
                                            <p:strVal val="#ppt_y"/>
                                          </p:val>
                                        </p:tav>
                                      </p:tavLst>
                                    </p:anim>
                                  </p:childTnLst>
                                </p:cTn>
                              </p:par>
                            </p:childTnLst>
                          </p:cTn>
                        </p:par>
                        <p:par>
                          <p:cTn id="57" fill="hold">
                            <p:stCondLst>
                              <p:cond delay="4300"/>
                            </p:stCondLst>
                            <p:childTnLst>
                              <p:par>
                                <p:cTn id="58" presetID="42" presetClass="entr" presetSubtype="0"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50"/>
                                        <p:tgtEl>
                                          <p:spTgt spid="70"/>
                                        </p:tgtEl>
                                      </p:cBhvr>
                                    </p:animEffect>
                                    <p:anim calcmode="lin" valueType="num">
                                      <p:cBhvr>
                                        <p:cTn id="61" dur="250" fill="hold"/>
                                        <p:tgtEl>
                                          <p:spTgt spid="70"/>
                                        </p:tgtEl>
                                        <p:attrNameLst>
                                          <p:attrName>ppt_x</p:attrName>
                                        </p:attrNameLst>
                                      </p:cBhvr>
                                      <p:tavLst>
                                        <p:tav tm="0">
                                          <p:val>
                                            <p:strVal val="#ppt_x"/>
                                          </p:val>
                                        </p:tav>
                                        <p:tav tm="100000">
                                          <p:val>
                                            <p:strVal val="#ppt_x"/>
                                          </p:val>
                                        </p:tav>
                                      </p:tavLst>
                                    </p:anim>
                                    <p:anim calcmode="lin" valueType="num">
                                      <p:cBhvr>
                                        <p:cTn id="62"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1" grpId="0" animBg="1"/>
      <p:bldP spid="62" grpId="0"/>
      <p:bldP spid="64" grpId="0"/>
      <p:bldP spid="65" grpId="0"/>
      <p:bldP spid="69" grpId="0"/>
      <p:bldP spid="70"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Block Arc 38"/>
          <p:cNvSpPr/>
          <p:nvPr/>
        </p:nvSpPr>
        <p:spPr>
          <a:xfrm>
            <a:off x="6866692" y="2381788"/>
            <a:ext cx="2217290"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34" name="Block Arc 37"/>
          <p:cNvSpPr/>
          <p:nvPr/>
        </p:nvSpPr>
        <p:spPr>
          <a:xfrm rot="10800000">
            <a:off x="4987405" y="2378906"/>
            <a:ext cx="2217290"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35" name="Block Arc 36"/>
          <p:cNvSpPr/>
          <p:nvPr/>
        </p:nvSpPr>
        <p:spPr>
          <a:xfrm>
            <a:off x="3110216" y="2398722"/>
            <a:ext cx="2217290"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4" name="TextBox 107"/>
          <p:cNvSpPr txBox="1"/>
          <p:nvPr/>
        </p:nvSpPr>
        <p:spPr>
          <a:xfrm>
            <a:off x="1035442" y="5802815"/>
            <a:ext cx="10121123"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Enter the comprehensive description description of the chart above, enter the comprehensive description description of the chart above, and enter the comprehensive description description of the chart above here.</a:t>
            </a:r>
          </a:p>
        </p:txBody>
      </p:sp>
      <p:cxnSp>
        <p:nvCxnSpPr>
          <p:cNvPr id="55" name="Straight Connector 108"/>
          <p:cNvCxnSpPr/>
          <p:nvPr/>
        </p:nvCxnSpPr>
        <p:spPr>
          <a:xfrm>
            <a:off x="1043633" y="5678620"/>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6" name="Block Arc 51"/>
          <p:cNvSpPr/>
          <p:nvPr/>
        </p:nvSpPr>
        <p:spPr>
          <a:xfrm>
            <a:off x="1229878" y="2381788"/>
            <a:ext cx="2217290" cy="2217579"/>
          </a:xfrm>
          <a:prstGeom prst="blockArc">
            <a:avLst>
              <a:gd name="adj1" fmla="val 10800000"/>
              <a:gd name="adj2" fmla="val 3"/>
              <a:gd name="adj3" fmla="val 152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7" name="Block Arc 53"/>
          <p:cNvSpPr/>
          <p:nvPr/>
        </p:nvSpPr>
        <p:spPr>
          <a:xfrm>
            <a:off x="4987405" y="2381788"/>
            <a:ext cx="2217290" cy="2217579"/>
          </a:xfrm>
          <a:prstGeom prst="blockArc">
            <a:avLst>
              <a:gd name="adj1" fmla="val 10800000"/>
              <a:gd name="adj2" fmla="val 3"/>
              <a:gd name="adj3" fmla="val 152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8" name="Block Arc 55"/>
          <p:cNvSpPr/>
          <p:nvPr/>
        </p:nvSpPr>
        <p:spPr>
          <a:xfrm>
            <a:off x="8744932" y="2381788"/>
            <a:ext cx="2217290" cy="2217579"/>
          </a:xfrm>
          <a:prstGeom prst="blockArc">
            <a:avLst>
              <a:gd name="adj1" fmla="val 10800000"/>
              <a:gd name="adj2" fmla="val 3"/>
              <a:gd name="adj3" fmla="val 152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9" name="Freeform 62"/>
          <p:cNvSpPr/>
          <p:nvPr/>
        </p:nvSpPr>
        <p:spPr>
          <a:xfrm>
            <a:off x="1703893" y="2868629"/>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r>
              <a:rPr lang="en-US" altLang="zh-CN" sz="2400" b="1" dirty="0">
                <a:solidFill>
                  <a:schemeClr val="accent1"/>
                </a:solidFill>
                <a:latin typeface="微软雅黑" panose="020B0503020204020204" pitchFamily="34" charset="-122"/>
                <a:ea typeface="微软雅黑" panose="020B0503020204020204" pitchFamily="34" charset="-122"/>
              </a:rPr>
              <a:t>2015</a:t>
            </a:r>
            <a:endParaRPr lang="en-US" sz="2400" b="1" dirty="0">
              <a:solidFill>
                <a:schemeClr val="accent1"/>
              </a:solidFill>
              <a:latin typeface="微软雅黑" panose="020B0503020204020204" pitchFamily="34" charset="-122"/>
              <a:ea typeface="微软雅黑" panose="020B0503020204020204" pitchFamily="34" charset="-122"/>
            </a:endParaRPr>
          </a:p>
        </p:txBody>
      </p:sp>
      <p:sp>
        <p:nvSpPr>
          <p:cNvPr id="60" name="Freeform 63"/>
          <p:cNvSpPr/>
          <p:nvPr/>
        </p:nvSpPr>
        <p:spPr>
          <a:xfrm>
            <a:off x="3583669" y="2868629"/>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r>
              <a:rPr lang="en-US" sz="2400" b="1" dirty="0">
                <a:solidFill>
                  <a:schemeClr val="accent2"/>
                </a:solidFill>
                <a:latin typeface="微软雅黑" panose="020B0503020204020204" pitchFamily="34" charset="-122"/>
                <a:ea typeface="微软雅黑" panose="020B0503020204020204" pitchFamily="34" charset="-122"/>
              </a:rPr>
              <a:t>2016</a:t>
            </a:r>
          </a:p>
        </p:txBody>
      </p:sp>
      <p:sp>
        <p:nvSpPr>
          <p:cNvPr id="61" name="Freeform 64"/>
          <p:cNvSpPr/>
          <p:nvPr/>
        </p:nvSpPr>
        <p:spPr>
          <a:xfrm>
            <a:off x="5463444" y="2868629"/>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r>
              <a:rPr lang="en-US" sz="2400" b="1" dirty="0">
                <a:solidFill>
                  <a:schemeClr val="accent1"/>
                </a:solidFill>
                <a:latin typeface="微软雅黑" panose="020B0503020204020204" pitchFamily="34" charset="-122"/>
                <a:ea typeface="微软雅黑" panose="020B0503020204020204" pitchFamily="34" charset="-122"/>
              </a:rPr>
              <a:t>2017</a:t>
            </a:r>
          </a:p>
        </p:txBody>
      </p:sp>
      <p:sp>
        <p:nvSpPr>
          <p:cNvPr id="62" name="Freeform 65"/>
          <p:cNvSpPr/>
          <p:nvPr/>
        </p:nvSpPr>
        <p:spPr>
          <a:xfrm>
            <a:off x="7343219" y="2868629"/>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r>
              <a:rPr lang="en-US" sz="2400" b="1" dirty="0">
                <a:solidFill>
                  <a:schemeClr val="accent2"/>
                </a:solidFill>
                <a:latin typeface="微软雅黑" panose="020B0503020204020204" pitchFamily="34" charset="-122"/>
                <a:ea typeface="微软雅黑" panose="020B0503020204020204" pitchFamily="34" charset="-122"/>
              </a:rPr>
              <a:t>2018</a:t>
            </a:r>
          </a:p>
        </p:txBody>
      </p:sp>
      <p:sp>
        <p:nvSpPr>
          <p:cNvPr id="63" name="Freeform 66"/>
          <p:cNvSpPr/>
          <p:nvPr/>
        </p:nvSpPr>
        <p:spPr>
          <a:xfrm>
            <a:off x="9222997" y="2868629"/>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r>
              <a:rPr lang="en-US" sz="2400" b="1" dirty="0">
                <a:solidFill>
                  <a:schemeClr val="accent1"/>
                </a:solidFill>
                <a:latin typeface="微软雅黑" panose="020B0503020204020204" pitchFamily="34" charset="-122"/>
                <a:ea typeface="微软雅黑" panose="020B0503020204020204" pitchFamily="34" charset="-122"/>
              </a:rPr>
              <a:t>2019</a:t>
            </a:r>
          </a:p>
        </p:txBody>
      </p:sp>
      <p:sp>
        <p:nvSpPr>
          <p:cNvPr id="84" name="Block Arc 35"/>
          <p:cNvSpPr/>
          <p:nvPr/>
        </p:nvSpPr>
        <p:spPr>
          <a:xfrm rot="10800000">
            <a:off x="1229877" y="2378904"/>
            <a:ext cx="2217290"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5" name="Block Arc 52"/>
          <p:cNvSpPr/>
          <p:nvPr/>
        </p:nvSpPr>
        <p:spPr>
          <a:xfrm rot="10800000">
            <a:off x="3110218" y="2378906"/>
            <a:ext cx="2217290" cy="2217579"/>
          </a:xfrm>
          <a:prstGeom prst="blockArc">
            <a:avLst>
              <a:gd name="adj1" fmla="val 10800000"/>
              <a:gd name="adj2" fmla="val 3"/>
              <a:gd name="adj3" fmla="val 152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6" name="Block Arc 39"/>
          <p:cNvSpPr/>
          <p:nvPr/>
        </p:nvSpPr>
        <p:spPr>
          <a:xfrm rot="10800000">
            <a:off x="8744932" y="2378906"/>
            <a:ext cx="2217290"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7" name="Block Arc 54"/>
          <p:cNvSpPr/>
          <p:nvPr/>
        </p:nvSpPr>
        <p:spPr>
          <a:xfrm rot="10800000">
            <a:off x="6866694" y="2378906"/>
            <a:ext cx="2217290" cy="2217579"/>
          </a:xfrm>
          <a:prstGeom prst="blockArc">
            <a:avLst>
              <a:gd name="adj1" fmla="val 10800000"/>
              <a:gd name="adj2" fmla="val 3"/>
              <a:gd name="adj3" fmla="val 152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90" name="矩形 89"/>
          <p:cNvSpPr/>
          <p:nvPr/>
        </p:nvSpPr>
        <p:spPr>
          <a:xfrm>
            <a:off x="1687128" y="1370413"/>
            <a:ext cx="1312991" cy="430879"/>
          </a:xfrm>
          <a:prstGeom prst="rect">
            <a:avLst/>
          </a:prstGeom>
        </p:spPr>
        <p:txBody>
          <a:bodyPr wrap="none" lIns="91431" tIns="45716" rIns="91431" bIns="45716">
            <a:spAutoFit/>
          </a:bodyPr>
          <a:lstStyle/>
          <a:p>
            <a:pPr algn="ctr"/>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1" name="矩形 47"/>
          <p:cNvSpPr>
            <a:spLocks noChangeArrowheads="1"/>
          </p:cNvSpPr>
          <p:nvPr/>
        </p:nvSpPr>
        <p:spPr bwMode="auto">
          <a:xfrm>
            <a:off x="1362268" y="1758710"/>
            <a:ext cx="1962708" cy="6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A comprehensive description of the chart above is entered here.</a:t>
            </a:r>
          </a:p>
        </p:txBody>
      </p:sp>
      <p:sp>
        <p:nvSpPr>
          <p:cNvPr id="92" name="矩形 91"/>
          <p:cNvSpPr/>
          <p:nvPr/>
        </p:nvSpPr>
        <p:spPr>
          <a:xfrm>
            <a:off x="5439555" y="1370413"/>
            <a:ext cx="1312991" cy="430879"/>
          </a:xfrm>
          <a:prstGeom prst="rect">
            <a:avLst/>
          </a:prstGeom>
        </p:spPr>
        <p:txBody>
          <a:bodyPr wrap="none" lIns="91431" tIns="45716" rIns="91431" bIns="45716">
            <a:spAutoFit/>
          </a:bodyPr>
          <a:lstStyle/>
          <a:p>
            <a:pPr algn="ctr"/>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3" name="矩形 47"/>
          <p:cNvSpPr>
            <a:spLocks noChangeArrowheads="1"/>
          </p:cNvSpPr>
          <p:nvPr/>
        </p:nvSpPr>
        <p:spPr bwMode="auto">
          <a:xfrm>
            <a:off x="5114695" y="1758710"/>
            <a:ext cx="1962708" cy="6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A comprehensive description of the chart above is entered here.</a:t>
            </a:r>
          </a:p>
        </p:txBody>
      </p:sp>
      <p:sp>
        <p:nvSpPr>
          <p:cNvPr id="94" name="矩形 93"/>
          <p:cNvSpPr/>
          <p:nvPr/>
        </p:nvSpPr>
        <p:spPr>
          <a:xfrm>
            <a:off x="9191885" y="1370413"/>
            <a:ext cx="1312991" cy="430879"/>
          </a:xfrm>
          <a:prstGeom prst="rect">
            <a:avLst/>
          </a:prstGeom>
        </p:spPr>
        <p:txBody>
          <a:bodyPr wrap="none" lIns="91431" tIns="45716" rIns="91431" bIns="45716">
            <a:spAutoFit/>
          </a:bodyPr>
          <a:lstStyle/>
          <a:p>
            <a:pPr algn="ctr"/>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5" name="矩形 47"/>
          <p:cNvSpPr>
            <a:spLocks noChangeArrowheads="1"/>
          </p:cNvSpPr>
          <p:nvPr/>
        </p:nvSpPr>
        <p:spPr bwMode="auto">
          <a:xfrm>
            <a:off x="8867026" y="1758710"/>
            <a:ext cx="1962708" cy="6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A comprehensive description of the chart above is entered here.</a:t>
            </a:r>
          </a:p>
        </p:txBody>
      </p:sp>
      <p:sp>
        <p:nvSpPr>
          <p:cNvPr id="96" name="矩形 95"/>
          <p:cNvSpPr/>
          <p:nvPr/>
        </p:nvSpPr>
        <p:spPr>
          <a:xfrm>
            <a:off x="3562367" y="4601938"/>
            <a:ext cx="1312991" cy="430879"/>
          </a:xfrm>
          <a:prstGeom prst="rect">
            <a:avLst/>
          </a:prstGeom>
        </p:spPr>
        <p:txBody>
          <a:bodyPr wrap="none" lIns="91431" tIns="45716" rIns="91431" bIns="45716">
            <a:spAutoFit/>
          </a:bodyPr>
          <a:lstStyle/>
          <a:p>
            <a:pPr algn="ctr"/>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7" name="矩形 47"/>
          <p:cNvSpPr>
            <a:spLocks noChangeArrowheads="1"/>
          </p:cNvSpPr>
          <p:nvPr/>
        </p:nvSpPr>
        <p:spPr bwMode="auto">
          <a:xfrm>
            <a:off x="3237508" y="4990236"/>
            <a:ext cx="1962708" cy="6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A comprehensive description of the chart above is entered here.</a:t>
            </a:r>
          </a:p>
        </p:txBody>
      </p:sp>
      <p:sp>
        <p:nvSpPr>
          <p:cNvPr id="98" name="矩形 97"/>
          <p:cNvSpPr/>
          <p:nvPr/>
        </p:nvSpPr>
        <p:spPr>
          <a:xfrm>
            <a:off x="7314796" y="4601938"/>
            <a:ext cx="1312991" cy="430879"/>
          </a:xfrm>
          <a:prstGeom prst="rect">
            <a:avLst/>
          </a:prstGeom>
        </p:spPr>
        <p:txBody>
          <a:bodyPr wrap="none" lIns="91431" tIns="45716" rIns="91431" bIns="45716">
            <a:spAutoFit/>
          </a:bodyPr>
          <a:lstStyle/>
          <a:p>
            <a:pPr algn="ctr"/>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9" name="矩形 47"/>
          <p:cNvSpPr>
            <a:spLocks noChangeArrowheads="1"/>
          </p:cNvSpPr>
          <p:nvPr/>
        </p:nvSpPr>
        <p:spPr bwMode="auto">
          <a:xfrm>
            <a:off x="6989936" y="4990236"/>
            <a:ext cx="1962708" cy="6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200" dirty="0">
                <a:solidFill>
                  <a:schemeClr val="tx1">
                    <a:lumMod val="65000"/>
                    <a:lumOff val="35000"/>
                  </a:schemeClr>
                </a:solidFill>
                <a:sym typeface="微软雅黑" panose="020B0503020204020204" pitchFamily="34" charset="-122"/>
              </a:rPr>
              <a:t>A comprehensive description of the chart above is entered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400"/>
                                        <p:tgtEl>
                                          <p:spTgt spid="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left)">
                                      <p:cBhvr>
                                        <p:cTn id="11" dur="400"/>
                                        <p:tgtEl>
                                          <p:spTgt spid="8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400"/>
                                        <p:tgtEl>
                                          <p:spTgt spid="5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wipe(left)">
                                      <p:cBhvr>
                                        <p:cTn id="19" dur="400"/>
                                        <p:tgtEl>
                                          <p:spTgt spid="8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400"/>
                                        <p:tgtEl>
                                          <p:spTgt spid="5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left)">
                                      <p:cBhvr>
                                        <p:cTn id="27" dur="400"/>
                                        <p:tgtEl>
                                          <p:spTgt spid="8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400"/>
                                        <p:tgtEl>
                                          <p:spTgt spid="35"/>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400"/>
                                        <p:tgtEl>
                                          <p:spTgt spid="3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400"/>
                                        <p:tgtEl>
                                          <p:spTgt spid="33"/>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wipe(left)">
                                      <p:cBhvr>
                                        <p:cTn id="43" dur="400"/>
                                        <p:tgtEl>
                                          <p:spTgt spid="86"/>
                                        </p:tgtEl>
                                      </p:cBhvr>
                                    </p:animEffect>
                                  </p:childTnLst>
                                </p:cTn>
                              </p:par>
                            </p:childTnLst>
                          </p:cTn>
                        </p:par>
                        <p:par>
                          <p:cTn id="44" fill="hold">
                            <p:stCondLst>
                              <p:cond delay="5000"/>
                            </p:stCondLst>
                            <p:childTnLst>
                              <p:par>
                                <p:cTn id="45" presetID="23" presetClass="entr" presetSubtype="16"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childTnLst>
                                </p:cTn>
                              </p:par>
                            </p:childTnLst>
                          </p:cTn>
                        </p:par>
                        <p:par>
                          <p:cTn id="49" fill="hold">
                            <p:stCondLst>
                              <p:cond delay="5500"/>
                            </p:stCondLst>
                            <p:childTnLst>
                              <p:par>
                                <p:cTn id="50" presetID="12" presetClass="entr" presetSubtype="4"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slide(fromBottom)">
                                      <p:cBhvr>
                                        <p:cTn id="52" dur="500"/>
                                        <p:tgtEl>
                                          <p:spTgt spid="90"/>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slide(fromBottom)">
                                      <p:cBhvr>
                                        <p:cTn id="55" dur="500"/>
                                        <p:tgtEl>
                                          <p:spTgt spid="91"/>
                                        </p:tgtEl>
                                      </p:cBhvr>
                                    </p:animEffect>
                                  </p:childTnLst>
                                </p:cTn>
                              </p:par>
                            </p:childTnLst>
                          </p:cTn>
                        </p:par>
                        <p:par>
                          <p:cTn id="56" fill="hold">
                            <p:stCondLst>
                              <p:cond delay="6000"/>
                            </p:stCondLst>
                            <p:childTnLst>
                              <p:par>
                                <p:cTn id="57" presetID="23" presetClass="entr" presetSubtype="16" fill="hold" grpId="0" nodeType="after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childTnLst>
                                </p:cTn>
                              </p:par>
                            </p:childTnLst>
                          </p:cTn>
                        </p:par>
                        <p:par>
                          <p:cTn id="61" fill="hold">
                            <p:stCondLst>
                              <p:cond delay="6500"/>
                            </p:stCondLst>
                            <p:childTnLst>
                              <p:par>
                                <p:cTn id="62" presetID="12" presetClass="entr" presetSubtype="1" fill="hold" grpId="0" nodeType="afterEffect">
                                  <p:stCondLst>
                                    <p:cond delay="0"/>
                                  </p:stCondLst>
                                  <p:childTnLst>
                                    <p:set>
                                      <p:cBhvr>
                                        <p:cTn id="63" dur="1" fill="hold">
                                          <p:stCondLst>
                                            <p:cond delay="0"/>
                                          </p:stCondLst>
                                        </p:cTn>
                                        <p:tgtEl>
                                          <p:spTgt spid="96"/>
                                        </p:tgtEl>
                                        <p:attrNameLst>
                                          <p:attrName>style.visibility</p:attrName>
                                        </p:attrNameLst>
                                      </p:cBhvr>
                                      <p:to>
                                        <p:strVal val="visible"/>
                                      </p:to>
                                    </p:set>
                                    <p:anim calcmode="lin" valueType="num">
                                      <p:cBhvr additive="base">
                                        <p:cTn id="64" dur="500"/>
                                        <p:tgtEl>
                                          <p:spTgt spid="96"/>
                                        </p:tgtEl>
                                        <p:attrNameLst>
                                          <p:attrName>ppt_y</p:attrName>
                                        </p:attrNameLst>
                                      </p:cBhvr>
                                      <p:tavLst>
                                        <p:tav tm="0">
                                          <p:val>
                                            <p:strVal val="#ppt_y-#ppt_h*1.125000"/>
                                          </p:val>
                                        </p:tav>
                                        <p:tav tm="100000">
                                          <p:val>
                                            <p:strVal val="#ppt_y"/>
                                          </p:val>
                                        </p:tav>
                                      </p:tavLst>
                                    </p:anim>
                                    <p:animEffect transition="in" filter="wipe(down)">
                                      <p:cBhvr>
                                        <p:cTn id="65" dur="500"/>
                                        <p:tgtEl>
                                          <p:spTgt spid="96"/>
                                        </p:tgtEl>
                                      </p:cBhvr>
                                    </p:animEffect>
                                  </p:childTnLst>
                                </p:cTn>
                              </p:par>
                              <p:par>
                                <p:cTn id="66" presetID="12" presetClass="entr" presetSubtype="1"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additive="base">
                                        <p:cTn id="68" dur="500"/>
                                        <p:tgtEl>
                                          <p:spTgt spid="97"/>
                                        </p:tgtEl>
                                        <p:attrNameLst>
                                          <p:attrName>ppt_y</p:attrName>
                                        </p:attrNameLst>
                                      </p:cBhvr>
                                      <p:tavLst>
                                        <p:tav tm="0">
                                          <p:val>
                                            <p:strVal val="#ppt_y-#ppt_h*1.125000"/>
                                          </p:val>
                                        </p:tav>
                                        <p:tav tm="100000">
                                          <p:val>
                                            <p:strVal val="#ppt_y"/>
                                          </p:val>
                                        </p:tav>
                                      </p:tavLst>
                                    </p:anim>
                                    <p:animEffect transition="in" filter="wipe(down)">
                                      <p:cBhvr>
                                        <p:cTn id="69" dur="500"/>
                                        <p:tgtEl>
                                          <p:spTgt spid="97"/>
                                        </p:tgtEl>
                                      </p:cBhvr>
                                    </p:animEffect>
                                  </p:childTnLst>
                                </p:cTn>
                              </p:par>
                            </p:childTnLst>
                          </p:cTn>
                        </p:par>
                        <p:par>
                          <p:cTn id="70" fill="hold">
                            <p:stCondLst>
                              <p:cond delay="7000"/>
                            </p:stCondLst>
                            <p:childTnLst>
                              <p:par>
                                <p:cTn id="71" presetID="23" presetClass="entr" presetSubtype="16" fill="hold" grpId="0" nodeType="afterEffect">
                                  <p:stCondLst>
                                    <p:cond delay="0"/>
                                  </p:stCondLst>
                                  <p:childTnLst>
                                    <p:set>
                                      <p:cBhvr>
                                        <p:cTn id="72" dur="1" fill="hold">
                                          <p:stCondLst>
                                            <p:cond delay="0"/>
                                          </p:stCondLst>
                                        </p:cTn>
                                        <p:tgtEl>
                                          <p:spTgt spid="61"/>
                                        </p:tgtEl>
                                        <p:attrNameLst>
                                          <p:attrName>style.visibility</p:attrName>
                                        </p:attrNameLst>
                                      </p:cBhvr>
                                      <p:to>
                                        <p:strVal val="visible"/>
                                      </p:to>
                                    </p:set>
                                    <p:anim calcmode="lin" valueType="num">
                                      <p:cBhvr>
                                        <p:cTn id="73" dur="500" fill="hold"/>
                                        <p:tgtEl>
                                          <p:spTgt spid="61"/>
                                        </p:tgtEl>
                                        <p:attrNameLst>
                                          <p:attrName>ppt_w</p:attrName>
                                        </p:attrNameLst>
                                      </p:cBhvr>
                                      <p:tavLst>
                                        <p:tav tm="0">
                                          <p:val>
                                            <p:fltVal val="0"/>
                                          </p:val>
                                        </p:tav>
                                        <p:tav tm="100000">
                                          <p:val>
                                            <p:strVal val="#ppt_w"/>
                                          </p:val>
                                        </p:tav>
                                      </p:tavLst>
                                    </p:anim>
                                    <p:anim calcmode="lin" valueType="num">
                                      <p:cBhvr>
                                        <p:cTn id="74" dur="500" fill="hold"/>
                                        <p:tgtEl>
                                          <p:spTgt spid="61"/>
                                        </p:tgtEl>
                                        <p:attrNameLst>
                                          <p:attrName>ppt_h</p:attrName>
                                        </p:attrNameLst>
                                      </p:cBhvr>
                                      <p:tavLst>
                                        <p:tav tm="0">
                                          <p:val>
                                            <p:fltVal val="0"/>
                                          </p:val>
                                        </p:tav>
                                        <p:tav tm="100000">
                                          <p:val>
                                            <p:strVal val="#ppt_h"/>
                                          </p:val>
                                        </p:tav>
                                      </p:tavLst>
                                    </p:anim>
                                  </p:childTnLst>
                                </p:cTn>
                              </p:par>
                            </p:childTnLst>
                          </p:cTn>
                        </p:par>
                        <p:par>
                          <p:cTn id="75" fill="hold">
                            <p:stCondLst>
                              <p:cond delay="7500"/>
                            </p:stCondLst>
                            <p:childTnLst>
                              <p:par>
                                <p:cTn id="76" presetID="12" presetClass="entr" presetSubtype="4" fill="hold" grpId="0" nodeType="after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slide(fromBottom)">
                                      <p:cBhvr>
                                        <p:cTn id="78" dur="500"/>
                                        <p:tgtEl>
                                          <p:spTgt spid="92"/>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slide(fromBottom)">
                                      <p:cBhvr>
                                        <p:cTn id="81" dur="500"/>
                                        <p:tgtEl>
                                          <p:spTgt spid="93"/>
                                        </p:tgtEl>
                                      </p:cBhvr>
                                    </p:animEffect>
                                  </p:childTnLst>
                                </p:cTn>
                              </p:par>
                            </p:childTnLst>
                          </p:cTn>
                        </p:par>
                        <p:par>
                          <p:cTn id="82" fill="hold">
                            <p:stCondLst>
                              <p:cond delay="8000"/>
                            </p:stCondLst>
                            <p:childTnLst>
                              <p:par>
                                <p:cTn id="83" presetID="2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childTnLst>
                                </p:cTn>
                              </p:par>
                            </p:childTnLst>
                          </p:cTn>
                        </p:par>
                        <p:par>
                          <p:cTn id="87" fill="hold">
                            <p:stCondLst>
                              <p:cond delay="8500"/>
                            </p:stCondLst>
                            <p:childTnLst>
                              <p:par>
                                <p:cTn id="88" presetID="12" presetClass="entr" presetSubtype="1" fill="hold" grpId="0" nodeType="afterEffect">
                                  <p:stCondLst>
                                    <p:cond delay="0"/>
                                  </p:stCondLst>
                                  <p:childTnLst>
                                    <p:set>
                                      <p:cBhvr>
                                        <p:cTn id="89" dur="1" fill="hold">
                                          <p:stCondLst>
                                            <p:cond delay="0"/>
                                          </p:stCondLst>
                                        </p:cTn>
                                        <p:tgtEl>
                                          <p:spTgt spid="98"/>
                                        </p:tgtEl>
                                        <p:attrNameLst>
                                          <p:attrName>style.visibility</p:attrName>
                                        </p:attrNameLst>
                                      </p:cBhvr>
                                      <p:to>
                                        <p:strVal val="visible"/>
                                      </p:to>
                                    </p:set>
                                    <p:anim calcmode="lin" valueType="num">
                                      <p:cBhvr additive="base">
                                        <p:cTn id="90" dur="500"/>
                                        <p:tgtEl>
                                          <p:spTgt spid="98"/>
                                        </p:tgtEl>
                                        <p:attrNameLst>
                                          <p:attrName>ppt_y</p:attrName>
                                        </p:attrNameLst>
                                      </p:cBhvr>
                                      <p:tavLst>
                                        <p:tav tm="0">
                                          <p:val>
                                            <p:strVal val="#ppt_y-#ppt_h*1.125000"/>
                                          </p:val>
                                        </p:tav>
                                        <p:tav tm="100000">
                                          <p:val>
                                            <p:strVal val="#ppt_y"/>
                                          </p:val>
                                        </p:tav>
                                      </p:tavLst>
                                    </p:anim>
                                    <p:animEffect transition="in" filter="wipe(down)">
                                      <p:cBhvr>
                                        <p:cTn id="91" dur="500"/>
                                        <p:tgtEl>
                                          <p:spTgt spid="98"/>
                                        </p:tgtEl>
                                      </p:cBhvr>
                                    </p:animEffect>
                                  </p:childTnLst>
                                </p:cTn>
                              </p:par>
                              <p:par>
                                <p:cTn id="92" presetID="12" presetClass="entr" presetSubtype="1" fill="hold" grpId="0" nodeType="withEffect">
                                  <p:stCondLst>
                                    <p:cond delay="0"/>
                                  </p:stCondLst>
                                  <p:childTnLst>
                                    <p:set>
                                      <p:cBhvr>
                                        <p:cTn id="93" dur="1" fill="hold">
                                          <p:stCondLst>
                                            <p:cond delay="0"/>
                                          </p:stCondLst>
                                        </p:cTn>
                                        <p:tgtEl>
                                          <p:spTgt spid="99"/>
                                        </p:tgtEl>
                                        <p:attrNameLst>
                                          <p:attrName>style.visibility</p:attrName>
                                        </p:attrNameLst>
                                      </p:cBhvr>
                                      <p:to>
                                        <p:strVal val="visible"/>
                                      </p:to>
                                    </p:set>
                                    <p:anim calcmode="lin" valueType="num">
                                      <p:cBhvr additive="base">
                                        <p:cTn id="94" dur="500"/>
                                        <p:tgtEl>
                                          <p:spTgt spid="99"/>
                                        </p:tgtEl>
                                        <p:attrNameLst>
                                          <p:attrName>ppt_y</p:attrName>
                                        </p:attrNameLst>
                                      </p:cBhvr>
                                      <p:tavLst>
                                        <p:tav tm="0">
                                          <p:val>
                                            <p:strVal val="#ppt_y-#ppt_h*1.125000"/>
                                          </p:val>
                                        </p:tav>
                                        <p:tav tm="100000">
                                          <p:val>
                                            <p:strVal val="#ppt_y"/>
                                          </p:val>
                                        </p:tav>
                                      </p:tavLst>
                                    </p:anim>
                                    <p:animEffect transition="in" filter="wipe(down)">
                                      <p:cBhvr>
                                        <p:cTn id="95" dur="500"/>
                                        <p:tgtEl>
                                          <p:spTgt spid="99"/>
                                        </p:tgtEl>
                                      </p:cBhvr>
                                    </p:animEffect>
                                  </p:childTnLst>
                                </p:cTn>
                              </p:par>
                            </p:childTnLst>
                          </p:cTn>
                        </p:par>
                        <p:par>
                          <p:cTn id="96" fill="hold">
                            <p:stCondLst>
                              <p:cond delay="9000"/>
                            </p:stCondLst>
                            <p:childTnLst>
                              <p:par>
                                <p:cTn id="97" presetID="23" presetClass="entr" presetSubtype="16" fill="hold" grpId="0" nodeType="afterEffect">
                                  <p:stCondLst>
                                    <p:cond delay="0"/>
                                  </p:stCondLst>
                                  <p:childTnLst>
                                    <p:set>
                                      <p:cBhvr>
                                        <p:cTn id="98" dur="1" fill="hold">
                                          <p:stCondLst>
                                            <p:cond delay="0"/>
                                          </p:stCondLst>
                                        </p:cTn>
                                        <p:tgtEl>
                                          <p:spTgt spid="63"/>
                                        </p:tgtEl>
                                        <p:attrNameLst>
                                          <p:attrName>style.visibility</p:attrName>
                                        </p:attrNameLst>
                                      </p:cBhvr>
                                      <p:to>
                                        <p:strVal val="visible"/>
                                      </p:to>
                                    </p:set>
                                    <p:anim calcmode="lin" valueType="num">
                                      <p:cBhvr>
                                        <p:cTn id="99" dur="500" fill="hold"/>
                                        <p:tgtEl>
                                          <p:spTgt spid="63"/>
                                        </p:tgtEl>
                                        <p:attrNameLst>
                                          <p:attrName>ppt_w</p:attrName>
                                        </p:attrNameLst>
                                      </p:cBhvr>
                                      <p:tavLst>
                                        <p:tav tm="0">
                                          <p:val>
                                            <p:fltVal val="0"/>
                                          </p:val>
                                        </p:tav>
                                        <p:tav tm="100000">
                                          <p:val>
                                            <p:strVal val="#ppt_w"/>
                                          </p:val>
                                        </p:tav>
                                      </p:tavLst>
                                    </p:anim>
                                    <p:anim calcmode="lin" valueType="num">
                                      <p:cBhvr>
                                        <p:cTn id="100" dur="500" fill="hold"/>
                                        <p:tgtEl>
                                          <p:spTgt spid="63"/>
                                        </p:tgtEl>
                                        <p:attrNameLst>
                                          <p:attrName>ppt_h</p:attrName>
                                        </p:attrNameLst>
                                      </p:cBhvr>
                                      <p:tavLst>
                                        <p:tav tm="0">
                                          <p:val>
                                            <p:fltVal val="0"/>
                                          </p:val>
                                        </p:tav>
                                        <p:tav tm="100000">
                                          <p:val>
                                            <p:strVal val="#ppt_h"/>
                                          </p:val>
                                        </p:tav>
                                      </p:tavLst>
                                    </p:anim>
                                  </p:childTnLst>
                                </p:cTn>
                              </p:par>
                            </p:childTnLst>
                          </p:cTn>
                        </p:par>
                        <p:par>
                          <p:cTn id="101" fill="hold">
                            <p:stCondLst>
                              <p:cond delay="9500"/>
                            </p:stCondLst>
                            <p:childTnLst>
                              <p:par>
                                <p:cTn id="102" presetID="12" presetClass="entr" presetSubtype="4" fill="hold" grpId="0" nodeType="after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slide(fromBottom)">
                                      <p:cBhvr>
                                        <p:cTn id="104" dur="500"/>
                                        <p:tgtEl>
                                          <p:spTgt spid="94"/>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slide(fromBottom)">
                                      <p:cBhvr>
                                        <p:cTn id="107" dur="500"/>
                                        <p:tgtEl>
                                          <p:spTgt spid="95"/>
                                        </p:tgtEl>
                                      </p:cBhvr>
                                    </p:animEffect>
                                  </p:childTnLst>
                                </p:cTn>
                              </p:par>
                            </p:childTnLst>
                          </p:cTn>
                        </p:par>
                        <p:par>
                          <p:cTn id="108" fill="hold">
                            <p:stCondLst>
                              <p:cond delay="10000"/>
                            </p:stCondLst>
                            <p:childTnLst>
                              <p:par>
                                <p:cTn id="109" presetID="18" presetClass="entr" presetSubtype="3" fill="hold" nodeType="after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strips(upRight)">
                                      <p:cBhvr>
                                        <p:cTn id="111" dur="500"/>
                                        <p:tgtEl>
                                          <p:spTgt spid="55"/>
                                        </p:tgtEl>
                                      </p:cBhvr>
                                    </p:animEffect>
                                  </p:childTnLst>
                                </p:cTn>
                              </p:par>
                            </p:childTnLst>
                          </p:cTn>
                        </p:par>
                        <p:par>
                          <p:cTn id="112" fill="hold">
                            <p:stCondLst>
                              <p:cond delay="10500"/>
                            </p:stCondLst>
                            <p:childTnLst>
                              <p:par>
                                <p:cTn id="113" presetID="10" presetClass="entr" presetSubtype="0" fill="hold" grpId="0" nodeType="after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54" grpId="0"/>
      <p:bldP spid="56" grpId="0" animBg="1"/>
      <p:bldP spid="57" grpId="0" animBg="1"/>
      <p:bldP spid="58" grpId="0" animBg="1"/>
      <p:bldP spid="59" grpId="0" animBg="1"/>
      <p:bldP spid="60" grpId="0" animBg="1"/>
      <p:bldP spid="61" grpId="0" animBg="1"/>
      <p:bldP spid="62" grpId="0" animBg="1"/>
      <p:bldP spid="63" grpId="0" animBg="1"/>
      <p:bldP spid="84" grpId="0" animBg="1"/>
      <p:bldP spid="85" grpId="0" animBg="1"/>
      <p:bldP spid="86" grpId="0" animBg="1"/>
      <p:bldP spid="87" grpId="0" animBg="1"/>
      <p:bldP spid="90" grpId="0"/>
      <p:bldP spid="91" grpId="0"/>
      <p:bldP spid="92" grpId="0"/>
      <p:bldP spid="93" grpId="0"/>
      <p:bldP spid="94" grpId="0"/>
      <p:bldP spid="95" grpId="0"/>
      <p:bldP spid="96" grpId="0"/>
      <p:bldP spid="97" grpId="0"/>
      <p:bldP spid="98" grpId="0"/>
      <p:bldP spid="9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组合 184"/>
          <p:cNvGrpSpPr/>
          <p:nvPr/>
        </p:nvGrpSpPr>
        <p:grpSpPr>
          <a:xfrm>
            <a:off x="3541234" y="1097177"/>
            <a:ext cx="5284030" cy="4122066"/>
            <a:chOff x="1248207" y="1074501"/>
            <a:chExt cx="5407191" cy="4756567"/>
          </a:xfrm>
          <a:solidFill>
            <a:schemeClr val="bg1">
              <a:lumMod val="50000"/>
              <a:alpha val="40000"/>
            </a:schemeClr>
          </a:solidFill>
        </p:grpSpPr>
        <p:sp>
          <p:nvSpPr>
            <p:cNvPr id="186" name="Freeform 3"/>
            <p:cNvSpPr/>
            <p:nvPr/>
          </p:nvSpPr>
          <p:spPr bwMode="invGray">
            <a:xfrm>
              <a:off x="4396680" y="5556888"/>
              <a:ext cx="297052" cy="274180"/>
            </a:xfrm>
            <a:custGeom>
              <a:avLst/>
              <a:gdLst>
                <a:gd name="T0" fmla="*/ 116 w 177"/>
                <a:gd name="T1" fmla="*/ 27 h 161"/>
                <a:gd name="T2" fmla="*/ 158 w 177"/>
                <a:gd name="T3" fmla="*/ 27 h 161"/>
                <a:gd name="T4" fmla="*/ 198 w 177"/>
                <a:gd name="T5" fmla="*/ 13 h 161"/>
                <a:gd name="T6" fmla="*/ 237 w 177"/>
                <a:gd name="T7" fmla="*/ 27 h 161"/>
                <a:gd name="T8" fmla="*/ 296 w 177"/>
                <a:gd name="T9" fmla="*/ 0 h 161"/>
                <a:gd name="T10" fmla="*/ 375 w 177"/>
                <a:gd name="T11" fmla="*/ 13 h 161"/>
                <a:gd name="T12" fmla="*/ 414 w 177"/>
                <a:gd name="T13" fmla="*/ 0 h 161"/>
                <a:gd name="T14" fmla="*/ 435 w 177"/>
                <a:gd name="T15" fmla="*/ 53 h 161"/>
                <a:gd name="T16" fmla="*/ 375 w 177"/>
                <a:gd name="T17" fmla="*/ 80 h 161"/>
                <a:gd name="T18" fmla="*/ 355 w 177"/>
                <a:gd name="T19" fmla="*/ 171 h 161"/>
                <a:gd name="T20" fmla="*/ 314 w 177"/>
                <a:gd name="T21" fmla="*/ 199 h 161"/>
                <a:gd name="T22" fmla="*/ 314 w 177"/>
                <a:gd name="T23" fmla="*/ 239 h 161"/>
                <a:gd name="T24" fmla="*/ 259 w 177"/>
                <a:gd name="T25" fmla="*/ 224 h 161"/>
                <a:gd name="T26" fmla="*/ 237 w 177"/>
                <a:gd name="T27" fmla="*/ 239 h 161"/>
                <a:gd name="T28" fmla="*/ 237 w 177"/>
                <a:gd name="T29" fmla="*/ 265 h 161"/>
                <a:gd name="T30" fmla="*/ 198 w 177"/>
                <a:gd name="T31" fmla="*/ 265 h 161"/>
                <a:gd name="T32" fmla="*/ 116 w 177"/>
                <a:gd name="T33" fmla="*/ 239 h 161"/>
                <a:gd name="T34" fmla="*/ 20 w 177"/>
                <a:gd name="T35" fmla="*/ 224 h 161"/>
                <a:gd name="T36" fmla="*/ 0 w 177"/>
                <a:gd name="T37" fmla="*/ 144 h 161"/>
                <a:gd name="T38" fmla="*/ 0 w 177"/>
                <a:gd name="T39" fmla="*/ 105 h 161"/>
                <a:gd name="T40" fmla="*/ 97 w 177"/>
                <a:gd name="T41" fmla="*/ 53 h 161"/>
                <a:gd name="T42" fmla="*/ 116 w 177"/>
                <a:gd name="T43" fmla="*/ 27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87" name="Freeform 4"/>
            <p:cNvSpPr/>
            <p:nvPr/>
          </p:nvSpPr>
          <p:spPr bwMode="invGray">
            <a:xfrm>
              <a:off x="5469992" y="1074501"/>
              <a:ext cx="1185406" cy="1190682"/>
            </a:xfrm>
            <a:custGeom>
              <a:avLst/>
              <a:gdLst>
                <a:gd name="T0" fmla="*/ 41 w 705"/>
                <a:gd name="T1" fmla="*/ 107 h 697"/>
                <a:gd name="T2" fmla="*/ 79 w 705"/>
                <a:gd name="T3" fmla="*/ 173 h 697"/>
                <a:gd name="T4" fmla="*/ 179 w 705"/>
                <a:gd name="T5" fmla="*/ 173 h 697"/>
                <a:gd name="T6" fmla="*/ 259 w 705"/>
                <a:gd name="T7" fmla="*/ 294 h 697"/>
                <a:gd name="T8" fmla="*/ 397 w 705"/>
                <a:gd name="T9" fmla="*/ 266 h 697"/>
                <a:gd name="T10" fmla="*/ 577 w 705"/>
                <a:gd name="T11" fmla="*/ 280 h 697"/>
                <a:gd name="T12" fmla="*/ 538 w 705"/>
                <a:gd name="T13" fmla="*/ 521 h 697"/>
                <a:gd name="T14" fmla="*/ 476 w 705"/>
                <a:gd name="T15" fmla="*/ 653 h 697"/>
                <a:gd name="T16" fmla="*/ 259 w 705"/>
                <a:gd name="T17" fmla="*/ 773 h 697"/>
                <a:gd name="T18" fmla="*/ 377 w 705"/>
                <a:gd name="T19" fmla="*/ 813 h 697"/>
                <a:gd name="T20" fmla="*/ 338 w 705"/>
                <a:gd name="T21" fmla="*/ 867 h 697"/>
                <a:gd name="T22" fmla="*/ 438 w 705"/>
                <a:gd name="T23" fmla="*/ 908 h 697"/>
                <a:gd name="T24" fmla="*/ 476 w 705"/>
                <a:gd name="T25" fmla="*/ 960 h 697"/>
                <a:gd name="T26" fmla="*/ 718 w 705"/>
                <a:gd name="T27" fmla="*/ 974 h 697"/>
                <a:gd name="T28" fmla="*/ 797 w 705"/>
                <a:gd name="T29" fmla="*/ 988 h 697"/>
                <a:gd name="T30" fmla="*/ 956 w 705"/>
                <a:gd name="T31" fmla="*/ 1067 h 697"/>
                <a:gd name="T32" fmla="*/ 1056 w 705"/>
                <a:gd name="T33" fmla="*/ 1106 h 697"/>
                <a:gd name="T34" fmla="*/ 1074 w 705"/>
                <a:gd name="T35" fmla="*/ 1039 h 697"/>
                <a:gd name="T36" fmla="*/ 1194 w 705"/>
                <a:gd name="T37" fmla="*/ 1161 h 697"/>
                <a:gd name="T38" fmla="*/ 1234 w 705"/>
                <a:gd name="T39" fmla="*/ 1133 h 697"/>
                <a:gd name="T40" fmla="*/ 1373 w 705"/>
                <a:gd name="T41" fmla="*/ 1133 h 697"/>
                <a:gd name="T42" fmla="*/ 1471 w 705"/>
                <a:gd name="T43" fmla="*/ 1052 h 697"/>
                <a:gd name="T44" fmla="*/ 1493 w 705"/>
                <a:gd name="T45" fmla="*/ 881 h 697"/>
                <a:gd name="T46" fmla="*/ 1651 w 705"/>
                <a:gd name="T47" fmla="*/ 894 h 697"/>
                <a:gd name="T48" fmla="*/ 1692 w 705"/>
                <a:gd name="T49" fmla="*/ 573 h 697"/>
                <a:gd name="T50" fmla="*/ 1730 w 705"/>
                <a:gd name="T51" fmla="*/ 493 h 697"/>
                <a:gd name="T52" fmla="*/ 1752 w 705"/>
                <a:gd name="T53" fmla="*/ 429 h 697"/>
                <a:gd name="T54" fmla="*/ 1513 w 705"/>
                <a:gd name="T55" fmla="*/ 533 h 697"/>
                <a:gd name="T56" fmla="*/ 1392 w 705"/>
                <a:gd name="T57" fmla="*/ 601 h 697"/>
                <a:gd name="T58" fmla="*/ 1216 w 705"/>
                <a:gd name="T59" fmla="*/ 506 h 697"/>
                <a:gd name="T60" fmla="*/ 1096 w 705"/>
                <a:gd name="T61" fmla="*/ 466 h 697"/>
                <a:gd name="T62" fmla="*/ 935 w 705"/>
                <a:gd name="T63" fmla="*/ 429 h 697"/>
                <a:gd name="T64" fmla="*/ 895 w 705"/>
                <a:gd name="T65" fmla="*/ 401 h 697"/>
                <a:gd name="T66" fmla="*/ 836 w 705"/>
                <a:gd name="T67" fmla="*/ 414 h 697"/>
                <a:gd name="T68" fmla="*/ 656 w 705"/>
                <a:gd name="T69" fmla="*/ 214 h 697"/>
                <a:gd name="T70" fmla="*/ 619 w 705"/>
                <a:gd name="T71" fmla="*/ 146 h 697"/>
                <a:gd name="T72" fmla="*/ 360 w 705"/>
                <a:gd name="T73" fmla="*/ 41 h 697"/>
                <a:gd name="T74" fmla="*/ 41 w 705"/>
                <a:gd name="T75" fmla="*/ 27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88" name="Freeform 5"/>
            <p:cNvSpPr/>
            <p:nvPr/>
          </p:nvSpPr>
          <p:spPr bwMode="invGray">
            <a:xfrm>
              <a:off x="5583488" y="1995624"/>
              <a:ext cx="889755" cy="685451"/>
            </a:xfrm>
            <a:custGeom>
              <a:avLst/>
              <a:gdLst>
                <a:gd name="T0" fmla="*/ 1316 w 529"/>
                <a:gd name="T1" fmla="*/ 244 h 401"/>
                <a:gd name="T2" fmla="*/ 1194 w 529"/>
                <a:gd name="T3" fmla="*/ 244 h 401"/>
                <a:gd name="T4" fmla="*/ 1137 w 529"/>
                <a:gd name="T5" fmla="*/ 202 h 401"/>
                <a:gd name="T6" fmla="*/ 1056 w 529"/>
                <a:gd name="T7" fmla="*/ 257 h 401"/>
                <a:gd name="T8" fmla="*/ 1036 w 529"/>
                <a:gd name="T9" fmla="*/ 229 h 401"/>
                <a:gd name="T10" fmla="*/ 1017 w 529"/>
                <a:gd name="T11" fmla="*/ 271 h 401"/>
                <a:gd name="T12" fmla="*/ 898 w 529"/>
                <a:gd name="T13" fmla="*/ 215 h 401"/>
                <a:gd name="T14" fmla="*/ 898 w 529"/>
                <a:gd name="T15" fmla="*/ 149 h 401"/>
                <a:gd name="T16" fmla="*/ 857 w 529"/>
                <a:gd name="T17" fmla="*/ 162 h 401"/>
                <a:gd name="T18" fmla="*/ 879 w 529"/>
                <a:gd name="T19" fmla="*/ 215 h 401"/>
                <a:gd name="T20" fmla="*/ 819 w 529"/>
                <a:gd name="T21" fmla="*/ 215 h 401"/>
                <a:gd name="T22" fmla="*/ 778 w 529"/>
                <a:gd name="T23" fmla="*/ 175 h 401"/>
                <a:gd name="T24" fmla="*/ 736 w 529"/>
                <a:gd name="T25" fmla="*/ 175 h 401"/>
                <a:gd name="T26" fmla="*/ 619 w 529"/>
                <a:gd name="T27" fmla="*/ 94 h 401"/>
                <a:gd name="T28" fmla="*/ 538 w 529"/>
                <a:gd name="T29" fmla="*/ 122 h 401"/>
                <a:gd name="T30" fmla="*/ 538 w 529"/>
                <a:gd name="T31" fmla="*/ 94 h 401"/>
                <a:gd name="T32" fmla="*/ 397 w 529"/>
                <a:gd name="T33" fmla="*/ 109 h 401"/>
                <a:gd name="T34" fmla="*/ 300 w 529"/>
                <a:gd name="T35" fmla="*/ 67 h 401"/>
                <a:gd name="T36" fmla="*/ 300 w 529"/>
                <a:gd name="T37" fmla="*/ 0 h 401"/>
                <a:gd name="T38" fmla="*/ 259 w 529"/>
                <a:gd name="T39" fmla="*/ 13 h 401"/>
                <a:gd name="T40" fmla="*/ 158 w 529"/>
                <a:gd name="T41" fmla="*/ 13 h 401"/>
                <a:gd name="T42" fmla="*/ 179 w 529"/>
                <a:gd name="T43" fmla="*/ 94 h 401"/>
                <a:gd name="T44" fmla="*/ 121 w 529"/>
                <a:gd name="T45" fmla="*/ 94 h 401"/>
                <a:gd name="T46" fmla="*/ 20 w 529"/>
                <a:gd name="T47" fmla="*/ 54 h 401"/>
                <a:gd name="T48" fmla="*/ 0 w 529"/>
                <a:gd name="T49" fmla="*/ 94 h 401"/>
                <a:gd name="T50" fmla="*/ 79 w 529"/>
                <a:gd name="T51" fmla="*/ 149 h 401"/>
                <a:gd name="T52" fmla="*/ 60 w 529"/>
                <a:gd name="T53" fmla="*/ 202 h 401"/>
                <a:gd name="T54" fmla="*/ 121 w 529"/>
                <a:gd name="T55" fmla="*/ 271 h 401"/>
                <a:gd name="T56" fmla="*/ 218 w 529"/>
                <a:gd name="T57" fmla="*/ 229 h 401"/>
                <a:gd name="T58" fmla="*/ 278 w 529"/>
                <a:gd name="T59" fmla="*/ 310 h 401"/>
                <a:gd name="T60" fmla="*/ 278 w 529"/>
                <a:gd name="T61" fmla="*/ 377 h 401"/>
                <a:gd name="T62" fmla="*/ 377 w 529"/>
                <a:gd name="T63" fmla="*/ 377 h 401"/>
                <a:gd name="T64" fmla="*/ 418 w 529"/>
                <a:gd name="T65" fmla="*/ 445 h 401"/>
                <a:gd name="T66" fmla="*/ 438 w 529"/>
                <a:gd name="T67" fmla="*/ 390 h 401"/>
                <a:gd name="T68" fmla="*/ 519 w 529"/>
                <a:gd name="T69" fmla="*/ 472 h 401"/>
                <a:gd name="T70" fmla="*/ 577 w 529"/>
                <a:gd name="T71" fmla="*/ 538 h 401"/>
                <a:gd name="T72" fmla="*/ 577 w 529"/>
                <a:gd name="T73" fmla="*/ 580 h 401"/>
                <a:gd name="T74" fmla="*/ 659 w 529"/>
                <a:gd name="T75" fmla="*/ 674 h 401"/>
                <a:gd name="T76" fmla="*/ 718 w 529"/>
                <a:gd name="T77" fmla="*/ 633 h 401"/>
                <a:gd name="T78" fmla="*/ 757 w 529"/>
                <a:gd name="T79" fmla="*/ 552 h 401"/>
                <a:gd name="T80" fmla="*/ 797 w 529"/>
                <a:gd name="T81" fmla="*/ 538 h 401"/>
                <a:gd name="T82" fmla="*/ 837 w 529"/>
                <a:gd name="T83" fmla="*/ 552 h 401"/>
                <a:gd name="T84" fmla="*/ 819 w 529"/>
                <a:gd name="T85" fmla="*/ 580 h 401"/>
                <a:gd name="T86" fmla="*/ 935 w 529"/>
                <a:gd name="T87" fmla="*/ 580 h 401"/>
                <a:gd name="T88" fmla="*/ 977 w 529"/>
                <a:gd name="T89" fmla="*/ 552 h 401"/>
                <a:gd name="T90" fmla="*/ 977 w 529"/>
                <a:gd name="T91" fmla="*/ 525 h 401"/>
                <a:gd name="T92" fmla="*/ 957 w 529"/>
                <a:gd name="T93" fmla="*/ 497 h 401"/>
                <a:gd name="T94" fmla="*/ 1078 w 529"/>
                <a:gd name="T95" fmla="*/ 458 h 401"/>
                <a:gd name="T96" fmla="*/ 1096 w 529"/>
                <a:gd name="T97" fmla="*/ 445 h 401"/>
                <a:gd name="T98" fmla="*/ 1096 w 529"/>
                <a:gd name="T99" fmla="*/ 416 h 401"/>
                <a:gd name="T100" fmla="*/ 1137 w 529"/>
                <a:gd name="T101" fmla="*/ 403 h 401"/>
                <a:gd name="T102" fmla="*/ 1137 w 529"/>
                <a:gd name="T103" fmla="*/ 323 h 401"/>
                <a:gd name="T104" fmla="*/ 1178 w 529"/>
                <a:gd name="T105" fmla="*/ 323 h 401"/>
                <a:gd name="T106" fmla="*/ 1194 w 529"/>
                <a:gd name="T107" fmla="*/ 363 h 401"/>
                <a:gd name="T108" fmla="*/ 1256 w 529"/>
                <a:gd name="T109" fmla="*/ 390 h 401"/>
                <a:gd name="T110" fmla="*/ 1277 w 529"/>
                <a:gd name="T111" fmla="*/ 377 h 401"/>
                <a:gd name="T112" fmla="*/ 1256 w 529"/>
                <a:gd name="T113" fmla="*/ 350 h 401"/>
                <a:gd name="T114" fmla="*/ 1256 w 529"/>
                <a:gd name="T115" fmla="*/ 323 h 401"/>
                <a:gd name="T116" fmla="*/ 1316 w 529"/>
                <a:gd name="T117" fmla="*/ 310 h 401"/>
                <a:gd name="T118" fmla="*/ 1316 w 529"/>
                <a:gd name="T119" fmla="*/ 2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89" name="Freeform 6"/>
            <p:cNvSpPr/>
            <p:nvPr/>
          </p:nvSpPr>
          <p:spPr bwMode="gray">
            <a:xfrm>
              <a:off x="5395728" y="2376088"/>
              <a:ext cx="634739" cy="673128"/>
            </a:xfrm>
            <a:custGeom>
              <a:avLst/>
              <a:gdLst>
                <a:gd name="T0" fmla="*/ 941 w 377"/>
                <a:gd name="T1" fmla="*/ 299 h 393"/>
                <a:gd name="T2" fmla="*/ 842 w 377"/>
                <a:gd name="T3" fmla="*/ 203 h 393"/>
                <a:gd name="T4" fmla="*/ 860 w 377"/>
                <a:gd name="T5" fmla="*/ 163 h 393"/>
                <a:gd name="T6" fmla="*/ 782 w 377"/>
                <a:gd name="T7" fmla="*/ 67 h 393"/>
                <a:gd name="T8" fmla="*/ 722 w 377"/>
                <a:gd name="T9" fmla="*/ 13 h 393"/>
                <a:gd name="T10" fmla="*/ 701 w 377"/>
                <a:gd name="T11" fmla="*/ 67 h 393"/>
                <a:gd name="T12" fmla="*/ 661 w 377"/>
                <a:gd name="T13" fmla="*/ 0 h 393"/>
                <a:gd name="T14" fmla="*/ 582 w 377"/>
                <a:gd name="T15" fmla="*/ 0 h 393"/>
                <a:gd name="T16" fmla="*/ 601 w 377"/>
                <a:gd name="T17" fmla="*/ 41 h 393"/>
                <a:gd name="T18" fmla="*/ 500 w 377"/>
                <a:gd name="T19" fmla="*/ 96 h 393"/>
                <a:gd name="T20" fmla="*/ 440 w 377"/>
                <a:gd name="T21" fmla="*/ 96 h 393"/>
                <a:gd name="T22" fmla="*/ 121 w 377"/>
                <a:gd name="T23" fmla="*/ 245 h 393"/>
                <a:gd name="T24" fmla="*/ 60 w 377"/>
                <a:gd name="T25" fmla="*/ 191 h 393"/>
                <a:gd name="T26" fmla="*/ 20 w 377"/>
                <a:gd name="T27" fmla="*/ 191 h 393"/>
                <a:gd name="T28" fmla="*/ 41 w 377"/>
                <a:gd name="T29" fmla="*/ 231 h 393"/>
                <a:gd name="T30" fmla="*/ 41 w 377"/>
                <a:gd name="T31" fmla="*/ 272 h 393"/>
                <a:gd name="T32" fmla="*/ 60 w 377"/>
                <a:gd name="T33" fmla="*/ 314 h 393"/>
                <a:gd name="T34" fmla="*/ 20 w 377"/>
                <a:gd name="T35" fmla="*/ 314 h 393"/>
                <a:gd name="T36" fmla="*/ 20 w 377"/>
                <a:gd name="T37" fmla="*/ 367 h 393"/>
                <a:gd name="T38" fmla="*/ 0 w 377"/>
                <a:gd name="T39" fmla="*/ 395 h 393"/>
                <a:gd name="T40" fmla="*/ 79 w 377"/>
                <a:gd name="T41" fmla="*/ 408 h 393"/>
                <a:gd name="T42" fmla="*/ 162 w 377"/>
                <a:gd name="T43" fmla="*/ 504 h 393"/>
                <a:gd name="T44" fmla="*/ 260 w 377"/>
                <a:gd name="T45" fmla="*/ 408 h 393"/>
                <a:gd name="T46" fmla="*/ 300 w 377"/>
                <a:gd name="T47" fmla="*/ 354 h 393"/>
                <a:gd name="T48" fmla="*/ 401 w 377"/>
                <a:gd name="T49" fmla="*/ 340 h 393"/>
                <a:gd name="T50" fmla="*/ 463 w 377"/>
                <a:gd name="T51" fmla="*/ 367 h 393"/>
                <a:gd name="T52" fmla="*/ 463 w 377"/>
                <a:gd name="T53" fmla="*/ 380 h 393"/>
                <a:gd name="T54" fmla="*/ 482 w 377"/>
                <a:gd name="T55" fmla="*/ 380 h 393"/>
                <a:gd name="T56" fmla="*/ 422 w 377"/>
                <a:gd name="T57" fmla="*/ 476 h 393"/>
                <a:gd name="T58" fmla="*/ 381 w 377"/>
                <a:gd name="T59" fmla="*/ 476 h 393"/>
                <a:gd name="T60" fmla="*/ 401 w 377"/>
                <a:gd name="T61" fmla="*/ 530 h 393"/>
                <a:gd name="T62" fmla="*/ 381 w 377"/>
                <a:gd name="T63" fmla="*/ 544 h 393"/>
                <a:gd name="T64" fmla="*/ 422 w 377"/>
                <a:gd name="T65" fmla="*/ 544 h 393"/>
                <a:gd name="T66" fmla="*/ 341 w 377"/>
                <a:gd name="T67" fmla="*/ 639 h 393"/>
                <a:gd name="T68" fmla="*/ 360 w 377"/>
                <a:gd name="T69" fmla="*/ 666 h 393"/>
                <a:gd name="T70" fmla="*/ 401 w 377"/>
                <a:gd name="T71" fmla="*/ 639 h 393"/>
                <a:gd name="T72" fmla="*/ 422 w 377"/>
                <a:gd name="T73" fmla="*/ 598 h 393"/>
                <a:gd name="T74" fmla="*/ 463 w 377"/>
                <a:gd name="T75" fmla="*/ 598 h 393"/>
                <a:gd name="T76" fmla="*/ 500 w 377"/>
                <a:gd name="T77" fmla="*/ 573 h 393"/>
                <a:gd name="T78" fmla="*/ 500 w 377"/>
                <a:gd name="T79" fmla="*/ 530 h 393"/>
                <a:gd name="T80" fmla="*/ 643 w 377"/>
                <a:gd name="T81" fmla="*/ 476 h 393"/>
                <a:gd name="T82" fmla="*/ 761 w 377"/>
                <a:gd name="T83" fmla="*/ 450 h 393"/>
                <a:gd name="T84" fmla="*/ 782 w 377"/>
                <a:gd name="T85" fmla="*/ 380 h 393"/>
                <a:gd name="T86" fmla="*/ 860 w 377"/>
                <a:gd name="T87" fmla="*/ 340 h 393"/>
                <a:gd name="T88" fmla="*/ 922 w 377"/>
                <a:gd name="T89" fmla="*/ 327 h 393"/>
                <a:gd name="T90" fmla="*/ 941 w 377"/>
                <a:gd name="T91" fmla="*/ 299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0" name="Freeform 7"/>
            <p:cNvSpPr/>
            <p:nvPr/>
          </p:nvSpPr>
          <p:spPr bwMode="gray">
            <a:xfrm>
              <a:off x="4912318" y="2528581"/>
              <a:ext cx="592703" cy="916502"/>
            </a:xfrm>
            <a:custGeom>
              <a:avLst/>
              <a:gdLst>
                <a:gd name="T0" fmla="*/ 790 w 353"/>
                <a:gd name="T1" fmla="*/ 266 h 537"/>
                <a:gd name="T2" fmla="*/ 731 w 353"/>
                <a:gd name="T3" fmla="*/ 160 h 537"/>
                <a:gd name="T4" fmla="*/ 614 w 353"/>
                <a:gd name="T5" fmla="*/ 148 h 537"/>
                <a:gd name="T6" fmla="*/ 552 w 353"/>
                <a:gd name="T7" fmla="*/ 0 h 537"/>
                <a:gd name="T8" fmla="*/ 435 w 353"/>
                <a:gd name="T9" fmla="*/ 109 h 537"/>
                <a:gd name="T10" fmla="*/ 336 w 353"/>
                <a:gd name="T11" fmla="*/ 135 h 537"/>
                <a:gd name="T12" fmla="*/ 198 w 353"/>
                <a:gd name="T13" fmla="*/ 173 h 537"/>
                <a:gd name="T14" fmla="*/ 79 w 353"/>
                <a:gd name="T15" fmla="*/ 122 h 537"/>
                <a:gd name="T16" fmla="*/ 20 w 353"/>
                <a:gd name="T17" fmla="*/ 201 h 537"/>
                <a:gd name="T18" fmla="*/ 138 w 353"/>
                <a:gd name="T19" fmla="*/ 335 h 537"/>
                <a:gd name="T20" fmla="*/ 60 w 353"/>
                <a:gd name="T21" fmla="*/ 388 h 537"/>
                <a:gd name="T22" fmla="*/ 158 w 353"/>
                <a:gd name="T23" fmla="*/ 454 h 537"/>
                <a:gd name="T24" fmla="*/ 79 w 353"/>
                <a:gd name="T25" fmla="*/ 480 h 537"/>
                <a:gd name="T26" fmla="*/ 41 w 353"/>
                <a:gd name="T27" fmla="*/ 546 h 537"/>
                <a:gd name="T28" fmla="*/ 79 w 353"/>
                <a:gd name="T29" fmla="*/ 668 h 537"/>
                <a:gd name="T30" fmla="*/ 60 w 353"/>
                <a:gd name="T31" fmla="*/ 854 h 537"/>
                <a:gd name="T32" fmla="*/ 217 w 353"/>
                <a:gd name="T33" fmla="*/ 882 h 537"/>
                <a:gd name="T34" fmla="*/ 277 w 353"/>
                <a:gd name="T35" fmla="*/ 854 h 537"/>
                <a:gd name="T36" fmla="*/ 375 w 353"/>
                <a:gd name="T37" fmla="*/ 708 h 537"/>
                <a:gd name="T38" fmla="*/ 573 w 353"/>
                <a:gd name="T39" fmla="*/ 628 h 537"/>
                <a:gd name="T40" fmla="*/ 593 w 353"/>
                <a:gd name="T41" fmla="*/ 575 h 537"/>
                <a:gd name="T42" fmla="*/ 476 w 353"/>
                <a:gd name="T43" fmla="*/ 534 h 537"/>
                <a:gd name="T44" fmla="*/ 454 w 353"/>
                <a:gd name="T45" fmla="*/ 480 h 537"/>
                <a:gd name="T46" fmla="*/ 397 w 353"/>
                <a:gd name="T47" fmla="*/ 442 h 537"/>
                <a:gd name="T48" fmla="*/ 259 w 353"/>
                <a:gd name="T49" fmla="*/ 429 h 537"/>
                <a:gd name="T50" fmla="*/ 336 w 353"/>
                <a:gd name="T51" fmla="*/ 280 h 537"/>
                <a:gd name="T52" fmla="*/ 397 w 353"/>
                <a:gd name="T53" fmla="*/ 227 h 537"/>
                <a:gd name="T54" fmla="*/ 476 w 353"/>
                <a:gd name="T55" fmla="*/ 253 h 537"/>
                <a:gd name="T56" fmla="*/ 513 w 353"/>
                <a:gd name="T57" fmla="*/ 307 h 537"/>
                <a:gd name="T58" fmla="*/ 552 w 353"/>
                <a:gd name="T59" fmla="*/ 335 h 537"/>
                <a:gd name="T60" fmla="*/ 633 w 353"/>
                <a:gd name="T61" fmla="*/ 429 h 537"/>
                <a:gd name="T62" fmla="*/ 673 w 353"/>
                <a:gd name="T63" fmla="*/ 480 h 537"/>
                <a:gd name="T64" fmla="*/ 810 w 353"/>
                <a:gd name="T65" fmla="*/ 36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1" name="Freeform 8"/>
            <p:cNvSpPr/>
            <p:nvPr/>
          </p:nvSpPr>
          <p:spPr bwMode="gray">
            <a:xfrm>
              <a:off x="5084664" y="2761172"/>
              <a:ext cx="190562" cy="218728"/>
            </a:xfrm>
            <a:custGeom>
              <a:avLst/>
              <a:gdLst>
                <a:gd name="T0" fmla="*/ 283 w 113"/>
                <a:gd name="T1" fmla="*/ 103 h 129"/>
                <a:gd name="T2" fmla="*/ 243 w 113"/>
                <a:gd name="T3" fmla="*/ 64 h 129"/>
                <a:gd name="T4" fmla="*/ 283 w 113"/>
                <a:gd name="T5" fmla="*/ 26 h 129"/>
                <a:gd name="T6" fmla="*/ 202 w 113"/>
                <a:gd name="T7" fmla="*/ 26 h 129"/>
                <a:gd name="T8" fmla="*/ 183 w 113"/>
                <a:gd name="T9" fmla="*/ 0 h 129"/>
                <a:gd name="T10" fmla="*/ 141 w 113"/>
                <a:gd name="T11" fmla="*/ 0 h 129"/>
                <a:gd name="T12" fmla="*/ 122 w 113"/>
                <a:gd name="T13" fmla="*/ 52 h 129"/>
                <a:gd name="T14" fmla="*/ 83 w 113"/>
                <a:gd name="T15" fmla="*/ 52 h 129"/>
                <a:gd name="T16" fmla="*/ 0 w 113"/>
                <a:gd name="T17" fmla="*/ 143 h 129"/>
                <a:gd name="T18" fmla="*/ 0 w 113"/>
                <a:gd name="T19" fmla="*/ 194 h 129"/>
                <a:gd name="T20" fmla="*/ 83 w 113"/>
                <a:gd name="T21" fmla="*/ 194 h 129"/>
                <a:gd name="T22" fmla="*/ 122 w 113"/>
                <a:gd name="T23" fmla="*/ 207 h 129"/>
                <a:gd name="T24" fmla="*/ 202 w 113"/>
                <a:gd name="T25" fmla="*/ 181 h 129"/>
                <a:gd name="T26" fmla="*/ 202 w 113"/>
                <a:gd name="T27" fmla="*/ 156 h 129"/>
                <a:gd name="T28" fmla="*/ 183 w 113"/>
                <a:gd name="T29" fmla="*/ 130 h 129"/>
                <a:gd name="T30" fmla="*/ 243 w 113"/>
                <a:gd name="T31" fmla="*/ 130 h 129"/>
                <a:gd name="T32" fmla="*/ 283 w 113"/>
                <a:gd name="T33" fmla="*/ 10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2" name="Freeform 9"/>
            <p:cNvSpPr/>
            <p:nvPr/>
          </p:nvSpPr>
          <p:spPr bwMode="gray">
            <a:xfrm>
              <a:off x="5206568" y="2868996"/>
              <a:ext cx="149927" cy="206405"/>
            </a:xfrm>
            <a:custGeom>
              <a:avLst/>
              <a:gdLst>
                <a:gd name="T0" fmla="*/ 221 w 89"/>
                <a:gd name="T1" fmla="*/ 135 h 121"/>
                <a:gd name="T2" fmla="*/ 200 w 89"/>
                <a:gd name="T3" fmla="*/ 93 h 121"/>
                <a:gd name="T4" fmla="*/ 141 w 89"/>
                <a:gd name="T5" fmla="*/ 66 h 121"/>
                <a:gd name="T6" fmla="*/ 121 w 89"/>
                <a:gd name="T7" fmla="*/ 13 h 121"/>
                <a:gd name="T8" fmla="*/ 79 w 89"/>
                <a:gd name="T9" fmla="*/ 0 h 121"/>
                <a:gd name="T10" fmla="*/ 60 w 89"/>
                <a:gd name="T11" fmla="*/ 13 h 121"/>
                <a:gd name="T12" fmla="*/ 79 w 89"/>
                <a:gd name="T13" fmla="*/ 80 h 121"/>
                <a:gd name="T14" fmla="*/ 20 w 89"/>
                <a:gd name="T15" fmla="*/ 80 h 121"/>
                <a:gd name="T16" fmla="*/ 0 w 89"/>
                <a:gd name="T17" fmla="*/ 186 h 121"/>
                <a:gd name="T18" fmla="*/ 41 w 89"/>
                <a:gd name="T19" fmla="*/ 200 h 121"/>
                <a:gd name="T20" fmla="*/ 141 w 89"/>
                <a:gd name="T21" fmla="*/ 186 h 121"/>
                <a:gd name="T22" fmla="*/ 141 w 89"/>
                <a:gd name="T23" fmla="*/ 135 h 121"/>
                <a:gd name="T24" fmla="*/ 221 w 89"/>
                <a:gd name="T25" fmla="*/ 13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3" name="Freeform 10"/>
            <p:cNvSpPr/>
            <p:nvPr/>
          </p:nvSpPr>
          <p:spPr bwMode="gray">
            <a:xfrm>
              <a:off x="5206568" y="2882859"/>
              <a:ext cx="57449" cy="69315"/>
            </a:xfrm>
            <a:custGeom>
              <a:avLst/>
              <a:gdLst>
                <a:gd name="T0" fmla="*/ 96 w 33"/>
                <a:gd name="T1" fmla="*/ 64 h 41"/>
                <a:gd name="T2" fmla="*/ 24 w 33"/>
                <a:gd name="T3" fmla="*/ 64 h 41"/>
                <a:gd name="T4" fmla="*/ 24 w 33"/>
                <a:gd name="T5" fmla="*/ 38 h 41"/>
                <a:gd name="T6" fmla="*/ 0 w 33"/>
                <a:gd name="T7" fmla="*/ 0 h 41"/>
                <a:gd name="T8" fmla="*/ 71 w 33"/>
                <a:gd name="T9" fmla="*/ 13 h 41"/>
                <a:gd name="T10" fmla="*/ 96 w 33"/>
                <a:gd name="T11" fmla="*/ 64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4" name="Freeform 11"/>
            <p:cNvSpPr/>
            <p:nvPr/>
          </p:nvSpPr>
          <p:spPr bwMode="gray">
            <a:xfrm>
              <a:off x="5072054" y="3129313"/>
              <a:ext cx="730020" cy="494449"/>
            </a:xfrm>
            <a:custGeom>
              <a:avLst/>
              <a:gdLst>
                <a:gd name="T0" fmla="*/ 384 w 433"/>
                <a:gd name="T1" fmla="*/ 13 h 289"/>
                <a:gd name="T2" fmla="*/ 343 w 433"/>
                <a:gd name="T3" fmla="*/ 41 h 289"/>
                <a:gd name="T4" fmla="*/ 243 w 433"/>
                <a:gd name="T5" fmla="*/ 54 h 289"/>
                <a:gd name="T6" fmla="*/ 141 w 433"/>
                <a:gd name="T7" fmla="*/ 122 h 289"/>
                <a:gd name="T8" fmla="*/ 41 w 433"/>
                <a:gd name="T9" fmla="*/ 215 h 289"/>
                <a:gd name="T10" fmla="*/ 41 w 433"/>
                <a:gd name="T11" fmla="*/ 271 h 289"/>
                <a:gd name="T12" fmla="*/ 83 w 433"/>
                <a:gd name="T13" fmla="*/ 311 h 289"/>
                <a:gd name="T14" fmla="*/ 122 w 433"/>
                <a:gd name="T15" fmla="*/ 298 h 289"/>
                <a:gd name="T16" fmla="*/ 162 w 433"/>
                <a:gd name="T17" fmla="*/ 298 h 289"/>
                <a:gd name="T18" fmla="*/ 20 w 433"/>
                <a:gd name="T19" fmla="*/ 380 h 289"/>
                <a:gd name="T20" fmla="*/ 0 w 433"/>
                <a:gd name="T21" fmla="*/ 419 h 289"/>
                <a:gd name="T22" fmla="*/ 41 w 433"/>
                <a:gd name="T23" fmla="*/ 432 h 289"/>
                <a:gd name="T24" fmla="*/ 122 w 433"/>
                <a:gd name="T25" fmla="*/ 486 h 289"/>
                <a:gd name="T26" fmla="*/ 202 w 433"/>
                <a:gd name="T27" fmla="*/ 486 h 289"/>
                <a:gd name="T28" fmla="*/ 243 w 433"/>
                <a:gd name="T29" fmla="*/ 459 h 289"/>
                <a:gd name="T30" fmla="*/ 243 w 433"/>
                <a:gd name="T31" fmla="*/ 432 h 289"/>
                <a:gd name="T32" fmla="*/ 283 w 433"/>
                <a:gd name="T33" fmla="*/ 445 h 289"/>
                <a:gd name="T34" fmla="*/ 301 w 433"/>
                <a:gd name="T35" fmla="*/ 459 h 289"/>
                <a:gd name="T36" fmla="*/ 384 w 433"/>
                <a:gd name="T37" fmla="*/ 486 h 289"/>
                <a:gd name="T38" fmla="*/ 422 w 433"/>
                <a:gd name="T39" fmla="*/ 459 h 289"/>
                <a:gd name="T40" fmla="*/ 484 w 433"/>
                <a:gd name="T41" fmla="*/ 459 h 289"/>
                <a:gd name="T42" fmla="*/ 484 w 433"/>
                <a:gd name="T43" fmla="*/ 486 h 289"/>
                <a:gd name="T44" fmla="*/ 525 w 433"/>
                <a:gd name="T45" fmla="*/ 472 h 289"/>
                <a:gd name="T46" fmla="*/ 606 w 433"/>
                <a:gd name="T47" fmla="*/ 393 h 289"/>
                <a:gd name="T48" fmla="*/ 646 w 433"/>
                <a:gd name="T49" fmla="*/ 393 h 289"/>
                <a:gd name="T50" fmla="*/ 746 w 433"/>
                <a:gd name="T51" fmla="*/ 285 h 289"/>
                <a:gd name="T52" fmla="*/ 746 w 433"/>
                <a:gd name="T53" fmla="*/ 244 h 289"/>
                <a:gd name="T54" fmla="*/ 766 w 433"/>
                <a:gd name="T55" fmla="*/ 231 h 289"/>
                <a:gd name="T56" fmla="*/ 786 w 433"/>
                <a:gd name="T57" fmla="*/ 258 h 289"/>
                <a:gd name="T58" fmla="*/ 868 w 433"/>
                <a:gd name="T59" fmla="*/ 163 h 289"/>
                <a:gd name="T60" fmla="*/ 948 w 433"/>
                <a:gd name="T61" fmla="*/ 136 h 289"/>
                <a:gd name="T62" fmla="*/ 948 w 433"/>
                <a:gd name="T63" fmla="*/ 149 h 289"/>
                <a:gd name="T64" fmla="*/ 1010 w 433"/>
                <a:gd name="T65" fmla="*/ 109 h 289"/>
                <a:gd name="T66" fmla="*/ 1052 w 433"/>
                <a:gd name="T67" fmla="*/ 122 h 289"/>
                <a:gd name="T68" fmla="*/ 1090 w 433"/>
                <a:gd name="T69" fmla="*/ 41 h 289"/>
                <a:gd name="T70" fmla="*/ 1070 w 433"/>
                <a:gd name="T71" fmla="*/ 27 h 289"/>
                <a:gd name="T72" fmla="*/ 1010 w 433"/>
                <a:gd name="T73" fmla="*/ 27 h 289"/>
                <a:gd name="T74" fmla="*/ 969 w 433"/>
                <a:gd name="T75" fmla="*/ 41 h 289"/>
                <a:gd name="T76" fmla="*/ 868 w 433"/>
                <a:gd name="T77" fmla="*/ 41 h 289"/>
                <a:gd name="T78" fmla="*/ 828 w 433"/>
                <a:gd name="T79" fmla="*/ 0 h 289"/>
                <a:gd name="T80" fmla="*/ 685 w 433"/>
                <a:gd name="T81" fmla="*/ 67 h 289"/>
                <a:gd name="T82" fmla="*/ 668 w 433"/>
                <a:gd name="T83" fmla="*/ 109 h 289"/>
                <a:gd name="T84" fmla="*/ 626 w 433"/>
                <a:gd name="T85" fmla="*/ 109 h 289"/>
                <a:gd name="T86" fmla="*/ 505 w 433"/>
                <a:gd name="T87" fmla="*/ 109 h 289"/>
                <a:gd name="T88" fmla="*/ 505 w 433"/>
                <a:gd name="T89" fmla="*/ 81 h 289"/>
                <a:gd name="T90" fmla="*/ 546 w 433"/>
                <a:gd name="T91" fmla="*/ 54 h 289"/>
                <a:gd name="T92" fmla="*/ 505 w 433"/>
                <a:gd name="T93" fmla="*/ 0 h 289"/>
                <a:gd name="T94" fmla="*/ 444 w 433"/>
                <a:gd name="T95" fmla="*/ 0 h 289"/>
                <a:gd name="T96" fmla="*/ 422 w 433"/>
                <a:gd name="T97" fmla="*/ 0 h 289"/>
                <a:gd name="T98" fmla="*/ 404 w 433"/>
                <a:gd name="T99" fmla="*/ 27 h 289"/>
                <a:gd name="T100" fmla="*/ 384 w 433"/>
                <a:gd name="T101" fmla="*/ 13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5" name="Freeform 12"/>
            <p:cNvSpPr/>
            <p:nvPr/>
          </p:nvSpPr>
          <p:spPr bwMode="gray">
            <a:xfrm>
              <a:off x="5221981" y="3525180"/>
              <a:ext cx="605314" cy="546820"/>
            </a:xfrm>
            <a:custGeom>
              <a:avLst/>
              <a:gdLst>
                <a:gd name="T0" fmla="*/ 413 w 361"/>
                <a:gd name="T1" fmla="*/ 0 h 321"/>
                <a:gd name="T2" fmla="*/ 373 w 361"/>
                <a:gd name="T3" fmla="*/ 0 h 321"/>
                <a:gd name="T4" fmla="*/ 296 w 361"/>
                <a:gd name="T5" fmla="*/ 80 h 321"/>
                <a:gd name="T6" fmla="*/ 236 w 361"/>
                <a:gd name="T7" fmla="*/ 93 h 321"/>
                <a:gd name="T8" fmla="*/ 236 w 361"/>
                <a:gd name="T9" fmla="*/ 66 h 321"/>
                <a:gd name="T10" fmla="*/ 197 w 361"/>
                <a:gd name="T11" fmla="*/ 66 h 321"/>
                <a:gd name="T12" fmla="*/ 158 w 361"/>
                <a:gd name="T13" fmla="*/ 93 h 321"/>
                <a:gd name="T14" fmla="*/ 78 w 361"/>
                <a:gd name="T15" fmla="*/ 66 h 321"/>
                <a:gd name="T16" fmla="*/ 60 w 361"/>
                <a:gd name="T17" fmla="*/ 53 h 321"/>
                <a:gd name="T18" fmla="*/ 20 w 361"/>
                <a:gd name="T19" fmla="*/ 40 h 321"/>
                <a:gd name="T20" fmla="*/ 20 w 361"/>
                <a:gd name="T21" fmla="*/ 66 h 321"/>
                <a:gd name="T22" fmla="*/ 0 w 361"/>
                <a:gd name="T23" fmla="*/ 80 h 321"/>
                <a:gd name="T24" fmla="*/ 78 w 361"/>
                <a:gd name="T25" fmla="*/ 93 h 321"/>
                <a:gd name="T26" fmla="*/ 97 w 361"/>
                <a:gd name="T27" fmla="*/ 130 h 321"/>
                <a:gd name="T28" fmla="*/ 138 w 361"/>
                <a:gd name="T29" fmla="*/ 130 h 321"/>
                <a:gd name="T30" fmla="*/ 197 w 361"/>
                <a:gd name="T31" fmla="*/ 186 h 321"/>
                <a:gd name="T32" fmla="*/ 254 w 361"/>
                <a:gd name="T33" fmla="*/ 171 h 321"/>
                <a:gd name="T34" fmla="*/ 254 w 361"/>
                <a:gd name="T35" fmla="*/ 239 h 321"/>
                <a:gd name="T36" fmla="*/ 334 w 361"/>
                <a:gd name="T37" fmla="*/ 304 h 321"/>
                <a:gd name="T38" fmla="*/ 373 w 361"/>
                <a:gd name="T39" fmla="*/ 304 h 321"/>
                <a:gd name="T40" fmla="*/ 393 w 361"/>
                <a:gd name="T41" fmla="*/ 279 h 321"/>
                <a:gd name="T42" fmla="*/ 451 w 361"/>
                <a:gd name="T43" fmla="*/ 316 h 321"/>
                <a:gd name="T44" fmla="*/ 413 w 361"/>
                <a:gd name="T45" fmla="*/ 344 h 321"/>
                <a:gd name="T46" fmla="*/ 393 w 361"/>
                <a:gd name="T47" fmla="*/ 331 h 321"/>
                <a:gd name="T48" fmla="*/ 354 w 361"/>
                <a:gd name="T49" fmla="*/ 316 h 321"/>
                <a:gd name="T50" fmla="*/ 354 w 361"/>
                <a:gd name="T51" fmla="*/ 370 h 321"/>
                <a:gd name="T52" fmla="*/ 334 w 361"/>
                <a:gd name="T53" fmla="*/ 396 h 321"/>
                <a:gd name="T54" fmla="*/ 393 w 361"/>
                <a:gd name="T55" fmla="*/ 450 h 321"/>
                <a:gd name="T56" fmla="*/ 393 w 361"/>
                <a:gd name="T57" fmla="*/ 489 h 321"/>
                <a:gd name="T58" fmla="*/ 489 w 361"/>
                <a:gd name="T59" fmla="*/ 489 h 321"/>
                <a:gd name="T60" fmla="*/ 530 w 361"/>
                <a:gd name="T61" fmla="*/ 516 h 321"/>
                <a:gd name="T62" fmla="*/ 588 w 361"/>
                <a:gd name="T63" fmla="*/ 503 h 321"/>
                <a:gd name="T64" fmla="*/ 668 w 361"/>
                <a:gd name="T65" fmla="*/ 529 h 321"/>
                <a:gd name="T66" fmla="*/ 726 w 361"/>
                <a:gd name="T67" fmla="*/ 489 h 321"/>
                <a:gd name="T68" fmla="*/ 785 w 361"/>
                <a:gd name="T69" fmla="*/ 424 h 321"/>
                <a:gd name="T70" fmla="*/ 707 w 361"/>
                <a:gd name="T71" fmla="*/ 396 h 321"/>
                <a:gd name="T72" fmla="*/ 785 w 361"/>
                <a:gd name="T73" fmla="*/ 384 h 321"/>
                <a:gd name="T74" fmla="*/ 805 w 361"/>
                <a:gd name="T75" fmla="*/ 396 h 321"/>
                <a:gd name="T76" fmla="*/ 883 w 361"/>
                <a:gd name="T77" fmla="*/ 384 h 321"/>
                <a:gd name="T78" fmla="*/ 883 w 361"/>
                <a:gd name="T79" fmla="*/ 370 h 321"/>
                <a:gd name="T80" fmla="*/ 785 w 361"/>
                <a:gd name="T81" fmla="*/ 331 h 321"/>
                <a:gd name="T82" fmla="*/ 785 w 361"/>
                <a:gd name="T83" fmla="*/ 304 h 321"/>
                <a:gd name="T84" fmla="*/ 748 w 361"/>
                <a:gd name="T85" fmla="*/ 292 h 321"/>
                <a:gd name="T86" fmla="*/ 707 w 361"/>
                <a:gd name="T87" fmla="*/ 279 h 321"/>
                <a:gd name="T88" fmla="*/ 668 w 361"/>
                <a:gd name="T89" fmla="*/ 212 h 321"/>
                <a:gd name="T90" fmla="*/ 570 w 361"/>
                <a:gd name="T91" fmla="*/ 106 h 321"/>
                <a:gd name="T92" fmla="*/ 570 w 361"/>
                <a:gd name="T93" fmla="*/ 66 h 321"/>
                <a:gd name="T94" fmla="*/ 471 w 361"/>
                <a:gd name="T95" fmla="*/ 53 h 321"/>
                <a:gd name="T96" fmla="*/ 432 w 361"/>
                <a:gd name="T97" fmla="*/ 40 h 321"/>
                <a:gd name="T98" fmla="*/ 41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6" name="Freeform 13"/>
            <p:cNvSpPr/>
            <p:nvPr/>
          </p:nvSpPr>
          <p:spPr bwMode="invGray">
            <a:xfrm>
              <a:off x="5719403" y="3962637"/>
              <a:ext cx="107892" cy="93961"/>
            </a:xfrm>
            <a:custGeom>
              <a:avLst/>
              <a:gdLst>
                <a:gd name="T0" fmla="*/ 54 w 65"/>
                <a:gd name="T1" fmla="*/ 0 h 57"/>
                <a:gd name="T2" fmla="*/ 0 w 65"/>
                <a:gd name="T3" fmla="*/ 56 h 57"/>
                <a:gd name="T4" fmla="*/ 54 w 65"/>
                <a:gd name="T5" fmla="*/ 78 h 57"/>
                <a:gd name="T6" fmla="*/ 150 w 65"/>
                <a:gd name="T7" fmla="*/ 56 h 57"/>
                <a:gd name="T8" fmla="*/ 150 w 65"/>
                <a:gd name="T9" fmla="*/ 34 h 57"/>
                <a:gd name="T10" fmla="*/ 5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7" name="Freeform 14"/>
            <p:cNvSpPr/>
            <p:nvPr/>
          </p:nvSpPr>
          <p:spPr bwMode="gray">
            <a:xfrm>
              <a:off x="5450375" y="4028871"/>
              <a:ext cx="403543" cy="506772"/>
            </a:xfrm>
            <a:custGeom>
              <a:avLst/>
              <a:gdLst>
                <a:gd name="T0" fmla="*/ 448 w 241"/>
                <a:gd name="T1" fmla="*/ 27 h 297"/>
                <a:gd name="T2" fmla="*/ 388 w 241"/>
                <a:gd name="T3" fmla="*/ 0 h 297"/>
                <a:gd name="T4" fmla="*/ 332 w 241"/>
                <a:gd name="T5" fmla="*/ 41 h 297"/>
                <a:gd name="T6" fmla="*/ 253 w 241"/>
                <a:gd name="T7" fmla="*/ 13 h 297"/>
                <a:gd name="T8" fmla="*/ 196 w 241"/>
                <a:gd name="T9" fmla="*/ 27 h 297"/>
                <a:gd name="T10" fmla="*/ 176 w 241"/>
                <a:gd name="T11" fmla="*/ 53 h 297"/>
                <a:gd name="T12" fmla="*/ 155 w 241"/>
                <a:gd name="T13" fmla="*/ 80 h 297"/>
                <a:gd name="T14" fmla="*/ 176 w 241"/>
                <a:gd name="T15" fmla="*/ 122 h 297"/>
                <a:gd name="T16" fmla="*/ 137 w 241"/>
                <a:gd name="T17" fmla="*/ 122 h 297"/>
                <a:gd name="T18" fmla="*/ 116 w 241"/>
                <a:gd name="T19" fmla="*/ 107 h 297"/>
                <a:gd name="T20" fmla="*/ 97 w 241"/>
                <a:gd name="T21" fmla="*/ 107 h 297"/>
                <a:gd name="T22" fmla="*/ 97 w 241"/>
                <a:gd name="T23" fmla="*/ 135 h 297"/>
                <a:gd name="T24" fmla="*/ 97 w 241"/>
                <a:gd name="T25" fmla="*/ 160 h 297"/>
                <a:gd name="T26" fmla="*/ 97 w 241"/>
                <a:gd name="T27" fmla="*/ 160 h 297"/>
                <a:gd name="T28" fmla="*/ 97 w 241"/>
                <a:gd name="T29" fmla="*/ 186 h 297"/>
                <a:gd name="T30" fmla="*/ 20 w 241"/>
                <a:gd name="T31" fmla="*/ 227 h 297"/>
                <a:gd name="T32" fmla="*/ 0 w 241"/>
                <a:gd name="T33" fmla="*/ 240 h 297"/>
                <a:gd name="T34" fmla="*/ 0 w 241"/>
                <a:gd name="T35" fmla="*/ 294 h 297"/>
                <a:gd name="T36" fmla="*/ 60 w 241"/>
                <a:gd name="T37" fmla="*/ 320 h 297"/>
                <a:gd name="T38" fmla="*/ 60 w 241"/>
                <a:gd name="T39" fmla="*/ 388 h 297"/>
                <a:gd name="T40" fmla="*/ 116 w 241"/>
                <a:gd name="T41" fmla="*/ 388 h 297"/>
                <a:gd name="T42" fmla="*/ 116 w 241"/>
                <a:gd name="T43" fmla="*/ 414 h 297"/>
                <a:gd name="T44" fmla="*/ 137 w 241"/>
                <a:gd name="T45" fmla="*/ 440 h 297"/>
                <a:gd name="T46" fmla="*/ 155 w 241"/>
                <a:gd name="T47" fmla="*/ 480 h 297"/>
                <a:gd name="T48" fmla="*/ 213 w 241"/>
                <a:gd name="T49" fmla="*/ 480 h 297"/>
                <a:gd name="T50" fmla="*/ 253 w 241"/>
                <a:gd name="T51" fmla="*/ 440 h 297"/>
                <a:gd name="T52" fmla="*/ 272 w 241"/>
                <a:gd name="T53" fmla="*/ 440 h 297"/>
                <a:gd name="T54" fmla="*/ 272 w 241"/>
                <a:gd name="T55" fmla="*/ 466 h 297"/>
                <a:gd name="T56" fmla="*/ 292 w 241"/>
                <a:gd name="T57" fmla="*/ 480 h 297"/>
                <a:gd name="T58" fmla="*/ 332 w 241"/>
                <a:gd name="T59" fmla="*/ 480 h 297"/>
                <a:gd name="T60" fmla="*/ 332 w 241"/>
                <a:gd name="T61" fmla="*/ 466 h 297"/>
                <a:gd name="T62" fmla="*/ 370 w 241"/>
                <a:gd name="T63" fmla="*/ 466 h 297"/>
                <a:gd name="T64" fmla="*/ 370 w 241"/>
                <a:gd name="T65" fmla="*/ 480 h 297"/>
                <a:gd name="T66" fmla="*/ 388 w 241"/>
                <a:gd name="T67" fmla="*/ 493 h 297"/>
                <a:gd name="T68" fmla="*/ 429 w 241"/>
                <a:gd name="T69" fmla="*/ 480 h 297"/>
                <a:gd name="T70" fmla="*/ 448 w 241"/>
                <a:gd name="T71" fmla="*/ 429 h 297"/>
                <a:gd name="T72" fmla="*/ 448 w 241"/>
                <a:gd name="T73" fmla="*/ 374 h 297"/>
                <a:gd name="T74" fmla="*/ 489 w 241"/>
                <a:gd name="T75" fmla="*/ 374 h 297"/>
                <a:gd name="T76" fmla="*/ 489 w 241"/>
                <a:gd name="T77" fmla="*/ 361 h 297"/>
                <a:gd name="T78" fmla="*/ 489 w 241"/>
                <a:gd name="T79" fmla="*/ 335 h 297"/>
                <a:gd name="T80" fmla="*/ 526 w 241"/>
                <a:gd name="T81" fmla="*/ 361 h 297"/>
                <a:gd name="T82" fmla="*/ 565 w 241"/>
                <a:gd name="T83" fmla="*/ 320 h 297"/>
                <a:gd name="T84" fmla="*/ 526 w 241"/>
                <a:gd name="T85" fmla="*/ 294 h 297"/>
                <a:gd name="T86" fmla="*/ 526 w 241"/>
                <a:gd name="T87" fmla="*/ 280 h 297"/>
                <a:gd name="T88" fmla="*/ 565 w 241"/>
                <a:gd name="T89" fmla="*/ 266 h 297"/>
                <a:gd name="T90" fmla="*/ 545 w 241"/>
                <a:gd name="T91" fmla="*/ 227 h 297"/>
                <a:gd name="T92" fmla="*/ 526 w 241"/>
                <a:gd name="T93" fmla="*/ 214 h 297"/>
                <a:gd name="T94" fmla="*/ 586 w 241"/>
                <a:gd name="T95" fmla="*/ 227 h 297"/>
                <a:gd name="T96" fmla="*/ 586 w 241"/>
                <a:gd name="T97" fmla="*/ 173 h 297"/>
                <a:gd name="T98" fmla="*/ 526 w 241"/>
                <a:gd name="T99" fmla="*/ 201 h 297"/>
                <a:gd name="T100" fmla="*/ 586 w 241"/>
                <a:gd name="T101" fmla="*/ 135 h 297"/>
                <a:gd name="T102" fmla="*/ 489 w 241"/>
                <a:gd name="T103" fmla="*/ 93 h 297"/>
                <a:gd name="T104" fmla="*/ 429 w 241"/>
                <a:gd name="T105" fmla="*/ 93 h 297"/>
                <a:gd name="T106" fmla="*/ 388 w 241"/>
                <a:gd name="T107" fmla="*/ 122 h 297"/>
                <a:gd name="T108" fmla="*/ 370 w 241"/>
                <a:gd name="T109" fmla="*/ 80 h 297"/>
                <a:gd name="T110" fmla="*/ 388 w 241"/>
                <a:gd name="T111" fmla="*/ 66 h 297"/>
                <a:gd name="T112" fmla="*/ 448 w 241"/>
                <a:gd name="T113" fmla="*/ 2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8" name="Freeform 15"/>
            <p:cNvSpPr/>
            <p:nvPr/>
          </p:nvSpPr>
          <p:spPr bwMode="gray">
            <a:xfrm>
              <a:off x="5247202" y="4426279"/>
              <a:ext cx="459590" cy="629999"/>
            </a:xfrm>
            <a:custGeom>
              <a:avLst/>
              <a:gdLst>
                <a:gd name="T0" fmla="*/ 681 w 273"/>
                <a:gd name="T1" fmla="*/ 93 h 369"/>
                <a:gd name="T2" fmla="*/ 681 w 273"/>
                <a:gd name="T3" fmla="*/ 80 h 369"/>
                <a:gd name="T4" fmla="*/ 643 w 273"/>
                <a:gd name="T5" fmla="*/ 80 h 369"/>
                <a:gd name="T6" fmla="*/ 643 w 273"/>
                <a:gd name="T7" fmla="*/ 93 h 369"/>
                <a:gd name="T8" fmla="*/ 601 w 273"/>
                <a:gd name="T9" fmla="*/ 93 h 369"/>
                <a:gd name="T10" fmla="*/ 580 w 273"/>
                <a:gd name="T11" fmla="*/ 93 h 369"/>
                <a:gd name="T12" fmla="*/ 580 w 273"/>
                <a:gd name="T13" fmla="*/ 53 h 369"/>
                <a:gd name="T14" fmla="*/ 560 w 273"/>
                <a:gd name="T15" fmla="*/ 53 h 369"/>
                <a:gd name="T16" fmla="*/ 520 w 273"/>
                <a:gd name="T17" fmla="*/ 93 h 369"/>
                <a:gd name="T18" fmla="*/ 461 w 273"/>
                <a:gd name="T19" fmla="*/ 93 h 369"/>
                <a:gd name="T20" fmla="*/ 440 w 273"/>
                <a:gd name="T21" fmla="*/ 53 h 369"/>
                <a:gd name="T22" fmla="*/ 422 w 273"/>
                <a:gd name="T23" fmla="*/ 27 h 369"/>
                <a:gd name="T24" fmla="*/ 401 w 273"/>
                <a:gd name="T25" fmla="*/ 0 h 369"/>
                <a:gd name="T26" fmla="*/ 360 w 273"/>
                <a:gd name="T27" fmla="*/ 0 h 369"/>
                <a:gd name="T28" fmla="*/ 360 w 273"/>
                <a:gd name="T29" fmla="*/ 13 h 369"/>
                <a:gd name="T30" fmla="*/ 281 w 273"/>
                <a:gd name="T31" fmla="*/ 27 h 369"/>
                <a:gd name="T32" fmla="*/ 281 w 273"/>
                <a:gd name="T33" fmla="*/ 53 h 369"/>
                <a:gd name="T34" fmla="*/ 199 w 273"/>
                <a:gd name="T35" fmla="*/ 53 h 369"/>
                <a:gd name="T36" fmla="*/ 162 w 273"/>
                <a:gd name="T37" fmla="*/ 80 h 369"/>
                <a:gd name="T38" fmla="*/ 162 w 273"/>
                <a:gd name="T39" fmla="*/ 122 h 369"/>
                <a:gd name="T40" fmla="*/ 181 w 273"/>
                <a:gd name="T41" fmla="*/ 149 h 369"/>
                <a:gd name="T42" fmla="*/ 121 w 273"/>
                <a:gd name="T43" fmla="*/ 186 h 369"/>
                <a:gd name="T44" fmla="*/ 101 w 273"/>
                <a:gd name="T45" fmla="*/ 186 h 369"/>
                <a:gd name="T46" fmla="*/ 79 w 273"/>
                <a:gd name="T47" fmla="*/ 241 h 369"/>
                <a:gd name="T48" fmla="*/ 79 w 273"/>
                <a:gd name="T49" fmla="*/ 267 h 369"/>
                <a:gd name="T50" fmla="*/ 79 w 273"/>
                <a:gd name="T51" fmla="*/ 294 h 369"/>
                <a:gd name="T52" fmla="*/ 41 w 273"/>
                <a:gd name="T53" fmla="*/ 336 h 369"/>
                <a:gd name="T54" fmla="*/ 20 w 273"/>
                <a:gd name="T55" fmla="*/ 361 h 369"/>
                <a:gd name="T56" fmla="*/ 0 w 273"/>
                <a:gd name="T57" fmla="*/ 429 h 369"/>
                <a:gd name="T58" fmla="*/ 20 w 273"/>
                <a:gd name="T59" fmla="*/ 454 h 369"/>
                <a:gd name="T60" fmla="*/ 138 w 273"/>
                <a:gd name="T61" fmla="*/ 454 h 369"/>
                <a:gd name="T62" fmla="*/ 199 w 273"/>
                <a:gd name="T63" fmla="*/ 549 h 369"/>
                <a:gd name="T64" fmla="*/ 221 w 273"/>
                <a:gd name="T65" fmla="*/ 615 h 369"/>
                <a:gd name="T66" fmla="*/ 281 w 273"/>
                <a:gd name="T67" fmla="*/ 549 h 369"/>
                <a:gd name="T68" fmla="*/ 300 w 273"/>
                <a:gd name="T69" fmla="*/ 562 h 369"/>
                <a:gd name="T70" fmla="*/ 381 w 273"/>
                <a:gd name="T71" fmla="*/ 510 h 369"/>
                <a:gd name="T72" fmla="*/ 381 w 273"/>
                <a:gd name="T73" fmla="*/ 468 h 369"/>
                <a:gd name="T74" fmla="*/ 461 w 273"/>
                <a:gd name="T75" fmla="*/ 454 h 369"/>
                <a:gd name="T76" fmla="*/ 500 w 273"/>
                <a:gd name="T77" fmla="*/ 388 h 369"/>
                <a:gd name="T78" fmla="*/ 542 w 273"/>
                <a:gd name="T79" fmla="*/ 375 h 369"/>
                <a:gd name="T80" fmla="*/ 542 w 273"/>
                <a:gd name="T81" fmla="*/ 336 h 369"/>
                <a:gd name="T82" fmla="*/ 601 w 273"/>
                <a:gd name="T83" fmla="*/ 336 h 369"/>
                <a:gd name="T84" fmla="*/ 621 w 273"/>
                <a:gd name="T85" fmla="*/ 267 h 369"/>
                <a:gd name="T86" fmla="*/ 601 w 273"/>
                <a:gd name="T87" fmla="*/ 214 h 369"/>
                <a:gd name="T88" fmla="*/ 621 w 273"/>
                <a:gd name="T89" fmla="*/ 201 h 369"/>
                <a:gd name="T90" fmla="*/ 580 w 273"/>
                <a:gd name="T91" fmla="*/ 173 h 369"/>
                <a:gd name="T92" fmla="*/ 621 w 273"/>
                <a:gd name="T93" fmla="*/ 160 h 369"/>
                <a:gd name="T94" fmla="*/ 643 w 273"/>
                <a:gd name="T95" fmla="*/ 173 h 369"/>
                <a:gd name="T96" fmla="*/ 681 w 273"/>
                <a:gd name="T97" fmla="*/ 135 h 369"/>
                <a:gd name="T98" fmla="*/ 681 w 273"/>
                <a:gd name="T99" fmla="*/ 93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9" name="Freeform 16"/>
            <p:cNvSpPr/>
            <p:nvPr/>
          </p:nvSpPr>
          <p:spPr bwMode="gray">
            <a:xfrm>
              <a:off x="4546608" y="4822146"/>
              <a:ext cx="850522" cy="656184"/>
            </a:xfrm>
            <a:custGeom>
              <a:avLst/>
              <a:gdLst>
                <a:gd name="T0" fmla="*/ 1244 w 505"/>
                <a:gd name="T1" fmla="*/ 158 h 385"/>
                <a:gd name="T2" fmla="*/ 1065 w 505"/>
                <a:gd name="T3" fmla="*/ 66 h 385"/>
                <a:gd name="T4" fmla="*/ 1023 w 505"/>
                <a:gd name="T5" fmla="*/ 93 h 385"/>
                <a:gd name="T6" fmla="*/ 944 w 505"/>
                <a:gd name="T7" fmla="*/ 66 h 385"/>
                <a:gd name="T8" fmla="*/ 782 w 505"/>
                <a:gd name="T9" fmla="*/ 93 h 385"/>
                <a:gd name="T10" fmla="*/ 782 w 505"/>
                <a:gd name="T11" fmla="*/ 0 h 385"/>
                <a:gd name="T12" fmla="*/ 703 w 505"/>
                <a:gd name="T13" fmla="*/ 0 h 385"/>
                <a:gd name="T14" fmla="*/ 543 w 505"/>
                <a:gd name="T15" fmla="*/ 13 h 385"/>
                <a:gd name="T16" fmla="*/ 522 w 505"/>
                <a:gd name="T17" fmla="*/ 66 h 385"/>
                <a:gd name="T18" fmla="*/ 422 w 505"/>
                <a:gd name="T19" fmla="*/ 41 h 385"/>
                <a:gd name="T20" fmla="*/ 361 w 505"/>
                <a:gd name="T21" fmla="*/ 80 h 385"/>
                <a:gd name="T22" fmla="*/ 381 w 505"/>
                <a:gd name="T23" fmla="*/ 145 h 385"/>
                <a:gd name="T24" fmla="*/ 361 w 505"/>
                <a:gd name="T25" fmla="*/ 186 h 385"/>
                <a:gd name="T26" fmla="*/ 281 w 505"/>
                <a:gd name="T27" fmla="*/ 279 h 385"/>
                <a:gd name="T28" fmla="*/ 181 w 505"/>
                <a:gd name="T29" fmla="*/ 371 h 385"/>
                <a:gd name="T30" fmla="*/ 79 w 505"/>
                <a:gd name="T31" fmla="*/ 450 h 385"/>
                <a:gd name="T32" fmla="*/ 0 w 505"/>
                <a:gd name="T33" fmla="*/ 492 h 385"/>
                <a:gd name="T34" fmla="*/ 20 w 505"/>
                <a:gd name="T35" fmla="*/ 518 h 385"/>
                <a:gd name="T36" fmla="*/ 41 w 505"/>
                <a:gd name="T37" fmla="*/ 596 h 385"/>
                <a:gd name="T38" fmla="*/ 141 w 505"/>
                <a:gd name="T39" fmla="*/ 636 h 385"/>
                <a:gd name="T40" fmla="*/ 101 w 505"/>
                <a:gd name="T41" fmla="*/ 572 h 385"/>
                <a:gd name="T42" fmla="*/ 200 w 505"/>
                <a:gd name="T43" fmla="*/ 505 h 385"/>
                <a:gd name="T44" fmla="*/ 381 w 505"/>
                <a:gd name="T45" fmla="*/ 465 h 385"/>
                <a:gd name="T46" fmla="*/ 482 w 505"/>
                <a:gd name="T47" fmla="*/ 492 h 385"/>
                <a:gd name="T48" fmla="*/ 601 w 505"/>
                <a:gd name="T49" fmla="*/ 411 h 385"/>
                <a:gd name="T50" fmla="*/ 662 w 505"/>
                <a:gd name="T51" fmla="*/ 398 h 385"/>
                <a:gd name="T52" fmla="*/ 662 w 505"/>
                <a:gd name="T53" fmla="*/ 357 h 385"/>
                <a:gd name="T54" fmla="*/ 703 w 505"/>
                <a:gd name="T55" fmla="*/ 344 h 385"/>
                <a:gd name="T56" fmla="*/ 844 w 505"/>
                <a:gd name="T57" fmla="*/ 384 h 385"/>
                <a:gd name="T58" fmla="*/ 844 w 505"/>
                <a:gd name="T59" fmla="*/ 332 h 385"/>
                <a:gd name="T60" fmla="*/ 944 w 505"/>
                <a:gd name="T61" fmla="*/ 319 h 385"/>
                <a:gd name="T62" fmla="*/ 982 w 505"/>
                <a:gd name="T63" fmla="*/ 332 h 385"/>
                <a:gd name="T64" fmla="*/ 1004 w 505"/>
                <a:gd name="T65" fmla="*/ 306 h 385"/>
                <a:gd name="T66" fmla="*/ 1124 w 505"/>
                <a:gd name="T67" fmla="*/ 292 h 385"/>
                <a:gd name="T68" fmla="*/ 1204 w 505"/>
                <a:gd name="T69" fmla="*/ 22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0" name="Freeform 17"/>
            <p:cNvSpPr/>
            <p:nvPr/>
          </p:nvSpPr>
          <p:spPr bwMode="gray">
            <a:xfrm>
              <a:off x="3980527" y="4698919"/>
              <a:ext cx="837911" cy="656184"/>
            </a:xfrm>
            <a:custGeom>
              <a:avLst/>
              <a:gdLst>
                <a:gd name="T0" fmla="*/ 868 w 497"/>
                <a:gd name="T1" fmla="*/ 572 h 385"/>
                <a:gd name="T2" fmla="*/ 1052 w 497"/>
                <a:gd name="T3" fmla="*/ 492 h 385"/>
                <a:gd name="T4" fmla="*/ 1131 w 497"/>
                <a:gd name="T5" fmla="*/ 398 h 385"/>
                <a:gd name="T6" fmla="*/ 1210 w 497"/>
                <a:gd name="T7" fmla="*/ 306 h 385"/>
                <a:gd name="T8" fmla="*/ 1251 w 497"/>
                <a:gd name="T9" fmla="*/ 266 h 385"/>
                <a:gd name="T10" fmla="*/ 1210 w 497"/>
                <a:gd name="T11" fmla="*/ 214 h 385"/>
                <a:gd name="T12" fmla="*/ 1151 w 497"/>
                <a:gd name="T13" fmla="*/ 158 h 385"/>
                <a:gd name="T14" fmla="*/ 1109 w 497"/>
                <a:gd name="T15" fmla="*/ 186 h 385"/>
                <a:gd name="T16" fmla="*/ 1070 w 497"/>
                <a:gd name="T17" fmla="*/ 173 h 385"/>
                <a:gd name="T18" fmla="*/ 1109 w 497"/>
                <a:gd name="T19" fmla="*/ 93 h 385"/>
                <a:gd name="T20" fmla="*/ 1109 w 497"/>
                <a:gd name="T21" fmla="*/ 27 h 385"/>
                <a:gd name="T22" fmla="*/ 1029 w 497"/>
                <a:gd name="T23" fmla="*/ 13 h 385"/>
                <a:gd name="T24" fmla="*/ 948 w 497"/>
                <a:gd name="T25" fmla="*/ 41 h 385"/>
                <a:gd name="T26" fmla="*/ 907 w 497"/>
                <a:gd name="T27" fmla="*/ 41 h 385"/>
                <a:gd name="T28" fmla="*/ 806 w 497"/>
                <a:gd name="T29" fmla="*/ 53 h 385"/>
                <a:gd name="T30" fmla="*/ 728 w 497"/>
                <a:gd name="T31" fmla="*/ 106 h 385"/>
                <a:gd name="T32" fmla="*/ 668 w 497"/>
                <a:gd name="T33" fmla="*/ 120 h 385"/>
                <a:gd name="T34" fmla="*/ 566 w 497"/>
                <a:gd name="T35" fmla="*/ 158 h 385"/>
                <a:gd name="T36" fmla="*/ 463 w 497"/>
                <a:gd name="T37" fmla="*/ 145 h 385"/>
                <a:gd name="T38" fmla="*/ 404 w 497"/>
                <a:gd name="T39" fmla="*/ 120 h 385"/>
                <a:gd name="T40" fmla="*/ 362 w 497"/>
                <a:gd name="T41" fmla="*/ 145 h 385"/>
                <a:gd name="T42" fmla="*/ 243 w 497"/>
                <a:gd name="T43" fmla="*/ 214 h 385"/>
                <a:gd name="T44" fmla="*/ 83 w 497"/>
                <a:gd name="T45" fmla="*/ 186 h 385"/>
                <a:gd name="T46" fmla="*/ 0 w 497"/>
                <a:gd name="T47" fmla="*/ 214 h 385"/>
                <a:gd name="T48" fmla="*/ 83 w 497"/>
                <a:gd name="T49" fmla="*/ 239 h 385"/>
                <a:gd name="T50" fmla="*/ 223 w 497"/>
                <a:gd name="T51" fmla="*/ 279 h 385"/>
                <a:gd name="T52" fmla="*/ 261 w 497"/>
                <a:gd name="T53" fmla="*/ 344 h 385"/>
                <a:gd name="T54" fmla="*/ 141 w 497"/>
                <a:gd name="T55" fmla="*/ 371 h 385"/>
                <a:gd name="T56" fmla="*/ 223 w 497"/>
                <a:gd name="T57" fmla="*/ 411 h 385"/>
                <a:gd name="T58" fmla="*/ 343 w 497"/>
                <a:gd name="T59" fmla="*/ 465 h 385"/>
                <a:gd name="T60" fmla="*/ 343 w 497"/>
                <a:gd name="T61" fmla="*/ 505 h 385"/>
                <a:gd name="T62" fmla="*/ 525 w 497"/>
                <a:gd name="T63" fmla="*/ 596 h 385"/>
                <a:gd name="T64" fmla="*/ 626 w 497"/>
                <a:gd name="T65" fmla="*/ 596 h 385"/>
                <a:gd name="T66" fmla="*/ 646 w 497"/>
                <a:gd name="T67" fmla="*/ 572 h 385"/>
                <a:gd name="T68" fmla="*/ 746 w 497"/>
                <a:gd name="T69" fmla="*/ 623 h 385"/>
                <a:gd name="T70" fmla="*/ 847 w 497"/>
                <a:gd name="T71" fmla="*/ 610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1" name="Freeform 18"/>
            <p:cNvSpPr/>
            <p:nvPr/>
          </p:nvSpPr>
          <p:spPr bwMode="invGray">
            <a:xfrm>
              <a:off x="3900659" y="4330778"/>
              <a:ext cx="622128" cy="603813"/>
            </a:xfrm>
            <a:custGeom>
              <a:avLst/>
              <a:gdLst>
                <a:gd name="T0" fmla="*/ 122 w 369"/>
                <a:gd name="T1" fmla="*/ 540 h 353"/>
                <a:gd name="T2" fmla="*/ 83 w 369"/>
                <a:gd name="T3" fmla="*/ 445 h 353"/>
                <a:gd name="T4" fmla="*/ 141 w 369"/>
                <a:gd name="T5" fmla="*/ 324 h 353"/>
                <a:gd name="T6" fmla="*/ 20 w 369"/>
                <a:gd name="T7" fmla="*/ 271 h 353"/>
                <a:gd name="T8" fmla="*/ 41 w 369"/>
                <a:gd name="T9" fmla="*/ 231 h 353"/>
                <a:gd name="T10" fmla="*/ 122 w 369"/>
                <a:gd name="T11" fmla="*/ 231 h 353"/>
                <a:gd name="T12" fmla="*/ 261 w 369"/>
                <a:gd name="T13" fmla="*/ 202 h 353"/>
                <a:gd name="T14" fmla="*/ 422 w 369"/>
                <a:gd name="T15" fmla="*/ 189 h 353"/>
                <a:gd name="T16" fmla="*/ 343 w 369"/>
                <a:gd name="T17" fmla="*/ 135 h 353"/>
                <a:gd name="T18" fmla="*/ 362 w 369"/>
                <a:gd name="T19" fmla="*/ 67 h 353"/>
                <a:gd name="T20" fmla="*/ 463 w 369"/>
                <a:gd name="T21" fmla="*/ 67 h 353"/>
                <a:gd name="T22" fmla="*/ 525 w 369"/>
                <a:gd name="T23" fmla="*/ 81 h 353"/>
                <a:gd name="T24" fmla="*/ 585 w 369"/>
                <a:gd name="T25" fmla="*/ 67 h 353"/>
                <a:gd name="T26" fmla="*/ 626 w 369"/>
                <a:gd name="T27" fmla="*/ 0 h 353"/>
                <a:gd name="T28" fmla="*/ 728 w 369"/>
                <a:gd name="T29" fmla="*/ 27 h 353"/>
                <a:gd name="T30" fmla="*/ 806 w 369"/>
                <a:gd name="T31" fmla="*/ 122 h 353"/>
                <a:gd name="T32" fmla="*/ 868 w 369"/>
                <a:gd name="T33" fmla="*/ 149 h 353"/>
                <a:gd name="T34" fmla="*/ 907 w 369"/>
                <a:gd name="T35" fmla="*/ 109 h 353"/>
                <a:gd name="T36" fmla="*/ 907 w 369"/>
                <a:gd name="T37" fmla="*/ 163 h 353"/>
                <a:gd name="T38" fmla="*/ 907 w 369"/>
                <a:gd name="T39" fmla="*/ 215 h 353"/>
                <a:gd name="T40" fmla="*/ 847 w 369"/>
                <a:gd name="T41" fmla="*/ 285 h 353"/>
                <a:gd name="T42" fmla="*/ 928 w 369"/>
                <a:gd name="T43" fmla="*/ 311 h 353"/>
                <a:gd name="T44" fmla="*/ 907 w 369"/>
                <a:gd name="T45" fmla="*/ 351 h 353"/>
                <a:gd name="T46" fmla="*/ 928 w 369"/>
                <a:gd name="T47" fmla="*/ 393 h 353"/>
                <a:gd name="T48" fmla="*/ 868 w 369"/>
                <a:gd name="T49" fmla="*/ 432 h 353"/>
                <a:gd name="T50" fmla="*/ 868 w 369"/>
                <a:gd name="T51" fmla="*/ 472 h 353"/>
                <a:gd name="T52" fmla="*/ 786 w 369"/>
                <a:gd name="T53" fmla="*/ 486 h 353"/>
                <a:gd name="T54" fmla="*/ 685 w 369"/>
                <a:gd name="T55" fmla="*/ 525 h 353"/>
                <a:gd name="T56" fmla="*/ 585 w 369"/>
                <a:gd name="T57" fmla="*/ 513 h 353"/>
                <a:gd name="T58" fmla="*/ 525 w 369"/>
                <a:gd name="T59" fmla="*/ 486 h 353"/>
                <a:gd name="T60" fmla="*/ 485 w 369"/>
                <a:gd name="T61" fmla="*/ 513 h 353"/>
                <a:gd name="T62" fmla="*/ 362 w 369"/>
                <a:gd name="T63" fmla="*/ 594 h 353"/>
                <a:gd name="T64" fmla="*/ 202 w 369"/>
                <a:gd name="T65" fmla="*/ 554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2" name="Freeform 19"/>
            <p:cNvSpPr/>
            <p:nvPr/>
          </p:nvSpPr>
          <p:spPr bwMode="invGray">
            <a:xfrm>
              <a:off x="3198663" y="4289189"/>
              <a:ext cx="958414" cy="1052052"/>
            </a:xfrm>
            <a:custGeom>
              <a:avLst/>
              <a:gdLst>
                <a:gd name="T0" fmla="*/ 1325 w 569"/>
                <a:gd name="T1" fmla="*/ 745 h 617"/>
                <a:gd name="T2" fmla="*/ 1406 w 569"/>
                <a:gd name="T3" fmla="*/ 690 h 617"/>
                <a:gd name="T4" fmla="*/ 1325 w 569"/>
                <a:gd name="T5" fmla="*/ 677 h 617"/>
                <a:gd name="T6" fmla="*/ 1244 w 569"/>
                <a:gd name="T7" fmla="*/ 638 h 617"/>
                <a:gd name="T8" fmla="*/ 1166 w 569"/>
                <a:gd name="T9" fmla="*/ 599 h 617"/>
                <a:gd name="T10" fmla="*/ 1206 w 569"/>
                <a:gd name="T11" fmla="*/ 531 h 617"/>
                <a:gd name="T12" fmla="*/ 1185 w 569"/>
                <a:gd name="T13" fmla="*/ 413 h 617"/>
                <a:gd name="T14" fmla="*/ 1065 w 569"/>
                <a:gd name="T15" fmla="*/ 373 h 617"/>
                <a:gd name="T16" fmla="*/ 1043 w 569"/>
                <a:gd name="T17" fmla="*/ 293 h 617"/>
                <a:gd name="T18" fmla="*/ 1125 w 569"/>
                <a:gd name="T19" fmla="*/ 279 h 617"/>
                <a:gd name="T20" fmla="*/ 1283 w 569"/>
                <a:gd name="T21" fmla="*/ 266 h 617"/>
                <a:gd name="T22" fmla="*/ 1283 w 569"/>
                <a:gd name="T23" fmla="*/ 186 h 617"/>
                <a:gd name="T24" fmla="*/ 1166 w 569"/>
                <a:gd name="T25" fmla="*/ 186 h 617"/>
                <a:gd name="T26" fmla="*/ 1084 w 569"/>
                <a:gd name="T27" fmla="*/ 106 h 617"/>
                <a:gd name="T28" fmla="*/ 1023 w 569"/>
                <a:gd name="T29" fmla="*/ 159 h 617"/>
                <a:gd name="T30" fmla="*/ 964 w 569"/>
                <a:gd name="T31" fmla="*/ 239 h 617"/>
                <a:gd name="T32" fmla="*/ 922 w 569"/>
                <a:gd name="T33" fmla="*/ 399 h 617"/>
                <a:gd name="T34" fmla="*/ 844 w 569"/>
                <a:gd name="T35" fmla="*/ 373 h 617"/>
                <a:gd name="T36" fmla="*/ 722 w 569"/>
                <a:gd name="T37" fmla="*/ 399 h 617"/>
                <a:gd name="T38" fmla="*/ 682 w 569"/>
                <a:gd name="T39" fmla="*/ 373 h 617"/>
                <a:gd name="T40" fmla="*/ 582 w 569"/>
                <a:gd name="T41" fmla="*/ 173 h 617"/>
                <a:gd name="T42" fmla="*/ 543 w 569"/>
                <a:gd name="T43" fmla="*/ 186 h 617"/>
                <a:gd name="T44" fmla="*/ 523 w 569"/>
                <a:gd name="T45" fmla="*/ 122 h 617"/>
                <a:gd name="T46" fmla="*/ 402 w 569"/>
                <a:gd name="T47" fmla="*/ 66 h 617"/>
                <a:gd name="T48" fmla="*/ 341 w 569"/>
                <a:gd name="T49" fmla="*/ 135 h 617"/>
                <a:gd name="T50" fmla="*/ 341 w 569"/>
                <a:gd name="T51" fmla="*/ 0 h 617"/>
                <a:gd name="T52" fmla="*/ 281 w 569"/>
                <a:gd name="T53" fmla="*/ 0 h 617"/>
                <a:gd name="T54" fmla="*/ 240 w 569"/>
                <a:gd name="T55" fmla="*/ 53 h 617"/>
                <a:gd name="T56" fmla="*/ 221 w 569"/>
                <a:gd name="T57" fmla="*/ 106 h 617"/>
                <a:gd name="T58" fmla="*/ 200 w 569"/>
                <a:gd name="T59" fmla="*/ 159 h 617"/>
                <a:gd name="T60" fmla="*/ 260 w 569"/>
                <a:gd name="T61" fmla="*/ 186 h 617"/>
                <a:gd name="T62" fmla="*/ 221 w 569"/>
                <a:gd name="T63" fmla="*/ 399 h 617"/>
                <a:gd name="T64" fmla="*/ 60 w 569"/>
                <a:gd name="T65" fmla="*/ 466 h 617"/>
                <a:gd name="T66" fmla="*/ 20 w 569"/>
                <a:gd name="T67" fmla="*/ 518 h 617"/>
                <a:gd name="T68" fmla="*/ 0 w 569"/>
                <a:gd name="T69" fmla="*/ 623 h 617"/>
                <a:gd name="T70" fmla="*/ 121 w 569"/>
                <a:gd name="T71" fmla="*/ 611 h 617"/>
                <a:gd name="T72" fmla="*/ 200 w 569"/>
                <a:gd name="T73" fmla="*/ 651 h 617"/>
                <a:gd name="T74" fmla="*/ 221 w 569"/>
                <a:gd name="T75" fmla="*/ 677 h 617"/>
                <a:gd name="T76" fmla="*/ 240 w 569"/>
                <a:gd name="T77" fmla="*/ 745 h 617"/>
                <a:gd name="T78" fmla="*/ 301 w 569"/>
                <a:gd name="T79" fmla="*/ 772 h 617"/>
                <a:gd name="T80" fmla="*/ 281 w 569"/>
                <a:gd name="T81" fmla="*/ 838 h 617"/>
                <a:gd name="T82" fmla="*/ 260 w 569"/>
                <a:gd name="T83" fmla="*/ 876 h 617"/>
                <a:gd name="T84" fmla="*/ 362 w 569"/>
                <a:gd name="T85" fmla="*/ 930 h 617"/>
                <a:gd name="T86" fmla="*/ 501 w 569"/>
                <a:gd name="T87" fmla="*/ 959 h 617"/>
                <a:gd name="T88" fmla="*/ 560 w 569"/>
                <a:gd name="T89" fmla="*/ 943 h 617"/>
                <a:gd name="T90" fmla="*/ 582 w 569"/>
                <a:gd name="T91" fmla="*/ 997 h 617"/>
                <a:gd name="T92" fmla="*/ 662 w 569"/>
                <a:gd name="T93" fmla="*/ 984 h 617"/>
                <a:gd name="T94" fmla="*/ 682 w 569"/>
                <a:gd name="T95" fmla="*/ 851 h 617"/>
                <a:gd name="T96" fmla="*/ 823 w 569"/>
                <a:gd name="T97" fmla="*/ 838 h 617"/>
                <a:gd name="T98" fmla="*/ 882 w 569"/>
                <a:gd name="T99" fmla="*/ 851 h 617"/>
                <a:gd name="T100" fmla="*/ 964 w 569"/>
                <a:gd name="T101" fmla="*/ 851 h 617"/>
                <a:gd name="T102" fmla="*/ 1043 w 569"/>
                <a:gd name="T103" fmla="*/ 866 h 617"/>
                <a:gd name="T104" fmla="*/ 1106 w 569"/>
                <a:gd name="T105" fmla="*/ 838 h 617"/>
                <a:gd name="T106" fmla="*/ 1227 w 569"/>
                <a:gd name="T107" fmla="*/ 784 h 617"/>
                <a:gd name="T108" fmla="*/ 1305 w 569"/>
                <a:gd name="T109" fmla="*/ 772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3" name="Freeform 20"/>
            <p:cNvSpPr/>
            <p:nvPr/>
          </p:nvSpPr>
          <p:spPr bwMode="invGray">
            <a:xfrm>
              <a:off x="1409344" y="3072321"/>
              <a:ext cx="2037330" cy="1340095"/>
            </a:xfrm>
            <a:custGeom>
              <a:avLst/>
              <a:gdLst>
                <a:gd name="T0" fmla="*/ 2979 w 1209"/>
                <a:gd name="T1" fmla="*/ 1217 h 785"/>
                <a:gd name="T2" fmla="*/ 2919 w 1209"/>
                <a:gd name="T3" fmla="*/ 1217 h 785"/>
                <a:gd name="T4" fmla="*/ 2919 w 1209"/>
                <a:gd name="T5" fmla="*/ 1311 h 785"/>
                <a:gd name="T6" fmla="*/ 2797 w 1209"/>
                <a:gd name="T7" fmla="*/ 1270 h 785"/>
                <a:gd name="T8" fmla="*/ 2736 w 1209"/>
                <a:gd name="T9" fmla="*/ 1257 h 785"/>
                <a:gd name="T10" fmla="*/ 2577 w 1209"/>
                <a:gd name="T11" fmla="*/ 1204 h 785"/>
                <a:gd name="T12" fmla="*/ 2618 w 1209"/>
                <a:gd name="T13" fmla="*/ 1161 h 785"/>
                <a:gd name="T14" fmla="*/ 2595 w 1209"/>
                <a:gd name="T15" fmla="*/ 1138 h 785"/>
                <a:gd name="T16" fmla="*/ 2517 w 1209"/>
                <a:gd name="T17" fmla="*/ 1110 h 785"/>
                <a:gd name="T18" fmla="*/ 2456 w 1209"/>
                <a:gd name="T19" fmla="*/ 1138 h 785"/>
                <a:gd name="T20" fmla="*/ 2334 w 1209"/>
                <a:gd name="T21" fmla="*/ 1084 h 785"/>
                <a:gd name="T22" fmla="*/ 2094 w 1209"/>
                <a:gd name="T23" fmla="*/ 1161 h 785"/>
                <a:gd name="T24" fmla="*/ 2034 w 1209"/>
                <a:gd name="T25" fmla="*/ 1204 h 785"/>
                <a:gd name="T26" fmla="*/ 1834 w 1209"/>
                <a:gd name="T27" fmla="*/ 1230 h 785"/>
                <a:gd name="T28" fmla="*/ 1650 w 1209"/>
                <a:gd name="T29" fmla="*/ 1190 h 785"/>
                <a:gd name="T30" fmla="*/ 1590 w 1209"/>
                <a:gd name="T31" fmla="*/ 1138 h 785"/>
                <a:gd name="T32" fmla="*/ 1468 w 1209"/>
                <a:gd name="T33" fmla="*/ 1177 h 785"/>
                <a:gd name="T34" fmla="*/ 1349 w 1209"/>
                <a:gd name="T35" fmla="*/ 1217 h 785"/>
                <a:gd name="T36" fmla="*/ 1147 w 1209"/>
                <a:gd name="T37" fmla="*/ 1124 h 785"/>
                <a:gd name="T38" fmla="*/ 1027 w 1209"/>
                <a:gd name="T39" fmla="*/ 1069 h 785"/>
                <a:gd name="T40" fmla="*/ 907 w 1209"/>
                <a:gd name="T41" fmla="*/ 1044 h 785"/>
                <a:gd name="T42" fmla="*/ 806 w 1209"/>
                <a:gd name="T43" fmla="*/ 990 h 785"/>
                <a:gd name="T44" fmla="*/ 684 w 1209"/>
                <a:gd name="T45" fmla="*/ 869 h 785"/>
                <a:gd name="T46" fmla="*/ 623 w 1209"/>
                <a:gd name="T47" fmla="*/ 854 h 785"/>
                <a:gd name="T48" fmla="*/ 523 w 1209"/>
                <a:gd name="T49" fmla="*/ 762 h 785"/>
                <a:gd name="T50" fmla="*/ 402 w 1209"/>
                <a:gd name="T51" fmla="*/ 643 h 785"/>
                <a:gd name="T52" fmla="*/ 301 w 1209"/>
                <a:gd name="T53" fmla="*/ 682 h 785"/>
                <a:gd name="T54" fmla="*/ 162 w 1209"/>
                <a:gd name="T55" fmla="*/ 549 h 785"/>
                <a:gd name="T56" fmla="*/ 79 w 1209"/>
                <a:gd name="T57" fmla="*/ 454 h 785"/>
                <a:gd name="T58" fmla="*/ 0 w 1209"/>
                <a:gd name="T59" fmla="*/ 429 h 785"/>
                <a:gd name="T60" fmla="*/ 41 w 1209"/>
                <a:gd name="T61" fmla="*/ 294 h 785"/>
                <a:gd name="T62" fmla="*/ 121 w 1209"/>
                <a:gd name="T63" fmla="*/ 321 h 785"/>
                <a:gd name="T64" fmla="*/ 200 w 1209"/>
                <a:gd name="T65" fmla="*/ 307 h 785"/>
                <a:gd name="T66" fmla="*/ 200 w 1209"/>
                <a:gd name="T67" fmla="*/ 214 h 785"/>
                <a:gd name="T68" fmla="*/ 141 w 1209"/>
                <a:gd name="T69" fmla="*/ 160 h 785"/>
                <a:gd name="T70" fmla="*/ 200 w 1209"/>
                <a:gd name="T71" fmla="*/ 80 h 785"/>
                <a:gd name="T72" fmla="*/ 384 w 1209"/>
                <a:gd name="T73" fmla="*/ 66 h 785"/>
                <a:gd name="T74" fmla="*/ 523 w 1209"/>
                <a:gd name="T75" fmla="*/ 13 h 785"/>
                <a:gd name="T76" fmla="*/ 723 w 1209"/>
                <a:gd name="T77" fmla="*/ 27 h 785"/>
                <a:gd name="T78" fmla="*/ 866 w 1209"/>
                <a:gd name="T79" fmla="*/ 93 h 785"/>
                <a:gd name="T80" fmla="*/ 1087 w 1209"/>
                <a:gd name="T81" fmla="*/ 93 h 785"/>
                <a:gd name="T82" fmla="*/ 1329 w 1209"/>
                <a:gd name="T83" fmla="*/ 66 h 785"/>
                <a:gd name="T84" fmla="*/ 1672 w 1209"/>
                <a:gd name="T85" fmla="*/ 93 h 785"/>
                <a:gd name="T86" fmla="*/ 1791 w 1209"/>
                <a:gd name="T87" fmla="*/ 122 h 785"/>
                <a:gd name="T88" fmla="*/ 1771 w 1209"/>
                <a:gd name="T89" fmla="*/ 160 h 785"/>
                <a:gd name="T90" fmla="*/ 1834 w 1209"/>
                <a:gd name="T91" fmla="*/ 227 h 785"/>
                <a:gd name="T92" fmla="*/ 1791 w 1209"/>
                <a:gd name="T93" fmla="*/ 307 h 785"/>
                <a:gd name="T94" fmla="*/ 1751 w 1209"/>
                <a:gd name="T95" fmla="*/ 416 h 785"/>
                <a:gd name="T96" fmla="*/ 1851 w 1209"/>
                <a:gd name="T97" fmla="*/ 535 h 785"/>
                <a:gd name="T98" fmla="*/ 2094 w 1209"/>
                <a:gd name="T99" fmla="*/ 615 h 785"/>
                <a:gd name="T100" fmla="*/ 2355 w 1209"/>
                <a:gd name="T101" fmla="*/ 695 h 785"/>
                <a:gd name="T102" fmla="*/ 2497 w 1209"/>
                <a:gd name="T103" fmla="*/ 708 h 785"/>
                <a:gd name="T104" fmla="*/ 2535 w 1209"/>
                <a:gd name="T105" fmla="*/ 804 h 785"/>
                <a:gd name="T106" fmla="*/ 2618 w 1209"/>
                <a:gd name="T107" fmla="*/ 830 h 785"/>
                <a:gd name="T108" fmla="*/ 2655 w 1209"/>
                <a:gd name="T109" fmla="*/ 790 h 785"/>
                <a:gd name="T110" fmla="*/ 2718 w 1209"/>
                <a:gd name="T111" fmla="*/ 804 h 785"/>
                <a:gd name="T112" fmla="*/ 2756 w 1209"/>
                <a:gd name="T113" fmla="*/ 776 h 785"/>
                <a:gd name="T114" fmla="*/ 2857 w 1209"/>
                <a:gd name="T115" fmla="*/ 737 h 785"/>
                <a:gd name="T116" fmla="*/ 2960 w 1209"/>
                <a:gd name="T117" fmla="*/ 762 h 785"/>
                <a:gd name="T118" fmla="*/ 3039 w 1209"/>
                <a:gd name="T119" fmla="*/ 895 h 785"/>
                <a:gd name="T120" fmla="*/ 3039 w 1209"/>
                <a:gd name="T121" fmla="*/ 963 h 785"/>
                <a:gd name="T122" fmla="*/ 3019 w 1209"/>
                <a:gd name="T123" fmla="*/ 1190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4" name="Freeform 21"/>
            <p:cNvSpPr/>
            <p:nvPr/>
          </p:nvSpPr>
          <p:spPr bwMode="gray">
            <a:xfrm>
              <a:off x="3323369" y="3620681"/>
              <a:ext cx="1279286" cy="1079778"/>
            </a:xfrm>
            <a:custGeom>
              <a:avLst/>
              <a:gdLst>
                <a:gd name="T0" fmla="*/ 1730 w 761"/>
                <a:gd name="T1" fmla="*/ 812 h 633"/>
                <a:gd name="T2" fmla="*/ 1670 w 761"/>
                <a:gd name="T3" fmla="*/ 838 h 633"/>
                <a:gd name="T4" fmla="*/ 1630 w 761"/>
                <a:gd name="T5" fmla="*/ 812 h 633"/>
                <a:gd name="T6" fmla="*/ 1512 w 761"/>
                <a:gd name="T7" fmla="*/ 719 h 633"/>
                <a:gd name="T8" fmla="*/ 1453 w 761"/>
                <a:gd name="T9" fmla="*/ 707 h 633"/>
                <a:gd name="T10" fmla="*/ 1371 w 761"/>
                <a:gd name="T11" fmla="*/ 732 h 633"/>
                <a:gd name="T12" fmla="*/ 1332 w 761"/>
                <a:gd name="T13" fmla="*/ 786 h 633"/>
                <a:gd name="T14" fmla="*/ 1273 w 761"/>
                <a:gd name="T15" fmla="*/ 773 h 633"/>
                <a:gd name="T16" fmla="*/ 1173 w 761"/>
                <a:gd name="T17" fmla="*/ 786 h 633"/>
                <a:gd name="T18" fmla="*/ 1254 w 761"/>
                <a:gd name="T19" fmla="*/ 825 h 633"/>
                <a:gd name="T20" fmla="*/ 1133 w 761"/>
                <a:gd name="T21" fmla="*/ 880 h 633"/>
                <a:gd name="T22" fmla="*/ 1035 w 761"/>
                <a:gd name="T23" fmla="*/ 867 h 633"/>
                <a:gd name="T24" fmla="*/ 974 w 761"/>
                <a:gd name="T25" fmla="*/ 759 h 633"/>
                <a:gd name="T26" fmla="*/ 894 w 761"/>
                <a:gd name="T27" fmla="*/ 812 h 633"/>
                <a:gd name="T28" fmla="*/ 834 w 761"/>
                <a:gd name="T29" fmla="*/ 838 h 633"/>
                <a:gd name="T30" fmla="*/ 735 w 761"/>
                <a:gd name="T31" fmla="*/ 894 h 633"/>
                <a:gd name="T32" fmla="*/ 675 w 761"/>
                <a:gd name="T33" fmla="*/ 1052 h 633"/>
                <a:gd name="T34" fmla="*/ 619 w 761"/>
                <a:gd name="T35" fmla="*/ 1052 h 633"/>
                <a:gd name="T36" fmla="*/ 537 w 761"/>
                <a:gd name="T37" fmla="*/ 1039 h 633"/>
                <a:gd name="T38" fmla="*/ 498 w 761"/>
                <a:gd name="T39" fmla="*/ 960 h 633"/>
                <a:gd name="T40" fmla="*/ 360 w 761"/>
                <a:gd name="T41" fmla="*/ 825 h 633"/>
                <a:gd name="T42" fmla="*/ 319 w 761"/>
                <a:gd name="T43" fmla="*/ 800 h 633"/>
                <a:gd name="T44" fmla="*/ 259 w 761"/>
                <a:gd name="T45" fmla="*/ 707 h 633"/>
                <a:gd name="T46" fmla="*/ 199 w 761"/>
                <a:gd name="T47" fmla="*/ 773 h 633"/>
                <a:gd name="T48" fmla="*/ 179 w 761"/>
                <a:gd name="T49" fmla="*/ 414 h 633"/>
                <a:gd name="T50" fmla="*/ 179 w 761"/>
                <a:gd name="T51" fmla="*/ 359 h 633"/>
                <a:gd name="T52" fmla="*/ 101 w 761"/>
                <a:gd name="T53" fmla="*/ 227 h 633"/>
                <a:gd name="T54" fmla="*/ 0 w 761"/>
                <a:gd name="T55" fmla="*/ 173 h 633"/>
                <a:gd name="T56" fmla="*/ 20 w 761"/>
                <a:gd name="T57" fmla="*/ 106 h 633"/>
                <a:gd name="T58" fmla="*/ 41 w 761"/>
                <a:gd name="T59" fmla="*/ 53 h 633"/>
                <a:gd name="T60" fmla="*/ 79 w 761"/>
                <a:gd name="T61" fmla="*/ 0 h 633"/>
                <a:gd name="T62" fmla="*/ 158 w 761"/>
                <a:gd name="T63" fmla="*/ 27 h 633"/>
                <a:gd name="T64" fmla="*/ 218 w 761"/>
                <a:gd name="T65" fmla="*/ 135 h 633"/>
                <a:gd name="T66" fmla="*/ 319 w 761"/>
                <a:gd name="T67" fmla="*/ 200 h 633"/>
                <a:gd name="T68" fmla="*/ 377 w 761"/>
                <a:gd name="T69" fmla="*/ 173 h 633"/>
                <a:gd name="T70" fmla="*/ 438 w 761"/>
                <a:gd name="T71" fmla="*/ 214 h 633"/>
                <a:gd name="T72" fmla="*/ 558 w 761"/>
                <a:gd name="T73" fmla="*/ 159 h 633"/>
                <a:gd name="T74" fmla="*/ 716 w 761"/>
                <a:gd name="T75" fmla="*/ 159 h 633"/>
                <a:gd name="T76" fmla="*/ 735 w 761"/>
                <a:gd name="T77" fmla="*/ 66 h 633"/>
                <a:gd name="T78" fmla="*/ 795 w 761"/>
                <a:gd name="T79" fmla="*/ 53 h 633"/>
                <a:gd name="T80" fmla="*/ 855 w 761"/>
                <a:gd name="T81" fmla="*/ 80 h 633"/>
                <a:gd name="T82" fmla="*/ 995 w 761"/>
                <a:gd name="T83" fmla="*/ 122 h 633"/>
                <a:gd name="T84" fmla="*/ 1035 w 761"/>
                <a:gd name="T85" fmla="*/ 227 h 633"/>
                <a:gd name="T86" fmla="*/ 1173 w 761"/>
                <a:gd name="T87" fmla="*/ 266 h 633"/>
                <a:gd name="T88" fmla="*/ 1273 w 761"/>
                <a:gd name="T89" fmla="*/ 227 h 633"/>
                <a:gd name="T90" fmla="*/ 1371 w 761"/>
                <a:gd name="T91" fmla="*/ 239 h 633"/>
                <a:gd name="T92" fmla="*/ 1554 w 761"/>
                <a:gd name="T93" fmla="*/ 307 h 633"/>
                <a:gd name="T94" fmla="*/ 1752 w 761"/>
                <a:gd name="T95" fmla="*/ 374 h 633"/>
                <a:gd name="T96" fmla="*/ 1890 w 761"/>
                <a:gd name="T97" fmla="*/ 427 h 633"/>
                <a:gd name="T98" fmla="*/ 1850 w 761"/>
                <a:gd name="T99" fmla="*/ 493 h 633"/>
                <a:gd name="T100" fmla="*/ 1651 w 761"/>
                <a:gd name="T101" fmla="*/ 520 h 633"/>
                <a:gd name="T102" fmla="*/ 1609 w 761"/>
                <a:gd name="T103" fmla="*/ 559 h 633"/>
                <a:gd name="T104" fmla="*/ 1630 w 761"/>
                <a:gd name="T105" fmla="*/ 600 h 633"/>
                <a:gd name="T106" fmla="*/ 1630 w 761"/>
                <a:gd name="T107" fmla="*/ 627 h 633"/>
                <a:gd name="T108" fmla="*/ 1752 w 761"/>
                <a:gd name="T109" fmla="*/ 759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5" name="Freeform 22"/>
            <p:cNvSpPr/>
            <p:nvPr/>
          </p:nvSpPr>
          <p:spPr bwMode="invGray">
            <a:xfrm>
              <a:off x="2582140" y="2868996"/>
              <a:ext cx="1321322" cy="1053592"/>
            </a:xfrm>
            <a:custGeom>
              <a:avLst/>
              <a:gdLst>
                <a:gd name="T0" fmla="*/ 1679 w 785"/>
                <a:gd name="T1" fmla="*/ 898 h 617"/>
                <a:gd name="T2" fmla="*/ 1541 w 785"/>
                <a:gd name="T3" fmla="*/ 951 h 617"/>
                <a:gd name="T4" fmla="*/ 1481 w 785"/>
                <a:gd name="T5" fmla="*/ 910 h 617"/>
                <a:gd name="T6" fmla="*/ 1420 w 785"/>
                <a:gd name="T7" fmla="*/ 938 h 617"/>
                <a:gd name="T8" fmla="*/ 1320 w 785"/>
                <a:gd name="T9" fmla="*/ 870 h 617"/>
                <a:gd name="T10" fmla="*/ 1260 w 785"/>
                <a:gd name="T11" fmla="*/ 765 h 617"/>
                <a:gd name="T12" fmla="*/ 1181 w 785"/>
                <a:gd name="T13" fmla="*/ 737 h 617"/>
                <a:gd name="T14" fmla="*/ 1140 w 785"/>
                <a:gd name="T15" fmla="*/ 765 h 617"/>
                <a:gd name="T16" fmla="*/ 1160 w 785"/>
                <a:gd name="T17" fmla="*/ 804 h 617"/>
                <a:gd name="T18" fmla="*/ 1102 w 785"/>
                <a:gd name="T19" fmla="*/ 898 h 617"/>
                <a:gd name="T20" fmla="*/ 1140 w 785"/>
                <a:gd name="T21" fmla="*/ 925 h 617"/>
                <a:gd name="T22" fmla="*/ 1060 w 785"/>
                <a:gd name="T23" fmla="*/ 977 h 617"/>
                <a:gd name="T24" fmla="*/ 1002 w 785"/>
                <a:gd name="T25" fmla="*/ 1004 h 617"/>
                <a:gd name="T26" fmla="*/ 941 w 785"/>
                <a:gd name="T27" fmla="*/ 991 h 617"/>
                <a:gd name="T28" fmla="*/ 920 w 785"/>
                <a:gd name="T29" fmla="*/ 1018 h 617"/>
                <a:gd name="T30" fmla="*/ 841 w 785"/>
                <a:gd name="T31" fmla="*/ 1004 h 617"/>
                <a:gd name="T32" fmla="*/ 800 w 785"/>
                <a:gd name="T33" fmla="*/ 951 h 617"/>
                <a:gd name="T34" fmla="*/ 580 w 785"/>
                <a:gd name="T35" fmla="*/ 898 h 617"/>
                <a:gd name="T36" fmla="*/ 339 w 785"/>
                <a:gd name="T37" fmla="*/ 830 h 617"/>
                <a:gd name="T38" fmla="*/ 101 w 785"/>
                <a:gd name="T39" fmla="*/ 737 h 617"/>
                <a:gd name="T40" fmla="*/ 0 w 785"/>
                <a:gd name="T41" fmla="*/ 615 h 617"/>
                <a:gd name="T42" fmla="*/ 41 w 785"/>
                <a:gd name="T43" fmla="*/ 510 h 617"/>
                <a:gd name="T44" fmla="*/ 79 w 785"/>
                <a:gd name="T45" fmla="*/ 416 h 617"/>
                <a:gd name="T46" fmla="*/ 20 w 785"/>
                <a:gd name="T47" fmla="*/ 361 h 617"/>
                <a:gd name="T48" fmla="*/ 121 w 785"/>
                <a:gd name="T49" fmla="*/ 349 h 617"/>
                <a:gd name="T50" fmla="*/ 259 w 785"/>
                <a:gd name="T51" fmla="*/ 375 h 617"/>
                <a:gd name="T52" fmla="*/ 239 w 785"/>
                <a:gd name="T53" fmla="*/ 308 h 617"/>
                <a:gd name="T54" fmla="*/ 321 w 785"/>
                <a:gd name="T55" fmla="*/ 227 h 617"/>
                <a:gd name="T56" fmla="*/ 221 w 785"/>
                <a:gd name="T57" fmla="*/ 122 h 617"/>
                <a:gd name="T58" fmla="*/ 381 w 785"/>
                <a:gd name="T59" fmla="*/ 27 h 617"/>
                <a:gd name="T60" fmla="*/ 722 w 785"/>
                <a:gd name="T61" fmla="*/ 0 h 617"/>
                <a:gd name="T62" fmla="*/ 961 w 785"/>
                <a:gd name="T63" fmla="*/ 67 h 617"/>
                <a:gd name="T64" fmla="*/ 1140 w 785"/>
                <a:gd name="T65" fmla="*/ 173 h 617"/>
                <a:gd name="T66" fmla="*/ 1181 w 785"/>
                <a:gd name="T67" fmla="*/ 80 h 617"/>
                <a:gd name="T68" fmla="*/ 1320 w 785"/>
                <a:gd name="T69" fmla="*/ 122 h 617"/>
                <a:gd name="T70" fmla="*/ 1481 w 785"/>
                <a:gd name="T71" fmla="*/ 161 h 617"/>
                <a:gd name="T72" fmla="*/ 1642 w 785"/>
                <a:gd name="T73" fmla="*/ 201 h 617"/>
                <a:gd name="T74" fmla="*/ 1822 w 785"/>
                <a:gd name="T75" fmla="*/ 294 h 617"/>
                <a:gd name="T76" fmla="*/ 1922 w 785"/>
                <a:gd name="T77" fmla="*/ 388 h 617"/>
                <a:gd name="T78" fmla="*/ 1963 w 785"/>
                <a:gd name="T79" fmla="*/ 562 h 617"/>
                <a:gd name="T80" fmla="*/ 1880 w 785"/>
                <a:gd name="T81" fmla="*/ 602 h 617"/>
                <a:gd name="T82" fmla="*/ 1780 w 785"/>
                <a:gd name="T83" fmla="*/ 682 h 617"/>
                <a:gd name="T84" fmla="*/ 1842 w 785"/>
                <a:gd name="T85" fmla="*/ 724 h 617"/>
                <a:gd name="T86" fmla="*/ 1761 w 785"/>
                <a:gd name="T87" fmla="*/ 765 h 617"/>
                <a:gd name="T88" fmla="*/ 1642 w 785"/>
                <a:gd name="T89" fmla="*/ 751 h 617"/>
                <a:gd name="T90" fmla="*/ 1663 w 785"/>
                <a:gd name="T91" fmla="*/ 817 h 617"/>
                <a:gd name="T92" fmla="*/ 1780 w 785"/>
                <a:gd name="T93" fmla="*/ 845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6" name="Freeform 23"/>
            <p:cNvSpPr/>
            <p:nvPr/>
          </p:nvSpPr>
          <p:spPr bwMode="gray">
            <a:xfrm>
              <a:off x="4978174" y="4206010"/>
              <a:ext cx="514237" cy="728580"/>
            </a:xfrm>
            <a:custGeom>
              <a:avLst/>
              <a:gdLst>
                <a:gd name="T0" fmla="*/ 685 w 305"/>
                <a:gd name="T1" fmla="*/ 69 h 425"/>
                <a:gd name="T2" fmla="*/ 708 w 305"/>
                <a:gd name="T3" fmla="*/ 122 h 425"/>
                <a:gd name="T4" fmla="*/ 766 w 305"/>
                <a:gd name="T5" fmla="*/ 150 h 425"/>
                <a:gd name="T6" fmla="*/ 766 w 305"/>
                <a:gd name="T7" fmla="*/ 231 h 425"/>
                <a:gd name="T8" fmla="*/ 685 w 305"/>
                <a:gd name="T9" fmla="*/ 259 h 425"/>
                <a:gd name="T10" fmla="*/ 685 w 305"/>
                <a:gd name="T11" fmla="*/ 273 h 425"/>
                <a:gd name="T12" fmla="*/ 606 w 305"/>
                <a:gd name="T13" fmla="*/ 273 h 425"/>
                <a:gd name="T14" fmla="*/ 566 w 305"/>
                <a:gd name="T15" fmla="*/ 300 h 425"/>
                <a:gd name="T16" fmla="*/ 566 w 305"/>
                <a:gd name="T17" fmla="*/ 342 h 425"/>
                <a:gd name="T18" fmla="*/ 585 w 305"/>
                <a:gd name="T19" fmla="*/ 354 h 425"/>
                <a:gd name="T20" fmla="*/ 525 w 305"/>
                <a:gd name="T21" fmla="*/ 410 h 425"/>
                <a:gd name="T22" fmla="*/ 485 w 305"/>
                <a:gd name="T23" fmla="*/ 410 h 425"/>
                <a:gd name="T24" fmla="*/ 485 w 305"/>
                <a:gd name="T25" fmla="*/ 464 h 425"/>
                <a:gd name="T26" fmla="*/ 485 w 305"/>
                <a:gd name="T27" fmla="*/ 479 h 425"/>
                <a:gd name="T28" fmla="*/ 485 w 305"/>
                <a:gd name="T29" fmla="*/ 518 h 425"/>
                <a:gd name="T30" fmla="*/ 444 w 305"/>
                <a:gd name="T31" fmla="*/ 546 h 425"/>
                <a:gd name="T32" fmla="*/ 422 w 305"/>
                <a:gd name="T33" fmla="*/ 614 h 425"/>
                <a:gd name="T34" fmla="*/ 404 w 305"/>
                <a:gd name="T35" fmla="*/ 656 h 425"/>
                <a:gd name="T36" fmla="*/ 404 w 305"/>
                <a:gd name="T37" fmla="*/ 669 h 425"/>
                <a:gd name="T38" fmla="*/ 384 w 305"/>
                <a:gd name="T39" fmla="*/ 710 h 425"/>
                <a:gd name="T40" fmla="*/ 343 w 305"/>
                <a:gd name="T41" fmla="*/ 710 h 425"/>
                <a:gd name="T42" fmla="*/ 322 w 305"/>
                <a:gd name="T43" fmla="*/ 696 h 425"/>
                <a:gd name="T44" fmla="*/ 162 w 305"/>
                <a:gd name="T45" fmla="*/ 723 h 425"/>
                <a:gd name="T46" fmla="*/ 141 w 305"/>
                <a:gd name="T47" fmla="*/ 710 h 425"/>
                <a:gd name="T48" fmla="*/ 202 w 305"/>
                <a:gd name="T49" fmla="*/ 629 h 425"/>
                <a:gd name="T50" fmla="*/ 141 w 305"/>
                <a:gd name="T51" fmla="*/ 614 h 425"/>
                <a:gd name="T52" fmla="*/ 101 w 305"/>
                <a:gd name="T53" fmla="*/ 629 h 425"/>
                <a:gd name="T54" fmla="*/ 61 w 305"/>
                <a:gd name="T55" fmla="*/ 614 h 425"/>
                <a:gd name="T56" fmla="*/ 61 w 305"/>
                <a:gd name="T57" fmla="*/ 546 h 425"/>
                <a:gd name="T58" fmla="*/ 101 w 305"/>
                <a:gd name="T59" fmla="*/ 533 h 425"/>
                <a:gd name="T60" fmla="*/ 122 w 305"/>
                <a:gd name="T61" fmla="*/ 533 h 425"/>
                <a:gd name="T62" fmla="*/ 122 w 305"/>
                <a:gd name="T63" fmla="*/ 492 h 425"/>
                <a:gd name="T64" fmla="*/ 83 w 305"/>
                <a:gd name="T65" fmla="*/ 492 h 425"/>
                <a:gd name="T66" fmla="*/ 83 w 305"/>
                <a:gd name="T67" fmla="*/ 464 h 425"/>
                <a:gd name="T68" fmla="*/ 41 w 305"/>
                <a:gd name="T69" fmla="*/ 451 h 425"/>
                <a:gd name="T70" fmla="*/ 41 w 305"/>
                <a:gd name="T71" fmla="*/ 368 h 425"/>
                <a:gd name="T72" fmla="*/ 0 w 305"/>
                <a:gd name="T73" fmla="*/ 342 h 425"/>
                <a:gd name="T74" fmla="*/ 20 w 305"/>
                <a:gd name="T75" fmla="*/ 300 h 425"/>
                <a:gd name="T76" fmla="*/ 83 w 305"/>
                <a:gd name="T77" fmla="*/ 259 h 425"/>
                <a:gd name="T78" fmla="*/ 83 w 305"/>
                <a:gd name="T79" fmla="*/ 218 h 425"/>
                <a:gd name="T80" fmla="*/ 61 w 305"/>
                <a:gd name="T81" fmla="*/ 206 h 425"/>
                <a:gd name="T82" fmla="*/ 83 w 305"/>
                <a:gd name="T83" fmla="*/ 178 h 425"/>
                <a:gd name="T84" fmla="*/ 41 w 305"/>
                <a:gd name="T85" fmla="*/ 136 h 425"/>
                <a:gd name="T86" fmla="*/ 83 w 305"/>
                <a:gd name="T87" fmla="*/ 109 h 425"/>
                <a:gd name="T88" fmla="*/ 141 w 305"/>
                <a:gd name="T89" fmla="*/ 96 h 425"/>
                <a:gd name="T90" fmla="*/ 283 w 305"/>
                <a:gd name="T91" fmla="*/ 41 h 425"/>
                <a:gd name="T92" fmla="*/ 362 w 305"/>
                <a:gd name="T93" fmla="*/ 13 h 425"/>
                <a:gd name="T94" fmla="*/ 422 w 305"/>
                <a:gd name="T95" fmla="*/ 13 h 425"/>
                <a:gd name="T96" fmla="*/ 463 w 305"/>
                <a:gd name="T97" fmla="*/ 0 h 425"/>
                <a:gd name="T98" fmla="*/ 485 w 305"/>
                <a:gd name="T99" fmla="*/ 13 h 425"/>
                <a:gd name="T100" fmla="*/ 463 w 305"/>
                <a:gd name="T101" fmla="*/ 27 h 425"/>
                <a:gd name="T102" fmla="*/ 463 w 305"/>
                <a:gd name="T103" fmla="*/ 56 h 425"/>
                <a:gd name="T104" fmla="*/ 525 w 305"/>
                <a:gd name="T105" fmla="*/ 56 h 425"/>
                <a:gd name="T106" fmla="*/ 525 w 305"/>
                <a:gd name="T107" fmla="*/ 27 h 425"/>
                <a:gd name="T108" fmla="*/ 546 w 305"/>
                <a:gd name="T109" fmla="*/ 0 h 425"/>
                <a:gd name="T110" fmla="*/ 585 w 305"/>
                <a:gd name="T111" fmla="*/ 27 h 425"/>
                <a:gd name="T112" fmla="*/ 606 w 305"/>
                <a:gd name="T113" fmla="*/ 56 h 425"/>
                <a:gd name="T114" fmla="*/ 685 w 305"/>
                <a:gd name="T115" fmla="*/ 56 h 425"/>
                <a:gd name="T116" fmla="*/ 685 w 305"/>
                <a:gd name="T117" fmla="*/ 69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7" name="Freeform 24"/>
            <p:cNvSpPr/>
            <p:nvPr/>
          </p:nvSpPr>
          <p:spPr bwMode="gray">
            <a:xfrm>
              <a:off x="4465339" y="4206010"/>
              <a:ext cx="594104" cy="714717"/>
            </a:xfrm>
            <a:custGeom>
              <a:avLst/>
              <a:gdLst>
                <a:gd name="T0" fmla="*/ 841 w 353"/>
                <a:gd name="T1" fmla="*/ 178 h 417"/>
                <a:gd name="T2" fmla="*/ 860 w 353"/>
                <a:gd name="T3" fmla="*/ 218 h 417"/>
                <a:gd name="T4" fmla="*/ 781 w 353"/>
                <a:gd name="T5" fmla="*/ 300 h 417"/>
                <a:gd name="T6" fmla="*/ 799 w 353"/>
                <a:gd name="T7" fmla="*/ 367 h 417"/>
                <a:gd name="T8" fmla="*/ 799 w 353"/>
                <a:gd name="T9" fmla="*/ 451 h 417"/>
                <a:gd name="T10" fmla="*/ 819 w 353"/>
                <a:gd name="T11" fmla="*/ 491 h 417"/>
                <a:gd name="T12" fmla="*/ 880 w 353"/>
                <a:gd name="T13" fmla="*/ 532 h 417"/>
                <a:gd name="T14" fmla="*/ 819 w 353"/>
                <a:gd name="T15" fmla="*/ 546 h 417"/>
                <a:gd name="T16" fmla="*/ 799 w 353"/>
                <a:gd name="T17" fmla="*/ 626 h 417"/>
                <a:gd name="T18" fmla="*/ 681 w 353"/>
                <a:gd name="T19" fmla="*/ 682 h 417"/>
                <a:gd name="T20" fmla="*/ 560 w 353"/>
                <a:gd name="T21" fmla="*/ 640 h 417"/>
                <a:gd name="T22" fmla="*/ 539 w 353"/>
                <a:gd name="T23" fmla="*/ 695 h 417"/>
                <a:gd name="T24" fmla="*/ 480 w 353"/>
                <a:gd name="T25" fmla="*/ 710 h 417"/>
                <a:gd name="T26" fmla="*/ 422 w 353"/>
                <a:gd name="T27" fmla="*/ 655 h 417"/>
                <a:gd name="T28" fmla="*/ 381 w 353"/>
                <a:gd name="T29" fmla="*/ 682 h 417"/>
                <a:gd name="T30" fmla="*/ 360 w 353"/>
                <a:gd name="T31" fmla="*/ 601 h 417"/>
                <a:gd name="T32" fmla="*/ 381 w 353"/>
                <a:gd name="T33" fmla="*/ 532 h 417"/>
                <a:gd name="T34" fmla="*/ 360 w 353"/>
                <a:gd name="T35" fmla="*/ 491 h 417"/>
                <a:gd name="T36" fmla="*/ 239 w 353"/>
                <a:gd name="T37" fmla="*/ 532 h 417"/>
                <a:gd name="T38" fmla="*/ 160 w 353"/>
                <a:gd name="T39" fmla="*/ 517 h 417"/>
                <a:gd name="T40" fmla="*/ 79 w 353"/>
                <a:gd name="T41" fmla="*/ 532 h 417"/>
                <a:gd name="T42" fmla="*/ 60 w 353"/>
                <a:gd name="T43" fmla="*/ 517 h 417"/>
                <a:gd name="T44" fmla="*/ 41 w 353"/>
                <a:gd name="T45" fmla="*/ 451 h 417"/>
                <a:gd name="T46" fmla="*/ 60 w 353"/>
                <a:gd name="T47" fmla="*/ 408 h 417"/>
                <a:gd name="T48" fmla="*/ 0 w 353"/>
                <a:gd name="T49" fmla="*/ 382 h 417"/>
                <a:gd name="T50" fmla="*/ 60 w 353"/>
                <a:gd name="T51" fmla="*/ 286 h 417"/>
                <a:gd name="T52" fmla="*/ 60 w 353"/>
                <a:gd name="T53" fmla="*/ 231 h 417"/>
                <a:gd name="T54" fmla="*/ 60 w 353"/>
                <a:gd name="T55" fmla="*/ 206 h 417"/>
                <a:gd name="T56" fmla="*/ 121 w 353"/>
                <a:gd name="T57" fmla="*/ 56 h 417"/>
                <a:gd name="T58" fmla="*/ 259 w 353"/>
                <a:gd name="T59" fmla="*/ 69 h 417"/>
                <a:gd name="T60" fmla="*/ 281 w 353"/>
                <a:gd name="T61" fmla="*/ 0 h 417"/>
                <a:gd name="T62" fmla="*/ 459 w 353"/>
                <a:gd name="T63" fmla="*/ 27 h 417"/>
                <a:gd name="T64" fmla="*/ 620 w 353"/>
                <a:gd name="T65" fmla="*/ 69 h 417"/>
                <a:gd name="T66" fmla="*/ 722 w 353"/>
                <a:gd name="T67" fmla="*/ 56 h 417"/>
                <a:gd name="T68" fmla="*/ 759 w 353"/>
                <a:gd name="T69" fmla="*/ 13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8" name="Freeform 25"/>
            <p:cNvSpPr/>
            <p:nvPr/>
          </p:nvSpPr>
          <p:spPr bwMode="gray">
            <a:xfrm>
              <a:off x="4413495" y="3799361"/>
              <a:ext cx="822498" cy="545280"/>
            </a:xfrm>
            <a:custGeom>
              <a:avLst/>
              <a:gdLst>
                <a:gd name="T0" fmla="*/ 1216 w 489"/>
                <a:gd name="T1" fmla="*/ 404 h 321"/>
                <a:gd name="T2" fmla="*/ 1116 w 489"/>
                <a:gd name="T3" fmla="*/ 430 h 321"/>
                <a:gd name="T4" fmla="*/ 977 w 489"/>
                <a:gd name="T5" fmla="*/ 483 h 321"/>
                <a:gd name="T6" fmla="*/ 918 w 489"/>
                <a:gd name="T7" fmla="*/ 495 h 321"/>
                <a:gd name="T8" fmla="*/ 879 w 489"/>
                <a:gd name="T9" fmla="*/ 522 h 321"/>
                <a:gd name="T10" fmla="*/ 819 w 489"/>
                <a:gd name="T11" fmla="*/ 522 h 321"/>
                <a:gd name="T12" fmla="*/ 837 w 489"/>
                <a:gd name="T13" fmla="*/ 444 h 321"/>
                <a:gd name="T14" fmla="*/ 797 w 489"/>
                <a:gd name="T15" fmla="*/ 444 h 321"/>
                <a:gd name="T16" fmla="*/ 718 w 489"/>
                <a:gd name="T17" fmla="*/ 471 h 321"/>
                <a:gd name="T18" fmla="*/ 697 w 489"/>
                <a:gd name="T19" fmla="*/ 458 h 321"/>
                <a:gd name="T20" fmla="*/ 598 w 489"/>
                <a:gd name="T21" fmla="*/ 458 h 321"/>
                <a:gd name="T22" fmla="*/ 559 w 489"/>
                <a:gd name="T23" fmla="*/ 417 h 321"/>
                <a:gd name="T24" fmla="*/ 459 w 489"/>
                <a:gd name="T25" fmla="*/ 417 h 321"/>
                <a:gd name="T26" fmla="*/ 360 w 489"/>
                <a:gd name="T27" fmla="*/ 391 h 321"/>
                <a:gd name="T28" fmla="*/ 319 w 489"/>
                <a:gd name="T29" fmla="*/ 404 h 321"/>
                <a:gd name="T30" fmla="*/ 339 w 489"/>
                <a:gd name="T31" fmla="*/ 458 h 321"/>
                <a:gd name="T32" fmla="*/ 278 w 489"/>
                <a:gd name="T33" fmla="*/ 444 h 321"/>
                <a:gd name="T34" fmla="*/ 199 w 489"/>
                <a:gd name="T35" fmla="*/ 444 h 321"/>
                <a:gd name="T36" fmla="*/ 121 w 489"/>
                <a:gd name="T37" fmla="*/ 522 h 321"/>
                <a:gd name="T38" fmla="*/ 20 w 489"/>
                <a:gd name="T39" fmla="*/ 444 h 321"/>
                <a:gd name="T40" fmla="*/ 0 w 489"/>
                <a:gd name="T41" fmla="*/ 444 h 321"/>
                <a:gd name="T42" fmla="*/ 20 w 489"/>
                <a:gd name="T43" fmla="*/ 417 h 321"/>
                <a:gd name="T44" fmla="*/ 41 w 489"/>
                <a:gd name="T45" fmla="*/ 404 h 321"/>
                <a:gd name="T46" fmla="*/ 0 w 489"/>
                <a:gd name="T47" fmla="*/ 378 h 321"/>
                <a:gd name="T48" fmla="*/ 0 w 489"/>
                <a:gd name="T49" fmla="*/ 365 h 321"/>
                <a:gd name="T50" fmla="*/ 41 w 489"/>
                <a:gd name="T51" fmla="*/ 340 h 321"/>
                <a:gd name="T52" fmla="*/ 179 w 489"/>
                <a:gd name="T53" fmla="*/ 340 h 321"/>
                <a:gd name="T54" fmla="*/ 239 w 489"/>
                <a:gd name="T55" fmla="*/ 314 h 321"/>
                <a:gd name="T56" fmla="*/ 278 w 489"/>
                <a:gd name="T57" fmla="*/ 300 h 321"/>
                <a:gd name="T58" fmla="*/ 278 w 489"/>
                <a:gd name="T59" fmla="*/ 260 h 321"/>
                <a:gd name="T60" fmla="*/ 199 w 489"/>
                <a:gd name="T61" fmla="*/ 196 h 321"/>
                <a:gd name="T62" fmla="*/ 179 w 489"/>
                <a:gd name="T63" fmla="*/ 130 h 321"/>
                <a:gd name="T64" fmla="*/ 218 w 489"/>
                <a:gd name="T65" fmla="*/ 92 h 321"/>
                <a:gd name="T66" fmla="*/ 218 w 489"/>
                <a:gd name="T67" fmla="*/ 66 h 321"/>
                <a:gd name="T68" fmla="*/ 179 w 489"/>
                <a:gd name="T69" fmla="*/ 13 h 321"/>
                <a:gd name="T70" fmla="*/ 319 w 489"/>
                <a:gd name="T71" fmla="*/ 13 h 321"/>
                <a:gd name="T72" fmla="*/ 360 w 489"/>
                <a:gd name="T73" fmla="*/ 26 h 321"/>
                <a:gd name="T74" fmla="*/ 418 w 489"/>
                <a:gd name="T75" fmla="*/ 0 h 321"/>
                <a:gd name="T76" fmla="*/ 519 w 489"/>
                <a:gd name="T77" fmla="*/ 117 h 321"/>
                <a:gd name="T78" fmla="*/ 697 w 489"/>
                <a:gd name="T79" fmla="*/ 117 h 321"/>
                <a:gd name="T80" fmla="*/ 736 w 489"/>
                <a:gd name="T81" fmla="*/ 130 h 321"/>
                <a:gd name="T82" fmla="*/ 778 w 489"/>
                <a:gd name="T83" fmla="*/ 117 h 321"/>
                <a:gd name="T84" fmla="*/ 837 w 489"/>
                <a:gd name="T85" fmla="*/ 143 h 321"/>
                <a:gd name="T86" fmla="*/ 837 w 489"/>
                <a:gd name="T87" fmla="*/ 184 h 321"/>
                <a:gd name="T88" fmla="*/ 879 w 489"/>
                <a:gd name="T89" fmla="*/ 208 h 321"/>
                <a:gd name="T90" fmla="*/ 898 w 489"/>
                <a:gd name="T91" fmla="*/ 184 h 321"/>
                <a:gd name="T92" fmla="*/ 935 w 489"/>
                <a:gd name="T93" fmla="*/ 208 h 321"/>
                <a:gd name="T94" fmla="*/ 1017 w 489"/>
                <a:gd name="T95" fmla="*/ 208 h 321"/>
                <a:gd name="T96" fmla="*/ 1036 w 489"/>
                <a:gd name="T97" fmla="*/ 196 h 321"/>
                <a:gd name="T98" fmla="*/ 1157 w 489"/>
                <a:gd name="T99" fmla="*/ 248 h 321"/>
                <a:gd name="T100" fmla="*/ 1178 w 489"/>
                <a:gd name="T101" fmla="*/ 314 h 321"/>
                <a:gd name="T102" fmla="*/ 1178 w 489"/>
                <a:gd name="T103" fmla="*/ 352 h 321"/>
                <a:gd name="T104" fmla="*/ 1216 w 489"/>
                <a:gd name="T105" fmla="*/ 40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9" name="Freeform 26"/>
            <p:cNvSpPr/>
            <p:nvPr/>
          </p:nvSpPr>
          <p:spPr bwMode="gray">
            <a:xfrm>
              <a:off x="5072054" y="3606818"/>
              <a:ext cx="512835" cy="657725"/>
            </a:xfrm>
            <a:custGeom>
              <a:avLst/>
              <a:gdLst>
                <a:gd name="T0" fmla="*/ 218 w 305"/>
                <a:gd name="T1" fmla="*/ 0 h 385"/>
                <a:gd name="T2" fmla="*/ 319 w 305"/>
                <a:gd name="T3" fmla="*/ 53 h 385"/>
                <a:gd name="T4" fmla="*/ 438 w 305"/>
                <a:gd name="T5" fmla="*/ 109 h 385"/>
                <a:gd name="T6" fmla="*/ 498 w 305"/>
                <a:gd name="T7" fmla="*/ 161 h 385"/>
                <a:gd name="T8" fmla="*/ 598 w 305"/>
                <a:gd name="T9" fmla="*/ 227 h 385"/>
                <a:gd name="T10" fmla="*/ 676 w 305"/>
                <a:gd name="T11" fmla="*/ 241 h 385"/>
                <a:gd name="T12" fmla="*/ 619 w 305"/>
                <a:gd name="T13" fmla="*/ 241 h 385"/>
                <a:gd name="T14" fmla="*/ 577 w 305"/>
                <a:gd name="T15" fmla="*/ 295 h 385"/>
                <a:gd name="T16" fmla="*/ 619 w 305"/>
                <a:gd name="T17" fmla="*/ 375 h 385"/>
                <a:gd name="T18" fmla="*/ 718 w 305"/>
                <a:gd name="T19" fmla="*/ 416 h 385"/>
                <a:gd name="T20" fmla="*/ 718 w 305"/>
                <a:gd name="T21" fmla="*/ 497 h 385"/>
                <a:gd name="T22" fmla="*/ 697 w 305"/>
                <a:gd name="T23" fmla="*/ 538 h 385"/>
                <a:gd name="T24" fmla="*/ 656 w 305"/>
                <a:gd name="T25" fmla="*/ 523 h 385"/>
                <a:gd name="T26" fmla="*/ 676 w 305"/>
                <a:gd name="T27" fmla="*/ 578 h 385"/>
                <a:gd name="T28" fmla="*/ 656 w 305"/>
                <a:gd name="T29" fmla="*/ 604 h 385"/>
                <a:gd name="T30" fmla="*/ 559 w 305"/>
                <a:gd name="T31" fmla="*/ 643 h 385"/>
                <a:gd name="T32" fmla="*/ 458 w 305"/>
                <a:gd name="T33" fmla="*/ 643 h 385"/>
                <a:gd name="T34" fmla="*/ 377 w 305"/>
                <a:gd name="T35" fmla="*/ 618 h 385"/>
                <a:gd name="T36" fmla="*/ 319 w 305"/>
                <a:gd name="T37" fmla="*/ 643 h 385"/>
                <a:gd name="T38" fmla="*/ 338 w 305"/>
                <a:gd name="T39" fmla="*/ 604 h 385"/>
                <a:gd name="T40" fmla="*/ 300 w 305"/>
                <a:gd name="T41" fmla="*/ 618 h 385"/>
                <a:gd name="T42" fmla="*/ 199 w 305"/>
                <a:gd name="T43" fmla="*/ 523 h 385"/>
                <a:gd name="T44" fmla="*/ 179 w 305"/>
                <a:gd name="T45" fmla="*/ 443 h 385"/>
                <a:gd name="T46" fmla="*/ 179 w 305"/>
                <a:gd name="T47" fmla="*/ 363 h 385"/>
                <a:gd name="T48" fmla="*/ 179 w 305"/>
                <a:gd name="T49" fmla="*/ 267 h 385"/>
                <a:gd name="T50" fmla="*/ 60 w 305"/>
                <a:gd name="T51" fmla="*/ 255 h 385"/>
                <a:gd name="T52" fmla="*/ 0 w 305"/>
                <a:gd name="T53" fmla="*/ 227 h 385"/>
                <a:gd name="T54" fmla="*/ 79 w 305"/>
                <a:gd name="T55" fmla="*/ 202 h 385"/>
                <a:gd name="T56" fmla="*/ 101 w 305"/>
                <a:gd name="T57" fmla="*/ 67 h 385"/>
                <a:gd name="T58" fmla="*/ 179 w 305"/>
                <a:gd name="T59" fmla="*/ 94 h 385"/>
                <a:gd name="T60" fmla="*/ 259 w 305"/>
                <a:gd name="T61" fmla="*/ 80 h 385"/>
                <a:gd name="T62" fmla="*/ 199 w 305"/>
                <a:gd name="T63" fmla="*/ 27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0" name="Freeform 27"/>
            <p:cNvSpPr/>
            <p:nvPr/>
          </p:nvSpPr>
          <p:spPr bwMode="gray">
            <a:xfrm>
              <a:off x="4615266" y="3401953"/>
              <a:ext cx="634739" cy="614595"/>
            </a:xfrm>
            <a:custGeom>
              <a:avLst/>
              <a:gdLst>
                <a:gd name="T0" fmla="*/ 500 w 377"/>
                <a:gd name="T1" fmla="*/ 13 h 361"/>
                <a:gd name="T2" fmla="*/ 621 w 377"/>
                <a:gd name="T3" fmla="*/ 0 h 361"/>
                <a:gd name="T4" fmla="*/ 661 w 377"/>
                <a:gd name="T5" fmla="*/ 27 h 361"/>
                <a:gd name="T6" fmla="*/ 761 w 377"/>
                <a:gd name="T7" fmla="*/ 40 h 361"/>
                <a:gd name="T8" fmla="*/ 803 w 377"/>
                <a:gd name="T9" fmla="*/ 27 h 361"/>
                <a:gd name="T10" fmla="*/ 842 w 377"/>
                <a:gd name="T11" fmla="*/ 27 h 361"/>
                <a:gd name="T12" fmla="*/ 701 w 377"/>
                <a:gd name="T13" fmla="*/ 105 h 361"/>
                <a:gd name="T14" fmla="*/ 681 w 377"/>
                <a:gd name="T15" fmla="*/ 144 h 361"/>
                <a:gd name="T16" fmla="*/ 701 w 377"/>
                <a:gd name="T17" fmla="*/ 158 h 361"/>
                <a:gd name="T18" fmla="*/ 722 w 377"/>
                <a:gd name="T19" fmla="*/ 158 h 361"/>
                <a:gd name="T20" fmla="*/ 803 w 377"/>
                <a:gd name="T21" fmla="*/ 210 h 361"/>
                <a:gd name="T22" fmla="*/ 881 w 377"/>
                <a:gd name="T23" fmla="*/ 210 h 361"/>
                <a:gd name="T24" fmla="*/ 881 w 377"/>
                <a:gd name="T25" fmla="*/ 239 h 361"/>
                <a:gd name="T26" fmla="*/ 941 w 377"/>
                <a:gd name="T27" fmla="*/ 252 h 361"/>
                <a:gd name="T28" fmla="*/ 941 w 377"/>
                <a:gd name="T29" fmla="*/ 279 h 361"/>
                <a:gd name="T30" fmla="*/ 881 w 377"/>
                <a:gd name="T31" fmla="*/ 316 h 361"/>
                <a:gd name="T32" fmla="*/ 881 w 377"/>
                <a:gd name="T33" fmla="*/ 292 h 361"/>
                <a:gd name="T34" fmla="*/ 821 w 377"/>
                <a:gd name="T35" fmla="*/ 265 h 361"/>
                <a:gd name="T36" fmla="*/ 782 w 377"/>
                <a:gd name="T37" fmla="*/ 265 h 361"/>
                <a:gd name="T38" fmla="*/ 782 w 377"/>
                <a:gd name="T39" fmla="*/ 344 h 361"/>
                <a:gd name="T40" fmla="*/ 761 w 377"/>
                <a:gd name="T41" fmla="*/ 396 h 361"/>
                <a:gd name="T42" fmla="*/ 701 w 377"/>
                <a:gd name="T43" fmla="*/ 396 h 361"/>
                <a:gd name="T44" fmla="*/ 681 w 377"/>
                <a:gd name="T45" fmla="*/ 409 h 361"/>
                <a:gd name="T46" fmla="*/ 722 w 377"/>
                <a:gd name="T47" fmla="*/ 422 h 361"/>
                <a:gd name="T48" fmla="*/ 743 w 377"/>
                <a:gd name="T49" fmla="*/ 450 h 361"/>
                <a:gd name="T50" fmla="*/ 803 w 377"/>
                <a:gd name="T51" fmla="*/ 474 h 361"/>
                <a:gd name="T52" fmla="*/ 860 w 377"/>
                <a:gd name="T53" fmla="*/ 462 h 361"/>
                <a:gd name="T54" fmla="*/ 881 w 377"/>
                <a:gd name="T55" fmla="*/ 554 h 361"/>
                <a:gd name="T56" fmla="*/ 761 w 377"/>
                <a:gd name="T57" fmla="*/ 594 h 361"/>
                <a:gd name="T58" fmla="*/ 743 w 377"/>
                <a:gd name="T59" fmla="*/ 580 h 361"/>
                <a:gd name="T60" fmla="*/ 722 w 377"/>
                <a:gd name="T61" fmla="*/ 594 h 361"/>
                <a:gd name="T62" fmla="*/ 643 w 377"/>
                <a:gd name="T63" fmla="*/ 594 h 361"/>
                <a:gd name="T64" fmla="*/ 601 w 377"/>
                <a:gd name="T65" fmla="*/ 567 h 361"/>
                <a:gd name="T66" fmla="*/ 582 w 377"/>
                <a:gd name="T67" fmla="*/ 594 h 361"/>
                <a:gd name="T68" fmla="*/ 542 w 377"/>
                <a:gd name="T69" fmla="*/ 567 h 361"/>
                <a:gd name="T70" fmla="*/ 542 w 377"/>
                <a:gd name="T71" fmla="*/ 527 h 361"/>
                <a:gd name="T72" fmla="*/ 482 w 377"/>
                <a:gd name="T73" fmla="*/ 501 h 361"/>
                <a:gd name="T74" fmla="*/ 440 w 377"/>
                <a:gd name="T75" fmla="*/ 514 h 361"/>
                <a:gd name="T76" fmla="*/ 401 w 377"/>
                <a:gd name="T77" fmla="*/ 501 h 361"/>
                <a:gd name="T78" fmla="*/ 221 w 377"/>
                <a:gd name="T79" fmla="*/ 487 h 361"/>
                <a:gd name="T80" fmla="*/ 121 w 377"/>
                <a:gd name="T81" fmla="*/ 382 h 361"/>
                <a:gd name="T82" fmla="*/ 41 w 377"/>
                <a:gd name="T83" fmla="*/ 303 h 361"/>
                <a:gd name="T84" fmla="*/ 0 w 377"/>
                <a:gd name="T85" fmla="*/ 210 h 361"/>
                <a:gd name="T86" fmla="*/ 79 w 377"/>
                <a:gd name="T87" fmla="*/ 210 h 361"/>
                <a:gd name="T88" fmla="*/ 281 w 377"/>
                <a:gd name="T89" fmla="*/ 130 h 361"/>
                <a:gd name="T90" fmla="*/ 341 w 377"/>
                <a:gd name="T91" fmla="*/ 130 h 361"/>
                <a:gd name="T92" fmla="*/ 422 w 377"/>
                <a:gd name="T93" fmla="*/ 130 h 361"/>
                <a:gd name="T94" fmla="*/ 482 w 377"/>
                <a:gd name="T95" fmla="*/ 80 h 361"/>
                <a:gd name="T96" fmla="*/ 500 w 377"/>
                <a:gd name="T97" fmla="*/ 13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1" name="Freeform 28"/>
            <p:cNvSpPr/>
            <p:nvPr/>
          </p:nvSpPr>
          <p:spPr bwMode="invGray">
            <a:xfrm>
              <a:off x="4602655" y="2842810"/>
              <a:ext cx="418956" cy="780952"/>
            </a:xfrm>
            <a:custGeom>
              <a:avLst/>
              <a:gdLst>
                <a:gd name="T0" fmla="*/ 519 w 249"/>
                <a:gd name="T1" fmla="*/ 565 h 457"/>
                <a:gd name="T2" fmla="*/ 498 w 249"/>
                <a:gd name="T3" fmla="*/ 632 h 457"/>
                <a:gd name="T4" fmla="*/ 438 w 249"/>
                <a:gd name="T5" fmla="*/ 687 h 457"/>
                <a:gd name="T6" fmla="*/ 339 w 249"/>
                <a:gd name="T7" fmla="*/ 673 h 457"/>
                <a:gd name="T8" fmla="*/ 199 w 249"/>
                <a:gd name="T9" fmla="*/ 724 h 457"/>
                <a:gd name="T10" fmla="*/ 101 w 249"/>
                <a:gd name="T11" fmla="*/ 765 h 457"/>
                <a:gd name="T12" fmla="*/ 20 w 249"/>
                <a:gd name="T13" fmla="*/ 765 h 457"/>
                <a:gd name="T14" fmla="*/ 0 w 249"/>
                <a:gd name="T15" fmla="*/ 752 h 457"/>
                <a:gd name="T16" fmla="*/ 41 w 249"/>
                <a:gd name="T17" fmla="*/ 646 h 457"/>
                <a:gd name="T18" fmla="*/ 60 w 249"/>
                <a:gd name="T19" fmla="*/ 619 h 457"/>
                <a:gd name="T20" fmla="*/ 20 w 249"/>
                <a:gd name="T21" fmla="*/ 551 h 457"/>
                <a:gd name="T22" fmla="*/ 41 w 249"/>
                <a:gd name="T23" fmla="*/ 444 h 457"/>
                <a:gd name="T24" fmla="*/ 60 w 249"/>
                <a:gd name="T25" fmla="*/ 376 h 457"/>
                <a:gd name="T26" fmla="*/ 79 w 249"/>
                <a:gd name="T27" fmla="*/ 349 h 457"/>
                <a:gd name="T28" fmla="*/ 41 w 249"/>
                <a:gd name="T29" fmla="*/ 323 h 457"/>
                <a:gd name="T30" fmla="*/ 79 w 249"/>
                <a:gd name="T31" fmla="*/ 270 h 457"/>
                <a:gd name="T32" fmla="*/ 138 w 249"/>
                <a:gd name="T33" fmla="*/ 189 h 457"/>
                <a:gd name="T34" fmla="*/ 138 w 249"/>
                <a:gd name="T35" fmla="*/ 135 h 457"/>
                <a:gd name="T36" fmla="*/ 179 w 249"/>
                <a:gd name="T37" fmla="*/ 135 h 457"/>
                <a:gd name="T38" fmla="*/ 300 w 249"/>
                <a:gd name="T39" fmla="*/ 41 h 457"/>
                <a:gd name="T40" fmla="*/ 360 w 249"/>
                <a:gd name="T41" fmla="*/ 27 h 457"/>
                <a:gd name="T42" fmla="*/ 421 w 249"/>
                <a:gd name="T43" fmla="*/ 0 h 457"/>
                <a:gd name="T44" fmla="*/ 438 w 249"/>
                <a:gd name="T45" fmla="*/ 13 h 457"/>
                <a:gd name="T46" fmla="*/ 538 w 249"/>
                <a:gd name="T47" fmla="*/ 0 h 457"/>
                <a:gd name="T48" fmla="*/ 598 w 249"/>
                <a:gd name="T49" fmla="*/ 41 h 457"/>
                <a:gd name="T50" fmla="*/ 538 w 249"/>
                <a:gd name="T51" fmla="*/ 54 h 457"/>
                <a:gd name="T52" fmla="*/ 519 w 249"/>
                <a:gd name="T53" fmla="*/ 80 h 457"/>
                <a:gd name="T54" fmla="*/ 598 w 249"/>
                <a:gd name="T55" fmla="*/ 80 h 457"/>
                <a:gd name="T56" fmla="*/ 620 w 249"/>
                <a:gd name="T57" fmla="*/ 149 h 457"/>
                <a:gd name="T58" fmla="*/ 580 w 249"/>
                <a:gd name="T59" fmla="*/ 202 h 457"/>
                <a:gd name="T60" fmla="*/ 538 w 249"/>
                <a:gd name="T61" fmla="*/ 175 h 457"/>
                <a:gd name="T62" fmla="*/ 480 w 249"/>
                <a:gd name="T63" fmla="*/ 202 h 457"/>
                <a:gd name="T64" fmla="*/ 498 w 249"/>
                <a:gd name="T65" fmla="*/ 229 h 457"/>
                <a:gd name="T66" fmla="*/ 459 w 249"/>
                <a:gd name="T67" fmla="*/ 270 h 457"/>
                <a:gd name="T68" fmla="*/ 560 w 249"/>
                <a:gd name="T69" fmla="*/ 363 h 457"/>
                <a:gd name="T70" fmla="*/ 480 w 249"/>
                <a:gd name="T71" fmla="*/ 510 h 457"/>
                <a:gd name="T72" fmla="*/ 519 w 249"/>
                <a:gd name="T73" fmla="*/ 56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2" name="Freeform 29"/>
            <p:cNvSpPr/>
            <p:nvPr/>
          </p:nvSpPr>
          <p:spPr bwMode="gray">
            <a:xfrm>
              <a:off x="4157077" y="2978360"/>
              <a:ext cx="540859" cy="1038189"/>
            </a:xfrm>
            <a:custGeom>
              <a:avLst/>
              <a:gdLst>
                <a:gd name="T0" fmla="*/ 806 w 321"/>
                <a:gd name="T1" fmla="*/ 797 h 609"/>
                <a:gd name="T2" fmla="*/ 744 w 321"/>
                <a:gd name="T3" fmla="*/ 825 h 609"/>
                <a:gd name="T4" fmla="*/ 705 w 321"/>
                <a:gd name="T5" fmla="*/ 811 h 609"/>
                <a:gd name="T6" fmla="*/ 562 w 321"/>
                <a:gd name="T7" fmla="*/ 811 h 609"/>
                <a:gd name="T8" fmla="*/ 605 w 321"/>
                <a:gd name="T9" fmla="*/ 863 h 609"/>
                <a:gd name="T10" fmla="*/ 562 w 321"/>
                <a:gd name="T11" fmla="*/ 930 h 609"/>
                <a:gd name="T12" fmla="*/ 583 w 321"/>
                <a:gd name="T13" fmla="*/ 1010 h 609"/>
                <a:gd name="T14" fmla="*/ 503 w 321"/>
                <a:gd name="T15" fmla="*/ 996 h 609"/>
                <a:gd name="T16" fmla="*/ 384 w 321"/>
                <a:gd name="T17" fmla="*/ 943 h 609"/>
                <a:gd name="T18" fmla="*/ 240 w 321"/>
                <a:gd name="T19" fmla="*/ 916 h 609"/>
                <a:gd name="T20" fmla="*/ 141 w 321"/>
                <a:gd name="T21" fmla="*/ 863 h 609"/>
                <a:gd name="T22" fmla="*/ 41 w 321"/>
                <a:gd name="T23" fmla="*/ 863 h 609"/>
                <a:gd name="T24" fmla="*/ 41 w 321"/>
                <a:gd name="T25" fmla="*/ 851 h 609"/>
                <a:gd name="T26" fmla="*/ 0 w 321"/>
                <a:gd name="T27" fmla="*/ 838 h 609"/>
                <a:gd name="T28" fmla="*/ 20 w 321"/>
                <a:gd name="T29" fmla="*/ 825 h 609"/>
                <a:gd name="T30" fmla="*/ 20 w 321"/>
                <a:gd name="T31" fmla="*/ 784 h 609"/>
                <a:gd name="T32" fmla="*/ 0 w 321"/>
                <a:gd name="T33" fmla="*/ 771 h 609"/>
                <a:gd name="T34" fmla="*/ 41 w 321"/>
                <a:gd name="T35" fmla="*/ 758 h 609"/>
                <a:gd name="T36" fmla="*/ 121 w 321"/>
                <a:gd name="T37" fmla="*/ 758 h 609"/>
                <a:gd name="T38" fmla="*/ 121 w 321"/>
                <a:gd name="T39" fmla="*/ 572 h 609"/>
                <a:gd name="T40" fmla="*/ 221 w 321"/>
                <a:gd name="T41" fmla="*/ 572 h 609"/>
                <a:gd name="T42" fmla="*/ 221 w 321"/>
                <a:gd name="T43" fmla="*/ 597 h 609"/>
                <a:gd name="T44" fmla="*/ 281 w 321"/>
                <a:gd name="T45" fmla="*/ 597 h 609"/>
                <a:gd name="T46" fmla="*/ 281 w 321"/>
                <a:gd name="T47" fmla="*/ 545 h 609"/>
                <a:gd name="T48" fmla="*/ 402 w 321"/>
                <a:gd name="T49" fmla="*/ 545 h 609"/>
                <a:gd name="T50" fmla="*/ 422 w 321"/>
                <a:gd name="T51" fmla="*/ 466 h 609"/>
                <a:gd name="T52" fmla="*/ 422 w 321"/>
                <a:gd name="T53" fmla="*/ 411 h 609"/>
                <a:gd name="T54" fmla="*/ 362 w 321"/>
                <a:gd name="T55" fmla="*/ 385 h 609"/>
                <a:gd name="T56" fmla="*/ 281 w 321"/>
                <a:gd name="T57" fmla="*/ 345 h 609"/>
                <a:gd name="T58" fmla="*/ 240 w 321"/>
                <a:gd name="T59" fmla="*/ 307 h 609"/>
                <a:gd name="T60" fmla="*/ 260 w 321"/>
                <a:gd name="T61" fmla="*/ 239 h 609"/>
                <a:gd name="T62" fmla="*/ 301 w 321"/>
                <a:gd name="T63" fmla="*/ 214 h 609"/>
                <a:gd name="T64" fmla="*/ 362 w 321"/>
                <a:gd name="T65" fmla="*/ 239 h 609"/>
                <a:gd name="T66" fmla="*/ 444 w 321"/>
                <a:gd name="T67" fmla="*/ 239 h 609"/>
                <a:gd name="T68" fmla="*/ 463 w 321"/>
                <a:gd name="T69" fmla="*/ 199 h 609"/>
                <a:gd name="T70" fmla="*/ 503 w 321"/>
                <a:gd name="T71" fmla="*/ 199 h 609"/>
                <a:gd name="T72" fmla="*/ 483 w 321"/>
                <a:gd name="T73" fmla="*/ 145 h 609"/>
                <a:gd name="T74" fmla="*/ 622 w 321"/>
                <a:gd name="T75" fmla="*/ 53 h 609"/>
                <a:gd name="T76" fmla="*/ 622 w 321"/>
                <a:gd name="T77" fmla="*/ 27 h 609"/>
                <a:gd name="T78" fmla="*/ 705 w 321"/>
                <a:gd name="T79" fmla="*/ 27 h 609"/>
                <a:gd name="T80" fmla="*/ 723 w 321"/>
                <a:gd name="T81" fmla="*/ 41 h 609"/>
                <a:gd name="T82" fmla="*/ 744 w 321"/>
                <a:gd name="T83" fmla="*/ 13 h 609"/>
                <a:gd name="T84" fmla="*/ 765 w 321"/>
                <a:gd name="T85" fmla="*/ 0 h 609"/>
                <a:gd name="T86" fmla="*/ 806 w 321"/>
                <a:gd name="T87" fmla="*/ 41 h 609"/>
                <a:gd name="T88" fmla="*/ 806 w 321"/>
                <a:gd name="T89" fmla="*/ 53 h 609"/>
                <a:gd name="T90" fmla="*/ 705 w 321"/>
                <a:gd name="T91" fmla="*/ 186 h 609"/>
                <a:gd name="T92" fmla="*/ 744 w 321"/>
                <a:gd name="T93" fmla="*/ 214 h 609"/>
                <a:gd name="T94" fmla="*/ 705 w 321"/>
                <a:gd name="T95" fmla="*/ 307 h 609"/>
                <a:gd name="T96" fmla="*/ 684 w 321"/>
                <a:gd name="T97" fmla="*/ 411 h 609"/>
                <a:gd name="T98" fmla="*/ 723 w 321"/>
                <a:gd name="T99" fmla="*/ 479 h 609"/>
                <a:gd name="T100" fmla="*/ 663 w 321"/>
                <a:gd name="T101" fmla="*/ 597 h 609"/>
                <a:gd name="T102" fmla="*/ 684 w 321"/>
                <a:gd name="T103" fmla="*/ 623 h 609"/>
                <a:gd name="T104" fmla="*/ 723 w 321"/>
                <a:gd name="T105" fmla="*/ 716 h 609"/>
                <a:gd name="T106" fmla="*/ 806 w 321"/>
                <a:gd name="T107" fmla="*/ 797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3" name="Freeform 30"/>
            <p:cNvSpPr/>
            <p:nvPr/>
          </p:nvSpPr>
          <p:spPr bwMode="invGray">
            <a:xfrm>
              <a:off x="4056191" y="2992223"/>
              <a:ext cx="295651" cy="534498"/>
            </a:xfrm>
            <a:custGeom>
              <a:avLst/>
              <a:gdLst>
                <a:gd name="T0" fmla="*/ 423 w 177"/>
                <a:gd name="T1" fmla="*/ 201 h 313"/>
                <a:gd name="T2" fmla="*/ 386 w 177"/>
                <a:gd name="T3" fmla="*/ 173 h 313"/>
                <a:gd name="T4" fmla="*/ 288 w 177"/>
                <a:gd name="T5" fmla="*/ 149 h 313"/>
                <a:gd name="T6" fmla="*/ 327 w 177"/>
                <a:gd name="T7" fmla="*/ 53 h 313"/>
                <a:gd name="T8" fmla="*/ 309 w 177"/>
                <a:gd name="T9" fmla="*/ 0 h 313"/>
                <a:gd name="T10" fmla="*/ 175 w 177"/>
                <a:gd name="T11" fmla="*/ 93 h 313"/>
                <a:gd name="T12" fmla="*/ 154 w 177"/>
                <a:gd name="T13" fmla="*/ 187 h 313"/>
                <a:gd name="T14" fmla="*/ 97 w 177"/>
                <a:gd name="T15" fmla="*/ 201 h 313"/>
                <a:gd name="T16" fmla="*/ 20 w 177"/>
                <a:gd name="T17" fmla="*/ 241 h 313"/>
                <a:gd name="T18" fmla="*/ 0 w 177"/>
                <a:gd name="T19" fmla="*/ 280 h 313"/>
                <a:gd name="T20" fmla="*/ 97 w 177"/>
                <a:gd name="T21" fmla="*/ 322 h 313"/>
                <a:gd name="T22" fmla="*/ 97 w 177"/>
                <a:gd name="T23" fmla="*/ 375 h 313"/>
                <a:gd name="T24" fmla="*/ 116 w 177"/>
                <a:gd name="T25" fmla="*/ 402 h 313"/>
                <a:gd name="T26" fmla="*/ 97 w 177"/>
                <a:gd name="T27" fmla="*/ 442 h 313"/>
                <a:gd name="T28" fmla="*/ 116 w 177"/>
                <a:gd name="T29" fmla="*/ 468 h 313"/>
                <a:gd name="T30" fmla="*/ 230 w 177"/>
                <a:gd name="T31" fmla="*/ 523 h 313"/>
                <a:gd name="T32" fmla="*/ 272 w 177"/>
                <a:gd name="T33" fmla="*/ 523 h 313"/>
                <a:gd name="T34" fmla="*/ 272 w 177"/>
                <a:gd name="T35" fmla="*/ 497 h 313"/>
                <a:gd name="T36" fmla="*/ 309 w 177"/>
                <a:gd name="T37" fmla="*/ 456 h 313"/>
                <a:gd name="T38" fmla="*/ 288 w 177"/>
                <a:gd name="T39" fmla="*/ 402 h 313"/>
                <a:gd name="T40" fmla="*/ 272 w 177"/>
                <a:gd name="T41" fmla="*/ 402 h 313"/>
                <a:gd name="T42" fmla="*/ 250 w 177"/>
                <a:gd name="T43" fmla="*/ 349 h 313"/>
                <a:gd name="T44" fmla="*/ 288 w 177"/>
                <a:gd name="T45" fmla="*/ 349 h 313"/>
                <a:gd name="T46" fmla="*/ 288 w 177"/>
                <a:gd name="T47" fmla="*/ 294 h 313"/>
                <a:gd name="T48" fmla="*/ 327 w 177"/>
                <a:gd name="T49" fmla="*/ 294 h 313"/>
                <a:gd name="T50" fmla="*/ 365 w 177"/>
                <a:gd name="T51" fmla="*/ 308 h 313"/>
                <a:gd name="T52" fmla="*/ 386 w 177"/>
                <a:gd name="T53" fmla="*/ 227 h 313"/>
                <a:gd name="T54" fmla="*/ 423 w 177"/>
                <a:gd name="T55" fmla="*/ 201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4" name="Freeform 31"/>
            <p:cNvSpPr/>
            <p:nvPr/>
          </p:nvSpPr>
          <p:spPr bwMode="invGray">
            <a:xfrm>
              <a:off x="2998293" y="2460806"/>
              <a:ext cx="1443225" cy="1434056"/>
            </a:xfrm>
            <a:custGeom>
              <a:avLst/>
              <a:gdLst>
                <a:gd name="T0" fmla="*/ 1584 w 857"/>
                <a:gd name="T1" fmla="*/ 798 h 841"/>
                <a:gd name="T2" fmla="*/ 1686 w 857"/>
                <a:gd name="T3" fmla="*/ 890 h 841"/>
                <a:gd name="T4" fmla="*/ 1686 w 857"/>
                <a:gd name="T5" fmla="*/ 943 h 841"/>
                <a:gd name="T6" fmla="*/ 1847 w 857"/>
                <a:gd name="T7" fmla="*/ 1038 h 841"/>
                <a:gd name="T8" fmla="*/ 1865 w 857"/>
                <a:gd name="T9" fmla="*/ 997 h 841"/>
                <a:gd name="T10" fmla="*/ 1885 w 857"/>
                <a:gd name="T11" fmla="*/ 917 h 841"/>
                <a:gd name="T12" fmla="*/ 1847 w 857"/>
                <a:gd name="T13" fmla="*/ 866 h 841"/>
                <a:gd name="T14" fmla="*/ 1885 w 857"/>
                <a:gd name="T15" fmla="*/ 811 h 841"/>
                <a:gd name="T16" fmla="*/ 2005 w 857"/>
                <a:gd name="T17" fmla="*/ 851 h 841"/>
                <a:gd name="T18" fmla="*/ 2148 w 857"/>
                <a:gd name="T19" fmla="*/ 917 h 841"/>
                <a:gd name="T20" fmla="*/ 2005 w 857"/>
                <a:gd name="T21" fmla="*/ 1052 h 841"/>
                <a:gd name="T22" fmla="*/ 1946 w 857"/>
                <a:gd name="T23" fmla="*/ 1104 h 841"/>
                <a:gd name="T24" fmla="*/ 1847 w 857"/>
                <a:gd name="T25" fmla="*/ 1077 h 841"/>
                <a:gd name="T26" fmla="*/ 1766 w 857"/>
                <a:gd name="T27" fmla="*/ 1250 h 841"/>
                <a:gd name="T28" fmla="*/ 1745 w 857"/>
                <a:gd name="T29" fmla="*/ 1291 h 841"/>
                <a:gd name="T30" fmla="*/ 1726 w 857"/>
                <a:gd name="T31" fmla="*/ 1343 h 841"/>
                <a:gd name="T32" fmla="*/ 1584 w 857"/>
                <a:gd name="T33" fmla="*/ 1397 h 841"/>
                <a:gd name="T34" fmla="*/ 1487 w 857"/>
                <a:gd name="T35" fmla="*/ 1263 h 841"/>
                <a:gd name="T36" fmla="*/ 1445 w 857"/>
                <a:gd name="T37" fmla="*/ 1250 h 841"/>
                <a:gd name="T38" fmla="*/ 1324 w 857"/>
                <a:gd name="T39" fmla="*/ 1156 h 841"/>
                <a:gd name="T40" fmla="*/ 1244 w 857"/>
                <a:gd name="T41" fmla="*/ 1182 h 841"/>
                <a:gd name="T42" fmla="*/ 1224 w 857"/>
                <a:gd name="T43" fmla="*/ 1210 h 841"/>
                <a:gd name="T44" fmla="*/ 1203 w 857"/>
                <a:gd name="T45" fmla="*/ 1291 h 841"/>
                <a:gd name="T46" fmla="*/ 1165 w 857"/>
                <a:gd name="T47" fmla="*/ 1238 h 841"/>
                <a:gd name="T48" fmla="*/ 1043 w 857"/>
                <a:gd name="T49" fmla="*/ 1210 h 841"/>
                <a:gd name="T50" fmla="*/ 1023 w 857"/>
                <a:gd name="T51" fmla="*/ 1145 h 841"/>
                <a:gd name="T52" fmla="*/ 1144 w 857"/>
                <a:gd name="T53" fmla="*/ 1156 h 841"/>
                <a:gd name="T54" fmla="*/ 1224 w 857"/>
                <a:gd name="T55" fmla="*/ 1118 h 841"/>
                <a:gd name="T56" fmla="*/ 1165 w 857"/>
                <a:gd name="T57" fmla="*/ 1064 h 841"/>
                <a:gd name="T58" fmla="*/ 1264 w 857"/>
                <a:gd name="T59" fmla="*/ 997 h 841"/>
                <a:gd name="T60" fmla="*/ 1344 w 857"/>
                <a:gd name="T61" fmla="*/ 943 h 841"/>
                <a:gd name="T62" fmla="*/ 1203 w 857"/>
                <a:gd name="T63" fmla="*/ 679 h 841"/>
                <a:gd name="T64" fmla="*/ 1023 w 857"/>
                <a:gd name="T65" fmla="*/ 599 h 841"/>
                <a:gd name="T66" fmla="*/ 861 w 857"/>
                <a:gd name="T67" fmla="*/ 559 h 841"/>
                <a:gd name="T68" fmla="*/ 703 w 857"/>
                <a:gd name="T69" fmla="*/ 518 h 841"/>
                <a:gd name="T70" fmla="*/ 522 w 857"/>
                <a:gd name="T71" fmla="*/ 559 h 841"/>
                <a:gd name="T72" fmla="*/ 121 w 857"/>
                <a:gd name="T73" fmla="*/ 399 h 841"/>
                <a:gd name="T74" fmla="*/ 20 w 857"/>
                <a:gd name="T75" fmla="*/ 266 h 841"/>
                <a:gd name="T76" fmla="*/ 121 w 857"/>
                <a:gd name="T77" fmla="*/ 252 h 841"/>
                <a:gd name="T78" fmla="*/ 281 w 857"/>
                <a:gd name="T79" fmla="*/ 159 h 841"/>
                <a:gd name="T80" fmla="*/ 341 w 857"/>
                <a:gd name="T81" fmla="*/ 106 h 841"/>
                <a:gd name="T82" fmla="*/ 542 w 857"/>
                <a:gd name="T83" fmla="*/ 53 h 841"/>
                <a:gd name="T84" fmla="*/ 582 w 857"/>
                <a:gd name="T85" fmla="*/ 0 h 841"/>
                <a:gd name="T86" fmla="*/ 722 w 857"/>
                <a:gd name="T87" fmla="*/ 122 h 841"/>
                <a:gd name="T88" fmla="*/ 743 w 857"/>
                <a:gd name="T89" fmla="*/ 214 h 841"/>
                <a:gd name="T90" fmla="*/ 782 w 857"/>
                <a:gd name="T91" fmla="*/ 293 h 841"/>
                <a:gd name="T92" fmla="*/ 844 w 857"/>
                <a:gd name="T93" fmla="*/ 320 h 841"/>
                <a:gd name="T94" fmla="*/ 1023 w 857"/>
                <a:gd name="T95" fmla="*/ 293 h 841"/>
                <a:gd name="T96" fmla="*/ 1023 w 857"/>
                <a:gd name="T97" fmla="*/ 359 h 841"/>
                <a:gd name="T98" fmla="*/ 964 w 857"/>
                <a:gd name="T99" fmla="*/ 424 h 841"/>
                <a:gd name="T100" fmla="*/ 1083 w 857"/>
                <a:gd name="T101" fmla="*/ 546 h 841"/>
                <a:gd name="T102" fmla="*/ 1244 w 857"/>
                <a:gd name="T103" fmla="*/ 572 h 841"/>
                <a:gd name="T104" fmla="*/ 1324 w 857"/>
                <a:gd name="T105" fmla="*/ 531 h 841"/>
                <a:gd name="T106" fmla="*/ 1465 w 857"/>
                <a:gd name="T107" fmla="*/ 531 h 841"/>
                <a:gd name="T108" fmla="*/ 1565 w 857"/>
                <a:gd name="T109" fmla="*/ 559 h 841"/>
                <a:gd name="T110" fmla="*/ 1445 w 857"/>
                <a:gd name="T111" fmla="*/ 651 h 841"/>
                <a:gd name="T112" fmla="*/ 1505 w 857"/>
                <a:gd name="T113" fmla="*/ 75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5" name="Freeform 32"/>
            <p:cNvSpPr/>
            <p:nvPr/>
          </p:nvSpPr>
          <p:spPr bwMode="invGray">
            <a:xfrm>
              <a:off x="3456482" y="1136115"/>
              <a:ext cx="2397436" cy="2117966"/>
            </a:xfrm>
            <a:custGeom>
              <a:avLst/>
              <a:gdLst>
                <a:gd name="T0" fmla="*/ 41 w 1425"/>
                <a:gd name="T1" fmla="*/ 1497 h 1241"/>
                <a:gd name="T2" fmla="*/ 158 w 1425"/>
                <a:gd name="T3" fmla="*/ 1617 h 1241"/>
                <a:gd name="T4" fmla="*/ 339 w 1425"/>
                <a:gd name="T5" fmla="*/ 1629 h 1241"/>
                <a:gd name="T6" fmla="*/ 279 w 1425"/>
                <a:gd name="T7" fmla="*/ 1722 h 1241"/>
                <a:gd name="T8" fmla="*/ 538 w 1425"/>
                <a:gd name="T9" fmla="*/ 1885 h 1241"/>
                <a:gd name="T10" fmla="*/ 639 w 1425"/>
                <a:gd name="T11" fmla="*/ 1829 h 1241"/>
                <a:gd name="T12" fmla="*/ 879 w 1425"/>
                <a:gd name="T13" fmla="*/ 1843 h 1241"/>
                <a:gd name="T14" fmla="*/ 819 w 1425"/>
                <a:gd name="T15" fmla="*/ 2070 h 1241"/>
                <a:gd name="T16" fmla="*/ 1058 w 1425"/>
                <a:gd name="T17" fmla="*/ 2004 h 1241"/>
                <a:gd name="T18" fmla="*/ 1240 w 1425"/>
                <a:gd name="T19" fmla="*/ 1856 h 1241"/>
                <a:gd name="T20" fmla="*/ 1396 w 1425"/>
                <a:gd name="T21" fmla="*/ 2043 h 1241"/>
                <a:gd name="T22" fmla="*/ 1498 w 1425"/>
                <a:gd name="T23" fmla="*/ 2004 h 1241"/>
                <a:gd name="T24" fmla="*/ 1657 w 1425"/>
                <a:gd name="T25" fmla="*/ 1856 h 1241"/>
                <a:gd name="T26" fmla="*/ 1758 w 1425"/>
                <a:gd name="T27" fmla="*/ 1829 h 1241"/>
                <a:gd name="T28" fmla="*/ 1837 w 1425"/>
                <a:gd name="T29" fmla="*/ 1829 h 1241"/>
                <a:gd name="T30" fmla="*/ 1998 w 1425"/>
                <a:gd name="T31" fmla="*/ 1712 h 1241"/>
                <a:gd name="T32" fmla="*/ 2155 w 1425"/>
                <a:gd name="T33" fmla="*/ 1684 h 1241"/>
                <a:gd name="T34" fmla="*/ 2236 w 1425"/>
                <a:gd name="T35" fmla="*/ 1536 h 1241"/>
                <a:gd name="T36" fmla="*/ 2355 w 1425"/>
                <a:gd name="T37" fmla="*/ 1522 h 1241"/>
                <a:gd name="T38" fmla="*/ 2515 w 1425"/>
                <a:gd name="T39" fmla="*/ 1456 h 1241"/>
                <a:gd name="T40" fmla="*/ 2715 w 1425"/>
                <a:gd name="T41" fmla="*/ 1376 h 1241"/>
                <a:gd name="T42" fmla="*/ 2814 w 1425"/>
                <a:gd name="T43" fmla="*/ 1536 h 1241"/>
                <a:gd name="T44" fmla="*/ 2933 w 1425"/>
                <a:gd name="T45" fmla="*/ 1482 h 1241"/>
                <a:gd name="T46" fmla="*/ 2933 w 1425"/>
                <a:gd name="T47" fmla="*/ 1403 h 1241"/>
                <a:gd name="T48" fmla="*/ 3374 w 1425"/>
                <a:gd name="T49" fmla="*/ 1310 h 1241"/>
                <a:gd name="T50" fmla="*/ 3434 w 1425"/>
                <a:gd name="T51" fmla="*/ 1217 h 1241"/>
                <a:gd name="T52" fmla="*/ 3274 w 1425"/>
                <a:gd name="T53" fmla="*/ 1122 h 1241"/>
                <a:gd name="T54" fmla="*/ 3155 w 1425"/>
                <a:gd name="T55" fmla="*/ 934 h 1241"/>
                <a:gd name="T56" fmla="*/ 3334 w 1425"/>
                <a:gd name="T57" fmla="*/ 934 h 1241"/>
                <a:gd name="T58" fmla="*/ 3374 w 1425"/>
                <a:gd name="T59" fmla="*/ 788 h 1241"/>
                <a:gd name="T60" fmla="*/ 3233 w 1425"/>
                <a:gd name="T61" fmla="*/ 721 h 1241"/>
                <a:gd name="T62" fmla="*/ 3472 w 1425"/>
                <a:gd name="T63" fmla="*/ 493 h 1241"/>
                <a:gd name="T64" fmla="*/ 3554 w 1425"/>
                <a:gd name="T65" fmla="*/ 214 h 1241"/>
                <a:gd name="T66" fmla="*/ 3355 w 1425"/>
                <a:gd name="T67" fmla="*/ 214 h 1241"/>
                <a:gd name="T68" fmla="*/ 3155 w 1425"/>
                <a:gd name="T69" fmla="*/ 122 h 1241"/>
                <a:gd name="T70" fmla="*/ 2974 w 1425"/>
                <a:gd name="T71" fmla="*/ 109 h 1241"/>
                <a:gd name="T72" fmla="*/ 2914 w 1425"/>
                <a:gd name="T73" fmla="*/ 0 h 1241"/>
                <a:gd name="T74" fmla="*/ 2896 w 1425"/>
                <a:gd name="T75" fmla="*/ 109 h 1241"/>
                <a:gd name="T76" fmla="*/ 2814 w 1425"/>
                <a:gd name="T77" fmla="*/ 280 h 1241"/>
                <a:gd name="T78" fmla="*/ 2795 w 1425"/>
                <a:gd name="T79" fmla="*/ 401 h 1241"/>
                <a:gd name="T80" fmla="*/ 2476 w 1425"/>
                <a:gd name="T81" fmla="*/ 466 h 1241"/>
                <a:gd name="T82" fmla="*/ 2476 w 1425"/>
                <a:gd name="T83" fmla="*/ 721 h 1241"/>
                <a:gd name="T84" fmla="*/ 2634 w 1425"/>
                <a:gd name="T85" fmla="*/ 695 h 1241"/>
                <a:gd name="T86" fmla="*/ 2836 w 1425"/>
                <a:gd name="T87" fmla="*/ 748 h 1241"/>
                <a:gd name="T88" fmla="*/ 2836 w 1425"/>
                <a:gd name="T89" fmla="*/ 841 h 1241"/>
                <a:gd name="T90" fmla="*/ 2596 w 1425"/>
                <a:gd name="T91" fmla="*/ 895 h 1241"/>
                <a:gd name="T92" fmla="*/ 2476 w 1425"/>
                <a:gd name="T93" fmla="*/ 988 h 1241"/>
                <a:gd name="T94" fmla="*/ 2155 w 1425"/>
                <a:gd name="T95" fmla="*/ 1109 h 1241"/>
                <a:gd name="T96" fmla="*/ 1897 w 1425"/>
                <a:gd name="T97" fmla="*/ 1082 h 1241"/>
                <a:gd name="T98" fmla="*/ 1916 w 1425"/>
                <a:gd name="T99" fmla="*/ 1255 h 1241"/>
                <a:gd name="T100" fmla="*/ 1596 w 1425"/>
                <a:gd name="T101" fmla="*/ 1415 h 1241"/>
                <a:gd name="T102" fmla="*/ 1139 w 1425"/>
                <a:gd name="T103" fmla="*/ 1469 h 1241"/>
                <a:gd name="T104" fmla="*/ 879 w 1425"/>
                <a:gd name="T105" fmla="*/ 1482 h 1241"/>
                <a:gd name="T106" fmla="*/ 620 w 1425"/>
                <a:gd name="T107" fmla="*/ 1441 h 1241"/>
                <a:gd name="T108" fmla="*/ 239 w 1425"/>
                <a:gd name="T109" fmla="*/ 1363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6" name="Freeform 33"/>
            <p:cNvSpPr/>
            <p:nvPr/>
          </p:nvSpPr>
          <p:spPr bwMode="invGray">
            <a:xfrm>
              <a:off x="1248207" y="1491933"/>
              <a:ext cx="2142419" cy="1762148"/>
            </a:xfrm>
            <a:custGeom>
              <a:avLst/>
              <a:gdLst>
                <a:gd name="T0" fmla="*/ 3140 w 1273"/>
                <a:gd name="T1" fmla="*/ 960 h 1033"/>
                <a:gd name="T2" fmla="*/ 3099 w 1273"/>
                <a:gd name="T3" fmla="*/ 1052 h 1033"/>
                <a:gd name="T4" fmla="*/ 2939 w 1273"/>
                <a:gd name="T5" fmla="*/ 1052 h 1033"/>
                <a:gd name="T6" fmla="*/ 2879 w 1273"/>
                <a:gd name="T7" fmla="*/ 1105 h 1033"/>
                <a:gd name="T8" fmla="*/ 2699 w 1273"/>
                <a:gd name="T9" fmla="*/ 1199 h 1033"/>
                <a:gd name="T10" fmla="*/ 2620 w 1273"/>
                <a:gd name="T11" fmla="*/ 1213 h 1033"/>
                <a:gd name="T12" fmla="*/ 2339 w 1273"/>
                <a:gd name="T13" fmla="*/ 1373 h 1033"/>
                <a:gd name="T14" fmla="*/ 2200 w 1273"/>
                <a:gd name="T15" fmla="*/ 1467 h 1033"/>
                <a:gd name="T16" fmla="*/ 2300 w 1273"/>
                <a:gd name="T17" fmla="*/ 1571 h 1033"/>
                <a:gd name="T18" fmla="*/ 2222 w 1273"/>
                <a:gd name="T19" fmla="*/ 1653 h 1033"/>
                <a:gd name="T20" fmla="*/ 2239 w 1273"/>
                <a:gd name="T21" fmla="*/ 1720 h 1033"/>
                <a:gd name="T22" fmla="*/ 2101 w 1273"/>
                <a:gd name="T23" fmla="*/ 1692 h 1033"/>
                <a:gd name="T24" fmla="*/ 2018 w 1273"/>
                <a:gd name="T25" fmla="*/ 1666 h 1033"/>
                <a:gd name="T26" fmla="*/ 1841 w 1273"/>
                <a:gd name="T27" fmla="*/ 1598 h 1033"/>
                <a:gd name="T28" fmla="*/ 1500 w 1273"/>
                <a:gd name="T29" fmla="*/ 1640 h 1033"/>
                <a:gd name="T30" fmla="*/ 1282 w 1273"/>
                <a:gd name="T31" fmla="*/ 1653 h 1033"/>
                <a:gd name="T32" fmla="*/ 1079 w 1273"/>
                <a:gd name="T33" fmla="*/ 1585 h 1033"/>
                <a:gd name="T34" fmla="*/ 920 w 1273"/>
                <a:gd name="T35" fmla="*/ 1598 h 1033"/>
                <a:gd name="T36" fmla="*/ 681 w 1273"/>
                <a:gd name="T37" fmla="*/ 1545 h 1033"/>
                <a:gd name="T38" fmla="*/ 539 w 1273"/>
                <a:gd name="T39" fmla="*/ 1640 h 1033"/>
                <a:gd name="T40" fmla="*/ 381 w 1273"/>
                <a:gd name="T41" fmla="*/ 1571 h 1033"/>
                <a:gd name="T42" fmla="*/ 259 w 1273"/>
                <a:gd name="T43" fmla="*/ 1440 h 1033"/>
                <a:gd name="T44" fmla="*/ 138 w 1273"/>
                <a:gd name="T45" fmla="*/ 1332 h 1033"/>
                <a:gd name="T46" fmla="*/ 160 w 1273"/>
                <a:gd name="T47" fmla="*/ 1291 h 1033"/>
                <a:gd name="T48" fmla="*/ 101 w 1273"/>
                <a:gd name="T49" fmla="*/ 1187 h 1033"/>
                <a:gd name="T50" fmla="*/ 0 w 1273"/>
                <a:gd name="T51" fmla="*/ 1146 h 1033"/>
                <a:gd name="T52" fmla="*/ 79 w 1273"/>
                <a:gd name="T53" fmla="*/ 1146 h 1033"/>
                <a:gd name="T54" fmla="*/ 79 w 1273"/>
                <a:gd name="T55" fmla="*/ 1026 h 1033"/>
                <a:gd name="T56" fmla="*/ 60 w 1273"/>
                <a:gd name="T57" fmla="*/ 947 h 1033"/>
                <a:gd name="T58" fmla="*/ 0 w 1273"/>
                <a:gd name="T59" fmla="*/ 867 h 1033"/>
                <a:gd name="T60" fmla="*/ 221 w 1273"/>
                <a:gd name="T61" fmla="*/ 773 h 1033"/>
                <a:gd name="T62" fmla="*/ 339 w 1273"/>
                <a:gd name="T63" fmla="*/ 760 h 1033"/>
                <a:gd name="T64" fmla="*/ 381 w 1273"/>
                <a:gd name="T65" fmla="*/ 800 h 1033"/>
                <a:gd name="T66" fmla="*/ 500 w 1273"/>
                <a:gd name="T67" fmla="*/ 800 h 1033"/>
                <a:gd name="T68" fmla="*/ 759 w 1273"/>
                <a:gd name="T69" fmla="*/ 760 h 1033"/>
                <a:gd name="T70" fmla="*/ 1041 w 1273"/>
                <a:gd name="T71" fmla="*/ 708 h 1033"/>
                <a:gd name="T72" fmla="*/ 1059 w 1273"/>
                <a:gd name="T73" fmla="*/ 627 h 1033"/>
                <a:gd name="T74" fmla="*/ 1179 w 1273"/>
                <a:gd name="T75" fmla="*/ 388 h 1033"/>
                <a:gd name="T76" fmla="*/ 1140 w 1273"/>
                <a:gd name="T77" fmla="*/ 332 h 1033"/>
                <a:gd name="T78" fmla="*/ 1480 w 1273"/>
                <a:gd name="T79" fmla="*/ 374 h 1033"/>
                <a:gd name="T80" fmla="*/ 1660 w 1273"/>
                <a:gd name="T81" fmla="*/ 159 h 1033"/>
                <a:gd name="T82" fmla="*/ 1959 w 1273"/>
                <a:gd name="T83" fmla="*/ 214 h 1033"/>
                <a:gd name="T84" fmla="*/ 1959 w 1273"/>
                <a:gd name="T85" fmla="*/ 135 h 1033"/>
                <a:gd name="T86" fmla="*/ 2101 w 1273"/>
                <a:gd name="T87" fmla="*/ 66 h 1033"/>
                <a:gd name="T88" fmla="*/ 2200 w 1273"/>
                <a:gd name="T89" fmla="*/ 0 h 1033"/>
                <a:gd name="T90" fmla="*/ 2319 w 1273"/>
                <a:gd name="T91" fmla="*/ 27 h 1033"/>
                <a:gd name="T92" fmla="*/ 2319 w 1273"/>
                <a:gd name="T93" fmla="*/ 80 h 1033"/>
                <a:gd name="T94" fmla="*/ 2401 w 1273"/>
                <a:gd name="T95" fmla="*/ 186 h 1033"/>
                <a:gd name="T96" fmla="*/ 2560 w 1273"/>
                <a:gd name="T97" fmla="*/ 239 h 1033"/>
                <a:gd name="T98" fmla="*/ 2599 w 1273"/>
                <a:gd name="T99" fmla="*/ 414 h 1033"/>
                <a:gd name="T100" fmla="*/ 2539 w 1273"/>
                <a:gd name="T101" fmla="*/ 559 h 1033"/>
                <a:gd name="T102" fmla="*/ 2782 w 1273"/>
                <a:gd name="T103" fmla="*/ 615 h 1033"/>
                <a:gd name="T104" fmla="*/ 3021 w 1273"/>
                <a:gd name="T105" fmla="*/ 732 h 1033"/>
                <a:gd name="T106" fmla="*/ 3082 w 1273"/>
                <a:gd name="T107" fmla="*/ 800 h 1033"/>
                <a:gd name="T108" fmla="*/ 3179 w 1273"/>
                <a:gd name="T109" fmla="*/ 947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7" name="Freeform 34"/>
            <p:cNvSpPr/>
            <p:nvPr/>
          </p:nvSpPr>
          <p:spPr bwMode="invGray">
            <a:xfrm>
              <a:off x="5706793" y="4726645"/>
              <a:ext cx="214382" cy="440537"/>
            </a:xfrm>
            <a:custGeom>
              <a:avLst/>
              <a:gdLst>
                <a:gd name="T0" fmla="*/ 55 w 129"/>
                <a:gd name="T1" fmla="*/ 395 h 257"/>
                <a:gd name="T2" fmla="*/ 75 w 129"/>
                <a:gd name="T3" fmla="*/ 424 h 257"/>
                <a:gd name="T4" fmla="*/ 130 w 129"/>
                <a:gd name="T5" fmla="*/ 437 h 257"/>
                <a:gd name="T6" fmla="*/ 151 w 129"/>
                <a:gd name="T7" fmla="*/ 382 h 257"/>
                <a:gd name="T8" fmla="*/ 243 w 129"/>
                <a:gd name="T9" fmla="*/ 315 h 257"/>
                <a:gd name="T10" fmla="*/ 243 w 129"/>
                <a:gd name="T11" fmla="*/ 218 h 257"/>
                <a:gd name="T12" fmla="*/ 280 w 129"/>
                <a:gd name="T13" fmla="*/ 164 h 257"/>
                <a:gd name="T14" fmla="*/ 300 w 129"/>
                <a:gd name="T15" fmla="*/ 122 h 257"/>
                <a:gd name="T16" fmla="*/ 263 w 129"/>
                <a:gd name="T17" fmla="*/ 96 h 257"/>
                <a:gd name="T18" fmla="*/ 243 w 129"/>
                <a:gd name="T19" fmla="*/ 0 h 257"/>
                <a:gd name="T20" fmla="*/ 151 w 129"/>
                <a:gd name="T21" fmla="*/ 41 h 257"/>
                <a:gd name="T22" fmla="*/ 114 w 129"/>
                <a:gd name="T23" fmla="*/ 41 h 257"/>
                <a:gd name="T24" fmla="*/ 130 w 129"/>
                <a:gd name="T25" fmla="*/ 69 h 257"/>
                <a:gd name="T26" fmla="*/ 55 w 129"/>
                <a:gd name="T27" fmla="*/ 122 h 257"/>
                <a:gd name="T28" fmla="*/ 55 w 129"/>
                <a:gd name="T29" fmla="*/ 191 h 257"/>
                <a:gd name="T30" fmla="*/ 0 w 129"/>
                <a:gd name="T31" fmla="*/ 231 h 257"/>
                <a:gd name="T32" fmla="*/ 18 w 129"/>
                <a:gd name="T33" fmla="*/ 286 h 257"/>
                <a:gd name="T34" fmla="*/ 38 w 129"/>
                <a:gd name="T35" fmla="*/ 382 h 257"/>
                <a:gd name="T36" fmla="*/ 55 w 129"/>
                <a:gd name="T37" fmla="*/ 395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grpSp>
      <p:graphicFrame>
        <p:nvGraphicFramePr>
          <p:cNvPr id="116" name="Chart 259"/>
          <p:cNvGraphicFramePr/>
          <p:nvPr/>
        </p:nvGraphicFramePr>
        <p:xfrm>
          <a:off x="2912103" y="4877663"/>
          <a:ext cx="1320628" cy="1263375"/>
        </p:xfrm>
        <a:graphic>
          <a:graphicData uri="http://schemas.openxmlformats.org/drawingml/2006/chart">
            <c:chart xmlns:c="http://schemas.openxmlformats.org/drawingml/2006/chart" xmlns:r="http://schemas.openxmlformats.org/officeDocument/2006/relationships" r:id="rId3"/>
          </a:graphicData>
        </a:graphic>
      </p:graphicFrame>
      <p:sp>
        <p:nvSpPr>
          <p:cNvPr id="117" name="Text Box 10"/>
          <p:cNvSpPr txBox="1">
            <a:spLocks noChangeArrowheads="1"/>
          </p:cNvSpPr>
          <p:nvPr/>
        </p:nvSpPr>
        <p:spPr bwMode="auto">
          <a:xfrm>
            <a:off x="3147738" y="5314424"/>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55%</a:t>
            </a:r>
            <a:endParaRPr lang="en-US"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9" name="Chart 265"/>
          <p:cNvGraphicFramePr/>
          <p:nvPr/>
        </p:nvGraphicFramePr>
        <p:xfrm>
          <a:off x="1319424" y="4877663"/>
          <a:ext cx="1320628" cy="1263375"/>
        </p:xfrm>
        <a:graphic>
          <a:graphicData uri="http://schemas.openxmlformats.org/drawingml/2006/chart">
            <c:chart xmlns:c="http://schemas.openxmlformats.org/drawingml/2006/chart" xmlns:r="http://schemas.openxmlformats.org/officeDocument/2006/relationships" r:id="rId4"/>
          </a:graphicData>
        </a:graphic>
      </p:graphicFrame>
      <p:sp>
        <p:nvSpPr>
          <p:cNvPr id="120" name="Text Box 10"/>
          <p:cNvSpPr txBox="1">
            <a:spLocks noChangeArrowheads="1"/>
          </p:cNvSpPr>
          <p:nvPr/>
        </p:nvSpPr>
        <p:spPr bwMode="auto">
          <a:xfrm>
            <a:off x="1555058" y="5314424"/>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35%</a:t>
            </a:r>
            <a:endPar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2" name="Chart 270"/>
          <p:cNvGraphicFramePr/>
          <p:nvPr/>
        </p:nvGraphicFramePr>
        <p:xfrm>
          <a:off x="4679054" y="4877663"/>
          <a:ext cx="1320628" cy="1263375"/>
        </p:xfrm>
        <a:graphic>
          <a:graphicData uri="http://schemas.openxmlformats.org/drawingml/2006/chart">
            <c:chart xmlns:c="http://schemas.openxmlformats.org/drawingml/2006/chart" xmlns:r="http://schemas.openxmlformats.org/officeDocument/2006/relationships" r:id="rId5"/>
          </a:graphicData>
        </a:graphic>
      </p:graphicFrame>
      <p:sp>
        <p:nvSpPr>
          <p:cNvPr id="123" name="Text Box 10"/>
          <p:cNvSpPr txBox="1">
            <a:spLocks noChangeArrowheads="1"/>
          </p:cNvSpPr>
          <p:nvPr/>
        </p:nvSpPr>
        <p:spPr bwMode="auto">
          <a:xfrm>
            <a:off x="4914688" y="5314424"/>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21%</a:t>
            </a:r>
            <a:endPar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5" name="Chart 274"/>
          <p:cNvGraphicFramePr/>
          <p:nvPr/>
        </p:nvGraphicFramePr>
        <p:xfrm>
          <a:off x="6522446" y="4877663"/>
          <a:ext cx="1320628" cy="1263375"/>
        </p:xfrm>
        <a:graphic>
          <a:graphicData uri="http://schemas.openxmlformats.org/drawingml/2006/chart">
            <c:chart xmlns:c="http://schemas.openxmlformats.org/drawingml/2006/chart" xmlns:r="http://schemas.openxmlformats.org/officeDocument/2006/relationships" r:id="rId6"/>
          </a:graphicData>
        </a:graphic>
      </p:graphicFrame>
      <p:sp>
        <p:nvSpPr>
          <p:cNvPr id="126" name="Text Box 10"/>
          <p:cNvSpPr txBox="1">
            <a:spLocks noChangeArrowheads="1"/>
          </p:cNvSpPr>
          <p:nvPr/>
        </p:nvSpPr>
        <p:spPr bwMode="auto">
          <a:xfrm>
            <a:off x="6758081" y="5314424"/>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42%</a:t>
            </a:r>
            <a:endParaRPr lang="en-US"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8" name="Chart 294"/>
          <p:cNvGraphicFramePr/>
          <p:nvPr/>
        </p:nvGraphicFramePr>
        <p:xfrm>
          <a:off x="8253226" y="4877663"/>
          <a:ext cx="1320628" cy="1263375"/>
        </p:xfrm>
        <a:graphic>
          <a:graphicData uri="http://schemas.openxmlformats.org/drawingml/2006/chart">
            <c:chart xmlns:c="http://schemas.openxmlformats.org/drawingml/2006/chart" xmlns:r="http://schemas.openxmlformats.org/officeDocument/2006/relationships" r:id="rId7"/>
          </a:graphicData>
        </a:graphic>
      </p:graphicFrame>
      <p:sp>
        <p:nvSpPr>
          <p:cNvPr id="129" name="Text Box 10"/>
          <p:cNvSpPr txBox="1">
            <a:spLocks noChangeArrowheads="1"/>
          </p:cNvSpPr>
          <p:nvPr/>
        </p:nvSpPr>
        <p:spPr bwMode="auto">
          <a:xfrm>
            <a:off x="8488859" y="5314424"/>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94%</a:t>
            </a:r>
            <a:endPar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1" name="Chart 298"/>
          <p:cNvGraphicFramePr/>
          <p:nvPr/>
        </p:nvGraphicFramePr>
        <p:xfrm>
          <a:off x="9769211" y="4877663"/>
          <a:ext cx="1320628" cy="1263375"/>
        </p:xfrm>
        <a:graphic>
          <a:graphicData uri="http://schemas.openxmlformats.org/drawingml/2006/chart">
            <c:chart xmlns:c="http://schemas.openxmlformats.org/drawingml/2006/chart" xmlns:r="http://schemas.openxmlformats.org/officeDocument/2006/relationships" r:id="rId8"/>
          </a:graphicData>
        </a:graphic>
      </p:graphicFrame>
      <p:sp>
        <p:nvSpPr>
          <p:cNvPr id="132" name="Text Box 10"/>
          <p:cNvSpPr txBox="1">
            <a:spLocks noChangeArrowheads="1"/>
          </p:cNvSpPr>
          <p:nvPr/>
        </p:nvSpPr>
        <p:spPr bwMode="auto">
          <a:xfrm>
            <a:off x="10020180" y="5314424"/>
            <a:ext cx="849365" cy="389787"/>
          </a:xfrm>
          <a:prstGeom prst="rect">
            <a:avLst/>
          </a:prstGeom>
          <a:noFill/>
          <a:ln w="9525">
            <a:noFill/>
            <a:miter lim="800000"/>
          </a:ln>
        </p:spPr>
        <p:txBody>
          <a:bodyPr wrap="square" lIns="60960" tIns="30480" rIns="60960" bIns="30480">
            <a:spAutoFit/>
          </a:bodyPr>
          <a:lstStyle/>
          <a:p>
            <a:pPr algn="ctr" defTabSz="1450340"/>
            <a:r>
              <a:rPr lang="en-US" sz="2135"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89%</a:t>
            </a:r>
            <a:endParaRPr lang="en-US"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Oval 302"/>
          <p:cNvSpPr/>
          <p:nvPr/>
        </p:nvSpPr>
        <p:spPr>
          <a:xfrm>
            <a:off x="4561047" y="2174826"/>
            <a:ext cx="118008" cy="11802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5" name="Oval 303"/>
          <p:cNvSpPr/>
          <p:nvPr/>
        </p:nvSpPr>
        <p:spPr>
          <a:xfrm>
            <a:off x="4281656" y="3251532"/>
            <a:ext cx="118008" cy="118023"/>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6" name="Oval 304"/>
          <p:cNvSpPr/>
          <p:nvPr/>
        </p:nvSpPr>
        <p:spPr>
          <a:xfrm>
            <a:off x="6067288" y="3660984"/>
            <a:ext cx="118008" cy="11802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7" name="Oval 305"/>
          <p:cNvSpPr/>
          <p:nvPr/>
        </p:nvSpPr>
        <p:spPr>
          <a:xfrm>
            <a:off x="6598152" y="3299920"/>
            <a:ext cx="118008" cy="118023"/>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8" name="Oval 306"/>
          <p:cNvSpPr/>
          <p:nvPr/>
        </p:nvSpPr>
        <p:spPr>
          <a:xfrm>
            <a:off x="7338107" y="2677496"/>
            <a:ext cx="118008" cy="11802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9" name="Oval 307"/>
          <p:cNvSpPr/>
          <p:nvPr/>
        </p:nvSpPr>
        <p:spPr>
          <a:xfrm>
            <a:off x="7860251" y="3581248"/>
            <a:ext cx="118008" cy="118023"/>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40" name="Straight Arrow Connector 568"/>
          <p:cNvCxnSpPr/>
          <p:nvPr/>
        </p:nvCxnSpPr>
        <p:spPr>
          <a:xfrm>
            <a:off x="1987589" y="2233838"/>
            <a:ext cx="0" cy="2643825"/>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Connector 571"/>
          <p:cNvCxnSpPr>
            <a:stCxn id="134" idx="2"/>
          </p:cNvCxnSpPr>
          <p:nvPr/>
        </p:nvCxnSpPr>
        <p:spPr>
          <a:xfrm flipH="1">
            <a:off x="1987590" y="2233836"/>
            <a:ext cx="257345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Arrow Connector 573"/>
          <p:cNvCxnSpPr/>
          <p:nvPr/>
        </p:nvCxnSpPr>
        <p:spPr>
          <a:xfrm>
            <a:off x="3554639" y="3305009"/>
            <a:ext cx="0" cy="1572652"/>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Connector 576"/>
          <p:cNvCxnSpPr>
            <a:stCxn id="135" idx="2"/>
          </p:cNvCxnSpPr>
          <p:nvPr/>
        </p:nvCxnSpPr>
        <p:spPr>
          <a:xfrm flipH="1">
            <a:off x="3554640" y="3310542"/>
            <a:ext cx="72701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585"/>
          <p:cNvCxnSpPr/>
          <p:nvPr/>
        </p:nvCxnSpPr>
        <p:spPr>
          <a:xfrm>
            <a:off x="5336908" y="3719993"/>
            <a:ext cx="0" cy="1145858"/>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Connector 586"/>
          <p:cNvCxnSpPr>
            <a:stCxn id="136" idx="2"/>
          </p:cNvCxnSpPr>
          <p:nvPr/>
        </p:nvCxnSpPr>
        <p:spPr>
          <a:xfrm flipH="1">
            <a:off x="5335413" y="3719994"/>
            <a:ext cx="73187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Arrow Connector 596"/>
          <p:cNvCxnSpPr/>
          <p:nvPr/>
        </p:nvCxnSpPr>
        <p:spPr>
          <a:xfrm>
            <a:off x="7180081" y="3358930"/>
            <a:ext cx="0" cy="1506923"/>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Connector 597"/>
          <p:cNvCxnSpPr/>
          <p:nvPr/>
        </p:nvCxnSpPr>
        <p:spPr>
          <a:xfrm>
            <a:off x="6716160" y="3358930"/>
            <a:ext cx="46392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604"/>
          <p:cNvCxnSpPr/>
          <p:nvPr/>
        </p:nvCxnSpPr>
        <p:spPr>
          <a:xfrm>
            <a:off x="8913541" y="2736505"/>
            <a:ext cx="0" cy="2129346"/>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Connector 605"/>
          <p:cNvCxnSpPr>
            <a:endCxn id="138" idx="6"/>
          </p:cNvCxnSpPr>
          <p:nvPr/>
        </p:nvCxnSpPr>
        <p:spPr>
          <a:xfrm flipH="1">
            <a:off x="7456115" y="2736506"/>
            <a:ext cx="145742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608"/>
          <p:cNvCxnSpPr/>
          <p:nvPr/>
        </p:nvCxnSpPr>
        <p:spPr>
          <a:xfrm>
            <a:off x="10428738" y="3646772"/>
            <a:ext cx="0" cy="1219081"/>
          </a:xfrm>
          <a:prstGeom prst="straightConnector1">
            <a:avLst/>
          </a:prstGeom>
          <a:ln w="127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Connector 609"/>
          <p:cNvCxnSpPr>
            <a:endCxn id="139" idx="6"/>
          </p:cNvCxnSpPr>
          <p:nvPr/>
        </p:nvCxnSpPr>
        <p:spPr>
          <a:xfrm flipH="1">
            <a:off x="7978259" y="3640258"/>
            <a:ext cx="245048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8" name="TextBox 159"/>
          <p:cNvSpPr txBox="1"/>
          <p:nvPr/>
        </p:nvSpPr>
        <p:spPr>
          <a:xfrm>
            <a:off x="844412" y="6014909"/>
            <a:ext cx="1766189" cy="276999"/>
          </a:xfrm>
          <a:prstGeom prst="rect">
            <a:avLst/>
          </a:prstGeom>
          <a:noFill/>
        </p:spPr>
        <p:txBody>
          <a:bodyPr wrap="none"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Click to enter the text</a:t>
            </a:r>
            <a:endParaRPr lang="id-ID"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9" name="TextBox 159"/>
          <p:cNvSpPr txBox="1"/>
          <p:nvPr/>
        </p:nvSpPr>
        <p:spPr>
          <a:xfrm>
            <a:off x="2419312" y="6014909"/>
            <a:ext cx="1766189" cy="276999"/>
          </a:xfrm>
          <a:prstGeom prst="rect">
            <a:avLst/>
          </a:prstGeom>
          <a:noFill/>
        </p:spPr>
        <p:txBody>
          <a:bodyPr wrap="none"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Click to enter the text</a:t>
            </a:r>
            <a:endParaRPr lang="id-ID"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0" name="TextBox 159"/>
          <p:cNvSpPr txBox="1"/>
          <p:nvPr/>
        </p:nvSpPr>
        <p:spPr>
          <a:xfrm>
            <a:off x="4198052" y="6014909"/>
            <a:ext cx="1766189" cy="276999"/>
          </a:xfrm>
          <a:prstGeom prst="rect">
            <a:avLst/>
          </a:prstGeom>
          <a:noFill/>
        </p:spPr>
        <p:txBody>
          <a:bodyPr wrap="none"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Click to enter the text</a:t>
            </a:r>
            <a:endParaRPr lang="id-ID"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1" name="TextBox 159"/>
          <p:cNvSpPr txBox="1"/>
          <p:nvPr/>
        </p:nvSpPr>
        <p:spPr>
          <a:xfrm>
            <a:off x="6044754" y="6014909"/>
            <a:ext cx="1766189" cy="276999"/>
          </a:xfrm>
          <a:prstGeom prst="rect">
            <a:avLst/>
          </a:prstGeom>
          <a:noFill/>
        </p:spPr>
        <p:txBody>
          <a:bodyPr wrap="none"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Click to enter the text</a:t>
            </a:r>
            <a:endParaRPr lang="id-ID"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2" name="TextBox 159"/>
          <p:cNvSpPr txBox="1"/>
          <p:nvPr/>
        </p:nvSpPr>
        <p:spPr>
          <a:xfrm>
            <a:off x="7778213" y="6014909"/>
            <a:ext cx="1766189" cy="276999"/>
          </a:xfrm>
          <a:prstGeom prst="rect">
            <a:avLst/>
          </a:prstGeom>
          <a:noFill/>
        </p:spPr>
        <p:txBody>
          <a:bodyPr wrap="none"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Click to enter the text</a:t>
            </a:r>
            <a:endParaRPr lang="id-ID"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3" name="TextBox 159"/>
          <p:cNvSpPr txBox="1"/>
          <p:nvPr/>
        </p:nvSpPr>
        <p:spPr>
          <a:xfrm>
            <a:off x="9309534" y="6014909"/>
            <a:ext cx="1766189" cy="276999"/>
          </a:xfrm>
          <a:prstGeom prst="rect">
            <a:avLst/>
          </a:prstGeom>
          <a:noFill/>
        </p:spPr>
        <p:txBody>
          <a:bodyPr wrap="none" rtlCol="0">
            <a:spAutoFit/>
          </a:bodyPr>
          <a:lstStyle/>
          <a:p>
            <a:pPr algn="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Click to enter the text</a:t>
            </a:r>
            <a:endParaRPr lang="id-ID"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randombar(horizontal)">
                                      <p:cBhvr>
                                        <p:cTn id="7" dur="750"/>
                                        <p:tgtEl>
                                          <p:spTgt spid="185"/>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134"/>
                                        </p:tgtEl>
                                        <p:attrNameLst>
                                          <p:attrName>style.visibility</p:attrName>
                                        </p:attrNameLst>
                                      </p:cBhvr>
                                      <p:to>
                                        <p:strVal val="visible"/>
                                      </p:to>
                                    </p:set>
                                    <p:anim calcmode="lin" valueType="num">
                                      <p:cBhvr additive="base">
                                        <p:cTn id="11" dur="350" fill="hold"/>
                                        <p:tgtEl>
                                          <p:spTgt spid="134"/>
                                        </p:tgtEl>
                                        <p:attrNameLst>
                                          <p:attrName>ppt_x</p:attrName>
                                        </p:attrNameLst>
                                      </p:cBhvr>
                                      <p:tavLst>
                                        <p:tav tm="0">
                                          <p:val>
                                            <p:strVal val="1+#ppt_w/2"/>
                                          </p:val>
                                        </p:tav>
                                        <p:tav tm="100000">
                                          <p:val>
                                            <p:strVal val="#ppt_x"/>
                                          </p:val>
                                        </p:tav>
                                      </p:tavLst>
                                    </p:anim>
                                    <p:anim calcmode="lin" valueType="num">
                                      <p:cBhvr additive="base">
                                        <p:cTn id="12" dur="350" fill="hold"/>
                                        <p:tgtEl>
                                          <p:spTgt spid="13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wipe(right)">
                                      <p:cBhvr>
                                        <p:cTn id="16" dur="250"/>
                                        <p:tgtEl>
                                          <p:spTgt spid="141"/>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wipe(up)">
                                      <p:cBhvr>
                                        <p:cTn id="20" dur="250"/>
                                        <p:tgtEl>
                                          <p:spTgt spid="140"/>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350"/>
                                        <p:tgtEl>
                                          <p:spTgt spid="1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fade">
                                      <p:cBhvr>
                                        <p:cTn id="27" dur="350"/>
                                        <p:tgtEl>
                                          <p:spTgt spid="1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18"/>
                                        </p:tgtEl>
                                        <p:attrNameLst>
                                          <p:attrName>style.visibility</p:attrName>
                                        </p:attrNameLst>
                                      </p:cBhvr>
                                      <p:to>
                                        <p:strVal val="visible"/>
                                      </p:to>
                                    </p:set>
                                    <p:animEffect transition="in" filter="wipe(left)">
                                      <p:cBhvr>
                                        <p:cTn id="31" dur="400"/>
                                        <p:tgtEl>
                                          <p:spTgt spid="218"/>
                                        </p:tgtEl>
                                      </p:cBhvr>
                                    </p:animEffect>
                                  </p:childTnLst>
                                </p:cTn>
                              </p:par>
                            </p:childTnLst>
                          </p:cTn>
                        </p:par>
                        <p:par>
                          <p:cTn id="32" fill="hold">
                            <p:stCondLst>
                              <p:cond delay="3500"/>
                            </p:stCondLst>
                            <p:childTnLst>
                              <p:par>
                                <p:cTn id="33" presetID="2" presetClass="entr" presetSubtype="6" fill="hold" grpId="0" nodeType="afterEffect">
                                  <p:stCondLst>
                                    <p:cond delay="0"/>
                                  </p:stCondLst>
                                  <p:childTnLst>
                                    <p:set>
                                      <p:cBhvr>
                                        <p:cTn id="34" dur="1" fill="hold">
                                          <p:stCondLst>
                                            <p:cond delay="0"/>
                                          </p:stCondLst>
                                        </p:cTn>
                                        <p:tgtEl>
                                          <p:spTgt spid="135"/>
                                        </p:tgtEl>
                                        <p:attrNameLst>
                                          <p:attrName>style.visibility</p:attrName>
                                        </p:attrNameLst>
                                      </p:cBhvr>
                                      <p:to>
                                        <p:strVal val="visible"/>
                                      </p:to>
                                    </p:set>
                                    <p:anim calcmode="lin" valueType="num">
                                      <p:cBhvr additive="base">
                                        <p:cTn id="35" dur="350" fill="hold"/>
                                        <p:tgtEl>
                                          <p:spTgt spid="135"/>
                                        </p:tgtEl>
                                        <p:attrNameLst>
                                          <p:attrName>ppt_x</p:attrName>
                                        </p:attrNameLst>
                                      </p:cBhvr>
                                      <p:tavLst>
                                        <p:tav tm="0">
                                          <p:val>
                                            <p:strVal val="1+#ppt_w/2"/>
                                          </p:val>
                                        </p:tav>
                                        <p:tav tm="100000">
                                          <p:val>
                                            <p:strVal val="#ppt_x"/>
                                          </p:val>
                                        </p:tav>
                                      </p:tavLst>
                                    </p:anim>
                                    <p:anim calcmode="lin" valueType="num">
                                      <p:cBhvr additive="base">
                                        <p:cTn id="36" dur="350" fill="hold"/>
                                        <p:tgtEl>
                                          <p:spTgt spid="135"/>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2" presetClass="entr" presetSubtype="2" fill="hold" nodeType="afterEffect">
                                  <p:stCondLst>
                                    <p:cond delay="0"/>
                                  </p:stCondLst>
                                  <p:childTnLst>
                                    <p:set>
                                      <p:cBhvr>
                                        <p:cTn id="39" dur="1" fill="hold">
                                          <p:stCondLst>
                                            <p:cond delay="0"/>
                                          </p:stCondLst>
                                        </p:cTn>
                                        <p:tgtEl>
                                          <p:spTgt spid="143"/>
                                        </p:tgtEl>
                                        <p:attrNameLst>
                                          <p:attrName>style.visibility</p:attrName>
                                        </p:attrNameLst>
                                      </p:cBhvr>
                                      <p:to>
                                        <p:strVal val="visible"/>
                                      </p:to>
                                    </p:set>
                                    <p:animEffect transition="in" filter="wipe(right)">
                                      <p:cBhvr>
                                        <p:cTn id="40" dur="150"/>
                                        <p:tgtEl>
                                          <p:spTgt spid="143"/>
                                        </p:tgtEl>
                                      </p:cBhvr>
                                    </p:animEffect>
                                  </p:childTnLst>
                                </p:cTn>
                              </p:par>
                            </p:childTnLst>
                          </p:cTn>
                        </p:par>
                        <p:par>
                          <p:cTn id="41" fill="hold">
                            <p:stCondLst>
                              <p:cond delay="4500"/>
                            </p:stCondLst>
                            <p:childTnLst>
                              <p:par>
                                <p:cTn id="42" presetID="22" presetClass="entr" presetSubtype="1" fill="hold" nodeType="afterEffect">
                                  <p:stCondLst>
                                    <p:cond delay="0"/>
                                  </p:stCondLst>
                                  <p:childTnLst>
                                    <p:set>
                                      <p:cBhvr>
                                        <p:cTn id="43" dur="1" fill="hold">
                                          <p:stCondLst>
                                            <p:cond delay="0"/>
                                          </p:stCondLst>
                                        </p:cTn>
                                        <p:tgtEl>
                                          <p:spTgt spid="142"/>
                                        </p:tgtEl>
                                        <p:attrNameLst>
                                          <p:attrName>style.visibility</p:attrName>
                                        </p:attrNameLst>
                                      </p:cBhvr>
                                      <p:to>
                                        <p:strVal val="visible"/>
                                      </p:to>
                                    </p:set>
                                    <p:animEffect transition="in" filter="wipe(up)">
                                      <p:cBhvr>
                                        <p:cTn id="44" dur="250"/>
                                        <p:tgtEl>
                                          <p:spTgt spid="142"/>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fade">
                                      <p:cBhvr>
                                        <p:cTn id="48" dur="350"/>
                                        <p:tgtEl>
                                          <p:spTgt spid="1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animEffect transition="in" filter="fade">
                                      <p:cBhvr>
                                        <p:cTn id="51" dur="350"/>
                                        <p:tgtEl>
                                          <p:spTgt spid="117"/>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219"/>
                                        </p:tgtEl>
                                        <p:attrNameLst>
                                          <p:attrName>style.visibility</p:attrName>
                                        </p:attrNameLst>
                                      </p:cBhvr>
                                      <p:to>
                                        <p:strVal val="visible"/>
                                      </p:to>
                                    </p:set>
                                    <p:animEffect transition="in" filter="wipe(left)">
                                      <p:cBhvr>
                                        <p:cTn id="55" dur="400"/>
                                        <p:tgtEl>
                                          <p:spTgt spid="219"/>
                                        </p:tgtEl>
                                      </p:cBhvr>
                                    </p:animEffect>
                                  </p:childTnLst>
                                </p:cTn>
                              </p:par>
                            </p:childTnLst>
                          </p:cTn>
                        </p:par>
                        <p:par>
                          <p:cTn id="56" fill="hold">
                            <p:stCondLst>
                              <p:cond delay="6000"/>
                            </p:stCondLst>
                            <p:childTnLst>
                              <p:par>
                                <p:cTn id="57" presetID="2" presetClass="entr" presetSubtype="1" fill="hold" grpId="0" nodeType="afterEffect">
                                  <p:stCondLst>
                                    <p:cond delay="0"/>
                                  </p:stCondLst>
                                  <p:childTnLst>
                                    <p:set>
                                      <p:cBhvr>
                                        <p:cTn id="58" dur="1" fill="hold">
                                          <p:stCondLst>
                                            <p:cond delay="0"/>
                                          </p:stCondLst>
                                        </p:cTn>
                                        <p:tgtEl>
                                          <p:spTgt spid="136"/>
                                        </p:tgtEl>
                                        <p:attrNameLst>
                                          <p:attrName>style.visibility</p:attrName>
                                        </p:attrNameLst>
                                      </p:cBhvr>
                                      <p:to>
                                        <p:strVal val="visible"/>
                                      </p:to>
                                    </p:set>
                                    <p:anim calcmode="lin" valueType="num">
                                      <p:cBhvr additive="base">
                                        <p:cTn id="59" dur="350" fill="hold"/>
                                        <p:tgtEl>
                                          <p:spTgt spid="136"/>
                                        </p:tgtEl>
                                        <p:attrNameLst>
                                          <p:attrName>ppt_x</p:attrName>
                                        </p:attrNameLst>
                                      </p:cBhvr>
                                      <p:tavLst>
                                        <p:tav tm="0">
                                          <p:val>
                                            <p:strVal val="#ppt_x"/>
                                          </p:val>
                                        </p:tav>
                                        <p:tav tm="100000">
                                          <p:val>
                                            <p:strVal val="#ppt_x"/>
                                          </p:val>
                                        </p:tav>
                                      </p:tavLst>
                                    </p:anim>
                                    <p:anim calcmode="lin" valueType="num">
                                      <p:cBhvr additive="base">
                                        <p:cTn id="60" dur="350" fill="hold"/>
                                        <p:tgtEl>
                                          <p:spTgt spid="136"/>
                                        </p:tgtEl>
                                        <p:attrNameLst>
                                          <p:attrName>ppt_y</p:attrName>
                                        </p:attrNameLst>
                                      </p:cBhvr>
                                      <p:tavLst>
                                        <p:tav tm="0">
                                          <p:val>
                                            <p:strVal val="0-#ppt_h/2"/>
                                          </p:val>
                                        </p:tav>
                                        <p:tav tm="100000">
                                          <p:val>
                                            <p:strVal val="#ppt_y"/>
                                          </p:val>
                                        </p:tav>
                                      </p:tavLst>
                                    </p:anim>
                                  </p:childTnLst>
                                </p:cTn>
                              </p:par>
                            </p:childTnLst>
                          </p:cTn>
                        </p:par>
                        <p:par>
                          <p:cTn id="61" fill="hold">
                            <p:stCondLst>
                              <p:cond delay="6500"/>
                            </p:stCondLst>
                            <p:childTnLst>
                              <p:par>
                                <p:cTn id="62" presetID="22" presetClass="entr" presetSubtype="2" fill="hold" nodeType="afterEffect">
                                  <p:stCondLst>
                                    <p:cond delay="0"/>
                                  </p:stCondLst>
                                  <p:childTnLst>
                                    <p:set>
                                      <p:cBhvr>
                                        <p:cTn id="63" dur="1" fill="hold">
                                          <p:stCondLst>
                                            <p:cond delay="0"/>
                                          </p:stCondLst>
                                        </p:cTn>
                                        <p:tgtEl>
                                          <p:spTgt spid="145"/>
                                        </p:tgtEl>
                                        <p:attrNameLst>
                                          <p:attrName>style.visibility</p:attrName>
                                        </p:attrNameLst>
                                      </p:cBhvr>
                                      <p:to>
                                        <p:strVal val="visible"/>
                                      </p:to>
                                    </p:set>
                                    <p:animEffect transition="in" filter="wipe(right)">
                                      <p:cBhvr>
                                        <p:cTn id="64" dur="150"/>
                                        <p:tgtEl>
                                          <p:spTgt spid="145"/>
                                        </p:tgtEl>
                                      </p:cBhvr>
                                    </p:animEffect>
                                  </p:childTnLst>
                                </p:cTn>
                              </p:par>
                            </p:childTnLst>
                          </p:cTn>
                        </p:par>
                        <p:par>
                          <p:cTn id="65" fill="hold">
                            <p:stCondLst>
                              <p:cond delay="7000"/>
                            </p:stCondLst>
                            <p:childTnLst>
                              <p:par>
                                <p:cTn id="66" presetID="22" presetClass="entr" presetSubtype="1" fill="hold" nodeType="after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wipe(up)">
                                      <p:cBhvr>
                                        <p:cTn id="68" dur="150"/>
                                        <p:tgtEl>
                                          <p:spTgt spid="144"/>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fade">
                                      <p:cBhvr>
                                        <p:cTn id="72" dur="350"/>
                                        <p:tgtEl>
                                          <p:spTgt spid="1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
                                        </p:tgtEl>
                                        <p:attrNameLst>
                                          <p:attrName>style.visibility</p:attrName>
                                        </p:attrNameLst>
                                      </p:cBhvr>
                                      <p:to>
                                        <p:strVal val="visible"/>
                                      </p:to>
                                    </p:set>
                                    <p:animEffect transition="in" filter="fade">
                                      <p:cBhvr>
                                        <p:cTn id="75" dur="350"/>
                                        <p:tgtEl>
                                          <p:spTgt spid="123"/>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220"/>
                                        </p:tgtEl>
                                        <p:attrNameLst>
                                          <p:attrName>style.visibility</p:attrName>
                                        </p:attrNameLst>
                                      </p:cBhvr>
                                      <p:to>
                                        <p:strVal val="visible"/>
                                      </p:to>
                                    </p:set>
                                    <p:animEffect transition="in" filter="wipe(left)">
                                      <p:cBhvr>
                                        <p:cTn id="79" dur="400"/>
                                        <p:tgtEl>
                                          <p:spTgt spid="220"/>
                                        </p:tgtEl>
                                      </p:cBhvr>
                                    </p:animEffect>
                                  </p:childTnLst>
                                </p:cTn>
                              </p:par>
                            </p:childTnLst>
                          </p:cTn>
                        </p:par>
                        <p:par>
                          <p:cTn id="80" fill="hold">
                            <p:stCondLst>
                              <p:cond delay="8500"/>
                            </p:stCondLst>
                            <p:childTnLst>
                              <p:par>
                                <p:cTn id="81" presetID="2" presetClass="entr" presetSubtype="12" fill="hold" grpId="0" nodeType="afterEffect">
                                  <p:stCondLst>
                                    <p:cond delay="0"/>
                                  </p:stCondLst>
                                  <p:childTnLst>
                                    <p:set>
                                      <p:cBhvr>
                                        <p:cTn id="82" dur="1" fill="hold">
                                          <p:stCondLst>
                                            <p:cond delay="0"/>
                                          </p:stCondLst>
                                        </p:cTn>
                                        <p:tgtEl>
                                          <p:spTgt spid="137"/>
                                        </p:tgtEl>
                                        <p:attrNameLst>
                                          <p:attrName>style.visibility</p:attrName>
                                        </p:attrNameLst>
                                      </p:cBhvr>
                                      <p:to>
                                        <p:strVal val="visible"/>
                                      </p:to>
                                    </p:set>
                                    <p:anim calcmode="lin" valueType="num">
                                      <p:cBhvr additive="base">
                                        <p:cTn id="83" dur="350" fill="hold"/>
                                        <p:tgtEl>
                                          <p:spTgt spid="137"/>
                                        </p:tgtEl>
                                        <p:attrNameLst>
                                          <p:attrName>ppt_x</p:attrName>
                                        </p:attrNameLst>
                                      </p:cBhvr>
                                      <p:tavLst>
                                        <p:tav tm="0">
                                          <p:val>
                                            <p:strVal val="0-#ppt_w/2"/>
                                          </p:val>
                                        </p:tav>
                                        <p:tav tm="100000">
                                          <p:val>
                                            <p:strVal val="#ppt_x"/>
                                          </p:val>
                                        </p:tav>
                                      </p:tavLst>
                                    </p:anim>
                                    <p:anim calcmode="lin" valueType="num">
                                      <p:cBhvr additive="base">
                                        <p:cTn id="84" dur="350" fill="hold"/>
                                        <p:tgtEl>
                                          <p:spTgt spid="137"/>
                                        </p:tgtEl>
                                        <p:attrNameLst>
                                          <p:attrName>ppt_y</p:attrName>
                                        </p:attrNameLst>
                                      </p:cBhvr>
                                      <p:tavLst>
                                        <p:tav tm="0">
                                          <p:val>
                                            <p:strVal val="1+#ppt_h/2"/>
                                          </p:val>
                                        </p:tav>
                                        <p:tav tm="100000">
                                          <p:val>
                                            <p:strVal val="#ppt_y"/>
                                          </p:val>
                                        </p:tav>
                                      </p:tavLst>
                                    </p:anim>
                                  </p:childTnLst>
                                </p:cTn>
                              </p:par>
                            </p:childTnLst>
                          </p:cTn>
                        </p:par>
                        <p:par>
                          <p:cTn id="85" fill="hold">
                            <p:stCondLst>
                              <p:cond delay="9000"/>
                            </p:stCondLst>
                            <p:childTnLst>
                              <p:par>
                                <p:cTn id="86" presetID="22" presetClass="entr" presetSubtype="8" fill="hold" nodeType="afterEffect">
                                  <p:stCondLst>
                                    <p:cond delay="0"/>
                                  </p:stCondLst>
                                  <p:childTnLst>
                                    <p:set>
                                      <p:cBhvr>
                                        <p:cTn id="87" dur="1" fill="hold">
                                          <p:stCondLst>
                                            <p:cond delay="0"/>
                                          </p:stCondLst>
                                        </p:cTn>
                                        <p:tgtEl>
                                          <p:spTgt spid="147"/>
                                        </p:tgtEl>
                                        <p:attrNameLst>
                                          <p:attrName>style.visibility</p:attrName>
                                        </p:attrNameLst>
                                      </p:cBhvr>
                                      <p:to>
                                        <p:strVal val="visible"/>
                                      </p:to>
                                    </p:set>
                                    <p:animEffect transition="in" filter="wipe(left)">
                                      <p:cBhvr>
                                        <p:cTn id="88" dur="150"/>
                                        <p:tgtEl>
                                          <p:spTgt spid="147"/>
                                        </p:tgtEl>
                                      </p:cBhvr>
                                    </p:animEffect>
                                  </p:childTnLst>
                                </p:cTn>
                              </p:par>
                            </p:childTnLst>
                          </p:cTn>
                        </p:par>
                        <p:par>
                          <p:cTn id="89" fill="hold">
                            <p:stCondLst>
                              <p:cond delay="9500"/>
                            </p:stCondLst>
                            <p:childTnLst>
                              <p:par>
                                <p:cTn id="90" presetID="22" presetClass="entr" presetSubtype="1" fill="hold" nodeType="afterEffect">
                                  <p:stCondLst>
                                    <p:cond delay="0"/>
                                  </p:stCondLst>
                                  <p:childTnLst>
                                    <p:set>
                                      <p:cBhvr>
                                        <p:cTn id="91" dur="1" fill="hold">
                                          <p:stCondLst>
                                            <p:cond delay="0"/>
                                          </p:stCondLst>
                                        </p:cTn>
                                        <p:tgtEl>
                                          <p:spTgt spid="146"/>
                                        </p:tgtEl>
                                        <p:attrNameLst>
                                          <p:attrName>style.visibility</p:attrName>
                                        </p:attrNameLst>
                                      </p:cBhvr>
                                      <p:to>
                                        <p:strVal val="visible"/>
                                      </p:to>
                                    </p:set>
                                    <p:animEffect transition="in" filter="wipe(up)">
                                      <p:cBhvr>
                                        <p:cTn id="92" dur="200"/>
                                        <p:tgtEl>
                                          <p:spTgt spid="146"/>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125"/>
                                        </p:tgtEl>
                                        <p:attrNameLst>
                                          <p:attrName>style.visibility</p:attrName>
                                        </p:attrNameLst>
                                      </p:cBhvr>
                                      <p:to>
                                        <p:strVal val="visible"/>
                                      </p:to>
                                    </p:set>
                                    <p:animEffect transition="in" filter="fade">
                                      <p:cBhvr>
                                        <p:cTn id="96" dur="350"/>
                                        <p:tgtEl>
                                          <p:spTgt spid="12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fade">
                                      <p:cBhvr>
                                        <p:cTn id="99" dur="350"/>
                                        <p:tgtEl>
                                          <p:spTgt spid="126"/>
                                        </p:tgtEl>
                                      </p:cBhvr>
                                    </p:animEffect>
                                  </p:childTnLst>
                                </p:cTn>
                              </p:par>
                            </p:childTnLst>
                          </p:cTn>
                        </p:par>
                        <p:par>
                          <p:cTn id="100" fill="hold">
                            <p:stCondLst>
                              <p:cond delay="10500"/>
                            </p:stCondLst>
                            <p:childTnLst>
                              <p:par>
                                <p:cTn id="101" presetID="22" presetClass="entr" presetSubtype="8" fill="hold" grpId="0" nodeType="afterEffect">
                                  <p:stCondLst>
                                    <p:cond delay="0"/>
                                  </p:stCondLst>
                                  <p:childTnLst>
                                    <p:set>
                                      <p:cBhvr>
                                        <p:cTn id="102" dur="1" fill="hold">
                                          <p:stCondLst>
                                            <p:cond delay="0"/>
                                          </p:stCondLst>
                                        </p:cTn>
                                        <p:tgtEl>
                                          <p:spTgt spid="221"/>
                                        </p:tgtEl>
                                        <p:attrNameLst>
                                          <p:attrName>style.visibility</p:attrName>
                                        </p:attrNameLst>
                                      </p:cBhvr>
                                      <p:to>
                                        <p:strVal val="visible"/>
                                      </p:to>
                                    </p:set>
                                    <p:animEffect transition="in" filter="wipe(left)">
                                      <p:cBhvr>
                                        <p:cTn id="103" dur="400"/>
                                        <p:tgtEl>
                                          <p:spTgt spid="221"/>
                                        </p:tgtEl>
                                      </p:cBhvr>
                                    </p:animEffect>
                                  </p:childTnLst>
                                </p:cTn>
                              </p:par>
                            </p:childTnLst>
                          </p:cTn>
                        </p:par>
                        <p:par>
                          <p:cTn id="104" fill="hold">
                            <p:stCondLst>
                              <p:cond delay="11000"/>
                            </p:stCondLst>
                            <p:childTnLst>
                              <p:par>
                                <p:cTn id="105" presetID="2" presetClass="entr" presetSubtype="8" fill="hold" grpId="0" nodeType="afterEffect">
                                  <p:stCondLst>
                                    <p:cond delay="0"/>
                                  </p:stCondLst>
                                  <p:childTnLst>
                                    <p:set>
                                      <p:cBhvr>
                                        <p:cTn id="106" dur="1" fill="hold">
                                          <p:stCondLst>
                                            <p:cond delay="0"/>
                                          </p:stCondLst>
                                        </p:cTn>
                                        <p:tgtEl>
                                          <p:spTgt spid="138"/>
                                        </p:tgtEl>
                                        <p:attrNameLst>
                                          <p:attrName>style.visibility</p:attrName>
                                        </p:attrNameLst>
                                      </p:cBhvr>
                                      <p:to>
                                        <p:strVal val="visible"/>
                                      </p:to>
                                    </p:set>
                                    <p:anim calcmode="lin" valueType="num">
                                      <p:cBhvr additive="base">
                                        <p:cTn id="107" dur="350" fill="hold"/>
                                        <p:tgtEl>
                                          <p:spTgt spid="138"/>
                                        </p:tgtEl>
                                        <p:attrNameLst>
                                          <p:attrName>ppt_x</p:attrName>
                                        </p:attrNameLst>
                                      </p:cBhvr>
                                      <p:tavLst>
                                        <p:tav tm="0">
                                          <p:val>
                                            <p:strVal val="0-#ppt_w/2"/>
                                          </p:val>
                                        </p:tav>
                                        <p:tav tm="100000">
                                          <p:val>
                                            <p:strVal val="#ppt_x"/>
                                          </p:val>
                                        </p:tav>
                                      </p:tavLst>
                                    </p:anim>
                                    <p:anim calcmode="lin" valueType="num">
                                      <p:cBhvr additive="base">
                                        <p:cTn id="108" dur="350" fill="hold"/>
                                        <p:tgtEl>
                                          <p:spTgt spid="138"/>
                                        </p:tgtEl>
                                        <p:attrNameLst>
                                          <p:attrName>ppt_y</p:attrName>
                                        </p:attrNameLst>
                                      </p:cBhvr>
                                      <p:tavLst>
                                        <p:tav tm="0">
                                          <p:val>
                                            <p:strVal val="#ppt_y"/>
                                          </p:val>
                                        </p:tav>
                                        <p:tav tm="100000">
                                          <p:val>
                                            <p:strVal val="#ppt_y"/>
                                          </p:val>
                                        </p:tav>
                                      </p:tavLst>
                                    </p:anim>
                                  </p:childTnLst>
                                </p:cTn>
                              </p:par>
                            </p:childTnLst>
                          </p:cTn>
                        </p:par>
                        <p:par>
                          <p:cTn id="109" fill="hold">
                            <p:stCondLst>
                              <p:cond delay="11500"/>
                            </p:stCondLst>
                            <p:childTnLst>
                              <p:par>
                                <p:cTn id="110" presetID="22" presetClass="entr" presetSubtype="8" fill="hold" nodeType="afterEffect">
                                  <p:stCondLst>
                                    <p:cond delay="0"/>
                                  </p:stCondLst>
                                  <p:childTnLst>
                                    <p:set>
                                      <p:cBhvr>
                                        <p:cTn id="111" dur="1" fill="hold">
                                          <p:stCondLst>
                                            <p:cond delay="0"/>
                                          </p:stCondLst>
                                        </p:cTn>
                                        <p:tgtEl>
                                          <p:spTgt spid="149"/>
                                        </p:tgtEl>
                                        <p:attrNameLst>
                                          <p:attrName>style.visibility</p:attrName>
                                        </p:attrNameLst>
                                      </p:cBhvr>
                                      <p:to>
                                        <p:strVal val="visible"/>
                                      </p:to>
                                    </p:set>
                                    <p:animEffect transition="in" filter="wipe(left)">
                                      <p:cBhvr>
                                        <p:cTn id="112" dur="250"/>
                                        <p:tgtEl>
                                          <p:spTgt spid="149"/>
                                        </p:tgtEl>
                                      </p:cBhvr>
                                    </p:animEffect>
                                  </p:childTnLst>
                                </p:cTn>
                              </p:par>
                            </p:childTnLst>
                          </p:cTn>
                        </p:par>
                        <p:par>
                          <p:cTn id="113" fill="hold">
                            <p:stCondLst>
                              <p:cond delay="12000"/>
                            </p:stCondLst>
                            <p:childTnLst>
                              <p:par>
                                <p:cTn id="114" presetID="22" presetClass="entr" presetSubtype="1" fill="hold" nodeType="afterEffect">
                                  <p:stCondLst>
                                    <p:cond delay="0"/>
                                  </p:stCondLst>
                                  <p:childTnLst>
                                    <p:set>
                                      <p:cBhvr>
                                        <p:cTn id="115" dur="1" fill="hold">
                                          <p:stCondLst>
                                            <p:cond delay="0"/>
                                          </p:stCondLst>
                                        </p:cTn>
                                        <p:tgtEl>
                                          <p:spTgt spid="148"/>
                                        </p:tgtEl>
                                        <p:attrNameLst>
                                          <p:attrName>style.visibility</p:attrName>
                                        </p:attrNameLst>
                                      </p:cBhvr>
                                      <p:to>
                                        <p:strVal val="visible"/>
                                      </p:to>
                                    </p:set>
                                    <p:animEffect transition="in" filter="wipe(up)">
                                      <p:cBhvr>
                                        <p:cTn id="116" dur="250"/>
                                        <p:tgtEl>
                                          <p:spTgt spid="148"/>
                                        </p:tgtEl>
                                      </p:cBhvr>
                                    </p:animEffect>
                                  </p:childTnLst>
                                </p:cTn>
                              </p:par>
                            </p:childTnLst>
                          </p:cTn>
                        </p:par>
                        <p:par>
                          <p:cTn id="117" fill="hold">
                            <p:stCondLst>
                              <p:cond delay="12500"/>
                            </p:stCondLst>
                            <p:childTnLst>
                              <p:par>
                                <p:cTn id="118" presetID="10" presetClass="entr" presetSubtype="0" fill="hold" grpId="0" nodeType="afterEffect">
                                  <p:stCondLst>
                                    <p:cond delay="0"/>
                                  </p:stCondLst>
                                  <p:childTnLst>
                                    <p:set>
                                      <p:cBhvr>
                                        <p:cTn id="119" dur="1" fill="hold">
                                          <p:stCondLst>
                                            <p:cond delay="0"/>
                                          </p:stCondLst>
                                        </p:cTn>
                                        <p:tgtEl>
                                          <p:spTgt spid="128"/>
                                        </p:tgtEl>
                                        <p:attrNameLst>
                                          <p:attrName>style.visibility</p:attrName>
                                        </p:attrNameLst>
                                      </p:cBhvr>
                                      <p:to>
                                        <p:strVal val="visible"/>
                                      </p:to>
                                    </p:set>
                                    <p:animEffect transition="in" filter="fade">
                                      <p:cBhvr>
                                        <p:cTn id="120" dur="350"/>
                                        <p:tgtEl>
                                          <p:spTgt spid="12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9"/>
                                        </p:tgtEl>
                                        <p:attrNameLst>
                                          <p:attrName>style.visibility</p:attrName>
                                        </p:attrNameLst>
                                      </p:cBhvr>
                                      <p:to>
                                        <p:strVal val="visible"/>
                                      </p:to>
                                    </p:set>
                                    <p:animEffect transition="in" filter="fade">
                                      <p:cBhvr>
                                        <p:cTn id="123" dur="350"/>
                                        <p:tgtEl>
                                          <p:spTgt spid="129"/>
                                        </p:tgtEl>
                                      </p:cBhvr>
                                    </p:animEffect>
                                  </p:childTnLst>
                                </p:cTn>
                              </p:par>
                            </p:childTnLst>
                          </p:cTn>
                        </p:par>
                        <p:par>
                          <p:cTn id="124" fill="hold">
                            <p:stCondLst>
                              <p:cond delay="13000"/>
                            </p:stCondLst>
                            <p:childTnLst>
                              <p:par>
                                <p:cTn id="125" presetID="22" presetClass="entr" presetSubtype="8" fill="hold" grpId="0" nodeType="afterEffect">
                                  <p:stCondLst>
                                    <p:cond delay="0"/>
                                  </p:stCondLst>
                                  <p:childTnLst>
                                    <p:set>
                                      <p:cBhvr>
                                        <p:cTn id="126" dur="1" fill="hold">
                                          <p:stCondLst>
                                            <p:cond delay="0"/>
                                          </p:stCondLst>
                                        </p:cTn>
                                        <p:tgtEl>
                                          <p:spTgt spid="222"/>
                                        </p:tgtEl>
                                        <p:attrNameLst>
                                          <p:attrName>style.visibility</p:attrName>
                                        </p:attrNameLst>
                                      </p:cBhvr>
                                      <p:to>
                                        <p:strVal val="visible"/>
                                      </p:to>
                                    </p:set>
                                    <p:animEffect transition="in" filter="wipe(left)">
                                      <p:cBhvr>
                                        <p:cTn id="127" dur="400"/>
                                        <p:tgtEl>
                                          <p:spTgt spid="222"/>
                                        </p:tgtEl>
                                      </p:cBhvr>
                                    </p:animEffect>
                                  </p:childTnLst>
                                </p:cTn>
                              </p:par>
                            </p:childTnLst>
                          </p:cTn>
                        </p:par>
                        <p:par>
                          <p:cTn id="128" fill="hold">
                            <p:stCondLst>
                              <p:cond delay="13500"/>
                            </p:stCondLst>
                            <p:childTnLst>
                              <p:par>
                                <p:cTn id="129" presetID="2" presetClass="entr" presetSubtype="9" fill="hold" grpId="0" nodeType="afterEffect">
                                  <p:stCondLst>
                                    <p:cond delay="0"/>
                                  </p:stCondLst>
                                  <p:childTnLst>
                                    <p:set>
                                      <p:cBhvr>
                                        <p:cTn id="130" dur="1" fill="hold">
                                          <p:stCondLst>
                                            <p:cond delay="0"/>
                                          </p:stCondLst>
                                        </p:cTn>
                                        <p:tgtEl>
                                          <p:spTgt spid="139"/>
                                        </p:tgtEl>
                                        <p:attrNameLst>
                                          <p:attrName>style.visibility</p:attrName>
                                        </p:attrNameLst>
                                      </p:cBhvr>
                                      <p:to>
                                        <p:strVal val="visible"/>
                                      </p:to>
                                    </p:set>
                                    <p:anim calcmode="lin" valueType="num">
                                      <p:cBhvr additive="base">
                                        <p:cTn id="131" dur="350" fill="hold"/>
                                        <p:tgtEl>
                                          <p:spTgt spid="139"/>
                                        </p:tgtEl>
                                        <p:attrNameLst>
                                          <p:attrName>ppt_x</p:attrName>
                                        </p:attrNameLst>
                                      </p:cBhvr>
                                      <p:tavLst>
                                        <p:tav tm="0">
                                          <p:val>
                                            <p:strVal val="0-#ppt_w/2"/>
                                          </p:val>
                                        </p:tav>
                                        <p:tav tm="100000">
                                          <p:val>
                                            <p:strVal val="#ppt_x"/>
                                          </p:val>
                                        </p:tav>
                                      </p:tavLst>
                                    </p:anim>
                                    <p:anim calcmode="lin" valueType="num">
                                      <p:cBhvr additive="base">
                                        <p:cTn id="132" dur="350" fill="hold"/>
                                        <p:tgtEl>
                                          <p:spTgt spid="139"/>
                                        </p:tgtEl>
                                        <p:attrNameLst>
                                          <p:attrName>ppt_y</p:attrName>
                                        </p:attrNameLst>
                                      </p:cBhvr>
                                      <p:tavLst>
                                        <p:tav tm="0">
                                          <p:val>
                                            <p:strVal val="0-#ppt_h/2"/>
                                          </p:val>
                                        </p:tav>
                                        <p:tav tm="100000">
                                          <p:val>
                                            <p:strVal val="#ppt_y"/>
                                          </p:val>
                                        </p:tav>
                                      </p:tavLst>
                                    </p:anim>
                                  </p:childTnLst>
                                </p:cTn>
                              </p:par>
                            </p:childTnLst>
                          </p:cTn>
                        </p:par>
                        <p:par>
                          <p:cTn id="133" fill="hold">
                            <p:stCondLst>
                              <p:cond delay="14000"/>
                            </p:stCondLst>
                            <p:childTnLst>
                              <p:par>
                                <p:cTn id="134" presetID="22" presetClass="entr" presetSubtype="8" fill="hold" nodeType="afterEffect">
                                  <p:stCondLst>
                                    <p:cond delay="0"/>
                                  </p:stCondLst>
                                  <p:childTnLst>
                                    <p:set>
                                      <p:cBhvr>
                                        <p:cTn id="135" dur="1" fill="hold">
                                          <p:stCondLst>
                                            <p:cond delay="0"/>
                                          </p:stCondLst>
                                        </p:cTn>
                                        <p:tgtEl>
                                          <p:spTgt spid="151"/>
                                        </p:tgtEl>
                                        <p:attrNameLst>
                                          <p:attrName>style.visibility</p:attrName>
                                        </p:attrNameLst>
                                      </p:cBhvr>
                                      <p:to>
                                        <p:strVal val="visible"/>
                                      </p:to>
                                    </p:set>
                                    <p:animEffect transition="in" filter="wipe(left)">
                                      <p:cBhvr>
                                        <p:cTn id="136" dur="350"/>
                                        <p:tgtEl>
                                          <p:spTgt spid="151"/>
                                        </p:tgtEl>
                                      </p:cBhvr>
                                    </p:animEffect>
                                  </p:childTnLst>
                                </p:cTn>
                              </p:par>
                            </p:childTnLst>
                          </p:cTn>
                        </p:par>
                        <p:par>
                          <p:cTn id="137" fill="hold">
                            <p:stCondLst>
                              <p:cond delay="14500"/>
                            </p:stCondLst>
                            <p:childTnLst>
                              <p:par>
                                <p:cTn id="138" presetID="22" presetClass="entr" presetSubtype="1" fill="hold" nodeType="afterEffect">
                                  <p:stCondLst>
                                    <p:cond delay="0"/>
                                  </p:stCondLst>
                                  <p:childTnLst>
                                    <p:set>
                                      <p:cBhvr>
                                        <p:cTn id="139" dur="1" fill="hold">
                                          <p:stCondLst>
                                            <p:cond delay="0"/>
                                          </p:stCondLst>
                                        </p:cTn>
                                        <p:tgtEl>
                                          <p:spTgt spid="150"/>
                                        </p:tgtEl>
                                        <p:attrNameLst>
                                          <p:attrName>style.visibility</p:attrName>
                                        </p:attrNameLst>
                                      </p:cBhvr>
                                      <p:to>
                                        <p:strVal val="visible"/>
                                      </p:to>
                                    </p:set>
                                    <p:animEffect transition="in" filter="wipe(up)">
                                      <p:cBhvr>
                                        <p:cTn id="140" dur="250"/>
                                        <p:tgtEl>
                                          <p:spTgt spid="150"/>
                                        </p:tgtEl>
                                      </p:cBhvr>
                                    </p:animEffect>
                                  </p:childTnLst>
                                </p:cTn>
                              </p:par>
                            </p:childTnLst>
                          </p:cTn>
                        </p:par>
                        <p:par>
                          <p:cTn id="141" fill="hold">
                            <p:stCondLst>
                              <p:cond delay="15000"/>
                            </p:stCondLst>
                            <p:childTnLst>
                              <p:par>
                                <p:cTn id="142" presetID="10" presetClass="entr" presetSubtype="0" fill="hold" grpId="0" nodeType="afterEffect">
                                  <p:stCondLst>
                                    <p:cond delay="0"/>
                                  </p:stCondLst>
                                  <p:childTnLst>
                                    <p:set>
                                      <p:cBhvr>
                                        <p:cTn id="143" dur="1" fill="hold">
                                          <p:stCondLst>
                                            <p:cond delay="0"/>
                                          </p:stCondLst>
                                        </p:cTn>
                                        <p:tgtEl>
                                          <p:spTgt spid="131"/>
                                        </p:tgtEl>
                                        <p:attrNameLst>
                                          <p:attrName>style.visibility</p:attrName>
                                        </p:attrNameLst>
                                      </p:cBhvr>
                                      <p:to>
                                        <p:strVal val="visible"/>
                                      </p:to>
                                    </p:set>
                                    <p:animEffect transition="in" filter="fade">
                                      <p:cBhvr>
                                        <p:cTn id="144" dur="350"/>
                                        <p:tgtEl>
                                          <p:spTgt spid="131"/>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32"/>
                                        </p:tgtEl>
                                        <p:attrNameLst>
                                          <p:attrName>style.visibility</p:attrName>
                                        </p:attrNameLst>
                                      </p:cBhvr>
                                      <p:to>
                                        <p:strVal val="visible"/>
                                      </p:to>
                                    </p:set>
                                    <p:animEffect transition="in" filter="fade">
                                      <p:cBhvr>
                                        <p:cTn id="147" dur="350"/>
                                        <p:tgtEl>
                                          <p:spTgt spid="132"/>
                                        </p:tgtEl>
                                      </p:cBhvr>
                                    </p:animEffect>
                                  </p:childTnLst>
                                </p:cTn>
                              </p:par>
                            </p:childTnLst>
                          </p:cTn>
                        </p:par>
                        <p:par>
                          <p:cTn id="148" fill="hold">
                            <p:stCondLst>
                              <p:cond delay="15500"/>
                            </p:stCondLst>
                            <p:childTnLst>
                              <p:par>
                                <p:cTn id="149" presetID="22" presetClass="entr" presetSubtype="8" fill="hold" grpId="0" nodeType="afterEffect">
                                  <p:stCondLst>
                                    <p:cond delay="0"/>
                                  </p:stCondLst>
                                  <p:childTnLst>
                                    <p:set>
                                      <p:cBhvr>
                                        <p:cTn id="150" dur="1" fill="hold">
                                          <p:stCondLst>
                                            <p:cond delay="0"/>
                                          </p:stCondLst>
                                        </p:cTn>
                                        <p:tgtEl>
                                          <p:spTgt spid="223"/>
                                        </p:tgtEl>
                                        <p:attrNameLst>
                                          <p:attrName>style.visibility</p:attrName>
                                        </p:attrNameLst>
                                      </p:cBhvr>
                                      <p:to>
                                        <p:strVal val="visible"/>
                                      </p:to>
                                    </p:set>
                                    <p:animEffect transition="in" filter="wipe(left)">
                                      <p:cBhvr>
                                        <p:cTn id="151" dur="4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6" grpId="0">
        <p:bldAsOne/>
      </p:bldGraphic>
      <p:bldP spid="117" grpId="0"/>
      <p:bldGraphic spid="119" grpId="0">
        <p:bldAsOne/>
      </p:bldGraphic>
      <p:bldP spid="120" grpId="0"/>
      <p:bldGraphic spid="122" grpId="0">
        <p:bldAsOne/>
      </p:bldGraphic>
      <p:bldP spid="123" grpId="0"/>
      <p:bldGraphic spid="125" grpId="0">
        <p:bldAsOne/>
      </p:bldGraphic>
      <p:bldP spid="126" grpId="0"/>
      <p:bldGraphic spid="128" grpId="0">
        <p:bldAsOne/>
      </p:bldGraphic>
      <p:bldP spid="129" grpId="0"/>
      <p:bldGraphic spid="131" grpId="0">
        <p:bldAsOne/>
      </p:bldGraphic>
      <p:bldP spid="132" grpId="0"/>
      <p:bldP spid="134" grpId="0" animBg="1"/>
      <p:bldP spid="135" grpId="0" animBg="1"/>
      <p:bldP spid="136" grpId="0" animBg="1"/>
      <p:bldP spid="137" grpId="0" animBg="1"/>
      <p:bldP spid="138" grpId="0" animBg="1"/>
      <p:bldP spid="139" grpId="0" animBg="1"/>
      <p:bldP spid="218" grpId="0"/>
      <p:bldP spid="219" grpId="0"/>
      <p:bldP spid="220" grpId="0"/>
      <p:bldP spid="221" grpId="0"/>
      <p:bldP spid="222" grpId="0"/>
      <p:bldP spid="2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p:nvPr/>
        </p:nvSpPr>
        <p:spPr>
          <a:xfrm>
            <a:off x="4989240" y="1600200"/>
            <a:ext cx="5982926" cy="4267200"/>
          </a:xfrm>
          <a:prstGeom prst="rect">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5">
              <a:tabLst>
                <a:tab pos="2455545" algn="l"/>
              </a:tabLst>
            </a:pPr>
            <a:endParaRPr lang="en-US" dirty="0">
              <a:solidFill>
                <a:schemeClr val="tx1">
                  <a:lumMod val="85000"/>
                  <a:lumOff val="15000"/>
                </a:schemeClr>
              </a:solidFill>
            </a:endParaRPr>
          </a:p>
        </p:txBody>
      </p:sp>
      <p:sp>
        <p:nvSpPr>
          <p:cNvPr id="36" name="Rectangle 22"/>
          <p:cNvSpPr/>
          <p:nvPr/>
        </p:nvSpPr>
        <p:spPr>
          <a:xfrm>
            <a:off x="1219836" y="2459879"/>
            <a:ext cx="5485686" cy="1499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7"/>
          <p:cNvSpPr>
            <a:spLocks noChangeArrowheads="1"/>
          </p:cNvSpPr>
          <p:nvPr/>
        </p:nvSpPr>
        <p:spPr bwMode="auto">
          <a:xfrm>
            <a:off x="1504436" y="3024502"/>
            <a:ext cx="5088806" cy="3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to select the picture format can directly replace the picture.</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3"/>
          <p:cNvSpPr>
            <a:spLocks noChangeArrowheads="1"/>
          </p:cNvSpPr>
          <p:nvPr/>
        </p:nvSpPr>
        <p:spPr bwMode="auto">
          <a:xfrm>
            <a:off x="1504436" y="2567618"/>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Click to add a title</a:t>
            </a:r>
          </a:p>
        </p:txBody>
      </p:sp>
      <p:sp>
        <p:nvSpPr>
          <p:cNvPr id="46" name="TextBox 14"/>
          <p:cNvSpPr txBox="1"/>
          <p:nvPr/>
        </p:nvSpPr>
        <p:spPr>
          <a:xfrm>
            <a:off x="1219836" y="1749738"/>
            <a:ext cx="3722947" cy="337015"/>
          </a:xfrm>
          <a:prstGeom prst="rect">
            <a:avLst/>
          </a:prstGeom>
          <a:noFill/>
        </p:spPr>
        <p:txBody>
          <a:bodyPr wrap="square" rtlCol="0">
            <a:spAutoFit/>
          </a:bodyPr>
          <a:lstStyle/>
          <a:p>
            <a:pPr marL="36195" algn="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chart above is entered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5" name="图表 4"/>
          <p:cNvGraphicFramePr/>
          <p:nvPr/>
        </p:nvGraphicFramePr>
        <p:xfrm>
          <a:off x="1219836" y="4029409"/>
          <a:ext cx="3769404" cy="1945733"/>
        </p:xfrm>
        <a:graphic>
          <a:graphicData uri="http://schemas.openxmlformats.org/drawingml/2006/chart">
            <c:chart xmlns:c="http://schemas.openxmlformats.org/drawingml/2006/chart" xmlns:r="http://schemas.openxmlformats.org/officeDocument/2006/relationships" r:id="rId4"/>
          </a:graphicData>
        </a:graphic>
      </p:graphicFrame>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4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44000">
                                          <p:cBhvr additive="base">
                                            <p:cTn id="7" dur="500" fill="hold"/>
                                            <p:tgtEl>
                                              <p:spTgt spid="35"/>
                                            </p:tgtEl>
                                            <p:attrNameLst>
                                              <p:attrName>ppt_x</p:attrName>
                                            </p:attrNameLst>
                                          </p:cBhvr>
                                          <p:tavLst>
                                            <p:tav tm="0">
                                              <p:val>
                                                <p:strVal val="1+#ppt_w/2"/>
                                              </p:val>
                                            </p:tav>
                                            <p:tav tm="100000">
                                              <p:val>
                                                <p:strVal val="#ppt_x"/>
                                              </p:val>
                                            </p:tav>
                                          </p:tavLst>
                                        </p:anim>
                                        <p:anim calcmode="lin" valueType="num" p14:bounceEnd="44000">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87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37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87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Choice>
    <mc:Fallback xmlns:c="http://schemas.openxmlformats.org/drawingml/2006/chart"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87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37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87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63"/>
          <p:cNvGrpSpPr/>
          <p:nvPr/>
        </p:nvGrpSpPr>
        <p:grpSpPr>
          <a:xfrm>
            <a:off x="4999449" y="1709489"/>
            <a:ext cx="2601251" cy="548479"/>
            <a:chOff x="1792812" y="1276468"/>
            <a:chExt cx="2779190" cy="518462"/>
          </a:xfrm>
          <a:solidFill>
            <a:schemeClr val="tx2"/>
          </a:solidFill>
        </p:grpSpPr>
        <p:sp>
          <p:nvSpPr>
            <p:cNvPr id="33" name="Pentagon 65"/>
            <p:cNvSpPr/>
            <p:nvPr/>
          </p:nvSpPr>
          <p:spPr>
            <a:xfrm>
              <a:off x="1792812" y="1276468"/>
              <a:ext cx="2779190"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34" name="TextBox 66"/>
            <p:cNvSpPr txBox="1"/>
            <p:nvPr/>
          </p:nvSpPr>
          <p:spPr>
            <a:xfrm>
              <a:off x="3664421" y="1399901"/>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80%</a:t>
              </a:r>
              <a:endParaRPr lang="en-US" sz="1865" dirty="0">
                <a:solidFill>
                  <a:schemeClr val="bg1"/>
                </a:solidFill>
              </a:endParaRPr>
            </a:p>
          </p:txBody>
        </p:sp>
      </p:grpSp>
      <p:grpSp>
        <p:nvGrpSpPr>
          <p:cNvPr id="35" name="Group 67"/>
          <p:cNvGrpSpPr/>
          <p:nvPr/>
        </p:nvGrpSpPr>
        <p:grpSpPr>
          <a:xfrm>
            <a:off x="4999545" y="2320486"/>
            <a:ext cx="2115886" cy="548479"/>
            <a:chOff x="1792915" y="2110893"/>
            <a:chExt cx="2260621" cy="518462"/>
          </a:xfrm>
          <a:solidFill>
            <a:schemeClr val="bg2"/>
          </a:solidFill>
        </p:grpSpPr>
        <p:sp>
          <p:nvSpPr>
            <p:cNvPr id="36" name="Pentagon 68"/>
            <p:cNvSpPr/>
            <p:nvPr/>
          </p:nvSpPr>
          <p:spPr>
            <a:xfrm>
              <a:off x="1792915" y="2110893"/>
              <a:ext cx="2260621" cy="5184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43" name="TextBox 86"/>
            <p:cNvSpPr txBox="1"/>
            <p:nvPr/>
          </p:nvSpPr>
          <p:spPr>
            <a:xfrm>
              <a:off x="3157009" y="2237390"/>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70%</a:t>
              </a:r>
              <a:endParaRPr lang="en-US" sz="1865" dirty="0">
                <a:solidFill>
                  <a:schemeClr val="bg1"/>
                </a:solidFill>
              </a:endParaRPr>
            </a:p>
          </p:txBody>
        </p:sp>
      </p:grpSp>
      <p:grpSp>
        <p:nvGrpSpPr>
          <p:cNvPr id="44" name="Group 87"/>
          <p:cNvGrpSpPr/>
          <p:nvPr/>
        </p:nvGrpSpPr>
        <p:grpSpPr>
          <a:xfrm>
            <a:off x="5001151" y="2931483"/>
            <a:ext cx="1629012" cy="548479"/>
            <a:chOff x="1794633" y="2975000"/>
            <a:chExt cx="1740443" cy="518462"/>
          </a:xfrm>
          <a:solidFill>
            <a:schemeClr val="accent1"/>
          </a:solidFill>
        </p:grpSpPr>
        <p:sp>
          <p:nvSpPr>
            <p:cNvPr id="50" name="Pentagon 88"/>
            <p:cNvSpPr/>
            <p:nvPr/>
          </p:nvSpPr>
          <p:spPr>
            <a:xfrm>
              <a:off x="1794633" y="2975000"/>
              <a:ext cx="1740443"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51" name="TextBox 89"/>
            <p:cNvSpPr txBox="1"/>
            <p:nvPr/>
          </p:nvSpPr>
          <p:spPr>
            <a:xfrm>
              <a:off x="2784347" y="3104696"/>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60%</a:t>
              </a:r>
              <a:endParaRPr lang="en-US" sz="1865" dirty="0">
                <a:solidFill>
                  <a:schemeClr val="bg1"/>
                </a:solidFill>
              </a:endParaRPr>
            </a:p>
          </p:txBody>
        </p:sp>
      </p:grpSp>
      <p:grpSp>
        <p:nvGrpSpPr>
          <p:cNvPr id="52" name="Group 90"/>
          <p:cNvGrpSpPr/>
          <p:nvPr/>
        </p:nvGrpSpPr>
        <p:grpSpPr>
          <a:xfrm>
            <a:off x="5001151" y="3542478"/>
            <a:ext cx="1035906" cy="548479"/>
            <a:chOff x="1794632" y="3851318"/>
            <a:chExt cx="1106766" cy="518462"/>
          </a:xfrm>
          <a:solidFill>
            <a:schemeClr val="accent3"/>
          </a:solidFill>
        </p:grpSpPr>
        <p:sp>
          <p:nvSpPr>
            <p:cNvPr id="53" name="Pentagon 91"/>
            <p:cNvSpPr/>
            <p:nvPr/>
          </p:nvSpPr>
          <p:spPr>
            <a:xfrm>
              <a:off x="1794632" y="3851318"/>
              <a:ext cx="1106766" cy="5184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54" name="TextBox 92"/>
            <p:cNvSpPr txBox="1"/>
            <p:nvPr/>
          </p:nvSpPr>
          <p:spPr>
            <a:xfrm>
              <a:off x="2177691" y="3964305"/>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40%</a:t>
              </a:r>
              <a:endParaRPr lang="en-US" sz="1865" dirty="0">
                <a:solidFill>
                  <a:schemeClr val="bg1"/>
                </a:solidFill>
              </a:endParaRPr>
            </a:p>
          </p:txBody>
        </p:sp>
      </p:grpSp>
      <p:grpSp>
        <p:nvGrpSpPr>
          <p:cNvPr id="55" name="Group 4"/>
          <p:cNvGrpSpPr>
            <a:grpSpLocks noChangeAspect="1"/>
          </p:cNvGrpSpPr>
          <p:nvPr/>
        </p:nvGrpSpPr>
        <p:grpSpPr bwMode="auto">
          <a:xfrm>
            <a:off x="723864" y="1649943"/>
            <a:ext cx="5084045" cy="3160294"/>
            <a:chOff x="376" y="1148"/>
            <a:chExt cx="2053" cy="1276"/>
          </a:xfrm>
        </p:grpSpPr>
        <p:sp>
          <p:nvSpPr>
            <p:cNvPr id="56"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121920" tIns="60960" rIns="121920" bIns="60960" numCol="1" anchor="t" anchorCtr="0" compatLnSpc="1"/>
            <a:lstStyle/>
            <a:p>
              <a:endParaRPr lang="en-US" sz="3555"/>
            </a:p>
          </p:txBody>
        </p:sp>
        <p:sp>
          <p:nvSpPr>
            <p:cNvPr id="57"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3555"/>
            </a:p>
          </p:txBody>
        </p:sp>
        <p:sp>
          <p:nvSpPr>
            <p:cNvPr id="58"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121920" tIns="60960" rIns="121920" bIns="60960" numCol="1" anchor="t" anchorCtr="0" compatLnSpc="1"/>
            <a:lstStyle/>
            <a:p>
              <a:endParaRPr lang="en-US" sz="3555"/>
            </a:p>
          </p:txBody>
        </p:sp>
        <p:sp>
          <p:nvSpPr>
            <p:cNvPr id="59"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121920" tIns="60960" rIns="121920" bIns="60960" numCol="1" anchor="t" anchorCtr="0" compatLnSpc="1"/>
            <a:lstStyle/>
            <a:p>
              <a:endParaRPr lang="en-US" sz="3555"/>
            </a:p>
          </p:txBody>
        </p:sp>
        <p:sp>
          <p:nvSpPr>
            <p:cNvPr id="60"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sp>
          <p:nvSpPr>
            <p:cNvPr id="61"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2"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3"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121920" tIns="60960" rIns="121920" bIns="60960" numCol="1" anchor="t" anchorCtr="0" compatLnSpc="1"/>
            <a:lstStyle/>
            <a:p>
              <a:endParaRPr lang="en-US" sz="3555"/>
            </a:p>
          </p:txBody>
        </p:sp>
        <p:sp>
          <p:nvSpPr>
            <p:cNvPr id="64"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grpSp>
      <p:cxnSp>
        <p:nvCxnSpPr>
          <p:cNvPr id="71" name="Straight Connector 101"/>
          <p:cNvCxnSpPr/>
          <p:nvPr/>
        </p:nvCxnSpPr>
        <p:spPr>
          <a:xfrm>
            <a:off x="1043633" y="5199015"/>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75" name="Group 281"/>
          <p:cNvGrpSpPr/>
          <p:nvPr/>
        </p:nvGrpSpPr>
        <p:grpSpPr>
          <a:xfrm>
            <a:off x="1721599" y="2058550"/>
            <a:ext cx="3075206" cy="1530449"/>
            <a:chOff x="538789" y="1131575"/>
            <a:chExt cx="5819028" cy="2895601"/>
          </a:xfrm>
          <a:solidFill>
            <a:schemeClr val="bg1">
              <a:lumMod val="65000"/>
            </a:schemeClr>
          </a:solidFill>
        </p:grpSpPr>
        <p:grpSp>
          <p:nvGrpSpPr>
            <p:cNvPr id="76" name="Group 106"/>
            <p:cNvGrpSpPr/>
            <p:nvPr/>
          </p:nvGrpSpPr>
          <p:grpSpPr>
            <a:xfrm>
              <a:off x="2984512" y="2355983"/>
              <a:ext cx="1110006" cy="1241414"/>
              <a:chOff x="4097338" y="2217738"/>
              <a:chExt cx="1139825" cy="1274763"/>
            </a:xfrm>
            <a:grpFill/>
          </p:grpSpPr>
          <p:sp>
            <p:nvSpPr>
              <p:cNvPr id="268" name="Freeform 5"/>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9" name="Freeform 6"/>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77" name="Group 109"/>
            <p:cNvGrpSpPr/>
            <p:nvPr/>
          </p:nvGrpSpPr>
          <p:grpSpPr>
            <a:xfrm>
              <a:off x="1945621" y="2801222"/>
              <a:ext cx="759071" cy="1225954"/>
              <a:chOff x="3030538" y="2674938"/>
              <a:chExt cx="779463" cy="1258888"/>
            </a:xfrm>
            <a:grpFill/>
          </p:grpSpPr>
          <p:sp>
            <p:nvSpPr>
              <p:cNvPr id="266" name="Freeform 22"/>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7" name="Freeform 23"/>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ln>
            </p:spPr>
            <p:txBody>
              <a:bodyPr vert="horz" wrap="square" lIns="121920" tIns="60960" rIns="121920" bIns="60960" numCol="1" anchor="t" anchorCtr="0" compatLnSpc="1"/>
              <a:lstStyle/>
              <a:p>
                <a:endParaRPr lang="en-US" sz="3555"/>
              </a:p>
            </p:txBody>
          </p:sp>
        </p:grpSp>
        <p:sp>
          <p:nvSpPr>
            <p:cNvPr id="78" name="Freeform 30"/>
            <p:cNvSpPr/>
            <p:nvPr/>
          </p:nvSpPr>
          <p:spPr bwMode="auto">
            <a:xfrm>
              <a:off x="3188580" y="2011231"/>
              <a:ext cx="6184" cy="7730"/>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79" name="Freeform 163"/>
            <p:cNvSpPr/>
            <p:nvPr/>
          </p:nvSpPr>
          <p:spPr bwMode="auto">
            <a:xfrm>
              <a:off x="3426659" y="1318637"/>
              <a:ext cx="27827" cy="24736"/>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80" name="Group 114"/>
            <p:cNvGrpSpPr/>
            <p:nvPr/>
          </p:nvGrpSpPr>
          <p:grpSpPr>
            <a:xfrm>
              <a:off x="538789" y="1131575"/>
              <a:ext cx="2523022" cy="1757767"/>
              <a:chOff x="1585913" y="960438"/>
              <a:chExt cx="2590800" cy="1804987"/>
            </a:xfrm>
            <a:grpFill/>
          </p:grpSpPr>
          <p:sp>
            <p:nvSpPr>
              <p:cNvPr id="203" name="Freeform 21"/>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4" name="Freeform 39"/>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5" name="Freeform 40"/>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6" name="Freeform 41"/>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7" name="Freeform 42"/>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8" name="Freeform 43"/>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9" name="Freeform 44"/>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0" name="Freeform 45"/>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1" name="Freeform 46"/>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2" name="Freeform 47"/>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3" name="Freeform 48"/>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4" name="Freeform 49"/>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chemeClr val="accent1"/>
              </a:solidFill>
              <a:ln w="9525">
                <a:noFill/>
                <a:round/>
              </a:ln>
            </p:spPr>
            <p:txBody>
              <a:bodyPr vert="horz" wrap="square" lIns="121920" tIns="60960" rIns="121920" bIns="60960" numCol="1" anchor="t" anchorCtr="0" compatLnSpc="1"/>
              <a:lstStyle/>
              <a:p>
                <a:endParaRPr lang="en-US" sz="3555"/>
              </a:p>
            </p:txBody>
          </p:sp>
          <p:sp>
            <p:nvSpPr>
              <p:cNvPr id="215" name="Freeform 50"/>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6" name="Freeform 51"/>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7" name="Freeform 52"/>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8" name="Freeform 53"/>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9" name="Freeform 54"/>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0" name="Freeform 55"/>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1" name="Freeform 56"/>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2" name="Freeform 57"/>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3" name="Freeform 58"/>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4" name="Freeform 59"/>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5" name="Freeform 60"/>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6" name="Freeform 61"/>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ln>
            </p:spPr>
            <p:txBody>
              <a:bodyPr vert="horz" wrap="square" lIns="121920" tIns="60960" rIns="121920" bIns="60960" numCol="1" anchor="t" anchorCtr="0" compatLnSpc="1"/>
              <a:lstStyle/>
              <a:p>
                <a:endParaRPr lang="en-US" sz="3555"/>
              </a:p>
            </p:txBody>
          </p:sp>
          <p:sp>
            <p:nvSpPr>
              <p:cNvPr id="227" name="Freeform 62"/>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8" name="Freeform 63"/>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9" name="Freeform 64"/>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30" name="Freeform 65"/>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1" name="Freeform 66"/>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2" name="Freeform 67"/>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3" name="Freeform 68"/>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4" name="Freeform 69"/>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5" name="Freeform 70"/>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6" name="Freeform 71"/>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ln>
            </p:spPr>
            <p:txBody>
              <a:bodyPr vert="horz" wrap="square" lIns="121920" tIns="60960" rIns="121920" bIns="60960" numCol="1" anchor="t" anchorCtr="0" compatLnSpc="1"/>
              <a:lstStyle/>
              <a:p>
                <a:endParaRPr lang="en-US" sz="3555"/>
              </a:p>
            </p:txBody>
          </p:sp>
          <p:sp>
            <p:nvSpPr>
              <p:cNvPr id="237" name="Freeform 72"/>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8" name="Freeform 73"/>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9" name="Freeform 74"/>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0" name="Freeform 75"/>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1" name="Freeform 76"/>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2" name="Freeform 77"/>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3" name="Freeform 78"/>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4" name="Freeform 79"/>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5" name="Freeform 80"/>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6" name="Freeform 81"/>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7" name="Freeform 82"/>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8" name="Freeform 83"/>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9" name="Freeform 84"/>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0" name="Freeform 85"/>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1" name="Freeform 86"/>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2" name="Freeform 87"/>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3" name="Freeform 88"/>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4" name="Freeform 89"/>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5" name="Freeform 90"/>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6" name="Freeform 91"/>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7" name="Freeform 92"/>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8" name="Freeform 93"/>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9" name="Freeform 94"/>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ln>
            </p:spPr>
            <p:txBody>
              <a:bodyPr vert="horz" wrap="square" lIns="121920" tIns="60960" rIns="121920" bIns="60960" numCol="1" anchor="t" anchorCtr="0" compatLnSpc="1"/>
              <a:lstStyle/>
              <a:p>
                <a:endParaRPr lang="en-US" sz="3555"/>
              </a:p>
            </p:txBody>
          </p:sp>
          <p:sp>
            <p:nvSpPr>
              <p:cNvPr id="260" name="Freeform 95"/>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1" name="Freeform 96"/>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2" name="Freeform 97"/>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3" name="Freeform 98"/>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4" name="Freeform 99"/>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5" name="Freeform 100"/>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98" name="Group 178"/>
            <p:cNvGrpSpPr/>
            <p:nvPr/>
          </p:nvGrpSpPr>
          <p:grpSpPr>
            <a:xfrm>
              <a:off x="3103551" y="1256798"/>
              <a:ext cx="669405" cy="1125467"/>
              <a:chOff x="4219575" y="1089025"/>
              <a:chExt cx="687388" cy="1155701"/>
            </a:xfrm>
            <a:grpFill/>
          </p:grpSpPr>
          <p:sp>
            <p:nvSpPr>
              <p:cNvPr id="188"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189" name="Group 343"/>
              <p:cNvGrpSpPr/>
              <p:nvPr/>
            </p:nvGrpSpPr>
            <p:grpSpPr>
              <a:xfrm>
                <a:off x="4219575" y="1089025"/>
                <a:ext cx="687388" cy="1155701"/>
                <a:chOff x="4219575" y="1089025"/>
                <a:chExt cx="687388" cy="1155701"/>
              </a:xfrm>
              <a:grpFill/>
            </p:grpSpPr>
            <p:sp>
              <p:nvSpPr>
                <p:cNvPr id="190"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191" name="Freeform 25"/>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92" name="Freeform 26"/>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3" name="Freeform 27"/>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4"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5"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96"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7"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8"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9"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0"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1"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2"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121920" tIns="60960" rIns="121920" bIns="60960" numCol="1" anchor="t" anchorCtr="0" compatLnSpc="1"/>
                <a:lstStyle/>
                <a:p>
                  <a:endParaRPr lang="en-US" sz="3555"/>
                </a:p>
              </p:txBody>
            </p:sp>
          </p:grpSp>
        </p:grpSp>
        <p:grpSp>
          <p:nvGrpSpPr>
            <p:cNvPr id="99" name="Group 194"/>
            <p:cNvGrpSpPr/>
            <p:nvPr/>
          </p:nvGrpSpPr>
          <p:grpSpPr>
            <a:xfrm>
              <a:off x="5105582" y="3000651"/>
              <a:ext cx="941496" cy="822457"/>
              <a:chOff x="6275388" y="2879725"/>
              <a:chExt cx="966788" cy="844551"/>
            </a:xfrm>
            <a:grpFill/>
          </p:grpSpPr>
          <p:sp>
            <p:nvSpPr>
              <p:cNvPr id="170" name="Freeform 9"/>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171" name="Group 361"/>
              <p:cNvGrpSpPr/>
              <p:nvPr/>
            </p:nvGrpSpPr>
            <p:grpSpPr>
              <a:xfrm>
                <a:off x="6275388" y="2917825"/>
                <a:ext cx="966788" cy="806451"/>
                <a:chOff x="6275388" y="2917825"/>
                <a:chExt cx="966788" cy="806451"/>
              </a:xfrm>
              <a:grpFill/>
            </p:grpSpPr>
            <p:sp>
              <p:nvSpPr>
                <p:cNvPr id="172" name="Freeform 7"/>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3" name="Freeform 8"/>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74" name="Freeform 10"/>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5" name="Freeform 11"/>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6" name="Freeform 12"/>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7" name="Freeform 13"/>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8" name="Freeform 14"/>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9" name="Freeform 15"/>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0" name="Freeform 16"/>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1" name="Freeform 17"/>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2" name="Freeform 18"/>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183" name="Freeform 19"/>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4" name="Freeform 20"/>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5" name="Freeform 116"/>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6" name="Freeform 117"/>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7" name="Freeform 118"/>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ln>
              </p:spPr>
              <p:txBody>
                <a:bodyPr vert="horz" wrap="square" lIns="121920" tIns="60960" rIns="121920" bIns="60960" numCol="1" anchor="t" anchorCtr="0" compatLnSpc="1"/>
                <a:lstStyle/>
                <a:p>
                  <a:endParaRPr lang="en-US" sz="3555"/>
                </a:p>
              </p:txBody>
            </p:sp>
          </p:grpSp>
        </p:grpSp>
        <p:grpSp>
          <p:nvGrpSpPr>
            <p:cNvPr id="100" name="Group 213"/>
            <p:cNvGrpSpPr/>
            <p:nvPr/>
          </p:nvGrpSpPr>
          <p:grpSpPr>
            <a:xfrm>
              <a:off x="3584348" y="1207327"/>
              <a:ext cx="2773469" cy="1960289"/>
              <a:chOff x="4713288" y="1038225"/>
              <a:chExt cx="2847975" cy="2012950"/>
            </a:xfrm>
            <a:grpFill/>
          </p:grpSpPr>
          <p:sp>
            <p:nvSpPr>
              <p:cNvPr id="101" name="Freeform 101"/>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4" name="Freeform 102"/>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5" name="Freeform 103"/>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6" name="Freeform 104"/>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7" name="Freeform 105"/>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8" name="Freeform 106"/>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9" name="Freeform 107"/>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0" name="Freeform 108"/>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1" name="Freeform 109"/>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2" name="Freeform 110"/>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3" name="Freeform 111"/>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4" name="Freeform 112"/>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5" name="Freeform 113"/>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6" name="Freeform 114"/>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17" name="Freeform 115"/>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8" name="Freeform 119"/>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ln>
            </p:spPr>
            <p:txBody>
              <a:bodyPr vert="horz" wrap="square" lIns="121920" tIns="60960" rIns="121920" bIns="60960" numCol="1" anchor="t" anchorCtr="0" compatLnSpc="1"/>
              <a:lstStyle/>
              <a:p>
                <a:endParaRPr lang="en-US" sz="3555"/>
              </a:p>
            </p:txBody>
          </p:sp>
          <p:sp>
            <p:nvSpPr>
              <p:cNvPr id="119" name="Freeform 120"/>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0" name="Freeform 121"/>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1" name="Freeform 122"/>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2" name="Freeform 123"/>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ln>
            </p:spPr>
            <p:txBody>
              <a:bodyPr vert="horz" wrap="square" lIns="121920" tIns="60960" rIns="121920" bIns="60960" numCol="1" anchor="t" anchorCtr="0" compatLnSpc="1"/>
              <a:lstStyle/>
              <a:p>
                <a:endParaRPr lang="en-US" sz="3555"/>
              </a:p>
            </p:txBody>
          </p:sp>
          <p:sp>
            <p:nvSpPr>
              <p:cNvPr id="123" name="Freeform 124"/>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4" name="Freeform 125"/>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5" name="Freeform 126"/>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6" name="Freeform 127"/>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7" name="Freeform 128"/>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8" name="Freeform 129"/>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9" name="Freeform 130"/>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0" name="Freeform 131"/>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1" name="Freeform 132"/>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2" name="Freeform 133"/>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3" name="Freeform 134"/>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4" name="Freeform 135"/>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5" name="Freeform 136"/>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6" name="Freeform 137"/>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7" name="Freeform 138"/>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8" name="Freeform 139"/>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9" name="Freeform 140"/>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0" name="Freeform 141"/>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1" name="Freeform 142"/>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2" name="Freeform 143"/>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3" name="Freeform 144"/>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4" name="Freeform 145"/>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5" name="Freeform 146"/>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6" name="Freeform 147"/>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solidFill>
                    <a:srgbClr val="FA8170"/>
                  </a:solidFill>
                </a:endParaRPr>
              </a:p>
            </p:txBody>
          </p:sp>
          <p:sp>
            <p:nvSpPr>
              <p:cNvPr id="147" name="Freeform 148"/>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8" name="Freeform 149"/>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9" name="Freeform 150"/>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0" name="Freeform 151"/>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1" name="Freeform 152"/>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2" name="Freeform 153"/>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3" name="Freeform 154"/>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4" name="Freeform 155"/>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5" name="Freeform 156"/>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6" name="Freeform 157"/>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7" name="Freeform 158"/>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8" name="Freeform 159"/>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9" name="Freeform 160"/>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0" name="Freeform 161"/>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1" name="Freeform 162"/>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2" name="Freeform 164"/>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3" name="Freeform 165"/>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4" name="Freeform 166"/>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5" name="Freeform 167"/>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6" name="Freeform 168"/>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7" name="Freeform 169"/>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8" name="Freeform 170"/>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9" name="Freeform 171"/>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ln>
            </p:spPr>
            <p:txBody>
              <a:bodyPr vert="horz" wrap="square" lIns="121920" tIns="60960" rIns="121920" bIns="60960" numCol="1" anchor="t" anchorCtr="0" compatLnSpc="1"/>
              <a:lstStyle/>
              <a:p>
                <a:endParaRPr lang="en-US" sz="3555"/>
              </a:p>
            </p:txBody>
          </p:sp>
        </p:grpSp>
      </p:grpSp>
      <p:sp>
        <p:nvSpPr>
          <p:cNvPr id="270" name="TextBox 107"/>
          <p:cNvSpPr txBox="1"/>
          <p:nvPr/>
        </p:nvSpPr>
        <p:spPr>
          <a:xfrm>
            <a:off x="868607" y="5385548"/>
            <a:ext cx="10454789"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Enter the comprehensive description description of the chart above, enter the comprehensive description description of the chart above, and enter the comprehensive description description of the chart above here.</a:t>
            </a:r>
          </a:p>
        </p:txBody>
      </p:sp>
      <p:sp>
        <p:nvSpPr>
          <p:cNvPr id="271" name="矩形 270"/>
          <p:cNvSpPr>
            <a:spLocks noChangeArrowheads="1"/>
          </p:cNvSpPr>
          <p:nvPr/>
        </p:nvSpPr>
        <p:spPr bwMode="auto">
          <a:xfrm>
            <a:off x="8574503" y="1723114"/>
            <a:ext cx="2984431" cy="63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 and the description description of the chart above here.</a:t>
            </a:r>
            <a:endParaRPr lang="zh-CN" altLang="en-US" sz="1100" dirty="0">
              <a:solidFill>
                <a:schemeClr val="tx1">
                  <a:lumMod val="65000"/>
                  <a:lumOff val="35000"/>
                </a:schemeClr>
              </a:solidFill>
            </a:endParaRPr>
          </a:p>
        </p:txBody>
      </p:sp>
      <p:grpSp>
        <p:nvGrpSpPr>
          <p:cNvPr id="3" name="组合 2"/>
          <p:cNvGrpSpPr/>
          <p:nvPr/>
        </p:nvGrpSpPr>
        <p:grpSpPr>
          <a:xfrm>
            <a:off x="7299775" y="2276201"/>
            <a:ext cx="683911" cy="684000"/>
            <a:chOff x="7381295" y="2358084"/>
            <a:chExt cx="647999" cy="648000"/>
          </a:xfrm>
        </p:grpSpPr>
        <p:sp>
          <p:nvSpPr>
            <p:cNvPr id="66" name="Oval 58"/>
            <p:cNvSpPr>
              <a:spLocks noChangeAspect="1"/>
            </p:cNvSpPr>
            <p:nvPr/>
          </p:nvSpPr>
          <p:spPr>
            <a:xfrm>
              <a:off x="7381295" y="2358084"/>
              <a:ext cx="647999"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5" name="Freeform 173"/>
            <p:cNvSpPr>
              <a:spLocks noChangeAspect="1" noEditPoints="1"/>
            </p:cNvSpPr>
            <p:nvPr/>
          </p:nvSpPr>
          <p:spPr bwMode="auto">
            <a:xfrm>
              <a:off x="7561057" y="2510281"/>
              <a:ext cx="305892" cy="326189"/>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5" name="组合 4"/>
          <p:cNvGrpSpPr/>
          <p:nvPr/>
        </p:nvGrpSpPr>
        <p:grpSpPr>
          <a:xfrm>
            <a:off x="6294430" y="3588998"/>
            <a:ext cx="683911" cy="684000"/>
            <a:chOff x="6361541" y="3481431"/>
            <a:chExt cx="647999" cy="648000"/>
          </a:xfrm>
        </p:grpSpPr>
        <p:sp>
          <p:nvSpPr>
            <p:cNvPr id="68" name="Oval 61"/>
            <p:cNvSpPr>
              <a:spLocks noChangeAspect="1"/>
            </p:cNvSpPr>
            <p:nvPr/>
          </p:nvSpPr>
          <p:spPr>
            <a:xfrm>
              <a:off x="6361541" y="3481431"/>
              <a:ext cx="647999"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8" name="Freeform 122"/>
            <p:cNvSpPr>
              <a:spLocks noChangeAspect="1" noEditPoints="1"/>
            </p:cNvSpPr>
            <p:nvPr/>
          </p:nvSpPr>
          <p:spPr bwMode="auto">
            <a:xfrm>
              <a:off x="6579369" y="3642337"/>
              <a:ext cx="212342" cy="326189"/>
            </a:xfrm>
            <a:custGeom>
              <a:avLst/>
              <a:gdLst>
                <a:gd name="T0" fmla="*/ 31 w 70"/>
                <a:gd name="T1" fmla="*/ 20 h 108"/>
                <a:gd name="T2" fmla="*/ 36 w 70"/>
                <a:gd name="T3" fmla="*/ 20 h 108"/>
                <a:gd name="T4" fmla="*/ 51 w 70"/>
                <a:gd name="T5" fmla="*/ 32 h 108"/>
                <a:gd name="T6" fmla="*/ 62 w 70"/>
                <a:gd name="T7" fmla="*/ 51 h 108"/>
                <a:gd name="T8" fmla="*/ 64 w 70"/>
                <a:gd name="T9" fmla="*/ 69 h 108"/>
                <a:gd name="T10" fmla="*/ 63 w 70"/>
                <a:gd name="T11" fmla="*/ 74 h 108"/>
                <a:gd name="T12" fmla="*/ 54 w 70"/>
                <a:gd name="T13" fmla="*/ 60 h 108"/>
                <a:gd name="T14" fmla="*/ 49 w 70"/>
                <a:gd name="T15" fmla="*/ 55 h 108"/>
                <a:gd name="T16" fmla="*/ 41 w 70"/>
                <a:gd name="T17" fmla="*/ 42 h 108"/>
                <a:gd name="T18" fmla="*/ 40 w 70"/>
                <a:gd name="T19" fmla="*/ 34 h 108"/>
                <a:gd name="T20" fmla="*/ 31 w 70"/>
                <a:gd name="T21" fmla="*/ 20 h 108"/>
                <a:gd name="T22" fmla="*/ 39 w 70"/>
                <a:gd name="T23" fmla="*/ 60 h 108"/>
                <a:gd name="T24" fmla="*/ 36 w 70"/>
                <a:gd name="T25" fmla="*/ 70 h 108"/>
                <a:gd name="T26" fmla="*/ 54 w 70"/>
                <a:gd name="T27" fmla="*/ 103 h 108"/>
                <a:gd name="T28" fmla="*/ 65 w 70"/>
                <a:gd name="T29" fmla="*/ 106 h 108"/>
                <a:gd name="T30" fmla="*/ 65 w 70"/>
                <a:gd name="T31" fmla="*/ 106 h 108"/>
                <a:gd name="T32" fmla="*/ 68 w 70"/>
                <a:gd name="T33" fmla="*/ 95 h 108"/>
                <a:gd name="T34" fmla="*/ 49 w 70"/>
                <a:gd name="T35" fmla="*/ 63 h 108"/>
                <a:gd name="T36" fmla="*/ 39 w 70"/>
                <a:gd name="T37" fmla="*/ 60 h 108"/>
                <a:gd name="T38" fmla="*/ 39 w 70"/>
                <a:gd name="T39" fmla="*/ 60 h 108"/>
                <a:gd name="T40" fmla="*/ 5 w 70"/>
                <a:gd name="T41" fmla="*/ 2 h 108"/>
                <a:gd name="T42" fmla="*/ 2 w 70"/>
                <a:gd name="T43" fmla="*/ 13 h 108"/>
                <a:gd name="T44" fmla="*/ 21 w 70"/>
                <a:gd name="T45" fmla="*/ 45 h 108"/>
                <a:gd name="T46" fmla="*/ 32 w 70"/>
                <a:gd name="T47" fmla="*/ 48 h 108"/>
                <a:gd name="T48" fmla="*/ 32 w 70"/>
                <a:gd name="T49" fmla="*/ 48 h 108"/>
                <a:gd name="T50" fmla="*/ 35 w 70"/>
                <a:gd name="T51" fmla="*/ 37 h 108"/>
                <a:gd name="T52" fmla="*/ 16 w 70"/>
                <a:gd name="T53" fmla="*/ 5 h 108"/>
                <a:gd name="T54" fmla="*/ 5 w 70"/>
                <a:gd name="T55" fmla="*/ 2 h 108"/>
                <a:gd name="T56" fmla="*/ 5 w 70"/>
                <a:gd name="T57" fmla="*/ 2 h 108"/>
                <a:gd name="T58" fmla="*/ 39 w 70"/>
                <a:gd name="T59" fmla="*/ 88 h 108"/>
                <a:gd name="T60" fmla="*/ 31 w 70"/>
                <a:gd name="T61" fmla="*/ 73 h 108"/>
                <a:gd name="T62" fmla="*/ 29 w 70"/>
                <a:gd name="T63" fmla="*/ 66 h 108"/>
                <a:gd name="T64" fmla="*/ 22 w 70"/>
                <a:gd name="T65" fmla="*/ 53 h 108"/>
                <a:gd name="T66" fmla="*/ 16 w 70"/>
                <a:gd name="T67" fmla="*/ 48 h 108"/>
                <a:gd name="T68" fmla="*/ 8 w 70"/>
                <a:gd name="T69" fmla="*/ 33 h 108"/>
                <a:gd name="T70" fmla="*/ 6 w 70"/>
                <a:gd name="T71" fmla="*/ 38 h 108"/>
                <a:gd name="T72" fmla="*/ 8 w 70"/>
                <a:gd name="T73" fmla="*/ 57 h 108"/>
                <a:gd name="T74" fmla="*/ 19 w 70"/>
                <a:gd name="T75" fmla="*/ 75 h 108"/>
                <a:gd name="T76" fmla="*/ 34 w 70"/>
                <a:gd name="T77" fmla="*/ 87 h 108"/>
                <a:gd name="T78" fmla="*/ 39 w 70"/>
                <a:gd name="T79"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108">
                  <a:moveTo>
                    <a:pt x="31" y="20"/>
                  </a:moveTo>
                  <a:cubicBezTo>
                    <a:pt x="33" y="20"/>
                    <a:pt x="34" y="20"/>
                    <a:pt x="36" y="20"/>
                  </a:cubicBezTo>
                  <a:cubicBezTo>
                    <a:pt x="42" y="22"/>
                    <a:pt x="48" y="26"/>
                    <a:pt x="51" y="32"/>
                  </a:cubicBezTo>
                  <a:cubicBezTo>
                    <a:pt x="62" y="51"/>
                    <a:pt x="62" y="51"/>
                    <a:pt x="62" y="51"/>
                  </a:cubicBezTo>
                  <a:cubicBezTo>
                    <a:pt x="65" y="56"/>
                    <a:pt x="66" y="63"/>
                    <a:pt x="64" y="69"/>
                  </a:cubicBezTo>
                  <a:cubicBezTo>
                    <a:pt x="64" y="71"/>
                    <a:pt x="63" y="73"/>
                    <a:pt x="63" y="74"/>
                  </a:cubicBezTo>
                  <a:cubicBezTo>
                    <a:pt x="54" y="60"/>
                    <a:pt x="54" y="60"/>
                    <a:pt x="54" y="60"/>
                  </a:cubicBezTo>
                  <a:cubicBezTo>
                    <a:pt x="53" y="58"/>
                    <a:pt x="51" y="56"/>
                    <a:pt x="49" y="55"/>
                  </a:cubicBezTo>
                  <a:cubicBezTo>
                    <a:pt x="41" y="42"/>
                    <a:pt x="41" y="42"/>
                    <a:pt x="41" y="42"/>
                  </a:cubicBezTo>
                  <a:cubicBezTo>
                    <a:pt x="41" y="39"/>
                    <a:pt x="41" y="37"/>
                    <a:pt x="40" y="34"/>
                  </a:cubicBezTo>
                  <a:cubicBezTo>
                    <a:pt x="31" y="20"/>
                    <a:pt x="31" y="20"/>
                    <a:pt x="31" y="20"/>
                  </a:cubicBezTo>
                  <a:close/>
                  <a:moveTo>
                    <a:pt x="39" y="60"/>
                  </a:moveTo>
                  <a:cubicBezTo>
                    <a:pt x="35" y="62"/>
                    <a:pt x="34" y="67"/>
                    <a:pt x="36" y="70"/>
                  </a:cubicBezTo>
                  <a:cubicBezTo>
                    <a:pt x="54" y="103"/>
                    <a:pt x="54" y="103"/>
                    <a:pt x="54" y="103"/>
                  </a:cubicBezTo>
                  <a:cubicBezTo>
                    <a:pt x="57" y="107"/>
                    <a:pt x="61" y="108"/>
                    <a:pt x="65" y="106"/>
                  </a:cubicBezTo>
                  <a:cubicBezTo>
                    <a:pt x="65" y="106"/>
                    <a:pt x="65" y="106"/>
                    <a:pt x="65" y="106"/>
                  </a:cubicBezTo>
                  <a:cubicBezTo>
                    <a:pt x="69" y="104"/>
                    <a:pt x="70" y="99"/>
                    <a:pt x="68" y="95"/>
                  </a:cubicBezTo>
                  <a:cubicBezTo>
                    <a:pt x="49" y="63"/>
                    <a:pt x="49" y="63"/>
                    <a:pt x="49" y="63"/>
                  </a:cubicBezTo>
                  <a:cubicBezTo>
                    <a:pt x="47" y="59"/>
                    <a:pt x="42" y="57"/>
                    <a:pt x="39" y="60"/>
                  </a:cubicBezTo>
                  <a:cubicBezTo>
                    <a:pt x="39" y="60"/>
                    <a:pt x="39" y="60"/>
                    <a:pt x="39" y="60"/>
                  </a:cubicBezTo>
                  <a:close/>
                  <a:moveTo>
                    <a:pt x="5" y="2"/>
                  </a:moveTo>
                  <a:cubicBezTo>
                    <a:pt x="2" y="4"/>
                    <a:pt x="0" y="9"/>
                    <a:pt x="2" y="13"/>
                  </a:cubicBezTo>
                  <a:cubicBezTo>
                    <a:pt x="21" y="45"/>
                    <a:pt x="21" y="45"/>
                    <a:pt x="21" y="45"/>
                  </a:cubicBezTo>
                  <a:cubicBezTo>
                    <a:pt x="23" y="49"/>
                    <a:pt x="28" y="50"/>
                    <a:pt x="32" y="48"/>
                  </a:cubicBezTo>
                  <a:cubicBezTo>
                    <a:pt x="32" y="48"/>
                    <a:pt x="32" y="48"/>
                    <a:pt x="32" y="48"/>
                  </a:cubicBezTo>
                  <a:cubicBezTo>
                    <a:pt x="36" y="46"/>
                    <a:pt x="37" y="41"/>
                    <a:pt x="35" y="37"/>
                  </a:cubicBezTo>
                  <a:cubicBezTo>
                    <a:pt x="16" y="5"/>
                    <a:pt x="16" y="5"/>
                    <a:pt x="16" y="5"/>
                  </a:cubicBezTo>
                  <a:cubicBezTo>
                    <a:pt x="14" y="1"/>
                    <a:pt x="9" y="0"/>
                    <a:pt x="5" y="2"/>
                  </a:cubicBezTo>
                  <a:cubicBezTo>
                    <a:pt x="5" y="2"/>
                    <a:pt x="5" y="2"/>
                    <a:pt x="5" y="2"/>
                  </a:cubicBezTo>
                  <a:close/>
                  <a:moveTo>
                    <a:pt x="39" y="88"/>
                  </a:moveTo>
                  <a:cubicBezTo>
                    <a:pt x="31" y="73"/>
                    <a:pt x="31" y="73"/>
                    <a:pt x="31" y="73"/>
                  </a:cubicBezTo>
                  <a:cubicBezTo>
                    <a:pt x="30" y="71"/>
                    <a:pt x="29" y="69"/>
                    <a:pt x="29" y="66"/>
                  </a:cubicBezTo>
                  <a:cubicBezTo>
                    <a:pt x="22" y="53"/>
                    <a:pt x="22" y="53"/>
                    <a:pt x="22" y="53"/>
                  </a:cubicBezTo>
                  <a:cubicBezTo>
                    <a:pt x="19" y="52"/>
                    <a:pt x="18" y="50"/>
                    <a:pt x="16" y="48"/>
                  </a:cubicBezTo>
                  <a:cubicBezTo>
                    <a:pt x="8" y="33"/>
                    <a:pt x="8" y="33"/>
                    <a:pt x="8" y="33"/>
                  </a:cubicBezTo>
                  <a:cubicBezTo>
                    <a:pt x="7" y="34"/>
                    <a:pt x="6" y="36"/>
                    <a:pt x="6" y="38"/>
                  </a:cubicBezTo>
                  <a:cubicBezTo>
                    <a:pt x="4" y="44"/>
                    <a:pt x="5" y="51"/>
                    <a:pt x="8" y="57"/>
                  </a:cubicBezTo>
                  <a:cubicBezTo>
                    <a:pt x="19" y="75"/>
                    <a:pt x="19" y="75"/>
                    <a:pt x="19" y="75"/>
                  </a:cubicBezTo>
                  <a:cubicBezTo>
                    <a:pt x="22" y="81"/>
                    <a:pt x="28" y="85"/>
                    <a:pt x="34" y="87"/>
                  </a:cubicBezTo>
                  <a:cubicBezTo>
                    <a:pt x="36" y="87"/>
                    <a:pt x="38" y="88"/>
                    <a:pt x="39" y="8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2" name="组合 1"/>
          <p:cNvGrpSpPr/>
          <p:nvPr/>
        </p:nvGrpSpPr>
        <p:grpSpPr>
          <a:xfrm>
            <a:off x="7802448" y="1619802"/>
            <a:ext cx="683911" cy="684000"/>
            <a:chOff x="7869756" y="1796411"/>
            <a:chExt cx="647999" cy="648000"/>
          </a:xfrm>
        </p:grpSpPr>
        <p:sp>
          <p:nvSpPr>
            <p:cNvPr id="65" name="Oval 51"/>
            <p:cNvSpPr>
              <a:spLocks noChangeAspect="1"/>
            </p:cNvSpPr>
            <p:nvPr/>
          </p:nvSpPr>
          <p:spPr>
            <a:xfrm>
              <a:off x="7869756" y="1796411"/>
              <a:ext cx="647999"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1" name="Freeform 357"/>
            <p:cNvSpPr>
              <a:spLocks noChangeAspect="1" noEditPoints="1"/>
            </p:cNvSpPr>
            <p:nvPr/>
          </p:nvSpPr>
          <p:spPr bwMode="auto">
            <a:xfrm>
              <a:off x="8001693" y="1984331"/>
              <a:ext cx="384125" cy="27216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4" name="组合 3"/>
          <p:cNvGrpSpPr/>
          <p:nvPr/>
        </p:nvGrpSpPr>
        <p:grpSpPr>
          <a:xfrm>
            <a:off x="6797102" y="2932600"/>
            <a:ext cx="683911" cy="684000"/>
            <a:chOff x="6920225" y="2919757"/>
            <a:chExt cx="647999" cy="648000"/>
          </a:xfrm>
        </p:grpSpPr>
        <p:sp>
          <p:nvSpPr>
            <p:cNvPr id="67" name="Oval 60"/>
            <p:cNvSpPr>
              <a:spLocks noChangeAspect="1"/>
            </p:cNvSpPr>
            <p:nvPr/>
          </p:nvSpPr>
          <p:spPr>
            <a:xfrm>
              <a:off x="6920225" y="2919757"/>
              <a:ext cx="647999"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4" name="Freeform 359"/>
            <p:cNvSpPr>
              <a:spLocks noChangeAspect="1" noEditPoints="1"/>
            </p:cNvSpPr>
            <p:nvPr/>
          </p:nvSpPr>
          <p:spPr bwMode="auto">
            <a:xfrm>
              <a:off x="7114190" y="3071954"/>
              <a:ext cx="260069" cy="326189"/>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sp>
        <p:nvSpPr>
          <p:cNvPr id="285" name="矩形 284"/>
          <p:cNvSpPr>
            <a:spLocks noChangeArrowheads="1"/>
          </p:cNvSpPr>
          <p:nvPr/>
        </p:nvSpPr>
        <p:spPr bwMode="auto">
          <a:xfrm>
            <a:off x="8070792" y="2379877"/>
            <a:ext cx="2984431" cy="63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 and the description description of the chart above here.</a:t>
            </a:r>
            <a:endParaRPr lang="zh-CN" altLang="en-US" sz="1100" dirty="0">
              <a:solidFill>
                <a:schemeClr val="tx1">
                  <a:lumMod val="65000"/>
                  <a:lumOff val="35000"/>
                </a:schemeClr>
              </a:solidFill>
            </a:endParaRPr>
          </a:p>
        </p:txBody>
      </p:sp>
      <p:sp>
        <p:nvSpPr>
          <p:cNvPr id="286" name="矩形 285"/>
          <p:cNvSpPr>
            <a:spLocks noChangeArrowheads="1"/>
          </p:cNvSpPr>
          <p:nvPr/>
        </p:nvSpPr>
        <p:spPr bwMode="auto">
          <a:xfrm>
            <a:off x="7567079" y="3036640"/>
            <a:ext cx="2984431" cy="63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 and the description description of the chart above here.</a:t>
            </a:r>
            <a:endParaRPr lang="zh-CN" altLang="en-US" sz="1100" dirty="0">
              <a:solidFill>
                <a:schemeClr val="tx1">
                  <a:lumMod val="65000"/>
                  <a:lumOff val="35000"/>
                </a:schemeClr>
              </a:solidFill>
            </a:endParaRPr>
          </a:p>
        </p:txBody>
      </p:sp>
      <p:sp>
        <p:nvSpPr>
          <p:cNvPr id="287" name="矩形 286"/>
          <p:cNvSpPr>
            <a:spLocks noChangeArrowheads="1"/>
          </p:cNvSpPr>
          <p:nvPr/>
        </p:nvSpPr>
        <p:spPr bwMode="auto">
          <a:xfrm>
            <a:off x="7063367" y="3693404"/>
            <a:ext cx="2984431" cy="63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 and the description description of the chart above here.</a:t>
            </a:r>
            <a:endParaRPr lang="zh-CN" altLang="en-US" sz="1100" dirty="0">
              <a:solidFill>
                <a:schemeClr val="tx1">
                  <a:lumMod val="65000"/>
                  <a:lumOff val="35000"/>
                </a:schemeClr>
              </a:solidFill>
            </a:endParaRPr>
          </a:p>
        </p:txBody>
      </p:sp>
      <p:sp>
        <p:nvSpPr>
          <p:cNvPr id="6" name="标题 5"/>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slide(fromLeft)">
                                          <p:cBhvr>
                                            <p:cTn id="17" dur="500"/>
                                            <p:tgtEl>
                                              <p:spTgt spid="32"/>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slide(fromLeft)">
                                          <p:cBhvr>
                                            <p:cTn id="21" dur="500"/>
                                            <p:tgtEl>
                                              <p:spTgt spid="35"/>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slide(fromLeft)">
                                          <p:cBhvr>
                                            <p:cTn id="25" dur="500"/>
                                            <p:tgtEl>
                                              <p:spTgt spid="44"/>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slide(fromLeft)">
                                          <p:cBhvr>
                                            <p:cTn id="29" dur="500"/>
                                            <p:tgtEl>
                                              <p:spTgt spid="52"/>
                                            </p:tgtEl>
                                          </p:cBhvr>
                                        </p:animEffect>
                                      </p:childTnLst>
                                    </p:cTn>
                                  </p:par>
                                </p:childTnLst>
                              </p:cTn>
                            </p:par>
                            <p:par>
                              <p:cTn id="30" fill="hold">
                                <p:stCondLst>
                                  <p:cond delay="3000"/>
                                </p:stCondLst>
                                <p:childTnLst>
                                  <p:par>
                                    <p:cTn id="31" presetID="5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400" fill="hold"/>
                                            <p:tgtEl>
                                              <p:spTgt spid="2"/>
                                            </p:tgtEl>
                                            <p:attrNameLst>
                                              <p:attrName>ppt_w</p:attrName>
                                            </p:attrNameLst>
                                          </p:cBhvr>
                                          <p:tavLst>
                                            <p:tav tm="0">
                                              <p:val>
                                                <p:strVal val="#ppt_w*0.70"/>
                                              </p:val>
                                            </p:tav>
                                            <p:tav tm="100000">
                                              <p:val>
                                                <p:strVal val="#ppt_w"/>
                                              </p:val>
                                            </p:tav>
                                          </p:tavLst>
                                        </p:anim>
                                        <p:anim calcmode="lin" valueType="num">
                                          <p:cBhvr>
                                            <p:cTn id="34" dur="400" fill="hold"/>
                                            <p:tgtEl>
                                              <p:spTgt spid="2"/>
                                            </p:tgtEl>
                                            <p:attrNameLst>
                                              <p:attrName>ppt_h</p:attrName>
                                            </p:attrNameLst>
                                          </p:cBhvr>
                                          <p:tavLst>
                                            <p:tav tm="0">
                                              <p:val>
                                                <p:strVal val="#ppt_h"/>
                                              </p:val>
                                            </p:tav>
                                            <p:tav tm="100000">
                                              <p:val>
                                                <p:strVal val="#ppt_h"/>
                                              </p:val>
                                            </p:tav>
                                          </p:tavLst>
                                        </p:anim>
                                        <p:animEffect transition="in" filter="fade">
                                          <p:cBhvr>
                                            <p:cTn id="35" dur="400"/>
                                            <p:tgtEl>
                                              <p:spTgt spid="2"/>
                                            </p:tgtEl>
                                          </p:cBhvr>
                                        </p:animEffect>
                                      </p:childTnLst>
                                    </p:cTn>
                                  </p:par>
                                  <p:par>
                                    <p:cTn id="36" presetID="2" presetClass="entr" presetSubtype="2" fill="hold" grpId="0" nodeType="withEffect" p14:presetBounceEnd="34000">
                                      <p:stCondLst>
                                        <p:cond delay="250"/>
                                      </p:stCondLst>
                                      <p:childTnLst>
                                        <p:set>
                                          <p:cBhvr>
                                            <p:cTn id="37" dur="1" fill="hold">
                                              <p:stCondLst>
                                                <p:cond delay="0"/>
                                              </p:stCondLst>
                                            </p:cTn>
                                            <p:tgtEl>
                                              <p:spTgt spid="271"/>
                                            </p:tgtEl>
                                            <p:attrNameLst>
                                              <p:attrName>style.visibility</p:attrName>
                                            </p:attrNameLst>
                                          </p:cBhvr>
                                          <p:to>
                                            <p:strVal val="visible"/>
                                          </p:to>
                                        </p:set>
                                        <p:anim calcmode="lin" valueType="num" p14:bounceEnd="34000">
                                          <p:cBhvr additive="base">
                                            <p:cTn id="38" dur="350" fill="hold"/>
                                            <p:tgtEl>
                                              <p:spTgt spid="271"/>
                                            </p:tgtEl>
                                            <p:attrNameLst>
                                              <p:attrName>ppt_x</p:attrName>
                                            </p:attrNameLst>
                                          </p:cBhvr>
                                          <p:tavLst>
                                            <p:tav tm="0">
                                              <p:val>
                                                <p:strVal val="1+#ppt_w/2"/>
                                              </p:val>
                                            </p:tav>
                                            <p:tav tm="100000">
                                              <p:val>
                                                <p:strVal val="#ppt_x"/>
                                              </p:val>
                                            </p:tav>
                                          </p:tavLst>
                                        </p:anim>
                                        <p:anim calcmode="lin" valueType="num" p14:bounceEnd="34000">
                                          <p:cBhvr additive="base">
                                            <p:cTn id="39" dur="350" fill="hold"/>
                                            <p:tgtEl>
                                              <p:spTgt spid="271"/>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5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400" fill="hold"/>
                                            <p:tgtEl>
                                              <p:spTgt spid="3"/>
                                            </p:tgtEl>
                                            <p:attrNameLst>
                                              <p:attrName>ppt_w</p:attrName>
                                            </p:attrNameLst>
                                          </p:cBhvr>
                                          <p:tavLst>
                                            <p:tav tm="0">
                                              <p:val>
                                                <p:strVal val="#ppt_w*0.70"/>
                                              </p:val>
                                            </p:tav>
                                            <p:tav tm="100000">
                                              <p:val>
                                                <p:strVal val="#ppt_w"/>
                                              </p:val>
                                            </p:tav>
                                          </p:tavLst>
                                        </p:anim>
                                        <p:anim calcmode="lin" valueType="num">
                                          <p:cBhvr>
                                            <p:cTn id="44" dur="400" fill="hold"/>
                                            <p:tgtEl>
                                              <p:spTgt spid="3"/>
                                            </p:tgtEl>
                                            <p:attrNameLst>
                                              <p:attrName>ppt_h</p:attrName>
                                            </p:attrNameLst>
                                          </p:cBhvr>
                                          <p:tavLst>
                                            <p:tav tm="0">
                                              <p:val>
                                                <p:strVal val="#ppt_h"/>
                                              </p:val>
                                            </p:tav>
                                            <p:tav tm="100000">
                                              <p:val>
                                                <p:strVal val="#ppt_h"/>
                                              </p:val>
                                            </p:tav>
                                          </p:tavLst>
                                        </p:anim>
                                        <p:animEffect transition="in" filter="fade">
                                          <p:cBhvr>
                                            <p:cTn id="45" dur="400"/>
                                            <p:tgtEl>
                                              <p:spTgt spid="3"/>
                                            </p:tgtEl>
                                          </p:cBhvr>
                                        </p:animEffect>
                                      </p:childTnLst>
                                    </p:cTn>
                                  </p:par>
                                  <p:par>
                                    <p:cTn id="46" presetID="2" presetClass="entr" presetSubtype="2" fill="hold" grpId="0" nodeType="withEffect" p14:presetBounceEnd="34000">
                                      <p:stCondLst>
                                        <p:cond delay="250"/>
                                      </p:stCondLst>
                                      <p:childTnLst>
                                        <p:set>
                                          <p:cBhvr>
                                            <p:cTn id="47" dur="1" fill="hold">
                                              <p:stCondLst>
                                                <p:cond delay="0"/>
                                              </p:stCondLst>
                                            </p:cTn>
                                            <p:tgtEl>
                                              <p:spTgt spid="285"/>
                                            </p:tgtEl>
                                            <p:attrNameLst>
                                              <p:attrName>style.visibility</p:attrName>
                                            </p:attrNameLst>
                                          </p:cBhvr>
                                          <p:to>
                                            <p:strVal val="visible"/>
                                          </p:to>
                                        </p:set>
                                        <p:anim calcmode="lin" valueType="num" p14:bounceEnd="34000">
                                          <p:cBhvr additive="base">
                                            <p:cTn id="48" dur="350" fill="hold"/>
                                            <p:tgtEl>
                                              <p:spTgt spid="285"/>
                                            </p:tgtEl>
                                            <p:attrNameLst>
                                              <p:attrName>ppt_x</p:attrName>
                                            </p:attrNameLst>
                                          </p:cBhvr>
                                          <p:tavLst>
                                            <p:tav tm="0">
                                              <p:val>
                                                <p:strVal val="1+#ppt_w/2"/>
                                              </p:val>
                                            </p:tav>
                                            <p:tav tm="100000">
                                              <p:val>
                                                <p:strVal val="#ppt_x"/>
                                              </p:val>
                                            </p:tav>
                                          </p:tavLst>
                                        </p:anim>
                                        <p:anim calcmode="lin" valueType="num" p14:bounceEnd="34000">
                                          <p:cBhvr additive="base">
                                            <p:cTn id="49" dur="350" fill="hold"/>
                                            <p:tgtEl>
                                              <p:spTgt spid="285"/>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5" presetClass="entr" presetSubtype="0"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400" fill="hold"/>
                                            <p:tgtEl>
                                              <p:spTgt spid="4"/>
                                            </p:tgtEl>
                                            <p:attrNameLst>
                                              <p:attrName>ppt_w</p:attrName>
                                            </p:attrNameLst>
                                          </p:cBhvr>
                                          <p:tavLst>
                                            <p:tav tm="0">
                                              <p:val>
                                                <p:strVal val="#ppt_w*0.70"/>
                                              </p:val>
                                            </p:tav>
                                            <p:tav tm="100000">
                                              <p:val>
                                                <p:strVal val="#ppt_w"/>
                                              </p:val>
                                            </p:tav>
                                          </p:tavLst>
                                        </p:anim>
                                        <p:anim calcmode="lin" valueType="num">
                                          <p:cBhvr>
                                            <p:cTn id="54" dur="400" fill="hold"/>
                                            <p:tgtEl>
                                              <p:spTgt spid="4"/>
                                            </p:tgtEl>
                                            <p:attrNameLst>
                                              <p:attrName>ppt_h</p:attrName>
                                            </p:attrNameLst>
                                          </p:cBhvr>
                                          <p:tavLst>
                                            <p:tav tm="0">
                                              <p:val>
                                                <p:strVal val="#ppt_h"/>
                                              </p:val>
                                            </p:tav>
                                            <p:tav tm="100000">
                                              <p:val>
                                                <p:strVal val="#ppt_h"/>
                                              </p:val>
                                            </p:tav>
                                          </p:tavLst>
                                        </p:anim>
                                        <p:animEffect transition="in" filter="fade">
                                          <p:cBhvr>
                                            <p:cTn id="55" dur="400"/>
                                            <p:tgtEl>
                                              <p:spTgt spid="4"/>
                                            </p:tgtEl>
                                          </p:cBhvr>
                                        </p:animEffect>
                                      </p:childTnLst>
                                    </p:cTn>
                                  </p:par>
                                  <p:par>
                                    <p:cTn id="56" presetID="2" presetClass="entr" presetSubtype="2" fill="hold" grpId="0" nodeType="withEffect" p14:presetBounceEnd="34000">
                                      <p:stCondLst>
                                        <p:cond delay="250"/>
                                      </p:stCondLst>
                                      <p:childTnLst>
                                        <p:set>
                                          <p:cBhvr>
                                            <p:cTn id="57" dur="1" fill="hold">
                                              <p:stCondLst>
                                                <p:cond delay="0"/>
                                              </p:stCondLst>
                                            </p:cTn>
                                            <p:tgtEl>
                                              <p:spTgt spid="286"/>
                                            </p:tgtEl>
                                            <p:attrNameLst>
                                              <p:attrName>style.visibility</p:attrName>
                                            </p:attrNameLst>
                                          </p:cBhvr>
                                          <p:to>
                                            <p:strVal val="visible"/>
                                          </p:to>
                                        </p:set>
                                        <p:anim calcmode="lin" valueType="num" p14:bounceEnd="34000">
                                          <p:cBhvr additive="base">
                                            <p:cTn id="58" dur="350" fill="hold"/>
                                            <p:tgtEl>
                                              <p:spTgt spid="286"/>
                                            </p:tgtEl>
                                            <p:attrNameLst>
                                              <p:attrName>ppt_x</p:attrName>
                                            </p:attrNameLst>
                                          </p:cBhvr>
                                          <p:tavLst>
                                            <p:tav tm="0">
                                              <p:val>
                                                <p:strVal val="1+#ppt_w/2"/>
                                              </p:val>
                                            </p:tav>
                                            <p:tav tm="100000">
                                              <p:val>
                                                <p:strVal val="#ppt_x"/>
                                              </p:val>
                                            </p:tav>
                                          </p:tavLst>
                                        </p:anim>
                                        <p:anim calcmode="lin" valueType="num" p14:bounceEnd="34000">
                                          <p:cBhvr additive="base">
                                            <p:cTn id="59" dur="350" fill="hold"/>
                                            <p:tgtEl>
                                              <p:spTgt spid="286"/>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55"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400" fill="hold"/>
                                            <p:tgtEl>
                                              <p:spTgt spid="5"/>
                                            </p:tgtEl>
                                            <p:attrNameLst>
                                              <p:attrName>ppt_w</p:attrName>
                                            </p:attrNameLst>
                                          </p:cBhvr>
                                          <p:tavLst>
                                            <p:tav tm="0">
                                              <p:val>
                                                <p:strVal val="#ppt_w*0.70"/>
                                              </p:val>
                                            </p:tav>
                                            <p:tav tm="100000">
                                              <p:val>
                                                <p:strVal val="#ppt_w"/>
                                              </p:val>
                                            </p:tav>
                                          </p:tavLst>
                                        </p:anim>
                                        <p:anim calcmode="lin" valueType="num">
                                          <p:cBhvr>
                                            <p:cTn id="64" dur="400" fill="hold"/>
                                            <p:tgtEl>
                                              <p:spTgt spid="5"/>
                                            </p:tgtEl>
                                            <p:attrNameLst>
                                              <p:attrName>ppt_h</p:attrName>
                                            </p:attrNameLst>
                                          </p:cBhvr>
                                          <p:tavLst>
                                            <p:tav tm="0">
                                              <p:val>
                                                <p:strVal val="#ppt_h"/>
                                              </p:val>
                                            </p:tav>
                                            <p:tav tm="100000">
                                              <p:val>
                                                <p:strVal val="#ppt_h"/>
                                              </p:val>
                                            </p:tav>
                                          </p:tavLst>
                                        </p:anim>
                                        <p:animEffect transition="in" filter="fade">
                                          <p:cBhvr>
                                            <p:cTn id="65" dur="400"/>
                                            <p:tgtEl>
                                              <p:spTgt spid="5"/>
                                            </p:tgtEl>
                                          </p:cBhvr>
                                        </p:animEffect>
                                      </p:childTnLst>
                                    </p:cTn>
                                  </p:par>
                                  <p:par>
                                    <p:cTn id="66" presetID="2" presetClass="entr" presetSubtype="2" fill="hold" grpId="0" nodeType="withEffect" p14:presetBounceEnd="34000">
                                      <p:stCondLst>
                                        <p:cond delay="250"/>
                                      </p:stCondLst>
                                      <p:childTnLst>
                                        <p:set>
                                          <p:cBhvr>
                                            <p:cTn id="67" dur="1" fill="hold">
                                              <p:stCondLst>
                                                <p:cond delay="0"/>
                                              </p:stCondLst>
                                            </p:cTn>
                                            <p:tgtEl>
                                              <p:spTgt spid="287"/>
                                            </p:tgtEl>
                                            <p:attrNameLst>
                                              <p:attrName>style.visibility</p:attrName>
                                            </p:attrNameLst>
                                          </p:cBhvr>
                                          <p:to>
                                            <p:strVal val="visible"/>
                                          </p:to>
                                        </p:set>
                                        <p:anim calcmode="lin" valueType="num" p14:bounceEnd="34000">
                                          <p:cBhvr additive="base">
                                            <p:cTn id="68" dur="350" fill="hold"/>
                                            <p:tgtEl>
                                              <p:spTgt spid="287"/>
                                            </p:tgtEl>
                                            <p:attrNameLst>
                                              <p:attrName>ppt_x</p:attrName>
                                            </p:attrNameLst>
                                          </p:cBhvr>
                                          <p:tavLst>
                                            <p:tav tm="0">
                                              <p:val>
                                                <p:strVal val="1+#ppt_w/2"/>
                                              </p:val>
                                            </p:tav>
                                            <p:tav tm="100000">
                                              <p:val>
                                                <p:strVal val="#ppt_x"/>
                                              </p:val>
                                            </p:tav>
                                          </p:tavLst>
                                        </p:anim>
                                        <p:anim calcmode="lin" valueType="num" p14:bounceEnd="34000">
                                          <p:cBhvr additive="base">
                                            <p:cTn id="69" dur="350" fill="hold"/>
                                            <p:tgtEl>
                                              <p:spTgt spid="287"/>
                                            </p:tgtEl>
                                            <p:attrNameLst>
                                              <p:attrName>ppt_y</p:attrName>
                                            </p:attrNameLst>
                                          </p:cBhvr>
                                          <p:tavLst>
                                            <p:tav tm="0">
                                              <p:val>
                                                <p:strVal val="#ppt_y"/>
                                              </p:val>
                                            </p:tav>
                                            <p:tav tm="100000">
                                              <p:val>
                                                <p:strVal val="#ppt_y"/>
                                              </p:val>
                                            </p:tav>
                                          </p:tavLst>
                                        </p:anim>
                                      </p:childTnLst>
                                    </p:cTn>
                                  </p:par>
                                </p:childTnLst>
                              </p:cTn>
                            </p:par>
                            <p:par>
                              <p:cTn id="70" fill="hold">
                                <p:stCondLst>
                                  <p:cond delay="5000"/>
                                </p:stCondLst>
                                <p:childTnLst>
                                  <p:par>
                                    <p:cTn id="71" presetID="18" presetClass="entr" presetSubtype="3"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strips(upRight)">
                                          <p:cBhvr>
                                            <p:cTn id="73" dur="500"/>
                                            <p:tgtEl>
                                              <p:spTgt spid="71"/>
                                            </p:tgtEl>
                                          </p:cBhvr>
                                        </p:animEffect>
                                      </p:childTnLst>
                                    </p:cTn>
                                  </p:par>
                                </p:childTnLst>
                              </p:cTn>
                            </p:par>
                            <p:par>
                              <p:cTn id="74" fill="hold">
                                <p:stCondLst>
                                  <p:cond delay="5500"/>
                                </p:stCondLst>
                                <p:childTnLst>
                                  <p:par>
                                    <p:cTn id="75" presetID="10" presetClass="entr" presetSubtype="0" fill="hold" grpId="0" nodeType="afterEffect">
                                      <p:stCondLst>
                                        <p:cond delay="0"/>
                                      </p:stCondLst>
                                      <p:childTnLst>
                                        <p:set>
                                          <p:cBhvr>
                                            <p:cTn id="76" dur="1" fill="hold">
                                              <p:stCondLst>
                                                <p:cond delay="0"/>
                                              </p:stCondLst>
                                            </p:cTn>
                                            <p:tgtEl>
                                              <p:spTgt spid="270"/>
                                            </p:tgtEl>
                                            <p:attrNameLst>
                                              <p:attrName>style.visibility</p:attrName>
                                            </p:attrNameLst>
                                          </p:cBhvr>
                                          <p:to>
                                            <p:strVal val="visible"/>
                                          </p:to>
                                        </p:set>
                                        <p:animEffect transition="in" filter="fade">
                                          <p:cBhvr>
                                            <p:cTn id="7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P spid="271" grpId="0"/>
          <p:bldP spid="285" grpId="0"/>
          <p:bldP spid="286" grpId="0"/>
          <p:bldP spid="287"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slide(fromLeft)">
                                          <p:cBhvr>
                                            <p:cTn id="17" dur="500"/>
                                            <p:tgtEl>
                                              <p:spTgt spid="32"/>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slide(fromLeft)">
                                          <p:cBhvr>
                                            <p:cTn id="21" dur="500"/>
                                            <p:tgtEl>
                                              <p:spTgt spid="35"/>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slide(fromLeft)">
                                          <p:cBhvr>
                                            <p:cTn id="25" dur="500"/>
                                            <p:tgtEl>
                                              <p:spTgt spid="44"/>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slide(fromLeft)">
                                          <p:cBhvr>
                                            <p:cTn id="29" dur="500"/>
                                            <p:tgtEl>
                                              <p:spTgt spid="52"/>
                                            </p:tgtEl>
                                          </p:cBhvr>
                                        </p:animEffect>
                                      </p:childTnLst>
                                    </p:cTn>
                                  </p:par>
                                </p:childTnLst>
                              </p:cTn>
                            </p:par>
                            <p:par>
                              <p:cTn id="30" fill="hold">
                                <p:stCondLst>
                                  <p:cond delay="3000"/>
                                </p:stCondLst>
                                <p:childTnLst>
                                  <p:par>
                                    <p:cTn id="31" presetID="5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400" fill="hold"/>
                                            <p:tgtEl>
                                              <p:spTgt spid="2"/>
                                            </p:tgtEl>
                                            <p:attrNameLst>
                                              <p:attrName>ppt_w</p:attrName>
                                            </p:attrNameLst>
                                          </p:cBhvr>
                                          <p:tavLst>
                                            <p:tav tm="0">
                                              <p:val>
                                                <p:strVal val="#ppt_w*0.70"/>
                                              </p:val>
                                            </p:tav>
                                            <p:tav tm="100000">
                                              <p:val>
                                                <p:strVal val="#ppt_w"/>
                                              </p:val>
                                            </p:tav>
                                          </p:tavLst>
                                        </p:anim>
                                        <p:anim calcmode="lin" valueType="num">
                                          <p:cBhvr>
                                            <p:cTn id="34" dur="400" fill="hold"/>
                                            <p:tgtEl>
                                              <p:spTgt spid="2"/>
                                            </p:tgtEl>
                                            <p:attrNameLst>
                                              <p:attrName>ppt_h</p:attrName>
                                            </p:attrNameLst>
                                          </p:cBhvr>
                                          <p:tavLst>
                                            <p:tav tm="0">
                                              <p:val>
                                                <p:strVal val="#ppt_h"/>
                                              </p:val>
                                            </p:tav>
                                            <p:tav tm="100000">
                                              <p:val>
                                                <p:strVal val="#ppt_h"/>
                                              </p:val>
                                            </p:tav>
                                          </p:tavLst>
                                        </p:anim>
                                        <p:animEffect transition="in" filter="fade">
                                          <p:cBhvr>
                                            <p:cTn id="35" dur="400"/>
                                            <p:tgtEl>
                                              <p:spTgt spid="2"/>
                                            </p:tgtEl>
                                          </p:cBhvr>
                                        </p:animEffect>
                                      </p:childTnLst>
                                    </p:cTn>
                                  </p:par>
                                  <p:par>
                                    <p:cTn id="36" presetID="2" presetClass="entr" presetSubtype="2" fill="hold" grpId="0" nodeType="withEffect">
                                      <p:stCondLst>
                                        <p:cond delay="250"/>
                                      </p:stCondLst>
                                      <p:childTnLst>
                                        <p:set>
                                          <p:cBhvr>
                                            <p:cTn id="37" dur="1" fill="hold">
                                              <p:stCondLst>
                                                <p:cond delay="0"/>
                                              </p:stCondLst>
                                            </p:cTn>
                                            <p:tgtEl>
                                              <p:spTgt spid="271"/>
                                            </p:tgtEl>
                                            <p:attrNameLst>
                                              <p:attrName>style.visibility</p:attrName>
                                            </p:attrNameLst>
                                          </p:cBhvr>
                                          <p:to>
                                            <p:strVal val="visible"/>
                                          </p:to>
                                        </p:set>
                                        <p:anim calcmode="lin" valueType="num">
                                          <p:cBhvr additive="base">
                                            <p:cTn id="38" dur="350" fill="hold"/>
                                            <p:tgtEl>
                                              <p:spTgt spid="271"/>
                                            </p:tgtEl>
                                            <p:attrNameLst>
                                              <p:attrName>ppt_x</p:attrName>
                                            </p:attrNameLst>
                                          </p:cBhvr>
                                          <p:tavLst>
                                            <p:tav tm="0">
                                              <p:val>
                                                <p:strVal val="1+#ppt_w/2"/>
                                              </p:val>
                                            </p:tav>
                                            <p:tav tm="100000">
                                              <p:val>
                                                <p:strVal val="#ppt_x"/>
                                              </p:val>
                                            </p:tav>
                                          </p:tavLst>
                                        </p:anim>
                                        <p:anim calcmode="lin" valueType="num">
                                          <p:cBhvr additive="base">
                                            <p:cTn id="39" dur="350" fill="hold"/>
                                            <p:tgtEl>
                                              <p:spTgt spid="271"/>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5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400" fill="hold"/>
                                            <p:tgtEl>
                                              <p:spTgt spid="3"/>
                                            </p:tgtEl>
                                            <p:attrNameLst>
                                              <p:attrName>ppt_w</p:attrName>
                                            </p:attrNameLst>
                                          </p:cBhvr>
                                          <p:tavLst>
                                            <p:tav tm="0">
                                              <p:val>
                                                <p:strVal val="#ppt_w*0.70"/>
                                              </p:val>
                                            </p:tav>
                                            <p:tav tm="100000">
                                              <p:val>
                                                <p:strVal val="#ppt_w"/>
                                              </p:val>
                                            </p:tav>
                                          </p:tavLst>
                                        </p:anim>
                                        <p:anim calcmode="lin" valueType="num">
                                          <p:cBhvr>
                                            <p:cTn id="44" dur="400" fill="hold"/>
                                            <p:tgtEl>
                                              <p:spTgt spid="3"/>
                                            </p:tgtEl>
                                            <p:attrNameLst>
                                              <p:attrName>ppt_h</p:attrName>
                                            </p:attrNameLst>
                                          </p:cBhvr>
                                          <p:tavLst>
                                            <p:tav tm="0">
                                              <p:val>
                                                <p:strVal val="#ppt_h"/>
                                              </p:val>
                                            </p:tav>
                                            <p:tav tm="100000">
                                              <p:val>
                                                <p:strVal val="#ppt_h"/>
                                              </p:val>
                                            </p:tav>
                                          </p:tavLst>
                                        </p:anim>
                                        <p:animEffect transition="in" filter="fade">
                                          <p:cBhvr>
                                            <p:cTn id="45" dur="400"/>
                                            <p:tgtEl>
                                              <p:spTgt spid="3"/>
                                            </p:tgtEl>
                                          </p:cBhvr>
                                        </p:animEffect>
                                      </p:childTnLst>
                                    </p:cTn>
                                  </p:par>
                                  <p:par>
                                    <p:cTn id="46" presetID="2" presetClass="entr" presetSubtype="2" fill="hold" grpId="0" nodeType="withEffect">
                                      <p:stCondLst>
                                        <p:cond delay="250"/>
                                      </p:stCondLst>
                                      <p:childTnLst>
                                        <p:set>
                                          <p:cBhvr>
                                            <p:cTn id="47" dur="1" fill="hold">
                                              <p:stCondLst>
                                                <p:cond delay="0"/>
                                              </p:stCondLst>
                                            </p:cTn>
                                            <p:tgtEl>
                                              <p:spTgt spid="285"/>
                                            </p:tgtEl>
                                            <p:attrNameLst>
                                              <p:attrName>style.visibility</p:attrName>
                                            </p:attrNameLst>
                                          </p:cBhvr>
                                          <p:to>
                                            <p:strVal val="visible"/>
                                          </p:to>
                                        </p:set>
                                        <p:anim calcmode="lin" valueType="num">
                                          <p:cBhvr additive="base">
                                            <p:cTn id="48" dur="350" fill="hold"/>
                                            <p:tgtEl>
                                              <p:spTgt spid="285"/>
                                            </p:tgtEl>
                                            <p:attrNameLst>
                                              <p:attrName>ppt_x</p:attrName>
                                            </p:attrNameLst>
                                          </p:cBhvr>
                                          <p:tavLst>
                                            <p:tav tm="0">
                                              <p:val>
                                                <p:strVal val="1+#ppt_w/2"/>
                                              </p:val>
                                            </p:tav>
                                            <p:tav tm="100000">
                                              <p:val>
                                                <p:strVal val="#ppt_x"/>
                                              </p:val>
                                            </p:tav>
                                          </p:tavLst>
                                        </p:anim>
                                        <p:anim calcmode="lin" valueType="num">
                                          <p:cBhvr additive="base">
                                            <p:cTn id="49" dur="350" fill="hold"/>
                                            <p:tgtEl>
                                              <p:spTgt spid="285"/>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5" presetClass="entr" presetSubtype="0"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400" fill="hold"/>
                                            <p:tgtEl>
                                              <p:spTgt spid="4"/>
                                            </p:tgtEl>
                                            <p:attrNameLst>
                                              <p:attrName>ppt_w</p:attrName>
                                            </p:attrNameLst>
                                          </p:cBhvr>
                                          <p:tavLst>
                                            <p:tav tm="0">
                                              <p:val>
                                                <p:strVal val="#ppt_w*0.70"/>
                                              </p:val>
                                            </p:tav>
                                            <p:tav tm="100000">
                                              <p:val>
                                                <p:strVal val="#ppt_w"/>
                                              </p:val>
                                            </p:tav>
                                          </p:tavLst>
                                        </p:anim>
                                        <p:anim calcmode="lin" valueType="num">
                                          <p:cBhvr>
                                            <p:cTn id="54" dur="400" fill="hold"/>
                                            <p:tgtEl>
                                              <p:spTgt spid="4"/>
                                            </p:tgtEl>
                                            <p:attrNameLst>
                                              <p:attrName>ppt_h</p:attrName>
                                            </p:attrNameLst>
                                          </p:cBhvr>
                                          <p:tavLst>
                                            <p:tav tm="0">
                                              <p:val>
                                                <p:strVal val="#ppt_h"/>
                                              </p:val>
                                            </p:tav>
                                            <p:tav tm="100000">
                                              <p:val>
                                                <p:strVal val="#ppt_h"/>
                                              </p:val>
                                            </p:tav>
                                          </p:tavLst>
                                        </p:anim>
                                        <p:animEffect transition="in" filter="fade">
                                          <p:cBhvr>
                                            <p:cTn id="55" dur="400"/>
                                            <p:tgtEl>
                                              <p:spTgt spid="4"/>
                                            </p:tgtEl>
                                          </p:cBhvr>
                                        </p:animEffect>
                                      </p:childTnLst>
                                    </p:cTn>
                                  </p:par>
                                  <p:par>
                                    <p:cTn id="56" presetID="2" presetClass="entr" presetSubtype="2" fill="hold" grpId="0" nodeType="withEffect">
                                      <p:stCondLst>
                                        <p:cond delay="250"/>
                                      </p:stCondLst>
                                      <p:childTnLst>
                                        <p:set>
                                          <p:cBhvr>
                                            <p:cTn id="57" dur="1" fill="hold">
                                              <p:stCondLst>
                                                <p:cond delay="0"/>
                                              </p:stCondLst>
                                            </p:cTn>
                                            <p:tgtEl>
                                              <p:spTgt spid="286"/>
                                            </p:tgtEl>
                                            <p:attrNameLst>
                                              <p:attrName>style.visibility</p:attrName>
                                            </p:attrNameLst>
                                          </p:cBhvr>
                                          <p:to>
                                            <p:strVal val="visible"/>
                                          </p:to>
                                        </p:set>
                                        <p:anim calcmode="lin" valueType="num">
                                          <p:cBhvr additive="base">
                                            <p:cTn id="58" dur="350" fill="hold"/>
                                            <p:tgtEl>
                                              <p:spTgt spid="286"/>
                                            </p:tgtEl>
                                            <p:attrNameLst>
                                              <p:attrName>ppt_x</p:attrName>
                                            </p:attrNameLst>
                                          </p:cBhvr>
                                          <p:tavLst>
                                            <p:tav tm="0">
                                              <p:val>
                                                <p:strVal val="1+#ppt_w/2"/>
                                              </p:val>
                                            </p:tav>
                                            <p:tav tm="100000">
                                              <p:val>
                                                <p:strVal val="#ppt_x"/>
                                              </p:val>
                                            </p:tav>
                                          </p:tavLst>
                                        </p:anim>
                                        <p:anim calcmode="lin" valueType="num">
                                          <p:cBhvr additive="base">
                                            <p:cTn id="59" dur="350" fill="hold"/>
                                            <p:tgtEl>
                                              <p:spTgt spid="286"/>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55"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400" fill="hold"/>
                                            <p:tgtEl>
                                              <p:spTgt spid="5"/>
                                            </p:tgtEl>
                                            <p:attrNameLst>
                                              <p:attrName>ppt_w</p:attrName>
                                            </p:attrNameLst>
                                          </p:cBhvr>
                                          <p:tavLst>
                                            <p:tav tm="0">
                                              <p:val>
                                                <p:strVal val="#ppt_w*0.70"/>
                                              </p:val>
                                            </p:tav>
                                            <p:tav tm="100000">
                                              <p:val>
                                                <p:strVal val="#ppt_w"/>
                                              </p:val>
                                            </p:tav>
                                          </p:tavLst>
                                        </p:anim>
                                        <p:anim calcmode="lin" valueType="num">
                                          <p:cBhvr>
                                            <p:cTn id="64" dur="400" fill="hold"/>
                                            <p:tgtEl>
                                              <p:spTgt spid="5"/>
                                            </p:tgtEl>
                                            <p:attrNameLst>
                                              <p:attrName>ppt_h</p:attrName>
                                            </p:attrNameLst>
                                          </p:cBhvr>
                                          <p:tavLst>
                                            <p:tav tm="0">
                                              <p:val>
                                                <p:strVal val="#ppt_h"/>
                                              </p:val>
                                            </p:tav>
                                            <p:tav tm="100000">
                                              <p:val>
                                                <p:strVal val="#ppt_h"/>
                                              </p:val>
                                            </p:tav>
                                          </p:tavLst>
                                        </p:anim>
                                        <p:animEffect transition="in" filter="fade">
                                          <p:cBhvr>
                                            <p:cTn id="65" dur="400"/>
                                            <p:tgtEl>
                                              <p:spTgt spid="5"/>
                                            </p:tgtEl>
                                          </p:cBhvr>
                                        </p:animEffect>
                                      </p:childTnLst>
                                    </p:cTn>
                                  </p:par>
                                  <p:par>
                                    <p:cTn id="66" presetID="2" presetClass="entr" presetSubtype="2" fill="hold" grpId="0" nodeType="withEffect">
                                      <p:stCondLst>
                                        <p:cond delay="250"/>
                                      </p:stCondLst>
                                      <p:childTnLst>
                                        <p:set>
                                          <p:cBhvr>
                                            <p:cTn id="67" dur="1" fill="hold">
                                              <p:stCondLst>
                                                <p:cond delay="0"/>
                                              </p:stCondLst>
                                            </p:cTn>
                                            <p:tgtEl>
                                              <p:spTgt spid="287"/>
                                            </p:tgtEl>
                                            <p:attrNameLst>
                                              <p:attrName>style.visibility</p:attrName>
                                            </p:attrNameLst>
                                          </p:cBhvr>
                                          <p:to>
                                            <p:strVal val="visible"/>
                                          </p:to>
                                        </p:set>
                                        <p:anim calcmode="lin" valueType="num">
                                          <p:cBhvr additive="base">
                                            <p:cTn id="68" dur="350" fill="hold"/>
                                            <p:tgtEl>
                                              <p:spTgt spid="287"/>
                                            </p:tgtEl>
                                            <p:attrNameLst>
                                              <p:attrName>ppt_x</p:attrName>
                                            </p:attrNameLst>
                                          </p:cBhvr>
                                          <p:tavLst>
                                            <p:tav tm="0">
                                              <p:val>
                                                <p:strVal val="1+#ppt_w/2"/>
                                              </p:val>
                                            </p:tav>
                                            <p:tav tm="100000">
                                              <p:val>
                                                <p:strVal val="#ppt_x"/>
                                              </p:val>
                                            </p:tav>
                                          </p:tavLst>
                                        </p:anim>
                                        <p:anim calcmode="lin" valueType="num">
                                          <p:cBhvr additive="base">
                                            <p:cTn id="69" dur="350" fill="hold"/>
                                            <p:tgtEl>
                                              <p:spTgt spid="287"/>
                                            </p:tgtEl>
                                            <p:attrNameLst>
                                              <p:attrName>ppt_y</p:attrName>
                                            </p:attrNameLst>
                                          </p:cBhvr>
                                          <p:tavLst>
                                            <p:tav tm="0">
                                              <p:val>
                                                <p:strVal val="#ppt_y"/>
                                              </p:val>
                                            </p:tav>
                                            <p:tav tm="100000">
                                              <p:val>
                                                <p:strVal val="#ppt_y"/>
                                              </p:val>
                                            </p:tav>
                                          </p:tavLst>
                                        </p:anim>
                                      </p:childTnLst>
                                    </p:cTn>
                                  </p:par>
                                </p:childTnLst>
                              </p:cTn>
                            </p:par>
                            <p:par>
                              <p:cTn id="70" fill="hold">
                                <p:stCondLst>
                                  <p:cond delay="5000"/>
                                </p:stCondLst>
                                <p:childTnLst>
                                  <p:par>
                                    <p:cTn id="71" presetID="18" presetClass="entr" presetSubtype="3"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strips(upRight)">
                                          <p:cBhvr>
                                            <p:cTn id="73" dur="500"/>
                                            <p:tgtEl>
                                              <p:spTgt spid="71"/>
                                            </p:tgtEl>
                                          </p:cBhvr>
                                        </p:animEffect>
                                      </p:childTnLst>
                                    </p:cTn>
                                  </p:par>
                                </p:childTnLst>
                              </p:cTn>
                            </p:par>
                            <p:par>
                              <p:cTn id="74" fill="hold">
                                <p:stCondLst>
                                  <p:cond delay="5500"/>
                                </p:stCondLst>
                                <p:childTnLst>
                                  <p:par>
                                    <p:cTn id="75" presetID="10" presetClass="entr" presetSubtype="0" fill="hold" grpId="0" nodeType="afterEffect">
                                      <p:stCondLst>
                                        <p:cond delay="0"/>
                                      </p:stCondLst>
                                      <p:childTnLst>
                                        <p:set>
                                          <p:cBhvr>
                                            <p:cTn id="76" dur="1" fill="hold">
                                              <p:stCondLst>
                                                <p:cond delay="0"/>
                                              </p:stCondLst>
                                            </p:cTn>
                                            <p:tgtEl>
                                              <p:spTgt spid="270"/>
                                            </p:tgtEl>
                                            <p:attrNameLst>
                                              <p:attrName>style.visibility</p:attrName>
                                            </p:attrNameLst>
                                          </p:cBhvr>
                                          <p:to>
                                            <p:strVal val="visible"/>
                                          </p:to>
                                        </p:set>
                                        <p:animEffect transition="in" filter="fade">
                                          <p:cBhvr>
                                            <p:cTn id="7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P spid="271" grpId="0"/>
          <p:bldP spid="285" grpId="0"/>
          <p:bldP spid="286" grpId="0"/>
          <p:bldP spid="28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81"/>
          <p:cNvGrpSpPr/>
          <p:nvPr/>
        </p:nvGrpSpPr>
        <p:grpSpPr>
          <a:xfrm>
            <a:off x="8015988" y="4394566"/>
            <a:ext cx="979889"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3280783" y="4335905"/>
            <a:ext cx="895235" cy="1270000"/>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655909" y="4565724"/>
            <a:ext cx="984123"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344950" y="4878994"/>
            <a:ext cx="898216"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65" name="Freeform 5"/>
          <p:cNvSpPr/>
          <p:nvPr/>
        </p:nvSpPr>
        <p:spPr bwMode="auto">
          <a:xfrm>
            <a:off x="5173261" y="2464520"/>
            <a:ext cx="1845485" cy="3371817"/>
          </a:xfrm>
          <a:custGeom>
            <a:avLst/>
            <a:gdLst/>
            <a:ahLst/>
            <a:cxnLst>
              <a:cxn ang="0">
                <a:pos x="173" y="908"/>
              </a:cxn>
              <a:cxn ang="0">
                <a:pos x="187" y="613"/>
              </a:cxn>
              <a:cxn ang="0">
                <a:pos x="0" y="357"/>
              </a:cxn>
              <a:cxn ang="0">
                <a:pos x="0" y="357"/>
              </a:cxn>
              <a:cxn ang="0">
                <a:pos x="203" y="547"/>
              </a:cxn>
              <a:cxn ang="0">
                <a:pos x="230" y="0"/>
              </a:cxn>
              <a:cxn ang="0">
                <a:pos x="255" y="237"/>
              </a:cxn>
              <a:cxn ang="0">
                <a:pos x="271" y="439"/>
              </a:cxn>
              <a:cxn ang="0">
                <a:pos x="496" y="295"/>
              </a:cxn>
              <a:cxn ang="0">
                <a:pos x="496" y="295"/>
              </a:cxn>
              <a:cxn ang="0">
                <a:pos x="291" y="500"/>
              </a:cxn>
              <a:cxn ang="0">
                <a:pos x="282" y="660"/>
              </a:cxn>
              <a:cxn ang="0">
                <a:pos x="307" y="905"/>
              </a:cxn>
              <a:cxn ang="0">
                <a:pos x="173" y="908"/>
              </a:cxn>
            </a:cxnLst>
            <a:rect l="0" t="0" r="r" b="b"/>
            <a:pathLst>
              <a:path w="496" h="908">
                <a:moveTo>
                  <a:pt x="173" y="908"/>
                </a:moveTo>
                <a:cubicBezTo>
                  <a:pt x="173" y="908"/>
                  <a:pt x="208" y="680"/>
                  <a:pt x="187" y="613"/>
                </a:cubicBezTo>
                <a:cubicBezTo>
                  <a:pt x="0" y="357"/>
                  <a:pt x="0" y="357"/>
                  <a:pt x="0" y="357"/>
                </a:cubicBezTo>
                <a:cubicBezTo>
                  <a:pt x="0" y="357"/>
                  <a:pt x="0" y="357"/>
                  <a:pt x="0" y="357"/>
                </a:cubicBezTo>
                <a:cubicBezTo>
                  <a:pt x="203" y="547"/>
                  <a:pt x="203" y="547"/>
                  <a:pt x="203" y="547"/>
                </a:cubicBezTo>
                <a:cubicBezTo>
                  <a:pt x="230" y="0"/>
                  <a:pt x="230" y="0"/>
                  <a:pt x="230" y="0"/>
                </a:cubicBezTo>
                <a:cubicBezTo>
                  <a:pt x="255" y="237"/>
                  <a:pt x="255" y="237"/>
                  <a:pt x="255" y="237"/>
                </a:cubicBezTo>
                <a:cubicBezTo>
                  <a:pt x="271" y="439"/>
                  <a:pt x="271" y="439"/>
                  <a:pt x="271" y="439"/>
                </a:cubicBezTo>
                <a:cubicBezTo>
                  <a:pt x="496" y="295"/>
                  <a:pt x="496" y="295"/>
                  <a:pt x="496" y="295"/>
                </a:cubicBezTo>
                <a:cubicBezTo>
                  <a:pt x="496" y="295"/>
                  <a:pt x="496" y="295"/>
                  <a:pt x="496" y="295"/>
                </a:cubicBezTo>
                <a:cubicBezTo>
                  <a:pt x="291" y="500"/>
                  <a:pt x="291" y="500"/>
                  <a:pt x="291" y="500"/>
                </a:cubicBezTo>
                <a:cubicBezTo>
                  <a:pt x="291" y="500"/>
                  <a:pt x="268" y="500"/>
                  <a:pt x="282" y="660"/>
                </a:cubicBezTo>
                <a:cubicBezTo>
                  <a:pt x="295" y="819"/>
                  <a:pt x="307" y="905"/>
                  <a:pt x="307" y="905"/>
                </a:cubicBezTo>
                <a:lnTo>
                  <a:pt x="173" y="908"/>
                </a:lnTo>
                <a:close/>
              </a:path>
            </a:pathLst>
          </a:custGeom>
          <a:solidFill>
            <a:schemeClr val="accent6"/>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99" name="任意多边形 98"/>
          <p:cNvSpPr/>
          <p:nvPr/>
        </p:nvSpPr>
        <p:spPr bwMode="auto">
          <a:xfrm>
            <a:off x="795" y="5413676"/>
            <a:ext cx="12190413"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chemeClr val="accent2"/>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7" name="TextBox 9"/>
          <p:cNvSpPr txBox="1"/>
          <p:nvPr/>
        </p:nvSpPr>
        <p:spPr>
          <a:xfrm>
            <a:off x="1035441" y="5819149"/>
            <a:ext cx="10121123"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2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dirty="0">
                <a:solidFill>
                  <a:schemeClr val="bg1">
                    <a:lumMod val="95000"/>
                  </a:schemeClr>
                </a:solidFill>
                <a:sym typeface="微软雅黑" panose="020B0503020204020204" pitchFamily="34" charset="-122"/>
              </a:rPr>
              <a:t>A comprehensive description of the chart is entered here. Enter the comprehensive description description of the chart above here, and enter the chart above here</a:t>
            </a:r>
            <a:endParaRPr lang="en-US" altLang="zh-CN" dirty="0">
              <a:solidFill>
                <a:schemeClr val="bg1">
                  <a:lumMod val="95000"/>
                </a:schemeClr>
              </a:solidFill>
              <a:sym typeface="微软雅黑" panose="020B0503020204020204" pitchFamily="34" charset="-122"/>
            </a:endParaRPr>
          </a:p>
          <a:p>
            <a:r>
              <a:rPr lang="zh-CN" altLang="en-US" dirty="0">
                <a:solidFill>
                  <a:schemeClr val="bg1">
                    <a:lumMod val="95000"/>
                  </a:schemeClr>
                </a:solidFill>
                <a:sym typeface="微软雅黑" panose="020B0503020204020204" pitchFamily="34" charset="-122"/>
              </a:rPr>
              <a:t>A comprehensive description of the description.</a:t>
            </a:r>
          </a:p>
        </p:txBody>
      </p:sp>
      <p:sp>
        <p:nvSpPr>
          <p:cNvPr id="88" name="文本框 87"/>
          <p:cNvSpPr txBox="1"/>
          <p:nvPr/>
        </p:nvSpPr>
        <p:spPr>
          <a:xfrm>
            <a:off x="7978578" y="1899452"/>
            <a:ext cx="3032668" cy="1007808"/>
          </a:xfrm>
          <a:prstGeom prst="rect">
            <a:avLst/>
          </a:prstGeom>
        </p:spPr>
        <p:txBody>
          <a:bodyPr vert="horz" lIns="91440" tIns="45720" rIns="91440" bIns="45720" rtlCol="0" anchor="t">
            <a:noAutofit/>
          </a:bodyPr>
          <a:lstStyle>
            <a:defPPr>
              <a:defRPr lang="zh-CN"/>
            </a:defPPr>
            <a:lvl1pPr indent="0" algn="r">
              <a:lnSpc>
                <a:spcPct val="113000"/>
              </a:lnSpc>
              <a:spcBef>
                <a:spcPts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indent="0">
              <a:lnSpc>
                <a:spcPct val="90000"/>
              </a:lnSpc>
              <a:spcBef>
                <a:spcPct val="30000"/>
              </a:spcBef>
              <a:buFont typeface="Arial" panose="020B0604020202020204" pitchFamily="34" charset="0"/>
              <a:buNone/>
              <a:defRPr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sz="1600"/>
            </a:lvl6pPr>
            <a:lvl7pPr indent="0">
              <a:lnSpc>
                <a:spcPct val="90000"/>
              </a:lnSpc>
              <a:spcBef>
                <a:spcPct val="30000"/>
              </a:spcBef>
              <a:buFont typeface="Arial" panose="020B0604020202020204" pitchFamily="34" charset="0"/>
              <a:buNone/>
              <a:defRPr sz="1600"/>
            </a:lvl7pPr>
            <a:lvl8pPr indent="0">
              <a:lnSpc>
                <a:spcPct val="90000"/>
              </a:lnSpc>
              <a:spcBef>
                <a:spcPct val="30000"/>
              </a:spcBef>
              <a:buFont typeface="Arial" panose="020B0604020202020204" pitchFamily="34" charset="0"/>
              <a:buNone/>
              <a:defRPr sz="1600"/>
            </a:lvl8pPr>
            <a:lvl9pPr indent="0">
              <a:lnSpc>
                <a:spcPct val="90000"/>
              </a:lnSpc>
              <a:spcBef>
                <a:spcPct val="30000"/>
              </a:spcBef>
              <a:buFont typeface="Arial" panose="020B0604020202020204" pitchFamily="34" charset="0"/>
              <a:buNone/>
              <a:defRPr sz="1600"/>
            </a:lvl9pPr>
          </a:lstStyle>
          <a:p>
            <a:pPr algn="l"/>
            <a:r>
              <a:rPr lang="zh-CN" altLang="en-US" dirty="0">
                <a:sym typeface="微软雅黑" panose="020B0503020204020204" pitchFamily="34" charset="-122"/>
              </a:rPr>
              <a:t>Enter the description description of the chart above here.</a:t>
            </a:r>
          </a:p>
        </p:txBody>
      </p:sp>
      <p:sp>
        <p:nvSpPr>
          <p:cNvPr id="89" name="文本框 88"/>
          <p:cNvSpPr txBox="1"/>
          <p:nvPr/>
        </p:nvSpPr>
        <p:spPr>
          <a:xfrm>
            <a:off x="7985124" y="1547065"/>
            <a:ext cx="1210430" cy="400110"/>
          </a:xfrm>
          <a:prstGeom prst="rect">
            <a:avLst/>
          </a:prstGeom>
          <a:noFill/>
        </p:spPr>
        <p:txBody>
          <a:bodyPr wrap="non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Team management</a:t>
            </a:r>
          </a:p>
        </p:txBody>
      </p:sp>
      <p:sp>
        <p:nvSpPr>
          <p:cNvPr id="90" name="文本框 89"/>
          <p:cNvSpPr txBox="1"/>
          <p:nvPr/>
        </p:nvSpPr>
        <p:spPr>
          <a:xfrm>
            <a:off x="8002338" y="3367857"/>
            <a:ext cx="3032668" cy="705155"/>
          </a:xfrm>
          <a:prstGeom prst="rect">
            <a:avLst/>
          </a:prstGeom>
        </p:spPr>
        <p:txBody>
          <a:bodyPr vert="horz" lIns="91440" tIns="45720" rIns="91440" bIns="45720" rtlCol="0" anchor="t">
            <a:noAutofit/>
          </a:bodyPr>
          <a:lstStyle>
            <a:defPPr>
              <a:defRPr lang="zh-CN"/>
            </a:defPPr>
            <a:lvl1pPr indent="0" algn="r">
              <a:lnSpc>
                <a:spcPct val="113000"/>
              </a:lnSpc>
              <a:spcBef>
                <a:spcPts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indent="0">
              <a:lnSpc>
                <a:spcPct val="90000"/>
              </a:lnSpc>
              <a:spcBef>
                <a:spcPct val="30000"/>
              </a:spcBef>
              <a:buFont typeface="Arial" panose="020B0604020202020204" pitchFamily="34" charset="0"/>
              <a:buNone/>
              <a:defRPr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sz="1600"/>
            </a:lvl6pPr>
            <a:lvl7pPr indent="0">
              <a:lnSpc>
                <a:spcPct val="90000"/>
              </a:lnSpc>
              <a:spcBef>
                <a:spcPct val="30000"/>
              </a:spcBef>
              <a:buFont typeface="Arial" panose="020B0604020202020204" pitchFamily="34" charset="0"/>
              <a:buNone/>
              <a:defRPr sz="1600"/>
            </a:lvl7pPr>
            <a:lvl8pPr indent="0">
              <a:lnSpc>
                <a:spcPct val="90000"/>
              </a:lnSpc>
              <a:spcBef>
                <a:spcPct val="30000"/>
              </a:spcBef>
              <a:buFont typeface="Arial" panose="020B0604020202020204" pitchFamily="34" charset="0"/>
              <a:buNone/>
              <a:defRPr sz="1600"/>
            </a:lvl8pPr>
            <a:lvl9pPr indent="0">
              <a:lnSpc>
                <a:spcPct val="90000"/>
              </a:lnSpc>
              <a:spcBef>
                <a:spcPct val="30000"/>
              </a:spcBef>
              <a:buFont typeface="Arial" panose="020B0604020202020204" pitchFamily="34" charset="0"/>
              <a:buNone/>
              <a:defRPr sz="1600"/>
            </a:lvl9pPr>
          </a:lstStyle>
          <a:p>
            <a:pPr algn="l"/>
            <a:r>
              <a:rPr lang="zh-CN" altLang="en-US" dirty="0">
                <a:sym typeface="微软雅黑" panose="020B0503020204020204" pitchFamily="34" charset="-122"/>
              </a:rPr>
              <a:t>Enter the description description of the chart above here.</a:t>
            </a:r>
          </a:p>
        </p:txBody>
      </p:sp>
      <p:sp>
        <p:nvSpPr>
          <p:cNvPr id="91" name="文本框 90"/>
          <p:cNvSpPr txBox="1"/>
          <p:nvPr/>
        </p:nvSpPr>
        <p:spPr>
          <a:xfrm>
            <a:off x="7996005" y="3015468"/>
            <a:ext cx="1210430" cy="400110"/>
          </a:xfrm>
          <a:prstGeom prst="rect">
            <a:avLst/>
          </a:prstGeom>
          <a:noFill/>
        </p:spPr>
        <p:txBody>
          <a:bodyPr wrap="non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Time management</a:t>
            </a:r>
          </a:p>
        </p:txBody>
      </p:sp>
      <p:sp>
        <p:nvSpPr>
          <p:cNvPr id="92" name="文本框 91"/>
          <p:cNvSpPr txBox="1"/>
          <p:nvPr/>
        </p:nvSpPr>
        <p:spPr>
          <a:xfrm>
            <a:off x="1019402" y="3367857"/>
            <a:ext cx="3194188" cy="705155"/>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r">
              <a:lnSpc>
                <a:spcPct val="113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a:t>
            </a:r>
          </a:p>
        </p:txBody>
      </p:sp>
      <p:sp>
        <p:nvSpPr>
          <p:cNvPr id="93" name="文本框 92"/>
          <p:cNvSpPr txBox="1"/>
          <p:nvPr/>
        </p:nvSpPr>
        <p:spPr>
          <a:xfrm>
            <a:off x="552768" y="2952865"/>
            <a:ext cx="1210430" cy="400110"/>
          </a:xfrm>
          <a:prstGeom prst="rect">
            <a:avLst/>
          </a:prstGeom>
          <a:noFill/>
        </p:spPr>
        <p:txBody>
          <a:bodyPr wrap="non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Gain and loss management</a:t>
            </a:r>
          </a:p>
        </p:txBody>
      </p:sp>
      <p:sp>
        <p:nvSpPr>
          <p:cNvPr id="94" name="文本框 93"/>
          <p:cNvSpPr txBox="1"/>
          <p:nvPr/>
        </p:nvSpPr>
        <p:spPr>
          <a:xfrm>
            <a:off x="1019402" y="1899454"/>
            <a:ext cx="3194188" cy="1163739"/>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r">
              <a:lnSpc>
                <a:spcPct val="113000"/>
              </a:lnSpc>
              <a:spcBef>
                <a:spcPts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a:t>
            </a:r>
          </a:p>
          <a:p>
            <a:pPr algn="r">
              <a:lnSpc>
                <a:spcPct val="113000"/>
              </a:lnSpc>
              <a:spcBef>
                <a:spcPts val="0"/>
              </a:spcBef>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5" name="文本框 94"/>
          <p:cNvSpPr txBox="1"/>
          <p:nvPr/>
        </p:nvSpPr>
        <p:spPr>
          <a:xfrm>
            <a:off x="2286622" y="1479324"/>
            <a:ext cx="1210430" cy="400110"/>
          </a:xfrm>
          <a:prstGeom prst="rect">
            <a:avLst/>
          </a:prstGeom>
          <a:noFill/>
        </p:spPr>
        <p:txBody>
          <a:bodyPr wrap="non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Project management</a:t>
            </a:r>
          </a:p>
        </p:txBody>
      </p:sp>
      <p:grpSp>
        <p:nvGrpSpPr>
          <p:cNvPr id="3" name="组合 2"/>
          <p:cNvGrpSpPr/>
          <p:nvPr/>
        </p:nvGrpSpPr>
        <p:grpSpPr>
          <a:xfrm>
            <a:off x="6710397" y="1888214"/>
            <a:ext cx="1113828" cy="1113971"/>
            <a:chOff x="6710476" y="1888212"/>
            <a:chExt cx="1113973" cy="1113971"/>
          </a:xfrm>
          <a:solidFill>
            <a:schemeClr val="accent1"/>
          </a:solidFill>
        </p:grpSpPr>
        <p:sp>
          <p:nvSpPr>
            <p:cNvPr id="63" name="Oval 13"/>
            <p:cNvSpPr/>
            <p:nvPr/>
          </p:nvSpPr>
          <p:spPr>
            <a:xfrm>
              <a:off x="6710476" y="1888212"/>
              <a:ext cx="1113973" cy="1113971"/>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1"/>
                </a:solidFill>
                <a:latin typeface="微软雅黑" panose="020B0503020204020204" pitchFamily="34" charset="-122"/>
                <a:ea typeface="微软雅黑" panose="020B0503020204020204" pitchFamily="34" charset="-122"/>
              </a:endParaRPr>
            </a:p>
          </p:txBody>
        </p:sp>
        <p:grpSp>
          <p:nvGrpSpPr>
            <p:cNvPr id="115" name="Group 55"/>
            <p:cNvGrpSpPr/>
            <p:nvPr/>
          </p:nvGrpSpPr>
          <p:grpSpPr>
            <a:xfrm>
              <a:off x="7004202" y="2137989"/>
              <a:ext cx="526521" cy="518164"/>
              <a:chOff x="1587575" y="2265358"/>
              <a:chExt cx="314468" cy="309477"/>
            </a:xfrm>
            <a:grpFill/>
          </p:grpSpPr>
          <p:sp>
            <p:nvSpPr>
              <p:cNvPr id="116"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17" name="Oval 60"/>
              <p:cNvSpPr>
                <a:spLocks noChangeArrowheads="1"/>
              </p:cNvSpPr>
              <p:nvPr/>
            </p:nvSpPr>
            <p:spPr bwMode="auto">
              <a:xfrm>
                <a:off x="1712364" y="2387652"/>
                <a:ext cx="64890" cy="62395"/>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grpSp>
        <p:nvGrpSpPr>
          <p:cNvPr id="4" name="组合 3"/>
          <p:cNvGrpSpPr/>
          <p:nvPr/>
        </p:nvGrpSpPr>
        <p:grpSpPr>
          <a:xfrm>
            <a:off x="4367778" y="1888214"/>
            <a:ext cx="1113828" cy="1113971"/>
            <a:chOff x="4367552" y="1888212"/>
            <a:chExt cx="1113973" cy="1113971"/>
          </a:xfrm>
          <a:solidFill>
            <a:srgbClr val="5B9BD5"/>
          </a:solidFill>
        </p:grpSpPr>
        <p:sp>
          <p:nvSpPr>
            <p:cNvPr id="64" name="Oval 14"/>
            <p:cNvSpPr/>
            <p:nvPr/>
          </p:nvSpPr>
          <p:spPr>
            <a:xfrm>
              <a:off x="4367552" y="1888212"/>
              <a:ext cx="1113973" cy="1113971"/>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1"/>
                </a:solidFill>
                <a:latin typeface="微软雅黑" panose="020B0503020204020204" pitchFamily="34" charset="-122"/>
                <a:ea typeface="微软雅黑" panose="020B0503020204020204" pitchFamily="34" charset="-122"/>
              </a:endParaRPr>
            </a:p>
          </p:txBody>
        </p:sp>
        <p:sp>
          <p:nvSpPr>
            <p:cNvPr id="132" name="Freeform 62"/>
            <p:cNvSpPr>
              <a:spLocks noEditPoints="1"/>
            </p:cNvSpPr>
            <p:nvPr/>
          </p:nvSpPr>
          <p:spPr bwMode="auto">
            <a:xfrm>
              <a:off x="4764643" y="2181656"/>
              <a:ext cx="319790" cy="430830"/>
            </a:xfrm>
            <a:custGeom>
              <a:avLst/>
              <a:gdLst>
                <a:gd name="T0" fmla="*/ 108 w 108"/>
                <a:gd name="T1" fmla="*/ 145 h 145"/>
                <a:gd name="T2" fmla="*/ 0 w 108"/>
                <a:gd name="T3" fmla="*/ 145 h 145"/>
                <a:gd name="T4" fmla="*/ 0 w 108"/>
                <a:gd name="T5" fmla="*/ 136 h 145"/>
                <a:gd name="T6" fmla="*/ 13 w 108"/>
                <a:gd name="T7" fmla="*/ 125 h 145"/>
                <a:gd name="T8" fmla="*/ 96 w 108"/>
                <a:gd name="T9" fmla="*/ 125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2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8 w 108"/>
                <a:gd name="T35" fmla="*/ 12 h 145"/>
                <a:gd name="T36" fmla="*/ 60 w 108"/>
                <a:gd name="T37" fmla="*/ 12 h 145"/>
                <a:gd name="T38" fmla="*/ 67 w 108"/>
                <a:gd name="T39" fmla="*/ 37 h 145"/>
                <a:gd name="T40" fmla="*/ 41 w 108"/>
                <a:gd name="T41" fmla="*/ 37 h 145"/>
                <a:gd name="T42" fmla="*/ 48 w 108"/>
                <a:gd name="T43" fmla="*/ 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6"/>
                    <a:pt x="0" y="136"/>
                    <a:pt x="0" y="136"/>
                  </a:cubicBezTo>
                  <a:cubicBezTo>
                    <a:pt x="13" y="125"/>
                    <a:pt x="13" y="125"/>
                    <a:pt x="13" y="125"/>
                  </a:cubicBezTo>
                  <a:cubicBezTo>
                    <a:pt x="96" y="125"/>
                    <a:pt x="96" y="125"/>
                    <a:pt x="96" y="125"/>
                  </a:cubicBezTo>
                  <a:cubicBezTo>
                    <a:pt x="108" y="135"/>
                    <a:pt x="108" y="135"/>
                    <a:pt x="108" y="135"/>
                  </a:cubicBezTo>
                  <a:lnTo>
                    <a:pt x="108" y="145"/>
                  </a:lnTo>
                  <a:close/>
                  <a:moveTo>
                    <a:pt x="16" y="116"/>
                  </a:moveTo>
                  <a:cubicBezTo>
                    <a:pt x="24" y="91"/>
                    <a:pt x="24" y="91"/>
                    <a:pt x="24" y="91"/>
                  </a:cubicBezTo>
                  <a:cubicBezTo>
                    <a:pt x="85" y="91"/>
                    <a:pt x="85" y="91"/>
                    <a:pt x="85" y="91"/>
                  </a:cubicBezTo>
                  <a:cubicBezTo>
                    <a:pt x="92" y="116"/>
                    <a:pt x="92" y="116"/>
                    <a:pt x="92"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8" y="12"/>
                  </a:moveTo>
                  <a:cubicBezTo>
                    <a:pt x="48" y="12"/>
                    <a:pt x="54" y="0"/>
                    <a:pt x="60" y="12"/>
                  </a:cubicBezTo>
                  <a:cubicBezTo>
                    <a:pt x="67" y="37"/>
                    <a:pt x="67" y="37"/>
                    <a:pt x="67" y="37"/>
                  </a:cubicBezTo>
                  <a:cubicBezTo>
                    <a:pt x="41" y="37"/>
                    <a:pt x="41" y="37"/>
                    <a:pt x="41" y="37"/>
                  </a:cubicBezTo>
                  <a:lnTo>
                    <a:pt x="48" y="12"/>
                  </a:lnTo>
                  <a:close/>
                </a:path>
              </a:pathLst>
            </a:custGeom>
            <a:solidFill>
              <a:schemeClr val="accent1"/>
            </a:solidFill>
            <a:ln>
              <a:noFill/>
            </a:ln>
          </p:spPr>
          <p:txBody>
            <a:bodyPr vert="horz" wrap="square" lIns="121920" tIns="60960" rIns="121920" bIns="60960" numCol="1" anchor="t" anchorCtr="0" compatLnSpc="1"/>
            <a:lstStyle/>
            <a:p>
              <a:endParaRPr lang="en-US" sz="3200">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5153361" y="1371137"/>
            <a:ext cx="1788660" cy="1788891"/>
            <a:chOff x="5173139" y="1322888"/>
            <a:chExt cx="1788893" cy="1788891"/>
          </a:xfrm>
          <a:solidFill>
            <a:srgbClr val="FA8170"/>
          </a:solidFill>
        </p:grpSpPr>
        <p:sp>
          <p:nvSpPr>
            <p:cNvPr id="69" name="Oval 11"/>
            <p:cNvSpPr/>
            <p:nvPr/>
          </p:nvSpPr>
          <p:spPr>
            <a:xfrm>
              <a:off x="5173139" y="1322888"/>
              <a:ext cx="1788893" cy="1788891"/>
            </a:xfrm>
            <a:prstGeom prst="ellipse">
              <a:avLst/>
            </a:prstGeom>
            <a:solidFill>
              <a:schemeClr val="bg1"/>
            </a:solidFill>
            <a:ln w="3810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1"/>
                </a:solidFill>
                <a:latin typeface="微软雅黑" panose="020B0503020204020204" pitchFamily="34" charset="-122"/>
                <a:ea typeface="微软雅黑" panose="020B0503020204020204" pitchFamily="34" charset="-122"/>
              </a:endParaRPr>
            </a:p>
          </p:txBody>
        </p:sp>
        <p:grpSp>
          <p:nvGrpSpPr>
            <p:cNvPr id="103" name="Group 47"/>
            <p:cNvGrpSpPr/>
            <p:nvPr/>
          </p:nvGrpSpPr>
          <p:grpSpPr>
            <a:xfrm>
              <a:off x="5744854" y="1812677"/>
              <a:ext cx="645463" cy="809312"/>
              <a:chOff x="5106627" y="2260366"/>
              <a:chExt cx="324452" cy="406813"/>
            </a:xfrm>
            <a:grpFill/>
          </p:grpSpPr>
          <p:sp>
            <p:nvSpPr>
              <p:cNvPr id="104"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solidFill>
                <a:schemeClr val="accent1"/>
              </a:solidFill>
              <a:ln w="9525">
                <a:noFill/>
                <a:round/>
              </a:ln>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05"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solidFill>
                <a:schemeClr val="accent1"/>
              </a:solidFill>
              <a:ln w="9525">
                <a:noFill/>
                <a:round/>
              </a:ln>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06"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solidFill>
                <a:schemeClr val="accent1"/>
              </a:solidFill>
              <a:ln w="9525">
                <a:noFill/>
                <a:round/>
              </a:ln>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07" name="Oval 83"/>
              <p:cNvSpPr>
                <a:spLocks noChangeArrowheads="1"/>
              </p:cNvSpPr>
              <p:nvPr/>
            </p:nvSpPr>
            <p:spPr bwMode="auto">
              <a:xfrm>
                <a:off x="5111618" y="2260366"/>
                <a:ext cx="316965" cy="107319"/>
              </a:xfrm>
              <a:prstGeom prst="ellipse">
                <a:avLst/>
              </a:prstGeom>
              <a:solidFill>
                <a:schemeClr val="accent1"/>
              </a:solidFill>
              <a:ln w="9525">
                <a:noFill/>
                <a:round/>
              </a:ln>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grpSp>
        <p:nvGrpSpPr>
          <p:cNvPr id="6" name="组合 5"/>
          <p:cNvGrpSpPr/>
          <p:nvPr/>
        </p:nvGrpSpPr>
        <p:grpSpPr>
          <a:xfrm>
            <a:off x="6338992" y="2756378"/>
            <a:ext cx="1459454" cy="1459644"/>
            <a:chOff x="6339023" y="2756378"/>
            <a:chExt cx="1459644" cy="1459644"/>
          </a:xfrm>
          <a:solidFill>
            <a:schemeClr val="accent1"/>
          </a:solidFill>
        </p:grpSpPr>
        <p:sp>
          <p:nvSpPr>
            <p:cNvPr id="70" name="Oval 12"/>
            <p:cNvSpPr/>
            <p:nvPr/>
          </p:nvSpPr>
          <p:spPr>
            <a:xfrm>
              <a:off x="6339023" y="2756378"/>
              <a:ext cx="1459644" cy="1459644"/>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121920" rtlCol="0" anchor="ctr"/>
            <a:lstStyle/>
            <a:p>
              <a:pPr algn="ctr"/>
              <a:endParaRPr lang="en-US" sz="4265" dirty="0">
                <a:solidFill>
                  <a:schemeClr val="accent1"/>
                </a:solidFill>
                <a:latin typeface="微软雅黑" panose="020B0503020204020204" pitchFamily="34" charset="-122"/>
                <a:ea typeface="微软雅黑" panose="020B0503020204020204" pitchFamily="34" charset="-122"/>
              </a:endParaRPr>
            </a:p>
          </p:txBody>
        </p:sp>
        <p:grpSp>
          <p:nvGrpSpPr>
            <p:cNvPr id="126" name="Group 101"/>
            <p:cNvGrpSpPr/>
            <p:nvPr/>
          </p:nvGrpSpPr>
          <p:grpSpPr>
            <a:xfrm>
              <a:off x="6726846" y="3144200"/>
              <a:ext cx="684000" cy="684000"/>
              <a:chOff x="6352023" y="2360197"/>
              <a:chExt cx="406813" cy="406813"/>
            </a:xfrm>
            <a:grpFill/>
          </p:grpSpPr>
          <p:sp>
            <p:nvSpPr>
              <p:cNvPr id="127" name="Freeform 39"/>
              <p:cNvSpPr>
                <a:spLocks noEditPoints="1"/>
              </p:cNvSpPr>
              <p:nvPr/>
            </p:nvSpPr>
            <p:spPr bwMode="auto">
              <a:xfrm>
                <a:off x="6352023" y="2360197"/>
                <a:ext cx="406813" cy="406813"/>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5 w 122"/>
                  <a:gd name="T11" fmla="*/ 109 h 122"/>
                  <a:gd name="T12" fmla="*/ 65 w 122"/>
                  <a:gd name="T13" fmla="*/ 102 h 122"/>
                  <a:gd name="T14" fmla="*/ 58 w 122"/>
                  <a:gd name="T15" fmla="*/ 102 h 122"/>
                  <a:gd name="T16" fmla="*/ 58 w 122"/>
                  <a:gd name="T17" fmla="*/ 109 h 122"/>
                  <a:gd name="T18" fmla="*/ 30 w 122"/>
                  <a:gd name="T19" fmla="*/ 97 h 122"/>
                  <a:gd name="T20" fmla="*/ 29 w 122"/>
                  <a:gd name="T21" fmla="*/ 97 h 122"/>
                  <a:gd name="T22" fmla="*/ 27 w 122"/>
                  <a:gd name="T23" fmla="*/ 95 h 122"/>
                  <a:gd name="T24" fmla="*/ 25 w 122"/>
                  <a:gd name="T25" fmla="*/ 93 h 122"/>
                  <a:gd name="T26" fmla="*/ 25 w 122"/>
                  <a:gd name="T27" fmla="*/ 92 h 122"/>
                  <a:gd name="T28" fmla="*/ 13 w 122"/>
                  <a:gd name="T29" fmla="*/ 64 h 122"/>
                  <a:gd name="T30" fmla="*/ 20 w 122"/>
                  <a:gd name="T31" fmla="*/ 64 h 122"/>
                  <a:gd name="T32" fmla="*/ 20 w 122"/>
                  <a:gd name="T33" fmla="*/ 57 h 122"/>
                  <a:gd name="T34" fmla="*/ 13 w 122"/>
                  <a:gd name="T35" fmla="*/ 57 h 122"/>
                  <a:gd name="T36" fmla="*/ 58 w 122"/>
                  <a:gd name="T37" fmla="*/ 13 h 122"/>
                  <a:gd name="T38" fmla="*/ 58 w 122"/>
                  <a:gd name="T39" fmla="*/ 20 h 122"/>
                  <a:gd name="T40" fmla="*/ 65 w 122"/>
                  <a:gd name="T41" fmla="*/ 20 h 122"/>
                  <a:gd name="T42" fmla="*/ 65 w 122"/>
                  <a:gd name="T43" fmla="*/ 13 h 122"/>
                  <a:gd name="T44" fmla="*/ 83 w 122"/>
                  <a:gd name="T45" fmla="*/ 18 h 122"/>
                  <a:gd name="T46" fmla="*/ 83 w 122"/>
                  <a:gd name="T47" fmla="*/ 18 h 122"/>
                  <a:gd name="T48" fmla="*/ 87 w 122"/>
                  <a:gd name="T49" fmla="*/ 20 h 122"/>
                  <a:gd name="T50" fmla="*/ 88 w 122"/>
                  <a:gd name="T51" fmla="*/ 21 h 122"/>
                  <a:gd name="T52" fmla="*/ 90 w 122"/>
                  <a:gd name="T53" fmla="*/ 23 h 122"/>
                  <a:gd name="T54" fmla="*/ 91 w 122"/>
                  <a:gd name="T55" fmla="*/ 24 h 122"/>
                  <a:gd name="T56" fmla="*/ 94 w 122"/>
                  <a:gd name="T57" fmla="*/ 25 h 122"/>
                  <a:gd name="T58" fmla="*/ 95 w 122"/>
                  <a:gd name="T59" fmla="*/ 27 h 122"/>
                  <a:gd name="T60" fmla="*/ 97 w 122"/>
                  <a:gd name="T61" fmla="*/ 28 h 122"/>
                  <a:gd name="T62" fmla="*/ 98 w 122"/>
                  <a:gd name="T63" fmla="*/ 31 h 122"/>
                  <a:gd name="T64" fmla="*/ 99 w 122"/>
                  <a:gd name="T65" fmla="*/ 32 h 122"/>
                  <a:gd name="T66" fmla="*/ 101 w 122"/>
                  <a:gd name="T67" fmla="*/ 34 h 122"/>
                  <a:gd name="T68" fmla="*/ 102 w 122"/>
                  <a:gd name="T69" fmla="*/ 35 h 122"/>
                  <a:gd name="T70" fmla="*/ 104 w 122"/>
                  <a:gd name="T71" fmla="*/ 39 h 122"/>
                  <a:gd name="T72" fmla="*/ 104 w 122"/>
                  <a:gd name="T73" fmla="*/ 39 h 122"/>
                  <a:gd name="T74" fmla="*/ 109 w 122"/>
                  <a:gd name="T75" fmla="*/ 57 h 122"/>
                  <a:gd name="T76" fmla="*/ 102 w 122"/>
                  <a:gd name="T77" fmla="*/ 57 h 122"/>
                  <a:gd name="T78" fmla="*/ 102 w 122"/>
                  <a:gd name="T79" fmla="*/ 64 h 122"/>
                  <a:gd name="T80" fmla="*/ 109 w 122"/>
                  <a:gd name="T81" fmla="*/ 64 h 122"/>
                  <a:gd name="T82" fmla="*/ 65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5" y="122"/>
                      <a:pt x="122" y="95"/>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30" y="97"/>
                    </a:cubicBezTo>
                    <a:cubicBezTo>
                      <a:pt x="29" y="97"/>
                      <a:pt x="29" y="97"/>
                      <a:pt x="29" y="97"/>
                    </a:cubicBezTo>
                    <a:cubicBezTo>
                      <a:pt x="28" y="96"/>
                      <a:pt x="28" y="95"/>
                      <a:pt x="27" y="95"/>
                    </a:cubicBezTo>
                    <a:cubicBezTo>
                      <a:pt x="27" y="94"/>
                      <a:pt x="26" y="94"/>
                      <a:pt x="25" y="93"/>
                    </a:cubicBezTo>
                    <a:cubicBezTo>
                      <a:pt x="25" y="93"/>
                      <a:pt x="25" y="93"/>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0"/>
                      <a:pt x="87" y="21"/>
                      <a:pt x="88" y="21"/>
                    </a:cubicBezTo>
                    <a:cubicBezTo>
                      <a:pt x="88" y="21"/>
                      <a:pt x="89" y="22"/>
                      <a:pt x="90" y="23"/>
                    </a:cubicBezTo>
                    <a:cubicBezTo>
                      <a:pt x="91" y="23"/>
                      <a:pt x="91" y="23"/>
                      <a:pt x="91" y="24"/>
                    </a:cubicBezTo>
                    <a:cubicBezTo>
                      <a:pt x="92" y="24"/>
                      <a:pt x="93" y="25"/>
                      <a:pt x="94" y="25"/>
                    </a:cubicBezTo>
                    <a:cubicBezTo>
                      <a:pt x="94" y="26"/>
                      <a:pt x="95" y="26"/>
                      <a:pt x="95" y="27"/>
                    </a:cubicBezTo>
                    <a:cubicBezTo>
                      <a:pt x="96" y="27"/>
                      <a:pt x="96" y="28"/>
                      <a:pt x="97" y="28"/>
                    </a:cubicBezTo>
                    <a:cubicBezTo>
                      <a:pt x="97" y="29"/>
                      <a:pt x="98" y="30"/>
                      <a:pt x="98" y="31"/>
                    </a:cubicBezTo>
                    <a:cubicBezTo>
                      <a:pt x="99" y="31"/>
                      <a:pt x="99" y="31"/>
                      <a:pt x="99" y="32"/>
                    </a:cubicBezTo>
                    <a:cubicBezTo>
                      <a:pt x="100" y="33"/>
                      <a:pt x="101" y="34"/>
                      <a:pt x="101" y="34"/>
                    </a:cubicBezTo>
                    <a:cubicBezTo>
                      <a:pt x="101"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latin typeface="微软雅黑" panose="020B0503020204020204" pitchFamily="34" charset="-122"/>
                  <a:ea typeface="微软雅黑" panose="020B0503020204020204" pitchFamily="34" charset="-122"/>
                </a:endParaRPr>
              </a:p>
            </p:txBody>
          </p:sp>
          <p:sp>
            <p:nvSpPr>
              <p:cNvPr id="128" name="Freeform 40"/>
              <p:cNvSpPr>
                <a:spLocks noEditPoints="1"/>
              </p:cNvSpPr>
              <p:nvPr/>
            </p:nvSpPr>
            <p:spPr bwMode="auto">
              <a:xfrm>
                <a:off x="6506761" y="2460029"/>
                <a:ext cx="119797" cy="177201"/>
              </a:xfrm>
              <a:custGeom>
                <a:avLst/>
                <a:gdLst>
                  <a:gd name="T0" fmla="*/ 8 w 36"/>
                  <a:gd name="T1" fmla="*/ 29 h 53"/>
                  <a:gd name="T2" fmla="*/ 8 w 36"/>
                  <a:gd name="T3" fmla="*/ 29 h 53"/>
                  <a:gd name="T4" fmla="*/ 0 w 36"/>
                  <a:gd name="T5" fmla="*/ 53 h 53"/>
                  <a:gd name="T6" fmla="*/ 19 w 36"/>
                  <a:gd name="T7" fmla="*/ 36 h 53"/>
                  <a:gd name="T8" fmla="*/ 19 w 36"/>
                  <a:gd name="T9" fmla="*/ 36 h 53"/>
                  <a:gd name="T10" fmla="*/ 22 w 36"/>
                  <a:gd name="T11" fmla="*/ 33 h 53"/>
                  <a:gd name="T12" fmla="*/ 36 w 36"/>
                  <a:gd name="T13" fmla="*/ 0 h 53"/>
                  <a:gd name="T14" fmla="*/ 11 w 36"/>
                  <a:gd name="T15" fmla="*/ 25 h 53"/>
                  <a:gd name="T16" fmla="*/ 8 w 36"/>
                  <a:gd name="T17" fmla="*/ 29 h 53"/>
                  <a:gd name="T18" fmla="*/ 15 w 36"/>
                  <a:gd name="T19" fmla="*/ 28 h 53"/>
                  <a:gd name="T20" fmla="*/ 18 w 36"/>
                  <a:gd name="T21" fmla="*/ 31 h 53"/>
                  <a:gd name="T22" fmla="*/ 15 w 36"/>
                  <a:gd name="T23" fmla="*/ 34 h 53"/>
                  <a:gd name="T24" fmla="*/ 12 w 36"/>
                  <a:gd name="T25" fmla="*/ 31 h 53"/>
                  <a:gd name="T26" fmla="*/ 15 w 36"/>
                  <a:gd name="T2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2"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latin typeface="微软雅黑" panose="020B0503020204020204" pitchFamily="34" charset="-122"/>
                  <a:ea typeface="微软雅黑" panose="020B0503020204020204" pitchFamily="34" charset="-122"/>
                </a:endParaRPr>
              </a:p>
            </p:txBody>
          </p:sp>
          <p:sp>
            <p:nvSpPr>
              <p:cNvPr id="129" name="Oval 41"/>
              <p:cNvSpPr>
                <a:spLocks noChangeArrowheads="1"/>
              </p:cNvSpPr>
              <p:nvPr/>
            </p:nvSpPr>
            <p:spPr bwMode="auto">
              <a:xfrm>
                <a:off x="6551685" y="2557365"/>
                <a:ext cx="9983" cy="99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latin typeface="微软雅黑" panose="020B0503020204020204" pitchFamily="34" charset="-122"/>
                  <a:ea typeface="微软雅黑" panose="020B0503020204020204" pitchFamily="34" charset="-122"/>
                </a:endParaRPr>
              </a:p>
            </p:txBody>
          </p:sp>
        </p:grpSp>
      </p:grpSp>
      <p:grpSp>
        <p:nvGrpSpPr>
          <p:cNvPr id="5" name="组合 4"/>
          <p:cNvGrpSpPr/>
          <p:nvPr/>
        </p:nvGrpSpPr>
        <p:grpSpPr>
          <a:xfrm>
            <a:off x="4379327" y="2756378"/>
            <a:ext cx="1459454" cy="1459644"/>
            <a:chOff x="4379103" y="2756378"/>
            <a:chExt cx="1459644" cy="1459644"/>
          </a:xfrm>
          <a:solidFill>
            <a:schemeClr val="accent1"/>
          </a:solidFill>
        </p:grpSpPr>
        <p:sp>
          <p:nvSpPr>
            <p:cNvPr id="71" name="Oval 15"/>
            <p:cNvSpPr/>
            <p:nvPr/>
          </p:nvSpPr>
          <p:spPr>
            <a:xfrm>
              <a:off x="4379103" y="2756378"/>
              <a:ext cx="1459644" cy="1459644"/>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1"/>
                </a:solidFill>
                <a:latin typeface="微软雅黑" panose="020B0503020204020204" pitchFamily="34" charset="-122"/>
                <a:ea typeface="微软雅黑" panose="020B0503020204020204" pitchFamily="34" charset="-122"/>
              </a:endParaRPr>
            </a:p>
          </p:txBody>
        </p:sp>
        <p:grpSp>
          <p:nvGrpSpPr>
            <p:cNvPr id="110" name="Group 52"/>
            <p:cNvGrpSpPr/>
            <p:nvPr/>
          </p:nvGrpSpPr>
          <p:grpSpPr>
            <a:xfrm>
              <a:off x="4883442" y="3199655"/>
              <a:ext cx="488611" cy="635193"/>
              <a:chOff x="6421904" y="4798576"/>
              <a:chExt cx="299494" cy="389342"/>
            </a:xfrm>
            <a:grpFill/>
          </p:grpSpPr>
          <p:sp>
            <p:nvSpPr>
              <p:cNvPr id="111"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12"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sp>
        <p:nvSpPr>
          <p:cNvPr id="7" name="标题 6"/>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1000"/>
                                        <p:tgtEl>
                                          <p:spTgt spid="65"/>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2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2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childTnLst>
                                </p:cTn>
                              </p:par>
                            </p:childTnLst>
                          </p:cTn>
                        </p:par>
                        <p:par>
                          <p:cTn id="28" fill="hold">
                            <p:stCondLst>
                              <p:cond delay="3000"/>
                            </p:stCondLst>
                            <p:childTnLst>
                              <p:par>
                                <p:cTn id="29" presetID="2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childTnLst>
                                </p:cTn>
                              </p:par>
                            </p:childTnLst>
                          </p:cTn>
                        </p:par>
                        <p:par>
                          <p:cTn id="38" fill="hold">
                            <p:stCondLst>
                              <p:cond delay="4000"/>
                            </p:stCondLst>
                            <p:childTnLst>
                              <p:par>
                                <p:cTn id="39" presetID="12" presetClass="entr" presetSubtype="4"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slide(fromBottom)">
                                      <p:cBhvr>
                                        <p:cTn id="41" dur="500"/>
                                        <p:tgtEl>
                                          <p:spTgt spid="53"/>
                                        </p:tgtEl>
                                      </p:cBhvr>
                                    </p:animEffect>
                                  </p:childTnLst>
                                </p:cTn>
                              </p:par>
                              <p:par>
                                <p:cTn id="42" presetID="12" presetClass="entr" presetSubtype="4" fill="hold" nodeType="withEffect">
                                  <p:stCondLst>
                                    <p:cond delay="500"/>
                                  </p:stCondLst>
                                  <p:childTnLst>
                                    <p:set>
                                      <p:cBhvr>
                                        <p:cTn id="43" dur="1" fill="hold">
                                          <p:stCondLst>
                                            <p:cond delay="0"/>
                                          </p:stCondLst>
                                        </p:cTn>
                                        <p:tgtEl>
                                          <p:spTgt spid="48"/>
                                        </p:tgtEl>
                                        <p:attrNameLst>
                                          <p:attrName>style.visibility</p:attrName>
                                        </p:attrNameLst>
                                      </p:cBhvr>
                                      <p:to>
                                        <p:strVal val="visible"/>
                                      </p:to>
                                    </p:set>
                                    <p:animEffect transition="in" filter="slide(fromBottom)">
                                      <p:cBhvr>
                                        <p:cTn id="44" dur="500"/>
                                        <p:tgtEl>
                                          <p:spTgt spid="48"/>
                                        </p:tgtEl>
                                      </p:cBhvr>
                                    </p:animEffect>
                                  </p:childTnLst>
                                </p:cTn>
                              </p:par>
                              <p:par>
                                <p:cTn id="45" presetID="12" presetClass="entr" presetSubtype="4" fill="hold" nodeType="withEffect">
                                  <p:stCondLst>
                                    <p:cond delay="250"/>
                                  </p:stCondLst>
                                  <p:childTnLst>
                                    <p:set>
                                      <p:cBhvr>
                                        <p:cTn id="46" dur="1" fill="hold">
                                          <p:stCondLst>
                                            <p:cond delay="0"/>
                                          </p:stCondLst>
                                        </p:cTn>
                                        <p:tgtEl>
                                          <p:spTgt spid="37"/>
                                        </p:tgtEl>
                                        <p:attrNameLst>
                                          <p:attrName>style.visibility</p:attrName>
                                        </p:attrNameLst>
                                      </p:cBhvr>
                                      <p:to>
                                        <p:strVal val="visible"/>
                                      </p:to>
                                    </p:set>
                                    <p:animEffect transition="in" filter="slide(fromBottom)">
                                      <p:cBhvr>
                                        <p:cTn id="47" dur="500"/>
                                        <p:tgtEl>
                                          <p:spTgt spid="37"/>
                                        </p:tgtEl>
                                      </p:cBhvr>
                                    </p:animEffect>
                                  </p:childTnLst>
                                </p:cTn>
                              </p:par>
                              <p:par>
                                <p:cTn id="48" presetID="12" presetClass="entr" presetSubtype="4" fill="hold" nodeType="withEffect">
                                  <p:stCondLst>
                                    <p:cond delay="500"/>
                                  </p:stCondLst>
                                  <p:childTnLst>
                                    <p:set>
                                      <p:cBhvr>
                                        <p:cTn id="49" dur="1" fill="hold">
                                          <p:stCondLst>
                                            <p:cond delay="0"/>
                                          </p:stCondLst>
                                        </p:cTn>
                                        <p:tgtEl>
                                          <p:spTgt spid="58"/>
                                        </p:tgtEl>
                                        <p:attrNameLst>
                                          <p:attrName>style.visibility</p:attrName>
                                        </p:attrNameLst>
                                      </p:cBhvr>
                                      <p:to>
                                        <p:strVal val="visible"/>
                                      </p:to>
                                    </p:set>
                                    <p:animEffect transition="in" filter="slide(fromBottom)">
                                      <p:cBhvr>
                                        <p:cTn id="50" dur="500"/>
                                        <p:tgtEl>
                                          <p:spTgt spid="58"/>
                                        </p:tgtEl>
                                      </p:cBhvr>
                                    </p:animEffect>
                                  </p:childTnLst>
                                </p:cTn>
                              </p:par>
                            </p:childTnLst>
                          </p:cTn>
                        </p:par>
                        <p:par>
                          <p:cTn id="51" fill="hold">
                            <p:stCondLst>
                              <p:cond delay="4500"/>
                            </p:stCondLst>
                            <p:childTnLst>
                              <p:par>
                                <p:cTn id="52" presetID="12" presetClass="entr" presetSubtype="8" fill="hold" grpId="0" nodeType="afterEffect">
                                  <p:stCondLst>
                                    <p:cond delay="250"/>
                                  </p:stCondLst>
                                  <p:childTnLst>
                                    <p:set>
                                      <p:cBhvr>
                                        <p:cTn id="53" dur="1" fill="hold">
                                          <p:stCondLst>
                                            <p:cond delay="0"/>
                                          </p:stCondLst>
                                        </p:cTn>
                                        <p:tgtEl>
                                          <p:spTgt spid="89"/>
                                        </p:tgtEl>
                                        <p:attrNameLst>
                                          <p:attrName>style.visibility</p:attrName>
                                        </p:attrNameLst>
                                      </p:cBhvr>
                                      <p:to>
                                        <p:strVal val="visible"/>
                                      </p:to>
                                    </p:set>
                                    <p:animEffect transition="in" filter="slide(fromLeft)">
                                      <p:cBhvr>
                                        <p:cTn id="54" dur="500"/>
                                        <p:tgtEl>
                                          <p:spTgt spid="89"/>
                                        </p:tgtEl>
                                      </p:cBhvr>
                                    </p:animEffect>
                                  </p:childTnLst>
                                </p:cTn>
                              </p:par>
                              <p:par>
                                <p:cTn id="55" presetID="12" presetClass="entr" presetSubtype="8" fill="hold" grpId="0" nodeType="withEffect">
                                  <p:stCondLst>
                                    <p:cond delay="250"/>
                                  </p:stCondLst>
                                  <p:childTnLst>
                                    <p:set>
                                      <p:cBhvr>
                                        <p:cTn id="56" dur="1" fill="hold">
                                          <p:stCondLst>
                                            <p:cond delay="0"/>
                                          </p:stCondLst>
                                        </p:cTn>
                                        <p:tgtEl>
                                          <p:spTgt spid="88"/>
                                        </p:tgtEl>
                                        <p:attrNameLst>
                                          <p:attrName>style.visibility</p:attrName>
                                        </p:attrNameLst>
                                      </p:cBhvr>
                                      <p:to>
                                        <p:strVal val="visible"/>
                                      </p:to>
                                    </p:set>
                                    <p:animEffect transition="in" filter="slide(fromLeft)">
                                      <p:cBhvr>
                                        <p:cTn id="57" dur="500"/>
                                        <p:tgtEl>
                                          <p:spTgt spid="88"/>
                                        </p:tgtEl>
                                      </p:cBhvr>
                                    </p:animEffect>
                                  </p:childTnLst>
                                </p:cTn>
                              </p:par>
                            </p:childTnLst>
                          </p:cTn>
                        </p:par>
                        <p:par>
                          <p:cTn id="58" fill="hold">
                            <p:stCondLst>
                              <p:cond delay="5250"/>
                            </p:stCondLst>
                            <p:childTnLst>
                              <p:par>
                                <p:cTn id="59" presetID="12" presetClass="entr" presetSubtype="2" fill="hold" grpId="0" nodeType="after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additive="base">
                                        <p:cTn id="61" dur="500"/>
                                        <p:tgtEl>
                                          <p:spTgt spid="95"/>
                                        </p:tgtEl>
                                        <p:attrNameLst>
                                          <p:attrName>ppt_x</p:attrName>
                                        </p:attrNameLst>
                                      </p:cBhvr>
                                      <p:tavLst>
                                        <p:tav tm="0">
                                          <p:val>
                                            <p:strVal val="#ppt_x+#ppt_w*1.125000"/>
                                          </p:val>
                                        </p:tav>
                                        <p:tav tm="100000">
                                          <p:val>
                                            <p:strVal val="#ppt_x"/>
                                          </p:val>
                                        </p:tav>
                                      </p:tavLst>
                                    </p:anim>
                                    <p:animEffect transition="in" filter="wipe(left)">
                                      <p:cBhvr>
                                        <p:cTn id="62" dur="500"/>
                                        <p:tgtEl>
                                          <p:spTgt spid="95"/>
                                        </p:tgtEl>
                                      </p:cBhvr>
                                    </p:animEffect>
                                  </p:childTnLst>
                                </p:cTn>
                              </p:par>
                              <p:par>
                                <p:cTn id="63" presetID="12" presetClass="entr" presetSubtype="2"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anim calcmode="lin" valueType="num">
                                      <p:cBhvr additive="base">
                                        <p:cTn id="65" dur="500"/>
                                        <p:tgtEl>
                                          <p:spTgt spid="94"/>
                                        </p:tgtEl>
                                        <p:attrNameLst>
                                          <p:attrName>ppt_x</p:attrName>
                                        </p:attrNameLst>
                                      </p:cBhvr>
                                      <p:tavLst>
                                        <p:tav tm="0">
                                          <p:val>
                                            <p:strVal val="#ppt_x+#ppt_w*1.125000"/>
                                          </p:val>
                                        </p:tav>
                                        <p:tav tm="100000">
                                          <p:val>
                                            <p:strVal val="#ppt_x"/>
                                          </p:val>
                                        </p:tav>
                                      </p:tavLst>
                                    </p:anim>
                                    <p:animEffect transition="in" filter="wipe(left)">
                                      <p:cBhvr>
                                        <p:cTn id="66" dur="500"/>
                                        <p:tgtEl>
                                          <p:spTgt spid="94"/>
                                        </p:tgtEl>
                                      </p:cBhvr>
                                    </p:animEffect>
                                  </p:childTnLst>
                                </p:cTn>
                              </p:par>
                            </p:childTnLst>
                          </p:cTn>
                        </p:par>
                        <p:par>
                          <p:cTn id="67" fill="hold">
                            <p:stCondLst>
                              <p:cond delay="5750"/>
                            </p:stCondLst>
                            <p:childTnLst>
                              <p:par>
                                <p:cTn id="68" presetID="12" presetClass="entr" presetSubtype="8" fill="hold" grpId="0" nodeType="afterEffect">
                                  <p:stCondLst>
                                    <p:cond delay="0"/>
                                  </p:stCondLst>
                                  <p:childTnLst>
                                    <p:set>
                                      <p:cBhvr>
                                        <p:cTn id="69" dur="1" fill="hold">
                                          <p:stCondLst>
                                            <p:cond delay="0"/>
                                          </p:stCondLst>
                                        </p:cTn>
                                        <p:tgtEl>
                                          <p:spTgt spid="91"/>
                                        </p:tgtEl>
                                        <p:attrNameLst>
                                          <p:attrName>style.visibility</p:attrName>
                                        </p:attrNameLst>
                                      </p:cBhvr>
                                      <p:to>
                                        <p:strVal val="visible"/>
                                      </p:to>
                                    </p:set>
                                    <p:anim calcmode="lin" valueType="num">
                                      <p:cBhvr additive="base">
                                        <p:cTn id="70" dur="500"/>
                                        <p:tgtEl>
                                          <p:spTgt spid="91"/>
                                        </p:tgtEl>
                                        <p:attrNameLst>
                                          <p:attrName>ppt_x</p:attrName>
                                        </p:attrNameLst>
                                      </p:cBhvr>
                                      <p:tavLst>
                                        <p:tav tm="0">
                                          <p:val>
                                            <p:strVal val="#ppt_x-#ppt_w*1.125000"/>
                                          </p:val>
                                        </p:tav>
                                        <p:tav tm="100000">
                                          <p:val>
                                            <p:strVal val="#ppt_x"/>
                                          </p:val>
                                        </p:tav>
                                      </p:tavLst>
                                    </p:anim>
                                    <p:animEffect transition="in" filter="wipe(right)">
                                      <p:cBhvr>
                                        <p:cTn id="71" dur="500"/>
                                        <p:tgtEl>
                                          <p:spTgt spid="91"/>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 calcmode="lin" valueType="num">
                                      <p:cBhvr additive="base">
                                        <p:cTn id="74" dur="500"/>
                                        <p:tgtEl>
                                          <p:spTgt spid="90"/>
                                        </p:tgtEl>
                                        <p:attrNameLst>
                                          <p:attrName>ppt_x</p:attrName>
                                        </p:attrNameLst>
                                      </p:cBhvr>
                                      <p:tavLst>
                                        <p:tav tm="0">
                                          <p:val>
                                            <p:strVal val="#ppt_x-#ppt_w*1.125000"/>
                                          </p:val>
                                        </p:tav>
                                        <p:tav tm="100000">
                                          <p:val>
                                            <p:strVal val="#ppt_x"/>
                                          </p:val>
                                        </p:tav>
                                      </p:tavLst>
                                    </p:anim>
                                    <p:animEffect transition="in" filter="wipe(right)">
                                      <p:cBhvr>
                                        <p:cTn id="75" dur="500"/>
                                        <p:tgtEl>
                                          <p:spTgt spid="90"/>
                                        </p:tgtEl>
                                      </p:cBhvr>
                                    </p:animEffect>
                                  </p:childTnLst>
                                </p:cTn>
                              </p:par>
                            </p:childTnLst>
                          </p:cTn>
                        </p:par>
                        <p:par>
                          <p:cTn id="76" fill="hold">
                            <p:stCondLst>
                              <p:cond delay="6250"/>
                            </p:stCondLst>
                            <p:childTnLst>
                              <p:par>
                                <p:cTn id="77" presetID="12" presetClass="entr" presetSubtype="2" fill="hold" grpId="0" nodeType="afterEffect">
                                  <p:stCondLst>
                                    <p:cond delay="0"/>
                                  </p:stCondLst>
                                  <p:childTnLst>
                                    <p:set>
                                      <p:cBhvr>
                                        <p:cTn id="78" dur="1" fill="hold">
                                          <p:stCondLst>
                                            <p:cond delay="0"/>
                                          </p:stCondLst>
                                        </p:cTn>
                                        <p:tgtEl>
                                          <p:spTgt spid="93"/>
                                        </p:tgtEl>
                                        <p:attrNameLst>
                                          <p:attrName>style.visibility</p:attrName>
                                        </p:attrNameLst>
                                      </p:cBhvr>
                                      <p:to>
                                        <p:strVal val="visible"/>
                                      </p:to>
                                    </p:set>
                                    <p:anim calcmode="lin" valueType="num">
                                      <p:cBhvr additive="base">
                                        <p:cTn id="79" dur="500"/>
                                        <p:tgtEl>
                                          <p:spTgt spid="93"/>
                                        </p:tgtEl>
                                        <p:attrNameLst>
                                          <p:attrName>ppt_x</p:attrName>
                                        </p:attrNameLst>
                                      </p:cBhvr>
                                      <p:tavLst>
                                        <p:tav tm="0">
                                          <p:val>
                                            <p:strVal val="#ppt_x+#ppt_w*1.125000"/>
                                          </p:val>
                                        </p:tav>
                                        <p:tav tm="100000">
                                          <p:val>
                                            <p:strVal val="#ppt_x"/>
                                          </p:val>
                                        </p:tav>
                                      </p:tavLst>
                                    </p:anim>
                                    <p:animEffect transition="in" filter="wipe(left)">
                                      <p:cBhvr>
                                        <p:cTn id="80" dur="500"/>
                                        <p:tgtEl>
                                          <p:spTgt spid="93"/>
                                        </p:tgtEl>
                                      </p:cBhvr>
                                    </p:animEffect>
                                  </p:childTnLst>
                                </p:cTn>
                              </p:par>
                              <p:par>
                                <p:cTn id="81" presetID="12" presetClass="entr" presetSubtype="2" fill="hold" grpId="0" nodeType="withEffect">
                                  <p:stCondLst>
                                    <p:cond delay="0"/>
                                  </p:stCondLst>
                                  <p:childTnLst>
                                    <p:set>
                                      <p:cBhvr>
                                        <p:cTn id="82" dur="1" fill="hold">
                                          <p:stCondLst>
                                            <p:cond delay="0"/>
                                          </p:stCondLst>
                                        </p:cTn>
                                        <p:tgtEl>
                                          <p:spTgt spid="92"/>
                                        </p:tgtEl>
                                        <p:attrNameLst>
                                          <p:attrName>style.visibility</p:attrName>
                                        </p:attrNameLst>
                                      </p:cBhvr>
                                      <p:to>
                                        <p:strVal val="visible"/>
                                      </p:to>
                                    </p:set>
                                    <p:anim calcmode="lin" valueType="num">
                                      <p:cBhvr additive="base">
                                        <p:cTn id="83" dur="500"/>
                                        <p:tgtEl>
                                          <p:spTgt spid="92"/>
                                        </p:tgtEl>
                                        <p:attrNameLst>
                                          <p:attrName>ppt_x</p:attrName>
                                        </p:attrNameLst>
                                      </p:cBhvr>
                                      <p:tavLst>
                                        <p:tav tm="0">
                                          <p:val>
                                            <p:strVal val="#ppt_x+#ppt_w*1.125000"/>
                                          </p:val>
                                        </p:tav>
                                        <p:tav tm="100000">
                                          <p:val>
                                            <p:strVal val="#ppt_x"/>
                                          </p:val>
                                        </p:tav>
                                      </p:tavLst>
                                    </p:anim>
                                    <p:animEffect transition="in" filter="wipe(left)">
                                      <p:cBhvr>
                                        <p:cTn id="84" dur="500"/>
                                        <p:tgtEl>
                                          <p:spTgt spid="92"/>
                                        </p:tgtEl>
                                      </p:cBhvr>
                                    </p:animEffect>
                                  </p:childTnLst>
                                </p:cTn>
                              </p:par>
                            </p:childTnLst>
                          </p:cTn>
                        </p:par>
                        <p:par>
                          <p:cTn id="85" fill="hold">
                            <p:stCondLst>
                              <p:cond delay="6750"/>
                            </p:stCondLst>
                            <p:childTnLst>
                              <p:par>
                                <p:cTn id="86" presetID="10" presetClass="entr" presetSubtype="0" fill="hold" grpId="0" nodeType="after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fade">
                                      <p:cBhvr>
                                        <p:cTn id="8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99" grpId="0" animBg="1"/>
      <p:bldP spid="67" grpId="0"/>
      <p:bldP spid="88" grpId="0"/>
      <p:bldP spid="89" grpId="0"/>
      <p:bldP spid="90" grpId="0"/>
      <p:bldP spid="91" grpId="0"/>
      <p:bldP spid="92" grpId="0"/>
      <p:bldP spid="93" grpId="0"/>
      <p:bldP spid="94" grpId="0"/>
      <p:bldP spid="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a:spLocks noChangeArrowheads="1"/>
          </p:cNvSpPr>
          <p:nvPr/>
        </p:nvSpPr>
        <p:spPr bwMode="auto">
          <a:xfrm>
            <a:off x="750684" y="899642"/>
            <a:ext cx="4457419" cy="615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CN" altLang="en-US" sz="4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Objective</a:t>
            </a:r>
            <a:r>
              <a:rPr lang="en-US" altLang="zh-CN" sz="4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PREFACE</a:t>
            </a:r>
            <a:endPar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 name="直接连接符 2"/>
          <p:cNvCxnSpPr/>
          <p:nvPr/>
        </p:nvCxnSpPr>
        <p:spPr>
          <a:xfrm>
            <a:off x="822674" y="1619534"/>
            <a:ext cx="748688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7"/>
          <p:cNvSpPr>
            <a:spLocks noChangeArrowheads="1"/>
          </p:cNvSpPr>
          <p:nvPr/>
        </p:nvSpPr>
        <p:spPr bwMode="auto">
          <a:xfrm>
            <a:off x="737266" y="1976364"/>
            <a:ext cx="7572291" cy="2264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Light and shade, a year's work will become history in a flash;</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The year is coming to an end,</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By 2020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The year is coming. The new year means a new starting point new opportunities for new challenges and determination, and to build on the next level", must strive to open a new working situation.</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In</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years, to better complete the work, to avoid short, is summarized as follows: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2013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Since the year of work, I have seriously completed the work, study hard, positive thinking, personal ability gradually improve. With the development of the company, I work</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As a design department of the company is particularly important.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117" y="1619534"/>
            <a:ext cx="4365635" cy="5298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by="(-#ppt_w*2)" calcmode="lin" valueType="num">
                                      <p:cBhvr rctx="PPT">
                                        <p:cTn id="13" dur="500" autoRev="1" fill="hold">
                                          <p:stCondLst>
                                            <p:cond delay="0"/>
                                          </p:stCondLst>
                                        </p:cTn>
                                        <p:tgtEl>
                                          <p:spTgt spid="2"/>
                                        </p:tgtEl>
                                        <p:attrNameLst>
                                          <p:attrName>ppt_w</p:attrName>
                                        </p:attrNameLst>
                                      </p:cBhvr>
                                    </p:anim>
                                    <p:anim by="(#ppt_w*0.50)" calcmode="lin" valueType="num">
                                      <p:cBhvr>
                                        <p:cTn id="14" dur="500" decel="50000" autoRev="1" fill="hold">
                                          <p:stCondLst>
                                            <p:cond delay="0"/>
                                          </p:stCondLst>
                                        </p:cTn>
                                        <p:tgtEl>
                                          <p:spTgt spid="2"/>
                                        </p:tgtEl>
                                        <p:attrNameLst>
                                          <p:attrName>ppt_x</p:attrName>
                                        </p:attrNameLst>
                                      </p:cBhvr>
                                    </p:anim>
                                    <p:anim from="(-#ppt_h/2)" to="(#ppt_y)" calcmode="lin" valueType="num">
                                      <p:cBhvr>
                                        <p:cTn id="15" dur="1000" fill="hold">
                                          <p:stCondLst>
                                            <p:cond delay="0"/>
                                          </p:stCondLst>
                                        </p:cTn>
                                        <p:tgtEl>
                                          <p:spTgt spid="2"/>
                                        </p:tgtEl>
                                        <p:attrNameLst>
                                          <p:attrName>ppt_y</p:attrName>
                                        </p:attrNameLst>
                                      </p:cBhvr>
                                    </p:anim>
                                    <p:animRot by="21600000">
                                      <p:cBhvr>
                                        <p:cTn id="16" dur="1000" fill="hold">
                                          <p:stCondLst>
                                            <p:cond delay="0"/>
                                          </p:stCondLst>
                                        </p:cTn>
                                        <p:tgtEl>
                                          <p:spTgt spid="2"/>
                                        </p:tgtEl>
                                        <p:attrNameLst>
                                          <p:attrName>r</p:attrName>
                                        </p:attrNameLst>
                                      </p:cBhvr>
                                    </p:animRot>
                                  </p:childTnLst>
                                </p:cTn>
                              </p:par>
                            </p:childTnLst>
                          </p:cTn>
                        </p:par>
                        <p:par>
                          <p:cTn id="17" fill="hold">
                            <p:stCondLst>
                              <p:cond delay="1899"/>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2399"/>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rot="10800000">
            <a:off x="765980" y="252007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3" name="任意多边形 12"/>
          <p:cNvSpPr/>
          <p:nvPr/>
        </p:nvSpPr>
        <p:spPr>
          <a:xfrm>
            <a:off x="5555049" y="284455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4" name="任意多边形 13"/>
          <p:cNvSpPr/>
          <p:nvPr/>
        </p:nvSpPr>
        <p:spPr>
          <a:xfrm>
            <a:off x="558001" y="-11852"/>
            <a:ext cx="5619281" cy="6869664"/>
          </a:xfrm>
          <a:custGeom>
            <a:avLst/>
            <a:gdLst>
              <a:gd name="connsiteX0" fmla="*/ 756568 w 4593513"/>
              <a:gd name="connsiteY0" fmla="*/ 0 h 7245349"/>
              <a:gd name="connsiteX1" fmla="*/ 4593513 w 4593513"/>
              <a:gd name="connsiteY1" fmla="*/ 0 h 7245349"/>
              <a:gd name="connsiteX2" fmla="*/ 3830873 w 4593513"/>
              <a:gd name="connsiteY2" fmla="*/ 7245349 h 7245349"/>
              <a:gd name="connsiteX3" fmla="*/ 0 w 4593513"/>
              <a:gd name="connsiteY3" fmla="*/ 7245349 h 7245349"/>
              <a:gd name="connsiteX4" fmla="*/ 0 w 4593513"/>
              <a:gd name="connsiteY4" fmla="*/ 7187657 h 724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513" h="7245349">
                <a:moveTo>
                  <a:pt x="756568" y="0"/>
                </a:moveTo>
                <a:lnTo>
                  <a:pt x="4593513" y="0"/>
                </a:lnTo>
                <a:lnTo>
                  <a:pt x="3830873" y="7245349"/>
                </a:lnTo>
                <a:lnTo>
                  <a:pt x="0" y="7245349"/>
                </a:lnTo>
                <a:lnTo>
                  <a:pt x="0" y="7187657"/>
                </a:lnTo>
                <a:close/>
              </a:path>
            </a:pathLst>
          </a:custGeom>
          <a:blipFill dpi="0" rotWithShape="1">
            <a:blip r:embed="rId2"/>
            <a:srcRect/>
            <a:stretch>
              <a:fillRect t="175" b="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 name="矩形 14"/>
          <p:cNvSpPr/>
          <p:nvPr/>
        </p:nvSpPr>
        <p:spPr>
          <a:xfrm>
            <a:off x="763424" y="2844556"/>
            <a:ext cx="5208435" cy="11568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6" name="TextBox 11"/>
          <p:cNvSpPr txBox="1"/>
          <p:nvPr/>
        </p:nvSpPr>
        <p:spPr>
          <a:xfrm>
            <a:off x="8083591" y="2589561"/>
            <a:ext cx="2613215" cy="675570"/>
          </a:xfrm>
          <a:prstGeom prst="rect">
            <a:avLst/>
          </a:prstGeom>
          <a:noFill/>
        </p:spPr>
        <p:txBody>
          <a:bodyPr wrap="none" rtlCol="0">
            <a:spAutoFit/>
          </a:bodyPr>
          <a:lstStyle/>
          <a:p>
            <a:pPr marL="0" lvl="1" algn="r"/>
            <a:r>
              <a:rPr lang="zh-CN" altLang="en-US" sz="3790" dirty="0">
                <a:solidFill>
                  <a:schemeClr val="accent1"/>
                </a:solidFill>
                <a:latin typeface="微软雅黑" panose="020B0503020204020204" pitchFamily="34" charset="-122"/>
                <a:ea typeface="微软雅黑" panose="020B0503020204020204" pitchFamily="34" charset="-122"/>
                <a:cs typeface="+mn-ea"/>
                <a:sym typeface="+mn-lt"/>
              </a:rPr>
              <a:t>Title bar text</a:t>
            </a:r>
            <a:endParaRPr lang="en-US" altLang="zh-CN" sz="3790" dirty="0">
              <a:solidFill>
                <a:schemeClr val="accent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69613" y="2624952"/>
            <a:ext cx="1596057" cy="1596057"/>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grpSp>
      <p:sp>
        <p:nvSpPr>
          <p:cNvPr id="20" name="TextBox 13"/>
          <p:cNvSpPr txBox="1"/>
          <p:nvPr/>
        </p:nvSpPr>
        <p:spPr>
          <a:xfrm>
            <a:off x="2765809" y="2910049"/>
            <a:ext cx="1203664" cy="1025987"/>
          </a:xfrm>
          <a:prstGeom prst="rect">
            <a:avLst/>
          </a:prstGeom>
          <a:noFill/>
        </p:spPr>
        <p:txBody>
          <a:bodyPr wrap="square" lIns="0" tIns="0" rIns="0" bIns="0" rtlCol="0">
            <a:spAutoFit/>
          </a:bodyPr>
          <a:lstStyle/>
          <a:p>
            <a:pPr algn="ctr"/>
            <a:r>
              <a:rPr lang="en-US" altLang="zh-CN" sz="6665" b="1" dirty="0">
                <a:solidFill>
                  <a:schemeClr val="accent1"/>
                </a:solidFill>
                <a:latin typeface="微软雅黑" panose="020B0503020204020204" pitchFamily="34" charset="-122"/>
                <a:ea typeface="微软雅黑" panose="020B0503020204020204" pitchFamily="34" charset="-122"/>
              </a:rPr>
              <a:t>03</a:t>
            </a:r>
            <a:endParaRPr lang="zh-CN" altLang="en-US" sz="6665" b="1" dirty="0">
              <a:solidFill>
                <a:schemeClr val="accent1"/>
              </a:solidFill>
              <a:latin typeface="微软雅黑" panose="020B0503020204020204" pitchFamily="34" charset="-122"/>
              <a:ea typeface="微软雅黑" panose="020B0503020204020204" pitchFamily="34" charset="-122"/>
            </a:endParaRPr>
          </a:p>
        </p:txBody>
      </p:sp>
      <p:sp>
        <p:nvSpPr>
          <p:cNvPr id="21" name="TextBox 11"/>
          <p:cNvSpPr txBox="1"/>
          <p:nvPr/>
        </p:nvSpPr>
        <p:spPr>
          <a:xfrm>
            <a:off x="6577311"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2" name="TextBox 11"/>
          <p:cNvSpPr txBox="1"/>
          <p:nvPr/>
        </p:nvSpPr>
        <p:spPr>
          <a:xfrm>
            <a:off x="8637059"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3" name="TextBox 11"/>
          <p:cNvSpPr txBox="1"/>
          <p:nvPr/>
        </p:nvSpPr>
        <p:spPr>
          <a:xfrm>
            <a:off x="6577311"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4" name="TextBox 11"/>
          <p:cNvSpPr txBox="1"/>
          <p:nvPr/>
        </p:nvSpPr>
        <p:spPr>
          <a:xfrm>
            <a:off x="8637059"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6630813" y="3346467"/>
            <a:ext cx="39712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146" y="2844556"/>
            <a:ext cx="5022689" cy="6095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750"/>
                            </p:stCondLst>
                            <p:childTnLst>
                              <p:par>
                                <p:cTn id="17" presetID="22" presetClass="entr" presetSubtype="2"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500"/>
                            </p:stCondLst>
                            <p:childTnLst>
                              <p:par>
                                <p:cTn id="21" presetID="15"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ppt_x</p:attrName>
                                        </p:attrNameLst>
                                      </p:cBhvr>
                                      <p:tavLst>
                                        <p:tav tm="0">
                                          <p:val>
                                            <p:strVal val="#ppt_x-#ppt_w*1.125000"/>
                                          </p:val>
                                        </p:tav>
                                        <p:tav tm="100000">
                                          <p:val>
                                            <p:strVal val="#ppt_x"/>
                                          </p:val>
                                        </p:tav>
                                      </p:tavLst>
                                    </p:anim>
                                    <p:animEffect transition="in" filter="wipe(right)">
                                      <p:cBhvr>
                                        <p:cTn id="37" dur="500"/>
                                        <p:tgtEl>
                                          <p:spTgt spid="16"/>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4500"/>
                            </p:stCondLst>
                            <p:childTnLst>
                              <p:par>
                                <p:cTn id="43" presetID="1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p:tgtEl>
                                          <p:spTgt spid="21"/>
                                        </p:tgtEl>
                                        <p:attrNameLst>
                                          <p:attrName>ppt_x</p:attrName>
                                        </p:attrNameLst>
                                      </p:cBhvr>
                                      <p:tavLst>
                                        <p:tav tm="0">
                                          <p:val>
                                            <p:strVal val="#ppt_x-#ppt_w*1.125000"/>
                                          </p:val>
                                        </p:tav>
                                        <p:tav tm="100000">
                                          <p:val>
                                            <p:strVal val="#ppt_x"/>
                                          </p:val>
                                        </p:tav>
                                      </p:tavLst>
                                    </p:anim>
                                    <p:animEffect transition="in" filter="wipe(right)">
                                      <p:cBhvr>
                                        <p:cTn id="46" dur="500"/>
                                        <p:tgtEl>
                                          <p:spTgt spid="21"/>
                                        </p:tgtEl>
                                      </p:cBhvr>
                                    </p:animEffect>
                                  </p:childTnLst>
                                </p:cTn>
                              </p:par>
                            </p:childTnLst>
                          </p:cTn>
                        </p:par>
                        <p:par>
                          <p:cTn id="47" fill="hold">
                            <p:stCondLst>
                              <p:cond delay="5000"/>
                            </p:stCondLst>
                            <p:childTnLst>
                              <p:par>
                                <p:cTn id="48" presetID="1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p:tgtEl>
                                          <p:spTgt spid="22"/>
                                        </p:tgtEl>
                                        <p:attrNameLst>
                                          <p:attrName>ppt_x</p:attrName>
                                        </p:attrNameLst>
                                      </p:cBhvr>
                                      <p:tavLst>
                                        <p:tav tm="0">
                                          <p:val>
                                            <p:strVal val="#ppt_x-#ppt_w*1.125000"/>
                                          </p:val>
                                        </p:tav>
                                        <p:tav tm="100000">
                                          <p:val>
                                            <p:strVal val="#ppt_x"/>
                                          </p:val>
                                        </p:tav>
                                      </p:tavLst>
                                    </p:anim>
                                    <p:animEffect transition="in" filter="wipe(right)">
                                      <p:cBhvr>
                                        <p:cTn id="51" dur="500"/>
                                        <p:tgtEl>
                                          <p:spTgt spid="22"/>
                                        </p:tgtEl>
                                      </p:cBhvr>
                                    </p:animEffect>
                                  </p:childTnLst>
                                </p:cTn>
                              </p:par>
                            </p:childTnLst>
                          </p:cTn>
                        </p:par>
                        <p:par>
                          <p:cTn id="52" fill="hold">
                            <p:stCondLst>
                              <p:cond delay="5500"/>
                            </p:stCondLst>
                            <p:childTnLst>
                              <p:par>
                                <p:cTn id="53" presetID="1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p:tgtEl>
                                          <p:spTgt spid="23"/>
                                        </p:tgtEl>
                                        <p:attrNameLst>
                                          <p:attrName>ppt_x</p:attrName>
                                        </p:attrNameLst>
                                      </p:cBhvr>
                                      <p:tavLst>
                                        <p:tav tm="0">
                                          <p:val>
                                            <p:strVal val="#ppt_x-#ppt_w*1.125000"/>
                                          </p:val>
                                        </p:tav>
                                        <p:tav tm="100000">
                                          <p:val>
                                            <p:strVal val="#ppt_x"/>
                                          </p:val>
                                        </p:tav>
                                      </p:tavLst>
                                    </p:anim>
                                    <p:animEffect transition="in" filter="wipe(right)">
                                      <p:cBhvr>
                                        <p:cTn id="56" dur="500"/>
                                        <p:tgtEl>
                                          <p:spTgt spid="23"/>
                                        </p:tgtEl>
                                      </p:cBhvr>
                                    </p:animEffect>
                                  </p:childTnLst>
                                </p:cTn>
                              </p:par>
                            </p:childTnLst>
                          </p:cTn>
                        </p:par>
                        <p:par>
                          <p:cTn id="57" fill="hold">
                            <p:stCondLst>
                              <p:cond delay="6000"/>
                            </p:stCondLst>
                            <p:childTnLst>
                              <p:par>
                                <p:cTn id="58" presetID="1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p:tgtEl>
                                          <p:spTgt spid="24"/>
                                        </p:tgtEl>
                                        <p:attrNameLst>
                                          <p:attrName>ppt_x</p:attrName>
                                        </p:attrNameLst>
                                      </p:cBhvr>
                                      <p:tavLst>
                                        <p:tav tm="0">
                                          <p:val>
                                            <p:strVal val="#ppt_x-#ppt_w*1.125000"/>
                                          </p:val>
                                        </p:tav>
                                        <p:tav tm="100000">
                                          <p:val>
                                            <p:strVal val="#ppt_x"/>
                                          </p:val>
                                        </p:tav>
                                      </p:tavLst>
                                    </p:anim>
                                    <p:animEffect transition="in" filter="wipe(righ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9"/>
          <p:cNvSpPr/>
          <p:nvPr/>
        </p:nvSpPr>
        <p:spPr bwMode="auto">
          <a:xfrm>
            <a:off x="9133025" y="5046106"/>
            <a:ext cx="143914"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51" name="Group 134"/>
          <p:cNvGrpSpPr/>
          <p:nvPr/>
        </p:nvGrpSpPr>
        <p:grpSpPr>
          <a:xfrm>
            <a:off x="5051173" y="3090372"/>
            <a:ext cx="2089656" cy="3231617"/>
            <a:chOff x="3606801" y="1272140"/>
            <a:chExt cx="1920875" cy="2970213"/>
          </a:xfrm>
        </p:grpSpPr>
        <p:sp>
          <p:nvSpPr>
            <p:cNvPr id="70" name="Freeform 37"/>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88"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9"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90"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83" name="Freeform 40"/>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4" name="Freeform 41"/>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5" name="Freeform 42"/>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2">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6" name="Freeform 43"/>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7" name="Freeform 44"/>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91" name="Oval 108"/>
          <p:cNvSpPr/>
          <p:nvPr/>
        </p:nvSpPr>
        <p:spPr>
          <a:xfrm>
            <a:off x="4163347"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0" name="Oval 121"/>
          <p:cNvSpPr/>
          <p:nvPr/>
        </p:nvSpPr>
        <p:spPr>
          <a:xfrm>
            <a:off x="7308750"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5" name="Oval 48"/>
          <p:cNvSpPr/>
          <p:nvPr/>
        </p:nvSpPr>
        <p:spPr>
          <a:xfrm>
            <a:off x="4858552"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7" name="Oval 50"/>
          <p:cNvSpPr/>
          <p:nvPr/>
        </p:nvSpPr>
        <p:spPr>
          <a:xfrm>
            <a:off x="6613545"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767129" y="2245467"/>
            <a:ext cx="719906" cy="720000"/>
            <a:chOff x="5767086" y="2245467"/>
            <a:chExt cx="720000" cy="720000"/>
          </a:xfrm>
        </p:grpSpPr>
        <p:sp>
          <p:nvSpPr>
            <p:cNvPr id="106" name="Oval 49"/>
            <p:cNvSpPr/>
            <p:nvPr/>
          </p:nvSpPr>
          <p:spPr>
            <a:xfrm>
              <a:off x="5767086" y="2245467"/>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14" name="组合 113"/>
            <p:cNvGrpSpPr>
              <a:grpSpLocks noChangeAspect="1"/>
            </p:cNvGrpSpPr>
            <p:nvPr/>
          </p:nvGrpSpPr>
          <p:grpSpPr>
            <a:xfrm>
              <a:off x="5947523" y="2389675"/>
              <a:ext cx="359127" cy="431584"/>
              <a:chOff x="5072479" y="2378340"/>
              <a:chExt cx="239649" cy="288000"/>
            </a:xfrm>
            <a:solidFill>
              <a:schemeClr val="bg1">
                <a:lumMod val="95000"/>
              </a:schemeClr>
            </a:solidFill>
          </p:grpSpPr>
          <p:sp>
            <p:nvSpPr>
              <p:cNvPr id="115"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 name="组合 6"/>
          <p:cNvGrpSpPr/>
          <p:nvPr/>
        </p:nvGrpSpPr>
        <p:grpSpPr>
          <a:xfrm>
            <a:off x="4485299" y="4969620"/>
            <a:ext cx="719906" cy="720000"/>
            <a:chOff x="4485089" y="4969620"/>
            <a:chExt cx="720000" cy="720000"/>
          </a:xfrm>
        </p:grpSpPr>
        <p:sp>
          <p:nvSpPr>
            <p:cNvPr id="95" name="Oval 113"/>
            <p:cNvSpPr/>
            <p:nvPr/>
          </p:nvSpPr>
          <p:spPr>
            <a:xfrm>
              <a:off x="4485089"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0" name="Freeform 110"/>
            <p:cNvSpPr>
              <a:spLocks noChangeAspect="1" noEditPoints="1"/>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7"/>
          <p:cNvGrpSpPr/>
          <p:nvPr/>
        </p:nvGrpSpPr>
        <p:grpSpPr>
          <a:xfrm>
            <a:off x="6986797" y="4969620"/>
            <a:ext cx="719906" cy="720000"/>
            <a:chOff x="6986912" y="4969620"/>
            <a:chExt cx="720000" cy="720000"/>
          </a:xfrm>
        </p:grpSpPr>
        <p:sp>
          <p:nvSpPr>
            <p:cNvPr id="104" name="Oval 131"/>
            <p:cNvSpPr/>
            <p:nvPr/>
          </p:nvSpPr>
          <p:spPr>
            <a:xfrm>
              <a:off x="6986912"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4" name="Freeform 168"/>
            <p:cNvSpPr>
              <a:spLocks noChangeAspect="1" noEditPoints="1"/>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4224106" y="3221300"/>
            <a:ext cx="719906" cy="720000"/>
            <a:chOff x="4223862" y="3221300"/>
            <a:chExt cx="720000" cy="720000"/>
          </a:xfrm>
        </p:grpSpPr>
        <p:sp>
          <p:nvSpPr>
            <p:cNvPr id="49" name="Oval 98"/>
            <p:cNvSpPr/>
            <p:nvPr/>
          </p:nvSpPr>
          <p:spPr>
            <a:xfrm>
              <a:off x="4223862"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8" name="Freeform 203"/>
            <p:cNvSpPr>
              <a:spLocks noChangeAspect="1" noEditPoints="1"/>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5"/>
          <p:cNvGrpSpPr/>
          <p:nvPr/>
        </p:nvGrpSpPr>
        <p:grpSpPr>
          <a:xfrm>
            <a:off x="7247991" y="3221300"/>
            <a:ext cx="719906" cy="720000"/>
            <a:chOff x="7248140" y="3221300"/>
            <a:chExt cx="720000" cy="720000"/>
          </a:xfrm>
        </p:grpSpPr>
        <p:sp>
          <p:nvSpPr>
            <p:cNvPr id="99" name="Oval 117"/>
            <p:cNvSpPr/>
            <p:nvPr/>
          </p:nvSpPr>
          <p:spPr>
            <a:xfrm>
              <a:off x="7248140"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3"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4"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sp>
        <p:nvSpPr>
          <p:cNvPr id="135" name="矩形 134"/>
          <p:cNvSpPr/>
          <p:nvPr/>
        </p:nvSpPr>
        <p:spPr>
          <a:xfrm>
            <a:off x="8178717" y="3021251"/>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6" name="矩形 47"/>
          <p:cNvSpPr>
            <a:spLocks noChangeArrowheads="1"/>
          </p:cNvSpPr>
          <p:nvPr/>
        </p:nvSpPr>
        <p:spPr bwMode="auto">
          <a:xfrm>
            <a:off x="8178715" y="3388688"/>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the comprehensive description description of the chart here, the description description of the chart here, and the description description of the chart above.</a:t>
            </a:r>
          </a:p>
        </p:txBody>
      </p:sp>
      <p:sp>
        <p:nvSpPr>
          <p:cNvPr id="137" name="矩形 136"/>
          <p:cNvSpPr/>
          <p:nvPr/>
        </p:nvSpPr>
        <p:spPr>
          <a:xfrm>
            <a:off x="2595622" y="4910223"/>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8" name="矩形 47"/>
          <p:cNvSpPr>
            <a:spLocks noChangeArrowheads="1"/>
          </p:cNvSpPr>
          <p:nvPr/>
        </p:nvSpPr>
        <p:spPr bwMode="auto">
          <a:xfrm>
            <a:off x="1276205" y="5277660"/>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The description description of the chart is entered here, the description description of the chart above is entered here, and the description description of the chart above is entered here.</a:t>
            </a:r>
          </a:p>
        </p:txBody>
      </p:sp>
      <p:sp>
        <p:nvSpPr>
          <p:cNvPr id="139" name="矩形 138"/>
          <p:cNvSpPr/>
          <p:nvPr/>
        </p:nvSpPr>
        <p:spPr>
          <a:xfrm>
            <a:off x="7900338" y="4910223"/>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0" name="矩形 47"/>
          <p:cNvSpPr>
            <a:spLocks noChangeArrowheads="1"/>
          </p:cNvSpPr>
          <p:nvPr/>
        </p:nvSpPr>
        <p:spPr bwMode="auto">
          <a:xfrm>
            <a:off x="7903137" y="5277660"/>
            <a:ext cx="3069028"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the comprehensive description description of the chart here and the comprehensive description description of the chart here.</a:t>
            </a:r>
          </a:p>
        </p:txBody>
      </p:sp>
      <p:sp>
        <p:nvSpPr>
          <p:cNvPr id="141" name="矩形 140"/>
          <p:cNvSpPr/>
          <p:nvPr/>
        </p:nvSpPr>
        <p:spPr>
          <a:xfrm>
            <a:off x="2595622" y="3101461"/>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矩形 47"/>
          <p:cNvSpPr>
            <a:spLocks noChangeArrowheads="1"/>
          </p:cNvSpPr>
          <p:nvPr/>
        </p:nvSpPr>
        <p:spPr bwMode="auto">
          <a:xfrm>
            <a:off x="947156" y="3468898"/>
            <a:ext cx="312627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the comprehensive description description of the chart here and the comprehensive description description of the chart here.</a:t>
            </a:r>
          </a:p>
        </p:txBody>
      </p:sp>
      <p:sp>
        <p:nvSpPr>
          <p:cNvPr id="143" name="矩形 142"/>
          <p:cNvSpPr/>
          <p:nvPr/>
        </p:nvSpPr>
        <p:spPr>
          <a:xfrm>
            <a:off x="5234348" y="1130449"/>
            <a:ext cx="1723307"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4" name="矩形 47"/>
          <p:cNvSpPr>
            <a:spLocks noChangeArrowheads="1"/>
          </p:cNvSpPr>
          <p:nvPr/>
        </p:nvSpPr>
        <p:spPr bwMode="auto">
          <a:xfrm>
            <a:off x="4399375" y="1497886"/>
            <a:ext cx="339325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the comprehensive description description of the chart above and the comprehensive description description of the chart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14:presetBounceEnd="40000">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14:bounceEnd="40000">
                                          <p:cBhvr additive="base">
                                            <p:cTn id="16"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14:presetBounceEnd="40000">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14:bounceEnd="40000">
                                          <p:cBhvr additive="base">
                                            <p:cTn id="20" dur="5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14:bounceEnd="40000">
                                          <p:cBhvr additive="base">
                                            <p:cTn id="36" dur="500" fill="hold"/>
                                            <p:tgtEl>
                                              <p:spTgt spid="91"/>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14:presetBounceEnd="40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40000">
                                          <p:cBhvr additive="base">
                                            <p:cTn id="4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14:presetBounceEnd="4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40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fill="hold"/>
                                            <p:tgtEl>
                                              <p:spTgt spid="107"/>
                                            </p:tgtEl>
                                            <p:attrNameLst>
                                              <p:attrName>ppt_x</p:attrName>
                                            </p:attrNameLst>
                                          </p:cBhvr>
                                          <p:tavLst>
                                            <p:tav tm="0">
                                              <p:val>
                                                <p:strVal val="1+#ppt_w/2"/>
                                              </p:val>
                                            </p:tav>
                                            <p:tav tm="100000">
                                              <p:val>
                                                <p:strVal val="#ppt_x"/>
                                              </p:val>
                                            </p:tav>
                                          </p:tavLst>
                                        </p:anim>
                                        <p:anim calcmode="lin" valueType="num">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500" fill="hold"/>
                                            <p:tgtEl>
                                              <p:spTgt spid="105"/>
                                            </p:tgtEl>
                                            <p:attrNameLst>
                                              <p:attrName>ppt_x</p:attrName>
                                            </p:attrNameLst>
                                          </p:cBhvr>
                                          <p:tavLst>
                                            <p:tav tm="0">
                                              <p:val>
                                                <p:strVal val="0-#ppt_w/2"/>
                                              </p:val>
                                            </p:tav>
                                            <p:tav tm="100000">
                                              <p:val>
                                                <p:strVal val="#ppt_x"/>
                                              </p:val>
                                            </p:tav>
                                          </p:tavLst>
                                        </p:anim>
                                        <p:anim calcmode="lin" valueType="num">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1+#ppt_w/2"/>
                                              </p:val>
                                            </p:tav>
                                            <p:tav tm="100000">
                                              <p:val>
                                                <p:strVal val="#ppt_x"/>
                                              </p:val>
                                            </p:tav>
                                          </p:tavLst>
                                        </p:anim>
                                        <p:anim calcmode="lin" valueType="num">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fill="hold"/>
                                            <p:tgtEl>
                                              <p:spTgt spid="91"/>
                                            </p:tgtEl>
                                            <p:attrNameLst>
                                              <p:attrName>ppt_x</p:attrName>
                                            </p:attrNameLst>
                                          </p:cBhvr>
                                          <p:tavLst>
                                            <p:tav tm="0">
                                              <p:val>
                                                <p:strVal val="0-#ppt_w/2"/>
                                              </p:val>
                                            </p:tav>
                                            <p:tav tm="100000">
                                              <p:val>
                                                <p:strVal val="#ppt_x"/>
                                              </p:val>
                                            </p:tav>
                                          </p:tavLst>
                                        </p:anim>
                                        <p:anim calcmode="lin" valueType="num">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p:cNvSpPr txBox="1"/>
          <p:nvPr/>
        </p:nvSpPr>
        <p:spPr>
          <a:xfrm>
            <a:off x="2379846"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399,834</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4" name="Text Placeholder 3"/>
          <p:cNvSpPr txBox="1"/>
          <p:nvPr/>
        </p:nvSpPr>
        <p:spPr>
          <a:xfrm>
            <a:off x="4898288"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487</a:t>
            </a:r>
            <a:r>
              <a:rPr lang="en-US" altLang="zh-CN" sz="1600" b="1" dirty="0">
                <a:solidFill>
                  <a:schemeClr val="accent2"/>
                </a:solidFill>
                <a:latin typeface="微软雅黑" panose="020B0503020204020204" pitchFamily="34" charset="-122"/>
                <a:ea typeface="微软雅黑" panose="020B0503020204020204" pitchFamily="34" charset="-122"/>
              </a:rPr>
              <a:t>3,834K</a:t>
            </a:r>
          </a:p>
        </p:txBody>
      </p:sp>
      <p:sp>
        <p:nvSpPr>
          <p:cNvPr id="35" name="Text Placeholder 3"/>
          <p:cNvSpPr txBox="1"/>
          <p:nvPr/>
        </p:nvSpPr>
        <p:spPr>
          <a:xfrm>
            <a:off x="7479190"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5258,487</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6" name="Text Placeholder 3"/>
          <p:cNvSpPr txBox="1"/>
          <p:nvPr/>
        </p:nvSpPr>
        <p:spPr>
          <a:xfrm>
            <a:off x="10092170"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258,487</a:t>
            </a:r>
            <a:r>
              <a:rPr lang="en-US" altLang="zh-CN" sz="1600" b="1" dirty="0">
                <a:solidFill>
                  <a:schemeClr val="accent2"/>
                </a:solidFill>
                <a:latin typeface="微软雅黑" panose="020B0503020204020204" pitchFamily="34" charset="-122"/>
                <a:ea typeface="微软雅黑" panose="020B0503020204020204" pitchFamily="34" charset="-122"/>
              </a:rPr>
              <a:t>K</a:t>
            </a:r>
            <a:endParaRPr lang="en-US" sz="1600" b="1" dirty="0">
              <a:solidFill>
                <a:schemeClr val="accent2"/>
              </a:solidFill>
              <a:latin typeface="微软雅黑" panose="020B0503020204020204" pitchFamily="34" charset="-122"/>
              <a:ea typeface="微软雅黑" panose="020B0503020204020204" pitchFamily="34" charset="-122"/>
            </a:endParaRPr>
          </a:p>
        </p:txBody>
      </p:sp>
      <p:cxnSp>
        <p:nvCxnSpPr>
          <p:cNvPr id="49" name="Straight Connector 88"/>
          <p:cNvCxnSpPr/>
          <p:nvPr/>
        </p:nvCxnSpPr>
        <p:spPr>
          <a:xfrm flipH="1">
            <a:off x="1277959" y="3860753"/>
            <a:ext cx="9636087"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3" name="Oval 8"/>
          <p:cNvSpPr>
            <a:spLocks noChangeAspect="1"/>
          </p:cNvSpPr>
          <p:nvPr/>
        </p:nvSpPr>
        <p:spPr>
          <a:xfrm>
            <a:off x="1433137" y="1710016"/>
            <a:ext cx="1619789" cy="1620000"/>
          </a:xfrm>
          <a:prstGeom prst="ellipse">
            <a:avLst/>
          </a:prstGeom>
          <a:blipFill>
            <a:blip r:embed="rId3"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54" name="Group 94"/>
          <p:cNvGrpSpPr/>
          <p:nvPr/>
        </p:nvGrpSpPr>
        <p:grpSpPr>
          <a:xfrm>
            <a:off x="2146682" y="3352519"/>
            <a:ext cx="192698" cy="948263"/>
            <a:chOff x="1690019" y="2064423"/>
            <a:chExt cx="144542" cy="711197"/>
          </a:xfrm>
        </p:grpSpPr>
        <p:cxnSp>
          <p:nvCxnSpPr>
            <p:cNvPr id="55" name="Straight Connector 75"/>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Oval 3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1" name="Oval 109"/>
          <p:cNvSpPr>
            <a:spLocks noChangeAspect="1"/>
          </p:cNvSpPr>
          <p:nvPr/>
        </p:nvSpPr>
        <p:spPr>
          <a:xfrm>
            <a:off x="3859046" y="1422016"/>
            <a:ext cx="1907752" cy="1908000"/>
          </a:xfrm>
          <a:prstGeom prst="ellipse">
            <a:avLst/>
          </a:prstGeom>
          <a:blipFill>
            <a:blip r:embed="rId4"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62" name="Group 110"/>
          <p:cNvGrpSpPr/>
          <p:nvPr/>
        </p:nvGrpSpPr>
        <p:grpSpPr>
          <a:xfrm>
            <a:off x="4716574" y="3352519"/>
            <a:ext cx="192698" cy="948263"/>
            <a:chOff x="1690019" y="2064423"/>
            <a:chExt cx="144542" cy="711197"/>
          </a:xfrm>
        </p:grpSpPr>
        <p:cxnSp>
          <p:nvCxnSpPr>
            <p:cNvPr id="67" name="Straight Connector 111"/>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Oval 11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9" name="Oval 127"/>
          <p:cNvSpPr>
            <a:spLocks noChangeAspect="1"/>
          </p:cNvSpPr>
          <p:nvPr/>
        </p:nvSpPr>
        <p:spPr>
          <a:xfrm>
            <a:off x="6429744" y="1422016"/>
            <a:ext cx="1907752" cy="1908000"/>
          </a:xfrm>
          <a:prstGeom prst="ellipse">
            <a:avLst/>
          </a:prstGeom>
          <a:blipFill>
            <a:blip r:embed="rId5"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74" name="Group 128"/>
          <p:cNvGrpSpPr/>
          <p:nvPr/>
        </p:nvGrpSpPr>
        <p:grpSpPr>
          <a:xfrm>
            <a:off x="7286465" y="3352519"/>
            <a:ext cx="192698" cy="948263"/>
            <a:chOff x="1690019" y="2064423"/>
            <a:chExt cx="144542" cy="711197"/>
          </a:xfrm>
        </p:grpSpPr>
        <p:cxnSp>
          <p:nvCxnSpPr>
            <p:cNvPr id="75" name="Straight Connector 129"/>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6" name="Oval 130"/>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1" name="Oval 145"/>
          <p:cNvSpPr>
            <a:spLocks noChangeAspect="1"/>
          </p:cNvSpPr>
          <p:nvPr/>
        </p:nvSpPr>
        <p:spPr>
          <a:xfrm>
            <a:off x="9142811" y="1710016"/>
            <a:ext cx="1619789" cy="1620000"/>
          </a:xfrm>
          <a:prstGeom prst="ellipse">
            <a:avLst/>
          </a:prstGeom>
          <a:blipFill>
            <a:blip r:embed="rId6"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82" name="Group 146"/>
          <p:cNvGrpSpPr/>
          <p:nvPr/>
        </p:nvGrpSpPr>
        <p:grpSpPr>
          <a:xfrm>
            <a:off x="9856356" y="3352519"/>
            <a:ext cx="192698" cy="948263"/>
            <a:chOff x="1690019" y="2064423"/>
            <a:chExt cx="144542" cy="711197"/>
          </a:xfrm>
        </p:grpSpPr>
        <p:cxnSp>
          <p:nvCxnSpPr>
            <p:cNvPr id="83" name="Straight Connector 147"/>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4" name="Oval 148"/>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5" name="矩形 84"/>
          <p:cNvSpPr/>
          <p:nvPr/>
        </p:nvSpPr>
        <p:spPr>
          <a:xfrm>
            <a:off x="1304441"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86" name="矩形 47"/>
          <p:cNvSpPr>
            <a:spLocks noChangeArrowheads="1"/>
          </p:cNvSpPr>
          <p:nvPr/>
        </p:nvSpPr>
        <p:spPr bwMode="auto">
          <a:xfrm>
            <a:off x="1129155" y="4912145"/>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87" name="矩形 86"/>
          <p:cNvSpPr/>
          <p:nvPr/>
        </p:nvSpPr>
        <p:spPr>
          <a:xfrm>
            <a:off x="9014116"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88" name="矩形 47"/>
          <p:cNvSpPr>
            <a:spLocks noChangeArrowheads="1"/>
          </p:cNvSpPr>
          <p:nvPr/>
        </p:nvSpPr>
        <p:spPr bwMode="auto">
          <a:xfrm>
            <a:off x="8838829" y="4912145"/>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89" name="矩形 88"/>
          <p:cNvSpPr/>
          <p:nvPr/>
        </p:nvSpPr>
        <p:spPr>
          <a:xfrm>
            <a:off x="3874334"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3699046" y="4912145"/>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91" name="矩形 90"/>
          <p:cNvSpPr/>
          <p:nvPr/>
        </p:nvSpPr>
        <p:spPr>
          <a:xfrm>
            <a:off x="6444225"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92" name="矩形 91"/>
          <p:cNvSpPr>
            <a:spLocks noChangeArrowheads="1"/>
          </p:cNvSpPr>
          <p:nvPr/>
        </p:nvSpPr>
        <p:spPr bwMode="auto">
          <a:xfrm>
            <a:off x="6269744" y="4912145"/>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upRight)">
                                      <p:cBhvr>
                                        <p:cTn id="7" dur="500"/>
                                        <p:tgtEl>
                                          <p:spTgt spid="49"/>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500" fill="hold"/>
                                        <p:tgtEl>
                                          <p:spTgt spid="53"/>
                                        </p:tgtEl>
                                        <p:attrNameLst>
                                          <p:attrName>ppt_w</p:attrName>
                                        </p:attrNameLst>
                                      </p:cBhvr>
                                      <p:tavLst>
                                        <p:tav tm="0">
                                          <p:val>
                                            <p:fltVal val="0"/>
                                          </p:val>
                                        </p:tav>
                                        <p:tav tm="100000">
                                          <p:val>
                                            <p:strVal val="#ppt_w"/>
                                          </p:val>
                                        </p:tav>
                                      </p:tavLst>
                                    </p:anim>
                                    <p:anim calcmode="lin" valueType="num">
                                      <p:cBhvr>
                                        <p:cTn id="12" dur="500" fill="hold"/>
                                        <p:tgtEl>
                                          <p:spTgt spid="5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up)">
                                      <p:cBhvr>
                                        <p:cTn id="16" dur="500"/>
                                        <p:tgtEl>
                                          <p:spTgt spid="5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350" fill="hold"/>
                                        <p:tgtEl>
                                          <p:spTgt spid="85"/>
                                        </p:tgtEl>
                                        <p:attrNameLst>
                                          <p:attrName>ppt_x</p:attrName>
                                        </p:attrNameLst>
                                      </p:cBhvr>
                                      <p:tavLst>
                                        <p:tav tm="0">
                                          <p:val>
                                            <p:strVal val="#ppt_x"/>
                                          </p:val>
                                        </p:tav>
                                        <p:tav tm="100000">
                                          <p:val>
                                            <p:strVal val="#ppt_x"/>
                                          </p:val>
                                        </p:tav>
                                      </p:tavLst>
                                    </p:anim>
                                    <p:anim calcmode="lin" valueType="num">
                                      <p:cBhvr additive="base">
                                        <p:cTn id="21" dur="350" fill="hold"/>
                                        <p:tgtEl>
                                          <p:spTgt spid="8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50" fill="hold"/>
                                        <p:tgtEl>
                                          <p:spTgt spid="86"/>
                                        </p:tgtEl>
                                        <p:attrNameLst>
                                          <p:attrName>ppt_x</p:attrName>
                                        </p:attrNameLst>
                                      </p:cBhvr>
                                      <p:tavLst>
                                        <p:tav tm="0">
                                          <p:val>
                                            <p:strVal val="#ppt_x"/>
                                          </p:val>
                                        </p:tav>
                                        <p:tav tm="100000">
                                          <p:val>
                                            <p:strVal val="#ppt_x"/>
                                          </p:val>
                                        </p:tav>
                                      </p:tavLst>
                                    </p:anim>
                                    <p:anim calcmode="lin" valueType="num">
                                      <p:cBhvr additive="base">
                                        <p:cTn id="25" dur="350" fill="hold"/>
                                        <p:tgtEl>
                                          <p:spTgt spid="8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2" presetClass="entr" presetSubtype="2"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lide(fromRight)">
                                      <p:cBhvr>
                                        <p:cTn id="29" dur="500"/>
                                        <p:tgtEl>
                                          <p:spTgt spid="33"/>
                                        </p:tgtEl>
                                      </p:cBhvr>
                                    </p:animEffect>
                                  </p:childTnLst>
                                </p:cTn>
                              </p:par>
                            </p:childTnLst>
                          </p:cTn>
                        </p:par>
                        <p:par>
                          <p:cTn id="30" fill="hold">
                            <p:stCondLst>
                              <p:cond delay="2500"/>
                            </p:stCondLst>
                            <p:childTnLst>
                              <p:par>
                                <p:cTn id="31" presetID="23" presetClass="entr" presetSubtype="16"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up)">
                                      <p:cBhvr>
                                        <p:cTn id="38" dur="500"/>
                                        <p:tgtEl>
                                          <p:spTgt spid="62"/>
                                        </p:tgtEl>
                                      </p:cBhvr>
                                    </p:animEffect>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additive="base">
                                        <p:cTn id="42" dur="350" fill="hold"/>
                                        <p:tgtEl>
                                          <p:spTgt spid="89"/>
                                        </p:tgtEl>
                                        <p:attrNameLst>
                                          <p:attrName>ppt_x</p:attrName>
                                        </p:attrNameLst>
                                      </p:cBhvr>
                                      <p:tavLst>
                                        <p:tav tm="0">
                                          <p:val>
                                            <p:strVal val="#ppt_x"/>
                                          </p:val>
                                        </p:tav>
                                        <p:tav tm="100000">
                                          <p:val>
                                            <p:strVal val="#ppt_x"/>
                                          </p:val>
                                        </p:tav>
                                      </p:tavLst>
                                    </p:anim>
                                    <p:anim calcmode="lin" valueType="num">
                                      <p:cBhvr additive="base">
                                        <p:cTn id="43" dur="350" fill="hold"/>
                                        <p:tgtEl>
                                          <p:spTgt spid="8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additive="base">
                                        <p:cTn id="46" dur="350" fill="hold"/>
                                        <p:tgtEl>
                                          <p:spTgt spid="90"/>
                                        </p:tgtEl>
                                        <p:attrNameLst>
                                          <p:attrName>ppt_x</p:attrName>
                                        </p:attrNameLst>
                                      </p:cBhvr>
                                      <p:tavLst>
                                        <p:tav tm="0">
                                          <p:val>
                                            <p:strVal val="#ppt_x"/>
                                          </p:val>
                                        </p:tav>
                                        <p:tav tm="100000">
                                          <p:val>
                                            <p:strVal val="#ppt_x"/>
                                          </p:val>
                                        </p:tav>
                                      </p:tavLst>
                                    </p:anim>
                                    <p:anim calcmode="lin" valueType="num">
                                      <p:cBhvr additive="base">
                                        <p:cTn id="47" dur="350" fill="hold"/>
                                        <p:tgtEl>
                                          <p:spTgt spid="90"/>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12" presetClass="entr" presetSubtype="2"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lide(fromRight)">
                                      <p:cBhvr>
                                        <p:cTn id="51" dur="500"/>
                                        <p:tgtEl>
                                          <p:spTgt spid="34"/>
                                        </p:tgtEl>
                                      </p:cBhvr>
                                    </p:animEffect>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up)">
                                      <p:cBhvr>
                                        <p:cTn id="60" dur="500"/>
                                        <p:tgtEl>
                                          <p:spTgt spid="74"/>
                                        </p:tgtEl>
                                      </p:cBhvr>
                                    </p:animEffect>
                                  </p:childTnLst>
                                </p:cTn>
                              </p:par>
                            </p:childTnLst>
                          </p:cTn>
                        </p:par>
                        <p:par>
                          <p:cTn id="61" fill="hold">
                            <p:stCondLst>
                              <p:cond delay="5500"/>
                            </p:stCondLst>
                            <p:childTnLst>
                              <p:par>
                                <p:cTn id="62" presetID="2" presetClass="entr" presetSubtype="4" fill="hold" grpId="0" nodeType="afterEffect">
                                  <p:stCondLst>
                                    <p:cond delay="0"/>
                                  </p:stCondLst>
                                  <p:childTnLst>
                                    <p:set>
                                      <p:cBhvr>
                                        <p:cTn id="63" dur="1" fill="hold">
                                          <p:stCondLst>
                                            <p:cond delay="0"/>
                                          </p:stCondLst>
                                        </p:cTn>
                                        <p:tgtEl>
                                          <p:spTgt spid="91"/>
                                        </p:tgtEl>
                                        <p:attrNameLst>
                                          <p:attrName>style.visibility</p:attrName>
                                        </p:attrNameLst>
                                      </p:cBhvr>
                                      <p:to>
                                        <p:strVal val="visible"/>
                                      </p:to>
                                    </p:set>
                                    <p:anim calcmode="lin" valueType="num">
                                      <p:cBhvr additive="base">
                                        <p:cTn id="64" dur="350" fill="hold"/>
                                        <p:tgtEl>
                                          <p:spTgt spid="91"/>
                                        </p:tgtEl>
                                        <p:attrNameLst>
                                          <p:attrName>ppt_x</p:attrName>
                                        </p:attrNameLst>
                                      </p:cBhvr>
                                      <p:tavLst>
                                        <p:tav tm="0">
                                          <p:val>
                                            <p:strVal val="#ppt_x"/>
                                          </p:val>
                                        </p:tav>
                                        <p:tav tm="100000">
                                          <p:val>
                                            <p:strVal val="#ppt_x"/>
                                          </p:val>
                                        </p:tav>
                                      </p:tavLst>
                                    </p:anim>
                                    <p:anim calcmode="lin" valueType="num">
                                      <p:cBhvr additive="base">
                                        <p:cTn id="65" dur="350" fill="hold"/>
                                        <p:tgtEl>
                                          <p:spTgt spid="9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92"/>
                                        </p:tgtEl>
                                        <p:attrNameLst>
                                          <p:attrName>style.visibility</p:attrName>
                                        </p:attrNameLst>
                                      </p:cBhvr>
                                      <p:to>
                                        <p:strVal val="visible"/>
                                      </p:to>
                                    </p:set>
                                    <p:anim calcmode="lin" valueType="num">
                                      <p:cBhvr additive="base">
                                        <p:cTn id="68" dur="350" fill="hold"/>
                                        <p:tgtEl>
                                          <p:spTgt spid="92"/>
                                        </p:tgtEl>
                                        <p:attrNameLst>
                                          <p:attrName>ppt_x</p:attrName>
                                        </p:attrNameLst>
                                      </p:cBhvr>
                                      <p:tavLst>
                                        <p:tav tm="0">
                                          <p:val>
                                            <p:strVal val="#ppt_x"/>
                                          </p:val>
                                        </p:tav>
                                        <p:tav tm="100000">
                                          <p:val>
                                            <p:strVal val="#ppt_x"/>
                                          </p:val>
                                        </p:tav>
                                      </p:tavLst>
                                    </p:anim>
                                    <p:anim calcmode="lin" valueType="num">
                                      <p:cBhvr additive="base">
                                        <p:cTn id="69" dur="350" fill="hold"/>
                                        <p:tgtEl>
                                          <p:spTgt spid="92"/>
                                        </p:tgtEl>
                                        <p:attrNameLst>
                                          <p:attrName>ppt_y</p:attrName>
                                        </p:attrNameLst>
                                      </p:cBhvr>
                                      <p:tavLst>
                                        <p:tav tm="0">
                                          <p:val>
                                            <p:strVal val="1+#ppt_h/2"/>
                                          </p:val>
                                        </p:tav>
                                        <p:tav tm="100000">
                                          <p:val>
                                            <p:strVal val="#ppt_y"/>
                                          </p:val>
                                        </p:tav>
                                      </p:tavLst>
                                    </p:anim>
                                  </p:childTnLst>
                                </p:cTn>
                              </p:par>
                            </p:childTnLst>
                          </p:cTn>
                        </p:par>
                        <p:par>
                          <p:cTn id="70" fill="hold">
                            <p:stCondLst>
                              <p:cond delay="6000"/>
                            </p:stCondLst>
                            <p:childTnLst>
                              <p:par>
                                <p:cTn id="71" presetID="12" presetClass="entr" presetSubtype="2"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slide(fromRight)">
                                      <p:cBhvr>
                                        <p:cTn id="73" dur="500"/>
                                        <p:tgtEl>
                                          <p:spTgt spid="35"/>
                                        </p:tgtEl>
                                      </p:cBhvr>
                                    </p:animEffect>
                                  </p:childTnLst>
                                </p:cTn>
                              </p:par>
                            </p:childTnLst>
                          </p:cTn>
                        </p:par>
                        <p:par>
                          <p:cTn id="74" fill="hold">
                            <p:stCondLst>
                              <p:cond delay="6500"/>
                            </p:stCondLst>
                            <p:childTnLst>
                              <p:par>
                                <p:cTn id="75" presetID="23" presetClass="entr" presetSubtype="16" fill="hold" grpId="0" nodeType="afterEffect">
                                  <p:stCondLst>
                                    <p:cond delay="0"/>
                                  </p:stCondLst>
                                  <p:childTnLst>
                                    <p:set>
                                      <p:cBhvr>
                                        <p:cTn id="76" dur="1" fill="hold">
                                          <p:stCondLst>
                                            <p:cond delay="0"/>
                                          </p:stCondLst>
                                        </p:cTn>
                                        <p:tgtEl>
                                          <p:spTgt spid="81"/>
                                        </p:tgtEl>
                                        <p:attrNameLst>
                                          <p:attrName>style.visibility</p:attrName>
                                        </p:attrNameLst>
                                      </p:cBhvr>
                                      <p:to>
                                        <p:strVal val="visible"/>
                                      </p:to>
                                    </p:set>
                                    <p:anim calcmode="lin" valueType="num">
                                      <p:cBhvr>
                                        <p:cTn id="77" dur="500" fill="hold"/>
                                        <p:tgtEl>
                                          <p:spTgt spid="81"/>
                                        </p:tgtEl>
                                        <p:attrNameLst>
                                          <p:attrName>ppt_w</p:attrName>
                                        </p:attrNameLst>
                                      </p:cBhvr>
                                      <p:tavLst>
                                        <p:tav tm="0">
                                          <p:val>
                                            <p:fltVal val="0"/>
                                          </p:val>
                                        </p:tav>
                                        <p:tav tm="100000">
                                          <p:val>
                                            <p:strVal val="#ppt_w"/>
                                          </p:val>
                                        </p:tav>
                                      </p:tavLst>
                                    </p:anim>
                                    <p:anim calcmode="lin" valueType="num">
                                      <p:cBhvr>
                                        <p:cTn id="78" dur="500" fill="hold"/>
                                        <p:tgtEl>
                                          <p:spTgt spid="81"/>
                                        </p:tgtEl>
                                        <p:attrNameLst>
                                          <p:attrName>ppt_h</p:attrName>
                                        </p:attrNameLst>
                                      </p:cBhvr>
                                      <p:tavLst>
                                        <p:tav tm="0">
                                          <p:val>
                                            <p:fltVal val="0"/>
                                          </p:val>
                                        </p:tav>
                                        <p:tav tm="100000">
                                          <p:val>
                                            <p:strVal val="#ppt_h"/>
                                          </p:val>
                                        </p:tav>
                                      </p:tavLst>
                                    </p:anim>
                                  </p:childTnLst>
                                </p:cTn>
                              </p:par>
                            </p:childTnLst>
                          </p:cTn>
                        </p:par>
                        <p:par>
                          <p:cTn id="79" fill="hold">
                            <p:stCondLst>
                              <p:cond delay="7000"/>
                            </p:stCondLst>
                            <p:childTnLst>
                              <p:par>
                                <p:cTn id="80" presetID="22" presetClass="entr" presetSubtype="1" fill="hold" nodeType="after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wipe(up)">
                                      <p:cBhvr>
                                        <p:cTn id="82" dur="500"/>
                                        <p:tgtEl>
                                          <p:spTgt spid="82"/>
                                        </p:tgtEl>
                                      </p:cBhvr>
                                    </p:animEffect>
                                  </p:childTnLst>
                                </p:cTn>
                              </p:par>
                            </p:childTnLst>
                          </p:cTn>
                        </p:par>
                        <p:par>
                          <p:cTn id="83" fill="hold">
                            <p:stCondLst>
                              <p:cond delay="7500"/>
                            </p:stCondLst>
                            <p:childTnLst>
                              <p:par>
                                <p:cTn id="84" presetID="2" presetClass="entr" presetSubtype="4" fill="hold" grpId="0" nodeType="afterEffect">
                                  <p:stCondLst>
                                    <p:cond delay="0"/>
                                  </p:stCondLst>
                                  <p:childTnLst>
                                    <p:set>
                                      <p:cBhvr>
                                        <p:cTn id="85" dur="1" fill="hold">
                                          <p:stCondLst>
                                            <p:cond delay="0"/>
                                          </p:stCondLst>
                                        </p:cTn>
                                        <p:tgtEl>
                                          <p:spTgt spid="87"/>
                                        </p:tgtEl>
                                        <p:attrNameLst>
                                          <p:attrName>style.visibility</p:attrName>
                                        </p:attrNameLst>
                                      </p:cBhvr>
                                      <p:to>
                                        <p:strVal val="visible"/>
                                      </p:to>
                                    </p:set>
                                    <p:anim calcmode="lin" valueType="num">
                                      <p:cBhvr additive="base">
                                        <p:cTn id="86" dur="350" fill="hold"/>
                                        <p:tgtEl>
                                          <p:spTgt spid="87"/>
                                        </p:tgtEl>
                                        <p:attrNameLst>
                                          <p:attrName>ppt_x</p:attrName>
                                        </p:attrNameLst>
                                      </p:cBhvr>
                                      <p:tavLst>
                                        <p:tav tm="0">
                                          <p:val>
                                            <p:strVal val="#ppt_x"/>
                                          </p:val>
                                        </p:tav>
                                        <p:tav tm="100000">
                                          <p:val>
                                            <p:strVal val="#ppt_x"/>
                                          </p:val>
                                        </p:tav>
                                      </p:tavLst>
                                    </p:anim>
                                    <p:anim calcmode="lin" valueType="num">
                                      <p:cBhvr additive="base">
                                        <p:cTn id="87" dur="350" fill="hold"/>
                                        <p:tgtEl>
                                          <p:spTgt spid="8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 calcmode="lin" valueType="num">
                                      <p:cBhvr additive="base">
                                        <p:cTn id="90" dur="350" fill="hold"/>
                                        <p:tgtEl>
                                          <p:spTgt spid="88"/>
                                        </p:tgtEl>
                                        <p:attrNameLst>
                                          <p:attrName>ppt_x</p:attrName>
                                        </p:attrNameLst>
                                      </p:cBhvr>
                                      <p:tavLst>
                                        <p:tav tm="0">
                                          <p:val>
                                            <p:strVal val="#ppt_x"/>
                                          </p:val>
                                        </p:tav>
                                        <p:tav tm="100000">
                                          <p:val>
                                            <p:strVal val="#ppt_x"/>
                                          </p:val>
                                        </p:tav>
                                      </p:tavLst>
                                    </p:anim>
                                    <p:anim calcmode="lin" valueType="num">
                                      <p:cBhvr additive="base">
                                        <p:cTn id="91" dur="350" fill="hold"/>
                                        <p:tgtEl>
                                          <p:spTgt spid="88"/>
                                        </p:tgtEl>
                                        <p:attrNameLst>
                                          <p:attrName>ppt_y</p:attrName>
                                        </p:attrNameLst>
                                      </p:cBhvr>
                                      <p:tavLst>
                                        <p:tav tm="0">
                                          <p:val>
                                            <p:strVal val="1+#ppt_h/2"/>
                                          </p:val>
                                        </p:tav>
                                        <p:tav tm="100000">
                                          <p:val>
                                            <p:strVal val="#ppt_y"/>
                                          </p:val>
                                        </p:tav>
                                      </p:tavLst>
                                    </p:anim>
                                  </p:childTnLst>
                                </p:cTn>
                              </p:par>
                            </p:childTnLst>
                          </p:cTn>
                        </p:par>
                        <p:par>
                          <p:cTn id="92" fill="hold">
                            <p:stCondLst>
                              <p:cond delay="8000"/>
                            </p:stCondLst>
                            <p:childTnLst>
                              <p:par>
                                <p:cTn id="93" presetID="12" presetClass="entr" presetSubtype="2"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slide(fromRight)">
                                      <p:cBhvr>
                                        <p:cTn id="9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53" grpId="0" animBg="1"/>
      <p:bldP spid="61" grpId="0" animBg="1"/>
      <p:bldP spid="69" grpId="0" animBg="1"/>
      <p:bldP spid="81" grpId="0" animBg="1"/>
      <p:bldP spid="85" grpId="0"/>
      <p:bldP spid="86" grpId="0"/>
      <p:bldP spid="87" grpId="0"/>
      <p:bldP spid="88" grpId="0"/>
      <p:bldP spid="89" grpId="0"/>
      <p:bldP spid="90" grpId="0"/>
      <p:bldP spid="91" grpId="0"/>
      <p:bldP spid="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35"/>
          <p:cNvSpPr/>
          <p:nvPr/>
        </p:nvSpPr>
        <p:spPr>
          <a:xfrm>
            <a:off x="4425097" y="1633282"/>
            <a:ext cx="1670904" cy="1218656"/>
          </a:xfrm>
          <a:custGeom>
            <a:avLst/>
            <a:gdLst>
              <a:gd name="connsiteX0" fmla="*/ 1544779 w 1544780"/>
              <a:gd name="connsiteY0" fmla="*/ 0 h 1126522"/>
              <a:gd name="connsiteX1" fmla="*/ 1544780 w 1544780"/>
              <a:gd name="connsiteY1" fmla="*/ 0 h 1126522"/>
              <a:gd name="connsiteX2" fmla="*/ 1177877 w 1544780"/>
              <a:gd name="connsiteY2" fmla="*/ 1126522 h 1126522"/>
              <a:gd name="connsiteX3" fmla="*/ 0 w 1544780"/>
              <a:gd name="connsiteY3" fmla="*/ 1126514 h 1126522"/>
              <a:gd name="connsiteX4" fmla="*/ 49564 w 1544780"/>
              <a:gd name="connsiteY4" fmla="*/ 991095 h 1126522"/>
              <a:gd name="connsiteX5" fmla="*/ 1544779 w 1544780"/>
              <a:gd name="connsiteY5" fmla="*/ 0 h 112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80" h="1126522">
                <a:moveTo>
                  <a:pt x="1544779" y="0"/>
                </a:moveTo>
                <a:lnTo>
                  <a:pt x="1544780" y="0"/>
                </a:lnTo>
                <a:lnTo>
                  <a:pt x="1177877" y="1126522"/>
                </a:lnTo>
                <a:lnTo>
                  <a:pt x="0" y="1126514"/>
                </a:lnTo>
                <a:lnTo>
                  <a:pt x="49564" y="991095"/>
                </a:lnTo>
                <a:cubicBezTo>
                  <a:pt x="295909" y="408670"/>
                  <a:pt x="872620" y="0"/>
                  <a:pt x="154477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6096004" y="1633282"/>
            <a:ext cx="1670901" cy="1218656"/>
          </a:xfrm>
          <a:custGeom>
            <a:avLst/>
            <a:gdLst>
              <a:gd name="connsiteX0" fmla="*/ 0 w 1544777"/>
              <a:gd name="connsiteY0" fmla="*/ 0 h 1126522"/>
              <a:gd name="connsiteX1" fmla="*/ 165914 w 1544777"/>
              <a:gd name="connsiteY1" fmla="*/ 8378 h 1126522"/>
              <a:gd name="connsiteX2" fmla="*/ 1495213 w 1544777"/>
              <a:gd name="connsiteY2" fmla="*/ 991095 h 1126522"/>
              <a:gd name="connsiteX3" fmla="*/ 1544777 w 1544777"/>
              <a:gd name="connsiteY3" fmla="*/ 1126514 h 1126522"/>
              <a:gd name="connsiteX4" fmla="*/ 366901 w 1544777"/>
              <a:gd name="connsiteY4" fmla="*/ 1126522 h 1126522"/>
              <a:gd name="connsiteX5" fmla="*/ 0 w 1544777"/>
              <a:gd name="connsiteY5" fmla="*/ 0 h 112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77" h="1126522">
                <a:moveTo>
                  <a:pt x="0" y="0"/>
                </a:moveTo>
                <a:lnTo>
                  <a:pt x="165914" y="8378"/>
                </a:lnTo>
                <a:cubicBezTo>
                  <a:pt x="765982" y="69318"/>
                  <a:pt x="1269397" y="457206"/>
                  <a:pt x="1495213" y="991095"/>
                </a:cubicBezTo>
                <a:lnTo>
                  <a:pt x="1544777" y="1126514"/>
                </a:lnTo>
                <a:lnTo>
                  <a:pt x="366901" y="112652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4340774" y="2857799"/>
            <a:ext cx="1113098" cy="1947883"/>
          </a:xfrm>
          <a:custGeom>
            <a:avLst/>
            <a:gdLst>
              <a:gd name="connsiteX0" fmla="*/ 75974 w 1029078"/>
              <a:gd name="connsiteY0" fmla="*/ 0 h 1800617"/>
              <a:gd name="connsiteX1" fmla="*/ 1029078 w 1029078"/>
              <a:gd name="connsiteY1" fmla="*/ 690797 h 1800617"/>
              <a:gd name="connsiteX2" fmla="*/ 667599 w 1029078"/>
              <a:gd name="connsiteY2" fmla="*/ 1800617 h 1800617"/>
              <a:gd name="connsiteX3" fmla="*/ 590526 w 1029078"/>
              <a:gd name="connsiteY3" fmla="*/ 1742984 h 1800617"/>
              <a:gd name="connsiteX4" fmla="*/ 0 w 1029078"/>
              <a:gd name="connsiteY4" fmla="*/ 490800 h 1800617"/>
              <a:gd name="connsiteX5" fmla="*/ 72955 w 1029078"/>
              <a:gd name="connsiteY5" fmla="*/ 8248 h 1800617"/>
              <a:gd name="connsiteX6" fmla="*/ 75974 w 1029078"/>
              <a:gd name="connsiteY6" fmla="*/ 0 h 180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078" h="1800617">
                <a:moveTo>
                  <a:pt x="75974" y="0"/>
                </a:moveTo>
                <a:lnTo>
                  <a:pt x="1029078" y="690797"/>
                </a:lnTo>
                <a:lnTo>
                  <a:pt x="667599" y="1800617"/>
                </a:lnTo>
                <a:lnTo>
                  <a:pt x="590526" y="1742984"/>
                </a:lnTo>
                <a:cubicBezTo>
                  <a:pt x="229877" y="1445350"/>
                  <a:pt x="0" y="994920"/>
                  <a:pt x="0" y="490800"/>
                </a:cubicBezTo>
                <a:cubicBezTo>
                  <a:pt x="0" y="322760"/>
                  <a:pt x="25542" y="160686"/>
                  <a:pt x="72955" y="8248"/>
                </a:cubicBezTo>
                <a:lnTo>
                  <a:pt x="7597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6738132" y="2857798"/>
            <a:ext cx="1113097" cy="1947882"/>
          </a:xfrm>
          <a:custGeom>
            <a:avLst/>
            <a:gdLst>
              <a:gd name="connsiteX0" fmla="*/ 953103 w 1029077"/>
              <a:gd name="connsiteY0" fmla="*/ 0 h 1800616"/>
              <a:gd name="connsiteX1" fmla="*/ 956122 w 1029077"/>
              <a:gd name="connsiteY1" fmla="*/ 8247 h 1800616"/>
              <a:gd name="connsiteX2" fmla="*/ 1029077 w 1029077"/>
              <a:gd name="connsiteY2" fmla="*/ 490799 h 1800616"/>
              <a:gd name="connsiteX3" fmla="*/ 438551 w 1029077"/>
              <a:gd name="connsiteY3" fmla="*/ 1742983 h 1800616"/>
              <a:gd name="connsiteX4" fmla="*/ 361479 w 1029077"/>
              <a:gd name="connsiteY4" fmla="*/ 1800616 h 1800616"/>
              <a:gd name="connsiteX5" fmla="*/ 0 w 1029077"/>
              <a:gd name="connsiteY5" fmla="*/ 690796 h 1800616"/>
              <a:gd name="connsiteX6" fmla="*/ 953103 w 1029077"/>
              <a:gd name="connsiteY6" fmla="*/ 0 h 18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077" h="1800616">
                <a:moveTo>
                  <a:pt x="953103" y="0"/>
                </a:moveTo>
                <a:lnTo>
                  <a:pt x="956122" y="8247"/>
                </a:lnTo>
                <a:cubicBezTo>
                  <a:pt x="1003535" y="160685"/>
                  <a:pt x="1029077" y="322759"/>
                  <a:pt x="1029077" y="490799"/>
                </a:cubicBezTo>
                <a:cubicBezTo>
                  <a:pt x="1029077" y="994919"/>
                  <a:pt x="799200" y="1445349"/>
                  <a:pt x="438551" y="1742983"/>
                </a:cubicBezTo>
                <a:lnTo>
                  <a:pt x="361479" y="1800616"/>
                </a:lnTo>
                <a:lnTo>
                  <a:pt x="0" y="690796"/>
                </a:lnTo>
                <a:lnTo>
                  <a:pt x="95310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5072248" y="4070566"/>
            <a:ext cx="2047506" cy="1073628"/>
          </a:xfrm>
          <a:custGeom>
            <a:avLst/>
            <a:gdLst>
              <a:gd name="connsiteX0" fmla="*/ 946478 w 1892955"/>
              <a:gd name="connsiteY0" fmla="*/ 0 h 992458"/>
              <a:gd name="connsiteX1" fmla="*/ 1892955 w 1892955"/>
              <a:gd name="connsiteY1" fmla="*/ 686014 h 992458"/>
              <a:gd name="connsiteX2" fmla="*/ 1853765 w 1892955"/>
              <a:gd name="connsiteY2" fmla="*/ 715320 h 992458"/>
              <a:gd name="connsiteX3" fmla="*/ 946477 w 1892955"/>
              <a:gd name="connsiteY3" fmla="*/ 992458 h 992458"/>
              <a:gd name="connsiteX4" fmla="*/ 39189 w 1892955"/>
              <a:gd name="connsiteY4" fmla="*/ 715320 h 992458"/>
              <a:gd name="connsiteX5" fmla="*/ 0 w 1892955"/>
              <a:gd name="connsiteY5" fmla="*/ 686015 h 992458"/>
              <a:gd name="connsiteX6" fmla="*/ 946478 w 1892955"/>
              <a:gd name="connsiteY6" fmla="*/ 0 h 9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55" h="992458">
                <a:moveTo>
                  <a:pt x="946478" y="0"/>
                </a:moveTo>
                <a:lnTo>
                  <a:pt x="1892955" y="686014"/>
                </a:lnTo>
                <a:lnTo>
                  <a:pt x="1853765" y="715320"/>
                </a:lnTo>
                <a:cubicBezTo>
                  <a:pt x="1594774" y="890291"/>
                  <a:pt x="1282557" y="992458"/>
                  <a:pt x="946477" y="992458"/>
                </a:cubicBezTo>
                <a:cubicBezTo>
                  <a:pt x="610397" y="992458"/>
                  <a:pt x="298180" y="890291"/>
                  <a:pt x="39189" y="715320"/>
                </a:cubicBezTo>
                <a:lnTo>
                  <a:pt x="0" y="686015"/>
                </a:lnTo>
                <a:lnTo>
                  <a:pt x="94647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84863" y="1633283"/>
            <a:ext cx="3033102" cy="430879"/>
          </a:xfrm>
          <a:prstGeom prst="rect">
            <a:avLst/>
          </a:prstGeom>
        </p:spPr>
        <p:txBody>
          <a:bodyPr wrap="square" lIns="91431" tIns="45716" rIns="91431" bIns="45716">
            <a:spAutoFit/>
          </a:bodyPr>
          <a:lstStyle/>
          <a:p>
            <a:pPr algn="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1184862" y="2035806"/>
            <a:ext cx="3033101" cy="3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Enter the description description of the chart above here.</a:t>
            </a:r>
          </a:p>
        </p:txBody>
      </p:sp>
      <p:sp>
        <p:nvSpPr>
          <p:cNvPr id="45" name="矩形 44"/>
          <p:cNvSpPr/>
          <p:nvPr/>
        </p:nvSpPr>
        <p:spPr>
          <a:xfrm>
            <a:off x="7987895" y="1633283"/>
            <a:ext cx="3254089" cy="430879"/>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矩形 47"/>
          <p:cNvSpPr>
            <a:spLocks noChangeArrowheads="1"/>
          </p:cNvSpPr>
          <p:nvPr/>
        </p:nvSpPr>
        <p:spPr bwMode="auto">
          <a:xfrm>
            <a:off x="7987894" y="2035806"/>
            <a:ext cx="3033101" cy="3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Enter the description description of the chart above here.</a:t>
            </a:r>
          </a:p>
        </p:txBody>
      </p:sp>
      <p:sp>
        <p:nvSpPr>
          <p:cNvPr id="47" name="矩形 46"/>
          <p:cNvSpPr/>
          <p:nvPr/>
        </p:nvSpPr>
        <p:spPr>
          <a:xfrm>
            <a:off x="1323833" y="3789553"/>
            <a:ext cx="2894131" cy="430879"/>
          </a:xfrm>
          <a:prstGeom prst="rect">
            <a:avLst/>
          </a:prstGeom>
        </p:spPr>
        <p:txBody>
          <a:bodyPr wrap="square" lIns="91431" tIns="45716" rIns="91431" bIns="45716">
            <a:spAutoFit/>
          </a:bodyPr>
          <a:lstStyle/>
          <a:p>
            <a:pPr algn="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1184862" y="4192074"/>
            <a:ext cx="3033101" cy="3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Enter the description description of the chart above here.</a:t>
            </a:r>
          </a:p>
        </p:txBody>
      </p:sp>
      <p:sp>
        <p:nvSpPr>
          <p:cNvPr id="49" name="矩形 48"/>
          <p:cNvSpPr/>
          <p:nvPr/>
        </p:nvSpPr>
        <p:spPr>
          <a:xfrm>
            <a:off x="7987895" y="3789553"/>
            <a:ext cx="3169765" cy="430879"/>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矩形 60"/>
          <p:cNvSpPr>
            <a:spLocks noChangeArrowheads="1"/>
          </p:cNvSpPr>
          <p:nvPr/>
        </p:nvSpPr>
        <p:spPr bwMode="auto">
          <a:xfrm>
            <a:off x="7987894" y="4192074"/>
            <a:ext cx="3033101" cy="3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Enter the description description of the chart above here.</a:t>
            </a:r>
          </a:p>
        </p:txBody>
      </p:sp>
      <p:sp>
        <p:nvSpPr>
          <p:cNvPr id="62" name="矩形 61"/>
          <p:cNvSpPr/>
          <p:nvPr/>
        </p:nvSpPr>
        <p:spPr>
          <a:xfrm>
            <a:off x="4579449" y="5327883"/>
            <a:ext cx="3033101" cy="430879"/>
          </a:xfrm>
          <a:prstGeom prst="rect">
            <a:avLst/>
          </a:prstGeom>
        </p:spPr>
        <p:txBody>
          <a:bodyPr wrap="squar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Click to add a title</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矩形 62"/>
          <p:cNvSpPr>
            <a:spLocks noChangeArrowheads="1"/>
          </p:cNvSpPr>
          <p:nvPr/>
        </p:nvSpPr>
        <p:spPr bwMode="auto">
          <a:xfrm>
            <a:off x="3682323" y="5675404"/>
            <a:ext cx="4827356"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Enter the description description of the chart above here, the description description of the chart above is entered here, and the description description of the chart above is entered here.</a:t>
            </a:r>
          </a:p>
        </p:txBody>
      </p:sp>
      <p:sp>
        <p:nvSpPr>
          <p:cNvPr id="64" name="矩形 63"/>
          <p:cNvSpPr/>
          <p:nvPr/>
        </p:nvSpPr>
        <p:spPr>
          <a:xfrm>
            <a:off x="5134082" y="2849931"/>
            <a:ext cx="1951545" cy="892544"/>
          </a:xfrm>
          <a:prstGeom prst="rect">
            <a:avLst/>
          </a:prstGeom>
        </p:spPr>
        <p:txBody>
          <a:bodyPr wrap="square" lIns="91431" tIns="45716" rIns="91431" bIns="45716">
            <a:spAutoFit/>
          </a:bodyPr>
          <a:lstStyle/>
          <a:p>
            <a:pPr algn="ct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Add to</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2800" b="1" dirty="0">
                <a:solidFill>
                  <a:schemeClr val="accent1"/>
                </a:solidFill>
                <a:latin typeface="微软雅黑" panose="020B0503020204020204" pitchFamily="34" charset="-122"/>
                <a:ea typeface="微软雅黑" panose="020B0503020204020204" pitchFamily="34" charset="-122"/>
              </a:rPr>
              <a:t>Keywords</a:t>
            </a:r>
            <a:endParaRPr lang="en-US" altLang="zh-CN" sz="2800" b="1" dirty="0">
              <a:solidFill>
                <a:schemeClr val="accent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48000">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48000">
                                          <p:cBhvr additive="base">
                                            <p:cTn id="7" dur="500" fill="hold"/>
                                            <p:tgtEl>
                                              <p:spTgt spid="36"/>
                                            </p:tgtEl>
                                            <p:attrNameLst>
                                              <p:attrName>ppt_x</p:attrName>
                                            </p:attrNameLst>
                                          </p:cBhvr>
                                          <p:tavLst>
                                            <p:tav tm="0">
                                              <p:val>
                                                <p:strVal val="0-#ppt_w/2"/>
                                              </p:val>
                                            </p:tav>
                                            <p:tav tm="100000">
                                              <p:val>
                                                <p:strVal val="#ppt_x"/>
                                              </p:val>
                                            </p:tav>
                                          </p:tavLst>
                                        </p:anim>
                                        <p:anim calcmode="lin" valueType="num" p14:bounceEnd="48000">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48000">
                                          <p:cBhvr additive="base">
                                            <p:cTn id="11" dur="500" fill="hold"/>
                                            <p:tgtEl>
                                              <p:spTgt spid="39"/>
                                            </p:tgtEl>
                                            <p:attrNameLst>
                                              <p:attrName>ppt_x</p:attrName>
                                            </p:attrNameLst>
                                          </p:cBhvr>
                                          <p:tavLst>
                                            <p:tav tm="0">
                                              <p:val>
                                                <p:strVal val="1+#ppt_w/2"/>
                                              </p:val>
                                            </p:tav>
                                            <p:tav tm="100000">
                                              <p:val>
                                                <p:strVal val="#ppt_x"/>
                                              </p:val>
                                            </p:tav>
                                          </p:tavLst>
                                        </p:anim>
                                        <p:anim calcmode="lin" valueType="num" p14:bounceEnd="48000">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48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48000">
                                          <p:cBhvr additive="base">
                                            <p:cTn id="15" dur="500" fill="hold"/>
                                            <p:tgtEl>
                                              <p:spTgt spid="37"/>
                                            </p:tgtEl>
                                            <p:attrNameLst>
                                              <p:attrName>ppt_x</p:attrName>
                                            </p:attrNameLst>
                                          </p:cBhvr>
                                          <p:tavLst>
                                            <p:tav tm="0">
                                              <p:val>
                                                <p:strVal val="1+#ppt_w/2"/>
                                              </p:val>
                                            </p:tav>
                                            <p:tav tm="100000">
                                              <p:val>
                                                <p:strVal val="#ppt_x"/>
                                              </p:val>
                                            </p:tav>
                                          </p:tavLst>
                                        </p:anim>
                                        <p:anim calcmode="lin" valueType="num" p14:bounceEnd="48000">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14:presetBounceEnd="48000">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14:bounceEnd="48000">
                                          <p:cBhvr additive="base">
                                            <p:cTn id="19" dur="500" fill="hold"/>
                                            <p:tgtEl>
                                              <p:spTgt spid="38"/>
                                            </p:tgtEl>
                                            <p:attrNameLst>
                                              <p:attrName>ppt_x</p:attrName>
                                            </p:attrNameLst>
                                          </p:cBhvr>
                                          <p:tavLst>
                                            <p:tav tm="0">
                                              <p:val>
                                                <p:strVal val="0-#ppt_w/2"/>
                                              </p:val>
                                            </p:tav>
                                            <p:tav tm="100000">
                                              <p:val>
                                                <p:strVal val="#ppt_x"/>
                                              </p:val>
                                            </p:tav>
                                          </p:tavLst>
                                        </p:anim>
                                        <p:anim calcmode="lin" valueType="num" p14:bounceEnd="48000">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8000">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14:bounceEnd="48000">
                                          <p:cBhvr additive="base">
                                            <p:cTn id="23" dur="500" fill="hold"/>
                                            <p:tgtEl>
                                              <p:spTgt spid="40"/>
                                            </p:tgtEl>
                                            <p:attrNameLst>
                                              <p:attrName>ppt_x</p:attrName>
                                            </p:attrNameLst>
                                          </p:cBhvr>
                                          <p:tavLst>
                                            <p:tav tm="0">
                                              <p:val>
                                                <p:strVal val="#ppt_x"/>
                                              </p:val>
                                            </p:tav>
                                            <p:tav tm="100000">
                                              <p:val>
                                                <p:strVal val="#ppt_x"/>
                                              </p:val>
                                            </p:tav>
                                          </p:tavLst>
                                        </p:anim>
                                        <p:anim calcmode="lin" valueType="num" p14:bounceEnd="48000">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4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400"/>
                                            <p:tgtEl>
                                              <p:spTgt spid="42"/>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randombar(horizontal)">
                                          <p:cBhvr>
                                            <p:cTn id="35" dur="400"/>
                                            <p:tgtEl>
                                              <p:spTgt spid="4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400"/>
                                            <p:tgtEl>
                                              <p:spTgt spid="46"/>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400"/>
                                            <p:tgtEl>
                                              <p:spTgt spid="4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400"/>
                                            <p:tgtEl>
                                              <p:spTgt spid="48"/>
                                            </p:tgtEl>
                                          </p:cBhvr>
                                        </p:animEffect>
                                      </p:childTnLst>
                                    </p:cTn>
                                  </p:par>
                                </p:childTnLst>
                              </p:cTn>
                            </p:par>
                            <p:par>
                              <p:cTn id="46" fill="hold">
                                <p:stCondLst>
                                  <p:cond delay="2000"/>
                                </p:stCondLst>
                                <p:childTnLst>
                                  <p:par>
                                    <p:cTn id="47" presetID="14" presetClass="entr" presetSubtype="1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horizontal)">
                                          <p:cBhvr>
                                            <p:cTn id="49" dur="400"/>
                                            <p:tgtEl>
                                              <p:spTgt spid="4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400"/>
                                            <p:tgtEl>
                                              <p:spTgt spid="6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randombar(horizontal)">
                                          <p:cBhvr>
                                            <p:cTn id="56" dur="400"/>
                                            <p:tgtEl>
                                              <p:spTgt spid="6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randombar(horizontal)">
                                          <p:cBhvr>
                                            <p:cTn id="59" dur="400"/>
                                            <p:tgtEl>
                                              <p:spTgt spid="63"/>
                                            </p:tgtEl>
                                          </p:cBhvr>
                                        </p:animEffect>
                                      </p:childTnLst>
                                    </p:cTn>
                                  </p:par>
                                </p:childTnLst>
                              </p:cTn>
                            </p:par>
                            <p:par>
                              <p:cTn id="60" fill="hold">
                                <p:stCondLst>
                                  <p:cond delay="3000"/>
                                </p:stCondLst>
                                <p:childTnLst>
                                  <p:par>
                                    <p:cTn id="61" presetID="45" presetClass="entr" presetSubtype="0" fill="hold" grpId="0" nodeType="afterEffect">
                                      <p:stCondLst>
                                        <p:cond delay="0"/>
                                      </p:stCondLst>
                                      <p:iterate type="lt">
                                        <p:tmPct val="10000"/>
                                      </p:iterate>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ppt_w</p:attrName>
                                            </p:attrNameLst>
                                          </p:cBhvr>
                                          <p:tavLst>
                                            <p:tav tm="0" fmla="#ppt_w*sin(2.5*pi*$)">
                                              <p:val>
                                                <p:fltVal val="0"/>
                                              </p:val>
                                            </p:tav>
                                            <p:tav tm="100000">
                                              <p:val>
                                                <p:fltVal val="1"/>
                                              </p:val>
                                            </p:tav>
                                          </p:tavLst>
                                        </p:anim>
                                        <p:anim calcmode="lin" valueType="num">
                                          <p:cBhvr>
                                            <p:cTn id="65" dur="10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p:bldP spid="42" grpId="0"/>
          <p:bldP spid="45" grpId="0"/>
          <p:bldP spid="46" grpId="0"/>
          <p:bldP spid="47" grpId="0"/>
          <p:bldP spid="48" grpId="0"/>
          <p:bldP spid="49" grpId="0"/>
          <p:bldP spid="61" grpId="0"/>
          <p:bldP spid="62" grpId="0"/>
          <p:bldP spid="63" grpId="0"/>
          <p:bldP spid="64"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4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400"/>
                                            <p:tgtEl>
                                              <p:spTgt spid="42"/>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randombar(horizontal)">
                                          <p:cBhvr>
                                            <p:cTn id="35" dur="400"/>
                                            <p:tgtEl>
                                              <p:spTgt spid="4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400"/>
                                            <p:tgtEl>
                                              <p:spTgt spid="46"/>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400"/>
                                            <p:tgtEl>
                                              <p:spTgt spid="4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400"/>
                                            <p:tgtEl>
                                              <p:spTgt spid="48"/>
                                            </p:tgtEl>
                                          </p:cBhvr>
                                        </p:animEffect>
                                      </p:childTnLst>
                                    </p:cTn>
                                  </p:par>
                                </p:childTnLst>
                              </p:cTn>
                            </p:par>
                            <p:par>
                              <p:cTn id="46" fill="hold">
                                <p:stCondLst>
                                  <p:cond delay="2000"/>
                                </p:stCondLst>
                                <p:childTnLst>
                                  <p:par>
                                    <p:cTn id="47" presetID="14" presetClass="entr" presetSubtype="1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horizontal)">
                                          <p:cBhvr>
                                            <p:cTn id="49" dur="400"/>
                                            <p:tgtEl>
                                              <p:spTgt spid="4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400"/>
                                            <p:tgtEl>
                                              <p:spTgt spid="6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randombar(horizontal)">
                                          <p:cBhvr>
                                            <p:cTn id="56" dur="400"/>
                                            <p:tgtEl>
                                              <p:spTgt spid="6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randombar(horizontal)">
                                          <p:cBhvr>
                                            <p:cTn id="59" dur="400"/>
                                            <p:tgtEl>
                                              <p:spTgt spid="63"/>
                                            </p:tgtEl>
                                          </p:cBhvr>
                                        </p:animEffect>
                                      </p:childTnLst>
                                    </p:cTn>
                                  </p:par>
                                </p:childTnLst>
                              </p:cTn>
                            </p:par>
                            <p:par>
                              <p:cTn id="60" fill="hold">
                                <p:stCondLst>
                                  <p:cond delay="3000"/>
                                </p:stCondLst>
                                <p:childTnLst>
                                  <p:par>
                                    <p:cTn id="61" presetID="45" presetClass="entr" presetSubtype="0" fill="hold" grpId="0" nodeType="afterEffect">
                                      <p:stCondLst>
                                        <p:cond delay="0"/>
                                      </p:stCondLst>
                                      <p:iterate type="lt">
                                        <p:tmPct val="10000"/>
                                      </p:iterate>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ppt_w</p:attrName>
                                            </p:attrNameLst>
                                          </p:cBhvr>
                                          <p:tavLst>
                                            <p:tav tm="0" fmla="#ppt_w*sin(2.5*pi*$)">
                                              <p:val>
                                                <p:fltVal val="0"/>
                                              </p:val>
                                            </p:tav>
                                            <p:tav tm="100000">
                                              <p:val>
                                                <p:fltVal val="1"/>
                                              </p:val>
                                            </p:tav>
                                          </p:tavLst>
                                        </p:anim>
                                        <p:anim calcmode="lin" valueType="num">
                                          <p:cBhvr>
                                            <p:cTn id="65" dur="10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p:bldP spid="42" grpId="0"/>
          <p:bldP spid="45" grpId="0"/>
          <p:bldP spid="46" grpId="0"/>
          <p:bldP spid="47" grpId="0"/>
          <p:bldP spid="48" grpId="0"/>
          <p:bldP spid="49" grpId="0"/>
          <p:bldP spid="61" grpId="0"/>
          <p:bldP spid="62" grpId="0"/>
          <p:bldP spid="63" grpId="0"/>
          <p:bldP spid="6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0"/>
          <p:cNvGrpSpPr/>
          <p:nvPr/>
        </p:nvGrpSpPr>
        <p:grpSpPr>
          <a:xfrm>
            <a:off x="8637595" y="2670950"/>
            <a:ext cx="2557370" cy="3642617"/>
            <a:chOff x="6478443" y="1016361"/>
            <a:chExt cx="1918277" cy="2731963"/>
          </a:xfrm>
        </p:grpSpPr>
        <p:sp>
          <p:nvSpPr>
            <p:cNvPr id="49" name="Rounded Rectangle 53"/>
            <p:cNvSpPr/>
            <p:nvPr/>
          </p:nvSpPr>
          <p:spPr>
            <a:xfrm>
              <a:off x="6478443"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6" name="Oval 37"/>
            <p:cNvSpPr/>
            <p:nvPr/>
          </p:nvSpPr>
          <p:spPr>
            <a:xfrm>
              <a:off x="6911081" y="1319774"/>
              <a:ext cx="1053000" cy="1053000"/>
            </a:xfrm>
            <a:prstGeom prst="ellipse">
              <a:avLst/>
            </a:prstGeom>
            <a:blipFill>
              <a:blip r:embed="rId2"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2"/>
                </a:solidFill>
                <a:latin typeface="FontAwesome" pitchFamily="2" charset="0"/>
              </a:endParaRPr>
            </a:p>
          </p:txBody>
        </p:sp>
      </p:grpSp>
      <p:grpSp>
        <p:nvGrpSpPr>
          <p:cNvPr id="57" name="Group 59"/>
          <p:cNvGrpSpPr/>
          <p:nvPr/>
        </p:nvGrpSpPr>
        <p:grpSpPr>
          <a:xfrm>
            <a:off x="6087470" y="2670950"/>
            <a:ext cx="2864567" cy="3642617"/>
            <a:chOff x="4565600" y="1016361"/>
            <a:chExt cx="2148705" cy="2731963"/>
          </a:xfrm>
        </p:grpSpPr>
        <p:grpSp>
          <p:nvGrpSpPr>
            <p:cNvPr id="58" name="Group 56"/>
            <p:cNvGrpSpPr/>
            <p:nvPr/>
          </p:nvGrpSpPr>
          <p:grpSpPr>
            <a:xfrm>
              <a:off x="4565600" y="1016361"/>
              <a:ext cx="2148705" cy="2731963"/>
              <a:chOff x="4565600" y="1016361"/>
              <a:chExt cx="2148705" cy="2731963"/>
            </a:xfrm>
          </p:grpSpPr>
          <p:sp>
            <p:nvSpPr>
              <p:cNvPr id="64" name="Rounded Rectangle 51"/>
              <p:cNvSpPr/>
              <p:nvPr/>
            </p:nvSpPr>
            <p:spPr>
              <a:xfrm>
                <a:off x="4565600"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65" name="Isosceles Triangle 47"/>
              <p:cNvSpPr/>
              <p:nvPr/>
            </p:nvSpPr>
            <p:spPr>
              <a:xfrm rot="5400000">
                <a:off x="6351188"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63" name="Oval 43"/>
            <p:cNvSpPr/>
            <p:nvPr/>
          </p:nvSpPr>
          <p:spPr>
            <a:xfrm>
              <a:off x="4998238" y="1319774"/>
              <a:ext cx="1053000" cy="1053000"/>
            </a:xfrm>
            <a:prstGeom prst="ellipse">
              <a:avLst/>
            </a:prstGeom>
            <a:blipFill>
              <a:blip r:embed="rId3"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FontAwesome" pitchFamily="2" charset="0"/>
              </a:endParaRPr>
            </a:p>
          </p:txBody>
        </p:sp>
      </p:grpSp>
      <p:cxnSp>
        <p:nvCxnSpPr>
          <p:cNvPr id="68" name="Straight Connector 25"/>
          <p:cNvCxnSpPr/>
          <p:nvPr/>
        </p:nvCxnSpPr>
        <p:spPr>
          <a:xfrm>
            <a:off x="1043633" y="2514191"/>
            <a:ext cx="10104736"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9" name="Group 58"/>
          <p:cNvGrpSpPr/>
          <p:nvPr/>
        </p:nvGrpSpPr>
        <p:grpSpPr>
          <a:xfrm>
            <a:off x="3537720" y="2670950"/>
            <a:ext cx="2864567" cy="3642617"/>
            <a:chOff x="2653038" y="1016361"/>
            <a:chExt cx="2148705" cy="2731963"/>
          </a:xfrm>
        </p:grpSpPr>
        <p:grpSp>
          <p:nvGrpSpPr>
            <p:cNvPr id="70" name="Group 55"/>
            <p:cNvGrpSpPr/>
            <p:nvPr/>
          </p:nvGrpSpPr>
          <p:grpSpPr>
            <a:xfrm>
              <a:off x="2653038" y="1016361"/>
              <a:ext cx="2148705" cy="2731963"/>
              <a:chOff x="2653038" y="1016361"/>
              <a:chExt cx="2148705" cy="2731963"/>
            </a:xfrm>
          </p:grpSpPr>
          <p:sp>
            <p:nvSpPr>
              <p:cNvPr id="78" name="Rounded Rectangle 50"/>
              <p:cNvSpPr/>
              <p:nvPr/>
            </p:nvSpPr>
            <p:spPr>
              <a:xfrm>
                <a:off x="2653038"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Isosceles Triangle 46"/>
              <p:cNvSpPr/>
              <p:nvPr/>
            </p:nvSpPr>
            <p:spPr>
              <a:xfrm rot="5400000">
                <a:off x="4438626" y="2267128"/>
                <a:ext cx="495806" cy="230428"/>
              </a:xfrm>
              <a:prstGeom prst="triangl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76" name="Oval 33"/>
            <p:cNvSpPr/>
            <p:nvPr/>
          </p:nvSpPr>
          <p:spPr>
            <a:xfrm>
              <a:off x="3085676" y="1319774"/>
              <a:ext cx="1053000" cy="1053000"/>
            </a:xfrm>
            <a:prstGeom prst="ellipse">
              <a:avLst/>
            </a:prstGeom>
            <a:blipFill>
              <a:blip r:embed="rId4"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2"/>
                </a:solidFill>
                <a:latin typeface="FontAwesome" pitchFamily="2" charset="0"/>
              </a:endParaRPr>
            </a:p>
          </p:txBody>
        </p:sp>
      </p:grpSp>
      <p:grpSp>
        <p:nvGrpSpPr>
          <p:cNvPr id="80" name="Group 57"/>
          <p:cNvGrpSpPr/>
          <p:nvPr/>
        </p:nvGrpSpPr>
        <p:grpSpPr>
          <a:xfrm>
            <a:off x="989150" y="2670950"/>
            <a:ext cx="2864568" cy="3642617"/>
            <a:chOff x="741363" y="1016361"/>
            <a:chExt cx="2148706" cy="2731963"/>
          </a:xfrm>
        </p:grpSpPr>
        <p:grpSp>
          <p:nvGrpSpPr>
            <p:cNvPr id="81" name="Group 54"/>
            <p:cNvGrpSpPr/>
            <p:nvPr/>
          </p:nvGrpSpPr>
          <p:grpSpPr>
            <a:xfrm>
              <a:off x="741363" y="1016361"/>
              <a:ext cx="2148706" cy="2731963"/>
              <a:chOff x="741363" y="1016361"/>
              <a:chExt cx="2148706" cy="2731963"/>
            </a:xfrm>
          </p:grpSpPr>
          <p:sp>
            <p:nvSpPr>
              <p:cNvPr id="85" name="Rounded Rectangle 49"/>
              <p:cNvSpPr/>
              <p:nvPr/>
            </p:nvSpPr>
            <p:spPr>
              <a:xfrm>
                <a:off x="741363"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6" name="Isosceles Triangle 45"/>
              <p:cNvSpPr/>
              <p:nvPr/>
            </p:nvSpPr>
            <p:spPr>
              <a:xfrm rot="5400000">
                <a:off x="2526952"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84" name="Oval 40"/>
            <p:cNvSpPr/>
            <p:nvPr/>
          </p:nvSpPr>
          <p:spPr>
            <a:xfrm>
              <a:off x="1174001" y="1319774"/>
              <a:ext cx="1053000" cy="1053000"/>
            </a:xfrm>
            <a:prstGeom prst="ellipse">
              <a:avLst/>
            </a:prstGeom>
            <a:blipFill>
              <a:blip r:embed="rId5"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tx2">
                    <a:lumMod val="75000"/>
                  </a:schemeClr>
                </a:solidFill>
                <a:latin typeface="FontAwesome" pitchFamily="2" charset="0"/>
              </a:endParaRPr>
            </a:p>
          </p:txBody>
        </p:sp>
      </p:grpSp>
      <p:sp>
        <p:nvSpPr>
          <p:cNvPr id="88" name="矩形 87"/>
          <p:cNvSpPr>
            <a:spLocks noChangeArrowheads="1"/>
          </p:cNvSpPr>
          <p:nvPr/>
        </p:nvSpPr>
        <p:spPr bwMode="auto">
          <a:xfrm>
            <a:off x="989151" y="1478379"/>
            <a:ext cx="10159219" cy="3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Enter the comprehensive description description of the chart above, enter the comprehensive description description of the chart above, and enter the comprehensive description description of the chart above here.</a:t>
            </a:r>
          </a:p>
        </p:txBody>
      </p:sp>
      <p:sp>
        <p:nvSpPr>
          <p:cNvPr id="89" name="矩形 88"/>
          <p:cNvSpPr/>
          <p:nvPr/>
        </p:nvSpPr>
        <p:spPr>
          <a:xfrm>
            <a:off x="1747983"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Quarter One</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1149558" y="5183487"/>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A comprehensive description of the chart above is entered here.</a:t>
            </a:r>
          </a:p>
        </p:txBody>
      </p:sp>
      <p:sp>
        <p:nvSpPr>
          <p:cNvPr id="91" name="矩形 90"/>
          <p:cNvSpPr/>
          <p:nvPr/>
        </p:nvSpPr>
        <p:spPr>
          <a:xfrm>
            <a:off x="4300139"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Quarter 2</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2" name="矩形 47"/>
          <p:cNvSpPr>
            <a:spLocks noChangeArrowheads="1"/>
          </p:cNvSpPr>
          <p:nvPr/>
        </p:nvSpPr>
        <p:spPr bwMode="auto">
          <a:xfrm>
            <a:off x="3701714" y="5183487"/>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A comprehensive description of the chart above is entered here.</a:t>
            </a:r>
          </a:p>
        </p:txBody>
      </p:sp>
      <p:sp>
        <p:nvSpPr>
          <p:cNvPr id="93" name="矩形 92"/>
          <p:cNvSpPr/>
          <p:nvPr/>
        </p:nvSpPr>
        <p:spPr>
          <a:xfrm>
            <a:off x="9404451"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Quarter Four</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4" name="矩形 47"/>
          <p:cNvSpPr>
            <a:spLocks noChangeArrowheads="1"/>
          </p:cNvSpPr>
          <p:nvPr/>
        </p:nvSpPr>
        <p:spPr bwMode="auto">
          <a:xfrm>
            <a:off x="8806025" y="5183487"/>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A comprehensive description of the chart above is entered here.</a:t>
            </a:r>
          </a:p>
        </p:txBody>
      </p:sp>
      <p:sp>
        <p:nvSpPr>
          <p:cNvPr id="95" name="矩形 94"/>
          <p:cNvSpPr/>
          <p:nvPr/>
        </p:nvSpPr>
        <p:spPr>
          <a:xfrm>
            <a:off x="6852295"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Quarter 3</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6" name="矩形 47"/>
          <p:cNvSpPr>
            <a:spLocks noChangeArrowheads="1"/>
          </p:cNvSpPr>
          <p:nvPr/>
        </p:nvSpPr>
        <p:spPr bwMode="auto">
          <a:xfrm>
            <a:off x="6253869" y="5183487"/>
            <a:ext cx="2227755"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A comprehensive description of the chart above is entered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outVertical)">
                                      <p:cBhvr>
                                        <p:cTn id="7" dur="500"/>
                                        <p:tgtEl>
                                          <p:spTgt spid="88"/>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strips(upRight)">
                                      <p:cBhvr>
                                        <p:cTn id="11" dur="500"/>
                                        <p:tgtEl>
                                          <p:spTgt spid="68"/>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randombar(horizontal)">
                                      <p:cBhvr>
                                        <p:cTn id="20" dur="500"/>
                                        <p:tgtEl>
                                          <p:spTgt spid="8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randombar(horizontal)">
                                      <p:cBhvr>
                                        <p:cTn id="23" dur="500"/>
                                        <p:tgtEl>
                                          <p:spTgt spid="9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400"/>
                                        <p:tgtEl>
                                          <p:spTgt spid="69"/>
                                        </p:tgtEl>
                                        <p:attrNameLst>
                                          <p:attrName>ppt_x</p:attrName>
                                        </p:attrNameLst>
                                      </p:cBhvr>
                                      <p:tavLst>
                                        <p:tav tm="0">
                                          <p:val>
                                            <p:strVal val="#ppt_x-#ppt_w*1.125000"/>
                                          </p:val>
                                        </p:tav>
                                        <p:tav tm="100000">
                                          <p:val>
                                            <p:strVal val="#ppt_x"/>
                                          </p:val>
                                        </p:tav>
                                      </p:tavLst>
                                    </p:anim>
                                    <p:animEffect transition="in" filter="wipe(right)">
                                      <p:cBhvr>
                                        <p:cTn id="28" dur="400"/>
                                        <p:tgtEl>
                                          <p:spTgt spid="69"/>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randombar(horizontal)">
                                      <p:cBhvr>
                                        <p:cTn id="32" dur="500"/>
                                        <p:tgtEl>
                                          <p:spTgt spid="9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randombar(horizontal)">
                                      <p:cBhvr>
                                        <p:cTn id="35" dur="500"/>
                                        <p:tgtEl>
                                          <p:spTgt spid="92"/>
                                        </p:tgtEl>
                                      </p:cBhvr>
                                    </p:animEffect>
                                  </p:childTnLst>
                                </p:cTn>
                              </p:par>
                            </p:childTnLst>
                          </p:cTn>
                        </p:par>
                        <p:par>
                          <p:cTn id="36" fill="hold">
                            <p:stCondLst>
                              <p:cond delay="3000"/>
                            </p:stCondLst>
                            <p:childTnLst>
                              <p:par>
                                <p:cTn id="37" presetID="12" presetClass="entr" presetSubtype="8"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400"/>
                                        <p:tgtEl>
                                          <p:spTgt spid="57"/>
                                        </p:tgtEl>
                                        <p:attrNameLst>
                                          <p:attrName>ppt_x</p:attrName>
                                        </p:attrNameLst>
                                      </p:cBhvr>
                                      <p:tavLst>
                                        <p:tav tm="0">
                                          <p:val>
                                            <p:strVal val="#ppt_x-#ppt_w*1.125000"/>
                                          </p:val>
                                        </p:tav>
                                        <p:tav tm="100000">
                                          <p:val>
                                            <p:strVal val="#ppt_x"/>
                                          </p:val>
                                        </p:tav>
                                      </p:tavLst>
                                    </p:anim>
                                    <p:animEffect transition="in" filter="wipe(right)">
                                      <p:cBhvr>
                                        <p:cTn id="40" dur="400"/>
                                        <p:tgtEl>
                                          <p:spTgt spid="57"/>
                                        </p:tgtEl>
                                      </p:cBhvr>
                                    </p:animEffect>
                                  </p:childTnLst>
                                </p:cTn>
                              </p:par>
                            </p:childTnLst>
                          </p:cTn>
                        </p:par>
                        <p:par>
                          <p:cTn id="41" fill="hold">
                            <p:stCondLst>
                              <p:cond delay="3500"/>
                            </p:stCondLst>
                            <p:childTnLst>
                              <p:par>
                                <p:cTn id="42" presetID="14" presetClass="entr" presetSubtype="10"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randombar(horizontal)">
                                      <p:cBhvr>
                                        <p:cTn id="44" dur="500"/>
                                        <p:tgtEl>
                                          <p:spTgt spid="9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randombar(horizontal)">
                                      <p:cBhvr>
                                        <p:cTn id="47" dur="500"/>
                                        <p:tgtEl>
                                          <p:spTgt spid="96"/>
                                        </p:tgtEl>
                                      </p:cBhvr>
                                    </p:animEffect>
                                  </p:childTnLst>
                                </p:cTn>
                              </p:par>
                            </p:childTnLst>
                          </p:cTn>
                        </p:par>
                        <p:par>
                          <p:cTn id="48" fill="hold">
                            <p:stCondLst>
                              <p:cond delay="4000"/>
                            </p:stCondLst>
                            <p:childTnLst>
                              <p:par>
                                <p:cTn id="49" presetID="2" presetClass="entr" presetSubtype="2" accel="50000" decel="5000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1+#ppt_w/2"/>
                                          </p:val>
                                        </p:tav>
                                        <p:tav tm="100000">
                                          <p:val>
                                            <p:strVal val="#ppt_x"/>
                                          </p:val>
                                        </p:tav>
                                      </p:tavLst>
                                    </p:anim>
                                    <p:anim calcmode="lin" valueType="num">
                                      <p:cBhvr additive="base">
                                        <p:cTn id="52" dur="500" fill="hold"/>
                                        <p:tgtEl>
                                          <p:spTgt spid="48"/>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14" presetClass="entr" presetSubtype="10"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Effect transition="in" filter="randombar(horizontal)">
                                      <p:cBhvr>
                                        <p:cTn id="56" dur="500"/>
                                        <p:tgtEl>
                                          <p:spTgt spid="9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randombar(horizontal)">
                                      <p:cBhvr>
                                        <p:cTn id="5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95" grpId="0"/>
      <p:bldP spid="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p:nvPr/>
        </p:nvSpPr>
        <p:spPr>
          <a:xfrm>
            <a:off x="2001206" y="1658751"/>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3" name="Rectangle 26"/>
          <p:cNvSpPr/>
          <p:nvPr/>
        </p:nvSpPr>
        <p:spPr>
          <a:xfrm>
            <a:off x="6132238" y="1658751"/>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4" name="Rectangle 27"/>
          <p:cNvSpPr/>
          <p:nvPr/>
        </p:nvSpPr>
        <p:spPr>
          <a:xfrm>
            <a:off x="2001206" y="3546628"/>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5" name="Rectangle 28"/>
          <p:cNvSpPr/>
          <p:nvPr/>
        </p:nvSpPr>
        <p:spPr>
          <a:xfrm>
            <a:off x="6132238" y="3546628"/>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7" name="Rectangle 32"/>
          <p:cNvSpPr/>
          <p:nvPr/>
        </p:nvSpPr>
        <p:spPr>
          <a:xfrm>
            <a:off x="5404604" y="3546628"/>
            <a:ext cx="655161"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O</a:t>
            </a:r>
          </a:p>
        </p:txBody>
      </p:sp>
      <p:sp>
        <p:nvSpPr>
          <p:cNvPr id="20" name="Rectangle 29"/>
          <p:cNvSpPr/>
          <p:nvPr/>
        </p:nvSpPr>
        <p:spPr>
          <a:xfrm>
            <a:off x="5404604" y="2916051"/>
            <a:ext cx="655161"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S</a:t>
            </a:r>
          </a:p>
        </p:txBody>
      </p:sp>
      <p:sp>
        <p:nvSpPr>
          <p:cNvPr id="23" name="Rectangle 31"/>
          <p:cNvSpPr/>
          <p:nvPr/>
        </p:nvSpPr>
        <p:spPr>
          <a:xfrm>
            <a:off x="6132239" y="3546628"/>
            <a:ext cx="655115"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T</a:t>
            </a:r>
          </a:p>
        </p:txBody>
      </p:sp>
      <p:sp>
        <p:nvSpPr>
          <p:cNvPr id="26" name="Rectangle 30"/>
          <p:cNvSpPr/>
          <p:nvPr/>
        </p:nvSpPr>
        <p:spPr>
          <a:xfrm>
            <a:off x="6132239" y="2916051"/>
            <a:ext cx="655115"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W</a:t>
            </a:r>
          </a:p>
        </p:txBody>
      </p:sp>
      <p:sp>
        <p:nvSpPr>
          <p:cNvPr id="31" name="TextBox 59"/>
          <p:cNvSpPr txBox="1">
            <a:spLocks noChangeArrowheads="1"/>
          </p:cNvSpPr>
          <p:nvPr/>
        </p:nvSpPr>
        <p:spPr bwMode="auto">
          <a:xfrm flipH="1">
            <a:off x="2728796" y="2905920"/>
            <a:ext cx="2492762"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Advantage</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2243457" y="1925073"/>
            <a:ext cx="3757688" cy="5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bg1"/>
              </a:solidFill>
            </a:endParaRPr>
          </a:p>
        </p:txBody>
      </p:sp>
      <p:sp>
        <p:nvSpPr>
          <p:cNvPr id="33" name="TextBox 59"/>
          <p:cNvSpPr txBox="1">
            <a:spLocks noChangeArrowheads="1"/>
          </p:cNvSpPr>
          <p:nvPr/>
        </p:nvSpPr>
        <p:spPr bwMode="auto">
          <a:xfrm flipH="1">
            <a:off x="2906973" y="3767278"/>
            <a:ext cx="2314585"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Disadvantage</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2243457" y="4177813"/>
            <a:ext cx="3757688" cy="5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bg1"/>
              </a:solidFill>
            </a:endParaRPr>
          </a:p>
        </p:txBody>
      </p:sp>
      <p:sp>
        <p:nvSpPr>
          <p:cNvPr id="35" name="TextBox 59"/>
          <p:cNvSpPr txBox="1">
            <a:spLocks noChangeArrowheads="1"/>
          </p:cNvSpPr>
          <p:nvPr/>
        </p:nvSpPr>
        <p:spPr bwMode="auto">
          <a:xfrm flipH="1">
            <a:off x="6995882" y="2905920"/>
            <a:ext cx="2775914" cy="400101"/>
          </a:xfrm>
          <a:prstGeom prst="rect">
            <a:avLst/>
          </a:prstGeom>
          <a:noFill/>
          <a:ln>
            <a:noFill/>
          </a:ln>
        </p:spPr>
        <p:txBody>
          <a:bodyPr wrap="square" lIns="91431" tIns="45716" rIns="91431" bIns="45716">
            <a:spAutoFit/>
          </a:bodyPr>
          <a:lstStyle>
            <a:defPPr>
              <a:defRPr lang="zh-CN"/>
            </a:defPPr>
            <a:lvl1pPr algn="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dirty="0"/>
              <a:t>Opportunity</a:t>
            </a:r>
            <a:endParaRPr lang="en-US" altLang="ko-KR" dirty="0"/>
          </a:p>
        </p:txBody>
      </p:sp>
      <p:sp>
        <p:nvSpPr>
          <p:cNvPr id="36" name="矩形 35"/>
          <p:cNvSpPr>
            <a:spLocks noChangeArrowheads="1"/>
          </p:cNvSpPr>
          <p:nvPr/>
        </p:nvSpPr>
        <p:spPr bwMode="auto">
          <a:xfrm>
            <a:off x="6288368" y="1925073"/>
            <a:ext cx="3662164" cy="5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bg1"/>
              </a:solidFill>
            </a:endParaRPr>
          </a:p>
        </p:txBody>
      </p:sp>
      <p:sp>
        <p:nvSpPr>
          <p:cNvPr id="37" name="TextBox 59"/>
          <p:cNvSpPr txBox="1">
            <a:spLocks noChangeArrowheads="1"/>
          </p:cNvSpPr>
          <p:nvPr/>
        </p:nvSpPr>
        <p:spPr bwMode="auto">
          <a:xfrm flipH="1">
            <a:off x="6995882" y="3767278"/>
            <a:ext cx="2052583" cy="400101"/>
          </a:xfrm>
          <a:prstGeom prst="rect">
            <a:avLst/>
          </a:prstGeom>
          <a:noFill/>
          <a:ln>
            <a:noFill/>
          </a:ln>
        </p:spPr>
        <p:txBody>
          <a:bodyPr wrap="square" lIns="91431" tIns="45716" rIns="91431" bIns="45716">
            <a:spAutoFit/>
          </a:bodyPr>
          <a:lstStyle>
            <a:defPPr>
              <a:defRPr lang="zh-CN"/>
            </a:defPPr>
            <a:lvl1pP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Challenge</a:t>
            </a:r>
            <a:endParaRPr lang="en-US" altLang="ko-KR" dirty="0"/>
          </a:p>
        </p:txBody>
      </p:sp>
      <p:sp>
        <p:nvSpPr>
          <p:cNvPr id="38" name="矩形 37"/>
          <p:cNvSpPr>
            <a:spLocks noChangeArrowheads="1"/>
          </p:cNvSpPr>
          <p:nvPr/>
        </p:nvSpPr>
        <p:spPr bwMode="auto">
          <a:xfrm>
            <a:off x="6288368" y="4177813"/>
            <a:ext cx="3662164" cy="5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zh-CN" altLang="en-US" sz="1300" dirty="0">
              <a:solidFill>
                <a:schemeClr val="bg1"/>
              </a:solidFill>
            </a:endParaRPr>
          </a:p>
        </p:txBody>
      </p:sp>
      <p:sp>
        <p:nvSpPr>
          <p:cNvPr id="39" name="TextBox 107"/>
          <p:cNvSpPr txBox="1"/>
          <p:nvPr/>
        </p:nvSpPr>
        <p:spPr>
          <a:xfrm>
            <a:off x="1035442" y="5670502"/>
            <a:ext cx="10121123"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Enter the comprehensive description description of the chart above, enter the comprehensive description description of the chart above, and enter the comprehensive description description of the chart above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50" fill="hold"/>
                                        <p:tgtEl>
                                          <p:spTgt spid="12"/>
                                        </p:tgtEl>
                                        <p:attrNameLst>
                                          <p:attrName>ppt_w</p:attrName>
                                        </p:attrNameLst>
                                      </p:cBhvr>
                                      <p:tavLst>
                                        <p:tav tm="0">
                                          <p:val>
                                            <p:fltVal val="0"/>
                                          </p:val>
                                        </p:tav>
                                        <p:tav tm="100000">
                                          <p:val>
                                            <p:strVal val="#ppt_w"/>
                                          </p:val>
                                        </p:tav>
                                      </p:tavLst>
                                    </p:anim>
                                    <p:anim calcmode="lin" valueType="num">
                                      <p:cBhvr>
                                        <p:cTn id="8" dur="350" fill="hold"/>
                                        <p:tgtEl>
                                          <p:spTgt spid="12"/>
                                        </p:tgtEl>
                                        <p:attrNameLst>
                                          <p:attrName>ppt_h</p:attrName>
                                        </p:attrNameLst>
                                      </p:cBhvr>
                                      <p:tavLst>
                                        <p:tav tm="0">
                                          <p:val>
                                            <p:fltVal val="0"/>
                                          </p:val>
                                        </p:tav>
                                        <p:tav tm="100000">
                                          <p:val>
                                            <p:strVal val="#ppt_h"/>
                                          </p:val>
                                        </p:tav>
                                      </p:tavLst>
                                    </p:anim>
                                    <p:anim calcmode="lin" valueType="num">
                                      <p:cBhvr>
                                        <p:cTn id="9" dur="350" fill="hold"/>
                                        <p:tgtEl>
                                          <p:spTgt spid="12"/>
                                        </p:tgtEl>
                                        <p:attrNameLst>
                                          <p:attrName>ppt_x</p:attrName>
                                        </p:attrNameLst>
                                      </p:cBhvr>
                                      <p:tavLst>
                                        <p:tav tm="0">
                                          <p:val>
                                            <p:fltVal val="0.5"/>
                                          </p:val>
                                        </p:tav>
                                        <p:tav tm="100000">
                                          <p:val>
                                            <p:strVal val="#ppt_x"/>
                                          </p:val>
                                        </p:tav>
                                      </p:tavLst>
                                    </p:anim>
                                    <p:anim calcmode="lin" valueType="num">
                                      <p:cBhvr>
                                        <p:cTn id="10" dur="350" fill="hold"/>
                                        <p:tgtEl>
                                          <p:spTgt spid="12"/>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50" fill="hold"/>
                                        <p:tgtEl>
                                          <p:spTgt spid="13"/>
                                        </p:tgtEl>
                                        <p:attrNameLst>
                                          <p:attrName>ppt_w</p:attrName>
                                        </p:attrNameLst>
                                      </p:cBhvr>
                                      <p:tavLst>
                                        <p:tav tm="0">
                                          <p:val>
                                            <p:fltVal val="0"/>
                                          </p:val>
                                        </p:tav>
                                        <p:tav tm="100000">
                                          <p:val>
                                            <p:strVal val="#ppt_w"/>
                                          </p:val>
                                        </p:tav>
                                      </p:tavLst>
                                    </p:anim>
                                    <p:anim calcmode="lin" valueType="num">
                                      <p:cBhvr>
                                        <p:cTn id="14" dur="350" fill="hold"/>
                                        <p:tgtEl>
                                          <p:spTgt spid="13"/>
                                        </p:tgtEl>
                                        <p:attrNameLst>
                                          <p:attrName>ppt_h</p:attrName>
                                        </p:attrNameLst>
                                      </p:cBhvr>
                                      <p:tavLst>
                                        <p:tav tm="0">
                                          <p:val>
                                            <p:fltVal val="0"/>
                                          </p:val>
                                        </p:tav>
                                        <p:tav tm="100000">
                                          <p:val>
                                            <p:strVal val="#ppt_h"/>
                                          </p:val>
                                        </p:tav>
                                      </p:tavLst>
                                    </p:anim>
                                    <p:anim calcmode="lin" valueType="num">
                                      <p:cBhvr>
                                        <p:cTn id="15" dur="350" fill="hold"/>
                                        <p:tgtEl>
                                          <p:spTgt spid="13"/>
                                        </p:tgtEl>
                                        <p:attrNameLst>
                                          <p:attrName>ppt_x</p:attrName>
                                        </p:attrNameLst>
                                      </p:cBhvr>
                                      <p:tavLst>
                                        <p:tav tm="0">
                                          <p:val>
                                            <p:fltVal val="0.5"/>
                                          </p:val>
                                        </p:tav>
                                        <p:tav tm="100000">
                                          <p:val>
                                            <p:strVal val="#ppt_x"/>
                                          </p:val>
                                        </p:tav>
                                      </p:tavLst>
                                    </p:anim>
                                    <p:anim calcmode="lin" valueType="num">
                                      <p:cBhvr>
                                        <p:cTn id="16" dur="350" fill="hold"/>
                                        <p:tgtEl>
                                          <p:spTgt spid="13"/>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350" fill="hold"/>
                                        <p:tgtEl>
                                          <p:spTgt spid="14"/>
                                        </p:tgtEl>
                                        <p:attrNameLst>
                                          <p:attrName>ppt_w</p:attrName>
                                        </p:attrNameLst>
                                      </p:cBhvr>
                                      <p:tavLst>
                                        <p:tav tm="0">
                                          <p:val>
                                            <p:fltVal val="0"/>
                                          </p:val>
                                        </p:tav>
                                        <p:tav tm="100000">
                                          <p:val>
                                            <p:strVal val="#ppt_w"/>
                                          </p:val>
                                        </p:tav>
                                      </p:tavLst>
                                    </p:anim>
                                    <p:anim calcmode="lin" valueType="num">
                                      <p:cBhvr>
                                        <p:cTn id="20" dur="350" fill="hold"/>
                                        <p:tgtEl>
                                          <p:spTgt spid="14"/>
                                        </p:tgtEl>
                                        <p:attrNameLst>
                                          <p:attrName>ppt_h</p:attrName>
                                        </p:attrNameLst>
                                      </p:cBhvr>
                                      <p:tavLst>
                                        <p:tav tm="0">
                                          <p:val>
                                            <p:fltVal val="0"/>
                                          </p:val>
                                        </p:tav>
                                        <p:tav tm="100000">
                                          <p:val>
                                            <p:strVal val="#ppt_h"/>
                                          </p:val>
                                        </p:tav>
                                      </p:tavLst>
                                    </p:anim>
                                    <p:anim calcmode="lin" valueType="num">
                                      <p:cBhvr>
                                        <p:cTn id="21" dur="350" fill="hold"/>
                                        <p:tgtEl>
                                          <p:spTgt spid="14"/>
                                        </p:tgtEl>
                                        <p:attrNameLst>
                                          <p:attrName>ppt_x</p:attrName>
                                        </p:attrNameLst>
                                      </p:cBhvr>
                                      <p:tavLst>
                                        <p:tav tm="0">
                                          <p:val>
                                            <p:fltVal val="0.5"/>
                                          </p:val>
                                        </p:tav>
                                        <p:tav tm="100000">
                                          <p:val>
                                            <p:strVal val="#ppt_x"/>
                                          </p:val>
                                        </p:tav>
                                      </p:tavLst>
                                    </p:anim>
                                    <p:anim calcmode="lin" valueType="num">
                                      <p:cBhvr>
                                        <p:cTn id="22" dur="350" fill="hold"/>
                                        <p:tgtEl>
                                          <p:spTgt spid="14"/>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350" fill="hold"/>
                                        <p:tgtEl>
                                          <p:spTgt spid="15"/>
                                        </p:tgtEl>
                                        <p:attrNameLst>
                                          <p:attrName>ppt_w</p:attrName>
                                        </p:attrNameLst>
                                      </p:cBhvr>
                                      <p:tavLst>
                                        <p:tav tm="0">
                                          <p:val>
                                            <p:fltVal val="0"/>
                                          </p:val>
                                        </p:tav>
                                        <p:tav tm="100000">
                                          <p:val>
                                            <p:strVal val="#ppt_w"/>
                                          </p:val>
                                        </p:tav>
                                      </p:tavLst>
                                    </p:anim>
                                    <p:anim calcmode="lin" valueType="num">
                                      <p:cBhvr>
                                        <p:cTn id="26" dur="350" fill="hold"/>
                                        <p:tgtEl>
                                          <p:spTgt spid="15"/>
                                        </p:tgtEl>
                                        <p:attrNameLst>
                                          <p:attrName>ppt_h</p:attrName>
                                        </p:attrNameLst>
                                      </p:cBhvr>
                                      <p:tavLst>
                                        <p:tav tm="0">
                                          <p:val>
                                            <p:fltVal val="0"/>
                                          </p:val>
                                        </p:tav>
                                        <p:tav tm="100000">
                                          <p:val>
                                            <p:strVal val="#ppt_h"/>
                                          </p:val>
                                        </p:tav>
                                      </p:tavLst>
                                    </p:anim>
                                    <p:anim calcmode="lin" valueType="num">
                                      <p:cBhvr>
                                        <p:cTn id="27" dur="350" fill="hold"/>
                                        <p:tgtEl>
                                          <p:spTgt spid="15"/>
                                        </p:tgtEl>
                                        <p:attrNameLst>
                                          <p:attrName>ppt_x</p:attrName>
                                        </p:attrNameLst>
                                      </p:cBhvr>
                                      <p:tavLst>
                                        <p:tav tm="0">
                                          <p:val>
                                            <p:fltVal val="0.5"/>
                                          </p:val>
                                        </p:tav>
                                        <p:tav tm="100000">
                                          <p:val>
                                            <p:strVal val="#ppt_x"/>
                                          </p:val>
                                        </p:tav>
                                      </p:tavLst>
                                    </p:anim>
                                    <p:anim calcmode="lin" valueType="num">
                                      <p:cBhvr>
                                        <p:cTn id="28" dur="350" fill="hold"/>
                                        <p:tgtEl>
                                          <p:spTgt spid="15"/>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25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50" fill="hold"/>
                                        <p:tgtEl>
                                          <p:spTgt spid="20"/>
                                        </p:tgtEl>
                                        <p:attrNameLst>
                                          <p:attrName>ppt_w</p:attrName>
                                        </p:attrNameLst>
                                      </p:cBhvr>
                                      <p:tavLst>
                                        <p:tav tm="0">
                                          <p:val>
                                            <p:fltVal val="0"/>
                                          </p:val>
                                        </p:tav>
                                        <p:tav tm="100000">
                                          <p:val>
                                            <p:strVal val="#ppt_w"/>
                                          </p:val>
                                        </p:tav>
                                      </p:tavLst>
                                    </p:anim>
                                    <p:anim calcmode="lin" valueType="num">
                                      <p:cBhvr>
                                        <p:cTn id="32" dur="350" fill="hold"/>
                                        <p:tgtEl>
                                          <p:spTgt spid="20"/>
                                        </p:tgtEl>
                                        <p:attrNameLst>
                                          <p:attrName>ppt_h</p:attrName>
                                        </p:attrNameLst>
                                      </p:cBhvr>
                                      <p:tavLst>
                                        <p:tav tm="0">
                                          <p:val>
                                            <p:fltVal val="0"/>
                                          </p:val>
                                        </p:tav>
                                        <p:tav tm="100000">
                                          <p:val>
                                            <p:strVal val="#ppt_h"/>
                                          </p:val>
                                        </p:tav>
                                      </p:tavLst>
                                    </p:anim>
                                    <p:anim calcmode="lin" valueType="num">
                                      <p:cBhvr>
                                        <p:cTn id="33" dur="350" fill="hold"/>
                                        <p:tgtEl>
                                          <p:spTgt spid="20"/>
                                        </p:tgtEl>
                                        <p:attrNameLst>
                                          <p:attrName>ppt_x</p:attrName>
                                        </p:attrNameLst>
                                      </p:cBhvr>
                                      <p:tavLst>
                                        <p:tav tm="0">
                                          <p:val>
                                            <p:fltVal val="0.5"/>
                                          </p:val>
                                        </p:tav>
                                        <p:tav tm="100000">
                                          <p:val>
                                            <p:strVal val="#ppt_x"/>
                                          </p:val>
                                        </p:tav>
                                      </p:tavLst>
                                    </p:anim>
                                    <p:anim calcmode="lin" valueType="num">
                                      <p:cBhvr>
                                        <p:cTn id="34" dur="350" fill="hold"/>
                                        <p:tgtEl>
                                          <p:spTgt spid="2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50"/>
                                  </p:stCondLst>
                                  <p:childTnLst>
                                    <p:set>
                                      <p:cBhvr>
                                        <p:cTn id="36" dur="1" fill="hold">
                                          <p:stCondLst>
                                            <p:cond delay="0"/>
                                          </p:stCondLst>
                                        </p:cTn>
                                        <p:tgtEl>
                                          <p:spTgt spid="26"/>
                                        </p:tgtEl>
                                        <p:attrNameLst>
                                          <p:attrName>style.visibility</p:attrName>
                                        </p:attrNameLst>
                                      </p:cBhvr>
                                      <p:to>
                                        <p:strVal val="visible"/>
                                      </p:to>
                                    </p:set>
                                    <p:anim calcmode="lin" valueType="num">
                                      <p:cBhvr>
                                        <p:cTn id="37" dur="350" fill="hold"/>
                                        <p:tgtEl>
                                          <p:spTgt spid="26"/>
                                        </p:tgtEl>
                                        <p:attrNameLst>
                                          <p:attrName>ppt_w</p:attrName>
                                        </p:attrNameLst>
                                      </p:cBhvr>
                                      <p:tavLst>
                                        <p:tav tm="0">
                                          <p:val>
                                            <p:fltVal val="0"/>
                                          </p:val>
                                        </p:tav>
                                        <p:tav tm="100000">
                                          <p:val>
                                            <p:strVal val="#ppt_w"/>
                                          </p:val>
                                        </p:tav>
                                      </p:tavLst>
                                    </p:anim>
                                    <p:anim calcmode="lin" valueType="num">
                                      <p:cBhvr>
                                        <p:cTn id="38" dur="350" fill="hold"/>
                                        <p:tgtEl>
                                          <p:spTgt spid="26"/>
                                        </p:tgtEl>
                                        <p:attrNameLst>
                                          <p:attrName>ppt_h</p:attrName>
                                        </p:attrNameLst>
                                      </p:cBhvr>
                                      <p:tavLst>
                                        <p:tav tm="0">
                                          <p:val>
                                            <p:fltVal val="0"/>
                                          </p:val>
                                        </p:tav>
                                        <p:tav tm="100000">
                                          <p:val>
                                            <p:strVal val="#ppt_h"/>
                                          </p:val>
                                        </p:tav>
                                      </p:tavLst>
                                    </p:anim>
                                    <p:anim calcmode="lin" valueType="num">
                                      <p:cBhvr>
                                        <p:cTn id="39" dur="350" fill="hold"/>
                                        <p:tgtEl>
                                          <p:spTgt spid="26"/>
                                        </p:tgtEl>
                                        <p:attrNameLst>
                                          <p:attrName>ppt_x</p:attrName>
                                        </p:attrNameLst>
                                      </p:cBhvr>
                                      <p:tavLst>
                                        <p:tav tm="0">
                                          <p:val>
                                            <p:fltVal val="0.5"/>
                                          </p:val>
                                        </p:tav>
                                        <p:tav tm="100000">
                                          <p:val>
                                            <p:strVal val="#ppt_x"/>
                                          </p:val>
                                        </p:tav>
                                      </p:tavLst>
                                    </p:anim>
                                    <p:anim calcmode="lin" valueType="num">
                                      <p:cBhvr>
                                        <p:cTn id="40" dur="350" fill="hold"/>
                                        <p:tgtEl>
                                          <p:spTgt spid="26"/>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25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50" fill="hold"/>
                                        <p:tgtEl>
                                          <p:spTgt spid="17"/>
                                        </p:tgtEl>
                                        <p:attrNameLst>
                                          <p:attrName>ppt_w</p:attrName>
                                        </p:attrNameLst>
                                      </p:cBhvr>
                                      <p:tavLst>
                                        <p:tav tm="0">
                                          <p:val>
                                            <p:fltVal val="0"/>
                                          </p:val>
                                        </p:tav>
                                        <p:tav tm="100000">
                                          <p:val>
                                            <p:strVal val="#ppt_w"/>
                                          </p:val>
                                        </p:tav>
                                      </p:tavLst>
                                    </p:anim>
                                    <p:anim calcmode="lin" valueType="num">
                                      <p:cBhvr>
                                        <p:cTn id="44" dur="350" fill="hold"/>
                                        <p:tgtEl>
                                          <p:spTgt spid="17"/>
                                        </p:tgtEl>
                                        <p:attrNameLst>
                                          <p:attrName>ppt_h</p:attrName>
                                        </p:attrNameLst>
                                      </p:cBhvr>
                                      <p:tavLst>
                                        <p:tav tm="0">
                                          <p:val>
                                            <p:fltVal val="0"/>
                                          </p:val>
                                        </p:tav>
                                        <p:tav tm="100000">
                                          <p:val>
                                            <p:strVal val="#ppt_h"/>
                                          </p:val>
                                        </p:tav>
                                      </p:tavLst>
                                    </p:anim>
                                    <p:anim calcmode="lin" valueType="num">
                                      <p:cBhvr>
                                        <p:cTn id="45" dur="350" fill="hold"/>
                                        <p:tgtEl>
                                          <p:spTgt spid="17"/>
                                        </p:tgtEl>
                                        <p:attrNameLst>
                                          <p:attrName>ppt_x</p:attrName>
                                        </p:attrNameLst>
                                      </p:cBhvr>
                                      <p:tavLst>
                                        <p:tav tm="0">
                                          <p:val>
                                            <p:fltVal val="0.5"/>
                                          </p:val>
                                        </p:tav>
                                        <p:tav tm="100000">
                                          <p:val>
                                            <p:strVal val="#ppt_x"/>
                                          </p:val>
                                        </p:tav>
                                      </p:tavLst>
                                    </p:anim>
                                    <p:anim calcmode="lin" valueType="num">
                                      <p:cBhvr>
                                        <p:cTn id="46" dur="350" fill="hold"/>
                                        <p:tgtEl>
                                          <p:spTgt spid="17"/>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250"/>
                                  </p:stCondLst>
                                  <p:childTnLst>
                                    <p:set>
                                      <p:cBhvr>
                                        <p:cTn id="48" dur="1" fill="hold">
                                          <p:stCondLst>
                                            <p:cond delay="0"/>
                                          </p:stCondLst>
                                        </p:cTn>
                                        <p:tgtEl>
                                          <p:spTgt spid="23"/>
                                        </p:tgtEl>
                                        <p:attrNameLst>
                                          <p:attrName>style.visibility</p:attrName>
                                        </p:attrNameLst>
                                      </p:cBhvr>
                                      <p:to>
                                        <p:strVal val="visible"/>
                                      </p:to>
                                    </p:set>
                                    <p:anim calcmode="lin" valueType="num">
                                      <p:cBhvr>
                                        <p:cTn id="49" dur="350" fill="hold"/>
                                        <p:tgtEl>
                                          <p:spTgt spid="23"/>
                                        </p:tgtEl>
                                        <p:attrNameLst>
                                          <p:attrName>ppt_w</p:attrName>
                                        </p:attrNameLst>
                                      </p:cBhvr>
                                      <p:tavLst>
                                        <p:tav tm="0">
                                          <p:val>
                                            <p:fltVal val="0"/>
                                          </p:val>
                                        </p:tav>
                                        <p:tav tm="100000">
                                          <p:val>
                                            <p:strVal val="#ppt_w"/>
                                          </p:val>
                                        </p:tav>
                                      </p:tavLst>
                                    </p:anim>
                                    <p:anim calcmode="lin" valueType="num">
                                      <p:cBhvr>
                                        <p:cTn id="50" dur="350" fill="hold"/>
                                        <p:tgtEl>
                                          <p:spTgt spid="23"/>
                                        </p:tgtEl>
                                        <p:attrNameLst>
                                          <p:attrName>ppt_h</p:attrName>
                                        </p:attrNameLst>
                                      </p:cBhvr>
                                      <p:tavLst>
                                        <p:tav tm="0">
                                          <p:val>
                                            <p:fltVal val="0"/>
                                          </p:val>
                                        </p:tav>
                                        <p:tav tm="100000">
                                          <p:val>
                                            <p:strVal val="#ppt_h"/>
                                          </p:val>
                                        </p:tav>
                                      </p:tavLst>
                                    </p:anim>
                                    <p:anim calcmode="lin" valueType="num">
                                      <p:cBhvr>
                                        <p:cTn id="51" dur="350" fill="hold"/>
                                        <p:tgtEl>
                                          <p:spTgt spid="23"/>
                                        </p:tgtEl>
                                        <p:attrNameLst>
                                          <p:attrName>ppt_x</p:attrName>
                                        </p:attrNameLst>
                                      </p:cBhvr>
                                      <p:tavLst>
                                        <p:tav tm="0">
                                          <p:val>
                                            <p:fltVal val="0.5"/>
                                          </p:val>
                                        </p:tav>
                                        <p:tav tm="100000">
                                          <p:val>
                                            <p:strVal val="#ppt_x"/>
                                          </p:val>
                                        </p:tav>
                                      </p:tavLst>
                                    </p:anim>
                                    <p:anim calcmode="lin" valueType="num">
                                      <p:cBhvr>
                                        <p:cTn id="52" dur="350" fill="hold"/>
                                        <p:tgtEl>
                                          <p:spTgt spid="23"/>
                                        </p:tgtEl>
                                        <p:attrNameLst>
                                          <p:attrName>ppt_y</p:attrName>
                                        </p:attrNameLst>
                                      </p:cBhvr>
                                      <p:tavLst>
                                        <p:tav tm="0">
                                          <p:val>
                                            <p:fltVal val="0.5"/>
                                          </p:val>
                                        </p:tav>
                                        <p:tav tm="100000">
                                          <p:val>
                                            <p:strVal val="#ppt_y"/>
                                          </p:val>
                                        </p:tav>
                                      </p:tavLst>
                                    </p:anim>
                                  </p:childTnLst>
                                </p:cTn>
                              </p:par>
                            </p:childTnLst>
                          </p:cTn>
                        </p:par>
                        <p:par>
                          <p:cTn id="53" fill="hold">
                            <p:stCondLst>
                              <p:cond delay="500"/>
                            </p:stCondLst>
                            <p:childTnLst>
                              <p:par>
                                <p:cTn id="54" presetID="49" presetClass="entr" presetSubtype="0" decel="10000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 calcmode="lin" valueType="num">
                                      <p:cBhvr>
                                        <p:cTn id="58" dur="500" fill="hold"/>
                                        <p:tgtEl>
                                          <p:spTgt spid="31"/>
                                        </p:tgtEl>
                                        <p:attrNameLst>
                                          <p:attrName>style.rotation</p:attrName>
                                        </p:attrNameLst>
                                      </p:cBhvr>
                                      <p:tavLst>
                                        <p:tav tm="0">
                                          <p:val>
                                            <p:fltVal val="360"/>
                                          </p:val>
                                        </p:tav>
                                        <p:tav tm="100000">
                                          <p:val>
                                            <p:fltVal val="0"/>
                                          </p:val>
                                        </p:tav>
                                      </p:tavLst>
                                    </p:anim>
                                    <p:animEffect transition="in" filter="fade">
                                      <p:cBhvr>
                                        <p:cTn id="59" dur="500"/>
                                        <p:tgtEl>
                                          <p:spTgt spid="31"/>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fltVal val="0"/>
                                          </p:val>
                                        </p:tav>
                                        <p:tav tm="100000">
                                          <p:val>
                                            <p:strVal val="#ppt_w"/>
                                          </p:val>
                                        </p:tav>
                                      </p:tavLst>
                                    </p:anim>
                                    <p:anim calcmode="lin" valueType="num">
                                      <p:cBhvr>
                                        <p:cTn id="63" dur="500" fill="hold"/>
                                        <p:tgtEl>
                                          <p:spTgt spid="33"/>
                                        </p:tgtEl>
                                        <p:attrNameLst>
                                          <p:attrName>ppt_h</p:attrName>
                                        </p:attrNameLst>
                                      </p:cBhvr>
                                      <p:tavLst>
                                        <p:tav tm="0">
                                          <p:val>
                                            <p:fltVal val="0"/>
                                          </p:val>
                                        </p:tav>
                                        <p:tav tm="100000">
                                          <p:val>
                                            <p:strVal val="#ppt_h"/>
                                          </p:val>
                                        </p:tav>
                                      </p:tavLst>
                                    </p:anim>
                                    <p:anim calcmode="lin" valueType="num">
                                      <p:cBhvr>
                                        <p:cTn id="64" dur="500" fill="hold"/>
                                        <p:tgtEl>
                                          <p:spTgt spid="33"/>
                                        </p:tgtEl>
                                        <p:attrNameLst>
                                          <p:attrName>style.rotation</p:attrName>
                                        </p:attrNameLst>
                                      </p:cBhvr>
                                      <p:tavLst>
                                        <p:tav tm="0">
                                          <p:val>
                                            <p:fltVal val="360"/>
                                          </p:val>
                                        </p:tav>
                                        <p:tav tm="100000">
                                          <p:val>
                                            <p:fltVal val="0"/>
                                          </p:val>
                                        </p:tav>
                                      </p:tavLst>
                                    </p:anim>
                                    <p:animEffect transition="in" filter="fade">
                                      <p:cBhvr>
                                        <p:cTn id="65" dur="500"/>
                                        <p:tgtEl>
                                          <p:spTgt spid="33"/>
                                        </p:tgtEl>
                                      </p:cBhvr>
                                    </p:animEffect>
                                  </p:childTnLst>
                                </p:cTn>
                              </p:par>
                              <p:par>
                                <p:cTn id="66" presetID="49" presetClass="entr" presetSubtype="0" decel="10000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 calcmode="lin" valueType="num">
                                      <p:cBhvr>
                                        <p:cTn id="70" dur="500" fill="hold"/>
                                        <p:tgtEl>
                                          <p:spTgt spid="35"/>
                                        </p:tgtEl>
                                        <p:attrNameLst>
                                          <p:attrName>style.rotation</p:attrName>
                                        </p:attrNameLst>
                                      </p:cBhvr>
                                      <p:tavLst>
                                        <p:tav tm="0">
                                          <p:val>
                                            <p:fltVal val="360"/>
                                          </p:val>
                                        </p:tav>
                                        <p:tav tm="100000">
                                          <p:val>
                                            <p:fltVal val="0"/>
                                          </p:val>
                                        </p:tav>
                                      </p:tavLst>
                                    </p:anim>
                                    <p:animEffect transition="in" filter="fade">
                                      <p:cBhvr>
                                        <p:cTn id="71" dur="500"/>
                                        <p:tgtEl>
                                          <p:spTgt spid="35"/>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 calcmode="lin" valueType="num">
                                      <p:cBhvr>
                                        <p:cTn id="76" dur="500" fill="hold"/>
                                        <p:tgtEl>
                                          <p:spTgt spid="37"/>
                                        </p:tgtEl>
                                        <p:attrNameLst>
                                          <p:attrName>style.rotation</p:attrName>
                                        </p:attrNameLst>
                                      </p:cBhvr>
                                      <p:tavLst>
                                        <p:tav tm="0">
                                          <p:val>
                                            <p:fltVal val="360"/>
                                          </p:val>
                                        </p:tav>
                                        <p:tav tm="100000">
                                          <p:val>
                                            <p:fltVal val="0"/>
                                          </p:val>
                                        </p:tav>
                                      </p:tavLst>
                                    </p:anim>
                                    <p:animEffect transition="in" filter="fade">
                                      <p:cBhvr>
                                        <p:cTn id="77" dur="500"/>
                                        <p:tgtEl>
                                          <p:spTgt spid="37"/>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750"/>
                                        <p:tgtEl>
                                          <p:spTgt spid="3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750"/>
                                        <p:tgtEl>
                                          <p:spTgt spid="3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750"/>
                                        <p:tgtEl>
                                          <p:spTgt spid="36"/>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right)">
                                      <p:cBhvr>
                                        <p:cTn id="90" dur="750"/>
                                        <p:tgtEl>
                                          <p:spTgt spid="38"/>
                                        </p:tgtEl>
                                      </p:cBhvr>
                                    </p:animEffec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20" grpId="0" animBg="1"/>
      <p:bldP spid="23" grpId="0" animBg="1"/>
      <p:bldP spid="26" grpId="0" animBg="1"/>
      <p:bldP spid="31" grpId="0"/>
      <p:bldP spid="32" grpId="0"/>
      <p:bldP spid="33" grpId="0"/>
      <p:bldP spid="34" grpId="0"/>
      <p:bldP spid="35" grpId="0"/>
      <p:bldP spid="36" grpId="0"/>
      <p:bldP spid="37"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4046" y="3640592"/>
            <a:ext cx="99839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945"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01</a:t>
            </a:r>
          </a:p>
        </p:txBody>
      </p:sp>
      <p:sp>
        <p:nvSpPr>
          <p:cNvPr id="100" name="Rounded Rectangle 39"/>
          <p:cNvSpPr>
            <a:spLocks noChangeAspect="1"/>
          </p:cNvSpPr>
          <p:nvPr/>
        </p:nvSpPr>
        <p:spPr>
          <a:xfrm>
            <a:off x="314608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02</a:t>
            </a:r>
            <a:endParaRPr lang="en-US" sz="3555" dirty="0">
              <a:solidFill>
                <a:schemeClr val="bg1"/>
              </a:solidFill>
            </a:endParaRPr>
          </a:p>
        </p:txBody>
      </p:sp>
      <p:sp>
        <p:nvSpPr>
          <p:cNvPr id="106" name="Rounded Rectangle 40"/>
          <p:cNvSpPr>
            <a:spLocks noChangeAspect="1"/>
          </p:cNvSpPr>
          <p:nvPr/>
        </p:nvSpPr>
        <p:spPr>
          <a:xfrm>
            <a:off x="4832232"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03</a:t>
            </a:r>
            <a:endParaRPr lang="en-US" sz="3555" dirty="0">
              <a:solidFill>
                <a:schemeClr val="accent1"/>
              </a:solidFill>
            </a:endParaRPr>
          </a:p>
        </p:txBody>
      </p:sp>
      <p:sp>
        <p:nvSpPr>
          <p:cNvPr id="124" name="Rounded Rectangle 41"/>
          <p:cNvSpPr>
            <a:spLocks noChangeAspect="1"/>
          </p:cNvSpPr>
          <p:nvPr/>
        </p:nvSpPr>
        <p:spPr>
          <a:xfrm>
            <a:off x="6518375"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04</a:t>
            </a:r>
            <a:endParaRPr lang="en-US" sz="3555" dirty="0">
              <a:solidFill>
                <a:schemeClr val="bg1"/>
              </a:solidFill>
            </a:endParaRPr>
          </a:p>
        </p:txBody>
      </p:sp>
      <p:sp>
        <p:nvSpPr>
          <p:cNvPr id="131" name="Rounded Rectangle 53"/>
          <p:cNvSpPr>
            <a:spLocks noChangeAspect="1"/>
          </p:cNvSpPr>
          <p:nvPr/>
        </p:nvSpPr>
        <p:spPr>
          <a:xfrm>
            <a:off x="8204518"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05</a:t>
            </a:r>
            <a:endParaRPr lang="en-US" sz="3555" dirty="0">
              <a:solidFill>
                <a:schemeClr val="accent1"/>
              </a:solidFill>
            </a:endParaRPr>
          </a:p>
        </p:txBody>
      </p:sp>
      <p:sp>
        <p:nvSpPr>
          <p:cNvPr id="135" name="Rounded Rectangle 74"/>
          <p:cNvSpPr>
            <a:spLocks noChangeAspect="1"/>
          </p:cNvSpPr>
          <p:nvPr/>
        </p:nvSpPr>
        <p:spPr>
          <a:xfrm>
            <a:off x="989065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06</a:t>
            </a:r>
            <a:endParaRPr lang="en-US" sz="3555" dirty="0">
              <a:solidFill>
                <a:schemeClr val="bg1"/>
              </a:solidFill>
            </a:endParaRPr>
          </a:p>
        </p:txBody>
      </p:sp>
      <p:sp>
        <p:nvSpPr>
          <p:cNvPr id="41" name="矩形 40"/>
          <p:cNvSpPr/>
          <p:nvPr/>
        </p:nvSpPr>
        <p:spPr>
          <a:xfrm>
            <a:off x="2506093"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2506090" y="1918566"/>
            <a:ext cx="2143254"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Enter the description description of the chart above here.</a:t>
            </a:r>
          </a:p>
        </p:txBody>
      </p:sp>
      <p:sp>
        <p:nvSpPr>
          <p:cNvPr id="44" name="矩形 43"/>
          <p:cNvSpPr/>
          <p:nvPr/>
        </p:nvSpPr>
        <p:spPr>
          <a:xfrm>
            <a:off x="5881614"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5881611" y="1918566"/>
            <a:ext cx="2143254"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Enter the description description of the chart above here.</a:t>
            </a:r>
          </a:p>
        </p:txBody>
      </p:sp>
      <p:sp>
        <p:nvSpPr>
          <p:cNvPr id="46" name="矩形 45"/>
          <p:cNvSpPr/>
          <p:nvPr/>
        </p:nvSpPr>
        <p:spPr>
          <a:xfrm>
            <a:off x="9250665"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9250662" y="1918566"/>
            <a:ext cx="2143254"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Enter the description description of the chart above here.</a:t>
            </a:r>
          </a:p>
        </p:txBody>
      </p:sp>
      <p:sp>
        <p:nvSpPr>
          <p:cNvPr id="48" name="矩形 47"/>
          <p:cNvSpPr/>
          <p:nvPr/>
        </p:nvSpPr>
        <p:spPr>
          <a:xfrm>
            <a:off x="1723434"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98097" y="4991024"/>
            <a:ext cx="213575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Enter the description description of the chart above here.</a:t>
            </a:r>
          </a:p>
        </p:txBody>
      </p:sp>
      <p:sp>
        <p:nvSpPr>
          <p:cNvPr id="50" name="矩形 49"/>
          <p:cNvSpPr/>
          <p:nvPr/>
        </p:nvSpPr>
        <p:spPr>
          <a:xfrm>
            <a:off x="5098949"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4173611" y="4991024"/>
            <a:ext cx="213575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Enter the description description of the chart above here.</a:t>
            </a:r>
          </a:p>
        </p:txBody>
      </p:sp>
      <p:sp>
        <p:nvSpPr>
          <p:cNvPr id="52" name="矩形 51"/>
          <p:cNvSpPr/>
          <p:nvPr/>
        </p:nvSpPr>
        <p:spPr>
          <a:xfrm>
            <a:off x="8471231"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7545894" y="4991024"/>
            <a:ext cx="213575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Enter the description description of the chart above here.</a:t>
            </a:r>
          </a:p>
        </p:txBody>
      </p:sp>
      <p:grpSp>
        <p:nvGrpSpPr>
          <p:cNvPr id="9" name="组合 8"/>
          <p:cNvGrpSpPr/>
          <p:nvPr/>
        </p:nvGrpSpPr>
        <p:grpSpPr>
          <a:xfrm>
            <a:off x="4649342" y="1551434"/>
            <a:ext cx="1207182"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55"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 name="组合 12"/>
          <p:cNvGrpSpPr/>
          <p:nvPr/>
        </p:nvGrpSpPr>
        <p:grpSpPr>
          <a:xfrm>
            <a:off x="6335486" y="4147215"/>
            <a:ext cx="1207182"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121920" numCol="1" spcCol="1270" anchor="ctr" anchorCtr="0">
                <a:noAutofit/>
              </a:bodyPr>
              <a:lstStyle/>
              <a:p>
                <a:pPr algn="ctr" defTabSz="1184910">
                  <a:lnSpc>
                    <a:spcPct val="90000"/>
                  </a:lnSpc>
                  <a:spcBef>
                    <a:spcPct val="0"/>
                  </a:spcBef>
                  <a:spcAft>
                    <a:spcPct val="35000"/>
                  </a:spcAft>
                </a:pPr>
                <a:endParaRPr lang="en-US" sz="4265" dirty="0"/>
              </a:p>
            </p:txBody>
          </p:sp>
        </p:grpSp>
        <p:grpSp>
          <p:nvGrpSpPr>
            <p:cNvPr id="58"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13"/>
          <p:cNvGrpSpPr/>
          <p:nvPr/>
        </p:nvGrpSpPr>
        <p:grpSpPr>
          <a:xfrm>
            <a:off x="2963200" y="4147215"/>
            <a:ext cx="1207182" cy="1684495"/>
            <a:chOff x="2962791" y="4158915"/>
            <a:chExt cx="1207339" cy="1684495"/>
          </a:xfrm>
        </p:grpSpPr>
        <p:grpSp>
          <p:nvGrpSpPr>
            <p:cNvPr id="5"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63"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7"/>
          <p:cNvGrpSpPr/>
          <p:nvPr/>
        </p:nvGrpSpPr>
        <p:grpSpPr>
          <a:xfrm>
            <a:off x="1277056" y="1549863"/>
            <a:ext cx="1207182" cy="1666328"/>
            <a:chOff x="1276428" y="1549863"/>
            <a:chExt cx="1207339" cy="1666328"/>
          </a:xfrm>
        </p:grpSpPr>
        <p:grpSp>
          <p:nvGrpSpPr>
            <p:cNvPr id="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endParaRPr lang="en-US" sz="4800" dirty="0">
                  <a:latin typeface="FontAwesome" pitchFamily="2" charset="0"/>
                </a:endParaRPr>
              </a:p>
            </p:txBody>
          </p:sp>
        </p:grpSp>
        <p:grpSp>
          <p:nvGrpSpPr>
            <p:cNvPr id="66"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8"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9"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0" name="组合 9"/>
          <p:cNvGrpSpPr/>
          <p:nvPr/>
        </p:nvGrpSpPr>
        <p:grpSpPr>
          <a:xfrm>
            <a:off x="8021629" y="1551434"/>
            <a:ext cx="1207182" cy="1664759"/>
            <a:chOff x="8021879" y="1551432"/>
            <a:chExt cx="1207339" cy="1664759"/>
          </a:xfrm>
        </p:grpSpPr>
        <p:grpSp>
          <p:nvGrpSpPr>
            <p:cNvPr id="4"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4910">
                  <a:lnSpc>
                    <a:spcPct val="90000"/>
                  </a:lnSpc>
                  <a:spcBef>
                    <a:spcPct val="0"/>
                  </a:spcBef>
                  <a:spcAft>
                    <a:spcPct val="35000"/>
                  </a:spcAft>
                </a:pPr>
                <a:endParaRPr lang="en-US" sz="5335" dirty="0">
                  <a:latin typeface="FontAwesome" pitchFamily="2" charset="0"/>
                </a:endParaRPr>
              </a:p>
            </p:txBody>
          </p:sp>
        </p:grpSp>
        <p:grpSp>
          <p:nvGrpSpPr>
            <p:cNvPr id="70" name="组合 69"/>
            <p:cNvGrpSpPr/>
            <p:nvPr/>
          </p:nvGrpSpPr>
          <p:grpSpPr>
            <a:xfrm>
              <a:off x="8265548" y="1903661"/>
              <a:ext cx="720000" cy="486000"/>
              <a:chOff x="5356779" y="2874996"/>
              <a:chExt cx="240638" cy="182454"/>
            </a:xfrm>
          </p:grpSpPr>
          <p:sp>
            <p:nvSpPr>
              <p:cNvPr id="72"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9707770" y="4147215"/>
            <a:ext cx="1207182" cy="1711733"/>
            <a:chOff x="9708239" y="4147213"/>
            <a:chExt cx="1207339" cy="1711733"/>
          </a:xfrm>
        </p:grpSpPr>
        <p:grpSp>
          <p:nvGrpSpPr>
            <p:cNvPr id="7"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76" name="组合 75"/>
            <p:cNvGrpSpPr/>
            <p:nvPr/>
          </p:nvGrpSpPr>
          <p:grpSpPr>
            <a:xfrm>
              <a:off x="10034838" y="4952084"/>
              <a:ext cx="576000" cy="576000"/>
              <a:chOff x="5367288" y="3705211"/>
              <a:chExt cx="252966" cy="252966"/>
            </a:xfrm>
          </p:grpSpPr>
          <p:sp>
            <p:nvSpPr>
              <p:cNvPr id="78"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标题 10"/>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trips(upRight)">
                                      <p:cBhvr>
                                        <p:cTn id="7" dur="500"/>
                                        <p:tgtEl>
                                          <p:spTgt spid="8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350" fill="hold"/>
                                        <p:tgtEl>
                                          <p:spTgt spid="97"/>
                                        </p:tgtEl>
                                        <p:attrNameLst>
                                          <p:attrName>ppt_w</p:attrName>
                                        </p:attrNameLst>
                                      </p:cBhvr>
                                      <p:tavLst>
                                        <p:tav tm="0">
                                          <p:val>
                                            <p:fltVal val="0"/>
                                          </p:val>
                                        </p:tav>
                                        <p:tav tm="100000">
                                          <p:val>
                                            <p:strVal val="#ppt_w"/>
                                          </p:val>
                                        </p:tav>
                                      </p:tavLst>
                                    </p:anim>
                                    <p:anim calcmode="lin" valueType="num">
                                      <p:cBhvr>
                                        <p:cTn id="12" dur="350" fill="hold"/>
                                        <p:tgtEl>
                                          <p:spTgt spid="9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400"/>
                                        <p:tgtEl>
                                          <p:spTgt spid="4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400"/>
                                        <p:tgtEl>
                                          <p:spTgt spid="42"/>
                                        </p:tgtEl>
                                      </p:cBhvr>
                                    </p:animEffect>
                                  </p:childTnLst>
                                </p:cTn>
                              </p:par>
                            </p:childTnLst>
                          </p:cTn>
                        </p:par>
                        <p:par>
                          <p:cTn id="25" fill="hold">
                            <p:stCondLst>
                              <p:cond delay="2000"/>
                            </p:stCondLst>
                            <p:childTnLst>
                              <p:par>
                                <p:cTn id="26" presetID="23" presetClass="entr" presetSubtype="16" fill="hold" grpId="0" nodeType="afterEffect">
                                  <p:stCondLst>
                                    <p:cond delay="250"/>
                                  </p:stCondLst>
                                  <p:childTnLst>
                                    <p:set>
                                      <p:cBhvr>
                                        <p:cTn id="27" dur="1" fill="hold">
                                          <p:stCondLst>
                                            <p:cond delay="0"/>
                                          </p:stCondLst>
                                        </p:cTn>
                                        <p:tgtEl>
                                          <p:spTgt spid="100"/>
                                        </p:tgtEl>
                                        <p:attrNameLst>
                                          <p:attrName>style.visibility</p:attrName>
                                        </p:attrNameLst>
                                      </p:cBhvr>
                                      <p:to>
                                        <p:strVal val="visible"/>
                                      </p:to>
                                    </p:set>
                                    <p:anim calcmode="lin" valueType="num">
                                      <p:cBhvr>
                                        <p:cTn id="28" dur="350" fill="hold"/>
                                        <p:tgtEl>
                                          <p:spTgt spid="100"/>
                                        </p:tgtEl>
                                        <p:attrNameLst>
                                          <p:attrName>ppt_w</p:attrName>
                                        </p:attrNameLst>
                                      </p:cBhvr>
                                      <p:tavLst>
                                        <p:tav tm="0">
                                          <p:val>
                                            <p:fltVal val="0"/>
                                          </p:val>
                                        </p:tav>
                                        <p:tav tm="100000">
                                          <p:val>
                                            <p:strVal val="#ppt_w"/>
                                          </p:val>
                                        </p:tav>
                                      </p:tavLst>
                                    </p:anim>
                                    <p:anim calcmode="lin" valueType="num">
                                      <p:cBhvr>
                                        <p:cTn id="29" dur="350" fill="hold"/>
                                        <p:tgtEl>
                                          <p:spTgt spid="100"/>
                                        </p:tgtEl>
                                        <p:attrNameLst>
                                          <p:attrName>ppt_h</p:attrName>
                                        </p:attrNameLst>
                                      </p:cBhvr>
                                      <p:tavLst>
                                        <p:tav tm="0">
                                          <p:val>
                                            <p:fltVal val="0"/>
                                          </p:val>
                                        </p:tav>
                                        <p:tav tm="100000">
                                          <p:val>
                                            <p:strVal val="#ppt_h"/>
                                          </p:val>
                                        </p:tav>
                                      </p:tavLst>
                                    </p:anim>
                                  </p:childTnLst>
                                </p:cTn>
                              </p:par>
                            </p:childTnLst>
                          </p:cTn>
                        </p:par>
                        <p:par>
                          <p:cTn id="30" fill="hold">
                            <p:stCondLst>
                              <p:cond delay="275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50" fill="hold"/>
                                        <p:tgtEl>
                                          <p:spTgt spid="14"/>
                                        </p:tgtEl>
                                        <p:attrNameLst>
                                          <p:attrName>ppt_x</p:attrName>
                                        </p:attrNameLst>
                                      </p:cBhvr>
                                      <p:tavLst>
                                        <p:tav tm="0">
                                          <p:val>
                                            <p:strVal val="#ppt_x"/>
                                          </p:val>
                                        </p:tav>
                                        <p:tav tm="100000">
                                          <p:val>
                                            <p:strVal val="#ppt_x"/>
                                          </p:val>
                                        </p:tav>
                                      </p:tavLst>
                                    </p:anim>
                                    <p:anim calcmode="lin" valueType="num">
                                      <p:cBhvr additive="base">
                                        <p:cTn id="34" dur="25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3250"/>
                            </p:stCondLst>
                            <p:childTnLst>
                              <p:par>
                                <p:cTn id="36" presetID="22" presetClass="entr" presetSubtype="2"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400"/>
                                        <p:tgtEl>
                                          <p:spTgt spid="4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400"/>
                                        <p:tgtEl>
                                          <p:spTgt spid="49"/>
                                        </p:tgtEl>
                                      </p:cBhvr>
                                    </p:animEffect>
                                  </p:childTnLst>
                                </p:cTn>
                              </p:par>
                            </p:childTnLst>
                          </p:cTn>
                        </p:par>
                        <p:par>
                          <p:cTn id="42" fill="hold">
                            <p:stCondLst>
                              <p:cond delay="3750"/>
                            </p:stCondLst>
                            <p:childTnLst>
                              <p:par>
                                <p:cTn id="43" presetID="23" presetClass="entr" presetSubtype="16" fill="hold" grpId="0" nodeType="afterEffect">
                                  <p:stCondLst>
                                    <p:cond delay="25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350" fill="hold"/>
                                        <p:tgtEl>
                                          <p:spTgt spid="106"/>
                                        </p:tgtEl>
                                        <p:attrNameLst>
                                          <p:attrName>ppt_w</p:attrName>
                                        </p:attrNameLst>
                                      </p:cBhvr>
                                      <p:tavLst>
                                        <p:tav tm="0">
                                          <p:val>
                                            <p:fltVal val="0"/>
                                          </p:val>
                                        </p:tav>
                                        <p:tav tm="100000">
                                          <p:val>
                                            <p:strVal val="#ppt_w"/>
                                          </p:val>
                                        </p:tav>
                                      </p:tavLst>
                                    </p:anim>
                                    <p:anim calcmode="lin" valueType="num">
                                      <p:cBhvr>
                                        <p:cTn id="46" dur="350" fill="hold"/>
                                        <p:tgtEl>
                                          <p:spTgt spid="106"/>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50" fill="hold"/>
                                        <p:tgtEl>
                                          <p:spTgt spid="9"/>
                                        </p:tgtEl>
                                        <p:attrNameLst>
                                          <p:attrName>ppt_x</p:attrName>
                                        </p:attrNameLst>
                                      </p:cBhvr>
                                      <p:tavLst>
                                        <p:tav tm="0">
                                          <p:val>
                                            <p:strVal val="#ppt_x"/>
                                          </p:val>
                                        </p:tav>
                                        <p:tav tm="100000">
                                          <p:val>
                                            <p:strVal val="#ppt_x"/>
                                          </p:val>
                                        </p:tav>
                                      </p:tavLst>
                                    </p:anim>
                                    <p:anim calcmode="lin" valueType="num">
                                      <p:cBhvr additive="base">
                                        <p:cTn id="51" dur="25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4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400"/>
                                        <p:tgtEl>
                                          <p:spTgt spid="45"/>
                                        </p:tgtEl>
                                      </p:cBhvr>
                                    </p:animEffect>
                                  </p:childTnLst>
                                </p:cTn>
                              </p:par>
                            </p:childTnLst>
                          </p:cTn>
                        </p:par>
                        <p:par>
                          <p:cTn id="59" fill="hold">
                            <p:stCondLst>
                              <p:cond delay="5500"/>
                            </p:stCondLst>
                            <p:childTnLst>
                              <p:par>
                                <p:cTn id="60" presetID="23" presetClass="entr" presetSubtype="16" fill="hold" grpId="0" nodeType="afterEffect">
                                  <p:stCondLst>
                                    <p:cond delay="250"/>
                                  </p:stCondLst>
                                  <p:childTnLst>
                                    <p:set>
                                      <p:cBhvr>
                                        <p:cTn id="61" dur="1" fill="hold">
                                          <p:stCondLst>
                                            <p:cond delay="0"/>
                                          </p:stCondLst>
                                        </p:cTn>
                                        <p:tgtEl>
                                          <p:spTgt spid="124"/>
                                        </p:tgtEl>
                                        <p:attrNameLst>
                                          <p:attrName>style.visibility</p:attrName>
                                        </p:attrNameLst>
                                      </p:cBhvr>
                                      <p:to>
                                        <p:strVal val="visible"/>
                                      </p:to>
                                    </p:set>
                                    <p:anim calcmode="lin" valueType="num">
                                      <p:cBhvr>
                                        <p:cTn id="62" dur="350" fill="hold"/>
                                        <p:tgtEl>
                                          <p:spTgt spid="124"/>
                                        </p:tgtEl>
                                        <p:attrNameLst>
                                          <p:attrName>ppt_w</p:attrName>
                                        </p:attrNameLst>
                                      </p:cBhvr>
                                      <p:tavLst>
                                        <p:tav tm="0">
                                          <p:val>
                                            <p:fltVal val="0"/>
                                          </p:val>
                                        </p:tav>
                                        <p:tav tm="100000">
                                          <p:val>
                                            <p:strVal val="#ppt_w"/>
                                          </p:val>
                                        </p:tav>
                                      </p:tavLst>
                                    </p:anim>
                                    <p:anim calcmode="lin" valueType="num">
                                      <p:cBhvr>
                                        <p:cTn id="63" dur="350" fill="hold"/>
                                        <p:tgtEl>
                                          <p:spTgt spid="124"/>
                                        </p:tgtEl>
                                        <p:attrNameLst>
                                          <p:attrName>ppt_h</p:attrName>
                                        </p:attrNameLst>
                                      </p:cBhvr>
                                      <p:tavLst>
                                        <p:tav tm="0">
                                          <p:val>
                                            <p:fltVal val="0"/>
                                          </p:val>
                                        </p:tav>
                                        <p:tav tm="100000">
                                          <p:val>
                                            <p:strVal val="#ppt_h"/>
                                          </p:val>
                                        </p:tav>
                                      </p:tavLst>
                                    </p:anim>
                                  </p:childTnLst>
                                </p:cTn>
                              </p:par>
                            </p:childTnLst>
                          </p:cTn>
                        </p:par>
                        <p:par>
                          <p:cTn id="64" fill="hold">
                            <p:stCondLst>
                              <p:cond delay="6250"/>
                            </p:stCondLst>
                            <p:childTnLst>
                              <p:par>
                                <p:cTn id="65" presetID="2" presetClass="entr" presetSubtype="4"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250" fill="hold"/>
                                        <p:tgtEl>
                                          <p:spTgt spid="13"/>
                                        </p:tgtEl>
                                        <p:attrNameLst>
                                          <p:attrName>ppt_x</p:attrName>
                                        </p:attrNameLst>
                                      </p:cBhvr>
                                      <p:tavLst>
                                        <p:tav tm="0">
                                          <p:val>
                                            <p:strVal val="#ppt_x"/>
                                          </p:val>
                                        </p:tav>
                                        <p:tav tm="100000">
                                          <p:val>
                                            <p:strVal val="#ppt_x"/>
                                          </p:val>
                                        </p:tav>
                                      </p:tavLst>
                                    </p:anim>
                                    <p:anim calcmode="lin" valueType="num">
                                      <p:cBhvr additive="base">
                                        <p:cTn id="68" dur="25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6750"/>
                            </p:stCondLst>
                            <p:childTnLst>
                              <p:par>
                                <p:cTn id="70" presetID="2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400"/>
                                        <p:tgtEl>
                                          <p:spTgt spid="5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right)">
                                      <p:cBhvr>
                                        <p:cTn id="75" dur="400"/>
                                        <p:tgtEl>
                                          <p:spTgt spid="51"/>
                                        </p:tgtEl>
                                      </p:cBhvr>
                                    </p:animEffect>
                                  </p:childTnLst>
                                </p:cTn>
                              </p:par>
                            </p:childTnLst>
                          </p:cTn>
                        </p:par>
                        <p:par>
                          <p:cTn id="76" fill="hold">
                            <p:stCondLst>
                              <p:cond delay="7250"/>
                            </p:stCondLst>
                            <p:childTnLst>
                              <p:par>
                                <p:cTn id="77" presetID="23" presetClass="entr" presetSubtype="16" fill="hold" grpId="0" nodeType="afterEffect">
                                  <p:stCondLst>
                                    <p:cond delay="250"/>
                                  </p:stCondLst>
                                  <p:childTnLst>
                                    <p:set>
                                      <p:cBhvr>
                                        <p:cTn id="78" dur="1" fill="hold">
                                          <p:stCondLst>
                                            <p:cond delay="0"/>
                                          </p:stCondLst>
                                        </p:cTn>
                                        <p:tgtEl>
                                          <p:spTgt spid="131"/>
                                        </p:tgtEl>
                                        <p:attrNameLst>
                                          <p:attrName>style.visibility</p:attrName>
                                        </p:attrNameLst>
                                      </p:cBhvr>
                                      <p:to>
                                        <p:strVal val="visible"/>
                                      </p:to>
                                    </p:set>
                                    <p:anim calcmode="lin" valueType="num">
                                      <p:cBhvr>
                                        <p:cTn id="79" dur="350" fill="hold"/>
                                        <p:tgtEl>
                                          <p:spTgt spid="131"/>
                                        </p:tgtEl>
                                        <p:attrNameLst>
                                          <p:attrName>ppt_w</p:attrName>
                                        </p:attrNameLst>
                                      </p:cBhvr>
                                      <p:tavLst>
                                        <p:tav tm="0">
                                          <p:val>
                                            <p:fltVal val="0"/>
                                          </p:val>
                                        </p:tav>
                                        <p:tav tm="100000">
                                          <p:val>
                                            <p:strVal val="#ppt_w"/>
                                          </p:val>
                                        </p:tav>
                                      </p:tavLst>
                                    </p:anim>
                                    <p:anim calcmode="lin" valueType="num">
                                      <p:cBhvr>
                                        <p:cTn id="80" dur="350" fill="hold"/>
                                        <p:tgtEl>
                                          <p:spTgt spid="131"/>
                                        </p:tgtEl>
                                        <p:attrNameLst>
                                          <p:attrName>ppt_h</p:attrName>
                                        </p:attrNameLst>
                                      </p:cBhvr>
                                      <p:tavLst>
                                        <p:tav tm="0">
                                          <p:val>
                                            <p:fltVal val="0"/>
                                          </p:val>
                                        </p:tav>
                                        <p:tav tm="100000">
                                          <p:val>
                                            <p:strVal val="#ppt_h"/>
                                          </p:val>
                                        </p:tav>
                                      </p:tavLst>
                                    </p:anim>
                                  </p:childTnLst>
                                </p:cTn>
                              </p:par>
                            </p:childTnLst>
                          </p:cTn>
                        </p:par>
                        <p:par>
                          <p:cTn id="81" fill="hold">
                            <p:stCondLst>
                              <p:cond delay="8000"/>
                            </p:stCondLst>
                            <p:childTnLst>
                              <p:par>
                                <p:cTn id="82" presetID="2" presetClass="entr" presetSubtype="1"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250" fill="hold"/>
                                        <p:tgtEl>
                                          <p:spTgt spid="10"/>
                                        </p:tgtEl>
                                        <p:attrNameLst>
                                          <p:attrName>ppt_x</p:attrName>
                                        </p:attrNameLst>
                                      </p:cBhvr>
                                      <p:tavLst>
                                        <p:tav tm="0">
                                          <p:val>
                                            <p:strVal val="#ppt_x"/>
                                          </p:val>
                                        </p:tav>
                                        <p:tav tm="100000">
                                          <p:val>
                                            <p:strVal val="#ppt_x"/>
                                          </p:val>
                                        </p:tav>
                                      </p:tavLst>
                                    </p:anim>
                                    <p:anim calcmode="lin" valueType="num">
                                      <p:cBhvr additive="base">
                                        <p:cTn id="85" dur="250" fill="hold"/>
                                        <p:tgtEl>
                                          <p:spTgt spid="10"/>
                                        </p:tgtEl>
                                        <p:attrNameLst>
                                          <p:attrName>ppt_y</p:attrName>
                                        </p:attrNameLst>
                                      </p:cBhvr>
                                      <p:tavLst>
                                        <p:tav tm="0">
                                          <p:val>
                                            <p:strVal val="0-#ppt_h/2"/>
                                          </p:val>
                                        </p:tav>
                                        <p:tav tm="100000">
                                          <p:val>
                                            <p:strVal val="#ppt_y"/>
                                          </p:val>
                                        </p:tav>
                                      </p:tavLst>
                                    </p:anim>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400"/>
                                        <p:tgtEl>
                                          <p:spTgt spid="4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400"/>
                                        <p:tgtEl>
                                          <p:spTgt spid="47"/>
                                        </p:tgtEl>
                                      </p:cBhvr>
                                    </p:animEffect>
                                  </p:childTnLst>
                                </p:cTn>
                              </p:par>
                            </p:childTnLst>
                          </p:cTn>
                        </p:par>
                        <p:par>
                          <p:cTn id="93" fill="hold">
                            <p:stCondLst>
                              <p:cond delay="9000"/>
                            </p:stCondLst>
                            <p:childTnLst>
                              <p:par>
                                <p:cTn id="94" presetID="23" presetClass="entr" presetSubtype="16" fill="hold" grpId="0" nodeType="afterEffect">
                                  <p:stCondLst>
                                    <p:cond delay="250"/>
                                  </p:stCondLst>
                                  <p:childTnLst>
                                    <p:set>
                                      <p:cBhvr>
                                        <p:cTn id="95" dur="1" fill="hold">
                                          <p:stCondLst>
                                            <p:cond delay="0"/>
                                          </p:stCondLst>
                                        </p:cTn>
                                        <p:tgtEl>
                                          <p:spTgt spid="135"/>
                                        </p:tgtEl>
                                        <p:attrNameLst>
                                          <p:attrName>style.visibility</p:attrName>
                                        </p:attrNameLst>
                                      </p:cBhvr>
                                      <p:to>
                                        <p:strVal val="visible"/>
                                      </p:to>
                                    </p:set>
                                    <p:anim calcmode="lin" valueType="num">
                                      <p:cBhvr>
                                        <p:cTn id="96" dur="350" fill="hold"/>
                                        <p:tgtEl>
                                          <p:spTgt spid="135"/>
                                        </p:tgtEl>
                                        <p:attrNameLst>
                                          <p:attrName>ppt_w</p:attrName>
                                        </p:attrNameLst>
                                      </p:cBhvr>
                                      <p:tavLst>
                                        <p:tav tm="0">
                                          <p:val>
                                            <p:fltVal val="0"/>
                                          </p:val>
                                        </p:tav>
                                        <p:tav tm="100000">
                                          <p:val>
                                            <p:strVal val="#ppt_w"/>
                                          </p:val>
                                        </p:tav>
                                      </p:tavLst>
                                    </p:anim>
                                    <p:anim calcmode="lin" valueType="num">
                                      <p:cBhvr>
                                        <p:cTn id="97" dur="350" fill="hold"/>
                                        <p:tgtEl>
                                          <p:spTgt spid="135"/>
                                        </p:tgtEl>
                                        <p:attrNameLst>
                                          <p:attrName>ppt_h</p:attrName>
                                        </p:attrNameLst>
                                      </p:cBhvr>
                                      <p:tavLst>
                                        <p:tav tm="0">
                                          <p:val>
                                            <p:fltVal val="0"/>
                                          </p:val>
                                        </p:tav>
                                        <p:tav tm="100000">
                                          <p:val>
                                            <p:strVal val="#ppt_h"/>
                                          </p:val>
                                        </p:tav>
                                      </p:tavLst>
                                    </p:anim>
                                  </p:childTnLst>
                                </p:cTn>
                              </p:par>
                            </p:childTnLst>
                          </p:cTn>
                        </p:par>
                        <p:par>
                          <p:cTn id="98" fill="hold">
                            <p:stCondLst>
                              <p:cond delay="9750"/>
                            </p:stCondLst>
                            <p:childTnLst>
                              <p:par>
                                <p:cTn id="99" presetID="2" presetClass="entr" presetSubtype="4"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250" fill="hold"/>
                                        <p:tgtEl>
                                          <p:spTgt spid="12"/>
                                        </p:tgtEl>
                                        <p:attrNameLst>
                                          <p:attrName>ppt_x</p:attrName>
                                        </p:attrNameLst>
                                      </p:cBhvr>
                                      <p:tavLst>
                                        <p:tav tm="0">
                                          <p:val>
                                            <p:strVal val="#ppt_x"/>
                                          </p:val>
                                        </p:tav>
                                        <p:tav tm="100000">
                                          <p:val>
                                            <p:strVal val="#ppt_x"/>
                                          </p:val>
                                        </p:tav>
                                      </p:tavLst>
                                    </p:anim>
                                    <p:anim calcmode="lin" valueType="num">
                                      <p:cBhvr additive="base">
                                        <p:cTn id="102" dur="250" fill="hold"/>
                                        <p:tgtEl>
                                          <p:spTgt spid="12"/>
                                        </p:tgtEl>
                                        <p:attrNameLst>
                                          <p:attrName>ppt_y</p:attrName>
                                        </p:attrNameLst>
                                      </p:cBhvr>
                                      <p:tavLst>
                                        <p:tav tm="0">
                                          <p:val>
                                            <p:strVal val="1+#ppt_h/2"/>
                                          </p:val>
                                        </p:tav>
                                        <p:tav tm="100000">
                                          <p:val>
                                            <p:strVal val="#ppt_y"/>
                                          </p:val>
                                        </p:tav>
                                      </p:tavLst>
                                    </p:anim>
                                  </p:childTnLst>
                                </p:cTn>
                              </p:par>
                            </p:childTnLst>
                          </p:cTn>
                        </p:par>
                        <p:par>
                          <p:cTn id="103" fill="hold">
                            <p:stCondLst>
                              <p:cond delay="10250"/>
                            </p:stCondLst>
                            <p:childTnLst>
                              <p:par>
                                <p:cTn id="104" presetID="22" presetClass="entr" presetSubtype="2"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right)">
                                      <p:cBhvr>
                                        <p:cTn id="106" dur="400"/>
                                        <p:tgtEl>
                                          <p:spTgt spid="52"/>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right)">
                                      <p:cBhvr>
                                        <p:cTn id="109"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6" grpId="0" animBg="1"/>
      <p:bldP spid="124" grpId="0" animBg="1"/>
      <p:bldP spid="131" grpId="0" animBg="1"/>
      <p:bldP spid="135" grpId="0" animBg="1"/>
      <p:bldP spid="41" grpId="0"/>
      <p:bldP spid="42" grpId="0"/>
      <p:bldP spid="44" grpId="0"/>
      <p:bldP spid="45" grpId="0"/>
      <p:bldP spid="46" grpId="0"/>
      <p:bldP spid="47" grpId="0"/>
      <p:bldP spid="48" grpId="0"/>
      <p:bldP spid="49" grpId="0"/>
      <p:bldP spid="50" grpId="0"/>
      <p:bldP spid="51" grpId="0"/>
      <p:bldP spid="52" grpId="0"/>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itchFamily="2" charset="-122"/>
              <a:ea typeface="方正兰亭黑简体"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90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50 years</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25 years</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75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6" name="TextBox 42"/>
          <p:cNvSpPr txBox="1"/>
          <p:nvPr/>
        </p:nvSpPr>
        <p:spPr>
          <a:xfrm>
            <a:off x="464728" y="4629378"/>
            <a:ext cx="1907369"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27" name="矩形 26"/>
          <p:cNvSpPr>
            <a:spLocks noChangeArrowheads="1"/>
          </p:cNvSpPr>
          <p:nvPr/>
        </p:nvSpPr>
        <p:spPr bwMode="auto">
          <a:xfrm>
            <a:off x="548805"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28" name="TextBox 42"/>
          <p:cNvSpPr txBox="1"/>
          <p:nvPr/>
        </p:nvSpPr>
        <p:spPr>
          <a:xfrm>
            <a:off x="3438277" y="4629378"/>
            <a:ext cx="1823294"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29" name="矩形 28"/>
          <p:cNvSpPr>
            <a:spLocks noChangeArrowheads="1"/>
          </p:cNvSpPr>
          <p:nvPr/>
        </p:nvSpPr>
        <p:spPr bwMode="auto">
          <a:xfrm>
            <a:off x="3438279"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30" name="TextBox 42"/>
          <p:cNvSpPr txBox="1"/>
          <p:nvPr/>
        </p:nvSpPr>
        <p:spPr>
          <a:xfrm>
            <a:off x="6327751" y="4629378"/>
            <a:ext cx="1823294"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31" name="矩形 30"/>
          <p:cNvSpPr>
            <a:spLocks noChangeArrowheads="1"/>
          </p:cNvSpPr>
          <p:nvPr/>
        </p:nvSpPr>
        <p:spPr bwMode="auto">
          <a:xfrm>
            <a:off x="6327753"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32" name="TextBox 42"/>
          <p:cNvSpPr txBox="1"/>
          <p:nvPr/>
        </p:nvSpPr>
        <p:spPr>
          <a:xfrm>
            <a:off x="9217225" y="4629378"/>
            <a:ext cx="1823295"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33" name="矩形 32"/>
          <p:cNvSpPr>
            <a:spLocks noChangeArrowheads="1"/>
          </p:cNvSpPr>
          <p:nvPr/>
        </p:nvSpPr>
        <p:spPr bwMode="auto">
          <a:xfrm>
            <a:off x="9217228"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A comprehensive description of the chart above is entered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rot="10800000">
            <a:off x="765980" y="252007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3" name="任意多边形 12"/>
          <p:cNvSpPr/>
          <p:nvPr/>
        </p:nvSpPr>
        <p:spPr>
          <a:xfrm>
            <a:off x="5555049" y="284455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4" name="任意多边形 13"/>
          <p:cNvSpPr/>
          <p:nvPr/>
        </p:nvSpPr>
        <p:spPr>
          <a:xfrm>
            <a:off x="558001" y="-11852"/>
            <a:ext cx="5619281" cy="6869664"/>
          </a:xfrm>
          <a:custGeom>
            <a:avLst/>
            <a:gdLst>
              <a:gd name="connsiteX0" fmla="*/ 756568 w 4593513"/>
              <a:gd name="connsiteY0" fmla="*/ 0 h 7245349"/>
              <a:gd name="connsiteX1" fmla="*/ 4593513 w 4593513"/>
              <a:gd name="connsiteY1" fmla="*/ 0 h 7245349"/>
              <a:gd name="connsiteX2" fmla="*/ 3830873 w 4593513"/>
              <a:gd name="connsiteY2" fmla="*/ 7245349 h 7245349"/>
              <a:gd name="connsiteX3" fmla="*/ 0 w 4593513"/>
              <a:gd name="connsiteY3" fmla="*/ 7245349 h 7245349"/>
              <a:gd name="connsiteX4" fmla="*/ 0 w 4593513"/>
              <a:gd name="connsiteY4" fmla="*/ 7187657 h 724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513" h="7245349">
                <a:moveTo>
                  <a:pt x="756568" y="0"/>
                </a:moveTo>
                <a:lnTo>
                  <a:pt x="4593513" y="0"/>
                </a:lnTo>
                <a:lnTo>
                  <a:pt x="3830873" y="7245349"/>
                </a:lnTo>
                <a:lnTo>
                  <a:pt x="0" y="7245349"/>
                </a:lnTo>
                <a:lnTo>
                  <a:pt x="0" y="7187657"/>
                </a:lnTo>
                <a:close/>
              </a:path>
            </a:pathLst>
          </a:custGeom>
          <a:blipFill dpi="0" rotWithShape="1">
            <a:blip r:embed="rId2"/>
            <a:srcRect/>
            <a:stretch>
              <a:fillRect t="175" b="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 name="矩形 14"/>
          <p:cNvSpPr/>
          <p:nvPr/>
        </p:nvSpPr>
        <p:spPr>
          <a:xfrm>
            <a:off x="763424" y="2844556"/>
            <a:ext cx="5208435" cy="11568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6" name="TextBox 11"/>
          <p:cNvSpPr txBox="1"/>
          <p:nvPr/>
        </p:nvSpPr>
        <p:spPr>
          <a:xfrm>
            <a:off x="8083591" y="2589561"/>
            <a:ext cx="2613215" cy="675570"/>
          </a:xfrm>
          <a:prstGeom prst="rect">
            <a:avLst/>
          </a:prstGeom>
          <a:noFill/>
        </p:spPr>
        <p:txBody>
          <a:bodyPr wrap="none" rtlCol="0">
            <a:spAutoFit/>
          </a:bodyPr>
          <a:lstStyle/>
          <a:p>
            <a:pPr marL="0" lvl="1" algn="r"/>
            <a:r>
              <a:rPr lang="zh-CN" altLang="en-US" sz="3790" dirty="0">
                <a:solidFill>
                  <a:schemeClr val="accent1"/>
                </a:solidFill>
                <a:latin typeface="微软雅黑" panose="020B0503020204020204" pitchFamily="34" charset="-122"/>
                <a:ea typeface="微软雅黑" panose="020B0503020204020204" pitchFamily="34" charset="-122"/>
                <a:cs typeface="+mn-ea"/>
                <a:sym typeface="+mn-lt"/>
              </a:rPr>
              <a:t>Title bar text</a:t>
            </a:r>
            <a:endParaRPr lang="en-US" altLang="zh-CN" sz="3790" dirty="0">
              <a:solidFill>
                <a:schemeClr val="accent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69613" y="2624952"/>
            <a:ext cx="1596057" cy="1596057"/>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grpSp>
      <p:sp>
        <p:nvSpPr>
          <p:cNvPr id="20" name="TextBox 13"/>
          <p:cNvSpPr txBox="1"/>
          <p:nvPr/>
        </p:nvSpPr>
        <p:spPr>
          <a:xfrm>
            <a:off x="2765809" y="2910049"/>
            <a:ext cx="1203664" cy="1025987"/>
          </a:xfrm>
          <a:prstGeom prst="rect">
            <a:avLst/>
          </a:prstGeom>
          <a:noFill/>
        </p:spPr>
        <p:txBody>
          <a:bodyPr wrap="square" lIns="0" tIns="0" rIns="0" bIns="0" rtlCol="0">
            <a:spAutoFit/>
          </a:bodyPr>
          <a:lstStyle/>
          <a:p>
            <a:pPr algn="ctr"/>
            <a:r>
              <a:rPr lang="en-US" altLang="zh-CN" sz="6665" b="1" dirty="0">
                <a:solidFill>
                  <a:schemeClr val="accent1"/>
                </a:solidFill>
                <a:latin typeface="微软雅黑" panose="020B0503020204020204" pitchFamily="34" charset="-122"/>
                <a:ea typeface="微软雅黑" panose="020B0503020204020204" pitchFamily="34" charset="-122"/>
              </a:rPr>
              <a:t>04</a:t>
            </a:r>
            <a:endParaRPr lang="zh-CN" altLang="en-US" sz="6665" b="1" dirty="0">
              <a:solidFill>
                <a:schemeClr val="accent1"/>
              </a:solidFill>
              <a:latin typeface="微软雅黑" panose="020B0503020204020204" pitchFamily="34" charset="-122"/>
              <a:ea typeface="微软雅黑" panose="020B0503020204020204" pitchFamily="34" charset="-122"/>
            </a:endParaRPr>
          </a:p>
        </p:txBody>
      </p:sp>
      <p:sp>
        <p:nvSpPr>
          <p:cNvPr id="21" name="TextBox 11"/>
          <p:cNvSpPr txBox="1"/>
          <p:nvPr/>
        </p:nvSpPr>
        <p:spPr>
          <a:xfrm>
            <a:off x="6577311"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2" name="TextBox 11"/>
          <p:cNvSpPr txBox="1"/>
          <p:nvPr/>
        </p:nvSpPr>
        <p:spPr>
          <a:xfrm>
            <a:off x="8637059"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3" name="TextBox 11"/>
          <p:cNvSpPr txBox="1"/>
          <p:nvPr/>
        </p:nvSpPr>
        <p:spPr>
          <a:xfrm>
            <a:off x="6577311"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4" name="TextBox 11"/>
          <p:cNvSpPr txBox="1"/>
          <p:nvPr/>
        </p:nvSpPr>
        <p:spPr>
          <a:xfrm>
            <a:off x="8637059"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6630813" y="3346467"/>
            <a:ext cx="39712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146" y="2844556"/>
            <a:ext cx="5022689" cy="6095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750"/>
                            </p:stCondLst>
                            <p:childTnLst>
                              <p:par>
                                <p:cTn id="17" presetID="22" presetClass="entr" presetSubtype="2"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500"/>
                            </p:stCondLst>
                            <p:childTnLst>
                              <p:par>
                                <p:cTn id="21" presetID="15"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ppt_x</p:attrName>
                                        </p:attrNameLst>
                                      </p:cBhvr>
                                      <p:tavLst>
                                        <p:tav tm="0">
                                          <p:val>
                                            <p:strVal val="#ppt_x-#ppt_w*1.125000"/>
                                          </p:val>
                                        </p:tav>
                                        <p:tav tm="100000">
                                          <p:val>
                                            <p:strVal val="#ppt_x"/>
                                          </p:val>
                                        </p:tav>
                                      </p:tavLst>
                                    </p:anim>
                                    <p:animEffect transition="in" filter="wipe(right)">
                                      <p:cBhvr>
                                        <p:cTn id="37" dur="500"/>
                                        <p:tgtEl>
                                          <p:spTgt spid="16"/>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4500"/>
                            </p:stCondLst>
                            <p:childTnLst>
                              <p:par>
                                <p:cTn id="43" presetID="1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p:tgtEl>
                                          <p:spTgt spid="21"/>
                                        </p:tgtEl>
                                        <p:attrNameLst>
                                          <p:attrName>ppt_x</p:attrName>
                                        </p:attrNameLst>
                                      </p:cBhvr>
                                      <p:tavLst>
                                        <p:tav tm="0">
                                          <p:val>
                                            <p:strVal val="#ppt_x-#ppt_w*1.125000"/>
                                          </p:val>
                                        </p:tav>
                                        <p:tav tm="100000">
                                          <p:val>
                                            <p:strVal val="#ppt_x"/>
                                          </p:val>
                                        </p:tav>
                                      </p:tavLst>
                                    </p:anim>
                                    <p:animEffect transition="in" filter="wipe(right)">
                                      <p:cBhvr>
                                        <p:cTn id="46" dur="500"/>
                                        <p:tgtEl>
                                          <p:spTgt spid="21"/>
                                        </p:tgtEl>
                                      </p:cBhvr>
                                    </p:animEffect>
                                  </p:childTnLst>
                                </p:cTn>
                              </p:par>
                            </p:childTnLst>
                          </p:cTn>
                        </p:par>
                        <p:par>
                          <p:cTn id="47" fill="hold">
                            <p:stCondLst>
                              <p:cond delay="5000"/>
                            </p:stCondLst>
                            <p:childTnLst>
                              <p:par>
                                <p:cTn id="48" presetID="1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p:tgtEl>
                                          <p:spTgt spid="22"/>
                                        </p:tgtEl>
                                        <p:attrNameLst>
                                          <p:attrName>ppt_x</p:attrName>
                                        </p:attrNameLst>
                                      </p:cBhvr>
                                      <p:tavLst>
                                        <p:tav tm="0">
                                          <p:val>
                                            <p:strVal val="#ppt_x-#ppt_w*1.125000"/>
                                          </p:val>
                                        </p:tav>
                                        <p:tav tm="100000">
                                          <p:val>
                                            <p:strVal val="#ppt_x"/>
                                          </p:val>
                                        </p:tav>
                                      </p:tavLst>
                                    </p:anim>
                                    <p:animEffect transition="in" filter="wipe(right)">
                                      <p:cBhvr>
                                        <p:cTn id="51" dur="500"/>
                                        <p:tgtEl>
                                          <p:spTgt spid="22"/>
                                        </p:tgtEl>
                                      </p:cBhvr>
                                    </p:animEffect>
                                  </p:childTnLst>
                                </p:cTn>
                              </p:par>
                            </p:childTnLst>
                          </p:cTn>
                        </p:par>
                        <p:par>
                          <p:cTn id="52" fill="hold">
                            <p:stCondLst>
                              <p:cond delay="5500"/>
                            </p:stCondLst>
                            <p:childTnLst>
                              <p:par>
                                <p:cTn id="53" presetID="1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p:tgtEl>
                                          <p:spTgt spid="23"/>
                                        </p:tgtEl>
                                        <p:attrNameLst>
                                          <p:attrName>ppt_x</p:attrName>
                                        </p:attrNameLst>
                                      </p:cBhvr>
                                      <p:tavLst>
                                        <p:tav tm="0">
                                          <p:val>
                                            <p:strVal val="#ppt_x-#ppt_w*1.125000"/>
                                          </p:val>
                                        </p:tav>
                                        <p:tav tm="100000">
                                          <p:val>
                                            <p:strVal val="#ppt_x"/>
                                          </p:val>
                                        </p:tav>
                                      </p:tavLst>
                                    </p:anim>
                                    <p:animEffect transition="in" filter="wipe(right)">
                                      <p:cBhvr>
                                        <p:cTn id="56" dur="500"/>
                                        <p:tgtEl>
                                          <p:spTgt spid="23"/>
                                        </p:tgtEl>
                                      </p:cBhvr>
                                    </p:animEffect>
                                  </p:childTnLst>
                                </p:cTn>
                              </p:par>
                            </p:childTnLst>
                          </p:cTn>
                        </p:par>
                        <p:par>
                          <p:cTn id="57" fill="hold">
                            <p:stCondLst>
                              <p:cond delay="6000"/>
                            </p:stCondLst>
                            <p:childTnLst>
                              <p:par>
                                <p:cTn id="58" presetID="1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p:tgtEl>
                                          <p:spTgt spid="24"/>
                                        </p:tgtEl>
                                        <p:attrNameLst>
                                          <p:attrName>ppt_x</p:attrName>
                                        </p:attrNameLst>
                                      </p:cBhvr>
                                      <p:tavLst>
                                        <p:tav tm="0">
                                          <p:val>
                                            <p:strVal val="#ppt_x-#ppt_w*1.125000"/>
                                          </p:val>
                                        </p:tav>
                                        <p:tav tm="100000">
                                          <p:val>
                                            <p:strVal val="#ppt_x"/>
                                          </p:val>
                                        </p:tav>
                                      </p:tavLst>
                                    </p:anim>
                                    <p:animEffect transition="in" filter="wipe(righ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20"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247"/>
          <p:cNvCxnSpPr/>
          <p:nvPr/>
        </p:nvCxnSpPr>
        <p:spPr>
          <a:xfrm>
            <a:off x="1043633" y="5477608"/>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3" name="Group 74"/>
          <p:cNvGrpSpPr/>
          <p:nvPr/>
        </p:nvGrpSpPr>
        <p:grpSpPr>
          <a:xfrm>
            <a:off x="2179237" y="1739195"/>
            <a:ext cx="1228789" cy="3456420"/>
            <a:chOff x="1634044" y="1304396"/>
            <a:chExt cx="921712" cy="2592315"/>
          </a:xfrm>
        </p:grpSpPr>
        <p:sp>
          <p:nvSpPr>
            <p:cNvPr id="44" name="Rounded Rectangle 38"/>
            <p:cNvSpPr/>
            <p:nvPr/>
          </p:nvSpPr>
          <p:spPr>
            <a:xfrm>
              <a:off x="1634044"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45" name="Group 46"/>
            <p:cNvGrpSpPr/>
            <p:nvPr/>
          </p:nvGrpSpPr>
          <p:grpSpPr>
            <a:xfrm>
              <a:off x="1703480" y="3032606"/>
              <a:ext cx="782840" cy="782838"/>
              <a:chOff x="1703480" y="3032606"/>
              <a:chExt cx="782840" cy="782838"/>
            </a:xfrm>
          </p:grpSpPr>
          <p:sp>
            <p:nvSpPr>
              <p:cNvPr id="49"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tx2">
                      <a:lumMod val="75000"/>
                    </a:schemeClr>
                  </a:solidFill>
                </a:endParaRPr>
              </a:p>
            </p:txBody>
          </p:sp>
          <p:sp>
            <p:nvSpPr>
              <p:cNvPr id="50"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grpSp>
        <p:grpSp>
          <p:nvGrpSpPr>
            <p:cNvPr id="46" name="Group 61"/>
            <p:cNvGrpSpPr/>
            <p:nvPr/>
          </p:nvGrpSpPr>
          <p:grpSpPr>
            <a:xfrm>
              <a:off x="1683557" y="1477217"/>
              <a:ext cx="822689" cy="2108390"/>
              <a:chOff x="1683557" y="1477217"/>
              <a:chExt cx="822689" cy="2108390"/>
            </a:xfrm>
          </p:grpSpPr>
          <p:sp>
            <p:nvSpPr>
              <p:cNvPr id="47" name="Text Placeholder 3"/>
              <p:cNvSpPr txBox="1"/>
              <p:nvPr/>
            </p:nvSpPr>
            <p:spPr>
              <a:xfrm>
                <a:off x="1907297" y="3262442"/>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Enter the label</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Rectangle 60"/>
              <p:cNvSpPr/>
              <p:nvPr/>
            </p:nvSpPr>
            <p:spPr>
              <a:xfrm>
                <a:off x="1683557" y="1477217"/>
                <a:ext cx="822689" cy="479650"/>
              </a:xfrm>
              <a:prstGeom prst="rect">
                <a:avLst/>
              </a:prstGeom>
            </p:spPr>
            <p:txBody>
              <a:bodyPr wrap="none">
                <a:spAutoFit/>
              </a:bodyPr>
              <a:lstStyle/>
              <a:p>
                <a:pPr algn="ctr" defTabSz="1218565">
                  <a:spcBef>
                    <a:spcPct val="20000"/>
                  </a:spcBef>
                  <a:defRPr/>
                </a:pPr>
                <a:r>
                  <a:rPr lang="en-US" sz="3555" b="1" dirty="0">
                    <a:solidFill>
                      <a:schemeClr val="bg1"/>
                    </a:solidFill>
                  </a:rPr>
                  <a:t>90%</a:t>
                </a:r>
              </a:p>
            </p:txBody>
          </p:sp>
        </p:grpSp>
      </p:grpSp>
      <p:grpSp>
        <p:nvGrpSpPr>
          <p:cNvPr id="51" name="Group 75"/>
          <p:cNvGrpSpPr/>
          <p:nvPr/>
        </p:nvGrpSpPr>
        <p:grpSpPr>
          <a:xfrm>
            <a:off x="3830422" y="2276862"/>
            <a:ext cx="1228789" cy="2918755"/>
            <a:chOff x="2872594" y="1707645"/>
            <a:chExt cx="921712" cy="2189066"/>
          </a:xfrm>
        </p:grpSpPr>
        <p:sp>
          <p:nvSpPr>
            <p:cNvPr id="52" name="Rounded Rectangle 40"/>
            <p:cNvSpPr/>
            <p:nvPr/>
          </p:nvSpPr>
          <p:spPr>
            <a:xfrm>
              <a:off x="2872594" y="1707645"/>
              <a:ext cx="921712" cy="21890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53" name="Group 47"/>
            <p:cNvGrpSpPr/>
            <p:nvPr/>
          </p:nvGrpSpPr>
          <p:grpSpPr>
            <a:xfrm>
              <a:off x="2942030" y="3032606"/>
              <a:ext cx="782840" cy="782838"/>
              <a:chOff x="1703480" y="3032606"/>
              <a:chExt cx="782840" cy="782838"/>
            </a:xfrm>
          </p:grpSpPr>
          <p:sp>
            <p:nvSpPr>
              <p:cNvPr id="57"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sp>
            <p:nvSpPr>
              <p:cNvPr id="58"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grpSp>
        <p:grpSp>
          <p:nvGrpSpPr>
            <p:cNvPr id="54" name="Group 62"/>
            <p:cNvGrpSpPr/>
            <p:nvPr/>
          </p:nvGrpSpPr>
          <p:grpSpPr>
            <a:xfrm>
              <a:off x="2916822" y="1825998"/>
              <a:ext cx="822689" cy="1759608"/>
              <a:chOff x="1683557" y="1750267"/>
              <a:chExt cx="822689" cy="1759608"/>
            </a:xfrm>
          </p:grpSpPr>
          <p:sp>
            <p:nvSpPr>
              <p:cNvPr id="55" name="Text Placeholder 3"/>
              <p:cNvSpPr txBox="1"/>
              <p:nvPr/>
            </p:nvSpPr>
            <p:spPr>
              <a:xfrm>
                <a:off x="1911900" y="3186710"/>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Enter the label</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Rectangle 64"/>
              <p:cNvSpPr/>
              <p:nvPr/>
            </p:nvSpPr>
            <p:spPr>
              <a:xfrm>
                <a:off x="1683557" y="1750267"/>
                <a:ext cx="822689" cy="479651"/>
              </a:xfrm>
              <a:prstGeom prst="rect">
                <a:avLst/>
              </a:prstGeom>
            </p:spPr>
            <p:txBody>
              <a:bodyPr wrap="none">
                <a:spAutoFit/>
              </a:bodyPr>
              <a:lstStyle/>
              <a:p>
                <a:pPr algn="ctr" defTabSz="1218565">
                  <a:spcBef>
                    <a:spcPct val="20000"/>
                  </a:spcBef>
                  <a:defRPr/>
                </a:pPr>
                <a:r>
                  <a:rPr lang="en-US" sz="3555" b="1" dirty="0">
                    <a:solidFill>
                      <a:schemeClr val="bg1"/>
                    </a:solidFill>
                  </a:rPr>
                  <a:t>80%</a:t>
                </a:r>
              </a:p>
            </p:txBody>
          </p:sp>
        </p:grpSp>
      </p:grpSp>
      <p:grpSp>
        <p:nvGrpSpPr>
          <p:cNvPr id="59" name="Group 76"/>
          <p:cNvGrpSpPr/>
          <p:nvPr/>
        </p:nvGrpSpPr>
        <p:grpSpPr>
          <a:xfrm>
            <a:off x="5422706" y="971104"/>
            <a:ext cx="1350049" cy="4224513"/>
            <a:chOff x="4062340" y="728326"/>
            <a:chExt cx="1012669" cy="3168385"/>
          </a:xfrm>
        </p:grpSpPr>
        <p:sp>
          <p:nvSpPr>
            <p:cNvPr id="60" name="Rounded Rectangle 41"/>
            <p:cNvSpPr/>
            <p:nvPr/>
          </p:nvSpPr>
          <p:spPr>
            <a:xfrm>
              <a:off x="4106521" y="728326"/>
              <a:ext cx="921712" cy="316838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61" name="Group 50"/>
            <p:cNvGrpSpPr/>
            <p:nvPr/>
          </p:nvGrpSpPr>
          <p:grpSpPr>
            <a:xfrm>
              <a:off x="4175957" y="3032606"/>
              <a:ext cx="782840" cy="782838"/>
              <a:chOff x="1703480" y="3032606"/>
              <a:chExt cx="782840" cy="782838"/>
            </a:xfrm>
          </p:grpSpPr>
          <p:sp>
            <p:nvSpPr>
              <p:cNvPr id="65"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1"/>
                  </a:solidFill>
                </a:endParaRPr>
              </a:p>
            </p:txBody>
          </p:sp>
          <p:sp>
            <p:nvSpPr>
              <p:cNvPr id="66"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3F3F"/>
                  </a:solidFill>
                </a:endParaRPr>
              </a:p>
            </p:txBody>
          </p:sp>
        </p:grpSp>
        <p:grpSp>
          <p:nvGrpSpPr>
            <p:cNvPr id="62" name="Group 65"/>
            <p:cNvGrpSpPr/>
            <p:nvPr/>
          </p:nvGrpSpPr>
          <p:grpSpPr>
            <a:xfrm>
              <a:off x="4062340" y="958754"/>
              <a:ext cx="1012669" cy="2707642"/>
              <a:chOff x="1594103" y="1174197"/>
              <a:chExt cx="1012669" cy="2707642"/>
            </a:xfrm>
          </p:grpSpPr>
          <p:sp>
            <p:nvSpPr>
              <p:cNvPr id="63" name="Text Placeholder 3"/>
              <p:cNvSpPr txBox="1"/>
              <p:nvPr/>
            </p:nvSpPr>
            <p:spPr>
              <a:xfrm>
                <a:off x="1908046" y="3397091"/>
                <a:ext cx="365783" cy="4847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Enter the label</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Rectangle 67"/>
              <p:cNvSpPr/>
              <p:nvPr/>
            </p:nvSpPr>
            <p:spPr>
              <a:xfrm>
                <a:off x="1594103" y="1174197"/>
                <a:ext cx="1012669" cy="479651"/>
              </a:xfrm>
              <a:prstGeom prst="rect">
                <a:avLst/>
              </a:prstGeom>
            </p:spPr>
            <p:txBody>
              <a:bodyPr wrap="none">
                <a:spAutoFit/>
              </a:bodyPr>
              <a:lstStyle/>
              <a:p>
                <a:pPr algn="ctr" defTabSz="1218565">
                  <a:spcBef>
                    <a:spcPct val="20000"/>
                  </a:spcBef>
                  <a:defRPr/>
                </a:pPr>
                <a:r>
                  <a:rPr lang="en-US" sz="3555" b="1" dirty="0">
                    <a:solidFill>
                      <a:schemeClr val="bg1"/>
                    </a:solidFill>
                  </a:rPr>
                  <a:t>100%</a:t>
                </a:r>
              </a:p>
            </p:txBody>
          </p:sp>
        </p:grpSp>
      </p:grpSp>
      <p:grpSp>
        <p:nvGrpSpPr>
          <p:cNvPr id="67" name="Group 79"/>
          <p:cNvGrpSpPr/>
          <p:nvPr/>
        </p:nvGrpSpPr>
        <p:grpSpPr>
          <a:xfrm>
            <a:off x="8783977" y="1739195"/>
            <a:ext cx="1228789" cy="3456420"/>
            <a:chOff x="6588245" y="1304396"/>
            <a:chExt cx="921712" cy="2592315"/>
          </a:xfrm>
        </p:grpSpPr>
        <p:sp>
          <p:nvSpPr>
            <p:cNvPr id="68" name="Rounded Rectangle 43"/>
            <p:cNvSpPr/>
            <p:nvPr/>
          </p:nvSpPr>
          <p:spPr>
            <a:xfrm>
              <a:off x="6588245"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69" name="Group 56"/>
            <p:cNvGrpSpPr/>
            <p:nvPr/>
          </p:nvGrpSpPr>
          <p:grpSpPr>
            <a:xfrm>
              <a:off x="6657681" y="3032606"/>
              <a:ext cx="782840" cy="782838"/>
              <a:chOff x="1703480" y="3032606"/>
              <a:chExt cx="782840" cy="782838"/>
            </a:xfrm>
          </p:grpSpPr>
          <p:sp>
            <p:nvSpPr>
              <p:cNvPr id="73"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3"/>
                  </a:solidFill>
                </a:endParaRPr>
              </a:p>
            </p:txBody>
          </p:sp>
          <p:sp>
            <p:nvSpPr>
              <p:cNvPr id="74"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00B0F0"/>
                  </a:solidFill>
                </a:endParaRPr>
              </a:p>
            </p:txBody>
          </p:sp>
        </p:grpSp>
        <p:grpSp>
          <p:nvGrpSpPr>
            <p:cNvPr id="70" name="Group 68"/>
            <p:cNvGrpSpPr/>
            <p:nvPr/>
          </p:nvGrpSpPr>
          <p:grpSpPr>
            <a:xfrm>
              <a:off x="6632473" y="1477217"/>
              <a:ext cx="822689" cy="2189179"/>
              <a:chOff x="1683557" y="1477217"/>
              <a:chExt cx="822689" cy="2189179"/>
            </a:xfrm>
          </p:grpSpPr>
          <p:sp>
            <p:nvSpPr>
              <p:cNvPr id="71" name="Text Placeholder 3"/>
              <p:cNvSpPr txBox="1"/>
              <p:nvPr/>
            </p:nvSpPr>
            <p:spPr>
              <a:xfrm>
                <a:off x="1897112" y="3181648"/>
                <a:ext cx="352613" cy="4847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Enter the label</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Rectangle 70"/>
              <p:cNvSpPr/>
              <p:nvPr/>
            </p:nvSpPr>
            <p:spPr>
              <a:xfrm>
                <a:off x="1683557" y="1477217"/>
                <a:ext cx="822689" cy="479651"/>
              </a:xfrm>
              <a:prstGeom prst="rect">
                <a:avLst/>
              </a:prstGeom>
            </p:spPr>
            <p:txBody>
              <a:bodyPr wrap="none">
                <a:spAutoFit/>
              </a:bodyPr>
              <a:lstStyle/>
              <a:p>
                <a:pPr algn="ctr" defTabSz="1218565">
                  <a:spcBef>
                    <a:spcPct val="20000"/>
                  </a:spcBef>
                  <a:defRPr/>
                </a:pPr>
                <a:r>
                  <a:rPr lang="en-US" sz="3555" b="1" dirty="0">
                    <a:solidFill>
                      <a:schemeClr val="bg1"/>
                    </a:solidFill>
                  </a:rPr>
                  <a:t>90%</a:t>
                </a:r>
              </a:p>
            </p:txBody>
          </p:sp>
        </p:grpSp>
      </p:grpSp>
      <p:grpSp>
        <p:nvGrpSpPr>
          <p:cNvPr id="75" name="Group 78"/>
          <p:cNvGrpSpPr/>
          <p:nvPr/>
        </p:nvGrpSpPr>
        <p:grpSpPr>
          <a:xfrm>
            <a:off x="7132792" y="2507290"/>
            <a:ext cx="1228789" cy="2663083"/>
            <a:chOff x="5349694" y="1880466"/>
            <a:chExt cx="921712" cy="1997312"/>
          </a:xfrm>
        </p:grpSpPr>
        <p:sp>
          <p:nvSpPr>
            <p:cNvPr id="76" name="Rounded Rectangle 42"/>
            <p:cNvSpPr/>
            <p:nvPr/>
          </p:nvSpPr>
          <p:spPr>
            <a:xfrm>
              <a:off x="5349694" y="1880466"/>
              <a:ext cx="921712" cy="1997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77" name="Group 77"/>
            <p:cNvGrpSpPr/>
            <p:nvPr/>
          </p:nvGrpSpPr>
          <p:grpSpPr>
            <a:xfrm>
              <a:off x="5397042" y="1960262"/>
              <a:ext cx="822689" cy="1840285"/>
              <a:chOff x="5397042" y="1960262"/>
              <a:chExt cx="822689" cy="1840285"/>
            </a:xfrm>
          </p:grpSpPr>
          <p:grpSp>
            <p:nvGrpSpPr>
              <p:cNvPr id="78" name="Group 53"/>
              <p:cNvGrpSpPr/>
              <p:nvPr/>
            </p:nvGrpSpPr>
            <p:grpSpPr>
              <a:xfrm>
                <a:off x="5419130" y="3017709"/>
                <a:ext cx="782840" cy="782838"/>
                <a:chOff x="1703480" y="3032606"/>
                <a:chExt cx="782840" cy="782838"/>
              </a:xfrm>
            </p:grpSpPr>
            <p:sp>
              <p:nvSpPr>
                <p:cNvPr id="101"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2"/>
                    </a:solidFill>
                  </a:endParaRPr>
                </a:p>
              </p:txBody>
            </p:sp>
            <p:sp>
              <p:nvSpPr>
                <p:cNvPr id="107"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endParaRPr>
                </a:p>
              </p:txBody>
            </p:sp>
          </p:grpSp>
          <p:grpSp>
            <p:nvGrpSpPr>
              <p:cNvPr id="79" name="Group 71"/>
              <p:cNvGrpSpPr/>
              <p:nvPr/>
            </p:nvGrpSpPr>
            <p:grpSpPr>
              <a:xfrm>
                <a:off x="5397042" y="1960262"/>
                <a:ext cx="822689" cy="1711053"/>
                <a:chOff x="1683556" y="1865481"/>
                <a:chExt cx="822689" cy="1711053"/>
              </a:xfrm>
            </p:grpSpPr>
            <p:sp>
              <p:nvSpPr>
                <p:cNvPr id="80" name="Text Placeholder 3"/>
                <p:cNvSpPr txBox="1"/>
                <p:nvPr/>
              </p:nvSpPr>
              <p:spPr>
                <a:xfrm>
                  <a:off x="1819971" y="3091786"/>
                  <a:ext cx="545063" cy="48474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Enter the label</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5" name="Rectangle 73"/>
                <p:cNvSpPr/>
                <p:nvPr/>
              </p:nvSpPr>
              <p:spPr>
                <a:xfrm>
                  <a:off x="1683556" y="1865481"/>
                  <a:ext cx="822689" cy="479650"/>
                </a:xfrm>
                <a:prstGeom prst="rect">
                  <a:avLst/>
                </a:prstGeom>
              </p:spPr>
              <p:txBody>
                <a:bodyPr wrap="none">
                  <a:spAutoFit/>
                </a:bodyPr>
                <a:lstStyle/>
                <a:p>
                  <a:pPr algn="ctr" defTabSz="1218565">
                    <a:spcBef>
                      <a:spcPct val="20000"/>
                    </a:spcBef>
                    <a:defRPr/>
                  </a:pPr>
                  <a:r>
                    <a:rPr lang="en-US" sz="3555" b="1" dirty="0">
                      <a:solidFill>
                        <a:schemeClr val="bg1"/>
                      </a:solidFill>
                    </a:rPr>
                    <a:t>70%</a:t>
                  </a:r>
                </a:p>
              </p:txBody>
            </p:sp>
          </p:grpSp>
        </p:grpSp>
      </p:grpSp>
      <p:sp>
        <p:nvSpPr>
          <p:cNvPr id="108" name="TextBox 107"/>
          <p:cNvSpPr txBox="1"/>
          <p:nvPr/>
        </p:nvSpPr>
        <p:spPr>
          <a:xfrm>
            <a:off x="1035442" y="5612316"/>
            <a:ext cx="10121123"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Enter the comprehensive description description of the chart above, enter the comprehensive description description of the chart above, and enter the comprehensive description description of the chart above here.</a:t>
            </a:r>
          </a:p>
        </p:txBody>
      </p:sp>
      <p:sp>
        <p:nvSpPr>
          <p:cNvPr id="109" name="文本框 13"/>
          <p:cNvSpPr txBox="1"/>
          <p:nvPr/>
        </p:nvSpPr>
        <p:spPr>
          <a:xfrm>
            <a:off x="2271806" y="2644554"/>
            <a:ext cx="1072529" cy="1000009"/>
          </a:xfrm>
          <a:prstGeom prst="rect">
            <a:avLst/>
          </a:prstGeom>
          <a:noFill/>
        </p:spPr>
        <p:txBody>
          <a:bodyPr wrap="square" lIns="91435" tIns="45716" rIns="91435" bIns="45716" rtlCol="0">
            <a:spAutoFit/>
          </a:bodyPr>
          <a:lstStyle/>
          <a:p>
            <a:pPr>
              <a:lnSpc>
                <a:spcPct val="120000"/>
              </a:lnSpc>
              <a:spcBef>
                <a:spcPct val="0"/>
              </a:spcBef>
              <a:buNone/>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Enter a comprehensive description of the chart above here</a:t>
            </a:r>
          </a:p>
        </p:txBody>
      </p:sp>
      <p:sp>
        <p:nvSpPr>
          <p:cNvPr id="110" name="文本框 13"/>
          <p:cNvSpPr txBox="1"/>
          <p:nvPr/>
        </p:nvSpPr>
        <p:spPr>
          <a:xfrm>
            <a:off x="3908550" y="3042733"/>
            <a:ext cx="1058090" cy="1000009"/>
          </a:xfrm>
          <a:prstGeom prst="rect">
            <a:avLst/>
          </a:prstGeom>
          <a:noFill/>
        </p:spPr>
        <p:txBody>
          <a:bodyPr wrap="square" lIns="91435" tIns="45716" rIns="91435" bIns="45716" rtlCol="0">
            <a:spAutoFit/>
          </a:bodyPr>
          <a:lstStyle/>
          <a:p>
            <a:pPr>
              <a:lnSpc>
                <a:spcPct val="120000"/>
              </a:lnSpc>
              <a:spcBef>
                <a:spcPct val="0"/>
              </a:spcBef>
              <a:buNone/>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Enter a comprehensive description of the chart above here</a:t>
            </a:r>
          </a:p>
        </p:txBody>
      </p:sp>
      <p:sp>
        <p:nvSpPr>
          <p:cNvPr id="111" name="文本框 13"/>
          <p:cNvSpPr txBox="1"/>
          <p:nvPr/>
        </p:nvSpPr>
        <p:spPr>
          <a:xfrm>
            <a:off x="8870235" y="2644554"/>
            <a:ext cx="1072529" cy="1000009"/>
          </a:xfrm>
          <a:prstGeom prst="rect">
            <a:avLst/>
          </a:prstGeom>
          <a:noFill/>
        </p:spPr>
        <p:txBody>
          <a:bodyPr wrap="square" lIns="91435" tIns="45716" rIns="91435" bIns="45716" rtlCol="0">
            <a:spAutoFit/>
          </a:bodyPr>
          <a:lstStyle/>
          <a:p>
            <a:pPr>
              <a:lnSpc>
                <a:spcPct val="120000"/>
              </a:lnSpc>
              <a:spcBef>
                <a:spcPct val="0"/>
              </a:spcBef>
              <a:buNone/>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Enter a comprehensive description of the chart above here</a:t>
            </a:r>
          </a:p>
        </p:txBody>
      </p:sp>
      <p:sp>
        <p:nvSpPr>
          <p:cNvPr id="112" name="文本框 13"/>
          <p:cNvSpPr txBox="1"/>
          <p:nvPr/>
        </p:nvSpPr>
        <p:spPr>
          <a:xfrm>
            <a:off x="7230098" y="3042733"/>
            <a:ext cx="1058090" cy="1000009"/>
          </a:xfrm>
          <a:prstGeom prst="rect">
            <a:avLst/>
          </a:prstGeom>
          <a:noFill/>
        </p:spPr>
        <p:txBody>
          <a:bodyPr wrap="square" lIns="91435" tIns="45716" rIns="91435" bIns="45716" rtlCol="0">
            <a:spAutoFit/>
          </a:bodyPr>
          <a:lstStyle/>
          <a:p>
            <a:pPr>
              <a:lnSpc>
                <a:spcPct val="120000"/>
              </a:lnSpc>
              <a:spcBef>
                <a:spcPct val="0"/>
              </a:spcBef>
              <a:buNone/>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Enter a comprehensive description of the chart above here</a:t>
            </a:r>
          </a:p>
        </p:txBody>
      </p:sp>
      <p:sp>
        <p:nvSpPr>
          <p:cNvPr id="113" name="文本框 13"/>
          <p:cNvSpPr txBox="1"/>
          <p:nvPr/>
        </p:nvSpPr>
        <p:spPr>
          <a:xfrm>
            <a:off x="5562321" y="1905221"/>
            <a:ext cx="1058090" cy="1000009"/>
          </a:xfrm>
          <a:prstGeom prst="rect">
            <a:avLst/>
          </a:prstGeom>
          <a:noFill/>
        </p:spPr>
        <p:txBody>
          <a:bodyPr wrap="square" lIns="91435" tIns="45716" rIns="91435" bIns="45716" rtlCol="0">
            <a:spAutoFit/>
          </a:bodyPr>
          <a:lstStyle/>
          <a:p>
            <a:pPr>
              <a:lnSpc>
                <a:spcPct val="120000"/>
              </a:lnSpc>
              <a:spcBef>
                <a:spcPct val="0"/>
              </a:spcBef>
              <a:buNone/>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Enter a comprehensive description of the chart above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dissolve">
                                      <p:cBhvr>
                                        <p:cTn id="32" dur="500"/>
                                        <p:tgtEl>
                                          <p:spTgt spid="10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dissolve">
                                      <p:cBhvr>
                                        <p:cTn id="35" dur="500"/>
                                        <p:tgtEl>
                                          <p:spTgt spid="11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dissolve">
                                      <p:cBhvr>
                                        <p:cTn id="38" dur="500"/>
                                        <p:tgtEl>
                                          <p:spTgt spid="11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dissolve">
                                      <p:cBhvr>
                                        <p:cTn id="41" dur="500"/>
                                        <p:tgtEl>
                                          <p:spTgt spid="11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dissolve">
                                      <p:cBhvr>
                                        <p:cTn id="44" dur="500"/>
                                        <p:tgtEl>
                                          <p:spTgt spid="113"/>
                                        </p:tgtEl>
                                      </p:cBhvr>
                                    </p:animEffect>
                                  </p:childTnLst>
                                </p:cTn>
                              </p:par>
                            </p:childTnLst>
                          </p:cTn>
                        </p:par>
                        <p:par>
                          <p:cTn id="45" fill="hold">
                            <p:stCondLst>
                              <p:cond delay="3000"/>
                            </p:stCondLst>
                            <p:childTnLst>
                              <p:par>
                                <p:cTn id="46" presetID="18" presetClass="entr" presetSubtype="3" fill="hold" nodeType="afterEffect">
                                  <p:stCondLst>
                                    <p:cond delay="25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par>
                          <p:cTn id="49" fill="hold">
                            <p:stCondLst>
                              <p:cond delay="3750"/>
                            </p:stCondLst>
                            <p:childTnLst>
                              <p:par>
                                <p:cTn id="50" presetID="10" presetClass="entr" presetSubtype="0" fill="hold" grpId="0" nodeType="after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2" grpId="0"/>
      <p:bldP spid="1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615" y="244528"/>
            <a:ext cx="5498640" cy="6673106"/>
          </a:xfrm>
          <a:prstGeom prst="rect">
            <a:avLst/>
          </a:prstGeom>
        </p:spPr>
      </p:pic>
      <p:sp>
        <p:nvSpPr>
          <p:cNvPr id="19" name="矩形 18"/>
          <p:cNvSpPr/>
          <p:nvPr/>
        </p:nvSpPr>
        <p:spPr>
          <a:xfrm>
            <a:off x="3426615" y="1128939"/>
            <a:ext cx="2733121" cy="830997"/>
          </a:xfrm>
          <a:prstGeom prst="rect">
            <a:avLst/>
          </a:prstGeom>
          <a:noFill/>
        </p:spPr>
        <p:txBody>
          <a:bodyPr wrap="none">
            <a:spAutoFit/>
          </a:bodyPr>
          <a:lstStyle/>
          <a:p>
            <a:pPr algn="ctr"/>
            <a:r>
              <a:rPr lang="en-US" altLang="zh-CN" sz="4800" dirty="0">
                <a:solidFill>
                  <a:schemeClr val="accent1"/>
                </a:solidFill>
                <a:latin typeface="微软雅黑" panose="020B0503020204020204" pitchFamily="34" charset="-122"/>
                <a:ea typeface="微软雅黑" panose="020B0503020204020204" pitchFamily="34" charset="-122"/>
              </a:rPr>
              <a:t>contents</a:t>
            </a:r>
          </a:p>
        </p:txBody>
      </p:sp>
      <p:sp>
        <p:nvSpPr>
          <p:cNvPr id="21" name="矩形 20"/>
          <p:cNvSpPr/>
          <p:nvPr/>
        </p:nvSpPr>
        <p:spPr>
          <a:xfrm>
            <a:off x="7546497" y="1315294"/>
            <a:ext cx="2339102" cy="461665"/>
          </a:xfrm>
          <a:prstGeom prst="rect">
            <a:avLst/>
          </a:prstGeom>
        </p:spPr>
        <p:txBody>
          <a:bodyPr wrap="none">
            <a:spAutoFit/>
          </a:bodyPr>
          <a:lstStyle/>
          <a:p>
            <a:r>
              <a:rPr lang="zh-CN" altLang="en-US" sz="2400" dirty="0">
                <a:solidFill>
                  <a:schemeClr val="tx2"/>
                </a:solidFill>
                <a:latin typeface="微软雅黑" panose="020B0503020204020204" pitchFamily="34" charset="-122"/>
                <a:ea typeface="微软雅黑" panose="020B0503020204020204" pitchFamily="34" charset="-122"/>
              </a:rPr>
              <a:t>Heading bar input text</a:t>
            </a:r>
          </a:p>
        </p:txBody>
      </p:sp>
      <p:sp>
        <p:nvSpPr>
          <p:cNvPr id="22" name="矩形 21"/>
          <p:cNvSpPr/>
          <p:nvPr/>
        </p:nvSpPr>
        <p:spPr>
          <a:xfrm>
            <a:off x="7546497" y="1664681"/>
            <a:ext cx="4541628" cy="338554"/>
          </a:xfrm>
          <a:prstGeom prst="rect">
            <a:avLst/>
          </a:prstGeom>
        </p:spPr>
        <p:txBody>
          <a:bodyPr wrap="none">
            <a:spAutoFit/>
          </a:bodyPr>
          <a:lstStyle/>
          <a:p>
            <a:r>
              <a:rPr lang="en-US" altLang="zh-CN" sz="1600" dirty="0">
                <a:solidFill>
                  <a:schemeClr val="tx2"/>
                </a:solidFill>
              </a:rPr>
              <a:t>Click to add a section on the content description</a:t>
            </a:r>
            <a:endParaRPr lang="zh-CN" altLang="en-US" sz="1600" dirty="0">
              <a:solidFill>
                <a:schemeClr val="tx2"/>
              </a:solidFill>
            </a:endParaRPr>
          </a:p>
        </p:txBody>
      </p:sp>
      <p:sp>
        <p:nvSpPr>
          <p:cNvPr id="23" name="矩形 22"/>
          <p:cNvSpPr/>
          <p:nvPr/>
        </p:nvSpPr>
        <p:spPr>
          <a:xfrm>
            <a:off x="7546497" y="2517331"/>
            <a:ext cx="2339102" cy="461665"/>
          </a:xfrm>
          <a:prstGeom prst="rect">
            <a:avLst/>
          </a:prstGeom>
        </p:spPr>
        <p:txBody>
          <a:bodyPr wrap="none">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Heading bar input text</a:t>
            </a:r>
          </a:p>
        </p:txBody>
      </p:sp>
      <p:sp>
        <p:nvSpPr>
          <p:cNvPr id="24" name="矩形 23"/>
          <p:cNvSpPr/>
          <p:nvPr/>
        </p:nvSpPr>
        <p:spPr>
          <a:xfrm>
            <a:off x="7546497" y="2866718"/>
            <a:ext cx="4541628" cy="338554"/>
          </a:xfrm>
          <a:prstGeom prst="rect">
            <a:avLst/>
          </a:prstGeom>
        </p:spPr>
        <p:txBody>
          <a:bodyPr wrap="none">
            <a:spAutoFit/>
          </a:bodyPr>
          <a:lstStyle/>
          <a:p>
            <a:r>
              <a:rPr lang="en-US" altLang="zh-CN" sz="1600" dirty="0">
                <a:solidFill>
                  <a:schemeClr val="accent1"/>
                </a:solidFill>
              </a:rPr>
              <a:t>Click to add a section on the content description</a:t>
            </a:r>
            <a:endParaRPr lang="zh-CN" altLang="en-US" sz="1600" dirty="0">
              <a:solidFill>
                <a:schemeClr val="accent1"/>
              </a:solidFill>
            </a:endParaRPr>
          </a:p>
        </p:txBody>
      </p:sp>
      <p:sp>
        <p:nvSpPr>
          <p:cNvPr id="25" name="矩形 24"/>
          <p:cNvSpPr/>
          <p:nvPr/>
        </p:nvSpPr>
        <p:spPr>
          <a:xfrm>
            <a:off x="7546497" y="3552478"/>
            <a:ext cx="2339102" cy="461665"/>
          </a:xfrm>
          <a:prstGeom prst="rect">
            <a:avLst/>
          </a:prstGeom>
        </p:spPr>
        <p:txBody>
          <a:bodyPr wrap="none">
            <a:spAutoFit/>
          </a:bodyPr>
          <a:lstStyle/>
          <a:p>
            <a:r>
              <a:rPr lang="zh-CN" altLang="en-US" sz="2400" dirty="0">
                <a:solidFill>
                  <a:schemeClr val="tx2"/>
                </a:solidFill>
                <a:latin typeface="微软雅黑" panose="020B0503020204020204" pitchFamily="34" charset="-122"/>
                <a:ea typeface="微软雅黑" panose="020B0503020204020204" pitchFamily="34" charset="-122"/>
              </a:rPr>
              <a:t>Heading bar input text</a:t>
            </a:r>
          </a:p>
        </p:txBody>
      </p:sp>
      <p:sp>
        <p:nvSpPr>
          <p:cNvPr id="26" name="矩形 25"/>
          <p:cNvSpPr/>
          <p:nvPr/>
        </p:nvSpPr>
        <p:spPr>
          <a:xfrm>
            <a:off x="7546497" y="3950767"/>
            <a:ext cx="4541628" cy="338554"/>
          </a:xfrm>
          <a:prstGeom prst="rect">
            <a:avLst/>
          </a:prstGeom>
        </p:spPr>
        <p:txBody>
          <a:bodyPr wrap="none">
            <a:spAutoFit/>
          </a:bodyPr>
          <a:lstStyle/>
          <a:p>
            <a:r>
              <a:rPr lang="en-US" altLang="zh-CN" sz="1600" dirty="0">
                <a:solidFill>
                  <a:schemeClr val="tx2"/>
                </a:solidFill>
              </a:rPr>
              <a:t>Click to add a section on the content description</a:t>
            </a:r>
            <a:endParaRPr lang="zh-CN" altLang="en-US" sz="1600" dirty="0">
              <a:solidFill>
                <a:schemeClr val="tx2"/>
              </a:solidFill>
            </a:endParaRPr>
          </a:p>
        </p:txBody>
      </p:sp>
      <p:sp>
        <p:nvSpPr>
          <p:cNvPr id="27" name="矩形 26"/>
          <p:cNvSpPr/>
          <p:nvPr/>
        </p:nvSpPr>
        <p:spPr>
          <a:xfrm>
            <a:off x="7546497" y="4823016"/>
            <a:ext cx="2339102" cy="461665"/>
          </a:xfrm>
          <a:prstGeom prst="rect">
            <a:avLst/>
          </a:prstGeom>
        </p:spPr>
        <p:txBody>
          <a:bodyPr wrap="none">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Heading bar input text</a:t>
            </a:r>
          </a:p>
        </p:txBody>
      </p:sp>
      <p:sp>
        <p:nvSpPr>
          <p:cNvPr id="28" name="矩形 27"/>
          <p:cNvSpPr/>
          <p:nvPr/>
        </p:nvSpPr>
        <p:spPr>
          <a:xfrm>
            <a:off x="7546497" y="5172403"/>
            <a:ext cx="4541628" cy="338554"/>
          </a:xfrm>
          <a:prstGeom prst="rect">
            <a:avLst/>
          </a:prstGeom>
        </p:spPr>
        <p:txBody>
          <a:bodyPr wrap="none">
            <a:spAutoFit/>
          </a:bodyPr>
          <a:lstStyle/>
          <a:p>
            <a:r>
              <a:rPr lang="en-US" altLang="zh-CN" sz="1600" dirty="0">
                <a:solidFill>
                  <a:schemeClr val="accent1"/>
                </a:solidFill>
              </a:rPr>
              <a:t>Click to add a section on the content description</a:t>
            </a:r>
            <a:endParaRPr lang="zh-CN" altLang="en-US" sz="1600" dirty="0">
              <a:solidFill>
                <a:schemeClr val="accent1"/>
              </a:solidFill>
            </a:endParaRPr>
          </a:p>
        </p:txBody>
      </p:sp>
      <p:grpSp>
        <p:nvGrpSpPr>
          <p:cNvPr id="29" name="组合 28"/>
          <p:cNvGrpSpPr/>
          <p:nvPr/>
        </p:nvGrpSpPr>
        <p:grpSpPr>
          <a:xfrm>
            <a:off x="6689823" y="1220207"/>
            <a:ext cx="748748" cy="748748"/>
            <a:chOff x="5576640" y="1876190"/>
            <a:chExt cx="748748" cy="748748"/>
          </a:xfrm>
        </p:grpSpPr>
        <p:sp>
          <p:nvSpPr>
            <p:cNvPr id="30" name="椭圆 29"/>
            <p:cNvSpPr/>
            <p:nvPr/>
          </p:nvSpPr>
          <p:spPr>
            <a:xfrm>
              <a:off x="5576640" y="1876190"/>
              <a:ext cx="748748" cy="74874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1" name="矩形 30"/>
            <p:cNvSpPr/>
            <p:nvPr/>
          </p:nvSpPr>
          <p:spPr>
            <a:xfrm>
              <a:off x="5772351" y="2025190"/>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6689823" y="2410142"/>
            <a:ext cx="748748" cy="748748"/>
            <a:chOff x="5576640" y="3066125"/>
            <a:chExt cx="748748" cy="748748"/>
          </a:xfrm>
        </p:grpSpPr>
        <p:sp>
          <p:nvSpPr>
            <p:cNvPr id="33" name="椭圆 32"/>
            <p:cNvSpPr/>
            <p:nvPr/>
          </p:nvSpPr>
          <p:spPr>
            <a:xfrm>
              <a:off x="5576640" y="3066125"/>
              <a:ext cx="748748" cy="748748"/>
            </a:xfrm>
            <a:prstGeom prst="ellipse">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4" name="矩形 33"/>
            <p:cNvSpPr/>
            <p:nvPr/>
          </p:nvSpPr>
          <p:spPr>
            <a:xfrm>
              <a:off x="5772351" y="3213306"/>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6689823" y="3600077"/>
            <a:ext cx="748748" cy="748748"/>
            <a:chOff x="5576640" y="4256060"/>
            <a:chExt cx="748748" cy="748748"/>
          </a:xfrm>
        </p:grpSpPr>
        <p:sp>
          <p:nvSpPr>
            <p:cNvPr id="36" name="椭圆 35"/>
            <p:cNvSpPr/>
            <p:nvPr/>
          </p:nvSpPr>
          <p:spPr>
            <a:xfrm>
              <a:off x="5576640" y="4256060"/>
              <a:ext cx="748748" cy="748748"/>
            </a:xfrm>
            <a:prstGeom prst="ellipse">
              <a:avLst/>
            </a:prstGeom>
            <a:solidFill>
              <a:schemeClr val="tx2"/>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sp>
          <p:nvSpPr>
            <p:cNvPr id="37" name="矩形 36"/>
            <p:cNvSpPr/>
            <p:nvPr/>
          </p:nvSpPr>
          <p:spPr>
            <a:xfrm>
              <a:off x="5772352" y="4401422"/>
              <a:ext cx="365805"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6689823" y="4790013"/>
            <a:ext cx="748748" cy="748748"/>
            <a:chOff x="5576640" y="5445996"/>
            <a:chExt cx="748748" cy="748748"/>
          </a:xfrm>
        </p:grpSpPr>
        <p:sp>
          <p:nvSpPr>
            <p:cNvPr id="39" name="椭圆 38"/>
            <p:cNvSpPr/>
            <p:nvPr/>
          </p:nvSpPr>
          <p:spPr>
            <a:xfrm>
              <a:off x="5576640" y="5445996"/>
              <a:ext cx="748748" cy="748748"/>
            </a:xfrm>
            <a:prstGeom prst="ellipse">
              <a:avLst/>
            </a:prstGeom>
            <a:solidFill>
              <a:schemeClr val="accent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40" name="矩形 39"/>
            <p:cNvSpPr/>
            <p:nvPr/>
          </p:nvSpPr>
          <p:spPr>
            <a:xfrm>
              <a:off x="5772351" y="5589538"/>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4</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par>
                          <p:cTn id="53" fill="hold">
                            <p:stCondLst>
                              <p:cond delay="2500"/>
                            </p:stCondLst>
                            <p:childTnLst>
                              <p:par>
                                <p:cTn id="54" presetID="53" presetClass="entr" presetSubtype="16"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063364" y="1705969"/>
            <a:ext cx="2935894" cy="2936276"/>
          </a:xfrm>
          <a:prstGeom prst="ellipse">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flipH="1">
            <a:off x="7177058" y="1705969"/>
            <a:ext cx="2935894" cy="2936276"/>
          </a:xfrm>
          <a:prstGeom prst="ellipse">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628054" y="1705969"/>
            <a:ext cx="2935894" cy="2936276"/>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5898541" y="2077035"/>
            <a:ext cx="394923" cy="515661"/>
            <a:chOff x="5811231" y="2445120"/>
            <a:chExt cx="446271" cy="582632"/>
          </a:xfrm>
          <a:solidFill>
            <a:schemeClr val="bg1"/>
          </a:solidFill>
        </p:grpSpPr>
        <p:sp>
          <p:nvSpPr>
            <p:cNvPr id="33" name="Freeform 37"/>
            <p:cNvSpPr>
              <a:spLocks noEditPoints="1"/>
            </p:cNvSpPr>
            <p:nvPr/>
          </p:nvSpPr>
          <p:spPr bwMode="auto">
            <a:xfrm>
              <a:off x="5811231" y="2445120"/>
              <a:ext cx="446271" cy="582632"/>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grpFill/>
            <a:ln w="9525">
              <a:noFill/>
              <a:round/>
            </a:ln>
          </p:spPr>
          <p:txBody>
            <a:bodyPr vert="horz" wrap="square" lIns="121920" tIns="60960" rIns="121920" bIns="60960" numCol="1" anchor="t" anchorCtr="0" compatLnSpc="1"/>
            <a:lstStyle/>
            <a:p>
              <a:endParaRPr lang="en-US" sz="3200"/>
            </a:p>
          </p:txBody>
        </p:sp>
        <p:sp>
          <p:nvSpPr>
            <p:cNvPr id="34" name="Freeform 38"/>
            <p:cNvSpPr/>
            <p:nvPr/>
          </p:nvSpPr>
          <p:spPr bwMode="auto">
            <a:xfrm>
              <a:off x="6004616" y="2841806"/>
              <a:ext cx="59502" cy="131403"/>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grpFill/>
            <a:ln w="9525">
              <a:noFill/>
              <a:round/>
            </a:ln>
          </p:spPr>
          <p:txBody>
            <a:bodyPr vert="horz" wrap="square" lIns="121920" tIns="60960" rIns="121920" bIns="60960" numCol="1" anchor="t" anchorCtr="0" compatLnSpc="1"/>
            <a:lstStyle/>
            <a:p>
              <a:endParaRPr lang="en-US" sz="3200"/>
            </a:p>
          </p:txBody>
        </p:sp>
      </p:grpSp>
      <p:sp>
        <p:nvSpPr>
          <p:cNvPr id="35" name="矩形 47"/>
          <p:cNvSpPr>
            <a:spLocks noChangeArrowheads="1"/>
          </p:cNvSpPr>
          <p:nvPr/>
        </p:nvSpPr>
        <p:spPr bwMode="auto">
          <a:xfrm>
            <a:off x="5028723" y="3201199"/>
            <a:ext cx="2134556" cy="56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to select the picture format can directly replace the picture.</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3"/>
          <p:cNvSpPr>
            <a:spLocks noChangeArrowheads="1"/>
          </p:cNvSpPr>
          <p:nvPr/>
        </p:nvSpPr>
        <p:spPr bwMode="auto">
          <a:xfrm>
            <a:off x="5144461" y="2768555"/>
            <a:ext cx="1903083" cy="42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Click to add a title</a:t>
            </a:r>
          </a:p>
        </p:txBody>
      </p:sp>
      <p:sp>
        <p:nvSpPr>
          <p:cNvPr id="37" name="矩形 47"/>
          <p:cNvSpPr>
            <a:spLocks noChangeArrowheads="1"/>
          </p:cNvSpPr>
          <p:nvPr/>
        </p:nvSpPr>
        <p:spPr bwMode="auto">
          <a:xfrm>
            <a:off x="1918163" y="5330788"/>
            <a:ext cx="3226296" cy="56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to select the picture format can directly replace the picture.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
          <p:cNvSpPr>
            <a:spLocks noChangeArrowheads="1"/>
          </p:cNvSpPr>
          <p:nvPr/>
        </p:nvSpPr>
        <p:spPr bwMode="auto">
          <a:xfrm>
            <a:off x="2615802" y="4867117"/>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Click to add a title</a:t>
            </a:r>
          </a:p>
        </p:txBody>
      </p:sp>
      <p:sp>
        <p:nvSpPr>
          <p:cNvPr id="39" name="矩形 47"/>
          <p:cNvSpPr>
            <a:spLocks noChangeArrowheads="1"/>
          </p:cNvSpPr>
          <p:nvPr/>
        </p:nvSpPr>
        <p:spPr bwMode="auto">
          <a:xfrm>
            <a:off x="7047544" y="5330788"/>
            <a:ext cx="3194925" cy="56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to select the picture format can directly replace the picture.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
          <p:cNvSpPr>
            <a:spLocks noChangeArrowheads="1"/>
          </p:cNvSpPr>
          <p:nvPr/>
        </p:nvSpPr>
        <p:spPr bwMode="auto">
          <a:xfrm>
            <a:off x="7729496" y="4867117"/>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Click to add a title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3" presetClass="entr" presetSubtype="52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ppt_x</p:attrName>
                                        </p:attrNameLst>
                                      </p:cBhvr>
                                      <p:tavLst>
                                        <p:tav tm="0">
                                          <p:val>
                                            <p:fltVal val="0.5"/>
                                          </p:val>
                                        </p:tav>
                                        <p:tav tm="100000">
                                          <p:val>
                                            <p:strVal val="#ppt_x"/>
                                          </p:val>
                                        </p:tav>
                                      </p:tavLst>
                                    </p:anim>
                                    <p:anim calcmode="lin" valueType="num">
                                      <p:cBhvr>
                                        <p:cTn id="16" dur="500" fill="hold"/>
                                        <p:tgtEl>
                                          <p:spTgt spid="16"/>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 calcmode="lin" valueType="num">
                                      <p:cBhvr>
                                        <p:cTn id="21" dur="500" fill="hold"/>
                                        <p:tgtEl>
                                          <p:spTgt spid="28"/>
                                        </p:tgtEl>
                                        <p:attrNameLst>
                                          <p:attrName>ppt_x</p:attrName>
                                        </p:attrNameLst>
                                      </p:cBhvr>
                                      <p:tavLst>
                                        <p:tav tm="0">
                                          <p:val>
                                            <p:fltVal val="0.5"/>
                                          </p:val>
                                        </p:tav>
                                        <p:tav tm="100000">
                                          <p:val>
                                            <p:strVal val="#ppt_x"/>
                                          </p:val>
                                        </p:tav>
                                      </p:tavLst>
                                    </p:anim>
                                    <p:anim calcmode="lin" valueType="num">
                                      <p:cBhvr>
                                        <p:cTn id="22" dur="500" fill="hold"/>
                                        <p:tgtEl>
                                          <p:spTgt spid="28"/>
                                        </p:tgtEl>
                                        <p:attrNameLst>
                                          <p:attrName>ppt_y</p:attrName>
                                        </p:attrNameLst>
                                      </p:cBhvr>
                                      <p:tavLst>
                                        <p:tav tm="0">
                                          <p:val>
                                            <p:fltVal val="0.5"/>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250"/>
                                        <p:tgtEl>
                                          <p:spTgt spid="32"/>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250"/>
                                        <p:tgtEl>
                                          <p:spTgt spid="36"/>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par>
                          <p:cTn id="35" fill="hold">
                            <p:stCondLst>
                              <p:cond delay="2500"/>
                            </p:stCondLst>
                            <p:childTnLst>
                              <p:par>
                                <p:cTn id="36" presetID="37"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anim calcmode="lin" valueType="num">
                                      <p:cBhvr>
                                        <p:cTn id="39" dur="500" fill="hold"/>
                                        <p:tgtEl>
                                          <p:spTgt spid="38"/>
                                        </p:tgtEl>
                                        <p:attrNameLst>
                                          <p:attrName>ppt_x</p:attrName>
                                        </p:attrNameLst>
                                      </p:cBhvr>
                                      <p:tavLst>
                                        <p:tav tm="0">
                                          <p:val>
                                            <p:strVal val="#ppt_x"/>
                                          </p:val>
                                        </p:tav>
                                        <p:tav tm="100000">
                                          <p:val>
                                            <p:strVal val="#ppt_x"/>
                                          </p:val>
                                        </p:tav>
                                      </p:tavLst>
                                    </p:anim>
                                    <p:anim calcmode="lin" valueType="num">
                                      <p:cBhvr>
                                        <p:cTn id="40" dur="450" decel="100000" fill="hold"/>
                                        <p:tgtEl>
                                          <p:spTgt spid="38"/>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anim calcmode="lin" valueType="num">
                                      <p:cBhvr>
                                        <p:cTn id="45" dur="500" fill="hold"/>
                                        <p:tgtEl>
                                          <p:spTgt spid="37"/>
                                        </p:tgtEl>
                                        <p:attrNameLst>
                                          <p:attrName>ppt_x</p:attrName>
                                        </p:attrNameLst>
                                      </p:cBhvr>
                                      <p:tavLst>
                                        <p:tav tm="0">
                                          <p:val>
                                            <p:strVal val="#ppt_x"/>
                                          </p:val>
                                        </p:tav>
                                        <p:tav tm="100000">
                                          <p:val>
                                            <p:strVal val="#ppt_x"/>
                                          </p:val>
                                        </p:tav>
                                      </p:tavLst>
                                    </p:anim>
                                    <p:anim calcmode="lin" valueType="num">
                                      <p:cBhvr>
                                        <p:cTn id="46" dur="450" decel="100000" fill="hold"/>
                                        <p:tgtEl>
                                          <p:spTgt spid="37"/>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ppt_x</p:attrName>
                                        </p:attrNameLst>
                                      </p:cBhvr>
                                      <p:tavLst>
                                        <p:tav tm="0">
                                          <p:val>
                                            <p:strVal val="#ppt_x"/>
                                          </p:val>
                                        </p:tav>
                                        <p:tav tm="100000">
                                          <p:val>
                                            <p:strVal val="#ppt_x"/>
                                          </p:val>
                                        </p:tav>
                                      </p:tavLst>
                                    </p:anim>
                                    <p:anim calcmode="lin" valueType="num">
                                      <p:cBhvr>
                                        <p:cTn id="52" dur="450" decel="100000" fill="hold"/>
                                        <p:tgtEl>
                                          <p:spTgt spid="40"/>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54" presetID="37"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anim calcmode="lin" valueType="num">
                                      <p:cBhvr>
                                        <p:cTn id="57" dur="500" fill="hold"/>
                                        <p:tgtEl>
                                          <p:spTgt spid="39"/>
                                        </p:tgtEl>
                                        <p:attrNameLst>
                                          <p:attrName>ppt_x</p:attrName>
                                        </p:attrNameLst>
                                      </p:cBhvr>
                                      <p:tavLst>
                                        <p:tav tm="0">
                                          <p:val>
                                            <p:strVal val="#ppt_x"/>
                                          </p:val>
                                        </p:tav>
                                        <p:tav tm="100000">
                                          <p:val>
                                            <p:strVal val="#ppt_x"/>
                                          </p:val>
                                        </p:tav>
                                      </p:tavLst>
                                    </p:anim>
                                    <p:anim calcmode="lin" valueType="num">
                                      <p:cBhvr>
                                        <p:cTn id="58" dur="450" decel="100000" fill="hold"/>
                                        <p:tgtEl>
                                          <p:spTgt spid="39"/>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31" grpId="0" animBg="1"/>
      <p:bldP spid="35" grpId="0"/>
      <p:bldP spid="36" grpId="0"/>
      <p:bldP spid="37" grpId="0"/>
      <p:bldP spid="3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entagon 35"/>
          <p:cNvSpPr/>
          <p:nvPr/>
        </p:nvSpPr>
        <p:spPr>
          <a:xfrm>
            <a:off x="1187645"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Enter the title</a:t>
            </a:r>
            <a:endParaRPr lang="en-US" sz="2200" b="1" dirty="0">
              <a:latin typeface="微软雅黑" panose="020B0503020204020204" pitchFamily="34" charset="-122"/>
              <a:ea typeface="微软雅黑" panose="020B0503020204020204" pitchFamily="34" charset="-122"/>
            </a:endParaRPr>
          </a:p>
        </p:txBody>
      </p:sp>
      <p:sp>
        <p:nvSpPr>
          <p:cNvPr id="82" name="Pentagon 66"/>
          <p:cNvSpPr/>
          <p:nvPr/>
        </p:nvSpPr>
        <p:spPr>
          <a:xfrm>
            <a:off x="3225585" y="3714785"/>
            <a:ext cx="1863132" cy="1634448"/>
          </a:xfrm>
          <a:prstGeom prst="homePlate">
            <a:avLst>
              <a:gd name="adj" fmla="val 2820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Enter the title</a:t>
            </a:r>
            <a:endParaRPr lang="en-US" altLang="zh-CN" sz="2200" b="1" dirty="0">
              <a:latin typeface="微软雅黑" panose="020B0503020204020204" pitchFamily="34" charset="-122"/>
              <a:ea typeface="微软雅黑" panose="020B0503020204020204" pitchFamily="34" charset="-122"/>
            </a:endParaRPr>
          </a:p>
        </p:txBody>
      </p:sp>
      <p:sp>
        <p:nvSpPr>
          <p:cNvPr id="83" name="Pentagon 69"/>
          <p:cNvSpPr/>
          <p:nvPr/>
        </p:nvSpPr>
        <p:spPr>
          <a:xfrm>
            <a:off x="5263525" y="2005123"/>
            <a:ext cx="1863132" cy="1634448"/>
          </a:xfrm>
          <a:prstGeom prst="homePlate">
            <a:avLst>
              <a:gd name="adj" fmla="val 3072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Enter the title</a:t>
            </a:r>
            <a:endParaRPr lang="en-US" altLang="zh-CN" sz="2200" b="1" dirty="0">
              <a:latin typeface="微软雅黑" panose="020B0503020204020204" pitchFamily="34" charset="-122"/>
              <a:ea typeface="微软雅黑" panose="020B0503020204020204" pitchFamily="34" charset="-122"/>
            </a:endParaRPr>
          </a:p>
        </p:txBody>
      </p:sp>
      <p:sp>
        <p:nvSpPr>
          <p:cNvPr id="84" name="Pentagon 70"/>
          <p:cNvSpPr/>
          <p:nvPr/>
        </p:nvSpPr>
        <p:spPr>
          <a:xfrm>
            <a:off x="7301464" y="3714785"/>
            <a:ext cx="1863132" cy="1634448"/>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Enter the title</a:t>
            </a:r>
            <a:endParaRPr lang="en-US" altLang="zh-CN" sz="2200" b="1" dirty="0">
              <a:latin typeface="微软雅黑" panose="020B0503020204020204" pitchFamily="34" charset="-122"/>
              <a:ea typeface="微软雅黑" panose="020B0503020204020204" pitchFamily="34" charset="-122"/>
            </a:endParaRPr>
          </a:p>
        </p:txBody>
      </p:sp>
      <p:sp>
        <p:nvSpPr>
          <p:cNvPr id="85" name="Pentagon 71"/>
          <p:cNvSpPr/>
          <p:nvPr/>
        </p:nvSpPr>
        <p:spPr>
          <a:xfrm>
            <a:off x="9339403"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Enter the title</a:t>
            </a:r>
            <a:endParaRPr lang="en-US" altLang="zh-CN" sz="2200" b="1" dirty="0">
              <a:latin typeface="微软雅黑" panose="020B0503020204020204" pitchFamily="34" charset="-122"/>
              <a:ea typeface="微软雅黑" panose="020B0503020204020204" pitchFamily="34" charset="-122"/>
            </a:endParaRPr>
          </a:p>
        </p:txBody>
      </p:sp>
      <p:sp>
        <p:nvSpPr>
          <p:cNvPr id="86" name="TextBox 75"/>
          <p:cNvSpPr txBox="1"/>
          <p:nvPr/>
        </p:nvSpPr>
        <p:spPr>
          <a:xfrm>
            <a:off x="3763154" y="2308140"/>
            <a:ext cx="65" cy="246221"/>
          </a:xfrm>
          <a:prstGeom prst="rect">
            <a:avLst/>
          </a:prstGeom>
          <a:noFill/>
        </p:spPr>
        <p:txBody>
          <a:bodyPr wrap="none" lIns="0" tIns="0" rIns="0" bIns="0" rtlCol="0" anchor="t">
            <a:spAutoFit/>
          </a:bodyPr>
          <a:lstStyle/>
          <a:p>
            <a:endParaRPr lang="en-US" sz="1600" b="1" dirty="0">
              <a:solidFill>
                <a:schemeClr val="tx1">
                  <a:lumMod val="75000"/>
                  <a:lumOff val="25000"/>
                </a:schemeClr>
              </a:solidFill>
            </a:endParaRPr>
          </a:p>
        </p:txBody>
      </p:sp>
      <p:sp>
        <p:nvSpPr>
          <p:cNvPr id="87" name="TextBox 82"/>
          <p:cNvSpPr txBox="1"/>
          <p:nvPr/>
        </p:nvSpPr>
        <p:spPr>
          <a:xfrm>
            <a:off x="3223802" y="2145239"/>
            <a:ext cx="1863131" cy="495136"/>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chart above is entered here.</a:t>
            </a:r>
          </a:p>
        </p:txBody>
      </p:sp>
      <p:sp>
        <p:nvSpPr>
          <p:cNvPr id="88" name="TextBox 31"/>
          <p:cNvSpPr txBox="1"/>
          <p:nvPr/>
        </p:nvSpPr>
        <p:spPr>
          <a:xfrm>
            <a:off x="7300869" y="2145239"/>
            <a:ext cx="1863131" cy="495136"/>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chart above is entered here.</a:t>
            </a:r>
          </a:p>
        </p:txBody>
      </p:sp>
      <p:sp>
        <p:nvSpPr>
          <p:cNvPr id="89" name="TextBox 32"/>
          <p:cNvSpPr txBox="1"/>
          <p:nvPr/>
        </p:nvSpPr>
        <p:spPr>
          <a:xfrm>
            <a:off x="1187646" y="3840445"/>
            <a:ext cx="1860753" cy="495136"/>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chart above is entered here.</a:t>
            </a:r>
          </a:p>
        </p:txBody>
      </p:sp>
      <p:sp>
        <p:nvSpPr>
          <p:cNvPr id="90" name="TextBox 33"/>
          <p:cNvSpPr txBox="1"/>
          <p:nvPr/>
        </p:nvSpPr>
        <p:spPr>
          <a:xfrm>
            <a:off x="5262335" y="3840445"/>
            <a:ext cx="1863131" cy="495136"/>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chart above is entered here.</a:t>
            </a:r>
          </a:p>
        </p:txBody>
      </p:sp>
      <p:sp>
        <p:nvSpPr>
          <p:cNvPr id="91" name="TextBox 34"/>
          <p:cNvSpPr txBox="1"/>
          <p:nvPr/>
        </p:nvSpPr>
        <p:spPr>
          <a:xfrm>
            <a:off x="9339403" y="3840445"/>
            <a:ext cx="1863131" cy="495136"/>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 comprehensive description of the chart above is entered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lide(fromLeft)">
                                      <p:cBhvr>
                                        <p:cTn id="7" dur="500"/>
                                        <p:tgtEl>
                                          <p:spTgt spid="8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slide(fromBottom)">
                                      <p:cBhvr>
                                        <p:cTn id="11" dur="500"/>
                                        <p:tgtEl>
                                          <p:spTgt spid="8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slide(fromLeft)">
                                      <p:cBhvr>
                                        <p:cTn id="15" dur="500"/>
                                        <p:tgtEl>
                                          <p:spTgt spid="82"/>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slide(fromBottom)">
                                      <p:cBhvr>
                                        <p:cTn id="19" dur="500"/>
                                        <p:tgtEl>
                                          <p:spTgt spid="87"/>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slide(fromLeft)">
                                      <p:cBhvr>
                                        <p:cTn id="23" dur="500"/>
                                        <p:tgtEl>
                                          <p:spTgt spid="83"/>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slide(fromBottom)">
                                      <p:cBhvr>
                                        <p:cTn id="27" dur="500"/>
                                        <p:tgtEl>
                                          <p:spTgt spid="90"/>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slide(fromLeft)">
                                      <p:cBhvr>
                                        <p:cTn id="31" dur="500"/>
                                        <p:tgtEl>
                                          <p:spTgt spid="8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slide(fromBottom)">
                                      <p:cBhvr>
                                        <p:cTn id="35" dur="500"/>
                                        <p:tgtEl>
                                          <p:spTgt spid="88"/>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slide(fromLeft)">
                                      <p:cBhvr>
                                        <p:cTn id="39" dur="500"/>
                                        <p:tgtEl>
                                          <p:spTgt spid="85"/>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slide(fromBottom)">
                                      <p:cBhvr>
                                        <p:cTn id="4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7" grpId="0"/>
      <p:bldP spid="88" grpId="0"/>
      <p:bldP spid="89" grpId="0"/>
      <p:bldP spid="90" grpId="0"/>
      <p:bldP spid="9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25"/>
          <p:cNvSpPr/>
          <p:nvPr/>
        </p:nvSpPr>
        <p:spPr>
          <a:xfrm flipH="1">
            <a:off x="7877784" y="2063443"/>
            <a:ext cx="4332505" cy="69128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4" name="TextBox 26"/>
          <p:cNvSpPr txBox="1"/>
          <p:nvPr/>
        </p:nvSpPr>
        <p:spPr>
          <a:xfrm flipH="1">
            <a:off x="8369733" y="2209034"/>
            <a:ext cx="3476523" cy="400101"/>
          </a:xfrm>
          <a:prstGeom prst="rect">
            <a:avLst/>
          </a:prstGeom>
        </p:spPr>
        <p:txBody>
          <a:bodyPr wrap="squar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lumMod val="95000"/>
                  </a:schemeClr>
                </a:solidFill>
              </a:rPr>
              <a:t>Enter keywords</a:t>
            </a:r>
            <a:endParaRPr lang="en-US" sz="2000" dirty="0">
              <a:solidFill>
                <a:schemeClr val="bg1">
                  <a:lumMod val="95000"/>
                </a:schemeClr>
              </a:solidFill>
            </a:endParaRPr>
          </a:p>
        </p:txBody>
      </p:sp>
      <p:sp>
        <p:nvSpPr>
          <p:cNvPr id="91" name="Pentagon 28"/>
          <p:cNvSpPr/>
          <p:nvPr/>
        </p:nvSpPr>
        <p:spPr>
          <a:xfrm flipH="1">
            <a:off x="8549898" y="2908344"/>
            <a:ext cx="3641311"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TextBox 29"/>
          <p:cNvSpPr txBox="1"/>
          <p:nvPr/>
        </p:nvSpPr>
        <p:spPr>
          <a:xfrm flipH="1">
            <a:off x="9128417" y="3053938"/>
            <a:ext cx="2717838"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Enter keywords</a:t>
            </a:r>
            <a:endParaRPr lang="en-US" altLang="zh-CN" dirty="0"/>
          </a:p>
        </p:txBody>
      </p:sp>
      <p:sp>
        <p:nvSpPr>
          <p:cNvPr id="89" name="Pentagon 31"/>
          <p:cNvSpPr/>
          <p:nvPr/>
        </p:nvSpPr>
        <p:spPr>
          <a:xfrm flipH="1">
            <a:off x="9260171" y="3753246"/>
            <a:ext cx="2950117" cy="691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0" name="TextBox 32"/>
          <p:cNvSpPr txBox="1"/>
          <p:nvPr/>
        </p:nvSpPr>
        <p:spPr>
          <a:xfrm flipH="1">
            <a:off x="9749864" y="3898840"/>
            <a:ext cx="2441071"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Enter keywords</a:t>
            </a:r>
            <a:endParaRPr lang="en-US" altLang="zh-CN" dirty="0"/>
          </a:p>
        </p:txBody>
      </p:sp>
      <p:sp>
        <p:nvSpPr>
          <p:cNvPr id="87" name="Pentagon 34"/>
          <p:cNvSpPr/>
          <p:nvPr/>
        </p:nvSpPr>
        <p:spPr>
          <a:xfrm flipH="1">
            <a:off x="10085614" y="4598146"/>
            <a:ext cx="2105323"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8" name="TextBox 35"/>
          <p:cNvSpPr txBox="1"/>
          <p:nvPr/>
        </p:nvSpPr>
        <p:spPr>
          <a:xfrm flipH="1">
            <a:off x="10487336" y="4626185"/>
            <a:ext cx="1619571"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Enter keywords</a:t>
            </a:r>
            <a:endParaRPr lang="en-US" altLang="zh-CN" dirty="0"/>
          </a:p>
        </p:txBody>
      </p:sp>
      <p:graphicFrame>
        <p:nvGraphicFramePr>
          <p:cNvPr id="96" name="Chart 37"/>
          <p:cNvGraphicFramePr/>
          <p:nvPr/>
        </p:nvGraphicFramePr>
        <p:xfrm>
          <a:off x="1042533" y="3963579"/>
          <a:ext cx="7439648" cy="2125415"/>
        </p:xfrm>
        <a:graphic>
          <a:graphicData uri="http://schemas.openxmlformats.org/drawingml/2006/chart">
            <c:chart xmlns:c="http://schemas.openxmlformats.org/drawingml/2006/chart" xmlns:r="http://schemas.openxmlformats.org/officeDocument/2006/relationships" r:id="rId3"/>
          </a:graphicData>
        </a:graphic>
      </p:graphicFrame>
      <p:sp>
        <p:nvSpPr>
          <p:cNvPr id="99" name="矩形 98"/>
          <p:cNvSpPr/>
          <p:nvPr/>
        </p:nvSpPr>
        <p:spPr>
          <a:xfrm>
            <a:off x="1090655" y="1549411"/>
            <a:ext cx="2408127"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Add a key point</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47"/>
          <p:cNvSpPr>
            <a:spLocks noChangeArrowheads="1"/>
          </p:cNvSpPr>
          <p:nvPr/>
        </p:nvSpPr>
        <p:spPr bwMode="auto">
          <a:xfrm>
            <a:off x="1090654" y="2034570"/>
            <a:ext cx="6252723"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Enter the comprehensive description description of the chart above, enter the comprehensive description description of the chart above, enter the comprehensive description description of the chart above, and enter the comprehensive description description of the chart above here.</a:t>
            </a:r>
            <a:endParaRPr lang="en-US" altLang="zh-CN"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6">
                                            <p:graphicEl>
                                              <a:chart seriesIdx="-3" categoryIdx="-3" bldStep="gridLegend"/>
                                            </p:graphicEl>
                                          </p:spTgt>
                                        </p:tgtEl>
                                        <p:attrNameLst>
                                          <p:attrName>style.visibility</p:attrName>
                                        </p:attrNameLst>
                                      </p:cBhvr>
                                      <p:to>
                                        <p:strVal val="visible"/>
                                      </p:to>
                                    </p:set>
                                    <p:animEffect transition="in" filter="slide(fromLeft)">
                                      <p:cBhvr>
                                        <p:cTn id="7" dur="500"/>
                                        <p:tgtEl>
                                          <p:spTgt spid="96">
                                            <p:graphicEl>
                                              <a:chart seriesIdx="-3" categoryIdx="-3" bldStep="gridLegend"/>
                                            </p:graphicEl>
                                          </p:spTgt>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6">
                                            <p:graphicEl>
                                              <a:chart seriesIdx="0" categoryIdx="-4" bldStep="series"/>
                                            </p:graphicEl>
                                          </p:spTgt>
                                        </p:tgtEl>
                                        <p:attrNameLst>
                                          <p:attrName>style.visibility</p:attrName>
                                        </p:attrNameLst>
                                      </p:cBhvr>
                                      <p:to>
                                        <p:strVal val="visible"/>
                                      </p:to>
                                    </p:set>
                                    <p:animEffect transition="in" filter="slide(fromLeft)">
                                      <p:cBhvr>
                                        <p:cTn id="11" dur="500"/>
                                        <p:tgtEl>
                                          <p:spTgt spid="96">
                                            <p:graphicEl>
                                              <a:chart seriesIdx="0" categoryIdx="-4" bldStep="series"/>
                                            </p:graphicEl>
                                          </p:spTgt>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96">
                                            <p:graphicEl>
                                              <a:chart seriesIdx="1" categoryIdx="-4" bldStep="series"/>
                                            </p:graphicEl>
                                          </p:spTgt>
                                        </p:tgtEl>
                                        <p:attrNameLst>
                                          <p:attrName>style.visibility</p:attrName>
                                        </p:attrNameLst>
                                      </p:cBhvr>
                                      <p:to>
                                        <p:strVal val="visible"/>
                                      </p:to>
                                    </p:set>
                                    <p:animEffect transition="in" filter="slide(fromLeft)">
                                      <p:cBhvr>
                                        <p:cTn id="15" dur="500"/>
                                        <p:tgtEl>
                                          <p:spTgt spid="96">
                                            <p:graphicEl>
                                              <a:chart seriesIdx="1" categoryIdx="-4" bldStep="series"/>
                                            </p:graphicEl>
                                          </p:spTgt>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96">
                                            <p:graphicEl>
                                              <a:chart seriesIdx="2" categoryIdx="-4" bldStep="series"/>
                                            </p:graphicEl>
                                          </p:spTgt>
                                        </p:tgtEl>
                                        <p:attrNameLst>
                                          <p:attrName>style.visibility</p:attrName>
                                        </p:attrNameLst>
                                      </p:cBhvr>
                                      <p:to>
                                        <p:strVal val="visible"/>
                                      </p:to>
                                    </p:set>
                                    <p:animEffect transition="in" filter="slide(fromLeft)">
                                      <p:cBhvr>
                                        <p:cTn id="19" dur="500"/>
                                        <p:tgtEl>
                                          <p:spTgt spid="96">
                                            <p:graphicEl>
                                              <a:chart seriesIdx="2" categoryIdx="-4" bldStep="series"/>
                                            </p:graphicEl>
                                          </p:spTgt>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96">
                                            <p:graphicEl>
                                              <a:chart seriesIdx="3" categoryIdx="-4" bldStep="series"/>
                                            </p:graphicEl>
                                          </p:spTgt>
                                        </p:tgtEl>
                                        <p:attrNameLst>
                                          <p:attrName>style.visibility</p:attrName>
                                        </p:attrNameLst>
                                      </p:cBhvr>
                                      <p:to>
                                        <p:strVal val="visible"/>
                                      </p:to>
                                    </p:set>
                                    <p:animEffect transition="in" filter="slide(fromLeft)">
                                      <p:cBhvr>
                                        <p:cTn id="23" dur="500"/>
                                        <p:tgtEl>
                                          <p:spTgt spid="96">
                                            <p:graphicEl>
                                              <a:chart seriesIdx="3" categoryIdx="-4" bldStep="series"/>
                                            </p:graphicEl>
                                          </p:spTgt>
                                        </p:tgtEl>
                                      </p:cBhvr>
                                    </p:animEffect>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1+#ppt_w/2"/>
                                          </p:val>
                                        </p:tav>
                                        <p:tav tm="100000">
                                          <p:val>
                                            <p:strVal val="#ppt_x"/>
                                          </p:val>
                                        </p:tav>
                                      </p:tavLst>
                                    </p:anim>
                                    <p:anim calcmode="lin" valueType="num">
                                      <p:cBhvr additive="base">
                                        <p:cTn id="28" dur="500" fill="hold"/>
                                        <p:tgtEl>
                                          <p:spTgt spid="9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1+#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additive="base">
                                        <p:cTn id="35" dur="500" fill="hold"/>
                                        <p:tgtEl>
                                          <p:spTgt spid="91"/>
                                        </p:tgtEl>
                                        <p:attrNameLst>
                                          <p:attrName>ppt_x</p:attrName>
                                        </p:attrNameLst>
                                      </p:cBhvr>
                                      <p:tavLst>
                                        <p:tav tm="0">
                                          <p:val>
                                            <p:strVal val="1+#ppt_w/2"/>
                                          </p:val>
                                        </p:tav>
                                        <p:tav tm="100000">
                                          <p:val>
                                            <p:strVal val="#ppt_x"/>
                                          </p:val>
                                        </p:tav>
                                      </p:tavLst>
                                    </p:anim>
                                    <p:anim calcmode="lin" valueType="num">
                                      <p:cBhvr additive="base">
                                        <p:cTn id="36" dur="500" fill="hold"/>
                                        <p:tgtEl>
                                          <p:spTgt spid="9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1+#ppt_w/2"/>
                                          </p:val>
                                        </p:tav>
                                        <p:tav tm="100000">
                                          <p:val>
                                            <p:strVal val="#ppt_x"/>
                                          </p:val>
                                        </p:tav>
                                      </p:tavLst>
                                    </p:anim>
                                    <p:anim calcmode="lin" valueType="num">
                                      <p:cBhvr additive="base">
                                        <p:cTn id="40" dur="500" fill="hold"/>
                                        <p:tgtEl>
                                          <p:spTgt spid="9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1+#ppt_w/2"/>
                                          </p:val>
                                        </p:tav>
                                        <p:tav tm="100000">
                                          <p:val>
                                            <p:strVal val="#ppt_x"/>
                                          </p:val>
                                        </p:tav>
                                      </p:tavLst>
                                    </p:anim>
                                    <p:anim calcmode="lin" valueType="num">
                                      <p:cBhvr additive="base">
                                        <p:cTn id="44" dur="500" fill="hold"/>
                                        <p:tgtEl>
                                          <p:spTgt spid="8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fill="hold"/>
                                        <p:tgtEl>
                                          <p:spTgt spid="90"/>
                                        </p:tgtEl>
                                        <p:attrNameLst>
                                          <p:attrName>ppt_x</p:attrName>
                                        </p:attrNameLst>
                                      </p:cBhvr>
                                      <p:tavLst>
                                        <p:tav tm="0">
                                          <p:val>
                                            <p:strVal val="1+#ppt_w/2"/>
                                          </p:val>
                                        </p:tav>
                                        <p:tav tm="100000">
                                          <p:val>
                                            <p:strVal val="#ppt_x"/>
                                          </p:val>
                                        </p:tav>
                                      </p:tavLst>
                                    </p:anim>
                                    <p:anim calcmode="lin" valueType="num">
                                      <p:cBhvr additive="base">
                                        <p:cTn id="48" dur="500" fill="hold"/>
                                        <p:tgtEl>
                                          <p:spTgt spid="9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additive="base">
                                        <p:cTn id="51" dur="500" fill="hold"/>
                                        <p:tgtEl>
                                          <p:spTgt spid="87"/>
                                        </p:tgtEl>
                                        <p:attrNameLst>
                                          <p:attrName>ppt_x</p:attrName>
                                        </p:attrNameLst>
                                      </p:cBhvr>
                                      <p:tavLst>
                                        <p:tav tm="0">
                                          <p:val>
                                            <p:strVal val="1+#ppt_w/2"/>
                                          </p:val>
                                        </p:tav>
                                        <p:tav tm="100000">
                                          <p:val>
                                            <p:strVal val="#ppt_x"/>
                                          </p:val>
                                        </p:tav>
                                      </p:tavLst>
                                    </p:anim>
                                    <p:anim calcmode="lin" valueType="num">
                                      <p:cBhvr additive="base">
                                        <p:cTn id="52" dur="500" fill="hold"/>
                                        <p:tgtEl>
                                          <p:spTgt spid="8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1+#ppt_w/2"/>
                                          </p:val>
                                        </p:tav>
                                        <p:tav tm="100000">
                                          <p:val>
                                            <p:strVal val="#ppt_x"/>
                                          </p:val>
                                        </p:tav>
                                      </p:tavLst>
                                    </p:anim>
                                    <p:anim calcmode="lin" valueType="num">
                                      <p:cBhvr additive="base">
                                        <p:cTn id="56" dur="500" fill="hold"/>
                                        <p:tgtEl>
                                          <p:spTgt spid="88"/>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fade">
                                      <p:cBhvr>
                                        <p:cTn id="60" dur="500"/>
                                        <p:tgtEl>
                                          <p:spTgt spid="99"/>
                                        </p:tgtEl>
                                      </p:cBhvr>
                                    </p:animEffect>
                                  </p:childTnLst>
                                </p:cTn>
                              </p:par>
                            </p:childTnLst>
                          </p:cTn>
                        </p:par>
                        <p:par>
                          <p:cTn id="61" fill="hold">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up)">
                                      <p:cBhvr>
                                        <p:cTn id="64" dur="500"/>
                                        <p:tgtEl>
                                          <p:spTgt spid="100"/>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93"/>
                                        </p:tgtEl>
                                      </p:cBhvr>
                                    </p:animEffect>
                                    <p:animScale>
                                      <p:cBhvr>
                                        <p:cTn id="68" dur="250" autoRev="1" fill="hold"/>
                                        <p:tgtEl>
                                          <p:spTgt spid="93"/>
                                        </p:tgtEl>
                                      </p:cBhvr>
                                      <p:by x="105000" y="105000"/>
                                    </p:animScale>
                                  </p:childTnLst>
                                </p:cTn>
                              </p:par>
                              <p:par>
                                <p:cTn id="69" presetID="26" presetClass="emph" presetSubtype="0" fill="hold" grpId="1" nodeType="withEffect">
                                  <p:stCondLst>
                                    <p:cond delay="0"/>
                                  </p:stCondLst>
                                  <p:childTnLst>
                                    <p:animEffect transition="out" filter="fade">
                                      <p:cBhvr>
                                        <p:cTn id="70" dur="500" tmFilter="0, 0; .2, .5; .8, .5; 1, 0"/>
                                        <p:tgtEl>
                                          <p:spTgt spid="94"/>
                                        </p:tgtEl>
                                      </p:cBhvr>
                                    </p:animEffect>
                                    <p:animScale>
                                      <p:cBhvr>
                                        <p:cTn id="71" dur="250" autoRev="1" fill="hold"/>
                                        <p:tgtEl>
                                          <p:spTgt spid="94"/>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91"/>
                                        </p:tgtEl>
                                      </p:cBhvr>
                                    </p:animEffect>
                                    <p:animScale>
                                      <p:cBhvr>
                                        <p:cTn id="74" dur="250" autoRev="1" fill="hold"/>
                                        <p:tgtEl>
                                          <p:spTgt spid="91"/>
                                        </p:tgtEl>
                                      </p:cBhvr>
                                      <p:by x="105000" y="105000"/>
                                    </p:animScale>
                                  </p:childTnLst>
                                </p:cTn>
                              </p:par>
                              <p:par>
                                <p:cTn id="75" presetID="26" presetClass="emph" presetSubtype="0" fill="hold" grpId="1" nodeType="withEffect">
                                  <p:stCondLst>
                                    <p:cond delay="500"/>
                                  </p:stCondLst>
                                  <p:childTnLst>
                                    <p:animEffect transition="out" filter="fade">
                                      <p:cBhvr>
                                        <p:cTn id="76" dur="500" tmFilter="0, 0; .2, .5; .8, .5; 1, 0"/>
                                        <p:tgtEl>
                                          <p:spTgt spid="92"/>
                                        </p:tgtEl>
                                      </p:cBhvr>
                                    </p:animEffect>
                                    <p:animScale>
                                      <p:cBhvr>
                                        <p:cTn id="77" dur="250" autoRev="1" fill="hold"/>
                                        <p:tgtEl>
                                          <p:spTgt spid="92"/>
                                        </p:tgtEl>
                                      </p:cBhvr>
                                      <p:by x="105000" y="105000"/>
                                    </p:animScale>
                                  </p:childTnLst>
                                </p:cTn>
                              </p:par>
                              <p:par>
                                <p:cTn id="78" presetID="26" presetClass="emph" presetSubtype="0" fill="hold" grpId="1" nodeType="withEffect">
                                  <p:stCondLst>
                                    <p:cond delay="250"/>
                                  </p:stCondLst>
                                  <p:childTnLst>
                                    <p:animEffect transition="out" filter="fade">
                                      <p:cBhvr>
                                        <p:cTn id="79" dur="500" tmFilter="0, 0; .2, .5; .8, .5; 1, 0"/>
                                        <p:tgtEl>
                                          <p:spTgt spid="89"/>
                                        </p:tgtEl>
                                      </p:cBhvr>
                                    </p:animEffect>
                                    <p:animScale>
                                      <p:cBhvr>
                                        <p:cTn id="80" dur="250" autoRev="1" fill="hold"/>
                                        <p:tgtEl>
                                          <p:spTgt spid="89"/>
                                        </p:tgtEl>
                                      </p:cBhvr>
                                      <p:by x="105000" y="105000"/>
                                    </p:animScale>
                                  </p:childTnLst>
                                </p:cTn>
                              </p:par>
                              <p:par>
                                <p:cTn id="81" presetID="26" presetClass="emph" presetSubtype="0" fill="hold" grpId="1" nodeType="withEffect">
                                  <p:stCondLst>
                                    <p:cond delay="250"/>
                                  </p:stCondLst>
                                  <p:childTnLst>
                                    <p:animEffect transition="out" filter="fade">
                                      <p:cBhvr>
                                        <p:cTn id="82" dur="500" tmFilter="0, 0; .2, .5; .8, .5; 1, 0"/>
                                        <p:tgtEl>
                                          <p:spTgt spid="90"/>
                                        </p:tgtEl>
                                      </p:cBhvr>
                                    </p:animEffect>
                                    <p:animScale>
                                      <p:cBhvr>
                                        <p:cTn id="83" dur="250" autoRev="1" fill="hold"/>
                                        <p:tgtEl>
                                          <p:spTgt spid="90"/>
                                        </p:tgtEl>
                                      </p:cBhvr>
                                      <p:by x="105000" y="105000"/>
                                    </p:animScale>
                                  </p:childTnLst>
                                </p:cTn>
                              </p:par>
                              <p:par>
                                <p:cTn id="84" presetID="26" presetClass="emph" presetSubtype="0" fill="hold" grpId="1" nodeType="withEffect">
                                  <p:stCondLst>
                                    <p:cond delay="750"/>
                                  </p:stCondLst>
                                  <p:childTnLst>
                                    <p:animEffect transition="out" filter="fade">
                                      <p:cBhvr>
                                        <p:cTn id="85" dur="500" tmFilter="0, 0; .2, .5; .8, .5; 1, 0"/>
                                        <p:tgtEl>
                                          <p:spTgt spid="87"/>
                                        </p:tgtEl>
                                      </p:cBhvr>
                                    </p:animEffect>
                                    <p:animScale>
                                      <p:cBhvr>
                                        <p:cTn id="86" dur="250" autoRev="1" fill="hold"/>
                                        <p:tgtEl>
                                          <p:spTgt spid="87"/>
                                        </p:tgtEl>
                                      </p:cBhvr>
                                      <p:by x="105000" y="105000"/>
                                    </p:animScale>
                                  </p:childTnLst>
                                </p:cTn>
                              </p:par>
                              <p:par>
                                <p:cTn id="87" presetID="26" presetClass="emph" presetSubtype="0" fill="hold" grpId="1" nodeType="withEffect">
                                  <p:stCondLst>
                                    <p:cond delay="750"/>
                                  </p:stCondLst>
                                  <p:childTnLst>
                                    <p:animEffect transition="out" filter="fade">
                                      <p:cBhvr>
                                        <p:cTn id="88" dur="500" tmFilter="0, 0; .2, .5; .8, .5; 1, 0"/>
                                        <p:tgtEl>
                                          <p:spTgt spid="88"/>
                                        </p:tgtEl>
                                      </p:cBhvr>
                                    </p:animEffect>
                                    <p:animScale>
                                      <p:cBhvr>
                                        <p:cTn id="89" dur="250" autoRev="1" fill="hold"/>
                                        <p:tgtEl>
                                          <p:spTgt spid="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94" grpId="0"/>
      <p:bldP spid="94" grpId="1"/>
      <p:bldP spid="91" grpId="0" animBg="1"/>
      <p:bldP spid="91" grpId="1" animBg="1"/>
      <p:bldP spid="92" grpId="0"/>
      <p:bldP spid="92" grpId="1"/>
      <p:bldP spid="89" grpId="0" animBg="1"/>
      <p:bldP spid="89" grpId="1" animBg="1"/>
      <p:bldP spid="90" grpId="0"/>
      <p:bldP spid="90" grpId="1"/>
      <p:bldP spid="87" grpId="0" animBg="1"/>
      <p:bldP spid="87" grpId="1" animBg="1"/>
      <p:bldP spid="88" grpId="0"/>
      <p:bldP spid="88" grpId="1"/>
      <p:bldGraphic spid="96" grpId="0">
        <p:bldSub>
          <a:bldChart bld="series"/>
        </p:bldSub>
      </p:bldGraphic>
      <p:bldP spid="99" grpId="0"/>
      <p:bldP spid="1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4566200" y="2251926"/>
            <a:ext cx="3059602" cy="3060000"/>
          </a:xfrm>
          <a:prstGeom prst="ellipse">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1965043" y="1643806"/>
            <a:ext cx="8261916" cy="4276240"/>
            <a:chOff x="1964504" y="1290880"/>
            <a:chExt cx="8262992" cy="4276240"/>
          </a:xfrm>
          <a:solidFill>
            <a:schemeClr val="bg1">
              <a:lumMod val="75000"/>
            </a:schemeClr>
          </a:solidFill>
        </p:grpSpPr>
        <p:sp>
          <p:nvSpPr>
            <p:cNvPr id="44" name="半闭框 43"/>
            <p:cNvSpPr/>
            <p:nvPr/>
          </p:nvSpPr>
          <p:spPr>
            <a:xfrm>
              <a:off x="1964504" y="1290880"/>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半闭框 50"/>
            <p:cNvSpPr/>
            <p:nvPr/>
          </p:nvSpPr>
          <p:spPr>
            <a:xfrm flipH="1">
              <a:off x="9797342" y="1290880"/>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半闭框 51"/>
            <p:cNvSpPr/>
            <p:nvPr/>
          </p:nvSpPr>
          <p:spPr>
            <a:xfrm flipV="1">
              <a:off x="1964504" y="5136966"/>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半闭框 52"/>
            <p:cNvSpPr/>
            <p:nvPr/>
          </p:nvSpPr>
          <p:spPr>
            <a:xfrm flipH="1" flipV="1">
              <a:off x="9797342" y="5136966"/>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4" name="矩形 3"/>
          <p:cNvSpPr>
            <a:spLocks noChangeArrowheads="1"/>
          </p:cNvSpPr>
          <p:nvPr/>
        </p:nvSpPr>
        <p:spPr bwMode="auto">
          <a:xfrm>
            <a:off x="7932656" y="2223290"/>
            <a:ext cx="222503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spcBef>
                <a:spcPct val="0"/>
              </a:spcBef>
              <a:buFont typeface="Arial" panose="020B0604020202020204" pitchFamily="34" charset="0"/>
              <a:buNone/>
            </a:pP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Click to add a title</a:t>
            </a:r>
          </a:p>
        </p:txBody>
      </p:sp>
      <p:sp>
        <p:nvSpPr>
          <p:cNvPr id="55" name="矩形 47"/>
          <p:cNvSpPr>
            <a:spLocks noChangeArrowheads="1"/>
          </p:cNvSpPr>
          <p:nvPr/>
        </p:nvSpPr>
        <p:spPr bwMode="auto">
          <a:xfrm>
            <a:off x="7932656" y="2994500"/>
            <a:ext cx="2055967" cy="192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to select the picture format can directly replace the picture.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After your content is clicked here, or after copying your text, choose paste in this box and choose to keep only the text.</a:t>
            </a:r>
          </a:p>
        </p:txBody>
      </p:sp>
      <p:sp>
        <p:nvSpPr>
          <p:cNvPr id="56" name="文本框 55"/>
          <p:cNvSpPr txBox="1"/>
          <p:nvPr/>
        </p:nvSpPr>
        <p:spPr>
          <a:xfrm>
            <a:off x="2422965" y="2994500"/>
            <a:ext cx="1975956" cy="1643527"/>
          </a:xfrm>
          <a:prstGeom prst="rect">
            <a:avLst/>
          </a:prstGeom>
          <a:noFill/>
        </p:spPr>
        <p:txBody>
          <a:bodyPr wrap="square" rtlCol="0">
            <a:spAutoFit/>
          </a:bodyPr>
          <a:lstStyle/>
          <a:p>
            <a:pPr algn="ctr">
              <a:lnSpc>
                <a:spcPct val="120000"/>
              </a:lnSpc>
            </a:pPr>
            <a:r>
              <a:rPr lang="zh-CN" altLang="en-US" sz="2800" dirty="0">
                <a:solidFill>
                  <a:schemeClr val="accent1"/>
                </a:solidFill>
                <a:latin typeface="幼圆" panose="02010509060101010101" pitchFamily="49" charset="-122"/>
                <a:ea typeface="幼圆" panose="02010509060101010101" pitchFamily="49" charset="-122"/>
              </a:rPr>
              <a:t>Add to</a:t>
            </a:r>
            <a:endParaRPr lang="en-US" altLang="zh-CN" sz="2800" dirty="0">
              <a:solidFill>
                <a:schemeClr val="accent1"/>
              </a:solidFill>
              <a:latin typeface="幼圆" panose="02010509060101010101" pitchFamily="49" charset="-122"/>
              <a:ea typeface="幼圆" panose="02010509060101010101" pitchFamily="49" charset="-122"/>
            </a:endParaRPr>
          </a:p>
          <a:p>
            <a:pPr algn="ctr">
              <a:lnSpc>
                <a:spcPct val="120000"/>
              </a:lnSpc>
            </a:pPr>
            <a:r>
              <a:rPr lang="zh-CN" altLang="en-US" sz="2800" dirty="0">
                <a:solidFill>
                  <a:schemeClr val="accent1"/>
                </a:solidFill>
                <a:latin typeface="幼圆" panose="02010509060101010101" pitchFamily="49" charset="-122"/>
                <a:ea typeface="幼圆" panose="02010509060101010101" pitchFamily="49" charset="-122"/>
              </a:rPr>
              <a:t>Key points and keywords</a:t>
            </a:r>
            <a:endParaRPr lang="en-US" altLang="zh-CN" sz="2800" dirty="0">
              <a:solidFill>
                <a:schemeClr val="accent1"/>
              </a:solidFill>
              <a:latin typeface="幼圆" panose="02010509060101010101" pitchFamily="49" charset="-122"/>
              <a:ea typeface="幼圆" panose="02010509060101010101" pitchFamily="49" charset="-122"/>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5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par>
                                <p:cTn id="9" presetID="6" presetClass="entr" presetSubtype="32"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circle(out)">
                                      <p:cBhvr>
                                        <p:cTn id="11" dur="750"/>
                                        <p:tgtEl>
                                          <p:spTgt spid="41"/>
                                        </p:tgtEl>
                                      </p:cBhvr>
                                    </p:animEffect>
                                  </p:childTnLst>
                                </p:cTn>
                              </p:par>
                            </p:childTnLst>
                          </p:cTn>
                        </p:par>
                        <p:par>
                          <p:cTn id="12" fill="hold">
                            <p:stCondLst>
                              <p:cond delay="750"/>
                            </p:stCondLst>
                            <p:childTnLst>
                              <p:par>
                                <p:cTn id="13" presetID="49" presetClass="entr" presetSubtype="0" decel="100000" fill="hold" grpId="0" nodeType="afterEffect">
                                  <p:stCondLst>
                                    <p:cond delay="250"/>
                                  </p:stCondLst>
                                  <p:childTnLst>
                                    <p:set>
                                      <p:cBhvr>
                                        <p:cTn id="14" dur="1" fill="hold">
                                          <p:stCondLst>
                                            <p:cond delay="0"/>
                                          </p:stCondLst>
                                        </p:cTn>
                                        <p:tgtEl>
                                          <p:spTgt spid="56"/>
                                        </p:tgtEl>
                                        <p:attrNameLst>
                                          <p:attrName>style.visibility</p:attrName>
                                        </p:attrNameLst>
                                      </p:cBhvr>
                                      <p:to>
                                        <p:strVal val="visible"/>
                                      </p:to>
                                    </p:set>
                                    <p:anim calcmode="lin" valueType="num">
                                      <p:cBhvr>
                                        <p:cTn id="15" dur="500" fill="hold"/>
                                        <p:tgtEl>
                                          <p:spTgt spid="56"/>
                                        </p:tgtEl>
                                        <p:attrNameLst>
                                          <p:attrName>ppt_w</p:attrName>
                                        </p:attrNameLst>
                                      </p:cBhvr>
                                      <p:tavLst>
                                        <p:tav tm="0">
                                          <p:val>
                                            <p:fltVal val="0"/>
                                          </p:val>
                                        </p:tav>
                                        <p:tav tm="100000">
                                          <p:val>
                                            <p:strVal val="#ppt_w"/>
                                          </p:val>
                                        </p:tav>
                                      </p:tavLst>
                                    </p:anim>
                                    <p:anim calcmode="lin" valueType="num">
                                      <p:cBhvr>
                                        <p:cTn id="16" dur="500" fill="hold"/>
                                        <p:tgtEl>
                                          <p:spTgt spid="56"/>
                                        </p:tgtEl>
                                        <p:attrNameLst>
                                          <p:attrName>ppt_h</p:attrName>
                                        </p:attrNameLst>
                                      </p:cBhvr>
                                      <p:tavLst>
                                        <p:tav tm="0">
                                          <p:val>
                                            <p:fltVal val="0"/>
                                          </p:val>
                                        </p:tav>
                                        <p:tav tm="100000">
                                          <p:val>
                                            <p:strVal val="#ppt_h"/>
                                          </p:val>
                                        </p:tav>
                                      </p:tavLst>
                                    </p:anim>
                                    <p:anim calcmode="lin" valueType="num">
                                      <p:cBhvr>
                                        <p:cTn id="17" dur="500" fill="hold"/>
                                        <p:tgtEl>
                                          <p:spTgt spid="56"/>
                                        </p:tgtEl>
                                        <p:attrNameLst>
                                          <p:attrName>style.rotation</p:attrName>
                                        </p:attrNameLst>
                                      </p:cBhvr>
                                      <p:tavLst>
                                        <p:tav tm="0">
                                          <p:val>
                                            <p:fltVal val="360"/>
                                          </p:val>
                                        </p:tav>
                                        <p:tav tm="100000">
                                          <p:val>
                                            <p:fltVal val="0"/>
                                          </p:val>
                                        </p:tav>
                                      </p:tavLst>
                                    </p:anim>
                                    <p:animEffect transition="in" filter="fade">
                                      <p:cBhvr>
                                        <p:cTn id="18" dur="500"/>
                                        <p:tgtEl>
                                          <p:spTgt spid="56"/>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randombar(horizontal)">
                                      <p:cBhvr>
                                        <p:cTn id="22" dur="500"/>
                                        <p:tgtEl>
                                          <p:spTgt spid="54"/>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4" grpId="0"/>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447644" y="2372159"/>
            <a:ext cx="1641998" cy="1642212"/>
            <a:chOff x="6447689" y="2372159"/>
            <a:chExt cx="1642212" cy="1642212"/>
          </a:xfrm>
        </p:grpSpPr>
        <p:sp>
          <p:nvSpPr>
            <p:cNvPr id="83" name="Rectangle 34"/>
            <p:cNvSpPr/>
            <p:nvPr/>
          </p:nvSpPr>
          <p:spPr>
            <a:xfrm>
              <a:off x="6447689" y="2372159"/>
              <a:ext cx="1642212" cy="164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43" name="Freeform 167"/>
            <p:cNvSpPr>
              <a:spLocks noEditPoints="1"/>
            </p:cNvSpPr>
            <p:nvPr/>
          </p:nvSpPr>
          <p:spPr bwMode="auto">
            <a:xfrm>
              <a:off x="6830607" y="2806635"/>
              <a:ext cx="902134" cy="773261"/>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6447643" y="4152720"/>
            <a:ext cx="1843184" cy="1843424"/>
            <a:chOff x="6447688" y="4152720"/>
            <a:chExt cx="1843424" cy="1843424"/>
          </a:xfrm>
        </p:grpSpPr>
        <p:sp>
          <p:nvSpPr>
            <p:cNvPr id="82" name="Rectangle 33"/>
            <p:cNvSpPr/>
            <p:nvPr/>
          </p:nvSpPr>
          <p:spPr>
            <a:xfrm>
              <a:off x="6447688" y="4152720"/>
              <a:ext cx="1843424" cy="184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 name="Freeform 26"/>
            <p:cNvSpPr>
              <a:spLocks noChangeAspect="1" noEditPoints="1"/>
            </p:cNvSpPr>
            <p:nvPr/>
          </p:nvSpPr>
          <p:spPr bwMode="auto">
            <a:xfrm>
              <a:off x="6862400" y="4586444"/>
              <a:ext cx="1014000" cy="975976"/>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grpSp>
        <p:nvGrpSpPr>
          <p:cNvPr id="2" name="组合 1"/>
          <p:cNvGrpSpPr/>
          <p:nvPr/>
        </p:nvGrpSpPr>
        <p:grpSpPr>
          <a:xfrm>
            <a:off x="3901178" y="1633284"/>
            <a:ext cx="2380779" cy="2381089"/>
            <a:chOff x="3900890" y="1633282"/>
            <a:chExt cx="2381089" cy="2381089"/>
          </a:xfrm>
        </p:grpSpPr>
        <p:sp>
          <p:nvSpPr>
            <p:cNvPr id="81" name="Rectangle 32"/>
            <p:cNvSpPr/>
            <p:nvPr/>
          </p:nvSpPr>
          <p:spPr>
            <a:xfrm>
              <a:off x="3900890" y="1633282"/>
              <a:ext cx="2381089" cy="238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grpSp>
          <p:nvGrpSpPr>
            <p:cNvPr id="30" name="Group 82"/>
            <p:cNvGrpSpPr/>
            <p:nvPr/>
          </p:nvGrpSpPr>
          <p:grpSpPr>
            <a:xfrm>
              <a:off x="4509473" y="2161062"/>
              <a:ext cx="1163923" cy="1325528"/>
              <a:chOff x="812800" y="2719388"/>
              <a:chExt cx="1017588" cy="1158875"/>
            </a:xfrm>
            <a:solidFill>
              <a:schemeClr val="bg1"/>
            </a:solidFill>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3" name="组合 2"/>
          <p:cNvGrpSpPr/>
          <p:nvPr/>
        </p:nvGrpSpPr>
        <p:grpSpPr>
          <a:xfrm>
            <a:off x="4648391" y="4135498"/>
            <a:ext cx="1633566" cy="1633779"/>
            <a:chOff x="4648201" y="4135496"/>
            <a:chExt cx="1633779" cy="1633779"/>
          </a:xfrm>
        </p:grpSpPr>
        <p:sp>
          <p:nvSpPr>
            <p:cNvPr id="84" name="Rectangle 37"/>
            <p:cNvSpPr/>
            <p:nvPr/>
          </p:nvSpPr>
          <p:spPr>
            <a:xfrm>
              <a:off x="4648201" y="4135496"/>
              <a:ext cx="1633779" cy="1633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35" name="Freeform 151"/>
            <p:cNvSpPr>
              <a:spLocks noEditPoints="1"/>
            </p:cNvSpPr>
            <p:nvPr/>
          </p:nvSpPr>
          <p:spPr bwMode="auto">
            <a:xfrm rot="20484176">
              <a:off x="4985848" y="4517851"/>
              <a:ext cx="926400" cy="93323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9" name="矩形 38"/>
          <p:cNvSpPr/>
          <p:nvPr/>
        </p:nvSpPr>
        <p:spPr>
          <a:xfrm>
            <a:off x="600502" y="1930182"/>
            <a:ext cx="3191868"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1106257" y="2367215"/>
            <a:ext cx="2686110"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a comprehensive description of the chart above here</a:t>
            </a:r>
          </a:p>
        </p:txBody>
      </p:sp>
      <p:sp>
        <p:nvSpPr>
          <p:cNvPr id="86"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5" name="矩形 44"/>
          <p:cNvSpPr/>
          <p:nvPr/>
        </p:nvSpPr>
        <p:spPr>
          <a:xfrm>
            <a:off x="1380766" y="4213326"/>
            <a:ext cx="3173288"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6" name="矩形 47"/>
          <p:cNvSpPr>
            <a:spLocks noChangeArrowheads="1"/>
          </p:cNvSpPr>
          <p:nvPr/>
        </p:nvSpPr>
        <p:spPr bwMode="auto">
          <a:xfrm>
            <a:off x="1106258" y="4650359"/>
            <a:ext cx="3447795" cy="3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a comprehensive description of the chart above here</a:t>
            </a:r>
          </a:p>
        </p:txBody>
      </p:sp>
      <p:sp>
        <p:nvSpPr>
          <p:cNvPr id="47" name="矩形 46"/>
          <p:cNvSpPr/>
          <p:nvPr/>
        </p:nvSpPr>
        <p:spPr>
          <a:xfrm>
            <a:off x="8403108" y="4229368"/>
            <a:ext cx="2891158" cy="430879"/>
          </a:xfrm>
          <a:prstGeom prst="rect">
            <a:avLst/>
          </a:prstGeom>
        </p:spPr>
        <p:txBody>
          <a:bodyPr wrap="square" lIns="91431" tIns="45716" rIns="91431" bIns="45716">
            <a:spAutoFit/>
          </a:bodyPr>
          <a:lstStyle/>
          <a:p>
            <a:r>
              <a:rPr lang="zh-CN" altLang="en-US" sz="2200" b="1" dirty="0">
                <a:solidFill>
                  <a:schemeClr val="accent1"/>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8403106" y="4666401"/>
            <a:ext cx="2686110"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a comprehensive description of the chart above here</a:t>
            </a:r>
          </a:p>
        </p:txBody>
      </p:sp>
      <p:sp>
        <p:nvSpPr>
          <p:cNvPr id="49" name="矩形 48"/>
          <p:cNvSpPr/>
          <p:nvPr/>
        </p:nvSpPr>
        <p:spPr>
          <a:xfrm>
            <a:off x="8178549" y="2477434"/>
            <a:ext cx="3135445" cy="430879"/>
          </a:xfrm>
          <a:prstGeom prst="rect">
            <a:avLst/>
          </a:prstGeom>
        </p:spPr>
        <p:txBody>
          <a:bodyPr wrap="square" lIns="91431" tIns="45716" rIns="91431" bIns="45716">
            <a:spAutoFit/>
          </a:bodyPr>
          <a:lstStyle/>
          <a:p>
            <a:r>
              <a:rPr lang="zh-CN" altLang="en-US" sz="2200" b="1" dirty="0">
                <a:solidFill>
                  <a:schemeClr val="accent2"/>
                </a:solidFill>
                <a:latin typeface="微软雅黑" panose="020B0503020204020204" pitchFamily="34" charset="-122"/>
                <a:ea typeface="微软雅黑" panose="020B0503020204020204" pitchFamily="34" charset="-122"/>
              </a:rPr>
              <a:t>Click to add a title</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8178547" y="2914467"/>
            <a:ext cx="2891158" cy="3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Enter the description description of the chart above here</a:t>
            </a:r>
          </a:p>
        </p:txBody>
      </p:sp>
      <p:sp>
        <p:nvSpPr>
          <p:cNvPr id="38"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7" name="Rectangle 40"/>
          <p:cNvSpPr/>
          <p:nvPr/>
        </p:nvSpPr>
        <p:spPr>
          <a:xfrm>
            <a:off x="5853989" y="3571079"/>
            <a:ext cx="1008313" cy="10084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1">
                  <a:lumMod val="65000"/>
                </a:schemeClr>
              </a:solidFill>
            </a:endParaRPr>
          </a:p>
        </p:txBody>
      </p:sp>
      <p:sp>
        <p:nvSpPr>
          <p:cNvPr id="4" name="标题 3"/>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par>
                                <p:cTn id="14" presetID="2" presetClass="entr" presetSubtype="8" accel="50000" decel="5000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400" fill="hold"/>
                                        <p:tgtEl>
                                          <p:spTgt spid="6"/>
                                        </p:tgtEl>
                                        <p:attrNameLst>
                                          <p:attrName>ppt_x</p:attrName>
                                        </p:attrNameLst>
                                      </p:cBhvr>
                                      <p:tavLst>
                                        <p:tav tm="0">
                                          <p:val>
                                            <p:strVal val="1+#ppt_w/2"/>
                                          </p:val>
                                        </p:tav>
                                        <p:tav tm="100000">
                                          <p:val>
                                            <p:strVal val="#ppt_x"/>
                                          </p:val>
                                        </p:tav>
                                      </p:tavLst>
                                    </p:anim>
                                    <p:anim calcmode="lin" valueType="num">
                                      <p:cBhvr additive="base">
                                        <p:cTn id="22" dur="4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accel="50000" decel="5000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1+#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400" fill="hold"/>
                                        <p:tgtEl>
                                          <p:spTgt spid="3"/>
                                        </p:tgtEl>
                                        <p:attrNameLst>
                                          <p:attrName>ppt_x</p:attrName>
                                        </p:attrNameLst>
                                      </p:cBhvr>
                                      <p:tavLst>
                                        <p:tav tm="0">
                                          <p:val>
                                            <p:strVal val="0-#ppt_w/2"/>
                                          </p:val>
                                        </p:tav>
                                        <p:tav tm="100000">
                                          <p:val>
                                            <p:strVal val="#ppt_x"/>
                                          </p:val>
                                        </p:tav>
                                      </p:tavLst>
                                    </p:anim>
                                    <p:anim calcmode="lin" valueType="num">
                                      <p:cBhvr additive="base">
                                        <p:cTn id="36" dur="4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accel="50000" decel="5000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400" fill="hold"/>
                                        <p:tgtEl>
                                          <p:spTgt spid="5"/>
                                        </p:tgtEl>
                                        <p:attrNameLst>
                                          <p:attrName>ppt_x</p:attrName>
                                        </p:attrNameLst>
                                      </p:cBhvr>
                                      <p:tavLst>
                                        <p:tav tm="0">
                                          <p:val>
                                            <p:strVal val="1+#ppt_w/2"/>
                                          </p:val>
                                        </p:tav>
                                        <p:tav tm="100000">
                                          <p:val>
                                            <p:strVal val="#ppt_x"/>
                                          </p:val>
                                        </p:tav>
                                      </p:tavLst>
                                    </p:anim>
                                    <p:anim calcmode="lin" valueType="num">
                                      <p:cBhvr additive="base">
                                        <p:cTn id="50" dur="4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accel="50000" decel="5000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par>
                                <p:cTn id="56" presetID="2" presetClass="entr" presetSubtype="2" accel="50000" decel="5000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750"/>
                                        <p:tgtEl>
                                          <p:spTgt spid="86"/>
                                        </p:tgtEl>
                                      </p:cBhvr>
                                    </p:animEffect>
                                  </p:childTnLst>
                                </p:cTn>
                              </p:par>
                              <p:par>
                                <p:cTn id="64" presetID="6" presetClass="emph" presetSubtype="0" fill="hold" grpId="1" nodeType="withEffect">
                                  <p:stCondLst>
                                    <p:cond delay="0"/>
                                  </p:stCondLst>
                                  <p:childTnLst>
                                    <p:animScale>
                                      <p:cBhvr>
                                        <p:cTn id="65" dur="750" fill="hold"/>
                                        <p:tgtEl>
                                          <p:spTgt spid="86"/>
                                        </p:tgtEl>
                                      </p:cBhvr>
                                      <p:by x="300000" y="300000"/>
                                    </p:animScale>
                                  </p:childTnLst>
                                </p:cTn>
                              </p:par>
                              <p:par>
                                <p:cTn id="66" presetID="10" presetClass="exit" presetSubtype="0" fill="hold" grpId="2" nodeType="withEffect">
                                  <p:stCondLst>
                                    <p:cond delay="250"/>
                                  </p:stCondLst>
                                  <p:childTnLst>
                                    <p:animEffect transition="out" filter="fade">
                                      <p:cBhvr>
                                        <p:cTn id="67" dur="1250"/>
                                        <p:tgtEl>
                                          <p:spTgt spid="86"/>
                                        </p:tgtEl>
                                      </p:cBhvr>
                                    </p:animEffect>
                                    <p:set>
                                      <p:cBhvr>
                                        <p:cTn id="68" dur="1" fill="hold">
                                          <p:stCondLst>
                                            <p:cond delay="1249"/>
                                          </p:stCondLst>
                                        </p:cTn>
                                        <p:tgtEl>
                                          <p:spTgt spid="86"/>
                                        </p:tgtEl>
                                        <p:attrNameLst>
                                          <p:attrName>style.visibility</p:attrName>
                                        </p:attrNameLst>
                                      </p:cBhvr>
                                      <p:to>
                                        <p:strVal val="hidden"/>
                                      </p:to>
                                    </p:se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6" grpId="0" animBg="1"/>
      <p:bldP spid="86" grpId="1" animBg="1"/>
      <p:bldP spid="86" grpId="2" animBg="1"/>
      <p:bldP spid="45" grpId="0"/>
      <p:bldP spid="46" grpId="0"/>
      <p:bldP spid="47" grpId="0"/>
      <p:bldP spid="48" grpId="0"/>
      <p:bldP spid="49" grpId="0"/>
      <p:bldP spid="50" grpId="0"/>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5"/>
          <p:cNvSpPr txBox="1"/>
          <p:nvPr>
            <p:custDataLst>
              <p:tags r:id="rId1"/>
            </p:custDataLst>
          </p:nvPr>
        </p:nvSpPr>
        <p:spPr>
          <a:xfrm>
            <a:off x="2642973" y="1524203"/>
            <a:ext cx="2967479" cy="1446550"/>
          </a:xfrm>
          <a:prstGeom prst="rect">
            <a:avLst/>
          </a:prstGeom>
          <a:noFill/>
        </p:spPr>
        <p:txBody>
          <a:bodyPr wrap="none" rtlCol="0">
            <a:spAutoFit/>
          </a:bodyPr>
          <a:lstStyle/>
          <a:p>
            <a:r>
              <a:rPr lang="en-US" altLang="zh-CN" sz="8800" b="1" dirty="0">
                <a:solidFill>
                  <a:schemeClr val="accent1"/>
                </a:solidFill>
                <a:latin typeface="微软雅黑" panose="020B0503020204020204" pitchFamily="34" charset="-122"/>
                <a:ea typeface="微软雅黑" panose="020B0503020204020204" pitchFamily="34" charset="-122"/>
              </a:rPr>
              <a:t>2019</a:t>
            </a:r>
            <a:endParaRPr lang="zh-CN" altLang="en-US" sz="8800" b="1" dirty="0">
              <a:solidFill>
                <a:schemeClr val="accent1"/>
              </a:solidFill>
              <a:latin typeface="微软雅黑" panose="020B0503020204020204" pitchFamily="34" charset="-122"/>
              <a:ea typeface="微软雅黑" panose="020B0503020204020204" pitchFamily="34" charset="-122"/>
            </a:endParaRPr>
          </a:p>
        </p:txBody>
      </p:sp>
      <p:sp>
        <p:nvSpPr>
          <p:cNvPr id="5" name="PA_文本框 6"/>
          <p:cNvSpPr txBox="1"/>
          <p:nvPr>
            <p:custDataLst>
              <p:tags r:id="rId2"/>
            </p:custDataLst>
          </p:nvPr>
        </p:nvSpPr>
        <p:spPr>
          <a:xfrm>
            <a:off x="2642973" y="2752945"/>
            <a:ext cx="4185761" cy="923330"/>
          </a:xfrm>
          <a:prstGeom prst="rect">
            <a:avLst/>
          </a:prstGeom>
          <a:noFill/>
        </p:spPr>
        <p:txBody>
          <a:bodyPr wrap="none" rtlCol="0">
            <a:spAutoFit/>
          </a:bodyPr>
          <a:lstStyle/>
          <a:p>
            <a:r>
              <a:rPr lang="zh-CN" altLang="en-US" sz="5400" spc="-200" dirty="0">
                <a:solidFill>
                  <a:schemeClr val="tx2"/>
                </a:solidFill>
                <a:latin typeface="等线 Light" panose="02010600030101010101" pitchFamily="2" charset="-122"/>
                <a:ea typeface="等线 Light" panose="02010600030101010101" pitchFamily="2" charset="-122"/>
              </a:rPr>
              <a:t>Thank you for watching</a:t>
            </a:r>
          </a:p>
        </p:txBody>
      </p:sp>
      <p:sp>
        <p:nvSpPr>
          <p:cNvPr id="6" name="PA_文本框 16"/>
          <p:cNvSpPr txBox="1"/>
          <p:nvPr>
            <p:custDataLst>
              <p:tags r:id="rId3"/>
            </p:custDataLst>
          </p:nvPr>
        </p:nvSpPr>
        <p:spPr>
          <a:xfrm>
            <a:off x="2709084" y="3674331"/>
            <a:ext cx="6657335" cy="523220"/>
          </a:xfrm>
          <a:prstGeom prst="rect">
            <a:avLst/>
          </a:prstGeom>
          <a:noFill/>
        </p:spPr>
        <p:txBody>
          <a:bodyPr wrap="none" rtlCol="0">
            <a:spAutoFit/>
          </a:bodyPr>
          <a:lstStyle/>
          <a:p>
            <a:r>
              <a:rPr lang="en-US" altLang="zh-CN" sz="1400" dirty="0">
                <a:solidFill>
                  <a:schemeClr val="tx1">
                    <a:lumMod val="50000"/>
                    <a:lumOff val="50000"/>
                  </a:schemeClr>
                </a:solidFill>
              </a:rPr>
              <a:t>Lorem </a:t>
            </a:r>
            <a:r>
              <a:rPr lang="en-US" altLang="zh-CN" sz="1400" dirty="0" err="1">
                <a:solidFill>
                  <a:schemeClr val="tx1">
                    <a:lumMod val="50000"/>
                    <a:lumOff val="50000"/>
                  </a:schemeClr>
                </a:solidFill>
              </a:rPr>
              <a:t>Lpsum</a:t>
            </a:r>
            <a:r>
              <a:rPr lang="en-US" altLang="zh-CN" sz="1400" dirty="0">
                <a:solidFill>
                  <a:schemeClr val="tx1">
                    <a:lumMod val="50000"/>
                    <a:lumOff val="50000"/>
                  </a:schemeClr>
                </a:solidFill>
              </a:rPr>
              <a:t> Dolor Sit </a:t>
            </a:r>
            <a:r>
              <a:rPr lang="en-US" altLang="zh-CN" sz="1400" dirty="0" err="1">
                <a:solidFill>
                  <a:schemeClr val="tx1">
                    <a:lumMod val="50000"/>
                    <a:lumOff val="50000"/>
                  </a:schemeClr>
                </a:solidFill>
              </a:rPr>
              <a:t>Er</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Elit</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Lamet, consecitaur</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Cillium</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Adipisicing</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Pecu, sed</a:t>
            </a:r>
            <a:r>
              <a:rPr lang="en-US" altLang="zh-CN" sz="1400" dirty="0">
                <a:solidFill>
                  <a:schemeClr val="tx1">
                    <a:lumMod val="50000"/>
                    <a:lumOff val="50000"/>
                  </a:schemeClr>
                </a:solidFill>
              </a:rPr>
              <a:t> Do</a:t>
            </a:r>
          </a:p>
          <a:p>
            <a:r>
              <a:rPr lang="en-US" altLang="zh-CN" sz="1400" dirty="0" err="1">
                <a:solidFill>
                  <a:schemeClr val="tx1">
                    <a:lumMod val="50000"/>
                    <a:lumOff val="50000"/>
                  </a:schemeClr>
                </a:solidFill>
              </a:rPr>
              <a:t>Eiusmod</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Tempor</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Lncididunt</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Ut</a:t>
            </a:r>
            <a:r>
              <a:rPr lang="en-US" altLang="zh-CN" sz="1400" dirty="0">
                <a:solidFill>
                  <a:schemeClr val="tx1">
                    <a:lumMod val="50000"/>
                    <a:lumOff val="50000"/>
                  </a:schemeClr>
                </a:solidFill>
              </a:rPr>
              <a:t> </a:t>
            </a:r>
            <a:r>
              <a:rPr lang="en-US" altLang="zh-CN" sz="1400" dirty="0" err="1">
                <a:solidFill>
                  <a:schemeClr val="tx1">
                    <a:lumMod val="50000"/>
                    <a:lumOff val="50000"/>
                  </a:schemeClr>
                </a:solidFill>
              </a:rPr>
              <a:t>Labore</a:t>
            </a:r>
            <a:r>
              <a:rPr lang="en-US" altLang="zh-CN" sz="1400" dirty="0">
                <a:solidFill>
                  <a:schemeClr val="tx1">
                    <a:lumMod val="50000"/>
                    <a:lumOff val="50000"/>
                  </a:schemeClr>
                </a:solidFill>
              </a:rPr>
              <a:t> Et </a:t>
            </a:r>
            <a:r>
              <a:rPr lang="en-US" altLang="zh-CN" sz="1400" dirty="0" err="1">
                <a:solidFill>
                  <a:schemeClr val="tx1">
                    <a:lumMod val="50000"/>
                    <a:lumOff val="50000"/>
                  </a:schemeClr>
                </a:solidFill>
              </a:rPr>
              <a:t>Dolore</a:t>
            </a:r>
            <a:r>
              <a:rPr lang="en-US" altLang="zh-CN" sz="1400" dirty="0">
                <a:solidFill>
                  <a:schemeClr val="tx1">
                    <a:lumMod val="50000"/>
                    <a:lumOff val="50000"/>
                  </a:schemeClr>
                </a:solidFill>
              </a:rPr>
              <a:t> Magna.</a:t>
            </a:r>
            <a:endParaRPr lang="zh-CN" altLang="en-US" sz="1400" dirty="0">
              <a:solidFill>
                <a:schemeClr val="tx1">
                  <a:lumMod val="50000"/>
                  <a:lumOff val="50000"/>
                </a:schemeClr>
              </a:solidFill>
            </a:endParaRPr>
          </a:p>
        </p:txBody>
      </p:sp>
      <p:sp>
        <p:nvSpPr>
          <p:cNvPr id="7" name="PA_圆角矩形 6"/>
          <p:cNvSpPr/>
          <p:nvPr>
            <p:custDataLst>
              <p:tags r:id="rId4"/>
            </p:custDataLst>
          </p:nvPr>
        </p:nvSpPr>
        <p:spPr bwMode="auto">
          <a:xfrm>
            <a:off x="2770967" y="4432083"/>
            <a:ext cx="1928271" cy="444587"/>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8" name="PA_文本框 22"/>
          <p:cNvSpPr txBox="1"/>
          <p:nvPr>
            <p:custDataLst>
              <p:tags r:id="rId5"/>
            </p:custDataLst>
          </p:nvPr>
        </p:nvSpPr>
        <p:spPr>
          <a:xfrm>
            <a:off x="2642973" y="4464041"/>
            <a:ext cx="2184256" cy="379335"/>
          </a:xfrm>
          <a:prstGeom prst="rect">
            <a:avLst/>
          </a:prstGeom>
          <a:noFill/>
        </p:spPr>
        <p:txBody>
          <a:bodyPr wrap="square" rtlCol="0">
            <a:spAutoFit/>
          </a:bodyPr>
          <a:lstStyle/>
          <a:p>
            <a:pPr algn="ctr"/>
            <a:r>
              <a:rPr lang="zh-CN" altLang="en-US" sz="1865" dirty="0">
                <a:solidFill>
                  <a:schemeClr val="bg1"/>
                </a:solidFill>
                <a:latin typeface="微软雅黑" panose="020B0503020204020204" pitchFamily="34" charset="-122"/>
                <a:ea typeface="微软雅黑" panose="020B0503020204020204" pitchFamily="34" charset="-122"/>
              </a:rPr>
              <a:t>Reporter:</a:t>
            </a:r>
          </a:p>
        </p:txBody>
      </p:sp>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2880" y="2267356"/>
            <a:ext cx="5022689" cy="6095496"/>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474869" flipH="1">
            <a:off x="-1564454" y="-2323200"/>
            <a:ext cx="5022689" cy="6095496"/>
          </a:xfrm>
          <a:prstGeom prst="rect">
            <a:avLst/>
          </a:prstGeom>
        </p:spPr>
      </p:pic>
      <p:sp>
        <p:nvSpPr>
          <p:cNvPr id="2" name="文本框 1">
            <a:extLst>
              <a:ext uri="{FF2B5EF4-FFF2-40B4-BE49-F238E27FC236}">
                <a16:creationId xmlns:a16="http://schemas.microsoft.com/office/drawing/2014/main" id="{60AF2A11-7CD6-4252-A075-FC12C5A8545D}"/>
              </a:ext>
            </a:extLst>
          </p:cNvPr>
          <p:cNvSpPr txBox="1"/>
          <p:nvPr/>
        </p:nvSpPr>
        <p:spPr>
          <a:xfrm>
            <a:off x="2770967" y="6168788"/>
            <a:ext cx="3930084" cy="379335"/>
          </a:xfrm>
          <a:prstGeom prst="rect">
            <a:avLst/>
          </a:prstGeom>
          <a:noFill/>
        </p:spPr>
        <p:txBody>
          <a:bodyPr wrap="square" rtlCol="0">
            <a:spAutoFit/>
          </a:bodyPr>
          <a:lstStyle/>
          <a:p>
            <a:r>
              <a:rPr lang="en-US" altLang="zh-CN" dirty="0">
                <a:solidFill>
                  <a:schemeClr val="bg1">
                    <a:lumMod val="50000"/>
                  </a:schemeClr>
                </a:solidFill>
                <a:hlinkClick r:id="rId8">
                  <a:extLst>
                    <a:ext uri="{A12FA001-AC4F-418D-AE19-62706E023703}">
                      <ahyp:hlinkClr xmlns:ahyp="http://schemas.microsoft.com/office/drawing/2018/hyperlinkcolor" val="tx"/>
                    </a:ext>
                  </a:extLst>
                </a:hlinkClick>
              </a:rPr>
              <a:t>https://www.freeppt7.com</a:t>
            </a:r>
            <a:endParaRPr lang="zh-CN" altLang="en-US"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hyp="http://schemas.microsoft.com/office/drawing/2018/hyperlinkcolor" xmlns:a16="http://schemas.microsoft.com/office/drawing/2014/main"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75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3250"/>
                            </p:stCondLst>
                            <p:childTnLst>
                              <p:par>
                                <p:cTn id="32" presetID="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rot="10800000">
            <a:off x="765980" y="252007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3" name="任意多边形 12"/>
          <p:cNvSpPr/>
          <p:nvPr/>
        </p:nvSpPr>
        <p:spPr>
          <a:xfrm>
            <a:off x="5555049" y="2844556"/>
            <a:ext cx="416809" cy="1481328"/>
          </a:xfrm>
          <a:custGeom>
            <a:avLst/>
            <a:gdLst>
              <a:gd name="connsiteX0" fmla="*/ 0 w 530147"/>
              <a:gd name="connsiteY0" fmla="*/ 0 h 1562338"/>
              <a:gd name="connsiteX1" fmla="*/ 530147 w 530147"/>
              <a:gd name="connsiteY1" fmla="*/ 0 h 1562338"/>
              <a:gd name="connsiteX2" fmla="*/ 530147 w 530147"/>
              <a:gd name="connsiteY2" fmla="*/ 1216177 h 1562338"/>
              <a:gd name="connsiteX3" fmla="*/ 0 w 530147"/>
              <a:gd name="connsiteY3" fmla="*/ 1562338 h 1562338"/>
            </a:gdLst>
            <a:ahLst/>
            <a:cxnLst>
              <a:cxn ang="0">
                <a:pos x="connsiteX0" y="connsiteY0"/>
              </a:cxn>
              <a:cxn ang="0">
                <a:pos x="connsiteX1" y="connsiteY1"/>
              </a:cxn>
              <a:cxn ang="0">
                <a:pos x="connsiteX2" y="connsiteY2"/>
              </a:cxn>
              <a:cxn ang="0">
                <a:pos x="connsiteX3" y="connsiteY3"/>
              </a:cxn>
            </a:cxnLst>
            <a:rect l="l" t="t" r="r" b="b"/>
            <a:pathLst>
              <a:path w="530147" h="1562338">
                <a:moveTo>
                  <a:pt x="0" y="0"/>
                </a:moveTo>
                <a:lnTo>
                  <a:pt x="530147" y="0"/>
                </a:lnTo>
                <a:lnTo>
                  <a:pt x="530147" y="1216177"/>
                </a:lnTo>
                <a:lnTo>
                  <a:pt x="0" y="156233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4" name="任意多边形 13"/>
          <p:cNvSpPr/>
          <p:nvPr/>
        </p:nvSpPr>
        <p:spPr>
          <a:xfrm>
            <a:off x="558001" y="-11852"/>
            <a:ext cx="5619281" cy="6869664"/>
          </a:xfrm>
          <a:custGeom>
            <a:avLst/>
            <a:gdLst>
              <a:gd name="connsiteX0" fmla="*/ 756568 w 4593513"/>
              <a:gd name="connsiteY0" fmla="*/ 0 h 7245349"/>
              <a:gd name="connsiteX1" fmla="*/ 4593513 w 4593513"/>
              <a:gd name="connsiteY1" fmla="*/ 0 h 7245349"/>
              <a:gd name="connsiteX2" fmla="*/ 3830873 w 4593513"/>
              <a:gd name="connsiteY2" fmla="*/ 7245349 h 7245349"/>
              <a:gd name="connsiteX3" fmla="*/ 0 w 4593513"/>
              <a:gd name="connsiteY3" fmla="*/ 7245349 h 7245349"/>
              <a:gd name="connsiteX4" fmla="*/ 0 w 4593513"/>
              <a:gd name="connsiteY4" fmla="*/ 7187657 h 724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513" h="7245349">
                <a:moveTo>
                  <a:pt x="756568" y="0"/>
                </a:moveTo>
                <a:lnTo>
                  <a:pt x="4593513" y="0"/>
                </a:lnTo>
                <a:lnTo>
                  <a:pt x="3830873" y="7245349"/>
                </a:lnTo>
                <a:lnTo>
                  <a:pt x="0" y="7245349"/>
                </a:lnTo>
                <a:lnTo>
                  <a:pt x="0" y="7187657"/>
                </a:lnTo>
                <a:close/>
              </a:path>
            </a:pathLst>
          </a:custGeom>
          <a:blipFill dpi="0" rotWithShape="1">
            <a:blip r:embed="rId2"/>
            <a:srcRect/>
            <a:stretch>
              <a:fillRect t="175" b="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 name="矩形 14"/>
          <p:cNvSpPr/>
          <p:nvPr/>
        </p:nvSpPr>
        <p:spPr>
          <a:xfrm>
            <a:off x="763424" y="2844556"/>
            <a:ext cx="5208435" cy="11568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1"/>
              </a:solidFill>
            </a:endParaRPr>
          </a:p>
        </p:txBody>
      </p:sp>
      <p:sp>
        <p:nvSpPr>
          <p:cNvPr id="16" name="TextBox 11"/>
          <p:cNvSpPr txBox="1"/>
          <p:nvPr/>
        </p:nvSpPr>
        <p:spPr>
          <a:xfrm>
            <a:off x="8083591" y="2589561"/>
            <a:ext cx="2613215" cy="675570"/>
          </a:xfrm>
          <a:prstGeom prst="rect">
            <a:avLst/>
          </a:prstGeom>
          <a:noFill/>
        </p:spPr>
        <p:txBody>
          <a:bodyPr wrap="none" rtlCol="0">
            <a:spAutoFit/>
          </a:bodyPr>
          <a:lstStyle/>
          <a:p>
            <a:pPr marL="0" lvl="1" algn="r"/>
            <a:r>
              <a:rPr lang="zh-CN" altLang="en-US" sz="3790" dirty="0">
                <a:solidFill>
                  <a:schemeClr val="accent1"/>
                </a:solidFill>
                <a:latin typeface="微软雅黑" panose="020B0503020204020204" pitchFamily="34" charset="-122"/>
                <a:ea typeface="微软雅黑" panose="020B0503020204020204" pitchFamily="34" charset="-122"/>
                <a:cs typeface="+mn-ea"/>
                <a:sym typeface="+mn-lt"/>
              </a:rPr>
              <a:t>Title bar text</a:t>
            </a:r>
            <a:endParaRPr lang="en-US" altLang="zh-CN" sz="3790" dirty="0">
              <a:solidFill>
                <a:schemeClr val="accent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69613" y="2624952"/>
            <a:ext cx="1596057" cy="1596057"/>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accent1"/>
                </a:solidFill>
                <a:latin typeface="+mj-ea"/>
                <a:ea typeface="+mj-ea"/>
              </a:endParaRPr>
            </a:p>
          </p:txBody>
        </p:sp>
      </p:grpSp>
      <p:sp>
        <p:nvSpPr>
          <p:cNvPr id="20" name="TextBox 13"/>
          <p:cNvSpPr txBox="1"/>
          <p:nvPr/>
        </p:nvSpPr>
        <p:spPr>
          <a:xfrm>
            <a:off x="2765809" y="2910049"/>
            <a:ext cx="1203664" cy="1025987"/>
          </a:xfrm>
          <a:prstGeom prst="rect">
            <a:avLst/>
          </a:prstGeom>
          <a:noFill/>
        </p:spPr>
        <p:txBody>
          <a:bodyPr wrap="square" lIns="0" tIns="0" rIns="0" bIns="0" rtlCol="0">
            <a:spAutoFit/>
          </a:bodyPr>
          <a:lstStyle/>
          <a:p>
            <a:pPr algn="ctr"/>
            <a:r>
              <a:rPr lang="en-US" altLang="zh-CN" sz="6665" b="1" dirty="0">
                <a:solidFill>
                  <a:schemeClr val="accent1"/>
                </a:solidFill>
                <a:latin typeface="微软雅黑" panose="020B0503020204020204" pitchFamily="34" charset="-122"/>
                <a:ea typeface="微软雅黑" panose="020B0503020204020204" pitchFamily="34" charset="-122"/>
              </a:rPr>
              <a:t>01</a:t>
            </a:r>
            <a:endParaRPr lang="zh-CN" altLang="en-US" sz="6665" b="1" dirty="0">
              <a:solidFill>
                <a:schemeClr val="accent1"/>
              </a:solidFill>
              <a:latin typeface="微软雅黑" panose="020B0503020204020204" pitchFamily="34" charset="-122"/>
              <a:ea typeface="微软雅黑" panose="020B0503020204020204" pitchFamily="34" charset="-122"/>
            </a:endParaRPr>
          </a:p>
        </p:txBody>
      </p:sp>
      <p:sp>
        <p:nvSpPr>
          <p:cNvPr id="21" name="TextBox 11"/>
          <p:cNvSpPr txBox="1"/>
          <p:nvPr/>
        </p:nvSpPr>
        <p:spPr>
          <a:xfrm>
            <a:off x="6577311"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2" name="TextBox 11"/>
          <p:cNvSpPr txBox="1"/>
          <p:nvPr/>
        </p:nvSpPr>
        <p:spPr>
          <a:xfrm>
            <a:off x="8637059" y="3517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3" name="TextBox 11"/>
          <p:cNvSpPr txBox="1"/>
          <p:nvPr/>
        </p:nvSpPr>
        <p:spPr>
          <a:xfrm>
            <a:off x="6577311"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sp>
        <p:nvSpPr>
          <p:cNvPr id="24" name="TextBox 11"/>
          <p:cNvSpPr txBox="1"/>
          <p:nvPr/>
        </p:nvSpPr>
        <p:spPr>
          <a:xfrm>
            <a:off x="8637059" y="3838922"/>
            <a:ext cx="1482778" cy="325474"/>
          </a:xfrm>
          <a:prstGeom prst="rect">
            <a:avLst/>
          </a:prstGeom>
          <a:noFill/>
        </p:spPr>
        <p:txBody>
          <a:bodyPr wrap="none" rtlCol="0">
            <a:spAutoFit/>
          </a:bodyPr>
          <a:lstStyle/>
          <a:p>
            <a:pPr marL="325120" lvl="1" indent="-325120">
              <a:buFont typeface="Arial" panose="020B0604020202020204" pitchFamily="34" charset="0"/>
              <a:buChar char="•"/>
            </a:pPr>
            <a:r>
              <a:rPr lang="zh-CN" altLang="en-US" sz="1515" dirty="0">
                <a:solidFill>
                  <a:srgbClr val="A6A6A6"/>
                </a:solidFill>
                <a:latin typeface="微软雅黑" panose="020B0503020204020204" pitchFamily="34" charset="-122"/>
                <a:ea typeface="微软雅黑" panose="020B0503020204020204" pitchFamily="34" charset="-122"/>
                <a:cs typeface="+mn-ea"/>
                <a:sym typeface="+mn-lt"/>
              </a:rPr>
              <a:t>Title bar text</a:t>
            </a:r>
            <a:endParaRPr lang="en-US" altLang="zh-CN" sz="1515" dirty="0">
              <a:solidFill>
                <a:srgbClr val="A6A6A6"/>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6630813" y="3346467"/>
            <a:ext cx="397128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146" y="2844556"/>
            <a:ext cx="5022689" cy="6095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750"/>
                            </p:stCondLst>
                            <p:childTnLst>
                              <p:par>
                                <p:cTn id="17" presetID="22" presetClass="entr" presetSubtype="2"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500"/>
                            </p:stCondLst>
                            <p:childTnLst>
                              <p:par>
                                <p:cTn id="21" presetID="15"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ppt_x</p:attrName>
                                        </p:attrNameLst>
                                      </p:cBhvr>
                                      <p:tavLst>
                                        <p:tav tm="0">
                                          <p:val>
                                            <p:strVal val="#ppt_x-#ppt_w*1.125000"/>
                                          </p:val>
                                        </p:tav>
                                        <p:tav tm="100000">
                                          <p:val>
                                            <p:strVal val="#ppt_x"/>
                                          </p:val>
                                        </p:tav>
                                      </p:tavLst>
                                    </p:anim>
                                    <p:animEffect transition="in" filter="wipe(right)">
                                      <p:cBhvr>
                                        <p:cTn id="37" dur="500"/>
                                        <p:tgtEl>
                                          <p:spTgt spid="16"/>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4500"/>
                            </p:stCondLst>
                            <p:childTnLst>
                              <p:par>
                                <p:cTn id="43" presetID="1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p:tgtEl>
                                          <p:spTgt spid="21"/>
                                        </p:tgtEl>
                                        <p:attrNameLst>
                                          <p:attrName>ppt_x</p:attrName>
                                        </p:attrNameLst>
                                      </p:cBhvr>
                                      <p:tavLst>
                                        <p:tav tm="0">
                                          <p:val>
                                            <p:strVal val="#ppt_x-#ppt_w*1.125000"/>
                                          </p:val>
                                        </p:tav>
                                        <p:tav tm="100000">
                                          <p:val>
                                            <p:strVal val="#ppt_x"/>
                                          </p:val>
                                        </p:tav>
                                      </p:tavLst>
                                    </p:anim>
                                    <p:animEffect transition="in" filter="wipe(right)">
                                      <p:cBhvr>
                                        <p:cTn id="46" dur="500"/>
                                        <p:tgtEl>
                                          <p:spTgt spid="21"/>
                                        </p:tgtEl>
                                      </p:cBhvr>
                                    </p:animEffect>
                                  </p:childTnLst>
                                </p:cTn>
                              </p:par>
                            </p:childTnLst>
                          </p:cTn>
                        </p:par>
                        <p:par>
                          <p:cTn id="47" fill="hold">
                            <p:stCondLst>
                              <p:cond delay="5000"/>
                            </p:stCondLst>
                            <p:childTnLst>
                              <p:par>
                                <p:cTn id="48" presetID="12" presetClass="entr" presetSubtype="8"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p:tgtEl>
                                          <p:spTgt spid="22"/>
                                        </p:tgtEl>
                                        <p:attrNameLst>
                                          <p:attrName>ppt_x</p:attrName>
                                        </p:attrNameLst>
                                      </p:cBhvr>
                                      <p:tavLst>
                                        <p:tav tm="0">
                                          <p:val>
                                            <p:strVal val="#ppt_x-#ppt_w*1.125000"/>
                                          </p:val>
                                        </p:tav>
                                        <p:tav tm="100000">
                                          <p:val>
                                            <p:strVal val="#ppt_x"/>
                                          </p:val>
                                        </p:tav>
                                      </p:tavLst>
                                    </p:anim>
                                    <p:animEffect transition="in" filter="wipe(right)">
                                      <p:cBhvr>
                                        <p:cTn id="51" dur="500"/>
                                        <p:tgtEl>
                                          <p:spTgt spid="22"/>
                                        </p:tgtEl>
                                      </p:cBhvr>
                                    </p:animEffect>
                                  </p:childTnLst>
                                </p:cTn>
                              </p:par>
                            </p:childTnLst>
                          </p:cTn>
                        </p:par>
                        <p:par>
                          <p:cTn id="52" fill="hold">
                            <p:stCondLst>
                              <p:cond delay="5500"/>
                            </p:stCondLst>
                            <p:childTnLst>
                              <p:par>
                                <p:cTn id="53" presetID="1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p:tgtEl>
                                          <p:spTgt spid="23"/>
                                        </p:tgtEl>
                                        <p:attrNameLst>
                                          <p:attrName>ppt_x</p:attrName>
                                        </p:attrNameLst>
                                      </p:cBhvr>
                                      <p:tavLst>
                                        <p:tav tm="0">
                                          <p:val>
                                            <p:strVal val="#ppt_x-#ppt_w*1.125000"/>
                                          </p:val>
                                        </p:tav>
                                        <p:tav tm="100000">
                                          <p:val>
                                            <p:strVal val="#ppt_x"/>
                                          </p:val>
                                        </p:tav>
                                      </p:tavLst>
                                    </p:anim>
                                    <p:animEffect transition="in" filter="wipe(right)">
                                      <p:cBhvr>
                                        <p:cTn id="56" dur="500"/>
                                        <p:tgtEl>
                                          <p:spTgt spid="23"/>
                                        </p:tgtEl>
                                      </p:cBhvr>
                                    </p:animEffect>
                                  </p:childTnLst>
                                </p:cTn>
                              </p:par>
                            </p:childTnLst>
                          </p:cTn>
                        </p:par>
                        <p:par>
                          <p:cTn id="57" fill="hold">
                            <p:stCondLst>
                              <p:cond delay="6000"/>
                            </p:stCondLst>
                            <p:childTnLst>
                              <p:par>
                                <p:cTn id="58" presetID="1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p:tgtEl>
                                          <p:spTgt spid="24"/>
                                        </p:tgtEl>
                                        <p:attrNameLst>
                                          <p:attrName>ppt_x</p:attrName>
                                        </p:attrNameLst>
                                      </p:cBhvr>
                                      <p:tavLst>
                                        <p:tav tm="0">
                                          <p:val>
                                            <p:strVal val="#ppt_x-#ppt_w*1.125000"/>
                                          </p:val>
                                        </p:tav>
                                        <p:tav tm="100000">
                                          <p:val>
                                            <p:strVal val="#ppt_x"/>
                                          </p:val>
                                        </p:tav>
                                      </p:tavLst>
                                    </p:anim>
                                    <p:animEffect transition="in" filter="wipe(righ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20" grpId="0"/>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420097" y="1664968"/>
            <a:ext cx="3058880" cy="1712912"/>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66561" y="1664968"/>
            <a:ext cx="3058880" cy="1712912"/>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713024" y="1664968"/>
            <a:ext cx="3058880" cy="1712912"/>
          </a:xfrm>
          <a:prstGeom prst="rect">
            <a:avLst/>
          </a:prstGeom>
          <a:blipFill>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420097" y="3480120"/>
            <a:ext cx="3058880" cy="1712912"/>
          </a:xfrm>
          <a:prstGeom prst="rect">
            <a:avLst/>
          </a:prstGeom>
          <a:blipFill>
            <a:blip r:embed="rId6"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66561" y="3480120"/>
            <a:ext cx="3058880" cy="1712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713024" y="3480120"/>
            <a:ext cx="3058880" cy="1712912"/>
          </a:xfrm>
          <a:prstGeom prst="rect">
            <a:avLst/>
          </a:prstGeom>
          <a:blipFill>
            <a:blip r:embed="rId7"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5810288" y="3792786"/>
            <a:ext cx="571426" cy="571500"/>
            <a:chOff x="3926364" y="2939880"/>
            <a:chExt cx="571500" cy="571500"/>
          </a:xfrm>
        </p:grpSpPr>
        <p:sp>
          <p:nvSpPr>
            <p:cNvPr id="24" name="Rectangle 29"/>
            <p:cNvSpPr/>
            <p:nvPr/>
          </p:nvSpPr>
          <p:spPr>
            <a:xfrm>
              <a:off x="3926364" y="2939880"/>
              <a:ext cx="5715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5" name="Freeform 9"/>
            <p:cNvSpPr/>
            <p:nvPr/>
          </p:nvSpPr>
          <p:spPr bwMode="auto">
            <a:xfrm flipH="1">
              <a:off x="4017264" y="3067948"/>
              <a:ext cx="399429" cy="250217"/>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accent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grpSp>
      <p:sp>
        <p:nvSpPr>
          <p:cNvPr id="26" name="矩形 3"/>
          <p:cNvSpPr>
            <a:spLocks noChangeArrowheads="1"/>
          </p:cNvSpPr>
          <p:nvPr/>
        </p:nvSpPr>
        <p:spPr bwMode="auto">
          <a:xfrm>
            <a:off x="5039446" y="4621532"/>
            <a:ext cx="2113110"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Click to add keywords</a:t>
            </a:r>
            <a:endParaRPr lang="en-US" altLang="zh-CN"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47"/>
          <p:cNvSpPr>
            <a:spLocks noChangeArrowheads="1"/>
          </p:cNvSpPr>
          <p:nvPr/>
        </p:nvSpPr>
        <p:spPr bwMode="auto">
          <a:xfrm>
            <a:off x="1808577" y="5450278"/>
            <a:ext cx="8574848"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to select the picture format can directly replace the picture. You can enter your description description by clicking on the text box, or by copying and pasting.</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After you hit your content here, or by copying your text, choose paste in this box and choose to keep only the text.</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1+#ppt_h/2"/>
                                          </p:val>
                                        </p:tav>
                                        <p:tav tm="100000">
                                          <p:val>
                                            <p:strVal val="#ppt_y"/>
                                          </p:val>
                                        </p:tav>
                                      </p:tavLst>
                                    </p:anim>
                                  </p:childTnLst>
                                </p:cTn>
                              </p:par>
                              <p:par>
                                <p:cTn id="29" presetID="8" presetClass="emph" presetSubtype="0" fill="hold" grpId="1" nodeType="withEffect">
                                  <p:stCondLst>
                                    <p:cond delay="0"/>
                                  </p:stCondLst>
                                  <p:childTnLst>
                                    <p:animRot by="21600000">
                                      <p:cBhvr>
                                        <p:cTn id="30" dur="1000" fill="hold"/>
                                        <p:tgtEl>
                                          <p:spTgt spid="17"/>
                                        </p:tgtEl>
                                        <p:attrNameLst>
                                          <p:attrName>r</p:attrName>
                                        </p:attrNameLst>
                                      </p:cBhvr>
                                    </p:animRot>
                                  </p:childTnLst>
                                </p:cTn>
                              </p:par>
                              <p:par>
                                <p:cTn id="31" presetID="8" presetClass="emph" presetSubtype="0" fill="hold" grpId="1" nodeType="withEffect">
                                  <p:stCondLst>
                                    <p:cond delay="0"/>
                                  </p:stCondLst>
                                  <p:childTnLst>
                                    <p:animRot by="21600000">
                                      <p:cBhvr>
                                        <p:cTn id="32" dur="1000" fill="hold"/>
                                        <p:tgtEl>
                                          <p:spTgt spid="20"/>
                                        </p:tgtEl>
                                        <p:attrNameLst>
                                          <p:attrName>r</p:attrName>
                                        </p:attrNameLst>
                                      </p:cBhvr>
                                    </p:animRot>
                                  </p:childTnLst>
                                </p:cTn>
                              </p:par>
                              <p:par>
                                <p:cTn id="33" presetID="8" presetClass="emph" presetSubtype="0" fill="hold" grpId="1" nodeType="withEffect">
                                  <p:stCondLst>
                                    <p:cond delay="0"/>
                                  </p:stCondLst>
                                  <p:childTnLst>
                                    <p:animRot by="21600000">
                                      <p:cBhvr>
                                        <p:cTn id="34" dur="1000" fill="hold"/>
                                        <p:tgtEl>
                                          <p:spTgt spid="18"/>
                                        </p:tgtEl>
                                        <p:attrNameLst>
                                          <p:attrName>r</p:attrName>
                                        </p:attrNameLst>
                                      </p:cBhvr>
                                    </p:animRot>
                                  </p:childTnLst>
                                </p:cTn>
                              </p:par>
                              <p:par>
                                <p:cTn id="35" presetID="8" presetClass="emph" presetSubtype="0" fill="hold" grpId="1" nodeType="withEffect">
                                  <p:stCondLst>
                                    <p:cond delay="0"/>
                                  </p:stCondLst>
                                  <p:childTnLst>
                                    <p:animRot by="21600000">
                                      <p:cBhvr>
                                        <p:cTn id="36" dur="1000" fill="hold"/>
                                        <p:tgtEl>
                                          <p:spTgt spid="21"/>
                                        </p:tgtEl>
                                        <p:attrNameLst>
                                          <p:attrName>r</p:attrName>
                                        </p:attrNameLst>
                                      </p:cBhvr>
                                    </p:animRot>
                                  </p:childTnLst>
                                </p:cTn>
                              </p:par>
                              <p:par>
                                <p:cTn id="37" presetID="8" presetClass="emph" presetSubtype="0" fill="hold" grpId="1" nodeType="withEffect">
                                  <p:stCondLst>
                                    <p:cond delay="0"/>
                                  </p:stCondLst>
                                  <p:childTnLst>
                                    <p:animRot by="21600000">
                                      <p:cBhvr>
                                        <p:cTn id="38" dur="1000" fill="hold"/>
                                        <p:tgtEl>
                                          <p:spTgt spid="19"/>
                                        </p:tgtEl>
                                        <p:attrNameLst>
                                          <p:attrName>r</p:attrName>
                                        </p:attrNameLst>
                                      </p:cBhvr>
                                    </p:animRot>
                                  </p:childTnLst>
                                </p:cTn>
                              </p:par>
                              <p:par>
                                <p:cTn id="39" presetID="8" presetClass="emph" presetSubtype="0" fill="hold" grpId="1" nodeType="withEffect">
                                  <p:stCondLst>
                                    <p:cond delay="0"/>
                                  </p:stCondLst>
                                  <p:childTnLst>
                                    <p:animRot by="21600000">
                                      <p:cBhvr>
                                        <p:cTn id="40" dur="1000" fill="hold"/>
                                        <p:tgtEl>
                                          <p:spTgt spid="22"/>
                                        </p:tgtEl>
                                        <p:attrNameLst>
                                          <p:attrName>r</p:attrName>
                                        </p:attrNameLst>
                                      </p:cBhvr>
                                    </p:animRot>
                                  </p:childTnLst>
                                </p:cTn>
                              </p:par>
                            </p:childTnLst>
                          </p:cTn>
                        </p:par>
                        <p:par>
                          <p:cTn id="41" fill="hold">
                            <p:stCondLst>
                              <p:cond delay="1000"/>
                            </p:stCondLst>
                            <p:childTnLst>
                              <p:par>
                                <p:cTn id="42" presetID="13" presetClass="entr" presetSubtype="32" fill="hold" nodeType="afterEffect">
                                  <p:stCondLst>
                                    <p:cond delay="250"/>
                                  </p:stCondLst>
                                  <p:childTnLst>
                                    <p:set>
                                      <p:cBhvr>
                                        <p:cTn id="43" dur="1" fill="hold">
                                          <p:stCondLst>
                                            <p:cond delay="0"/>
                                          </p:stCondLst>
                                        </p:cTn>
                                        <p:tgtEl>
                                          <p:spTgt spid="23"/>
                                        </p:tgtEl>
                                        <p:attrNameLst>
                                          <p:attrName>style.visibility</p:attrName>
                                        </p:attrNameLst>
                                      </p:cBhvr>
                                      <p:to>
                                        <p:strVal val="visible"/>
                                      </p:to>
                                    </p:set>
                                    <p:animEffect transition="in" filter="plus(out)">
                                      <p:cBhvr>
                                        <p:cTn id="44" dur="500"/>
                                        <p:tgtEl>
                                          <p:spTgt spid="23"/>
                                        </p:tgtEl>
                                      </p:cBhvr>
                                    </p:animEffect>
                                  </p:childTnLst>
                                </p:cTn>
                              </p:par>
                            </p:childTnLst>
                          </p:cTn>
                        </p:par>
                        <p:par>
                          <p:cTn id="45" fill="hold">
                            <p:stCondLst>
                              <p:cond delay="175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par>
                          <p:cTn id="49" fill="hold">
                            <p:stCondLst>
                              <p:cond delay="2250"/>
                            </p:stCondLst>
                            <p:childTnLst>
                              <p:par>
                                <p:cTn id="50" presetID="22" presetClass="entr" presetSubtype="1"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301234" y="1665026"/>
            <a:ext cx="6345383" cy="2374710"/>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430009" y="4039738"/>
            <a:ext cx="4216609" cy="191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1301233" y="4039738"/>
            <a:ext cx="2128774" cy="1910687"/>
            <a:chOff x="1327904" y="4039736"/>
            <a:chExt cx="2129051" cy="1910687"/>
          </a:xfrm>
        </p:grpSpPr>
        <p:sp>
          <p:nvSpPr>
            <p:cNvPr id="35" name="矩形 34"/>
            <p:cNvSpPr/>
            <p:nvPr/>
          </p:nvSpPr>
          <p:spPr>
            <a:xfrm>
              <a:off x="1327904" y="4039736"/>
              <a:ext cx="2129051" cy="1910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32"/>
            <p:cNvSpPr>
              <a:spLocks noEditPoints="1"/>
            </p:cNvSpPr>
            <p:nvPr/>
          </p:nvSpPr>
          <p:spPr bwMode="auto">
            <a:xfrm>
              <a:off x="2043547" y="4687152"/>
              <a:ext cx="697765" cy="645108"/>
            </a:xfrm>
            <a:custGeom>
              <a:avLst/>
              <a:gdLst>
                <a:gd name="T0" fmla="*/ 42 w 67"/>
                <a:gd name="T1" fmla="*/ 22 h 62"/>
                <a:gd name="T2" fmla="*/ 27 w 67"/>
                <a:gd name="T3" fmla="*/ 37 h 62"/>
                <a:gd name="T4" fmla="*/ 42 w 67"/>
                <a:gd name="T5" fmla="*/ 52 h 62"/>
                <a:gd name="T6" fmla="*/ 56 w 67"/>
                <a:gd name="T7" fmla="*/ 37 h 62"/>
                <a:gd name="T8" fmla="*/ 42 w 67"/>
                <a:gd name="T9" fmla="*/ 22 h 62"/>
                <a:gd name="T10" fmla="*/ 42 w 67"/>
                <a:gd name="T11" fmla="*/ 47 h 62"/>
                <a:gd name="T12" fmla="*/ 31 w 67"/>
                <a:gd name="T13" fmla="*/ 37 h 62"/>
                <a:gd name="T14" fmla="*/ 42 w 67"/>
                <a:gd name="T15" fmla="*/ 26 h 62"/>
                <a:gd name="T16" fmla="*/ 52 w 67"/>
                <a:gd name="T17" fmla="*/ 37 h 62"/>
                <a:gd name="T18" fmla="*/ 42 w 67"/>
                <a:gd name="T19" fmla="*/ 47 h 62"/>
                <a:gd name="T20" fmla="*/ 57 w 67"/>
                <a:gd name="T21" fmla="*/ 12 h 62"/>
                <a:gd name="T22" fmla="*/ 10 w 67"/>
                <a:gd name="T23" fmla="*/ 12 h 62"/>
                <a:gd name="T24" fmla="*/ 0 w 67"/>
                <a:gd name="T25" fmla="*/ 23 h 62"/>
                <a:gd name="T26" fmla="*/ 0 w 67"/>
                <a:gd name="T27" fmla="*/ 52 h 62"/>
                <a:gd name="T28" fmla="*/ 10 w 67"/>
                <a:gd name="T29" fmla="*/ 62 h 62"/>
                <a:gd name="T30" fmla="*/ 57 w 67"/>
                <a:gd name="T31" fmla="*/ 62 h 62"/>
                <a:gd name="T32" fmla="*/ 67 w 67"/>
                <a:gd name="T33" fmla="*/ 52 h 62"/>
                <a:gd name="T34" fmla="*/ 67 w 67"/>
                <a:gd name="T35" fmla="*/ 23 h 62"/>
                <a:gd name="T36" fmla="*/ 57 w 67"/>
                <a:gd name="T37" fmla="*/ 12 h 62"/>
                <a:gd name="T38" fmla="*/ 23 w 67"/>
                <a:gd name="T39" fmla="*/ 22 h 62"/>
                <a:gd name="T40" fmla="*/ 9 w 67"/>
                <a:gd name="T41" fmla="*/ 22 h 62"/>
                <a:gd name="T42" fmla="*/ 9 w 67"/>
                <a:gd name="T43" fmla="*/ 18 h 62"/>
                <a:gd name="T44" fmla="*/ 23 w 67"/>
                <a:gd name="T45" fmla="*/ 18 h 62"/>
                <a:gd name="T46" fmla="*/ 23 w 67"/>
                <a:gd name="T47" fmla="*/ 22 h 62"/>
                <a:gd name="T48" fmla="*/ 42 w 67"/>
                <a:gd name="T49" fmla="*/ 55 h 62"/>
                <a:gd name="T50" fmla="*/ 23 w 67"/>
                <a:gd name="T51" fmla="*/ 37 h 62"/>
                <a:gd name="T52" fmla="*/ 42 w 67"/>
                <a:gd name="T53" fmla="*/ 18 h 62"/>
                <a:gd name="T54" fmla="*/ 60 w 67"/>
                <a:gd name="T55" fmla="*/ 37 h 62"/>
                <a:gd name="T56" fmla="*/ 42 w 67"/>
                <a:gd name="T57" fmla="*/ 55 h 62"/>
                <a:gd name="T58" fmla="*/ 43 w 67"/>
                <a:gd name="T59" fmla="*/ 0 h 62"/>
                <a:gd name="T60" fmla="*/ 23 w 67"/>
                <a:gd name="T61" fmla="*/ 0 h 62"/>
                <a:gd name="T62" fmla="*/ 23 w 67"/>
                <a:gd name="T63" fmla="*/ 10 h 62"/>
                <a:gd name="T64" fmla="*/ 43 w 67"/>
                <a:gd name="T65" fmla="*/ 10 h 62"/>
                <a:gd name="T66" fmla="*/ 43 w 67"/>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2">
                  <a:moveTo>
                    <a:pt x="42" y="22"/>
                  </a:moveTo>
                  <a:cubicBezTo>
                    <a:pt x="33" y="22"/>
                    <a:pt x="27" y="29"/>
                    <a:pt x="27" y="37"/>
                  </a:cubicBezTo>
                  <a:cubicBezTo>
                    <a:pt x="27" y="45"/>
                    <a:pt x="33" y="52"/>
                    <a:pt x="42" y="52"/>
                  </a:cubicBezTo>
                  <a:cubicBezTo>
                    <a:pt x="50" y="52"/>
                    <a:pt x="56" y="45"/>
                    <a:pt x="56" y="37"/>
                  </a:cubicBezTo>
                  <a:cubicBezTo>
                    <a:pt x="56" y="29"/>
                    <a:pt x="50" y="22"/>
                    <a:pt x="42" y="22"/>
                  </a:cubicBezTo>
                  <a:close/>
                  <a:moveTo>
                    <a:pt x="42" y="47"/>
                  </a:moveTo>
                  <a:cubicBezTo>
                    <a:pt x="36" y="47"/>
                    <a:pt x="31" y="43"/>
                    <a:pt x="31" y="37"/>
                  </a:cubicBezTo>
                  <a:cubicBezTo>
                    <a:pt x="31" y="31"/>
                    <a:pt x="36" y="26"/>
                    <a:pt x="42" y="26"/>
                  </a:cubicBezTo>
                  <a:cubicBezTo>
                    <a:pt x="47" y="26"/>
                    <a:pt x="52" y="31"/>
                    <a:pt x="52" y="37"/>
                  </a:cubicBezTo>
                  <a:cubicBezTo>
                    <a:pt x="52" y="43"/>
                    <a:pt x="47" y="47"/>
                    <a:pt x="42" y="47"/>
                  </a:cubicBezTo>
                  <a:close/>
                  <a:moveTo>
                    <a:pt x="57" y="12"/>
                  </a:moveTo>
                  <a:cubicBezTo>
                    <a:pt x="10" y="12"/>
                    <a:pt x="10" y="12"/>
                    <a:pt x="10" y="12"/>
                  </a:cubicBezTo>
                  <a:cubicBezTo>
                    <a:pt x="4" y="12"/>
                    <a:pt x="0" y="17"/>
                    <a:pt x="0" y="23"/>
                  </a:cubicBezTo>
                  <a:cubicBezTo>
                    <a:pt x="0" y="52"/>
                    <a:pt x="0" y="52"/>
                    <a:pt x="0" y="52"/>
                  </a:cubicBezTo>
                  <a:cubicBezTo>
                    <a:pt x="0" y="57"/>
                    <a:pt x="4" y="62"/>
                    <a:pt x="10" y="62"/>
                  </a:cubicBezTo>
                  <a:cubicBezTo>
                    <a:pt x="57" y="62"/>
                    <a:pt x="57" y="62"/>
                    <a:pt x="57" y="62"/>
                  </a:cubicBezTo>
                  <a:cubicBezTo>
                    <a:pt x="62" y="62"/>
                    <a:pt x="67" y="57"/>
                    <a:pt x="67" y="52"/>
                  </a:cubicBezTo>
                  <a:cubicBezTo>
                    <a:pt x="67" y="23"/>
                    <a:pt x="67" y="23"/>
                    <a:pt x="67" y="23"/>
                  </a:cubicBezTo>
                  <a:cubicBezTo>
                    <a:pt x="67" y="17"/>
                    <a:pt x="62" y="12"/>
                    <a:pt x="57" y="12"/>
                  </a:cubicBezTo>
                  <a:close/>
                  <a:moveTo>
                    <a:pt x="23" y="22"/>
                  </a:moveTo>
                  <a:cubicBezTo>
                    <a:pt x="9" y="22"/>
                    <a:pt x="9" y="22"/>
                    <a:pt x="9" y="22"/>
                  </a:cubicBezTo>
                  <a:cubicBezTo>
                    <a:pt x="9" y="18"/>
                    <a:pt x="9" y="18"/>
                    <a:pt x="9" y="18"/>
                  </a:cubicBezTo>
                  <a:cubicBezTo>
                    <a:pt x="23" y="18"/>
                    <a:pt x="23" y="18"/>
                    <a:pt x="23" y="18"/>
                  </a:cubicBezTo>
                  <a:lnTo>
                    <a:pt x="23" y="22"/>
                  </a:lnTo>
                  <a:close/>
                  <a:moveTo>
                    <a:pt x="42" y="55"/>
                  </a:moveTo>
                  <a:cubicBezTo>
                    <a:pt x="31" y="55"/>
                    <a:pt x="23" y="47"/>
                    <a:pt x="23" y="37"/>
                  </a:cubicBezTo>
                  <a:cubicBezTo>
                    <a:pt x="23" y="27"/>
                    <a:pt x="31" y="18"/>
                    <a:pt x="42" y="18"/>
                  </a:cubicBezTo>
                  <a:cubicBezTo>
                    <a:pt x="52" y="18"/>
                    <a:pt x="60" y="27"/>
                    <a:pt x="60" y="37"/>
                  </a:cubicBezTo>
                  <a:cubicBezTo>
                    <a:pt x="60" y="47"/>
                    <a:pt x="52" y="55"/>
                    <a:pt x="42" y="55"/>
                  </a:cubicBezTo>
                  <a:close/>
                  <a:moveTo>
                    <a:pt x="43" y="0"/>
                  </a:moveTo>
                  <a:cubicBezTo>
                    <a:pt x="23" y="0"/>
                    <a:pt x="23" y="0"/>
                    <a:pt x="23" y="0"/>
                  </a:cubicBezTo>
                  <a:cubicBezTo>
                    <a:pt x="23" y="10"/>
                    <a:pt x="23" y="10"/>
                    <a:pt x="23" y="10"/>
                  </a:cubicBezTo>
                  <a:cubicBezTo>
                    <a:pt x="43" y="10"/>
                    <a:pt x="43" y="10"/>
                    <a:pt x="43" y="10"/>
                  </a:cubicBezTo>
                  <a:lnTo>
                    <a:pt x="4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37" name="矩形 47"/>
          <p:cNvSpPr>
            <a:spLocks noChangeArrowheads="1"/>
          </p:cNvSpPr>
          <p:nvPr/>
        </p:nvSpPr>
        <p:spPr bwMode="auto">
          <a:xfrm>
            <a:off x="3675637" y="4687154"/>
            <a:ext cx="3848168" cy="56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Right-click on the picture selection to set the picture format can directly replace the picture, here enter the above chart comprehensive description.</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
          <p:cNvSpPr>
            <a:spLocks noChangeArrowheads="1"/>
          </p:cNvSpPr>
          <p:nvPr/>
        </p:nvSpPr>
        <p:spPr bwMode="auto">
          <a:xfrm>
            <a:off x="3675636" y="4238410"/>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Click to add a title</a:t>
            </a:r>
          </a:p>
        </p:txBody>
      </p:sp>
      <p:sp>
        <p:nvSpPr>
          <p:cNvPr id="39" name="TextBox 13"/>
          <p:cNvSpPr txBox="1"/>
          <p:nvPr/>
        </p:nvSpPr>
        <p:spPr>
          <a:xfrm flipH="1">
            <a:off x="8015063" y="1605704"/>
            <a:ext cx="3556494" cy="430887"/>
          </a:xfrm>
          <a:prstGeom prst="rect">
            <a:avLst/>
          </a:prstGeom>
          <a:noFill/>
          <a:ln>
            <a:noFill/>
          </a:ln>
        </p:spPr>
        <p:txBody>
          <a:bodyPr wrap="square" lIns="91434" tIns="45717" rIns="91434" bIns="45717">
            <a:spAutoFit/>
          </a:bodyPr>
          <a:lstStyle>
            <a:defPPr>
              <a:defRPr lang="zh-CN"/>
            </a:defPPr>
            <a:lvl1pPr algn="ct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dirty="0">
                <a:solidFill>
                  <a:schemeClr val="tx1">
                    <a:lumMod val="75000"/>
                    <a:lumOff val="25000"/>
                  </a:schemeClr>
                </a:solidFill>
              </a:rPr>
              <a:t>Click to add keywords</a:t>
            </a:r>
          </a:p>
        </p:txBody>
      </p:sp>
      <p:sp>
        <p:nvSpPr>
          <p:cNvPr id="40" name="TextBox 14"/>
          <p:cNvSpPr txBox="1"/>
          <p:nvPr/>
        </p:nvSpPr>
        <p:spPr>
          <a:xfrm>
            <a:off x="8015064" y="2057619"/>
            <a:ext cx="3220447" cy="875624"/>
          </a:xfrm>
          <a:prstGeom prst="rect">
            <a:avLst/>
          </a:prstGeom>
          <a:noFill/>
        </p:spPr>
        <p:txBody>
          <a:bodyPr wrap="square" rtlCol="0">
            <a:spAutoFit/>
          </a:bodyPr>
          <a:lstStyle/>
          <a:p>
            <a:pPr>
              <a:lnSpc>
                <a:spcPct val="125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After you hit your content here, or by copying your text, choose paste in this box and choose to keep only the text.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41" name="图表 40"/>
          <p:cNvGraphicFramePr/>
          <p:nvPr/>
        </p:nvGraphicFramePr>
        <p:xfrm>
          <a:off x="7919537" y="3201046"/>
          <a:ext cx="1733518" cy="18400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图表 41"/>
          <p:cNvGraphicFramePr/>
          <p:nvPr/>
        </p:nvGraphicFramePr>
        <p:xfrm>
          <a:off x="9594663" y="3201046"/>
          <a:ext cx="1733518" cy="1840028"/>
        </p:xfrm>
        <a:graphic>
          <a:graphicData uri="http://schemas.openxmlformats.org/drawingml/2006/chart">
            <c:chart xmlns:c="http://schemas.openxmlformats.org/drawingml/2006/chart" xmlns:r="http://schemas.openxmlformats.org/officeDocument/2006/relationships" r:id="rId4"/>
          </a:graphicData>
        </a:graphic>
      </p:graphicFrame>
      <p:sp>
        <p:nvSpPr>
          <p:cNvPr id="43" name="TextBox 15"/>
          <p:cNvSpPr txBox="1"/>
          <p:nvPr/>
        </p:nvSpPr>
        <p:spPr>
          <a:xfrm>
            <a:off x="9666702" y="3890230"/>
            <a:ext cx="1589442" cy="461665"/>
          </a:xfrm>
          <a:prstGeom prst="rect">
            <a:avLst/>
          </a:prstGeom>
          <a:noFill/>
        </p:spPr>
        <p:txBody>
          <a:bodyPr wrap="square" rtlCol="0">
            <a:spAutoFit/>
          </a:bodyPr>
          <a:lstStyle/>
          <a:p>
            <a:pPr algn="ctr"/>
            <a:r>
              <a:rPr lang="en-US" altLang="zh-CN" sz="2400" dirty="0">
                <a:latin typeface="微软雅黑" panose="020B0503020204020204" pitchFamily="34" charset="-122"/>
                <a:ea typeface="微软雅黑" panose="020B0503020204020204" pitchFamily="34" charset="-122"/>
              </a:rPr>
              <a:t>50 years</a:t>
            </a:r>
            <a:r>
              <a:rPr lang="en-US" altLang="zh-CN" sz="16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44" name="TextBox 21"/>
          <p:cNvSpPr txBox="1"/>
          <p:nvPr/>
        </p:nvSpPr>
        <p:spPr>
          <a:xfrm>
            <a:off x="7991576" y="3890230"/>
            <a:ext cx="1589442" cy="461665"/>
          </a:xfrm>
          <a:prstGeom prst="rect">
            <a:avLst/>
          </a:prstGeom>
          <a:noFill/>
        </p:spPr>
        <p:txBody>
          <a:bodyPr wrap="square" rtlCol="0">
            <a:spAutoFit/>
          </a:bodyPr>
          <a:lstStyle/>
          <a:p>
            <a:pPr algn="ctr"/>
            <a:r>
              <a:rPr lang="en-US" altLang="zh-CN" sz="2400" dirty="0">
                <a:latin typeface="微软雅黑" panose="020B0503020204020204" pitchFamily="34" charset="-122"/>
                <a:ea typeface="微软雅黑" panose="020B0503020204020204" pitchFamily="34" charset="-122"/>
              </a:rPr>
              <a:t>25 years</a:t>
            </a:r>
            <a:r>
              <a:rPr lang="en-US" altLang="zh-CN" sz="16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8047143" y="5191744"/>
            <a:ext cx="660262" cy="660348"/>
            <a:chOff x="641132" y="4608587"/>
            <a:chExt cx="708547" cy="708547"/>
          </a:xfrm>
        </p:grpSpPr>
        <p:sp>
          <p:nvSpPr>
            <p:cNvPr id="46" name="椭圆 45"/>
            <p:cNvSpPr/>
            <p:nvPr/>
          </p:nvSpPr>
          <p:spPr>
            <a:xfrm>
              <a:off x="641132" y="4608587"/>
              <a:ext cx="708547" cy="70854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Freeform 23"/>
            <p:cNvSpPr>
              <a:spLocks noEditPoints="1"/>
            </p:cNvSpPr>
            <p:nvPr/>
          </p:nvSpPr>
          <p:spPr bwMode="auto">
            <a:xfrm>
              <a:off x="750137" y="4793025"/>
              <a:ext cx="490538" cy="371475"/>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bg1"/>
            </a:solidFill>
            <a:ln>
              <a:noFill/>
            </a:ln>
          </p:spPr>
          <p:txBody>
            <a:bodyPr vert="horz" wrap="square" lIns="91440" tIns="45720" rIns="91440" bIns="45720" numCol="1" anchor="t" anchorCtr="0" compatLnSpc="1"/>
            <a:lstStyle/>
            <a:p>
              <a:endParaRPr lang="id-ID"/>
            </a:p>
          </p:txBody>
        </p:sp>
      </p:grpSp>
      <p:sp>
        <p:nvSpPr>
          <p:cNvPr id="50" name="TextBox 14"/>
          <p:cNvSpPr txBox="1"/>
          <p:nvPr/>
        </p:nvSpPr>
        <p:spPr>
          <a:xfrm>
            <a:off x="8825021" y="5084106"/>
            <a:ext cx="2458609" cy="900246"/>
          </a:xfrm>
          <a:prstGeom prst="rect">
            <a:avLst/>
          </a:prstGeom>
          <a:noFill/>
        </p:spPr>
        <p:txBody>
          <a:bodyPr wrap="square" rtlCol="0">
            <a:spAutoFit/>
          </a:bodyPr>
          <a:lstStyle/>
          <a:p>
            <a:pPr marL="36195">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the comprehensive description description of the chart above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1750"/>
                                </p:stCondLst>
                                <p:childTnLst>
                                  <p:par>
                                    <p:cTn id="21" presetID="14" presetClass="entr" presetSubtype="1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750"/>
                                            <p:tgtEl>
                                              <p:spTgt spid="37"/>
                                            </p:tgtEl>
                                          </p:cBhvr>
                                        </p:animEffect>
                                      </p:childTnLst>
                                    </p:cTn>
                                  </p:par>
                                </p:childTnLst>
                              </p:cTn>
                            </p:par>
                            <p:par>
                              <p:cTn id="24" fill="hold">
                                <p:stCondLst>
                                  <p:cond delay="2750"/>
                                </p:stCondLst>
                                <p:childTnLst>
                                  <p:par>
                                    <p:cTn id="25" presetID="47"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anim calcmode="lin" valueType="num">
                                          <p:cBhvr>
                                            <p:cTn id="28" dur="250" fill="hold"/>
                                            <p:tgtEl>
                                              <p:spTgt spid="39"/>
                                            </p:tgtEl>
                                            <p:attrNameLst>
                                              <p:attrName>ppt_x</p:attrName>
                                            </p:attrNameLst>
                                          </p:cBhvr>
                                          <p:tavLst>
                                            <p:tav tm="0">
                                              <p:val>
                                                <p:strVal val="#ppt_x"/>
                                              </p:val>
                                            </p:tav>
                                            <p:tav tm="100000">
                                              <p:val>
                                                <p:strVal val="#ppt_x"/>
                                              </p:val>
                                            </p:tav>
                                          </p:tavLst>
                                        </p:anim>
                                        <p:anim calcmode="lin" valueType="num">
                                          <p:cBhvr>
                                            <p:cTn id="29" dur="25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3750"/>
                                </p:stCondLst>
                                <p:childTnLst>
                                  <p:par>
                                    <p:cTn id="37" presetID="21"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heel(1)">
                                          <p:cBhvr>
                                            <p:cTn id="39" dur="750"/>
                                            <p:tgtEl>
                                              <p:spTgt spid="41"/>
                                            </p:tgtEl>
                                          </p:cBhvr>
                                        </p:animEffect>
                                      </p:childTnLst>
                                    </p:cTn>
                                  </p:par>
                                  <p:par>
                                    <p:cTn id="40" presetID="21" presetClass="entr" presetSubtype="1" fill="hold" grpId="0" nodeType="withEffect">
                                      <p:stCondLst>
                                        <p:cond delay="25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750"/>
                                            <p:tgtEl>
                                              <p:spTgt spid="42"/>
                                            </p:tgtEl>
                                          </p:cBhvr>
                                        </p:animEffec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250"/>
                                </p:stCondLst>
                                <p:childTnLst>
                                  <p:par>
                                    <p:cTn id="51" presetID="47"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anim calcmode="lin" valueType="num">
                                          <p:cBhvr>
                                            <p:cTn id="54" dur="500" fill="hold"/>
                                            <p:tgtEl>
                                              <p:spTgt spid="45"/>
                                            </p:tgtEl>
                                            <p:attrNameLst>
                                              <p:attrName>ppt_x</p:attrName>
                                            </p:attrNameLst>
                                          </p:cBhvr>
                                          <p:tavLst>
                                            <p:tav tm="0">
                                              <p:val>
                                                <p:strVal val="#ppt_x"/>
                                              </p:val>
                                            </p:tav>
                                            <p:tav tm="100000">
                                              <p:val>
                                                <p:strVal val="#ppt_x"/>
                                              </p:val>
                                            </p:tav>
                                          </p:tavLst>
                                        </p:anim>
                                        <p:anim calcmode="lin" valueType="num">
                                          <p:cBhvr>
                                            <p:cTn id="55" dur="500" fill="hold"/>
                                            <p:tgtEl>
                                              <p:spTgt spid="45"/>
                                            </p:tgtEl>
                                            <p:attrNameLst>
                                              <p:attrName>ppt_y</p:attrName>
                                            </p:attrNameLst>
                                          </p:cBhvr>
                                          <p:tavLst>
                                            <p:tav tm="0">
                                              <p:val>
                                                <p:strVal val="#ppt_y-.1"/>
                                              </p:val>
                                            </p:tav>
                                            <p:tav tm="100000">
                                              <p:val>
                                                <p:strVal val="#ppt_y"/>
                                              </p:val>
                                            </p:tav>
                                          </p:tavLst>
                                        </p:anim>
                                      </p:childTnLst>
                                    </p:cTn>
                                  </p:par>
                                </p:childTnLst>
                              </p:cTn>
                            </p:par>
                            <p:par>
                              <p:cTn id="56" fill="hold">
                                <p:stCondLst>
                                  <p:cond delay="5750"/>
                                </p:stCondLst>
                                <p:childTnLst>
                                  <p:par>
                                    <p:cTn id="57" presetID="22" presetClass="entr" presetSubtype="8"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p:bldP spid="38" grpId="0"/>
          <p:bldP spid="39" grpId="0"/>
          <p:bldP spid="40" grpId="0"/>
          <p:bldGraphic spid="41" grpId="0">
            <p:bldAsOne/>
          </p:bldGraphic>
          <p:bldGraphic spid="42" grpId="0">
            <p:bldAsOne/>
          </p:bldGraphic>
          <p:bldP spid="43" grpId="0"/>
          <p:bldP spid="44" grpId="0"/>
          <p:bldP spid="50" grpId="0"/>
        </p:bldLst>
      </p:timing>
    </mc:Choice>
    <mc:Fallback xmlns:c="http://schemas.openxmlformats.org/drawingml/2006/chart"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1750"/>
                                </p:stCondLst>
                                <p:childTnLst>
                                  <p:par>
                                    <p:cTn id="21" presetID="14" presetClass="entr" presetSubtype="1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750"/>
                                            <p:tgtEl>
                                              <p:spTgt spid="37"/>
                                            </p:tgtEl>
                                          </p:cBhvr>
                                        </p:animEffect>
                                      </p:childTnLst>
                                    </p:cTn>
                                  </p:par>
                                </p:childTnLst>
                              </p:cTn>
                            </p:par>
                            <p:par>
                              <p:cTn id="24" fill="hold">
                                <p:stCondLst>
                                  <p:cond delay="2750"/>
                                </p:stCondLst>
                                <p:childTnLst>
                                  <p:par>
                                    <p:cTn id="25" presetID="47"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anim calcmode="lin" valueType="num">
                                          <p:cBhvr>
                                            <p:cTn id="28" dur="250" fill="hold"/>
                                            <p:tgtEl>
                                              <p:spTgt spid="39"/>
                                            </p:tgtEl>
                                            <p:attrNameLst>
                                              <p:attrName>ppt_x</p:attrName>
                                            </p:attrNameLst>
                                          </p:cBhvr>
                                          <p:tavLst>
                                            <p:tav tm="0">
                                              <p:val>
                                                <p:strVal val="#ppt_x"/>
                                              </p:val>
                                            </p:tav>
                                            <p:tav tm="100000">
                                              <p:val>
                                                <p:strVal val="#ppt_x"/>
                                              </p:val>
                                            </p:tav>
                                          </p:tavLst>
                                        </p:anim>
                                        <p:anim calcmode="lin" valueType="num">
                                          <p:cBhvr>
                                            <p:cTn id="29" dur="25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3750"/>
                                </p:stCondLst>
                                <p:childTnLst>
                                  <p:par>
                                    <p:cTn id="37" presetID="21"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heel(1)">
                                          <p:cBhvr>
                                            <p:cTn id="39" dur="750"/>
                                            <p:tgtEl>
                                              <p:spTgt spid="41"/>
                                            </p:tgtEl>
                                          </p:cBhvr>
                                        </p:animEffect>
                                      </p:childTnLst>
                                    </p:cTn>
                                  </p:par>
                                  <p:par>
                                    <p:cTn id="40" presetID="21" presetClass="entr" presetSubtype="1" fill="hold" grpId="0" nodeType="withEffect">
                                      <p:stCondLst>
                                        <p:cond delay="25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750"/>
                                            <p:tgtEl>
                                              <p:spTgt spid="42"/>
                                            </p:tgtEl>
                                          </p:cBhvr>
                                        </p:animEffec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250"/>
                                </p:stCondLst>
                                <p:childTnLst>
                                  <p:par>
                                    <p:cTn id="51" presetID="47"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anim calcmode="lin" valueType="num">
                                          <p:cBhvr>
                                            <p:cTn id="54" dur="500" fill="hold"/>
                                            <p:tgtEl>
                                              <p:spTgt spid="45"/>
                                            </p:tgtEl>
                                            <p:attrNameLst>
                                              <p:attrName>ppt_x</p:attrName>
                                            </p:attrNameLst>
                                          </p:cBhvr>
                                          <p:tavLst>
                                            <p:tav tm="0">
                                              <p:val>
                                                <p:strVal val="#ppt_x"/>
                                              </p:val>
                                            </p:tav>
                                            <p:tav tm="100000">
                                              <p:val>
                                                <p:strVal val="#ppt_x"/>
                                              </p:val>
                                            </p:tav>
                                          </p:tavLst>
                                        </p:anim>
                                        <p:anim calcmode="lin" valueType="num">
                                          <p:cBhvr>
                                            <p:cTn id="55" dur="500" fill="hold"/>
                                            <p:tgtEl>
                                              <p:spTgt spid="45"/>
                                            </p:tgtEl>
                                            <p:attrNameLst>
                                              <p:attrName>ppt_y</p:attrName>
                                            </p:attrNameLst>
                                          </p:cBhvr>
                                          <p:tavLst>
                                            <p:tav tm="0">
                                              <p:val>
                                                <p:strVal val="#ppt_y-.1"/>
                                              </p:val>
                                            </p:tav>
                                            <p:tav tm="100000">
                                              <p:val>
                                                <p:strVal val="#ppt_y"/>
                                              </p:val>
                                            </p:tav>
                                          </p:tavLst>
                                        </p:anim>
                                      </p:childTnLst>
                                    </p:cTn>
                                  </p:par>
                                </p:childTnLst>
                              </p:cTn>
                            </p:par>
                            <p:par>
                              <p:cTn id="56" fill="hold">
                                <p:stCondLst>
                                  <p:cond delay="5750"/>
                                </p:stCondLst>
                                <p:childTnLst>
                                  <p:par>
                                    <p:cTn id="57" presetID="22" presetClass="entr" presetSubtype="8"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p:bldP spid="38" grpId="0"/>
          <p:bldP spid="39" grpId="0"/>
          <p:bldP spid="40" grpId="0"/>
          <p:bldGraphic spid="41" grpId="0">
            <p:bldAsOne/>
          </p:bldGraphic>
          <p:bldGraphic spid="42" grpId="0">
            <p:bldAsOne/>
          </p:bldGraphic>
          <p:bldP spid="43" grpId="0"/>
          <p:bldP spid="44" grpId="0"/>
          <p:bldP spid="5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795" y="1379859"/>
            <a:ext cx="6095207" cy="3738283"/>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096001" y="1379859"/>
            <a:ext cx="6095207" cy="3738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47"/>
          <p:cNvSpPr>
            <a:spLocks noChangeArrowheads="1"/>
          </p:cNvSpPr>
          <p:nvPr/>
        </p:nvSpPr>
        <p:spPr bwMode="auto">
          <a:xfrm>
            <a:off x="1378900" y="5308469"/>
            <a:ext cx="9384228"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Enter the comprehensive description description of this chart here, the comprehensive description description of this chart, and the comprehensive description description of this chart here.</a:t>
            </a:r>
          </a:p>
        </p:txBody>
      </p:sp>
      <p:grpSp>
        <p:nvGrpSpPr>
          <p:cNvPr id="24" name="组合 23"/>
          <p:cNvGrpSpPr/>
          <p:nvPr/>
        </p:nvGrpSpPr>
        <p:grpSpPr>
          <a:xfrm>
            <a:off x="6654801" y="2914658"/>
            <a:ext cx="609521" cy="609600"/>
            <a:chOff x="6930189" y="4073718"/>
            <a:chExt cx="609600" cy="609600"/>
          </a:xfrm>
        </p:grpSpPr>
        <p:sp>
          <p:nvSpPr>
            <p:cNvPr id="25" name="椭圆 24"/>
            <p:cNvSpPr/>
            <p:nvPr/>
          </p:nvSpPr>
          <p:spPr>
            <a:xfrm>
              <a:off x="6930189" y="407371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5"/>
            <p:cNvSpPr>
              <a:spLocks noEditPoints="1"/>
            </p:cNvSpPr>
            <p:nvPr/>
          </p:nvSpPr>
          <p:spPr bwMode="auto">
            <a:xfrm>
              <a:off x="7006966" y="4217509"/>
              <a:ext cx="456047" cy="322018"/>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accent1"/>
            </a:solidFill>
            <a:ln>
              <a:noFill/>
            </a:ln>
          </p:spPr>
          <p:txBody>
            <a:bodyPr vert="horz" wrap="square" lIns="121920" tIns="60960" rIns="121920" bIns="60960" numCol="1" anchor="t" anchorCtr="0" compatLnSpc="1"/>
            <a:lstStyle/>
            <a:p>
              <a:endParaRPr lang="id-ID">
                <a:latin typeface="Impact" panose="020B0806030902050204" pitchFamily="34" charset="0"/>
              </a:endParaRPr>
            </a:p>
          </p:txBody>
        </p:sp>
      </p:grpSp>
      <p:sp>
        <p:nvSpPr>
          <p:cNvPr id="27" name="TextBox 14"/>
          <p:cNvSpPr txBox="1"/>
          <p:nvPr/>
        </p:nvSpPr>
        <p:spPr>
          <a:xfrm>
            <a:off x="6609283" y="1737706"/>
            <a:ext cx="5164885" cy="606320"/>
          </a:xfrm>
          <a:prstGeom prst="rect">
            <a:avLst/>
          </a:prstGeom>
          <a:noFill/>
        </p:spPr>
        <p:txBody>
          <a:bodyPr wrap="square" rtlCol="0">
            <a:spAutoFit/>
          </a:bodyPr>
          <a:lstStyle/>
          <a:p>
            <a:pPr>
              <a:lnSpc>
                <a:spcPct val="125000"/>
              </a:lnSpc>
            </a:pPr>
            <a:r>
              <a:rPr lang="zh-CN" altLang="en-US" sz="1400" dirty="0">
                <a:solidFill>
                  <a:schemeClr val="bg1"/>
                </a:solidFill>
                <a:latin typeface="微软雅黑" panose="020B0503020204020204" pitchFamily="34" charset="-122"/>
                <a:ea typeface="微软雅黑" panose="020B0503020204020204" pitchFamily="34" charset="-122"/>
              </a:rPr>
              <a:t>After you hit your content here, or by copying your text, choose paste in this box and choose to keep only the text.</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27"/>
          <p:cNvSpPr/>
          <p:nvPr/>
        </p:nvSpPr>
        <p:spPr>
          <a:xfrm>
            <a:off x="7383674" y="2787248"/>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Add content</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7383675" y="3152584"/>
            <a:ext cx="1666715" cy="82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100" dirty="0">
                <a:solidFill>
                  <a:schemeClr val="bg1"/>
                </a:solidFill>
                <a:sym typeface="微软雅黑" panose="020B0503020204020204" pitchFamily="34" charset="-122"/>
              </a:rPr>
              <a:t>Enter a comprehensive description of the chart above here</a:t>
            </a:r>
          </a:p>
        </p:txBody>
      </p:sp>
      <p:sp>
        <p:nvSpPr>
          <p:cNvPr id="30" name="矩形 29"/>
          <p:cNvSpPr/>
          <p:nvPr/>
        </p:nvSpPr>
        <p:spPr>
          <a:xfrm>
            <a:off x="10069316" y="2787248"/>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Add content</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10069316" y="3152584"/>
            <a:ext cx="1666715" cy="82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100" dirty="0">
                <a:solidFill>
                  <a:schemeClr val="bg1"/>
                </a:solidFill>
                <a:sym typeface="微软雅黑" panose="020B0503020204020204" pitchFamily="34" charset="-122"/>
              </a:rPr>
              <a:t>Enter a comprehensive description of the chart above here</a:t>
            </a:r>
          </a:p>
        </p:txBody>
      </p:sp>
      <p:sp>
        <p:nvSpPr>
          <p:cNvPr id="48" name="矩形 47"/>
          <p:cNvSpPr/>
          <p:nvPr/>
        </p:nvSpPr>
        <p:spPr>
          <a:xfrm>
            <a:off x="7383674" y="3884170"/>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Add content</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383675" y="4249506"/>
            <a:ext cx="1666715" cy="82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100" dirty="0">
                <a:solidFill>
                  <a:schemeClr val="bg1"/>
                </a:solidFill>
                <a:sym typeface="微软雅黑" panose="020B0503020204020204" pitchFamily="34" charset="-122"/>
              </a:rPr>
              <a:t>Enter a comprehensive description of the chart above here</a:t>
            </a:r>
          </a:p>
        </p:txBody>
      </p:sp>
      <p:sp>
        <p:nvSpPr>
          <p:cNvPr id="51" name="矩形 50"/>
          <p:cNvSpPr/>
          <p:nvPr/>
        </p:nvSpPr>
        <p:spPr>
          <a:xfrm>
            <a:off x="10069316" y="3884170"/>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Add content</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10069316" y="4249506"/>
            <a:ext cx="1666715" cy="82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100" dirty="0">
                <a:solidFill>
                  <a:schemeClr val="bg1"/>
                </a:solidFill>
                <a:sym typeface="微软雅黑" panose="020B0503020204020204" pitchFamily="34" charset="-122"/>
              </a:rPr>
              <a:t>Enter a comprehensive description of the chart above here</a:t>
            </a:r>
          </a:p>
        </p:txBody>
      </p:sp>
      <p:grpSp>
        <p:nvGrpSpPr>
          <p:cNvPr id="53" name="组合 52"/>
          <p:cNvGrpSpPr/>
          <p:nvPr/>
        </p:nvGrpSpPr>
        <p:grpSpPr>
          <a:xfrm>
            <a:off x="6654801" y="4011580"/>
            <a:ext cx="609521" cy="609600"/>
            <a:chOff x="6627576" y="3987128"/>
            <a:chExt cx="609600" cy="609600"/>
          </a:xfrm>
        </p:grpSpPr>
        <p:sp>
          <p:nvSpPr>
            <p:cNvPr id="54" name="椭圆 53"/>
            <p:cNvSpPr/>
            <p:nvPr/>
          </p:nvSpPr>
          <p:spPr>
            <a:xfrm>
              <a:off x="6627576" y="398712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151"/>
            <p:cNvSpPr>
              <a:spLocks noEditPoints="1"/>
            </p:cNvSpPr>
            <p:nvPr/>
          </p:nvSpPr>
          <p:spPr bwMode="auto">
            <a:xfrm rot="20484176">
              <a:off x="6696266" y="4091050"/>
              <a:ext cx="431571" cy="43475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accent1"/>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6" name="组合 55"/>
          <p:cNvGrpSpPr/>
          <p:nvPr/>
        </p:nvGrpSpPr>
        <p:grpSpPr>
          <a:xfrm>
            <a:off x="9358324" y="2914658"/>
            <a:ext cx="609521" cy="609600"/>
            <a:chOff x="9331451" y="2890206"/>
            <a:chExt cx="609600" cy="609600"/>
          </a:xfrm>
        </p:grpSpPr>
        <p:sp>
          <p:nvSpPr>
            <p:cNvPr id="57" name="椭圆 56"/>
            <p:cNvSpPr/>
            <p:nvPr/>
          </p:nvSpPr>
          <p:spPr>
            <a:xfrm>
              <a:off x="9331451" y="289020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123"/>
            <p:cNvSpPr>
              <a:spLocks noEditPoints="1"/>
            </p:cNvSpPr>
            <p:nvPr/>
          </p:nvSpPr>
          <p:spPr bwMode="auto">
            <a:xfrm>
              <a:off x="9428538" y="3048150"/>
              <a:ext cx="415427" cy="293713"/>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chemeClr val="accent1"/>
            </a:solidFill>
            <a:ln>
              <a:noFill/>
            </a:ln>
          </p:spPr>
          <p:txBody>
            <a:bodyPr vert="horz" wrap="square" lIns="91431" tIns="45716" rIns="91431" bIns="45716" numCol="1" anchor="t" anchorCtr="0" compatLnSpc="1"/>
            <a:lstStyle/>
            <a:p>
              <a:endParaRPr lang="zh-CN" altLang="en-US" sz="2490"/>
            </a:p>
          </p:txBody>
        </p:sp>
      </p:grpSp>
      <p:grpSp>
        <p:nvGrpSpPr>
          <p:cNvPr id="59" name="组合 58"/>
          <p:cNvGrpSpPr/>
          <p:nvPr/>
        </p:nvGrpSpPr>
        <p:grpSpPr>
          <a:xfrm>
            <a:off x="9358324" y="4011580"/>
            <a:ext cx="609521" cy="609600"/>
            <a:chOff x="9331451" y="3987128"/>
            <a:chExt cx="609600" cy="609600"/>
          </a:xfrm>
        </p:grpSpPr>
        <p:sp>
          <p:nvSpPr>
            <p:cNvPr id="60" name="椭圆 59"/>
            <p:cNvSpPr/>
            <p:nvPr/>
          </p:nvSpPr>
          <p:spPr>
            <a:xfrm>
              <a:off x="9331451" y="398712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bwMode="auto">
            <a:xfrm>
              <a:off x="9445910" y="4112235"/>
              <a:ext cx="380682" cy="359387"/>
            </a:xfrm>
            <a:custGeom>
              <a:avLst/>
              <a:gdLst>
                <a:gd name="connsiteX0" fmla="*/ 153983 w 511114"/>
                <a:gd name="connsiteY0" fmla="*/ 241002 h 511299"/>
                <a:gd name="connsiteX1" fmla="*/ 193590 w 511114"/>
                <a:gd name="connsiteY1" fmla="*/ 245953 h 511299"/>
                <a:gd name="connsiteX2" fmla="*/ 188639 w 511114"/>
                <a:gd name="connsiteY2" fmla="*/ 253379 h 511299"/>
                <a:gd name="connsiteX3" fmla="*/ 136655 w 511114"/>
                <a:gd name="connsiteY3" fmla="*/ 305363 h 511299"/>
                <a:gd name="connsiteX4" fmla="*/ 94573 w 511114"/>
                <a:gd name="connsiteY4" fmla="*/ 342495 h 511299"/>
                <a:gd name="connsiteX5" fmla="*/ 59917 w 511114"/>
                <a:gd name="connsiteY5" fmla="*/ 399430 h 511299"/>
                <a:gd name="connsiteX6" fmla="*/ 134180 w 511114"/>
                <a:gd name="connsiteY6" fmla="*/ 446463 h 511299"/>
                <a:gd name="connsiteX7" fmla="*/ 168836 w 511114"/>
                <a:gd name="connsiteY7" fmla="*/ 416758 h 511299"/>
                <a:gd name="connsiteX8" fmla="*/ 198541 w 511114"/>
                <a:gd name="connsiteY8" fmla="*/ 387053 h 511299"/>
                <a:gd name="connsiteX9" fmla="*/ 205968 w 511114"/>
                <a:gd name="connsiteY9" fmla="*/ 372200 h 511299"/>
                <a:gd name="connsiteX10" fmla="*/ 235673 w 511114"/>
                <a:gd name="connsiteY10" fmla="*/ 344970 h 511299"/>
                <a:gd name="connsiteX11" fmla="*/ 262903 w 511114"/>
                <a:gd name="connsiteY11" fmla="*/ 317741 h 511299"/>
                <a:gd name="connsiteX12" fmla="*/ 270329 w 511114"/>
                <a:gd name="connsiteY12" fmla="*/ 352397 h 511299"/>
                <a:gd name="connsiteX13" fmla="*/ 215869 w 511114"/>
                <a:gd name="connsiteY13" fmla="*/ 451414 h 511299"/>
                <a:gd name="connsiteX14" fmla="*/ 99524 w 511114"/>
                <a:gd name="connsiteY14" fmla="*/ 510824 h 511299"/>
                <a:gd name="connsiteX15" fmla="*/ 507 w 511114"/>
                <a:gd name="connsiteY15" fmla="*/ 409332 h 511299"/>
                <a:gd name="connsiteX16" fmla="*/ 57442 w 511114"/>
                <a:gd name="connsiteY16" fmla="*/ 295462 h 511299"/>
                <a:gd name="connsiteX17" fmla="*/ 153983 w 511114"/>
                <a:gd name="connsiteY17" fmla="*/ 241002 h 511299"/>
                <a:gd name="connsiteX18" fmla="*/ 330318 w 511114"/>
                <a:gd name="connsiteY18" fmla="*/ 146325 h 511299"/>
                <a:gd name="connsiteX19" fmla="*/ 367485 w 511114"/>
                <a:gd name="connsiteY19" fmla="*/ 178537 h 511299"/>
                <a:gd name="connsiteX20" fmla="*/ 322884 w 511114"/>
                <a:gd name="connsiteY20" fmla="*/ 230571 h 511299"/>
                <a:gd name="connsiteX21" fmla="*/ 228726 w 511114"/>
                <a:gd name="connsiteY21" fmla="*/ 324729 h 511299"/>
                <a:gd name="connsiteX22" fmla="*/ 174214 w 511114"/>
                <a:gd name="connsiteY22" fmla="*/ 366852 h 511299"/>
                <a:gd name="connsiteX23" fmla="*/ 144480 w 511114"/>
                <a:gd name="connsiteY23" fmla="*/ 337118 h 511299"/>
                <a:gd name="connsiteX24" fmla="*/ 161825 w 511114"/>
                <a:gd name="connsiteY24" fmla="*/ 307384 h 511299"/>
                <a:gd name="connsiteX25" fmla="*/ 303061 w 511114"/>
                <a:gd name="connsiteY25" fmla="*/ 166148 h 511299"/>
                <a:gd name="connsiteX26" fmla="*/ 330318 w 511114"/>
                <a:gd name="connsiteY26" fmla="*/ 146325 h 511299"/>
                <a:gd name="connsiteX27" fmla="*/ 406819 w 511114"/>
                <a:gd name="connsiteY27" fmla="*/ 544 h 511299"/>
                <a:gd name="connsiteX28" fmla="*/ 510787 w 511114"/>
                <a:gd name="connsiteY28" fmla="*/ 119365 h 511299"/>
                <a:gd name="connsiteX29" fmla="*/ 456328 w 511114"/>
                <a:gd name="connsiteY29" fmla="*/ 213431 h 511299"/>
                <a:gd name="connsiteX30" fmla="*/ 362261 w 511114"/>
                <a:gd name="connsiteY30" fmla="*/ 267891 h 511299"/>
                <a:gd name="connsiteX31" fmla="*/ 317703 w 511114"/>
                <a:gd name="connsiteY31" fmla="*/ 262940 h 511299"/>
                <a:gd name="connsiteX32" fmla="*/ 344933 w 511114"/>
                <a:gd name="connsiteY32" fmla="*/ 233235 h 511299"/>
                <a:gd name="connsiteX33" fmla="*/ 374638 w 511114"/>
                <a:gd name="connsiteY33" fmla="*/ 206005 h 511299"/>
                <a:gd name="connsiteX34" fmla="*/ 384540 w 511114"/>
                <a:gd name="connsiteY34" fmla="*/ 201054 h 511299"/>
                <a:gd name="connsiteX35" fmla="*/ 416721 w 511114"/>
                <a:gd name="connsiteY35" fmla="*/ 168874 h 511299"/>
                <a:gd name="connsiteX36" fmla="*/ 443950 w 511114"/>
                <a:gd name="connsiteY36" fmla="*/ 139168 h 511299"/>
                <a:gd name="connsiteX37" fmla="*/ 372163 w 511114"/>
                <a:gd name="connsiteY37" fmla="*/ 67381 h 511299"/>
                <a:gd name="connsiteX38" fmla="*/ 342458 w 511114"/>
                <a:gd name="connsiteY38" fmla="*/ 94611 h 511299"/>
                <a:gd name="connsiteX39" fmla="*/ 310277 w 511114"/>
                <a:gd name="connsiteY39" fmla="*/ 124316 h 511299"/>
                <a:gd name="connsiteX40" fmla="*/ 305326 w 511114"/>
                <a:gd name="connsiteY40" fmla="*/ 136693 h 511299"/>
                <a:gd name="connsiteX41" fmla="*/ 275621 w 511114"/>
                <a:gd name="connsiteY41" fmla="*/ 166398 h 511299"/>
                <a:gd name="connsiteX42" fmla="*/ 245916 w 511114"/>
                <a:gd name="connsiteY42" fmla="*/ 193628 h 511299"/>
                <a:gd name="connsiteX43" fmla="*/ 240965 w 511114"/>
                <a:gd name="connsiteY43" fmla="*/ 149070 h 511299"/>
                <a:gd name="connsiteX44" fmla="*/ 295425 w 511114"/>
                <a:gd name="connsiteY44" fmla="*/ 55004 h 511299"/>
                <a:gd name="connsiteX45" fmla="*/ 406819 w 511114"/>
                <a:gd name="connsiteY45" fmla="*/ 544 h 51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1114" h="511299">
                  <a:moveTo>
                    <a:pt x="153983" y="241002"/>
                  </a:moveTo>
                  <a:cubicBezTo>
                    <a:pt x="168836" y="241002"/>
                    <a:pt x="181213" y="243478"/>
                    <a:pt x="193590" y="245953"/>
                  </a:cubicBezTo>
                  <a:cubicBezTo>
                    <a:pt x="193590" y="250904"/>
                    <a:pt x="188639" y="250904"/>
                    <a:pt x="188639" y="253379"/>
                  </a:cubicBezTo>
                  <a:cubicBezTo>
                    <a:pt x="171311" y="270707"/>
                    <a:pt x="153983" y="288035"/>
                    <a:pt x="136655" y="305363"/>
                  </a:cubicBezTo>
                  <a:cubicBezTo>
                    <a:pt x="121803" y="312790"/>
                    <a:pt x="109426" y="327642"/>
                    <a:pt x="94573" y="342495"/>
                  </a:cubicBezTo>
                  <a:cubicBezTo>
                    <a:pt x="79720" y="357348"/>
                    <a:pt x="59917" y="369725"/>
                    <a:pt x="59917" y="399430"/>
                  </a:cubicBezTo>
                  <a:cubicBezTo>
                    <a:pt x="59917" y="436561"/>
                    <a:pt x="97048" y="463791"/>
                    <a:pt x="134180" y="446463"/>
                  </a:cubicBezTo>
                  <a:cubicBezTo>
                    <a:pt x="146557" y="441512"/>
                    <a:pt x="156459" y="429135"/>
                    <a:pt x="168836" y="416758"/>
                  </a:cubicBezTo>
                  <a:cubicBezTo>
                    <a:pt x="178738" y="406856"/>
                    <a:pt x="191115" y="396954"/>
                    <a:pt x="198541" y="387053"/>
                  </a:cubicBezTo>
                  <a:cubicBezTo>
                    <a:pt x="201017" y="382102"/>
                    <a:pt x="203492" y="377151"/>
                    <a:pt x="205968" y="372200"/>
                  </a:cubicBezTo>
                  <a:cubicBezTo>
                    <a:pt x="213394" y="362298"/>
                    <a:pt x="225771" y="352397"/>
                    <a:pt x="235673" y="344970"/>
                  </a:cubicBezTo>
                  <a:cubicBezTo>
                    <a:pt x="245575" y="335069"/>
                    <a:pt x="253001" y="325167"/>
                    <a:pt x="262903" y="317741"/>
                  </a:cubicBezTo>
                  <a:cubicBezTo>
                    <a:pt x="267854" y="330118"/>
                    <a:pt x="270329" y="340020"/>
                    <a:pt x="270329" y="352397"/>
                  </a:cubicBezTo>
                  <a:cubicBezTo>
                    <a:pt x="270329" y="401905"/>
                    <a:pt x="243099" y="424184"/>
                    <a:pt x="215869" y="451414"/>
                  </a:cubicBezTo>
                  <a:cubicBezTo>
                    <a:pt x="186164" y="481119"/>
                    <a:pt x="161410" y="515775"/>
                    <a:pt x="99524" y="510824"/>
                  </a:cubicBezTo>
                  <a:cubicBezTo>
                    <a:pt x="47540" y="505874"/>
                    <a:pt x="5457" y="463791"/>
                    <a:pt x="507" y="409332"/>
                  </a:cubicBezTo>
                  <a:cubicBezTo>
                    <a:pt x="-4444" y="349921"/>
                    <a:pt x="27736" y="325167"/>
                    <a:pt x="57442" y="295462"/>
                  </a:cubicBezTo>
                  <a:cubicBezTo>
                    <a:pt x="84671" y="268232"/>
                    <a:pt x="106950" y="243478"/>
                    <a:pt x="153983" y="241002"/>
                  </a:cubicBezTo>
                  <a:close/>
                  <a:moveTo>
                    <a:pt x="330318" y="146325"/>
                  </a:moveTo>
                  <a:cubicBezTo>
                    <a:pt x="352618" y="141369"/>
                    <a:pt x="369963" y="156236"/>
                    <a:pt x="367485" y="178537"/>
                  </a:cubicBezTo>
                  <a:cubicBezTo>
                    <a:pt x="365007" y="195882"/>
                    <a:pt x="335273" y="218182"/>
                    <a:pt x="322884" y="230571"/>
                  </a:cubicBezTo>
                  <a:cubicBezTo>
                    <a:pt x="288195" y="262783"/>
                    <a:pt x="260938" y="290039"/>
                    <a:pt x="228726" y="324729"/>
                  </a:cubicBezTo>
                  <a:cubicBezTo>
                    <a:pt x="213859" y="337118"/>
                    <a:pt x="196514" y="364374"/>
                    <a:pt x="174214" y="366852"/>
                  </a:cubicBezTo>
                  <a:cubicBezTo>
                    <a:pt x="159347" y="366852"/>
                    <a:pt x="144480" y="354463"/>
                    <a:pt x="144480" y="337118"/>
                  </a:cubicBezTo>
                  <a:cubicBezTo>
                    <a:pt x="144480" y="324729"/>
                    <a:pt x="151913" y="314818"/>
                    <a:pt x="161825" y="307384"/>
                  </a:cubicBezTo>
                  <a:cubicBezTo>
                    <a:pt x="208903" y="257827"/>
                    <a:pt x="255983" y="213226"/>
                    <a:pt x="303061" y="166148"/>
                  </a:cubicBezTo>
                  <a:cubicBezTo>
                    <a:pt x="310495" y="158714"/>
                    <a:pt x="317928" y="146325"/>
                    <a:pt x="330318" y="146325"/>
                  </a:cubicBezTo>
                  <a:close/>
                  <a:moveTo>
                    <a:pt x="406819" y="544"/>
                  </a:moveTo>
                  <a:cubicBezTo>
                    <a:pt x="463754" y="3019"/>
                    <a:pt x="515738" y="50053"/>
                    <a:pt x="510787" y="119365"/>
                  </a:cubicBezTo>
                  <a:cubicBezTo>
                    <a:pt x="508312" y="163923"/>
                    <a:pt x="483557" y="186202"/>
                    <a:pt x="456328" y="213431"/>
                  </a:cubicBezTo>
                  <a:cubicBezTo>
                    <a:pt x="429098" y="238186"/>
                    <a:pt x="406819" y="265415"/>
                    <a:pt x="362261" y="267891"/>
                  </a:cubicBezTo>
                  <a:cubicBezTo>
                    <a:pt x="344933" y="270366"/>
                    <a:pt x="332556" y="267891"/>
                    <a:pt x="317703" y="262940"/>
                  </a:cubicBezTo>
                  <a:cubicBezTo>
                    <a:pt x="325130" y="253038"/>
                    <a:pt x="335031" y="243136"/>
                    <a:pt x="344933" y="233235"/>
                  </a:cubicBezTo>
                  <a:cubicBezTo>
                    <a:pt x="354835" y="225808"/>
                    <a:pt x="362261" y="213431"/>
                    <a:pt x="374638" y="206005"/>
                  </a:cubicBezTo>
                  <a:cubicBezTo>
                    <a:pt x="377114" y="203530"/>
                    <a:pt x="382065" y="203530"/>
                    <a:pt x="384540" y="201054"/>
                  </a:cubicBezTo>
                  <a:cubicBezTo>
                    <a:pt x="394442" y="193628"/>
                    <a:pt x="404344" y="181251"/>
                    <a:pt x="416721" y="168874"/>
                  </a:cubicBezTo>
                  <a:cubicBezTo>
                    <a:pt x="426622" y="158972"/>
                    <a:pt x="439000" y="149070"/>
                    <a:pt x="443950" y="139168"/>
                  </a:cubicBezTo>
                  <a:cubicBezTo>
                    <a:pt x="471180" y="92135"/>
                    <a:pt x="421672" y="40151"/>
                    <a:pt x="372163" y="67381"/>
                  </a:cubicBezTo>
                  <a:cubicBezTo>
                    <a:pt x="362261" y="72332"/>
                    <a:pt x="352359" y="84709"/>
                    <a:pt x="342458" y="94611"/>
                  </a:cubicBezTo>
                  <a:cubicBezTo>
                    <a:pt x="332556" y="104512"/>
                    <a:pt x="317703" y="116889"/>
                    <a:pt x="310277" y="124316"/>
                  </a:cubicBezTo>
                  <a:cubicBezTo>
                    <a:pt x="307802" y="129267"/>
                    <a:pt x="307802" y="134217"/>
                    <a:pt x="305326" y="136693"/>
                  </a:cubicBezTo>
                  <a:cubicBezTo>
                    <a:pt x="297900" y="149070"/>
                    <a:pt x="285523" y="156496"/>
                    <a:pt x="275621" y="166398"/>
                  </a:cubicBezTo>
                  <a:cubicBezTo>
                    <a:pt x="265720" y="176300"/>
                    <a:pt x="258293" y="186202"/>
                    <a:pt x="245916" y="193628"/>
                  </a:cubicBezTo>
                  <a:cubicBezTo>
                    <a:pt x="243441" y="178775"/>
                    <a:pt x="240965" y="168874"/>
                    <a:pt x="240965" y="149070"/>
                  </a:cubicBezTo>
                  <a:cubicBezTo>
                    <a:pt x="245916" y="106988"/>
                    <a:pt x="270670" y="82233"/>
                    <a:pt x="295425" y="55004"/>
                  </a:cubicBezTo>
                  <a:cubicBezTo>
                    <a:pt x="325130" y="25298"/>
                    <a:pt x="352359" y="-4407"/>
                    <a:pt x="406819" y="544"/>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250"/>
                                        <p:tgtEl>
                                          <p:spTgt spid="24"/>
                                        </p:tgtEl>
                                        <p:attrNameLst>
                                          <p:attrName>ppt_y</p:attrName>
                                        </p:attrNameLst>
                                      </p:cBhvr>
                                      <p:tavLst>
                                        <p:tav tm="0">
                                          <p:val>
                                            <p:strVal val="#ppt_y-#ppt_h*1.125000"/>
                                          </p:val>
                                        </p:tav>
                                        <p:tav tm="100000">
                                          <p:val>
                                            <p:strVal val="#ppt_y"/>
                                          </p:val>
                                        </p:tav>
                                      </p:tavLst>
                                    </p:anim>
                                    <p:animEffect transition="in" filter="wipe(down)">
                                      <p:cBhvr>
                                        <p:cTn id="19" dur="250"/>
                                        <p:tgtEl>
                                          <p:spTgt spid="2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25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250"/>
                                        <p:tgtEl>
                                          <p:spTgt spid="29"/>
                                        </p:tgtEl>
                                      </p:cBhvr>
                                    </p:animEffect>
                                  </p:childTnLst>
                                </p:cTn>
                              </p:par>
                            </p:childTnLst>
                          </p:cTn>
                        </p:par>
                        <p:par>
                          <p:cTn id="27" fill="hold">
                            <p:stCondLst>
                              <p:cond delay="2000"/>
                            </p:stCondLst>
                            <p:childTnLst>
                              <p:par>
                                <p:cTn id="28" presetID="12" presetClass="entr" presetSubtype="1"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250"/>
                                        <p:tgtEl>
                                          <p:spTgt spid="53"/>
                                        </p:tgtEl>
                                        <p:attrNameLst>
                                          <p:attrName>ppt_y</p:attrName>
                                        </p:attrNameLst>
                                      </p:cBhvr>
                                      <p:tavLst>
                                        <p:tav tm="0">
                                          <p:val>
                                            <p:strVal val="#ppt_y-#ppt_h*1.125000"/>
                                          </p:val>
                                        </p:tav>
                                        <p:tav tm="100000">
                                          <p:val>
                                            <p:strVal val="#ppt_y"/>
                                          </p:val>
                                        </p:tav>
                                      </p:tavLst>
                                    </p:anim>
                                    <p:animEffect transition="in" filter="wipe(down)">
                                      <p:cBhvr>
                                        <p:cTn id="31" dur="250"/>
                                        <p:tgtEl>
                                          <p:spTgt spid="53"/>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250"/>
                                        <p:tgtEl>
                                          <p:spTgt spid="4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250"/>
                                        <p:tgtEl>
                                          <p:spTgt spid="49"/>
                                        </p:tgtEl>
                                      </p:cBhvr>
                                    </p:animEffect>
                                  </p:childTnLst>
                                </p:cTn>
                              </p:par>
                            </p:childTnLst>
                          </p:cTn>
                        </p:par>
                        <p:par>
                          <p:cTn id="39" fill="hold">
                            <p:stCondLst>
                              <p:cond delay="3000"/>
                            </p:stCondLst>
                            <p:childTnLst>
                              <p:par>
                                <p:cTn id="40" presetID="12" presetClass="entr" presetSubtype="1"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250"/>
                                        <p:tgtEl>
                                          <p:spTgt spid="56"/>
                                        </p:tgtEl>
                                        <p:attrNameLst>
                                          <p:attrName>ppt_y</p:attrName>
                                        </p:attrNameLst>
                                      </p:cBhvr>
                                      <p:tavLst>
                                        <p:tav tm="0">
                                          <p:val>
                                            <p:strVal val="#ppt_y-#ppt_h*1.125000"/>
                                          </p:val>
                                        </p:tav>
                                        <p:tav tm="100000">
                                          <p:val>
                                            <p:strVal val="#ppt_y"/>
                                          </p:val>
                                        </p:tav>
                                      </p:tavLst>
                                    </p:anim>
                                    <p:animEffect transition="in" filter="wipe(down)">
                                      <p:cBhvr>
                                        <p:cTn id="43" dur="250"/>
                                        <p:tgtEl>
                                          <p:spTgt spid="56"/>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250"/>
                                        <p:tgtEl>
                                          <p:spTgt spid="3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250"/>
                                        <p:tgtEl>
                                          <p:spTgt spid="31"/>
                                        </p:tgtEl>
                                      </p:cBhvr>
                                    </p:animEffect>
                                  </p:childTnLst>
                                </p:cTn>
                              </p:par>
                            </p:childTnLst>
                          </p:cTn>
                        </p:par>
                        <p:par>
                          <p:cTn id="51" fill="hold">
                            <p:stCondLst>
                              <p:cond delay="4000"/>
                            </p:stCondLst>
                            <p:childTnLst>
                              <p:par>
                                <p:cTn id="52" presetID="12" presetClass="entr" presetSubtype="1"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additive="base">
                                        <p:cTn id="54" dur="250"/>
                                        <p:tgtEl>
                                          <p:spTgt spid="59"/>
                                        </p:tgtEl>
                                        <p:attrNameLst>
                                          <p:attrName>ppt_y</p:attrName>
                                        </p:attrNameLst>
                                      </p:cBhvr>
                                      <p:tavLst>
                                        <p:tav tm="0">
                                          <p:val>
                                            <p:strVal val="#ppt_y-#ppt_h*1.125000"/>
                                          </p:val>
                                        </p:tav>
                                        <p:tav tm="100000">
                                          <p:val>
                                            <p:strVal val="#ppt_y"/>
                                          </p:val>
                                        </p:tav>
                                      </p:tavLst>
                                    </p:anim>
                                    <p:animEffect transition="in" filter="wipe(down)">
                                      <p:cBhvr>
                                        <p:cTn id="55" dur="250"/>
                                        <p:tgtEl>
                                          <p:spTgt spid="59"/>
                                        </p:tgtEl>
                                      </p:cBhvr>
                                    </p:animEffect>
                                  </p:childTnLst>
                                </p:cTn>
                              </p:par>
                            </p:childTnLst>
                          </p:cTn>
                        </p:par>
                        <p:par>
                          <p:cTn id="56" fill="hold">
                            <p:stCondLst>
                              <p:cond delay="45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250"/>
                                        <p:tgtEl>
                                          <p:spTgt spid="5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250"/>
                                        <p:tgtEl>
                                          <p:spTgt spid="52"/>
                                        </p:tgtEl>
                                      </p:cBhvr>
                                    </p:animEffect>
                                  </p:childTnLst>
                                </p:cTn>
                              </p:par>
                            </p:childTnLst>
                          </p:cTn>
                        </p:par>
                        <p:par>
                          <p:cTn id="63" fill="hold">
                            <p:stCondLst>
                              <p:cond delay="5000"/>
                            </p:stCondLst>
                            <p:childTnLst>
                              <p:par>
                                <p:cTn id="64" presetID="53" presetClass="entr" presetSubtype="16"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7" grpId="0"/>
      <p:bldP spid="28" grpId="0"/>
      <p:bldP spid="29" grpId="0"/>
      <p:bldP spid="30" grpId="0"/>
      <p:bldP spid="31" grpId="0"/>
      <p:bldP spid="48" grpId="0"/>
      <p:bldP spid="49"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37"/>
          <p:cNvGrpSpPr/>
          <p:nvPr/>
        </p:nvGrpSpPr>
        <p:grpSpPr>
          <a:xfrm>
            <a:off x="7478696" y="3017640"/>
            <a:ext cx="4712514" cy="1610993"/>
            <a:chOff x="5609156" y="2166976"/>
            <a:chExt cx="3534845" cy="1208245"/>
          </a:xfrm>
          <a:solidFill>
            <a:schemeClr val="accent1"/>
          </a:solidFill>
        </p:grpSpPr>
        <p:sp>
          <p:nvSpPr>
            <p:cNvPr id="44" name="Freeform 34"/>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50" name="Freeform 39"/>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1" name="Freeform 40"/>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52" name="Group 71"/>
          <p:cNvGrpSpPr/>
          <p:nvPr/>
        </p:nvGrpSpPr>
        <p:grpSpPr>
          <a:xfrm>
            <a:off x="7024010" y="2566419"/>
            <a:ext cx="5167199" cy="2062212"/>
            <a:chOff x="5268097" y="2376729"/>
            <a:chExt cx="3875904" cy="1546659"/>
          </a:xfrm>
          <a:solidFill>
            <a:schemeClr val="accent3"/>
          </a:solidFill>
        </p:grpSpPr>
        <p:sp>
          <p:nvSpPr>
            <p:cNvPr id="53" name="Freeform 35"/>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4" name="Freeform 38"/>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5" name="Freeform 41"/>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grpSp>
      <p:grpSp>
        <p:nvGrpSpPr>
          <p:cNvPr id="56" name="Group 70"/>
          <p:cNvGrpSpPr/>
          <p:nvPr/>
        </p:nvGrpSpPr>
        <p:grpSpPr>
          <a:xfrm>
            <a:off x="6512932" y="2051747"/>
            <a:ext cx="5678278" cy="2576884"/>
            <a:chOff x="4884738" y="1990725"/>
            <a:chExt cx="4259263" cy="1932663"/>
          </a:xfrm>
          <a:solidFill>
            <a:schemeClr val="accent1"/>
          </a:solidFill>
        </p:grpSpPr>
        <p:sp>
          <p:nvSpPr>
            <p:cNvPr id="57" name="Freeform 36"/>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ln>
          </p:spPr>
          <p:txBody>
            <a:bodyPr vert="horz" wrap="square" lIns="121920" tIns="60960" rIns="121920" bIns="60960" numCol="1" anchor="t" anchorCtr="0" compatLnSpc="1"/>
            <a:lstStyle/>
            <a:p>
              <a:endParaRPr lang="en-US" sz="3555"/>
            </a:p>
          </p:txBody>
        </p:sp>
        <p:sp>
          <p:nvSpPr>
            <p:cNvPr id="58" name="Freeform 37"/>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9" name="Freeform 42"/>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ln>
          </p:spPr>
          <p:txBody>
            <a:bodyPr vert="horz" wrap="square" lIns="121920" tIns="60960" rIns="121920" bIns="60960" numCol="1" anchor="t" anchorCtr="0" compatLnSpc="1"/>
            <a:lstStyle/>
            <a:p>
              <a:endParaRPr lang="en-US" sz="3555"/>
            </a:p>
          </p:txBody>
        </p:sp>
      </p:grpSp>
      <p:cxnSp>
        <p:nvCxnSpPr>
          <p:cNvPr id="60" name="Straight Connector 79"/>
          <p:cNvCxnSpPr/>
          <p:nvPr/>
        </p:nvCxnSpPr>
        <p:spPr>
          <a:xfrm flipV="1">
            <a:off x="4790413" y="3043210"/>
            <a:ext cx="2677578" cy="1225"/>
          </a:xfrm>
          <a:prstGeom prst="line">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108"/>
          <p:cNvCxnSpPr/>
          <p:nvPr/>
        </p:nvCxnSpPr>
        <p:spPr>
          <a:xfrm>
            <a:off x="1043633" y="5263183"/>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20"/>
          <p:cNvCxnSpPr/>
          <p:nvPr/>
        </p:nvCxnSpPr>
        <p:spPr>
          <a:xfrm>
            <a:off x="4367439" y="1807828"/>
            <a:ext cx="2732914" cy="821588"/>
          </a:xfrm>
          <a:prstGeom prst="bentConnector3">
            <a:avLst>
              <a:gd name="adj1" fmla="val 14785"/>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15" name="Elbow Connector 126"/>
          <p:cNvCxnSpPr>
            <a:endCxn id="118" idx="2"/>
          </p:cNvCxnSpPr>
          <p:nvPr/>
        </p:nvCxnSpPr>
        <p:spPr>
          <a:xfrm flipV="1">
            <a:off x="4367440" y="3440440"/>
            <a:ext cx="3253553" cy="876916"/>
          </a:xfrm>
          <a:prstGeom prst="bentConnector3">
            <a:avLst>
              <a:gd name="adj1" fmla="val 12532"/>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16" name="Oval 76"/>
          <p:cNvSpPr>
            <a:spLocks noChangeAspect="1"/>
          </p:cNvSpPr>
          <p:nvPr/>
        </p:nvSpPr>
        <p:spPr>
          <a:xfrm>
            <a:off x="7100353" y="2519749"/>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7" name="Oval 80"/>
          <p:cNvSpPr>
            <a:spLocks noChangeAspect="1"/>
          </p:cNvSpPr>
          <p:nvPr/>
        </p:nvSpPr>
        <p:spPr>
          <a:xfrm>
            <a:off x="7341780" y="2916981"/>
            <a:ext cx="252422" cy="25245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8" name="Oval 83"/>
          <p:cNvSpPr>
            <a:spLocks noChangeAspect="1"/>
          </p:cNvSpPr>
          <p:nvPr/>
        </p:nvSpPr>
        <p:spPr>
          <a:xfrm>
            <a:off x="7620993" y="3314214"/>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9" name="Oval 133"/>
          <p:cNvSpPr/>
          <p:nvPr/>
        </p:nvSpPr>
        <p:spPr>
          <a:xfrm>
            <a:off x="6471923"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01</a:t>
            </a:r>
          </a:p>
        </p:txBody>
      </p:sp>
      <p:sp>
        <p:nvSpPr>
          <p:cNvPr id="120" name="Oval 134"/>
          <p:cNvSpPr/>
          <p:nvPr/>
        </p:nvSpPr>
        <p:spPr>
          <a:xfrm>
            <a:off x="6923830" y="4317359"/>
            <a:ext cx="622470"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anose="020B0503020204020204" pitchFamily="34" charset="-122"/>
                <a:ea typeface="微软雅黑" panose="020B0503020204020204" pitchFamily="34" charset="-122"/>
              </a:rPr>
              <a:t>02</a:t>
            </a:r>
          </a:p>
        </p:txBody>
      </p:sp>
      <p:sp>
        <p:nvSpPr>
          <p:cNvPr id="121" name="Oval 135"/>
          <p:cNvSpPr/>
          <p:nvPr/>
        </p:nvSpPr>
        <p:spPr>
          <a:xfrm>
            <a:off x="7413828"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03</a:t>
            </a:r>
          </a:p>
        </p:txBody>
      </p:sp>
      <p:sp>
        <p:nvSpPr>
          <p:cNvPr id="122" name="TextBox 59"/>
          <p:cNvSpPr txBox="1">
            <a:spLocks noChangeArrowheads="1"/>
          </p:cNvSpPr>
          <p:nvPr/>
        </p:nvSpPr>
        <p:spPr bwMode="auto">
          <a:xfrm flipH="1">
            <a:off x="8202304" y="2122895"/>
            <a:ext cx="3314392"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Click here to enter text</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3" name="TextBox 59"/>
          <p:cNvSpPr txBox="1">
            <a:spLocks noChangeArrowheads="1"/>
          </p:cNvSpPr>
          <p:nvPr/>
        </p:nvSpPr>
        <p:spPr bwMode="auto">
          <a:xfrm flipH="1">
            <a:off x="8284074" y="2603841"/>
            <a:ext cx="3232622"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Click here to enter text</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4" name="TextBox 59"/>
          <p:cNvSpPr txBox="1">
            <a:spLocks noChangeArrowheads="1"/>
          </p:cNvSpPr>
          <p:nvPr/>
        </p:nvSpPr>
        <p:spPr bwMode="auto">
          <a:xfrm flipH="1">
            <a:off x="8284074" y="3051754"/>
            <a:ext cx="3232622"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Click here to enter text</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5" name="TextBox 59"/>
          <p:cNvSpPr txBox="1">
            <a:spLocks noChangeArrowheads="1"/>
          </p:cNvSpPr>
          <p:nvPr/>
        </p:nvSpPr>
        <p:spPr bwMode="auto">
          <a:xfrm flipH="1">
            <a:off x="1076131" y="1503217"/>
            <a:ext cx="3291307"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Click to enter the title</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26" name="矩形 125"/>
          <p:cNvSpPr>
            <a:spLocks noChangeArrowheads="1"/>
          </p:cNvSpPr>
          <p:nvPr/>
        </p:nvSpPr>
        <p:spPr bwMode="auto">
          <a:xfrm>
            <a:off x="1076133" y="1896894"/>
            <a:ext cx="3122076" cy="70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 and the description description of the chart above here.</a:t>
            </a:r>
            <a:endParaRPr lang="zh-CN" altLang="en-US" sz="1200" dirty="0">
              <a:solidFill>
                <a:schemeClr val="tx1">
                  <a:lumMod val="65000"/>
                  <a:lumOff val="35000"/>
                </a:schemeClr>
              </a:solidFill>
            </a:endParaRPr>
          </a:p>
        </p:txBody>
      </p:sp>
      <p:sp>
        <p:nvSpPr>
          <p:cNvPr id="127" name="TextBox 59"/>
          <p:cNvSpPr txBox="1">
            <a:spLocks noChangeArrowheads="1"/>
          </p:cNvSpPr>
          <p:nvPr/>
        </p:nvSpPr>
        <p:spPr bwMode="auto">
          <a:xfrm flipH="1">
            <a:off x="1076132" y="2650774"/>
            <a:ext cx="319842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Click to enter the title</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128" name="矩形 127"/>
          <p:cNvSpPr>
            <a:spLocks noChangeArrowheads="1"/>
          </p:cNvSpPr>
          <p:nvPr/>
        </p:nvSpPr>
        <p:spPr bwMode="auto">
          <a:xfrm>
            <a:off x="1076133" y="3044451"/>
            <a:ext cx="3122076" cy="70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 and the description description of the chart above here.</a:t>
            </a:r>
            <a:endParaRPr lang="zh-CN" altLang="en-US" sz="1200" dirty="0">
              <a:solidFill>
                <a:schemeClr val="tx1">
                  <a:lumMod val="65000"/>
                  <a:lumOff val="35000"/>
                </a:schemeClr>
              </a:solidFill>
            </a:endParaRPr>
          </a:p>
        </p:txBody>
      </p:sp>
      <p:sp>
        <p:nvSpPr>
          <p:cNvPr id="129" name="TextBox 59"/>
          <p:cNvSpPr txBox="1">
            <a:spLocks noChangeArrowheads="1"/>
          </p:cNvSpPr>
          <p:nvPr/>
        </p:nvSpPr>
        <p:spPr bwMode="auto">
          <a:xfrm flipH="1">
            <a:off x="1076132" y="3798331"/>
            <a:ext cx="3282056"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Click to enter the title</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30" name="矩形 129"/>
          <p:cNvSpPr>
            <a:spLocks noChangeArrowheads="1"/>
          </p:cNvSpPr>
          <p:nvPr/>
        </p:nvSpPr>
        <p:spPr bwMode="auto">
          <a:xfrm>
            <a:off x="1060092" y="4192008"/>
            <a:ext cx="3282056" cy="70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description description of the chart above here and the description description of the chart above here.</a:t>
            </a:r>
            <a:endParaRPr lang="zh-CN" altLang="en-US" sz="1200" dirty="0">
              <a:solidFill>
                <a:schemeClr val="tx1">
                  <a:lumMod val="65000"/>
                  <a:lumOff val="35000"/>
                </a:schemeClr>
              </a:solidFill>
            </a:endParaRPr>
          </a:p>
        </p:txBody>
      </p:sp>
      <p:sp>
        <p:nvSpPr>
          <p:cNvPr id="131" name="TextBox 107"/>
          <p:cNvSpPr txBox="1"/>
          <p:nvPr/>
        </p:nvSpPr>
        <p:spPr>
          <a:xfrm>
            <a:off x="985386" y="5405046"/>
            <a:ext cx="10221231"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Enter the comprehensive description description of the chart above, enter the comprehensive description description of the chart above, and enter the comprehensive description description of the chart above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50" fill="hold"/>
                                        <p:tgtEl>
                                          <p:spTgt spid="119"/>
                                        </p:tgtEl>
                                        <p:attrNameLst>
                                          <p:attrName>ppt_w</p:attrName>
                                        </p:attrNameLst>
                                      </p:cBhvr>
                                      <p:tavLst>
                                        <p:tav tm="0">
                                          <p:val>
                                            <p:fltVal val="0"/>
                                          </p:val>
                                        </p:tav>
                                        <p:tav tm="100000">
                                          <p:val>
                                            <p:strVal val="#ppt_w"/>
                                          </p:val>
                                        </p:tav>
                                      </p:tavLst>
                                    </p:anim>
                                    <p:anim calcmode="lin" valueType="num">
                                      <p:cBhvr>
                                        <p:cTn id="12" dur="25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2" accel="50000" decel="50000" fill="hold" grpId="0" nodeType="after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additive="base">
                                        <p:cTn id="16" dur="500" fill="hold"/>
                                        <p:tgtEl>
                                          <p:spTgt spid="122"/>
                                        </p:tgtEl>
                                        <p:attrNameLst>
                                          <p:attrName>ppt_x</p:attrName>
                                        </p:attrNameLst>
                                      </p:cBhvr>
                                      <p:tavLst>
                                        <p:tav tm="0">
                                          <p:val>
                                            <p:strVal val="1+#ppt_w/2"/>
                                          </p:val>
                                        </p:tav>
                                        <p:tav tm="100000">
                                          <p:val>
                                            <p:strVal val="#ppt_x"/>
                                          </p:val>
                                        </p:tav>
                                      </p:tavLst>
                                    </p:anim>
                                    <p:anim calcmode="lin" valueType="num">
                                      <p:cBhvr additive="base">
                                        <p:cTn id="17" dur="500" fill="hold"/>
                                        <p:tgtEl>
                                          <p:spTgt spid="1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8" presetClass="entr" presetSubtype="9" fill="hold"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strips(upLeft)">
                                      <p:cBhvr>
                                        <p:cTn id="26" dur="500"/>
                                        <p:tgtEl>
                                          <p:spTgt spid="114"/>
                                        </p:tgtEl>
                                      </p:cBhvr>
                                    </p:animEffect>
                                  </p:childTnLst>
                                </p:cTn>
                              </p:par>
                            </p:childTnLst>
                          </p:cTn>
                        </p:par>
                        <p:par>
                          <p:cTn id="27" fill="hold">
                            <p:stCondLst>
                              <p:cond delay="25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125"/>
                                        </p:tgtEl>
                                        <p:attrNameLst>
                                          <p:attrName>style.visibility</p:attrName>
                                        </p:attrNameLst>
                                      </p:cBhvr>
                                      <p:to>
                                        <p:strVal val="visible"/>
                                      </p:to>
                                    </p:set>
                                    <p:anim calcmode="lin" valueType="num">
                                      <p:cBhvr additive="base">
                                        <p:cTn id="30" dur="500" fill="hold"/>
                                        <p:tgtEl>
                                          <p:spTgt spid="125"/>
                                        </p:tgtEl>
                                        <p:attrNameLst>
                                          <p:attrName>ppt_x</p:attrName>
                                        </p:attrNameLst>
                                      </p:cBhvr>
                                      <p:tavLst>
                                        <p:tav tm="0">
                                          <p:val>
                                            <p:strVal val="0-#ppt_w/2"/>
                                          </p:val>
                                        </p:tav>
                                        <p:tav tm="100000">
                                          <p:val>
                                            <p:strVal val="#ppt_x"/>
                                          </p:val>
                                        </p:tav>
                                      </p:tavLst>
                                    </p:anim>
                                    <p:anim calcmode="lin" valueType="num">
                                      <p:cBhvr additive="base">
                                        <p:cTn id="31" dur="500" fill="hold"/>
                                        <p:tgtEl>
                                          <p:spTgt spid="125"/>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additive="base">
                                        <p:cTn id="34" dur="500" fill="hold"/>
                                        <p:tgtEl>
                                          <p:spTgt spid="126"/>
                                        </p:tgtEl>
                                        <p:attrNameLst>
                                          <p:attrName>ppt_x</p:attrName>
                                        </p:attrNameLst>
                                      </p:cBhvr>
                                      <p:tavLst>
                                        <p:tav tm="0">
                                          <p:val>
                                            <p:strVal val="0-#ppt_w/2"/>
                                          </p:val>
                                        </p:tav>
                                        <p:tav tm="100000">
                                          <p:val>
                                            <p:strVal val="#ppt_x"/>
                                          </p:val>
                                        </p:tav>
                                      </p:tavLst>
                                    </p:anim>
                                    <p:anim calcmode="lin" valueType="num">
                                      <p:cBhvr additive="base">
                                        <p:cTn id="35" dur="500" fill="hold"/>
                                        <p:tgtEl>
                                          <p:spTgt spid="12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8" presetClass="entr" presetSubtype="12"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strips(downLeft)">
                                      <p:cBhvr>
                                        <p:cTn id="39" dur="500"/>
                                        <p:tgtEl>
                                          <p:spTgt spid="52"/>
                                        </p:tgtEl>
                                      </p:cBhvr>
                                    </p:animEffect>
                                  </p:childTnLst>
                                </p:cTn>
                              </p:par>
                            </p:childTnLst>
                          </p:cTn>
                        </p:par>
                        <p:par>
                          <p:cTn id="40" fill="hold">
                            <p:stCondLst>
                              <p:cond delay="3500"/>
                            </p:stCondLst>
                            <p:childTnLst>
                              <p:par>
                                <p:cTn id="41" presetID="23" presetClass="entr" presetSubtype="16"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p:cTn id="43" dur="250" fill="hold"/>
                                        <p:tgtEl>
                                          <p:spTgt spid="120"/>
                                        </p:tgtEl>
                                        <p:attrNameLst>
                                          <p:attrName>ppt_w</p:attrName>
                                        </p:attrNameLst>
                                      </p:cBhvr>
                                      <p:tavLst>
                                        <p:tav tm="0">
                                          <p:val>
                                            <p:fltVal val="0"/>
                                          </p:val>
                                        </p:tav>
                                        <p:tav tm="100000">
                                          <p:val>
                                            <p:strVal val="#ppt_w"/>
                                          </p:val>
                                        </p:tav>
                                      </p:tavLst>
                                    </p:anim>
                                    <p:anim calcmode="lin" valueType="num">
                                      <p:cBhvr>
                                        <p:cTn id="44" dur="250" fill="hold"/>
                                        <p:tgtEl>
                                          <p:spTgt spid="120"/>
                                        </p:tgtEl>
                                        <p:attrNameLst>
                                          <p:attrName>ppt_h</p:attrName>
                                        </p:attrNameLst>
                                      </p:cBhvr>
                                      <p:tavLst>
                                        <p:tav tm="0">
                                          <p:val>
                                            <p:fltVal val="0"/>
                                          </p:val>
                                        </p:tav>
                                        <p:tav tm="100000">
                                          <p:val>
                                            <p:strVal val="#ppt_h"/>
                                          </p:val>
                                        </p:tav>
                                      </p:tavLst>
                                    </p:anim>
                                  </p:childTnLst>
                                </p:cTn>
                              </p:par>
                            </p:childTnLst>
                          </p:cTn>
                        </p:par>
                        <p:par>
                          <p:cTn id="45" fill="hold">
                            <p:stCondLst>
                              <p:cond delay="4000"/>
                            </p:stCondLst>
                            <p:childTnLst>
                              <p:par>
                                <p:cTn id="46" presetID="2" presetClass="entr" presetSubtype="2" accel="50000" decel="50000" fill="hold" grpId="0" nodeType="after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1+#ppt_w/2"/>
                                          </p:val>
                                        </p:tav>
                                        <p:tav tm="100000">
                                          <p:val>
                                            <p:strVal val="#ppt_x"/>
                                          </p:val>
                                        </p:tav>
                                      </p:tavLst>
                                    </p:anim>
                                    <p:anim calcmode="lin" valueType="num">
                                      <p:cBhvr additive="base">
                                        <p:cTn id="49" dur="500" fill="hold"/>
                                        <p:tgtEl>
                                          <p:spTgt spid="123"/>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3" presetClass="entr" presetSubtype="16"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 calcmode="lin" valueType="num">
                                      <p:cBhvr>
                                        <p:cTn id="53" dur="500" fill="hold"/>
                                        <p:tgtEl>
                                          <p:spTgt spid="117"/>
                                        </p:tgtEl>
                                        <p:attrNameLst>
                                          <p:attrName>ppt_w</p:attrName>
                                        </p:attrNameLst>
                                      </p:cBhvr>
                                      <p:tavLst>
                                        <p:tav tm="0">
                                          <p:val>
                                            <p:fltVal val="0"/>
                                          </p:val>
                                        </p:tav>
                                        <p:tav tm="100000">
                                          <p:val>
                                            <p:strVal val="#ppt_w"/>
                                          </p:val>
                                        </p:tav>
                                      </p:tavLst>
                                    </p:anim>
                                    <p:anim calcmode="lin" valueType="num">
                                      <p:cBhvr>
                                        <p:cTn id="54" dur="500" fill="hold"/>
                                        <p:tgtEl>
                                          <p:spTgt spid="117"/>
                                        </p:tgtEl>
                                        <p:attrNameLst>
                                          <p:attrName>ppt_h</p:attrName>
                                        </p:attrNameLst>
                                      </p:cBhvr>
                                      <p:tavLst>
                                        <p:tav tm="0">
                                          <p:val>
                                            <p:fltVal val="0"/>
                                          </p:val>
                                        </p:tav>
                                        <p:tav tm="100000">
                                          <p:val>
                                            <p:strVal val="#ppt_h"/>
                                          </p:val>
                                        </p:tav>
                                      </p:tavLst>
                                    </p:anim>
                                  </p:childTnLst>
                                </p:cTn>
                              </p:par>
                            </p:childTnLst>
                          </p:cTn>
                        </p:par>
                        <p:par>
                          <p:cTn id="55" fill="hold">
                            <p:stCondLst>
                              <p:cond delay="5000"/>
                            </p:stCondLst>
                            <p:childTnLst>
                              <p:par>
                                <p:cTn id="56" presetID="18" presetClass="entr" presetSubtype="12"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strips(downLeft)">
                                      <p:cBhvr>
                                        <p:cTn id="58" dur="300"/>
                                        <p:tgtEl>
                                          <p:spTgt spid="60"/>
                                        </p:tgtEl>
                                      </p:cBhvr>
                                    </p:animEffect>
                                  </p:childTnLst>
                                </p:cTn>
                              </p:par>
                            </p:childTnLst>
                          </p:cTn>
                        </p:par>
                        <p:par>
                          <p:cTn id="59" fill="hold">
                            <p:stCondLst>
                              <p:cond delay="5500"/>
                            </p:stCondLst>
                            <p:childTnLst>
                              <p:par>
                                <p:cTn id="60" presetID="2" presetClass="entr" presetSubtype="8" accel="50000" decel="50000"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0-#ppt_w/2"/>
                                          </p:val>
                                        </p:tav>
                                        <p:tav tm="100000">
                                          <p:val>
                                            <p:strVal val="#ppt_x"/>
                                          </p:val>
                                        </p:tav>
                                      </p:tavLst>
                                    </p:anim>
                                    <p:anim calcmode="lin" valueType="num">
                                      <p:cBhvr additive="base">
                                        <p:cTn id="63" dur="500" fill="hold"/>
                                        <p:tgtEl>
                                          <p:spTgt spid="127"/>
                                        </p:tgtEl>
                                        <p:attrNameLst>
                                          <p:attrName>ppt_y</p:attrName>
                                        </p:attrNameLst>
                                      </p:cBhvr>
                                      <p:tavLst>
                                        <p:tav tm="0">
                                          <p:val>
                                            <p:strVal val="#ppt_y"/>
                                          </p:val>
                                        </p:tav>
                                        <p:tav tm="100000">
                                          <p:val>
                                            <p:strVal val="#ppt_y"/>
                                          </p:val>
                                        </p:tav>
                                      </p:tavLst>
                                    </p:anim>
                                  </p:childTnLst>
                                </p:cTn>
                              </p:par>
                              <p:par>
                                <p:cTn id="64" presetID="2" presetClass="entr" presetSubtype="8" accel="50000" decel="5000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 calcmode="lin" valueType="num">
                                      <p:cBhvr additive="base">
                                        <p:cTn id="66" dur="500" fill="hold"/>
                                        <p:tgtEl>
                                          <p:spTgt spid="128"/>
                                        </p:tgtEl>
                                        <p:attrNameLst>
                                          <p:attrName>ppt_x</p:attrName>
                                        </p:attrNameLst>
                                      </p:cBhvr>
                                      <p:tavLst>
                                        <p:tav tm="0">
                                          <p:val>
                                            <p:strVal val="0-#ppt_w/2"/>
                                          </p:val>
                                        </p:tav>
                                        <p:tav tm="100000">
                                          <p:val>
                                            <p:strVal val="#ppt_x"/>
                                          </p:val>
                                        </p:tav>
                                      </p:tavLst>
                                    </p:anim>
                                    <p:anim calcmode="lin" valueType="num">
                                      <p:cBhvr additive="base">
                                        <p:cTn id="67" dur="500" fill="hold"/>
                                        <p:tgtEl>
                                          <p:spTgt spid="128"/>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18" presetClass="entr" presetSubtype="12"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strips(downLeft)">
                                      <p:cBhvr>
                                        <p:cTn id="71" dur="500"/>
                                        <p:tgtEl>
                                          <p:spTgt spid="43"/>
                                        </p:tgtEl>
                                      </p:cBhvr>
                                    </p:animEffect>
                                  </p:childTnLst>
                                </p:cTn>
                              </p:par>
                            </p:childTnLst>
                          </p:cTn>
                        </p:par>
                        <p:par>
                          <p:cTn id="72" fill="hold">
                            <p:stCondLst>
                              <p:cond delay="6500"/>
                            </p:stCondLst>
                            <p:childTnLst>
                              <p:par>
                                <p:cTn id="73" presetID="23" presetClass="entr" presetSubtype="16" fill="hold" grpId="0" nodeType="after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p:cTn id="75" dur="250" fill="hold"/>
                                        <p:tgtEl>
                                          <p:spTgt spid="121"/>
                                        </p:tgtEl>
                                        <p:attrNameLst>
                                          <p:attrName>ppt_w</p:attrName>
                                        </p:attrNameLst>
                                      </p:cBhvr>
                                      <p:tavLst>
                                        <p:tav tm="0">
                                          <p:val>
                                            <p:fltVal val="0"/>
                                          </p:val>
                                        </p:tav>
                                        <p:tav tm="100000">
                                          <p:val>
                                            <p:strVal val="#ppt_w"/>
                                          </p:val>
                                        </p:tav>
                                      </p:tavLst>
                                    </p:anim>
                                    <p:anim calcmode="lin" valueType="num">
                                      <p:cBhvr>
                                        <p:cTn id="76" dur="250" fill="hold"/>
                                        <p:tgtEl>
                                          <p:spTgt spid="121"/>
                                        </p:tgtEl>
                                        <p:attrNameLst>
                                          <p:attrName>ppt_h</p:attrName>
                                        </p:attrNameLst>
                                      </p:cBhvr>
                                      <p:tavLst>
                                        <p:tav tm="0">
                                          <p:val>
                                            <p:fltVal val="0"/>
                                          </p:val>
                                        </p:tav>
                                        <p:tav tm="100000">
                                          <p:val>
                                            <p:strVal val="#ppt_h"/>
                                          </p:val>
                                        </p:tav>
                                      </p:tavLst>
                                    </p:anim>
                                  </p:childTnLst>
                                </p:cTn>
                              </p:par>
                            </p:childTnLst>
                          </p:cTn>
                        </p:par>
                        <p:par>
                          <p:cTn id="77" fill="hold">
                            <p:stCondLst>
                              <p:cond delay="7000"/>
                            </p:stCondLst>
                            <p:childTnLst>
                              <p:par>
                                <p:cTn id="78" presetID="2" presetClass="entr" presetSubtype="2" accel="50000" decel="50000" fill="hold" grpId="0" nodeType="afterEffect">
                                  <p:stCondLst>
                                    <p:cond delay="0"/>
                                  </p:stCondLst>
                                  <p:childTnLst>
                                    <p:set>
                                      <p:cBhvr>
                                        <p:cTn id="79" dur="1" fill="hold">
                                          <p:stCondLst>
                                            <p:cond delay="0"/>
                                          </p:stCondLst>
                                        </p:cTn>
                                        <p:tgtEl>
                                          <p:spTgt spid="124"/>
                                        </p:tgtEl>
                                        <p:attrNameLst>
                                          <p:attrName>style.visibility</p:attrName>
                                        </p:attrNameLst>
                                      </p:cBhvr>
                                      <p:to>
                                        <p:strVal val="visible"/>
                                      </p:to>
                                    </p:set>
                                    <p:anim calcmode="lin" valueType="num">
                                      <p:cBhvr additive="base">
                                        <p:cTn id="80" dur="500" fill="hold"/>
                                        <p:tgtEl>
                                          <p:spTgt spid="124"/>
                                        </p:tgtEl>
                                        <p:attrNameLst>
                                          <p:attrName>ppt_x</p:attrName>
                                        </p:attrNameLst>
                                      </p:cBhvr>
                                      <p:tavLst>
                                        <p:tav tm="0">
                                          <p:val>
                                            <p:strVal val="1+#ppt_w/2"/>
                                          </p:val>
                                        </p:tav>
                                        <p:tav tm="100000">
                                          <p:val>
                                            <p:strVal val="#ppt_x"/>
                                          </p:val>
                                        </p:tav>
                                      </p:tavLst>
                                    </p:anim>
                                    <p:anim calcmode="lin" valueType="num">
                                      <p:cBhvr additive="base">
                                        <p:cTn id="81" dur="500" fill="hold"/>
                                        <p:tgtEl>
                                          <p:spTgt spid="124"/>
                                        </p:tgtEl>
                                        <p:attrNameLst>
                                          <p:attrName>ppt_y</p:attrName>
                                        </p:attrNameLst>
                                      </p:cBhvr>
                                      <p:tavLst>
                                        <p:tav tm="0">
                                          <p:val>
                                            <p:strVal val="#ppt_y"/>
                                          </p:val>
                                        </p:tav>
                                        <p:tav tm="100000">
                                          <p:val>
                                            <p:strVal val="#ppt_y"/>
                                          </p:val>
                                        </p:tav>
                                      </p:tavLst>
                                    </p:anim>
                                  </p:childTnLst>
                                </p:cTn>
                              </p:par>
                            </p:childTnLst>
                          </p:cTn>
                        </p:par>
                        <p:par>
                          <p:cTn id="82" fill="hold">
                            <p:stCondLst>
                              <p:cond delay="7500"/>
                            </p:stCondLst>
                            <p:childTnLst>
                              <p:par>
                                <p:cTn id="83" presetID="23" presetClass="entr" presetSubtype="16" fill="hold" grpId="0" nodeType="afterEffect">
                                  <p:stCondLst>
                                    <p:cond delay="0"/>
                                  </p:stCondLst>
                                  <p:childTnLst>
                                    <p:set>
                                      <p:cBhvr>
                                        <p:cTn id="84" dur="1" fill="hold">
                                          <p:stCondLst>
                                            <p:cond delay="0"/>
                                          </p:stCondLst>
                                        </p:cTn>
                                        <p:tgtEl>
                                          <p:spTgt spid="118"/>
                                        </p:tgtEl>
                                        <p:attrNameLst>
                                          <p:attrName>style.visibility</p:attrName>
                                        </p:attrNameLst>
                                      </p:cBhvr>
                                      <p:to>
                                        <p:strVal val="visible"/>
                                      </p:to>
                                    </p:set>
                                    <p:anim calcmode="lin" valueType="num">
                                      <p:cBhvr>
                                        <p:cTn id="85" dur="500" fill="hold"/>
                                        <p:tgtEl>
                                          <p:spTgt spid="118"/>
                                        </p:tgtEl>
                                        <p:attrNameLst>
                                          <p:attrName>ppt_w</p:attrName>
                                        </p:attrNameLst>
                                      </p:cBhvr>
                                      <p:tavLst>
                                        <p:tav tm="0">
                                          <p:val>
                                            <p:fltVal val="0"/>
                                          </p:val>
                                        </p:tav>
                                        <p:tav tm="100000">
                                          <p:val>
                                            <p:strVal val="#ppt_w"/>
                                          </p:val>
                                        </p:tav>
                                      </p:tavLst>
                                    </p:anim>
                                    <p:anim calcmode="lin" valueType="num">
                                      <p:cBhvr>
                                        <p:cTn id="86" dur="500" fill="hold"/>
                                        <p:tgtEl>
                                          <p:spTgt spid="118"/>
                                        </p:tgtEl>
                                        <p:attrNameLst>
                                          <p:attrName>ppt_h</p:attrName>
                                        </p:attrNameLst>
                                      </p:cBhvr>
                                      <p:tavLst>
                                        <p:tav tm="0">
                                          <p:val>
                                            <p:fltVal val="0"/>
                                          </p:val>
                                        </p:tav>
                                        <p:tav tm="100000">
                                          <p:val>
                                            <p:strVal val="#ppt_h"/>
                                          </p:val>
                                        </p:tav>
                                      </p:tavLst>
                                    </p:anim>
                                  </p:childTnLst>
                                </p:cTn>
                              </p:par>
                            </p:childTnLst>
                          </p:cTn>
                        </p:par>
                        <p:par>
                          <p:cTn id="87" fill="hold">
                            <p:stCondLst>
                              <p:cond delay="8000"/>
                            </p:stCondLst>
                            <p:childTnLst>
                              <p:par>
                                <p:cTn id="88" presetID="18" presetClass="entr" presetSubtype="12" fill="hold"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strips(downLeft)">
                                      <p:cBhvr>
                                        <p:cTn id="90" dur="500"/>
                                        <p:tgtEl>
                                          <p:spTgt spid="115"/>
                                        </p:tgtEl>
                                      </p:cBhvr>
                                    </p:animEffect>
                                  </p:childTnLst>
                                </p:cTn>
                              </p:par>
                            </p:childTnLst>
                          </p:cTn>
                        </p:par>
                        <p:par>
                          <p:cTn id="91" fill="hold">
                            <p:stCondLst>
                              <p:cond delay="8500"/>
                            </p:stCondLst>
                            <p:childTnLst>
                              <p:par>
                                <p:cTn id="92" presetID="2" presetClass="entr" presetSubtype="8" accel="50000" decel="50000" fill="hold" grpId="0" nodeType="afterEffect">
                                  <p:stCondLst>
                                    <p:cond delay="0"/>
                                  </p:stCondLst>
                                  <p:childTnLst>
                                    <p:set>
                                      <p:cBhvr>
                                        <p:cTn id="93" dur="1" fill="hold">
                                          <p:stCondLst>
                                            <p:cond delay="0"/>
                                          </p:stCondLst>
                                        </p:cTn>
                                        <p:tgtEl>
                                          <p:spTgt spid="129"/>
                                        </p:tgtEl>
                                        <p:attrNameLst>
                                          <p:attrName>style.visibility</p:attrName>
                                        </p:attrNameLst>
                                      </p:cBhvr>
                                      <p:to>
                                        <p:strVal val="visible"/>
                                      </p:to>
                                    </p:set>
                                    <p:anim calcmode="lin" valueType="num">
                                      <p:cBhvr additive="base">
                                        <p:cTn id="94" dur="500" fill="hold"/>
                                        <p:tgtEl>
                                          <p:spTgt spid="129"/>
                                        </p:tgtEl>
                                        <p:attrNameLst>
                                          <p:attrName>ppt_x</p:attrName>
                                        </p:attrNameLst>
                                      </p:cBhvr>
                                      <p:tavLst>
                                        <p:tav tm="0">
                                          <p:val>
                                            <p:strVal val="0-#ppt_w/2"/>
                                          </p:val>
                                        </p:tav>
                                        <p:tav tm="100000">
                                          <p:val>
                                            <p:strVal val="#ppt_x"/>
                                          </p:val>
                                        </p:tav>
                                      </p:tavLst>
                                    </p:anim>
                                    <p:anim calcmode="lin" valueType="num">
                                      <p:cBhvr additive="base">
                                        <p:cTn id="95" dur="500" fill="hold"/>
                                        <p:tgtEl>
                                          <p:spTgt spid="129"/>
                                        </p:tgtEl>
                                        <p:attrNameLst>
                                          <p:attrName>ppt_y</p:attrName>
                                        </p:attrNameLst>
                                      </p:cBhvr>
                                      <p:tavLst>
                                        <p:tav tm="0">
                                          <p:val>
                                            <p:strVal val="#ppt_y"/>
                                          </p:val>
                                        </p:tav>
                                        <p:tav tm="100000">
                                          <p:val>
                                            <p:strVal val="#ppt_y"/>
                                          </p:val>
                                        </p:tav>
                                      </p:tavLst>
                                    </p:anim>
                                  </p:childTnLst>
                                </p:cTn>
                              </p:par>
                              <p:par>
                                <p:cTn id="96" presetID="2" presetClass="entr" presetSubtype="8" accel="50000" decel="50000" fill="hold" grpId="0" nodeType="withEffect">
                                  <p:stCondLst>
                                    <p:cond delay="0"/>
                                  </p:stCondLst>
                                  <p:childTnLst>
                                    <p:set>
                                      <p:cBhvr>
                                        <p:cTn id="97" dur="1" fill="hold">
                                          <p:stCondLst>
                                            <p:cond delay="0"/>
                                          </p:stCondLst>
                                        </p:cTn>
                                        <p:tgtEl>
                                          <p:spTgt spid="130"/>
                                        </p:tgtEl>
                                        <p:attrNameLst>
                                          <p:attrName>style.visibility</p:attrName>
                                        </p:attrNameLst>
                                      </p:cBhvr>
                                      <p:to>
                                        <p:strVal val="visible"/>
                                      </p:to>
                                    </p:set>
                                    <p:anim calcmode="lin" valueType="num">
                                      <p:cBhvr additive="base">
                                        <p:cTn id="98" dur="500" fill="hold"/>
                                        <p:tgtEl>
                                          <p:spTgt spid="130"/>
                                        </p:tgtEl>
                                        <p:attrNameLst>
                                          <p:attrName>ppt_x</p:attrName>
                                        </p:attrNameLst>
                                      </p:cBhvr>
                                      <p:tavLst>
                                        <p:tav tm="0">
                                          <p:val>
                                            <p:strVal val="0-#ppt_w/2"/>
                                          </p:val>
                                        </p:tav>
                                        <p:tav tm="100000">
                                          <p:val>
                                            <p:strVal val="#ppt_x"/>
                                          </p:val>
                                        </p:tav>
                                      </p:tavLst>
                                    </p:anim>
                                    <p:anim calcmode="lin" valueType="num">
                                      <p:cBhvr additive="base">
                                        <p:cTn id="99" dur="500" fill="hold"/>
                                        <p:tgtEl>
                                          <p:spTgt spid="130"/>
                                        </p:tgtEl>
                                        <p:attrNameLst>
                                          <p:attrName>ppt_y</p:attrName>
                                        </p:attrNameLst>
                                      </p:cBhvr>
                                      <p:tavLst>
                                        <p:tav tm="0">
                                          <p:val>
                                            <p:strVal val="#ppt_y"/>
                                          </p:val>
                                        </p:tav>
                                        <p:tav tm="100000">
                                          <p:val>
                                            <p:strVal val="#ppt_y"/>
                                          </p:val>
                                        </p:tav>
                                      </p:tavLst>
                                    </p:anim>
                                  </p:childTnLst>
                                </p:cTn>
                              </p:par>
                            </p:childTnLst>
                          </p:cTn>
                        </p:par>
                        <p:par>
                          <p:cTn id="100" fill="hold">
                            <p:stCondLst>
                              <p:cond delay="9000"/>
                            </p:stCondLst>
                            <p:childTnLst>
                              <p:par>
                                <p:cTn id="101" presetID="18" presetClass="entr" presetSubtype="3" fill="hold"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strips(upRight)">
                                      <p:cBhvr>
                                        <p:cTn id="103" dur="500"/>
                                        <p:tgtEl>
                                          <p:spTgt spid="76"/>
                                        </p:tgtEl>
                                      </p:cBhvr>
                                    </p:animEffect>
                                  </p:childTnLst>
                                </p:cTn>
                              </p:par>
                            </p:childTnLst>
                          </p:cTn>
                        </p:par>
                        <p:par>
                          <p:cTn id="104" fill="hold">
                            <p:stCondLst>
                              <p:cond delay="9500"/>
                            </p:stCondLst>
                            <p:childTnLst>
                              <p:par>
                                <p:cTn id="105" presetID="53" presetClass="entr" presetSubtype="16" fill="hold" grpId="0" nodeType="afterEffect">
                                  <p:stCondLst>
                                    <p:cond delay="0"/>
                                  </p:stCondLst>
                                  <p:childTnLst>
                                    <p:set>
                                      <p:cBhvr>
                                        <p:cTn id="106" dur="1" fill="hold">
                                          <p:stCondLst>
                                            <p:cond delay="0"/>
                                          </p:stCondLst>
                                        </p:cTn>
                                        <p:tgtEl>
                                          <p:spTgt spid="131"/>
                                        </p:tgtEl>
                                        <p:attrNameLst>
                                          <p:attrName>style.visibility</p:attrName>
                                        </p:attrNameLst>
                                      </p:cBhvr>
                                      <p:to>
                                        <p:strVal val="visible"/>
                                      </p:to>
                                    </p:set>
                                    <p:anim calcmode="lin" valueType="num">
                                      <p:cBhvr>
                                        <p:cTn id="107" dur="500" fill="hold"/>
                                        <p:tgtEl>
                                          <p:spTgt spid="131"/>
                                        </p:tgtEl>
                                        <p:attrNameLst>
                                          <p:attrName>ppt_w</p:attrName>
                                        </p:attrNameLst>
                                      </p:cBhvr>
                                      <p:tavLst>
                                        <p:tav tm="0">
                                          <p:val>
                                            <p:fltVal val="0"/>
                                          </p:val>
                                        </p:tav>
                                        <p:tav tm="100000">
                                          <p:val>
                                            <p:strVal val="#ppt_w"/>
                                          </p:val>
                                        </p:tav>
                                      </p:tavLst>
                                    </p:anim>
                                    <p:anim calcmode="lin" valueType="num">
                                      <p:cBhvr>
                                        <p:cTn id="108" dur="500" fill="hold"/>
                                        <p:tgtEl>
                                          <p:spTgt spid="131"/>
                                        </p:tgtEl>
                                        <p:attrNameLst>
                                          <p:attrName>ppt_h</p:attrName>
                                        </p:attrNameLst>
                                      </p:cBhvr>
                                      <p:tavLst>
                                        <p:tav tm="0">
                                          <p:val>
                                            <p:fltVal val="0"/>
                                          </p:val>
                                        </p:tav>
                                        <p:tav tm="100000">
                                          <p:val>
                                            <p:strVal val="#ppt_h"/>
                                          </p:val>
                                        </p:tav>
                                      </p:tavLst>
                                    </p:anim>
                                    <p:animEffect transition="in" filter="fade">
                                      <p:cBhvr>
                                        <p:cTn id="10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P spid="128" grpId="0"/>
      <p:bldP spid="129" grpId="0"/>
      <p:bldP spid="130" grpId="0"/>
      <p:bldP spid="1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70"/>
          <p:cNvGrpSpPr/>
          <p:nvPr/>
        </p:nvGrpSpPr>
        <p:grpSpPr>
          <a:xfrm>
            <a:off x="795" y="2199337"/>
            <a:ext cx="4025085" cy="3331119"/>
            <a:chOff x="262396" y="1733961"/>
            <a:chExt cx="1256433" cy="2269279"/>
          </a:xfrm>
        </p:grpSpPr>
        <p:sp>
          <p:nvSpPr>
            <p:cNvPr id="271" name="Rectangle 64"/>
            <p:cNvSpPr/>
            <p:nvPr/>
          </p:nvSpPr>
          <p:spPr>
            <a:xfrm>
              <a:off x="262396" y="173396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2" name="Rectangle 65"/>
            <p:cNvSpPr/>
            <p:nvPr/>
          </p:nvSpPr>
          <p:spPr>
            <a:xfrm>
              <a:off x="262396" y="2301281"/>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3" name="Rectangle 66"/>
            <p:cNvSpPr/>
            <p:nvPr/>
          </p:nvSpPr>
          <p:spPr>
            <a:xfrm>
              <a:off x="262396" y="286860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4" name="Rectangle 69"/>
            <p:cNvSpPr/>
            <p:nvPr/>
          </p:nvSpPr>
          <p:spPr>
            <a:xfrm>
              <a:off x="262396" y="3435920"/>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295" name="Group 119"/>
          <p:cNvGrpSpPr/>
          <p:nvPr/>
        </p:nvGrpSpPr>
        <p:grpSpPr>
          <a:xfrm>
            <a:off x="4014692" y="2199336"/>
            <a:ext cx="2324973" cy="3331120"/>
            <a:chOff x="2993744" y="1682239"/>
            <a:chExt cx="1576437" cy="2269279"/>
          </a:xfrm>
        </p:grpSpPr>
        <p:sp>
          <p:nvSpPr>
            <p:cNvPr id="296" name="Rectangle 72"/>
            <p:cNvSpPr/>
            <p:nvPr/>
          </p:nvSpPr>
          <p:spPr>
            <a:xfrm>
              <a:off x="2993744" y="1682239"/>
              <a:ext cx="1576436" cy="567320"/>
            </a:xfrm>
            <a:prstGeom prst="homePlate">
              <a:avLst/>
            </a:prstGeom>
            <a:gradFill>
              <a:gsLst>
                <a:gs pos="0">
                  <a:schemeClr val="accent1">
                    <a:lumMod val="75000"/>
                  </a:schemeClr>
                </a:gs>
                <a:gs pos="55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7" name="Rectangle 74"/>
            <p:cNvSpPr/>
            <p:nvPr/>
          </p:nvSpPr>
          <p:spPr>
            <a:xfrm>
              <a:off x="2993745" y="2249559"/>
              <a:ext cx="1576436" cy="56732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8" name="Rectangle 77"/>
            <p:cNvSpPr/>
            <p:nvPr/>
          </p:nvSpPr>
          <p:spPr>
            <a:xfrm>
              <a:off x="2993745" y="2816879"/>
              <a:ext cx="1576436" cy="5673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9" name="Rectangle 78"/>
            <p:cNvSpPr/>
            <p:nvPr/>
          </p:nvSpPr>
          <p:spPr>
            <a:xfrm>
              <a:off x="2993745" y="3384198"/>
              <a:ext cx="1576436" cy="56732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00" name="Group 80"/>
          <p:cNvGrpSpPr/>
          <p:nvPr/>
        </p:nvGrpSpPr>
        <p:grpSpPr>
          <a:xfrm>
            <a:off x="1861491" y="1560132"/>
            <a:ext cx="2164778" cy="4575013"/>
            <a:chOff x="1518829" y="1246789"/>
            <a:chExt cx="1474916" cy="3116663"/>
          </a:xfrm>
        </p:grpSpPr>
        <p:grpSp>
          <p:nvGrpSpPr>
            <p:cNvPr id="301" name="Group 29"/>
            <p:cNvGrpSpPr/>
            <p:nvPr/>
          </p:nvGrpSpPr>
          <p:grpSpPr>
            <a:xfrm>
              <a:off x="1518829" y="1246789"/>
              <a:ext cx="1474916" cy="3116663"/>
              <a:chOff x="3189614" y="1562392"/>
              <a:chExt cx="1474916" cy="3116662"/>
            </a:xfrm>
            <a:effectLst/>
          </p:grpSpPr>
          <p:sp>
            <p:nvSpPr>
              <p:cNvPr id="306" name="Freeform 86"/>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307" name="Group 20"/>
              <p:cNvGrpSpPr/>
              <p:nvPr/>
            </p:nvGrpSpPr>
            <p:grpSpPr>
              <a:xfrm>
                <a:off x="3189614" y="1991493"/>
                <a:ext cx="23662" cy="645898"/>
                <a:chOff x="3392428" y="1951545"/>
                <a:chExt cx="27432" cy="735419"/>
              </a:xfrm>
            </p:grpSpPr>
            <p:sp>
              <p:nvSpPr>
                <p:cNvPr id="313" name="Rectangle 108"/>
                <p:cNvSpPr/>
                <p:nvPr/>
              </p:nvSpPr>
              <p:spPr>
                <a:xfrm>
                  <a:off x="3392428" y="1951545"/>
                  <a:ext cx="18288" cy="1728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4" name="Rectangle 117"/>
                <p:cNvSpPr/>
                <p:nvPr/>
              </p:nvSpPr>
              <p:spPr>
                <a:xfrm>
                  <a:off x="3401572" y="2289545"/>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5" name="Rectangle 118"/>
                <p:cNvSpPr/>
                <p:nvPr/>
              </p:nvSpPr>
              <p:spPr>
                <a:xfrm>
                  <a:off x="3401572" y="2568092"/>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08" name="Freeform 93"/>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09" name="Freeform 96"/>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0" name="Freeform 99"/>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1" name="Freeform 103"/>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2" name="Freeform 104"/>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02" name="Rectangle 82"/>
            <p:cNvSpPr/>
            <p:nvPr/>
          </p:nvSpPr>
          <p:spPr>
            <a:xfrm>
              <a:off x="1635957" y="1682239"/>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en-US"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3" name="Rectangle 83"/>
            <p:cNvSpPr/>
            <p:nvPr/>
          </p:nvSpPr>
          <p:spPr>
            <a:xfrm>
              <a:off x="1635957" y="2249559"/>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4" name="Rectangle 84"/>
            <p:cNvSpPr/>
            <p:nvPr/>
          </p:nvSpPr>
          <p:spPr>
            <a:xfrm>
              <a:off x="1635957" y="2816879"/>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5" name="Rectangle 85"/>
            <p:cNvSpPr/>
            <p:nvPr/>
          </p:nvSpPr>
          <p:spPr>
            <a:xfrm>
              <a:off x="1635957" y="3384198"/>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317" name="TextBox 59"/>
          <p:cNvSpPr txBox="1">
            <a:spLocks noChangeArrowheads="1"/>
          </p:cNvSpPr>
          <p:nvPr/>
        </p:nvSpPr>
        <p:spPr bwMode="auto">
          <a:xfrm flipH="1">
            <a:off x="6599838" y="2236379"/>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Click on the input</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18" name="矩形 317"/>
          <p:cNvSpPr>
            <a:spLocks noChangeArrowheads="1"/>
          </p:cNvSpPr>
          <p:nvPr/>
        </p:nvSpPr>
        <p:spPr bwMode="auto">
          <a:xfrm>
            <a:off x="6599840" y="2636480"/>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of the chart above here, and the</a:t>
            </a:r>
            <a:endParaRPr lang="zh-CN" altLang="en-US" sz="1400" dirty="0">
              <a:solidFill>
                <a:schemeClr val="tx1">
                  <a:lumMod val="65000"/>
                  <a:lumOff val="35000"/>
                </a:schemeClr>
              </a:solidFill>
            </a:endParaRPr>
          </a:p>
        </p:txBody>
      </p:sp>
      <p:sp>
        <p:nvSpPr>
          <p:cNvPr id="319" name="TextBox 59"/>
          <p:cNvSpPr txBox="1">
            <a:spLocks noChangeArrowheads="1"/>
          </p:cNvSpPr>
          <p:nvPr/>
        </p:nvSpPr>
        <p:spPr bwMode="auto">
          <a:xfrm flipH="1">
            <a:off x="6599838" y="3104636"/>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Click on the input</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320" name="矩形 319"/>
          <p:cNvSpPr>
            <a:spLocks noChangeArrowheads="1"/>
          </p:cNvSpPr>
          <p:nvPr/>
        </p:nvSpPr>
        <p:spPr bwMode="auto">
          <a:xfrm>
            <a:off x="6599840" y="3498313"/>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description of the chart above, and here enter the above</a:t>
            </a:r>
            <a:endParaRPr lang="zh-CN" altLang="en-US" sz="1400" dirty="0">
              <a:solidFill>
                <a:schemeClr val="tx1">
                  <a:lumMod val="65000"/>
                  <a:lumOff val="35000"/>
                </a:schemeClr>
              </a:solidFill>
            </a:endParaRPr>
          </a:p>
        </p:txBody>
      </p:sp>
      <p:sp>
        <p:nvSpPr>
          <p:cNvPr id="35" name="TextBox 59"/>
          <p:cNvSpPr txBox="1">
            <a:spLocks noChangeArrowheads="1"/>
          </p:cNvSpPr>
          <p:nvPr/>
        </p:nvSpPr>
        <p:spPr bwMode="auto">
          <a:xfrm flipH="1">
            <a:off x="6599838" y="3966468"/>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Click on the input</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6" name="矩形 35"/>
          <p:cNvSpPr>
            <a:spLocks noChangeArrowheads="1"/>
          </p:cNvSpPr>
          <p:nvPr/>
        </p:nvSpPr>
        <p:spPr bwMode="auto">
          <a:xfrm>
            <a:off x="6599840" y="4360146"/>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of the chart above here, and the</a:t>
            </a:r>
            <a:endParaRPr lang="zh-CN" altLang="en-US" sz="1400" dirty="0">
              <a:solidFill>
                <a:schemeClr val="tx1">
                  <a:lumMod val="65000"/>
                  <a:lumOff val="35000"/>
                </a:schemeClr>
              </a:solidFill>
            </a:endParaRPr>
          </a:p>
        </p:txBody>
      </p:sp>
      <p:sp>
        <p:nvSpPr>
          <p:cNvPr id="37" name="TextBox 59"/>
          <p:cNvSpPr txBox="1">
            <a:spLocks noChangeArrowheads="1"/>
          </p:cNvSpPr>
          <p:nvPr/>
        </p:nvSpPr>
        <p:spPr bwMode="auto">
          <a:xfrm flipH="1">
            <a:off x="6599838" y="4828302"/>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Click on the input</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38" name="矩形 37"/>
          <p:cNvSpPr>
            <a:spLocks noChangeArrowheads="1"/>
          </p:cNvSpPr>
          <p:nvPr/>
        </p:nvSpPr>
        <p:spPr bwMode="auto">
          <a:xfrm>
            <a:off x="6599840" y="5221979"/>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Enter the comprehensive description of the chart above here, and the</a:t>
            </a:r>
            <a:endParaRPr lang="zh-CN" altLang="en-US" sz="1400" dirty="0">
              <a:solidFill>
                <a:schemeClr val="tx1">
                  <a:lumMod val="65000"/>
                  <a:lumOff val="35000"/>
                </a:schemeClr>
              </a:solidFill>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14:presetBounceEnd="40000">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14:bounceEnd="40000">
                                          <p:cBhvr additive="base">
                                            <p:cTn id="7" dur="500" fill="hold"/>
                                            <p:tgtEl>
                                              <p:spTgt spid="300"/>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0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slide(fromLeft)">
                                          <p:cBhvr>
                                            <p:cTn id="12" dur="500"/>
                                            <p:tgtEl>
                                              <p:spTgt spid="270"/>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295"/>
                                            </p:tgtEl>
                                            <p:attrNameLst>
                                              <p:attrName>style.visibility</p:attrName>
                                            </p:attrNameLst>
                                          </p:cBhvr>
                                          <p:to>
                                            <p:strVal val="visible"/>
                                          </p:to>
                                        </p:set>
                                        <p:animEffect transition="in" filter="slide(fromLeft)">
                                          <p:cBhvr>
                                            <p:cTn id="16" dur="500"/>
                                            <p:tgtEl>
                                              <p:spTgt spid="295"/>
                                            </p:tgtEl>
                                          </p:cBhvr>
                                        </p:animEffect>
                                      </p:childTnLst>
                                    </p:cTn>
                                  </p:par>
                                </p:childTnLst>
                              </p:cTn>
                            </p:par>
                            <p:par>
                              <p:cTn id="17" fill="hold">
                                <p:stCondLst>
                                  <p:cond delay="1500"/>
                                </p:stCondLst>
                                <p:childTnLst>
                                  <p:par>
                                    <p:cTn id="18" presetID="2" presetClass="entr" presetSubtype="2" accel="50000" decel="50000" fill="hold" grpId="0" nodeType="afterEffect">
                                      <p:stCondLst>
                                        <p:cond delay="0"/>
                                      </p:stCondLst>
                                      <p:childTnLst>
                                        <p:set>
                                          <p:cBhvr>
                                            <p:cTn id="19" dur="1" fill="hold">
                                              <p:stCondLst>
                                                <p:cond delay="0"/>
                                              </p:stCondLst>
                                            </p:cTn>
                                            <p:tgtEl>
                                              <p:spTgt spid="317"/>
                                            </p:tgtEl>
                                            <p:attrNameLst>
                                              <p:attrName>style.visibility</p:attrName>
                                            </p:attrNameLst>
                                          </p:cBhvr>
                                          <p:to>
                                            <p:strVal val="visible"/>
                                          </p:to>
                                        </p:set>
                                        <p:anim calcmode="lin" valueType="num">
                                          <p:cBhvr additive="base">
                                            <p:cTn id="20" dur="500" fill="hold"/>
                                            <p:tgtEl>
                                              <p:spTgt spid="317"/>
                                            </p:tgtEl>
                                            <p:attrNameLst>
                                              <p:attrName>ppt_x</p:attrName>
                                            </p:attrNameLst>
                                          </p:cBhvr>
                                          <p:tavLst>
                                            <p:tav tm="0">
                                              <p:val>
                                                <p:strVal val="1+#ppt_w/2"/>
                                              </p:val>
                                            </p:tav>
                                            <p:tav tm="100000">
                                              <p:val>
                                                <p:strVal val="#ppt_x"/>
                                              </p:val>
                                            </p:tav>
                                          </p:tavLst>
                                        </p:anim>
                                        <p:anim calcmode="lin" valueType="num">
                                          <p:cBhvr additive="base">
                                            <p:cTn id="21" dur="500" fill="hold"/>
                                            <p:tgtEl>
                                              <p:spTgt spid="317"/>
                                            </p:tgtEl>
                                            <p:attrNameLst>
                                              <p:attrName>ppt_y</p:attrName>
                                            </p:attrNameLst>
                                          </p:cBhvr>
                                          <p:tavLst>
                                            <p:tav tm="0">
                                              <p:val>
                                                <p:strVal val="#ppt_y"/>
                                              </p:val>
                                            </p:tav>
                                            <p:tav tm="100000">
                                              <p:val>
                                                <p:strVal val="#ppt_y"/>
                                              </p:val>
                                            </p:tav>
                                          </p:tavLst>
                                        </p:anim>
                                      </p:childTnLst>
                                    </p:cTn>
                                  </p:par>
                                  <p:par>
                                    <p:cTn id="22" presetID="2" presetClass="entr" presetSubtype="2" accel="50000" decel="50000" fill="hold" grpId="0" nodeType="withEffect">
                                      <p:stCondLst>
                                        <p:cond delay="0"/>
                                      </p:stCondLst>
                                      <p:childTnLst>
                                        <p:set>
                                          <p:cBhvr>
                                            <p:cTn id="23" dur="1" fill="hold">
                                              <p:stCondLst>
                                                <p:cond delay="0"/>
                                              </p:stCondLst>
                                            </p:cTn>
                                            <p:tgtEl>
                                              <p:spTgt spid="318"/>
                                            </p:tgtEl>
                                            <p:attrNameLst>
                                              <p:attrName>style.visibility</p:attrName>
                                            </p:attrNameLst>
                                          </p:cBhvr>
                                          <p:to>
                                            <p:strVal val="visible"/>
                                          </p:to>
                                        </p:set>
                                        <p:anim calcmode="lin" valueType="num">
                                          <p:cBhvr additive="base">
                                            <p:cTn id="24" dur="500" fill="hold"/>
                                            <p:tgtEl>
                                              <p:spTgt spid="318"/>
                                            </p:tgtEl>
                                            <p:attrNameLst>
                                              <p:attrName>ppt_x</p:attrName>
                                            </p:attrNameLst>
                                          </p:cBhvr>
                                          <p:tavLst>
                                            <p:tav tm="0">
                                              <p:val>
                                                <p:strVal val="1+#ppt_w/2"/>
                                              </p:val>
                                            </p:tav>
                                            <p:tav tm="100000">
                                              <p:val>
                                                <p:strVal val="#ppt_x"/>
                                              </p:val>
                                            </p:tav>
                                          </p:tavLst>
                                        </p:anim>
                                        <p:anim calcmode="lin" valueType="num">
                                          <p:cBhvr additive="base">
                                            <p:cTn id="25" dur="500" fill="hold"/>
                                            <p:tgtEl>
                                              <p:spTgt spid="31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319"/>
                                            </p:tgtEl>
                                            <p:attrNameLst>
                                              <p:attrName>style.visibility</p:attrName>
                                            </p:attrNameLst>
                                          </p:cBhvr>
                                          <p:to>
                                            <p:strVal val="visible"/>
                                          </p:to>
                                        </p:set>
                                        <p:anim calcmode="lin" valueType="num">
                                          <p:cBhvr additive="base">
                                            <p:cTn id="29" dur="500" fill="hold"/>
                                            <p:tgtEl>
                                              <p:spTgt spid="319"/>
                                            </p:tgtEl>
                                            <p:attrNameLst>
                                              <p:attrName>ppt_x</p:attrName>
                                            </p:attrNameLst>
                                          </p:cBhvr>
                                          <p:tavLst>
                                            <p:tav tm="0">
                                              <p:val>
                                                <p:strVal val="1+#ppt_w/2"/>
                                              </p:val>
                                            </p:tav>
                                            <p:tav tm="100000">
                                              <p:val>
                                                <p:strVal val="#ppt_x"/>
                                              </p:val>
                                            </p:tav>
                                          </p:tavLst>
                                        </p:anim>
                                        <p:anim calcmode="lin" valueType="num">
                                          <p:cBhvr additive="base">
                                            <p:cTn id="30" dur="500" fill="hold"/>
                                            <p:tgtEl>
                                              <p:spTgt spid="319"/>
                                            </p:tgtEl>
                                            <p:attrNameLst>
                                              <p:attrName>ppt_y</p:attrName>
                                            </p:attrNameLst>
                                          </p:cBhvr>
                                          <p:tavLst>
                                            <p:tav tm="0">
                                              <p:val>
                                                <p:strVal val="#ppt_y"/>
                                              </p:val>
                                            </p:tav>
                                            <p:tav tm="100000">
                                              <p:val>
                                                <p:strVal val="#ppt_y"/>
                                              </p:val>
                                            </p:tav>
                                          </p:tavLst>
                                        </p:anim>
                                      </p:childTnLst>
                                    </p:cTn>
                                  </p:par>
                                  <p:par>
                                    <p:cTn id="31" presetID="2" presetClass="entr" presetSubtype="2" accel="50000" decel="50000" fill="hold" grpId="0" nodeType="withEffect">
                                      <p:stCondLst>
                                        <p:cond delay="0"/>
                                      </p:stCondLst>
                                      <p:childTnLst>
                                        <p:set>
                                          <p:cBhvr>
                                            <p:cTn id="32" dur="1" fill="hold">
                                              <p:stCondLst>
                                                <p:cond delay="0"/>
                                              </p:stCondLst>
                                            </p:cTn>
                                            <p:tgtEl>
                                              <p:spTgt spid="320"/>
                                            </p:tgtEl>
                                            <p:attrNameLst>
                                              <p:attrName>style.visibility</p:attrName>
                                            </p:attrNameLst>
                                          </p:cBhvr>
                                          <p:to>
                                            <p:strVal val="visible"/>
                                          </p:to>
                                        </p:set>
                                        <p:anim calcmode="lin" valueType="num">
                                          <p:cBhvr additive="base">
                                            <p:cTn id="33" dur="500" fill="hold"/>
                                            <p:tgtEl>
                                              <p:spTgt spid="320"/>
                                            </p:tgtEl>
                                            <p:attrNameLst>
                                              <p:attrName>ppt_x</p:attrName>
                                            </p:attrNameLst>
                                          </p:cBhvr>
                                          <p:tavLst>
                                            <p:tav tm="0">
                                              <p:val>
                                                <p:strVal val="1+#ppt_w/2"/>
                                              </p:val>
                                            </p:tav>
                                            <p:tav tm="100000">
                                              <p:val>
                                                <p:strVal val="#ppt_x"/>
                                              </p:val>
                                            </p:tav>
                                          </p:tavLst>
                                        </p:anim>
                                        <p:anim calcmode="lin" valueType="num">
                                          <p:cBhvr additive="base">
                                            <p:cTn id="34" dur="500" fill="hold"/>
                                            <p:tgtEl>
                                              <p:spTgt spid="320"/>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accel="50000" decel="5000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accel="50000" decel="5000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1+#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1+#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18" grpId="0"/>
          <p:bldP spid="319" grpId="0"/>
          <p:bldP spid="320" grpId="0"/>
          <p:bldP spid="35" grpId="0"/>
          <p:bldP spid="36" grpId="0"/>
          <p:bldP spid="37" grpId="0"/>
          <p:bldP spid="38"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fill="hold"/>
                                            <p:tgtEl>
                                              <p:spTgt spid="300"/>
                                            </p:tgtEl>
                                            <p:attrNameLst>
                                              <p:attrName>ppt_x</p:attrName>
                                            </p:attrNameLst>
                                          </p:cBhvr>
                                          <p:tavLst>
                                            <p:tav tm="0">
                                              <p:val>
                                                <p:strVal val="#ppt_x"/>
                                              </p:val>
                                            </p:tav>
                                            <p:tav tm="100000">
                                              <p:val>
                                                <p:strVal val="#ppt_x"/>
                                              </p:val>
                                            </p:tav>
                                          </p:tavLst>
                                        </p:anim>
                                        <p:anim calcmode="lin" valueType="num">
                                          <p:cBhvr additive="base">
                                            <p:cTn id="8" dur="500" fill="hold"/>
                                            <p:tgtEl>
                                              <p:spTgt spid="30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slide(fromLeft)">
                                          <p:cBhvr>
                                            <p:cTn id="12" dur="500"/>
                                            <p:tgtEl>
                                              <p:spTgt spid="270"/>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295"/>
                                            </p:tgtEl>
                                            <p:attrNameLst>
                                              <p:attrName>style.visibility</p:attrName>
                                            </p:attrNameLst>
                                          </p:cBhvr>
                                          <p:to>
                                            <p:strVal val="visible"/>
                                          </p:to>
                                        </p:set>
                                        <p:animEffect transition="in" filter="slide(fromLeft)">
                                          <p:cBhvr>
                                            <p:cTn id="16" dur="500"/>
                                            <p:tgtEl>
                                              <p:spTgt spid="295"/>
                                            </p:tgtEl>
                                          </p:cBhvr>
                                        </p:animEffect>
                                      </p:childTnLst>
                                    </p:cTn>
                                  </p:par>
                                </p:childTnLst>
                              </p:cTn>
                            </p:par>
                            <p:par>
                              <p:cTn id="17" fill="hold">
                                <p:stCondLst>
                                  <p:cond delay="1500"/>
                                </p:stCondLst>
                                <p:childTnLst>
                                  <p:par>
                                    <p:cTn id="18" presetID="2" presetClass="entr" presetSubtype="2" accel="50000" decel="50000" fill="hold" grpId="0" nodeType="afterEffect">
                                      <p:stCondLst>
                                        <p:cond delay="0"/>
                                      </p:stCondLst>
                                      <p:childTnLst>
                                        <p:set>
                                          <p:cBhvr>
                                            <p:cTn id="19" dur="1" fill="hold">
                                              <p:stCondLst>
                                                <p:cond delay="0"/>
                                              </p:stCondLst>
                                            </p:cTn>
                                            <p:tgtEl>
                                              <p:spTgt spid="317"/>
                                            </p:tgtEl>
                                            <p:attrNameLst>
                                              <p:attrName>style.visibility</p:attrName>
                                            </p:attrNameLst>
                                          </p:cBhvr>
                                          <p:to>
                                            <p:strVal val="visible"/>
                                          </p:to>
                                        </p:set>
                                        <p:anim calcmode="lin" valueType="num">
                                          <p:cBhvr additive="base">
                                            <p:cTn id="20" dur="500" fill="hold"/>
                                            <p:tgtEl>
                                              <p:spTgt spid="317"/>
                                            </p:tgtEl>
                                            <p:attrNameLst>
                                              <p:attrName>ppt_x</p:attrName>
                                            </p:attrNameLst>
                                          </p:cBhvr>
                                          <p:tavLst>
                                            <p:tav tm="0">
                                              <p:val>
                                                <p:strVal val="1+#ppt_w/2"/>
                                              </p:val>
                                            </p:tav>
                                            <p:tav tm="100000">
                                              <p:val>
                                                <p:strVal val="#ppt_x"/>
                                              </p:val>
                                            </p:tav>
                                          </p:tavLst>
                                        </p:anim>
                                        <p:anim calcmode="lin" valueType="num">
                                          <p:cBhvr additive="base">
                                            <p:cTn id="21" dur="500" fill="hold"/>
                                            <p:tgtEl>
                                              <p:spTgt spid="317"/>
                                            </p:tgtEl>
                                            <p:attrNameLst>
                                              <p:attrName>ppt_y</p:attrName>
                                            </p:attrNameLst>
                                          </p:cBhvr>
                                          <p:tavLst>
                                            <p:tav tm="0">
                                              <p:val>
                                                <p:strVal val="#ppt_y"/>
                                              </p:val>
                                            </p:tav>
                                            <p:tav tm="100000">
                                              <p:val>
                                                <p:strVal val="#ppt_y"/>
                                              </p:val>
                                            </p:tav>
                                          </p:tavLst>
                                        </p:anim>
                                      </p:childTnLst>
                                    </p:cTn>
                                  </p:par>
                                  <p:par>
                                    <p:cTn id="22" presetID="2" presetClass="entr" presetSubtype="2" accel="50000" decel="50000" fill="hold" grpId="0" nodeType="withEffect">
                                      <p:stCondLst>
                                        <p:cond delay="0"/>
                                      </p:stCondLst>
                                      <p:childTnLst>
                                        <p:set>
                                          <p:cBhvr>
                                            <p:cTn id="23" dur="1" fill="hold">
                                              <p:stCondLst>
                                                <p:cond delay="0"/>
                                              </p:stCondLst>
                                            </p:cTn>
                                            <p:tgtEl>
                                              <p:spTgt spid="318"/>
                                            </p:tgtEl>
                                            <p:attrNameLst>
                                              <p:attrName>style.visibility</p:attrName>
                                            </p:attrNameLst>
                                          </p:cBhvr>
                                          <p:to>
                                            <p:strVal val="visible"/>
                                          </p:to>
                                        </p:set>
                                        <p:anim calcmode="lin" valueType="num">
                                          <p:cBhvr additive="base">
                                            <p:cTn id="24" dur="500" fill="hold"/>
                                            <p:tgtEl>
                                              <p:spTgt spid="318"/>
                                            </p:tgtEl>
                                            <p:attrNameLst>
                                              <p:attrName>ppt_x</p:attrName>
                                            </p:attrNameLst>
                                          </p:cBhvr>
                                          <p:tavLst>
                                            <p:tav tm="0">
                                              <p:val>
                                                <p:strVal val="1+#ppt_w/2"/>
                                              </p:val>
                                            </p:tav>
                                            <p:tav tm="100000">
                                              <p:val>
                                                <p:strVal val="#ppt_x"/>
                                              </p:val>
                                            </p:tav>
                                          </p:tavLst>
                                        </p:anim>
                                        <p:anim calcmode="lin" valueType="num">
                                          <p:cBhvr additive="base">
                                            <p:cTn id="25" dur="500" fill="hold"/>
                                            <p:tgtEl>
                                              <p:spTgt spid="31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319"/>
                                            </p:tgtEl>
                                            <p:attrNameLst>
                                              <p:attrName>style.visibility</p:attrName>
                                            </p:attrNameLst>
                                          </p:cBhvr>
                                          <p:to>
                                            <p:strVal val="visible"/>
                                          </p:to>
                                        </p:set>
                                        <p:anim calcmode="lin" valueType="num">
                                          <p:cBhvr additive="base">
                                            <p:cTn id="29" dur="500" fill="hold"/>
                                            <p:tgtEl>
                                              <p:spTgt spid="319"/>
                                            </p:tgtEl>
                                            <p:attrNameLst>
                                              <p:attrName>ppt_x</p:attrName>
                                            </p:attrNameLst>
                                          </p:cBhvr>
                                          <p:tavLst>
                                            <p:tav tm="0">
                                              <p:val>
                                                <p:strVal val="1+#ppt_w/2"/>
                                              </p:val>
                                            </p:tav>
                                            <p:tav tm="100000">
                                              <p:val>
                                                <p:strVal val="#ppt_x"/>
                                              </p:val>
                                            </p:tav>
                                          </p:tavLst>
                                        </p:anim>
                                        <p:anim calcmode="lin" valueType="num">
                                          <p:cBhvr additive="base">
                                            <p:cTn id="30" dur="500" fill="hold"/>
                                            <p:tgtEl>
                                              <p:spTgt spid="319"/>
                                            </p:tgtEl>
                                            <p:attrNameLst>
                                              <p:attrName>ppt_y</p:attrName>
                                            </p:attrNameLst>
                                          </p:cBhvr>
                                          <p:tavLst>
                                            <p:tav tm="0">
                                              <p:val>
                                                <p:strVal val="#ppt_y"/>
                                              </p:val>
                                            </p:tav>
                                            <p:tav tm="100000">
                                              <p:val>
                                                <p:strVal val="#ppt_y"/>
                                              </p:val>
                                            </p:tav>
                                          </p:tavLst>
                                        </p:anim>
                                      </p:childTnLst>
                                    </p:cTn>
                                  </p:par>
                                  <p:par>
                                    <p:cTn id="31" presetID="2" presetClass="entr" presetSubtype="2" accel="50000" decel="50000" fill="hold" grpId="0" nodeType="withEffect">
                                      <p:stCondLst>
                                        <p:cond delay="0"/>
                                      </p:stCondLst>
                                      <p:childTnLst>
                                        <p:set>
                                          <p:cBhvr>
                                            <p:cTn id="32" dur="1" fill="hold">
                                              <p:stCondLst>
                                                <p:cond delay="0"/>
                                              </p:stCondLst>
                                            </p:cTn>
                                            <p:tgtEl>
                                              <p:spTgt spid="320"/>
                                            </p:tgtEl>
                                            <p:attrNameLst>
                                              <p:attrName>style.visibility</p:attrName>
                                            </p:attrNameLst>
                                          </p:cBhvr>
                                          <p:to>
                                            <p:strVal val="visible"/>
                                          </p:to>
                                        </p:set>
                                        <p:anim calcmode="lin" valueType="num">
                                          <p:cBhvr additive="base">
                                            <p:cTn id="33" dur="500" fill="hold"/>
                                            <p:tgtEl>
                                              <p:spTgt spid="320"/>
                                            </p:tgtEl>
                                            <p:attrNameLst>
                                              <p:attrName>ppt_x</p:attrName>
                                            </p:attrNameLst>
                                          </p:cBhvr>
                                          <p:tavLst>
                                            <p:tav tm="0">
                                              <p:val>
                                                <p:strVal val="1+#ppt_w/2"/>
                                              </p:val>
                                            </p:tav>
                                            <p:tav tm="100000">
                                              <p:val>
                                                <p:strVal val="#ppt_x"/>
                                              </p:val>
                                            </p:tav>
                                          </p:tavLst>
                                        </p:anim>
                                        <p:anim calcmode="lin" valueType="num">
                                          <p:cBhvr additive="base">
                                            <p:cTn id="34" dur="500" fill="hold"/>
                                            <p:tgtEl>
                                              <p:spTgt spid="320"/>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accel="50000" decel="5000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accel="50000" decel="5000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1+#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1+#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18" grpId="0"/>
          <p:bldP spid="319" grpId="0"/>
          <p:bldP spid="320" grpId="0"/>
          <p:bldP spid="35" grpId="0"/>
          <p:bldP spid="36" grpId="0"/>
          <p:bldP spid="37" grpId="0"/>
          <p:bldP spid="3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
  <a:themeElements>
    <a:clrScheme name="自定义 539">
      <a:dk1>
        <a:sysClr val="windowText" lastClr="000000"/>
      </a:dk1>
      <a:lt1>
        <a:sysClr val="window" lastClr="FFFFFF"/>
      </a:lt1>
      <a:dk2>
        <a:srgbClr val="84705C"/>
      </a:dk2>
      <a:lt2>
        <a:srgbClr val="E7E6E6"/>
      </a:lt2>
      <a:accent1>
        <a:srgbClr val="E3AE57"/>
      </a:accent1>
      <a:accent2>
        <a:srgbClr val="84705C"/>
      </a:accent2>
      <a:accent3>
        <a:srgbClr val="E3AE57"/>
      </a:accent3>
      <a:accent4>
        <a:srgbClr val="84705C"/>
      </a:accent4>
      <a:accent5>
        <a:srgbClr val="E3AE57"/>
      </a:accent5>
      <a:accent6>
        <a:srgbClr val="84705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2694</Words>
  <Application>Microsoft Office PowerPoint</Application>
  <PresentationFormat>宽屏</PresentationFormat>
  <Paragraphs>367</Paragraphs>
  <Slides>35</Slides>
  <Notes>21</Notes>
  <HiddenSlides>0</HiddenSlides>
  <MMClips>2</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35</vt:i4>
      </vt:variant>
    </vt:vector>
  </HeadingPairs>
  <TitlesOfParts>
    <vt:vector size="47" baseType="lpstr">
      <vt:lpstr>FontAwesome</vt:lpstr>
      <vt:lpstr>等线 Light</vt:lpstr>
      <vt:lpstr>方正兰亭黑简体</vt:lpstr>
      <vt:lpstr>微软雅黑</vt:lpstr>
      <vt:lpstr>幼圆</vt:lpstr>
      <vt:lpstr>Arial</vt:lpstr>
      <vt:lpstr>Arial Black</vt:lpstr>
      <vt:lpstr>Calibri</vt:lpstr>
      <vt:lpstr>Impact</vt:lpstr>
      <vt:lpstr>Open Sans</vt:lpstr>
      <vt:lpstr>https://www.freeppt7.com</vt:lpstr>
      <vt:lpstr>自定义设计方案</vt:lpstr>
      <vt:lpstr>PowerPoint 演示文稿</vt:lpstr>
      <vt:lpstr>PowerPoint 演示文稿</vt:lpstr>
      <vt:lpstr>PowerPoint 演示文稿</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6</cp:revision>
  <dcterms:created xsi:type="dcterms:W3CDTF">2015-05-05T08:02:00Z</dcterms:created>
  <dcterms:modified xsi:type="dcterms:W3CDTF">2019-07-04T01:59:26Z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