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259" r:id="rId3"/>
    <p:sldId id="261" r:id="rId4"/>
    <p:sldId id="273" r:id="rId5"/>
    <p:sldId id="272" r:id="rId6"/>
    <p:sldId id="275" r:id="rId7"/>
    <p:sldId id="262" r:id="rId8"/>
    <p:sldId id="277" r:id="rId9"/>
    <p:sldId id="278" r:id="rId10"/>
    <p:sldId id="280" r:id="rId11"/>
    <p:sldId id="263" r:id="rId12"/>
    <p:sldId id="282" r:id="rId13"/>
    <p:sldId id="281" r:id="rId14"/>
    <p:sldId id="264" r:id="rId15"/>
    <p:sldId id="283" r:id="rId16"/>
    <p:sldId id="284" r:id="rId17"/>
    <p:sldId id="274" r:id="rId18"/>
    <p:sldId id="271" r:id="rId19"/>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0000"/>
    <a:srgbClr val="F03F30"/>
    <a:srgbClr val="FB9460"/>
    <a:srgbClr val="392C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55" autoAdjust="0"/>
  </p:normalViewPr>
  <p:slideViewPr>
    <p:cSldViewPr snapToGrid="0" snapToObjects="1">
      <p:cViewPr varScale="1">
        <p:scale>
          <a:sx n="95" d="100"/>
          <a:sy n="95" d="100"/>
        </p:scale>
        <p:origin x="666"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7B1C-32BA-D146-8C2D-F2777EBC203E}" type="datetimeFigureOut">
              <a:rPr kumimoji="1" lang="zh-CN" altLang="en-US" smtClean="0"/>
              <a:t>2019/7/11 Thursday</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CE2FD-4FF7-4B4D-841A-34694F1908E5}" type="slidenum">
              <a:rPr kumimoji="1" lang="zh-CN" altLang="en-US" smtClean="0"/>
              <a:t>‹#›</a:t>
            </a:fld>
            <a:endParaRPr kumimoji="1" lang="zh-CN" altLang="en-US"/>
          </a:p>
        </p:txBody>
      </p:sp>
    </p:spTree>
    <p:extLst>
      <p:ext uri="{BB962C8B-B14F-4D97-AF65-F5344CB8AC3E}">
        <p14:creationId xmlns:p14="http://schemas.microsoft.com/office/powerpoint/2010/main" val="8222737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3CECE2FD-4FF7-4B4D-841A-34694F1908E5}" type="slidenum">
              <a:rPr kumimoji="1" lang="zh-CN" altLang="en-US" smtClean="0"/>
              <a:t>3</a:t>
            </a:fld>
            <a:endParaRPr kumimoji="1" lang="zh-CN" altLang="en-US"/>
          </a:p>
        </p:txBody>
      </p:sp>
    </p:spTree>
    <p:extLst>
      <p:ext uri="{BB962C8B-B14F-4D97-AF65-F5344CB8AC3E}">
        <p14:creationId xmlns:p14="http://schemas.microsoft.com/office/powerpoint/2010/main" val="1437303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54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54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54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5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68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5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5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5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0003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61" r:id="rId5"/>
    <p:sldLayoutId id="2147483662" r:id="rId6"/>
    <p:sldLayoutId id="2147483663" r:id="rId7"/>
    <p:sldLayoutId id="2147483664"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10404" y="596349"/>
            <a:ext cx="3723194" cy="3723192"/>
          </a:xfrm>
          <a:prstGeom prst="ellipse">
            <a:avLst/>
          </a:prstGeom>
          <a:noFill/>
          <a:ln>
            <a:solidFill>
              <a:srgbClr val="392C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3" name="椭圆 2"/>
          <p:cNvSpPr/>
          <p:nvPr/>
        </p:nvSpPr>
        <p:spPr>
          <a:xfrm>
            <a:off x="2909813" y="795758"/>
            <a:ext cx="3324376" cy="3324374"/>
          </a:xfrm>
          <a:prstGeom prst="ellipse">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4" name="矩形 3"/>
          <p:cNvSpPr/>
          <p:nvPr/>
        </p:nvSpPr>
        <p:spPr>
          <a:xfrm>
            <a:off x="3002098" y="1785864"/>
            <a:ext cx="3139804" cy="1077218"/>
          </a:xfrm>
          <a:prstGeom prst="rect">
            <a:avLst/>
          </a:prstGeom>
        </p:spPr>
        <p:txBody>
          <a:bodyPr wrap="square">
            <a:spAutoFit/>
          </a:bodyPr>
          <a:lstStyle/>
          <a:p>
            <a:pPr algn="ctr"/>
            <a:r>
              <a:rPr kumimoji="1" lang="en-US" altLang="zh-CN" sz="3200" b="1" dirty="0">
                <a:solidFill>
                  <a:schemeClr val="bg1"/>
                </a:solidFill>
              </a:rPr>
              <a:t>NAME OF PRESENTATION</a:t>
            </a:r>
          </a:p>
        </p:txBody>
      </p:sp>
      <p:sp>
        <p:nvSpPr>
          <p:cNvPr id="5" name="矩形 4"/>
          <p:cNvSpPr/>
          <p:nvPr/>
        </p:nvSpPr>
        <p:spPr>
          <a:xfrm>
            <a:off x="3814423" y="3155361"/>
            <a:ext cx="1515158" cy="276999"/>
          </a:xfrm>
          <a:prstGeom prst="rect">
            <a:avLst/>
          </a:prstGeom>
        </p:spPr>
        <p:txBody>
          <a:bodyPr wrap="none">
            <a:spAutoFit/>
          </a:bodyPr>
          <a:lstStyle/>
          <a:p>
            <a:pPr algn="ctr"/>
            <a:r>
              <a:rPr kumimoji="1" lang="en-US" altLang="zh-CN" sz="1200" dirty="0">
                <a:solidFill>
                  <a:srgbClr val="FFFFFF"/>
                </a:solidFill>
              </a:rPr>
              <a:t>BY</a:t>
            </a:r>
            <a:r>
              <a:rPr kumimoji="1" lang="zh-CN" altLang="en-US" sz="1200" dirty="0">
                <a:solidFill>
                  <a:srgbClr val="FFFFFF"/>
                </a:solidFill>
              </a:rPr>
              <a:t> </a:t>
            </a:r>
            <a:r>
              <a:rPr kumimoji="1" lang="en-US" altLang="zh-CN" sz="1200" dirty="0">
                <a:solidFill>
                  <a:srgbClr val="FFFFFF"/>
                </a:solidFill>
              </a:rPr>
              <a:t>FREEPPT7.COM</a:t>
            </a:r>
            <a:endParaRPr kumimoji="1" lang="zh-CN" altLang="en-US" sz="1200" dirty="0">
              <a:solidFill>
                <a:srgbClr val="FFFFFF"/>
              </a:solidFill>
            </a:endParaRPr>
          </a:p>
        </p:txBody>
      </p:sp>
      <p:sp>
        <p:nvSpPr>
          <p:cNvPr id="6" name="椭圆 5"/>
          <p:cNvSpPr/>
          <p:nvPr/>
        </p:nvSpPr>
        <p:spPr>
          <a:xfrm>
            <a:off x="2880952" y="1336899"/>
            <a:ext cx="269134" cy="269134"/>
          </a:xfrm>
          <a:prstGeom prst="ellipse">
            <a:avLst/>
          </a:prstGeom>
          <a:solidFill>
            <a:srgbClr val="FB9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7" name="椭圆 6"/>
          <p:cNvSpPr/>
          <p:nvPr/>
        </p:nvSpPr>
        <p:spPr>
          <a:xfrm>
            <a:off x="6234189" y="2680462"/>
            <a:ext cx="269134" cy="269134"/>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Tree>
    <p:extLst>
      <p:ext uri="{BB962C8B-B14F-4D97-AF65-F5344CB8AC3E}">
        <p14:creationId xmlns:p14="http://schemas.microsoft.com/office/powerpoint/2010/main" val="39569078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2"/>
          <p:cNvSpPr>
            <a:spLocks/>
          </p:cNvSpPr>
          <p:nvPr/>
        </p:nvSpPr>
        <p:spPr bwMode="auto">
          <a:xfrm flipH="1">
            <a:off x="5508358" y="2421924"/>
            <a:ext cx="2182316" cy="2721576"/>
          </a:xfrm>
          <a:custGeom>
            <a:avLst/>
            <a:gdLst>
              <a:gd name="T0" fmla="*/ 219 w 219"/>
              <a:gd name="T1" fmla="*/ 273 h 273"/>
              <a:gd name="T2" fmla="*/ 0 w 219"/>
              <a:gd name="T3" fmla="*/ 273 h 273"/>
              <a:gd name="T4" fmla="*/ 51 w 219"/>
              <a:gd name="T5" fmla="*/ 131 h 273"/>
              <a:gd name="T6" fmla="*/ 31 w 219"/>
              <a:gd name="T7" fmla="*/ 99 h 273"/>
              <a:gd name="T8" fmla="*/ 92 w 219"/>
              <a:gd name="T9" fmla="*/ 0 h 273"/>
              <a:gd name="T10" fmla="*/ 132 w 219"/>
              <a:gd name="T11" fmla="*/ 3 h 273"/>
              <a:gd name="T12" fmla="*/ 193 w 219"/>
              <a:gd name="T13" fmla="*/ 66 h 273"/>
              <a:gd name="T14" fmla="*/ 193 w 219"/>
              <a:gd name="T15" fmla="*/ 73 h 273"/>
              <a:gd name="T16" fmla="*/ 195 w 219"/>
              <a:gd name="T17" fmla="*/ 86 h 273"/>
              <a:gd name="T18" fmla="*/ 211 w 219"/>
              <a:gd name="T19" fmla="*/ 105 h 273"/>
              <a:gd name="T20" fmla="*/ 207 w 219"/>
              <a:gd name="T21" fmla="*/ 120 h 273"/>
              <a:gd name="T22" fmla="*/ 200 w 219"/>
              <a:gd name="T23" fmla="*/ 127 h 273"/>
              <a:gd name="T24" fmla="*/ 201 w 219"/>
              <a:gd name="T25" fmla="*/ 133 h 273"/>
              <a:gd name="T26" fmla="*/ 200 w 219"/>
              <a:gd name="T27" fmla="*/ 137 h 273"/>
              <a:gd name="T28" fmla="*/ 197 w 219"/>
              <a:gd name="T29" fmla="*/ 141 h 273"/>
              <a:gd name="T30" fmla="*/ 197 w 219"/>
              <a:gd name="T31" fmla="*/ 146 h 273"/>
              <a:gd name="T32" fmla="*/ 196 w 219"/>
              <a:gd name="T33" fmla="*/ 149 h 273"/>
              <a:gd name="T34" fmla="*/ 192 w 219"/>
              <a:gd name="T35" fmla="*/ 152 h 273"/>
              <a:gd name="T36" fmla="*/ 191 w 219"/>
              <a:gd name="T37" fmla="*/ 156 h 273"/>
              <a:gd name="T38" fmla="*/ 178 w 219"/>
              <a:gd name="T39" fmla="*/ 179 h 273"/>
              <a:gd name="T40" fmla="*/ 154 w 219"/>
              <a:gd name="T41" fmla="*/ 200 h 273"/>
              <a:gd name="T42" fmla="*/ 219 w 219"/>
              <a:gd name="T4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73">
                <a:moveTo>
                  <a:pt x="219" y="273"/>
                </a:moveTo>
                <a:cubicBezTo>
                  <a:pt x="0" y="273"/>
                  <a:pt x="0" y="273"/>
                  <a:pt x="0" y="273"/>
                </a:cubicBezTo>
                <a:cubicBezTo>
                  <a:pt x="11" y="240"/>
                  <a:pt x="105" y="193"/>
                  <a:pt x="51" y="131"/>
                </a:cubicBezTo>
                <a:cubicBezTo>
                  <a:pt x="42" y="121"/>
                  <a:pt x="34" y="111"/>
                  <a:pt x="31" y="99"/>
                </a:cubicBezTo>
                <a:cubicBezTo>
                  <a:pt x="18" y="44"/>
                  <a:pt x="40" y="4"/>
                  <a:pt x="92" y="0"/>
                </a:cubicBezTo>
                <a:cubicBezTo>
                  <a:pt x="105" y="0"/>
                  <a:pt x="118" y="0"/>
                  <a:pt x="132" y="3"/>
                </a:cubicBezTo>
                <a:cubicBezTo>
                  <a:pt x="170" y="9"/>
                  <a:pt x="187" y="27"/>
                  <a:pt x="193" y="66"/>
                </a:cubicBezTo>
                <a:cubicBezTo>
                  <a:pt x="194" y="69"/>
                  <a:pt x="194" y="72"/>
                  <a:pt x="193" y="73"/>
                </a:cubicBezTo>
                <a:cubicBezTo>
                  <a:pt x="192" y="79"/>
                  <a:pt x="192" y="82"/>
                  <a:pt x="195" y="86"/>
                </a:cubicBezTo>
                <a:cubicBezTo>
                  <a:pt x="200" y="92"/>
                  <a:pt x="206" y="99"/>
                  <a:pt x="211" y="105"/>
                </a:cubicBezTo>
                <a:cubicBezTo>
                  <a:pt x="216" y="112"/>
                  <a:pt x="215" y="117"/>
                  <a:pt x="207" y="120"/>
                </a:cubicBezTo>
                <a:cubicBezTo>
                  <a:pt x="206" y="120"/>
                  <a:pt x="200" y="120"/>
                  <a:pt x="200" y="127"/>
                </a:cubicBezTo>
                <a:cubicBezTo>
                  <a:pt x="201" y="133"/>
                  <a:pt x="201" y="133"/>
                  <a:pt x="201" y="133"/>
                </a:cubicBezTo>
                <a:cubicBezTo>
                  <a:pt x="201" y="135"/>
                  <a:pt x="201" y="136"/>
                  <a:pt x="200" y="137"/>
                </a:cubicBezTo>
                <a:cubicBezTo>
                  <a:pt x="197" y="141"/>
                  <a:pt x="197" y="141"/>
                  <a:pt x="197" y="141"/>
                </a:cubicBezTo>
                <a:cubicBezTo>
                  <a:pt x="197" y="146"/>
                  <a:pt x="197" y="146"/>
                  <a:pt x="197" y="146"/>
                </a:cubicBezTo>
                <a:cubicBezTo>
                  <a:pt x="197" y="147"/>
                  <a:pt x="197" y="148"/>
                  <a:pt x="196" y="149"/>
                </a:cubicBezTo>
                <a:cubicBezTo>
                  <a:pt x="192" y="152"/>
                  <a:pt x="192" y="152"/>
                  <a:pt x="192" y="152"/>
                </a:cubicBezTo>
                <a:cubicBezTo>
                  <a:pt x="191" y="153"/>
                  <a:pt x="191" y="154"/>
                  <a:pt x="191" y="156"/>
                </a:cubicBezTo>
                <a:cubicBezTo>
                  <a:pt x="195" y="169"/>
                  <a:pt x="192" y="177"/>
                  <a:pt x="178" y="179"/>
                </a:cubicBezTo>
                <a:cubicBezTo>
                  <a:pt x="166" y="182"/>
                  <a:pt x="155" y="187"/>
                  <a:pt x="154" y="200"/>
                </a:cubicBezTo>
                <a:cubicBezTo>
                  <a:pt x="151" y="233"/>
                  <a:pt x="191" y="255"/>
                  <a:pt x="219" y="2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nvGrpSpPr>
          <p:cNvPr id="43" name="组 42"/>
          <p:cNvGrpSpPr/>
          <p:nvPr/>
        </p:nvGrpSpPr>
        <p:grpSpPr>
          <a:xfrm>
            <a:off x="6467617" y="2698859"/>
            <a:ext cx="565203" cy="564075"/>
            <a:chOff x="6467617" y="2698859"/>
            <a:chExt cx="565203" cy="564075"/>
          </a:xfrm>
        </p:grpSpPr>
        <p:sp>
          <p:nvSpPr>
            <p:cNvPr id="7" name="Freeform 15"/>
            <p:cNvSpPr>
              <a:spLocks/>
            </p:cNvSpPr>
            <p:nvPr/>
          </p:nvSpPr>
          <p:spPr bwMode="auto">
            <a:xfrm>
              <a:off x="6555789" y="2698859"/>
              <a:ext cx="477031" cy="564075"/>
            </a:xfrm>
            <a:custGeom>
              <a:avLst/>
              <a:gdLst>
                <a:gd name="T0" fmla="*/ 150 w 178"/>
                <a:gd name="T1" fmla="*/ 0 h 211"/>
                <a:gd name="T2" fmla="*/ 106 w 178"/>
                <a:gd name="T3" fmla="*/ 0 h 211"/>
                <a:gd name="T4" fmla="*/ 106 w 178"/>
                <a:gd name="T5" fmla="*/ 14 h 211"/>
                <a:gd name="T6" fmla="*/ 132 w 178"/>
                <a:gd name="T7" fmla="*/ 14 h 211"/>
                <a:gd name="T8" fmla="*/ 132 w 178"/>
                <a:gd name="T9" fmla="*/ 33 h 211"/>
                <a:gd name="T10" fmla="*/ 3 w 178"/>
                <a:gd name="T11" fmla="*/ 33 h 211"/>
                <a:gd name="T12" fmla="*/ 3 w 178"/>
                <a:gd name="T13" fmla="*/ 33 h 211"/>
                <a:gd name="T14" fmla="*/ 0 w 178"/>
                <a:gd name="T15" fmla="*/ 33 h 211"/>
                <a:gd name="T16" fmla="*/ 0 w 178"/>
                <a:gd name="T17" fmla="*/ 79 h 211"/>
                <a:gd name="T18" fmla="*/ 14 w 178"/>
                <a:gd name="T19" fmla="*/ 79 h 211"/>
                <a:gd name="T20" fmla="*/ 14 w 178"/>
                <a:gd name="T21" fmla="*/ 47 h 211"/>
                <a:gd name="T22" fmla="*/ 66 w 178"/>
                <a:gd name="T23" fmla="*/ 47 h 211"/>
                <a:gd name="T24" fmla="*/ 66 w 178"/>
                <a:gd name="T25" fmla="*/ 131 h 211"/>
                <a:gd name="T26" fmla="*/ 0 w 178"/>
                <a:gd name="T27" fmla="*/ 131 h 211"/>
                <a:gd name="T28" fmla="*/ 0 w 178"/>
                <a:gd name="T29" fmla="*/ 145 h 211"/>
                <a:gd name="T30" fmla="*/ 80 w 178"/>
                <a:gd name="T31" fmla="*/ 145 h 211"/>
                <a:gd name="T32" fmla="*/ 80 w 178"/>
                <a:gd name="T33" fmla="*/ 47 h 211"/>
                <a:gd name="T34" fmla="*/ 146 w 178"/>
                <a:gd name="T35" fmla="*/ 47 h 211"/>
                <a:gd name="T36" fmla="*/ 146 w 178"/>
                <a:gd name="T37" fmla="*/ 14 h 211"/>
                <a:gd name="T38" fmla="*/ 150 w 178"/>
                <a:gd name="T39" fmla="*/ 14 h 211"/>
                <a:gd name="T40" fmla="*/ 164 w 178"/>
                <a:gd name="T41" fmla="*/ 28 h 211"/>
                <a:gd name="T42" fmla="*/ 164 w 178"/>
                <a:gd name="T43" fmla="*/ 98 h 211"/>
                <a:gd name="T44" fmla="*/ 99 w 178"/>
                <a:gd name="T45" fmla="*/ 98 h 211"/>
                <a:gd name="T46" fmla="*/ 99 w 178"/>
                <a:gd name="T47" fmla="*/ 99 h 211"/>
                <a:gd name="T48" fmla="*/ 99 w 178"/>
                <a:gd name="T49" fmla="*/ 99 h 211"/>
                <a:gd name="T50" fmla="*/ 99 w 178"/>
                <a:gd name="T51" fmla="*/ 164 h 211"/>
                <a:gd name="T52" fmla="*/ 0 w 178"/>
                <a:gd name="T53" fmla="*/ 164 h 211"/>
                <a:gd name="T54" fmla="*/ 0 w 178"/>
                <a:gd name="T55" fmla="*/ 178 h 211"/>
                <a:gd name="T56" fmla="*/ 146 w 178"/>
                <a:gd name="T57" fmla="*/ 178 h 211"/>
                <a:gd name="T58" fmla="*/ 146 w 178"/>
                <a:gd name="T59" fmla="*/ 131 h 211"/>
                <a:gd name="T60" fmla="*/ 132 w 178"/>
                <a:gd name="T61" fmla="*/ 131 h 211"/>
                <a:gd name="T62" fmla="*/ 132 w 178"/>
                <a:gd name="T63" fmla="*/ 164 h 211"/>
                <a:gd name="T64" fmla="*/ 113 w 178"/>
                <a:gd name="T65" fmla="*/ 164 h 211"/>
                <a:gd name="T66" fmla="*/ 113 w 178"/>
                <a:gd name="T67" fmla="*/ 112 h 211"/>
                <a:gd name="T68" fmla="*/ 164 w 178"/>
                <a:gd name="T69" fmla="*/ 112 h 211"/>
                <a:gd name="T70" fmla="*/ 164 w 178"/>
                <a:gd name="T71" fmla="*/ 183 h 211"/>
                <a:gd name="T72" fmla="*/ 150 w 178"/>
                <a:gd name="T73" fmla="*/ 197 h 211"/>
                <a:gd name="T74" fmla="*/ 59 w 178"/>
                <a:gd name="T75" fmla="*/ 197 h 211"/>
                <a:gd name="T76" fmla="*/ 59 w 178"/>
                <a:gd name="T77" fmla="*/ 211 h 211"/>
                <a:gd name="T78" fmla="*/ 150 w 178"/>
                <a:gd name="T79" fmla="*/ 211 h 211"/>
                <a:gd name="T80" fmla="*/ 178 w 178"/>
                <a:gd name="T81" fmla="*/ 183 h 211"/>
                <a:gd name="T82" fmla="*/ 178 w 178"/>
                <a:gd name="T83" fmla="*/ 28 h 211"/>
                <a:gd name="T84" fmla="*/ 150 w 178"/>
                <a:gd name="T8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211">
                  <a:moveTo>
                    <a:pt x="150" y="0"/>
                  </a:moveTo>
                  <a:cubicBezTo>
                    <a:pt x="106" y="0"/>
                    <a:pt x="106" y="0"/>
                    <a:pt x="106" y="0"/>
                  </a:cubicBezTo>
                  <a:cubicBezTo>
                    <a:pt x="106" y="14"/>
                    <a:pt x="106" y="14"/>
                    <a:pt x="106" y="14"/>
                  </a:cubicBezTo>
                  <a:cubicBezTo>
                    <a:pt x="132" y="14"/>
                    <a:pt x="132" y="14"/>
                    <a:pt x="132" y="14"/>
                  </a:cubicBezTo>
                  <a:cubicBezTo>
                    <a:pt x="132" y="33"/>
                    <a:pt x="132" y="33"/>
                    <a:pt x="132" y="33"/>
                  </a:cubicBezTo>
                  <a:cubicBezTo>
                    <a:pt x="3" y="33"/>
                    <a:pt x="3" y="33"/>
                    <a:pt x="3" y="33"/>
                  </a:cubicBezTo>
                  <a:cubicBezTo>
                    <a:pt x="3" y="33"/>
                    <a:pt x="3" y="33"/>
                    <a:pt x="3" y="33"/>
                  </a:cubicBezTo>
                  <a:cubicBezTo>
                    <a:pt x="0" y="33"/>
                    <a:pt x="0" y="33"/>
                    <a:pt x="0" y="33"/>
                  </a:cubicBezTo>
                  <a:cubicBezTo>
                    <a:pt x="0" y="79"/>
                    <a:pt x="0" y="79"/>
                    <a:pt x="0" y="79"/>
                  </a:cubicBezTo>
                  <a:cubicBezTo>
                    <a:pt x="14" y="79"/>
                    <a:pt x="14" y="79"/>
                    <a:pt x="14" y="79"/>
                  </a:cubicBezTo>
                  <a:cubicBezTo>
                    <a:pt x="14" y="47"/>
                    <a:pt x="14" y="47"/>
                    <a:pt x="14" y="47"/>
                  </a:cubicBezTo>
                  <a:cubicBezTo>
                    <a:pt x="66" y="47"/>
                    <a:pt x="66" y="47"/>
                    <a:pt x="66" y="47"/>
                  </a:cubicBezTo>
                  <a:cubicBezTo>
                    <a:pt x="66" y="131"/>
                    <a:pt x="66" y="131"/>
                    <a:pt x="66" y="131"/>
                  </a:cubicBezTo>
                  <a:cubicBezTo>
                    <a:pt x="0" y="131"/>
                    <a:pt x="0" y="131"/>
                    <a:pt x="0" y="131"/>
                  </a:cubicBezTo>
                  <a:cubicBezTo>
                    <a:pt x="0" y="145"/>
                    <a:pt x="0" y="145"/>
                    <a:pt x="0" y="145"/>
                  </a:cubicBezTo>
                  <a:cubicBezTo>
                    <a:pt x="80" y="145"/>
                    <a:pt x="80" y="145"/>
                    <a:pt x="80" y="145"/>
                  </a:cubicBezTo>
                  <a:cubicBezTo>
                    <a:pt x="80" y="47"/>
                    <a:pt x="80" y="47"/>
                    <a:pt x="80" y="47"/>
                  </a:cubicBezTo>
                  <a:cubicBezTo>
                    <a:pt x="146" y="47"/>
                    <a:pt x="146" y="47"/>
                    <a:pt x="146" y="47"/>
                  </a:cubicBezTo>
                  <a:cubicBezTo>
                    <a:pt x="146" y="14"/>
                    <a:pt x="146" y="14"/>
                    <a:pt x="146" y="14"/>
                  </a:cubicBezTo>
                  <a:cubicBezTo>
                    <a:pt x="150" y="14"/>
                    <a:pt x="150" y="14"/>
                    <a:pt x="150" y="14"/>
                  </a:cubicBezTo>
                  <a:cubicBezTo>
                    <a:pt x="158" y="14"/>
                    <a:pt x="164" y="20"/>
                    <a:pt x="164" y="28"/>
                  </a:cubicBezTo>
                  <a:cubicBezTo>
                    <a:pt x="164" y="98"/>
                    <a:pt x="164" y="98"/>
                    <a:pt x="164" y="98"/>
                  </a:cubicBezTo>
                  <a:cubicBezTo>
                    <a:pt x="99" y="98"/>
                    <a:pt x="99" y="98"/>
                    <a:pt x="99" y="98"/>
                  </a:cubicBezTo>
                  <a:cubicBezTo>
                    <a:pt x="99" y="99"/>
                    <a:pt x="99" y="99"/>
                    <a:pt x="99" y="99"/>
                  </a:cubicBezTo>
                  <a:cubicBezTo>
                    <a:pt x="99" y="99"/>
                    <a:pt x="99" y="99"/>
                    <a:pt x="99" y="99"/>
                  </a:cubicBezTo>
                  <a:cubicBezTo>
                    <a:pt x="99" y="164"/>
                    <a:pt x="99" y="164"/>
                    <a:pt x="99" y="164"/>
                  </a:cubicBezTo>
                  <a:cubicBezTo>
                    <a:pt x="0" y="164"/>
                    <a:pt x="0" y="164"/>
                    <a:pt x="0" y="164"/>
                  </a:cubicBezTo>
                  <a:cubicBezTo>
                    <a:pt x="0" y="178"/>
                    <a:pt x="0" y="178"/>
                    <a:pt x="0" y="178"/>
                  </a:cubicBezTo>
                  <a:cubicBezTo>
                    <a:pt x="146" y="178"/>
                    <a:pt x="146" y="178"/>
                    <a:pt x="146" y="178"/>
                  </a:cubicBezTo>
                  <a:cubicBezTo>
                    <a:pt x="146" y="131"/>
                    <a:pt x="146" y="131"/>
                    <a:pt x="146" y="131"/>
                  </a:cubicBezTo>
                  <a:cubicBezTo>
                    <a:pt x="132" y="131"/>
                    <a:pt x="132" y="131"/>
                    <a:pt x="132" y="131"/>
                  </a:cubicBezTo>
                  <a:cubicBezTo>
                    <a:pt x="132" y="164"/>
                    <a:pt x="132" y="164"/>
                    <a:pt x="132" y="164"/>
                  </a:cubicBezTo>
                  <a:cubicBezTo>
                    <a:pt x="113" y="164"/>
                    <a:pt x="113" y="164"/>
                    <a:pt x="113" y="164"/>
                  </a:cubicBezTo>
                  <a:cubicBezTo>
                    <a:pt x="113" y="112"/>
                    <a:pt x="113" y="112"/>
                    <a:pt x="113" y="112"/>
                  </a:cubicBezTo>
                  <a:cubicBezTo>
                    <a:pt x="164" y="112"/>
                    <a:pt x="164" y="112"/>
                    <a:pt x="164" y="112"/>
                  </a:cubicBezTo>
                  <a:cubicBezTo>
                    <a:pt x="164" y="183"/>
                    <a:pt x="164" y="183"/>
                    <a:pt x="164" y="183"/>
                  </a:cubicBezTo>
                  <a:cubicBezTo>
                    <a:pt x="164" y="191"/>
                    <a:pt x="158" y="197"/>
                    <a:pt x="150" y="197"/>
                  </a:cubicBezTo>
                  <a:cubicBezTo>
                    <a:pt x="59" y="197"/>
                    <a:pt x="59" y="197"/>
                    <a:pt x="59" y="197"/>
                  </a:cubicBezTo>
                  <a:cubicBezTo>
                    <a:pt x="59" y="211"/>
                    <a:pt x="59" y="211"/>
                    <a:pt x="59" y="211"/>
                  </a:cubicBezTo>
                  <a:cubicBezTo>
                    <a:pt x="150" y="211"/>
                    <a:pt x="150" y="211"/>
                    <a:pt x="150" y="211"/>
                  </a:cubicBezTo>
                  <a:cubicBezTo>
                    <a:pt x="166" y="211"/>
                    <a:pt x="178" y="198"/>
                    <a:pt x="178" y="183"/>
                  </a:cubicBezTo>
                  <a:cubicBezTo>
                    <a:pt x="178" y="28"/>
                    <a:pt x="178" y="28"/>
                    <a:pt x="178" y="28"/>
                  </a:cubicBezTo>
                  <a:cubicBezTo>
                    <a:pt x="178" y="13"/>
                    <a:pt x="166" y="0"/>
                    <a:pt x="150"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13"/>
            <p:cNvSpPr>
              <a:spLocks noChangeArrowheads="1"/>
            </p:cNvSpPr>
            <p:nvPr/>
          </p:nvSpPr>
          <p:spPr bwMode="auto">
            <a:xfrm>
              <a:off x="6818043" y="2875203"/>
              <a:ext cx="128866" cy="37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4"/>
            <p:cNvSpPr>
              <a:spLocks/>
            </p:cNvSpPr>
            <p:nvPr/>
          </p:nvSpPr>
          <p:spPr bwMode="auto">
            <a:xfrm>
              <a:off x="6467617" y="2698859"/>
              <a:ext cx="318774" cy="564075"/>
            </a:xfrm>
            <a:custGeom>
              <a:avLst/>
              <a:gdLst>
                <a:gd name="T0" fmla="*/ 14 w 119"/>
                <a:gd name="T1" fmla="*/ 183 h 211"/>
                <a:gd name="T2" fmla="*/ 14 w 119"/>
                <a:gd name="T3" fmla="*/ 112 h 211"/>
                <a:gd name="T4" fmla="*/ 80 w 119"/>
                <a:gd name="T5" fmla="*/ 112 h 211"/>
                <a:gd name="T6" fmla="*/ 80 w 119"/>
                <a:gd name="T7" fmla="*/ 66 h 211"/>
                <a:gd name="T8" fmla="*/ 66 w 119"/>
                <a:gd name="T9" fmla="*/ 66 h 211"/>
                <a:gd name="T10" fmla="*/ 66 w 119"/>
                <a:gd name="T11" fmla="*/ 98 h 211"/>
                <a:gd name="T12" fmla="*/ 14 w 119"/>
                <a:gd name="T13" fmla="*/ 98 h 211"/>
                <a:gd name="T14" fmla="*/ 14 w 119"/>
                <a:gd name="T15" fmla="*/ 28 h 211"/>
                <a:gd name="T16" fmla="*/ 28 w 119"/>
                <a:gd name="T17" fmla="*/ 14 h 211"/>
                <a:gd name="T18" fmla="*/ 119 w 119"/>
                <a:gd name="T19" fmla="*/ 14 h 211"/>
                <a:gd name="T20" fmla="*/ 119 w 119"/>
                <a:gd name="T21" fmla="*/ 0 h 211"/>
                <a:gd name="T22" fmla="*/ 28 w 119"/>
                <a:gd name="T23" fmla="*/ 0 h 211"/>
                <a:gd name="T24" fmla="*/ 0 w 119"/>
                <a:gd name="T25" fmla="*/ 28 h 211"/>
                <a:gd name="T26" fmla="*/ 0 w 119"/>
                <a:gd name="T27" fmla="*/ 183 h 211"/>
                <a:gd name="T28" fmla="*/ 28 w 119"/>
                <a:gd name="T29" fmla="*/ 211 h 211"/>
                <a:gd name="T30" fmla="*/ 72 w 119"/>
                <a:gd name="T31" fmla="*/ 211 h 211"/>
                <a:gd name="T32" fmla="*/ 72 w 119"/>
                <a:gd name="T33" fmla="*/ 197 h 211"/>
                <a:gd name="T34" fmla="*/ 28 w 119"/>
                <a:gd name="T35" fmla="*/ 197 h 211"/>
                <a:gd name="T36" fmla="*/ 14 w 119"/>
                <a:gd name="T3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211">
                  <a:moveTo>
                    <a:pt x="14" y="183"/>
                  </a:moveTo>
                  <a:cubicBezTo>
                    <a:pt x="14" y="112"/>
                    <a:pt x="14" y="112"/>
                    <a:pt x="14" y="112"/>
                  </a:cubicBezTo>
                  <a:cubicBezTo>
                    <a:pt x="80" y="112"/>
                    <a:pt x="80" y="112"/>
                    <a:pt x="80" y="112"/>
                  </a:cubicBezTo>
                  <a:cubicBezTo>
                    <a:pt x="80" y="66"/>
                    <a:pt x="80" y="66"/>
                    <a:pt x="80" y="66"/>
                  </a:cubicBezTo>
                  <a:cubicBezTo>
                    <a:pt x="66" y="66"/>
                    <a:pt x="66" y="66"/>
                    <a:pt x="66" y="66"/>
                  </a:cubicBezTo>
                  <a:cubicBezTo>
                    <a:pt x="66" y="98"/>
                    <a:pt x="66" y="98"/>
                    <a:pt x="66" y="98"/>
                  </a:cubicBezTo>
                  <a:cubicBezTo>
                    <a:pt x="14" y="98"/>
                    <a:pt x="14" y="98"/>
                    <a:pt x="14" y="98"/>
                  </a:cubicBezTo>
                  <a:cubicBezTo>
                    <a:pt x="14" y="28"/>
                    <a:pt x="14" y="28"/>
                    <a:pt x="14" y="28"/>
                  </a:cubicBezTo>
                  <a:cubicBezTo>
                    <a:pt x="14" y="20"/>
                    <a:pt x="21" y="14"/>
                    <a:pt x="28" y="14"/>
                  </a:cubicBezTo>
                  <a:cubicBezTo>
                    <a:pt x="119" y="14"/>
                    <a:pt x="119" y="14"/>
                    <a:pt x="119" y="14"/>
                  </a:cubicBezTo>
                  <a:cubicBezTo>
                    <a:pt x="119" y="0"/>
                    <a:pt x="119" y="0"/>
                    <a:pt x="119" y="0"/>
                  </a:cubicBezTo>
                  <a:cubicBezTo>
                    <a:pt x="28" y="0"/>
                    <a:pt x="28" y="0"/>
                    <a:pt x="28" y="0"/>
                  </a:cubicBezTo>
                  <a:cubicBezTo>
                    <a:pt x="13" y="0"/>
                    <a:pt x="0" y="13"/>
                    <a:pt x="0" y="28"/>
                  </a:cubicBezTo>
                  <a:cubicBezTo>
                    <a:pt x="0" y="183"/>
                    <a:pt x="0" y="183"/>
                    <a:pt x="0" y="183"/>
                  </a:cubicBezTo>
                  <a:cubicBezTo>
                    <a:pt x="0" y="198"/>
                    <a:pt x="13" y="211"/>
                    <a:pt x="28" y="211"/>
                  </a:cubicBezTo>
                  <a:cubicBezTo>
                    <a:pt x="72" y="211"/>
                    <a:pt x="72" y="211"/>
                    <a:pt x="72" y="211"/>
                  </a:cubicBezTo>
                  <a:cubicBezTo>
                    <a:pt x="72" y="197"/>
                    <a:pt x="72" y="197"/>
                    <a:pt x="72" y="197"/>
                  </a:cubicBezTo>
                  <a:cubicBezTo>
                    <a:pt x="28" y="197"/>
                    <a:pt x="28" y="197"/>
                    <a:pt x="28" y="197"/>
                  </a:cubicBezTo>
                  <a:cubicBezTo>
                    <a:pt x="21" y="197"/>
                    <a:pt x="14" y="191"/>
                    <a:pt x="14" y="18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63"/>
          <p:cNvSpPr>
            <a:spLocks noChangeAspect="1"/>
          </p:cNvSpPr>
          <p:nvPr/>
        </p:nvSpPr>
        <p:spPr bwMode="auto">
          <a:xfrm>
            <a:off x="4509375" y="374848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2" name="任意多边形 55"/>
          <p:cNvSpPr/>
          <p:nvPr/>
        </p:nvSpPr>
        <p:spPr>
          <a:xfrm rot="4450783">
            <a:off x="4261935" y="3403829"/>
            <a:ext cx="1149799" cy="1256402"/>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 44"/>
          <p:cNvGrpSpPr/>
          <p:nvPr/>
        </p:nvGrpSpPr>
        <p:grpSpPr>
          <a:xfrm>
            <a:off x="7689555" y="1667882"/>
            <a:ext cx="638555" cy="564600"/>
            <a:chOff x="7689555" y="1667882"/>
            <a:chExt cx="638555" cy="564600"/>
          </a:xfrm>
          <a:solidFill>
            <a:schemeClr val="bg1">
              <a:lumMod val="65000"/>
            </a:schemeClr>
          </a:solidFill>
        </p:grpSpPr>
        <p:sp>
          <p:nvSpPr>
            <p:cNvPr id="16" name="任意多边形 50"/>
            <p:cNvSpPr/>
            <p:nvPr/>
          </p:nvSpPr>
          <p:spPr>
            <a:xfrm>
              <a:off x="7689555" y="1865899"/>
              <a:ext cx="500179" cy="366583"/>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圆角矩形 16"/>
            <p:cNvSpPr/>
            <p:nvPr/>
          </p:nvSpPr>
          <p:spPr>
            <a:xfrm rot="18000000">
              <a:off x="7766843" y="1751765"/>
              <a:ext cx="242776" cy="75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任意多边形 52"/>
            <p:cNvSpPr/>
            <p:nvPr/>
          </p:nvSpPr>
          <p:spPr>
            <a:xfrm rot="3600000" flipH="1">
              <a:off x="8013753" y="1698939"/>
              <a:ext cx="120778" cy="75009"/>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任意多边形 53"/>
            <p:cNvSpPr/>
            <p:nvPr/>
          </p:nvSpPr>
          <p:spPr>
            <a:xfrm>
              <a:off x="8045859" y="1797011"/>
              <a:ext cx="282251" cy="282251"/>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5" name="任意多边形 56"/>
          <p:cNvSpPr/>
          <p:nvPr/>
        </p:nvSpPr>
        <p:spPr>
          <a:xfrm rot="13721046" flipH="1">
            <a:off x="7381035" y="1390108"/>
            <a:ext cx="1149799" cy="1256402"/>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 43"/>
          <p:cNvGrpSpPr/>
          <p:nvPr/>
        </p:nvGrpSpPr>
        <p:grpSpPr>
          <a:xfrm>
            <a:off x="4836835" y="1951798"/>
            <a:ext cx="469459" cy="564601"/>
            <a:chOff x="4836835" y="1951798"/>
            <a:chExt cx="469459" cy="564601"/>
          </a:xfrm>
          <a:solidFill>
            <a:schemeClr val="bg1">
              <a:lumMod val="65000"/>
            </a:schemeClr>
          </a:solidFill>
        </p:grpSpPr>
        <p:sp>
          <p:nvSpPr>
            <p:cNvPr id="23" name="Freeform 59"/>
            <p:cNvSpPr>
              <a:spLocks/>
            </p:cNvSpPr>
            <p:nvPr/>
          </p:nvSpPr>
          <p:spPr bwMode="auto">
            <a:xfrm>
              <a:off x="4836835" y="1953881"/>
              <a:ext cx="204173" cy="269453"/>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Freeform 60"/>
            <p:cNvSpPr>
              <a:spLocks/>
            </p:cNvSpPr>
            <p:nvPr/>
          </p:nvSpPr>
          <p:spPr bwMode="auto">
            <a:xfrm>
              <a:off x="4900031" y="1951798"/>
              <a:ext cx="406263" cy="564601"/>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 name="Freeform 61"/>
            <p:cNvSpPr>
              <a:spLocks/>
            </p:cNvSpPr>
            <p:nvPr/>
          </p:nvSpPr>
          <p:spPr bwMode="auto">
            <a:xfrm>
              <a:off x="5123649" y="2283058"/>
              <a:ext cx="119448" cy="233341"/>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2" name="任意多边形 58"/>
          <p:cNvSpPr/>
          <p:nvPr/>
        </p:nvSpPr>
        <p:spPr>
          <a:xfrm rot="8278261">
            <a:off x="4529443" y="1679570"/>
            <a:ext cx="1149799" cy="1256402"/>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66"/>
          <p:cNvSpPr/>
          <p:nvPr/>
        </p:nvSpPr>
        <p:spPr>
          <a:xfrm rot="10800000">
            <a:off x="6051236" y="1003581"/>
            <a:ext cx="1088086" cy="1188967"/>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solidFill>
            <a:srgbClr val="F03F30"/>
          </a:solidFill>
          <a:ln w="28575">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127092" y="1142605"/>
            <a:ext cx="936375" cy="523220"/>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34%</a:t>
            </a:r>
            <a:endParaRPr lang="zh-CN" altLang="en-US" sz="2800" dirty="0">
              <a:solidFill>
                <a:schemeClr val="bg1"/>
              </a:solidFill>
              <a:latin typeface="Century Gothic" panose="020B0502020202020204" pitchFamily="34" charset="0"/>
            </a:endParaRPr>
          </a:p>
        </p:txBody>
      </p:sp>
      <p:cxnSp>
        <p:nvCxnSpPr>
          <p:cNvPr id="30" name="直接连接符 69"/>
          <p:cNvCxnSpPr/>
          <p:nvPr/>
        </p:nvCxnSpPr>
        <p:spPr>
          <a:xfrm>
            <a:off x="6247947" y="1669577"/>
            <a:ext cx="694666"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127092" y="1663069"/>
            <a:ext cx="936375" cy="276999"/>
          </a:xfrm>
          <a:prstGeom prst="rect">
            <a:avLst/>
          </a:prstGeom>
          <a:noFill/>
        </p:spPr>
        <p:txBody>
          <a:bodyPr wrap="square" rtlCol="0">
            <a:spAutoFit/>
          </a:bodyPr>
          <a:lstStyle/>
          <a:p>
            <a:pPr algn="ctr"/>
            <a:r>
              <a:rPr lang="en-US" altLang="zh-CN" sz="1200" dirty="0">
                <a:solidFill>
                  <a:schemeClr val="bg1"/>
                </a:solidFill>
                <a:latin typeface="Century Gothic" panose="020B0502020202020204" pitchFamily="34" charset="0"/>
              </a:rPr>
              <a:t>From 2014 </a:t>
            </a:r>
            <a:endParaRPr lang="zh-CN" altLang="en-US" sz="1200" dirty="0">
              <a:solidFill>
                <a:schemeClr val="bg1"/>
              </a:solidFill>
              <a:latin typeface="Century Gothic" panose="020B0502020202020204" pitchFamily="34" charset="0"/>
            </a:endParaRPr>
          </a:p>
        </p:txBody>
      </p:sp>
      <p:sp>
        <p:nvSpPr>
          <p:cNvPr id="32" name="矩形 55"/>
          <p:cNvSpPr/>
          <p:nvPr/>
        </p:nvSpPr>
        <p:spPr>
          <a:xfrm>
            <a:off x="542808" y="2588338"/>
            <a:ext cx="3194106" cy="998030"/>
          </a:xfrm>
          <a:prstGeom prst="rect">
            <a:avLst/>
          </a:prstGeom>
        </p:spPr>
        <p:txBody>
          <a:bodyPr wrap="square">
            <a:spAutoFit/>
          </a:bodyPr>
          <a:lstStyle/>
          <a:p>
            <a:pPr>
              <a:lnSpc>
                <a:spcPct val="120000"/>
              </a:lnSpc>
            </a:pPr>
            <a:r>
              <a:rPr lang="en-US" altLang="zh-CN" sz="1000" dirty="0">
                <a:solidFill>
                  <a:schemeClr val="bg1">
                    <a:lumMod val="75000"/>
                  </a:schemeClr>
                </a:solidFill>
                <a:latin typeface="Century Gothic" panose="020B0502020202020204" pitchFamily="34" charset="0"/>
                <a:sym typeface="News Gothic MT" charset="0"/>
              </a:rPr>
              <a:t>Lorem ipsum dolor sit amet, consectetur adipiscing elit. Morbi ultrices posuere sapien, eu lacinia dui incidunt in. Morbi mattis mattis erat, quis rutrum arcu accumsan at. Aliquam vel interdum sem, non accumsan libero.</a:t>
            </a:r>
            <a:endParaRPr lang="zh-CN" altLang="en-US" sz="1000" dirty="0">
              <a:solidFill>
                <a:schemeClr val="bg1">
                  <a:lumMod val="75000"/>
                </a:schemeClr>
              </a:solidFill>
              <a:latin typeface="Century Gothic" panose="020B0502020202020204" pitchFamily="34" charset="0"/>
              <a:sym typeface="News Gothic MT" charset="0"/>
            </a:endParaRPr>
          </a:p>
        </p:txBody>
      </p:sp>
      <p:sp>
        <p:nvSpPr>
          <p:cNvPr id="36" name="文本框 35"/>
          <p:cNvSpPr txBox="1"/>
          <p:nvPr/>
        </p:nvSpPr>
        <p:spPr>
          <a:xfrm>
            <a:off x="548833" y="1506986"/>
            <a:ext cx="1282050" cy="584776"/>
          </a:xfrm>
          <a:prstGeom prst="rect">
            <a:avLst/>
          </a:prstGeom>
          <a:noFill/>
        </p:spPr>
        <p:txBody>
          <a:bodyPr wrap="square" rtlCol="0">
            <a:spAutoFit/>
          </a:bodyPr>
          <a:lstStyle/>
          <a:p>
            <a:r>
              <a:rPr lang="en-US" altLang="zh-CN" sz="3200" dirty="0">
                <a:solidFill>
                  <a:schemeClr val="bg1"/>
                </a:solidFill>
                <a:latin typeface="Century Gothic" panose="020B0502020202020204" pitchFamily="34" charset="0"/>
              </a:rPr>
              <a:t>9,300</a:t>
            </a:r>
            <a:endParaRPr lang="zh-CN" altLang="en-US" sz="3200" dirty="0">
              <a:solidFill>
                <a:schemeClr val="bg1"/>
              </a:solidFill>
              <a:latin typeface="Century Gothic" panose="020B0502020202020204" pitchFamily="34" charset="0"/>
            </a:endParaRPr>
          </a:p>
        </p:txBody>
      </p:sp>
      <p:sp>
        <p:nvSpPr>
          <p:cNvPr id="37" name="文本框 36"/>
          <p:cNvSpPr txBox="1"/>
          <p:nvPr/>
        </p:nvSpPr>
        <p:spPr>
          <a:xfrm>
            <a:off x="1670986" y="1642436"/>
            <a:ext cx="1235902"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Million</a:t>
            </a:r>
            <a:endParaRPr lang="zh-CN" altLang="en-US" sz="2000" dirty="0">
              <a:solidFill>
                <a:schemeClr val="bg1"/>
              </a:solidFill>
              <a:latin typeface="Century Gothic" panose="020B0502020202020204" pitchFamily="34" charset="0"/>
            </a:endParaRPr>
          </a:p>
        </p:txBody>
      </p:sp>
      <p:grpSp>
        <p:nvGrpSpPr>
          <p:cNvPr id="38" name="组 37"/>
          <p:cNvGrpSpPr/>
          <p:nvPr/>
        </p:nvGrpSpPr>
        <p:grpSpPr>
          <a:xfrm>
            <a:off x="180431" y="96363"/>
            <a:ext cx="4076287" cy="769441"/>
            <a:chOff x="204854" y="47511"/>
            <a:chExt cx="4076287" cy="769441"/>
          </a:xfrm>
        </p:grpSpPr>
        <p:sp>
          <p:nvSpPr>
            <p:cNvPr id="39" name="文本框 38"/>
            <p:cNvSpPr txBox="1"/>
            <p:nvPr/>
          </p:nvSpPr>
          <p:spPr>
            <a:xfrm>
              <a:off x="648691" y="438312"/>
              <a:ext cx="3632450"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40" name="文本框 39"/>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41" name="文本框 40"/>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2</a:t>
              </a:r>
              <a:endParaRPr lang="zh-CN" altLang="en-US" sz="4400" dirty="0">
                <a:solidFill>
                  <a:prstClr val="white"/>
                </a:solidFill>
                <a:cs typeface="微软雅黑"/>
              </a:endParaRPr>
            </a:p>
          </p:txBody>
        </p:sp>
      </p:grpSp>
      <p:sp>
        <p:nvSpPr>
          <p:cNvPr id="42" name="矩形 39"/>
          <p:cNvSpPr/>
          <p:nvPr/>
        </p:nvSpPr>
        <p:spPr>
          <a:xfrm>
            <a:off x="616841" y="2149905"/>
            <a:ext cx="1736373" cy="369332"/>
          </a:xfrm>
          <a:prstGeom prst="rect">
            <a:avLst/>
          </a:prstGeom>
          <a:solidFill>
            <a:srgbClr val="F03F30"/>
          </a:solidFill>
        </p:spPr>
        <p:txBody>
          <a:bodyPr wrap="none">
            <a:spAutoFit/>
          </a:bodyPr>
          <a:lstStyle/>
          <a:p>
            <a:r>
              <a:rPr lang="en-US" altLang="zh-CN" dirty="0">
                <a:solidFill>
                  <a:schemeClr val="bg1"/>
                </a:solidFill>
                <a:latin typeface="Century Gothic" panose="020B0502020202020204" pitchFamily="34" charset="0"/>
                <a:ea typeface="Hiragino Sans GB W3" panose="020B0300000000000000" pitchFamily="34" charset="-122"/>
                <a:sym typeface="News Gothic MT" charset="0"/>
              </a:rPr>
              <a:t>Add Your Text</a:t>
            </a:r>
            <a:endParaRPr lang="zh-CN" altLang="zh-CN" sz="1800" dirty="0">
              <a:solidFill>
                <a:schemeClr val="bg1"/>
              </a:solidFill>
              <a:latin typeface="Century Gothic" panose="020B0502020202020204" pitchFamily="34" charset="0"/>
              <a:ea typeface="Hiragino Sans GB W3" panose="020B0300000000000000" pitchFamily="34" charset="-122"/>
            </a:endParaRPr>
          </a:p>
        </p:txBody>
      </p:sp>
    </p:spTree>
    <p:extLst>
      <p:ext uri="{BB962C8B-B14F-4D97-AF65-F5344CB8AC3E}">
        <p14:creationId xmlns:p14="http://schemas.microsoft.com/office/powerpoint/2010/main" val="42672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lumMod val="95000"/>
                  </a:schemeClr>
                </a:solidFill>
              </a:rPr>
              <a:t>LOGO | COMPANY</a:t>
            </a:r>
            <a:endParaRPr kumimoji="1" lang="zh-CN" altLang="en-US" sz="1000" dirty="0">
              <a:solidFill>
                <a:schemeClr val="bg1">
                  <a:lumMod val="95000"/>
                </a:schemeClr>
              </a:solidFill>
            </a:endParaRPr>
          </a:p>
        </p:txBody>
      </p:sp>
      <p:sp>
        <p:nvSpPr>
          <p:cNvPr id="8" name="椭圆 7"/>
          <p:cNvSpPr/>
          <p:nvPr/>
        </p:nvSpPr>
        <p:spPr>
          <a:xfrm>
            <a:off x="1916015" y="1498850"/>
            <a:ext cx="1512799" cy="1512799"/>
          </a:xfrm>
          <a:prstGeom prst="ellipse">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9" name="文本框 8"/>
          <p:cNvSpPr txBox="1"/>
          <p:nvPr/>
        </p:nvSpPr>
        <p:spPr>
          <a:xfrm>
            <a:off x="3651872" y="2307201"/>
            <a:ext cx="3576114" cy="270780"/>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10" name="文本框 9"/>
          <p:cNvSpPr txBox="1"/>
          <p:nvPr/>
        </p:nvSpPr>
        <p:spPr>
          <a:xfrm>
            <a:off x="3651872" y="1660870"/>
            <a:ext cx="2125903" cy="646331"/>
          </a:xfrm>
          <a:prstGeom prst="rect">
            <a:avLst/>
          </a:prstGeom>
          <a:noFill/>
        </p:spPr>
        <p:txBody>
          <a:bodyPr wrap="none" rtlCol="0">
            <a:spAutoFit/>
          </a:bodyPr>
          <a:lstStyle/>
          <a:p>
            <a:r>
              <a:rPr lang="en-US" altLang="zh-CN" sz="3600" dirty="0">
                <a:solidFill>
                  <a:prstClr val="white"/>
                </a:solidFill>
                <a:cs typeface="微软雅黑"/>
              </a:rPr>
              <a:t>Add Title</a:t>
            </a:r>
            <a:endParaRPr lang="zh-CN" altLang="en-US" sz="3600" dirty="0">
              <a:solidFill>
                <a:prstClr val="white"/>
              </a:solidFill>
              <a:cs typeface="微软雅黑"/>
            </a:endParaRPr>
          </a:p>
        </p:txBody>
      </p:sp>
      <p:sp>
        <p:nvSpPr>
          <p:cNvPr id="11" name="矩形 10"/>
          <p:cNvSpPr/>
          <p:nvPr/>
        </p:nvSpPr>
        <p:spPr>
          <a:xfrm>
            <a:off x="2241689" y="1445280"/>
            <a:ext cx="866944" cy="1569660"/>
          </a:xfrm>
          <a:prstGeom prst="rect">
            <a:avLst/>
          </a:prstGeom>
        </p:spPr>
        <p:txBody>
          <a:bodyPr wrap="none">
            <a:spAutoFit/>
          </a:bodyPr>
          <a:lstStyle/>
          <a:p>
            <a:pPr algn="ctr"/>
            <a:r>
              <a:rPr kumimoji="1" lang="en-US" altLang="zh-CN" sz="9600" dirty="0">
                <a:solidFill>
                  <a:srgbClr val="F2F2F2"/>
                </a:solidFill>
              </a:rPr>
              <a:t>3</a:t>
            </a:r>
            <a:endParaRPr kumimoji="1" lang="zh-CN" altLang="en-US" sz="9600" dirty="0">
              <a:solidFill>
                <a:srgbClr val="F2F2F2"/>
              </a:solidFill>
            </a:endParaRPr>
          </a:p>
        </p:txBody>
      </p:sp>
    </p:spTree>
    <p:extLst>
      <p:ext uri="{BB962C8B-B14F-4D97-AF65-F5344CB8AC3E}">
        <p14:creationId xmlns:p14="http://schemas.microsoft.com/office/powerpoint/2010/main" val="318353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046337" cy="769441"/>
            <a:chOff x="204854" y="47511"/>
            <a:chExt cx="4046337" cy="769441"/>
          </a:xfrm>
        </p:grpSpPr>
        <p:sp>
          <p:nvSpPr>
            <p:cNvPr id="4" name="文本框 3"/>
            <p:cNvSpPr txBox="1"/>
            <p:nvPr/>
          </p:nvSpPr>
          <p:spPr>
            <a:xfrm>
              <a:off x="648690" y="438312"/>
              <a:ext cx="3602501"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3</a:t>
              </a:r>
              <a:endParaRPr lang="zh-CN" altLang="en-US" sz="4400" dirty="0">
                <a:solidFill>
                  <a:prstClr val="white"/>
                </a:solidFill>
                <a:cs typeface="微软雅黑"/>
              </a:endParaRPr>
            </a:p>
          </p:txBody>
        </p:sp>
      </p:grpSp>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
        <p:nvSpPr>
          <p:cNvPr id="8" name="矩形 7"/>
          <p:cNvSpPr/>
          <p:nvPr/>
        </p:nvSpPr>
        <p:spPr>
          <a:xfrm>
            <a:off x="0" y="2575056"/>
            <a:ext cx="4248472" cy="1129708"/>
          </a:xfrm>
          <a:prstGeom prst="rect">
            <a:avLst/>
          </a:pr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96036" y="3289431"/>
            <a:ext cx="4248472" cy="1129708"/>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896036" y="1893153"/>
            <a:ext cx="4248472" cy="1129708"/>
          </a:xfrm>
          <a:prstGeom prst="rect">
            <a:avLst/>
          </a:pr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8" y="1178779"/>
            <a:ext cx="4248472" cy="1129708"/>
          </a:xfrm>
          <a:prstGeom prst="rect">
            <a:avLst/>
          </a:pr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3203848" y="1096054"/>
            <a:ext cx="1502384" cy="1295158"/>
          </a:xfrm>
          <a:prstGeom prst="hexagon">
            <a:avLst>
              <a:gd name="adj" fmla="val 28663"/>
              <a:gd name="vf" fmla="val 115470"/>
            </a:avLst>
          </a:prstGeom>
          <a:solidFill>
            <a:srgbClr val="FB9460"/>
          </a:solidFill>
          <a:ln w="28575">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3203848" y="2492331"/>
            <a:ext cx="1502384" cy="1295158"/>
          </a:xfrm>
          <a:prstGeom prst="hexagon">
            <a:avLst>
              <a:gd name="adj" fmla="val 28663"/>
              <a:gd name="vf" fmla="val 115470"/>
            </a:avLst>
          </a:prstGeom>
          <a:solidFill>
            <a:srgbClr val="F03F30"/>
          </a:solidFill>
          <a:ln w="28575">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4437768" y="1810428"/>
            <a:ext cx="1502384" cy="1295158"/>
          </a:xfrm>
          <a:prstGeom prst="hexagon">
            <a:avLst>
              <a:gd name="adj" fmla="val 28663"/>
              <a:gd name="vf" fmla="val 115470"/>
            </a:avLst>
          </a:prstGeom>
          <a:solidFill>
            <a:srgbClr val="392C47"/>
          </a:solidFill>
          <a:ln w="28575">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4437768" y="3206706"/>
            <a:ext cx="1502384" cy="1295158"/>
          </a:xfrm>
          <a:prstGeom prst="hexagon">
            <a:avLst>
              <a:gd name="adj" fmla="val 28663"/>
              <a:gd name="vf" fmla="val 115470"/>
            </a:avLst>
          </a:prstGeom>
          <a:solidFill>
            <a:srgbClr val="666666"/>
          </a:solidFill>
          <a:ln w="28575">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3"/>
          <p:cNvSpPr>
            <a:spLocks/>
          </p:cNvSpPr>
          <p:nvPr/>
        </p:nvSpPr>
        <p:spPr bwMode="auto">
          <a:xfrm>
            <a:off x="3689172" y="1239744"/>
            <a:ext cx="531736" cy="49663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7"/>
          <p:cNvGrpSpPr/>
          <p:nvPr/>
        </p:nvGrpSpPr>
        <p:grpSpPr>
          <a:xfrm>
            <a:off x="4957313" y="1965892"/>
            <a:ext cx="463294" cy="529979"/>
            <a:chOff x="10856093" y="315913"/>
            <a:chExt cx="419100" cy="479425"/>
          </a:xfrm>
          <a:solidFill>
            <a:schemeClr val="bg1"/>
          </a:solidFill>
        </p:grpSpPr>
        <p:sp>
          <p:nvSpPr>
            <p:cNvPr id="18"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6"/>
          <p:cNvGrpSpPr/>
          <p:nvPr/>
        </p:nvGrpSpPr>
        <p:grpSpPr>
          <a:xfrm>
            <a:off x="3707904" y="2629656"/>
            <a:ext cx="518865" cy="510415"/>
            <a:chOff x="14627708" y="5551488"/>
            <a:chExt cx="487362" cy="479425"/>
          </a:xfrm>
          <a:solidFill>
            <a:schemeClr val="bg1"/>
          </a:solidFill>
        </p:grpSpPr>
        <p:sp>
          <p:nvSpPr>
            <p:cNvPr id="25"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7"/>
          <p:cNvGrpSpPr/>
          <p:nvPr/>
        </p:nvGrpSpPr>
        <p:grpSpPr>
          <a:xfrm>
            <a:off x="4957316" y="3394066"/>
            <a:ext cx="463292" cy="531734"/>
            <a:chOff x="14545443" y="5235576"/>
            <a:chExt cx="419100" cy="481012"/>
          </a:xfrm>
          <a:solidFill>
            <a:schemeClr val="bg1"/>
          </a:solidFill>
        </p:grpSpPr>
        <p:sp>
          <p:nvSpPr>
            <p:cNvPr id="34" name="Freeform 16"/>
            <p:cNvSpPr>
              <a:spLocks/>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9"/>
            <p:cNvSpPr>
              <a:spLocks/>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0"/>
            <p:cNvSpPr>
              <a:spLocks/>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矩形 38"/>
          <p:cNvSpPr/>
          <p:nvPr/>
        </p:nvSpPr>
        <p:spPr>
          <a:xfrm>
            <a:off x="3536678" y="1823076"/>
            <a:ext cx="868076" cy="523220"/>
          </a:xfrm>
          <a:prstGeom prst="rect">
            <a:avLst/>
          </a:prstGeom>
        </p:spPr>
        <p:txBody>
          <a:bodyPr wrap="square">
            <a:spAutoFit/>
          </a:bodyPr>
          <a:lstStyle/>
          <a:p>
            <a:pPr algn="ctr"/>
            <a:r>
              <a:rPr lang="en-US" sz="1400" b="1" dirty="0">
                <a:solidFill>
                  <a:schemeClr val="bg1"/>
                </a:solidFill>
              </a:rPr>
              <a:t>Add Text</a:t>
            </a:r>
            <a:endParaRPr lang="zh-CN" altLang="en-US" sz="1400" b="1" dirty="0">
              <a:solidFill>
                <a:schemeClr val="bg1"/>
              </a:solidFill>
            </a:endParaRPr>
          </a:p>
        </p:txBody>
      </p:sp>
      <p:sp>
        <p:nvSpPr>
          <p:cNvPr id="40" name="矩形 39"/>
          <p:cNvSpPr/>
          <p:nvPr/>
        </p:nvSpPr>
        <p:spPr>
          <a:xfrm>
            <a:off x="3536678" y="3205720"/>
            <a:ext cx="868076" cy="523220"/>
          </a:xfrm>
          <a:prstGeom prst="rect">
            <a:avLst/>
          </a:prstGeom>
        </p:spPr>
        <p:txBody>
          <a:bodyPr wrap="square">
            <a:spAutoFit/>
          </a:bodyPr>
          <a:lstStyle/>
          <a:p>
            <a:pPr algn="ctr"/>
            <a:r>
              <a:rPr lang="en-US" altLang="zh-CN" sz="1400" b="1" dirty="0">
                <a:solidFill>
                  <a:schemeClr val="bg1"/>
                </a:solidFill>
              </a:rPr>
              <a:t>Add Text</a:t>
            </a:r>
            <a:endParaRPr lang="zh-CN" altLang="en-US" sz="1400" b="1" dirty="0">
              <a:solidFill>
                <a:schemeClr val="bg1"/>
              </a:solidFill>
            </a:endParaRPr>
          </a:p>
        </p:txBody>
      </p:sp>
      <p:sp>
        <p:nvSpPr>
          <p:cNvPr id="41" name="矩形 40"/>
          <p:cNvSpPr/>
          <p:nvPr/>
        </p:nvSpPr>
        <p:spPr>
          <a:xfrm>
            <a:off x="4754922" y="2538484"/>
            <a:ext cx="868076" cy="523220"/>
          </a:xfrm>
          <a:prstGeom prst="rect">
            <a:avLst/>
          </a:prstGeom>
        </p:spPr>
        <p:txBody>
          <a:bodyPr wrap="square">
            <a:spAutoFit/>
          </a:bodyPr>
          <a:lstStyle/>
          <a:p>
            <a:pPr algn="ctr"/>
            <a:r>
              <a:rPr lang="en-US" altLang="zh-CN" sz="1400" b="1" dirty="0">
                <a:solidFill>
                  <a:schemeClr val="bg1"/>
                </a:solidFill>
              </a:rPr>
              <a:t>Add Text</a:t>
            </a:r>
            <a:endParaRPr lang="zh-CN" altLang="en-US" sz="1400" b="1" dirty="0">
              <a:solidFill>
                <a:schemeClr val="bg1"/>
              </a:solidFill>
            </a:endParaRPr>
          </a:p>
        </p:txBody>
      </p:sp>
      <p:sp>
        <p:nvSpPr>
          <p:cNvPr id="42" name="矩形 41"/>
          <p:cNvSpPr/>
          <p:nvPr/>
        </p:nvSpPr>
        <p:spPr>
          <a:xfrm>
            <a:off x="4754922" y="3962941"/>
            <a:ext cx="868076" cy="523220"/>
          </a:xfrm>
          <a:prstGeom prst="rect">
            <a:avLst/>
          </a:prstGeom>
        </p:spPr>
        <p:txBody>
          <a:bodyPr wrap="square">
            <a:spAutoFit/>
          </a:bodyPr>
          <a:lstStyle/>
          <a:p>
            <a:pPr algn="ctr"/>
            <a:r>
              <a:rPr lang="en-US" altLang="zh-CN" sz="1400" b="1" dirty="0">
                <a:solidFill>
                  <a:schemeClr val="bg1"/>
                </a:solidFill>
              </a:rPr>
              <a:t>Add Text</a:t>
            </a:r>
            <a:endParaRPr lang="zh-CN" altLang="en-US" sz="1400" b="1" dirty="0">
              <a:solidFill>
                <a:schemeClr val="bg1"/>
              </a:solidFill>
            </a:endParaRPr>
          </a:p>
        </p:txBody>
      </p:sp>
      <p:sp>
        <p:nvSpPr>
          <p:cNvPr id="43" name="矩形 42"/>
          <p:cNvSpPr/>
          <p:nvPr/>
        </p:nvSpPr>
        <p:spPr>
          <a:xfrm>
            <a:off x="213872" y="1223557"/>
            <a:ext cx="2917968" cy="1061829"/>
          </a:xfrm>
          <a:prstGeom prst="rect">
            <a:avLst/>
          </a:prstGeom>
        </p:spPr>
        <p:txBody>
          <a:bodyPr wrap="square">
            <a:spAutoFit/>
          </a:bodyPr>
          <a:lstStyle/>
          <a:p>
            <a:pPr>
              <a:lnSpc>
                <a:spcPct val="150000"/>
              </a:lnSpc>
              <a:spcBef>
                <a:spcPts val="600"/>
              </a:spcBef>
            </a:pPr>
            <a:r>
              <a:rPr lang="en-US" altLang="zh-CN" sz="1050" dirty="0">
                <a:solidFill>
                  <a:schemeClr val="bg1"/>
                </a:solidFill>
              </a:rPr>
              <a:t>Lorem ipsum dolor sit amet, consectetur adipiscing elit. Morbi ultrices posuere sapien, eu lacinia dui incidunt in. Morbi mattis mattis erat, quis rutrum arcu.</a:t>
            </a:r>
            <a:endParaRPr lang="zh-CN" altLang="en-US" sz="1050" dirty="0">
              <a:solidFill>
                <a:schemeClr val="bg1"/>
              </a:solidFill>
            </a:endParaRPr>
          </a:p>
        </p:txBody>
      </p:sp>
      <p:sp>
        <p:nvSpPr>
          <p:cNvPr id="44" name="矩形 43"/>
          <p:cNvSpPr/>
          <p:nvPr/>
        </p:nvSpPr>
        <p:spPr>
          <a:xfrm>
            <a:off x="213872" y="2610858"/>
            <a:ext cx="2917968" cy="1048364"/>
          </a:xfrm>
          <a:prstGeom prst="rect">
            <a:avLst/>
          </a:prstGeom>
        </p:spPr>
        <p:txBody>
          <a:bodyPr wrap="square">
            <a:spAutoFit/>
          </a:bodyPr>
          <a:lstStyle/>
          <a:p>
            <a:pPr>
              <a:lnSpc>
                <a:spcPct val="150000"/>
              </a:lnSpc>
              <a:spcBef>
                <a:spcPts val="600"/>
              </a:spcBef>
            </a:pPr>
            <a:r>
              <a:rPr lang="en-US" altLang="zh-CN" sz="1050" dirty="0">
                <a:solidFill>
                  <a:schemeClr val="bg1"/>
                </a:solidFill>
              </a:rPr>
              <a:t>Lorem ipsum dolor sit amet, consectetur adipiscing elit. Morbi ultrices posuere sapien, eu lacinia dui incidunt in. Morbi mattis mattis erat, quis rutrum arcu.</a:t>
            </a:r>
            <a:endParaRPr lang="zh-CN" altLang="en-US" sz="1050" dirty="0">
              <a:solidFill>
                <a:schemeClr val="bg1"/>
              </a:solidFill>
            </a:endParaRPr>
          </a:p>
        </p:txBody>
      </p:sp>
      <p:sp>
        <p:nvSpPr>
          <p:cNvPr id="45" name="矩形 44"/>
          <p:cNvSpPr/>
          <p:nvPr/>
        </p:nvSpPr>
        <p:spPr>
          <a:xfrm>
            <a:off x="6046520" y="1940864"/>
            <a:ext cx="2917968" cy="1048364"/>
          </a:xfrm>
          <a:prstGeom prst="rect">
            <a:avLst/>
          </a:prstGeom>
        </p:spPr>
        <p:txBody>
          <a:bodyPr wrap="square">
            <a:spAutoFit/>
          </a:bodyPr>
          <a:lstStyle/>
          <a:p>
            <a:pPr>
              <a:lnSpc>
                <a:spcPct val="150000"/>
              </a:lnSpc>
              <a:spcBef>
                <a:spcPts val="600"/>
              </a:spcBef>
            </a:pPr>
            <a:r>
              <a:rPr lang="en-US" altLang="zh-CN" sz="1050" dirty="0">
                <a:solidFill>
                  <a:schemeClr val="bg1"/>
                </a:solidFill>
              </a:rPr>
              <a:t>Lorem ipsum dolor sit amet, consectetur adipiscing elit. Morbi ultrices posuere sapien, eu lacinia dui incidunt in. Morbi mattis mattis erat, quis rutrum arcu.</a:t>
            </a:r>
            <a:endParaRPr lang="zh-CN" altLang="en-US" sz="1050" dirty="0">
              <a:solidFill>
                <a:schemeClr val="bg1"/>
              </a:solidFill>
            </a:endParaRPr>
          </a:p>
        </p:txBody>
      </p:sp>
      <p:sp>
        <p:nvSpPr>
          <p:cNvPr id="46" name="矩形 45"/>
          <p:cNvSpPr/>
          <p:nvPr/>
        </p:nvSpPr>
        <p:spPr>
          <a:xfrm>
            <a:off x="6046520" y="3338342"/>
            <a:ext cx="2917968" cy="1048364"/>
          </a:xfrm>
          <a:prstGeom prst="rect">
            <a:avLst/>
          </a:prstGeom>
        </p:spPr>
        <p:txBody>
          <a:bodyPr wrap="square">
            <a:spAutoFit/>
          </a:bodyPr>
          <a:lstStyle/>
          <a:p>
            <a:pPr>
              <a:lnSpc>
                <a:spcPct val="150000"/>
              </a:lnSpc>
              <a:spcBef>
                <a:spcPts val="600"/>
              </a:spcBef>
            </a:pPr>
            <a:r>
              <a:rPr lang="en-US" altLang="zh-CN" sz="1050" dirty="0">
                <a:solidFill>
                  <a:schemeClr val="bg1"/>
                </a:solidFill>
              </a:rPr>
              <a:t>Lorem ipsum dolor sit amet, consectetur adipiscing elit. Morbi ultrices posuere sapien, eu lacinia dui incidunt in. Morbi mattis mattis erat, quis rutrum arcu.</a:t>
            </a:r>
            <a:endParaRPr lang="zh-CN" altLang="en-US" sz="1050" dirty="0">
              <a:solidFill>
                <a:schemeClr val="bg1"/>
              </a:solidFill>
            </a:endParaRPr>
          </a:p>
        </p:txBody>
      </p:sp>
    </p:spTree>
    <p:extLst>
      <p:ext uri="{BB962C8B-B14F-4D97-AF65-F5344CB8AC3E}">
        <p14:creationId xmlns:p14="http://schemas.microsoft.com/office/powerpoint/2010/main" val="427173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020507" cy="769441"/>
            <a:chOff x="204854" y="47511"/>
            <a:chExt cx="4020507" cy="769441"/>
          </a:xfrm>
        </p:grpSpPr>
        <p:sp>
          <p:nvSpPr>
            <p:cNvPr id="4" name="文本框 3"/>
            <p:cNvSpPr txBox="1"/>
            <p:nvPr/>
          </p:nvSpPr>
          <p:spPr>
            <a:xfrm>
              <a:off x="648690" y="438312"/>
              <a:ext cx="3576671"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3</a:t>
              </a:r>
              <a:endParaRPr lang="zh-CN" altLang="en-US" sz="4400" dirty="0">
                <a:solidFill>
                  <a:prstClr val="white"/>
                </a:solidFill>
                <a:cs typeface="微软雅黑"/>
              </a:endParaRPr>
            </a:p>
          </p:txBody>
        </p:sp>
      </p:grpSp>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
        <p:nvSpPr>
          <p:cNvPr id="9" name="Freeform 63"/>
          <p:cNvSpPr>
            <a:spLocks noChangeAspect="1"/>
          </p:cNvSpPr>
          <p:nvPr/>
        </p:nvSpPr>
        <p:spPr bwMode="auto">
          <a:xfrm>
            <a:off x="4870487" y="1385032"/>
            <a:ext cx="322224" cy="312696"/>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0" name="任意多边形 58"/>
          <p:cNvSpPr/>
          <p:nvPr/>
        </p:nvSpPr>
        <p:spPr>
          <a:xfrm rot="5400000">
            <a:off x="4734047" y="1194988"/>
            <a:ext cx="634004" cy="692786"/>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520341" y="1259844"/>
            <a:ext cx="2697420" cy="535531"/>
          </a:xfrm>
          <a:prstGeom prst="rect">
            <a:avLst/>
          </a:prstGeom>
        </p:spPr>
        <p:txBody>
          <a:bodyPr wrap="square">
            <a:spAutoFit/>
          </a:bodyPr>
          <a:lstStyle/>
          <a:p>
            <a:pPr>
              <a:lnSpc>
                <a:spcPct val="120000"/>
              </a:lnSpc>
            </a:pPr>
            <a:r>
              <a:rPr lang="en-US" altLang="zh-CN" sz="800" dirty="0">
                <a:solidFill>
                  <a:srgbClr val="7F7F7F"/>
                </a:solidFill>
                <a:latin typeface="Century Gothic" panose="020B0502020202020204" pitchFamily="34" charset="0"/>
                <a:sym typeface="News Gothic MT" charset="0"/>
              </a:rPr>
              <a:t>Lorem ipsum dolor sit amet, consectetur adipiscing elit. Morbi ultrices posuere sapien, eu lacinia dui incidunt in.</a:t>
            </a:r>
            <a:endParaRPr lang="zh-CN" altLang="en-US" sz="800" dirty="0">
              <a:solidFill>
                <a:srgbClr val="7F7F7F"/>
              </a:solidFill>
              <a:latin typeface="Century Gothic" panose="020B0502020202020204" pitchFamily="34" charset="0"/>
              <a:sym typeface="News Gothic MT" charset="0"/>
            </a:endParaRPr>
          </a:p>
        </p:txBody>
      </p:sp>
      <p:grpSp>
        <p:nvGrpSpPr>
          <p:cNvPr id="12" name="组合 52"/>
          <p:cNvGrpSpPr>
            <a:grpSpLocks noChangeAspect="1"/>
          </p:cNvGrpSpPr>
          <p:nvPr/>
        </p:nvGrpSpPr>
        <p:grpSpPr>
          <a:xfrm>
            <a:off x="4860315" y="2179993"/>
            <a:ext cx="352102" cy="311323"/>
            <a:chOff x="3676115" y="1160462"/>
            <a:chExt cx="5659574" cy="5004107"/>
          </a:xfrm>
          <a:solidFill>
            <a:schemeClr val="bg1">
              <a:lumMod val="50000"/>
            </a:schemeClr>
          </a:solidFill>
        </p:grpSpPr>
        <p:sp>
          <p:nvSpPr>
            <p:cNvPr id="14" name="任意多边形 53"/>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圆角矩形 14"/>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任意多边形 55"/>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任意多边形 56"/>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3" name="任意多边形 59"/>
          <p:cNvSpPr/>
          <p:nvPr/>
        </p:nvSpPr>
        <p:spPr>
          <a:xfrm rot="5400000">
            <a:off x="4734047" y="1989262"/>
            <a:ext cx="634004" cy="692786"/>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520341" y="2050804"/>
            <a:ext cx="2697420" cy="535531"/>
          </a:xfrm>
          <a:prstGeom prst="rect">
            <a:avLst/>
          </a:prstGeom>
        </p:spPr>
        <p:txBody>
          <a:bodyPr wrap="square">
            <a:spAutoFit/>
          </a:bodyPr>
          <a:lstStyle/>
          <a:p>
            <a:pPr>
              <a:lnSpc>
                <a:spcPct val="120000"/>
              </a:lnSpc>
            </a:pPr>
            <a:r>
              <a:rPr lang="en-US" altLang="zh-CN" sz="800" dirty="0">
                <a:solidFill>
                  <a:srgbClr val="7F7F7F"/>
                </a:solidFill>
                <a:latin typeface="Century Gothic" panose="020B0502020202020204" pitchFamily="34" charset="0"/>
                <a:sym typeface="News Gothic MT" charset="0"/>
              </a:rPr>
              <a:t>Lorem ipsum dolor sit amet, consectetur adipiscing elit. Morbi ultrices posuere sapien, eu lacinia dui incidunt in.</a:t>
            </a:r>
            <a:endParaRPr lang="zh-CN" altLang="en-US" sz="800" dirty="0">
              <a:solidFill>
                <a:srgbClr val="7F7F7F"/>
              </a:solidFill>
              <a:latin typeface="Century Gothic" panose="020B0502020202020204" pitchFamily="34" charset="0"/>
              <a:sym typeface="News Gothic MT" charset="0"/>
            </a:endParaRPr>
          </a:p>
        </p:txBody>
      </p:sp>
      <p:grpSp>
        <p:nvGrpSpPr>
          <p:cNvPr id="19" name="Group 58"/>
          <p:cNvGrpSpPr>
            <a:grpSpLocks noChangeAspect="1"/>
          </p:cNvGrpSpPr>
          <p:nvPr/>
        </p:nvGrpSpPr>
        <p:grpSpPr bwMode="auto">
          <a:xfrm>
            <a:off x="4891811" y="3768542"/>
            <a:ext cx="258862" cy="311323"/>
            <a:chOff x="4372" y="1753"/>
            <a:chExt cx="676" cy="813"/>
          </a:xfrm>
          <a:solidFill>
            <a:srgbClr val="7F7F7F"/>
          </a:solidFill>
        </p:grpSpPr>
        <p:sp>
          <p:nvSpPr>
            <p:cNvPr id="21"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0" name="任意多边形 61"/>
          <p:cNvSpPr/>
          <p:nvPr/>
        </p:nvSpPr>
        <p:spPr>
          <a:xfrm rot="5400000">
            <a:off x="4734047" y="3577810"/>
            <a:ext cx="634004" cy="692786"/>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520341" y="3663771"/>
            <a:ext cx="2697420" cy="535531"/>
          </a:xfrm>
          <a:prstGeom prst="rect">
            <a:avLst/>
          </a:prstGeom>
        </p:spPr>
        <p:txBody>
          <a:bodyPr wrap="square">
            <a:spAutoFit/>
          </a:bodyPr>
          <a:lstStyle/>
          <a:p>
            <a:pPr>
              <a:lnSpc>
                <a:spcPct val="120000"/>
              </a:lnSpc>
            </a:pPr>
            <a:r>
              <a:rPr lang="en-US" altLang="zh-CN" sz="800" dirty="0">
                <a:solidFill>
                  <a:srgbClr val="7F7F7F"/>
                </a:solidFill>
                <a:latin typeface="Century Gothic" panose="020B0502020202020204" pitchFamily="34" charset="0"/>
                <a:sym typeface="News Gothic MT" charset="0"/>
              </a:rPr>
              <a:t>Lorem ipsum dolor sit amet, consectetur adipiscing elit. Morbi ultrices posuere sapien, eu lacinia dui incidunt in.</a:t>
            </a:r>
            <a:endParaRPr lang="zh-CN" altLang="en-US" sz="800" dirty="0">
              <a:solidFill>
                <a:srgbClr val="7F7F7F"/>
              </a:solidFill>
              <a:latin typeface="Century Gothic" panose="020B0502020202020204" pitchFamily="34" charset="0"/>
              <a:sym typeface="News Gothic MT" charset="0"/>
            </a:endParaRPr>
          </a:p>
        </p:txBody>
      </p:sp>
      <p:sp>
        <p:nvSpPr>
          <p:cNvPr id="28" name="矩形 55"/>
          <p:cNvSpPr/>
          <p:nvPr/>
        </p:nvSpPr>
        <p:spPr>
          <a:xfrm>
            <a:off x="450961" y="3676067"/>
            <a:ext cx="3264015" cy="531428"/>
          </a:xfrm>
          <a:prstGeom prst="rect">
            <a:avLst/>
          </a:prstGeom>
        </p:spPr>
        <p:txBody>
          <a:bodyPr wrap="square">
            <a:spAutoFit/>
          </a:bodyPr>
          <a:lstStyle/>
          <a:p>
            <a:pPr>
              <a:lnSpc>
                <a:spcPct val="120000"/>
              </a:lnSpc>
            </a:pPr>
            <a:r>
              <a:rPr lang="en-US" altLang="zh-CN" sz="800" dirty="0">
                <a:solidFill>
                  <a:schemeClr val="bg1">
                    <a:lumMod val="50000"/>
                  </a:schemeClr>
                </a:solidFill>
                <a:latin typeface="Century Gothic" panose="020B0502020202020204" pitchFamily="34" charset="0"/>
                <a:sym typeface="News Gothic MT" charset="0"/>
              </a:rPr>
              <a:t>Lorem ipsum dolor sit amet, consectetur adipiscing elit. Morbi ultrices posuere sapien, eu lacinia dui incidunt in. Morbi mattis mattis erat, quis rutrum arcu accumsan at.</a:t>
            </a:r>
            <a:endParaRPr lang="zh-CN" altLang="en-US" sz="800" dirty="0">
              <a:solidFill>
                <a:schemeClr val="bg1">
                  <a:lumMod val="50000"/>
                </a:schemeClr>
              </a:solidFill>
              <a:latin typeface="Century Gothic" panose="020B0502020202020204" pitchFamily="34" charset="0"/>
              <a:sym typeface="News Gothic MT" charset="0"/>
            </a:endParaRPr>
          </a:p>
        </p:txBody>
      </p:sp>
      <p:sp>
        <p:nvSpPr>
          <p:cNvPr id="29" name="文本框 28"/>
          <p:cNvSpPr txBox="1"/>
          <p:nvPr/>
        </p:nvSpPr>
        <p:spPr>
          <a:xfrm>
            <a:off x="458664" y="2610484"/>
            <a:ext cx="1282050" cy="584776"/>
          </a:xfrm>
          <a:prstGeom prst="rect">
            <a:avLst/>
          </a:prstGeom>
          <a:noFill/>
        </p:spPr>
        <p:txBody>
          <a:bodyPr wrap="square" rtlCol="0">
            <a:spAutoFit/>
          </a:bodyPr>
          <a:lstStyle/>
          <a:p>
            <a:r>
              <a:rPr lang="en-US" altLang="zh-CN" sz="3200" dirty="0">
                <a:solidFill>
                  <a:srgbClr val="392C47"/>
                </a:solidFill>
                <a:latin typeface="Century Gothic" panose="020B0502020202020204" pitchFamily="34" charset="0"/>
              </a:rPr>
              <a:t>9,300</a:t>
            </a:r>
            <a:endParaRPr lang="zh-CN" altLang="en-US" sz="3200" dirty="0">
              <a:solidFill>
                <a:srgbClr val="392C47"/>
              </a:solidFill>
              <a:latin typeface="Century Gothic" panose="020B0502020202020204" pitchFamily="34" charset="0"/>
            </a:endParaRPr>
          </a:p>
        </p:txBody>
      </p:sp>
      <p:sp>
        <p:nvSpPr>
          <p:cNvPr id="30" name="文本框 29"/>
          <p:cNvSpPr txBox="1"/>
          <p:nvPr/>
        </p:nvSpPr>
        <p:spPr>
          <a:xfrm>
            <a:off x="1562003" y="2783563"/>
            <a:ext cx="855514" cy="338554"/>
          </a:xfrm>
          <a:prstGeom prst="rect">
            <a:avLst/>
          </a:prstGeom>
          <a:noFill/>
        </p:spPr>
        <p:txBody>
          <a:bodyPr wrap="square" rtlCol="0">
            <a:spAutoFit/>
          </a:bodyPr>
          <a:lstStyle/>
          <a:p>
            <a:r>
              <a:rPr lang="en-US" altLang="zh-CN" sz="1600" dirty="0">
                <a:solidFill>
                  <a:srgbClr val="392C47"/>
                </a:solidFill>
                <a:latin typeface="Century Gothic" panose="020B0502020202020204" pitchFamily="34" charset="0"/>
              </a:rPr>
              <a:t>Million</a:t>
            </a:r>
            <a:endParaRPr lang="zh-CN" altLang="en-US" sz="1600" dirty="0">
              <a:solidFill>
                <a:srgbClr val="392C47"/>
              </a:solidFill>
              <a:latin typeface="Century Gothic" panose="020B0502020202020204" pitchFamily="34" charset="0"/>
            </a:endParaRPr>
          </a:p>
        </p:txBody>
      </p:sp>
      <p:sp>
        <p:nvSpPr>
          <p:cNvPr id="26" name="矩形 25"/>
          <p:cNvSpPr/>
          <p:nvPr/>
        </p:nvSpPr>
        <p:spPr>
          <a:xfrm>
            <a:off x="5520341" y="2852113"/>
            <a:ext cx="2697420" cy="535531"/>
          </a:xfrm>
          <a:prstGeom prst="rect">
            <a:avLst/>
          </a:prstGeom>
        </p:spPr>
        <p:txBody>
          <a:bodyPr wrap="square">
            <a:spAutoFit/>
          </a:bodyPr>
          <a:lstStyle/>
          <a:p>
            <a:pPr>
              <a:lnSpc>
                <a:spcPct val="120000"/>
              </a:lnSpc>
            </a:pPr>
            <a:r>
              <a:rPr lang="en-US" altLang="zh-CN" sz="800" dirty="0">
                <a:solidFill>
                  <a:srgbClr val="7F7F7F"/>
                </a:solidFill>
                <a:latin typeface="Century Gothic" panose="020B0502020202020204" pitchFamily="34" charset="0"/>
                <a:sym typeface="News Gothic MT" charset="0"/>
              </a:rPr>
              <a:t>Lorem ipsum dolor sit amet, consectetur adipiscing elit. Morbi ultrices posuere sapien, eu lacinia dui incidunt in.</a:t>
            </a:r>
            <a:endParaRPr lang="zh-CN" altLang="en-US" sz="800" dirty="0">
              <a:solidFill>
                <a:srgbClr val="7F7F7F"/>
              </a:solidFill>
              <a:latin typeface="Century Gothic" panose="020B0502020202020204" pitchFamily="34" charset="0"/>
              <a:sym typeface="News Gothic MT" charset="0"/>
            </a:endParaRPr>
          </a:p>
        </p:txBody>
      </p:sp>
      <p:sp>
        <p:nvSpPr>
          <p:cNvPr id="32" name="任意多边形 60"/>
          <p:cNvSpPr/>
          <p:nvPr/>
        </p:nvSpPr>
        <p:spPr>
          <a:xfrm rot="5400000">
            <a:off x="4734047" y="2783536"/>
            <a:ext cx="634004" cy="692786"/>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solidFill>
            <a:srgbClr val="392C47"/>
          </a:solidFill>
          <a:ln w="28575">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44"/>
          <p:cNvGrpSpPr>
            <a:grpSpLocks noChangeAspect="1"/>
          </p:cNvGrpSpPr>
          <p:nvPr/>
        </p:nvGrpSpPr>
        <p:grpSpPr bwMode="auto">
          <a:xfrm>
            <a:off x="4870487" y="2973581"/>
            <a:ext cx="322003" cy="312696"/>
            <a:chOff x="3202" y="1607"/>
            <a:chExt cx="1730" cy="1680"/>
          </a:xfrm>
          <a:solidFill>
            <a:schemeClr val="bg1"/>
          </a:solidFill>
        </p:grpSpPr>
        <p:sp>
          <p:nvSpPr>
            <p:cNvPr id="34"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41" name="矩形 40"/>
          <p:cNvSpPr/>
          <p:nvPr/>
        </p:nvSpPr>
        <p:spPr>
          <a:xfrm>
            <a:off x="513154" y="3222956"/>
            <a:ext cx="1736373" cy="369332"/>
          </a:xfrm>
          <a:prstGeom prst="rect">
            <a:avLst/>
          </a:prstGeom>
          <a:solidFill>
            <a:srgbClr val="392C47"/>
          </a:solidFill>
        </p:spPr>
        <p:txBody>
          <a:bodyPr wrap="none">
            <a:spAutoFit/>
          </a:bodyPr>
          <a:lstStyle/>
          <a:p>
            <a:r>
              <a:rPr lang="en-US" altLang="zh-CN" dirty="0">
                <a:solidFill>
                  <a:schemeClr val="bg1"/>
                </a:solidFill>
                <a:latin typeface="Century Gothic" panose="020B0502020202020204" pitchFamily="34" charset="0"/>
                <a:ea typeface="Hiragino Sans GB W3" panose="020B0300000000000000" pitchFamily="34" charset="-122"/>
              </a:rPr>
              <a:t>Add Your Text</a:t>
            </a:r>
            <a:endParaRPr lang="zh-CN" altLang="zh-CN" dirty="0">
              <a:solidFill>
                <a:schemeClr val="bg1"/>
              </a:solidFill>
              <a:latin typeface="Century Gothic" panose="020B0502020202020204" pitchFamily="34" charset="0"/>
              <a:ea typeface="Hiragino Sans GB W3" panose="020B0300000000000000" pitchFamily="34" charset="-122"/>
            </a:endParaRPr>
          </a:p>
        </p:txBody>
      </p:sp>
    </p:spTree>
    <p:extLst>
      <p:ext uri="{BB962C8B-B14F-4D97-AF65-F5344CB8AC3E}">
        <p14:creationId xmlns:p14="http://schemas.microsoft.com/office/powerpoint/2010/main" val="348818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lumMod val="95000"/>
                  </a:schemeClr>
                </a:solidFill>
              </a:rPr>
              <a:t>LOGO | COMPANY</a:t>
            </a:r>
            <a:endParaRPr kumimoji="1" lang="zh-CN" altLang="en-US" sz="1000" dirty="0">
              <a:solidFill>
                <a:schemeClr val="bg1">
                  <a:lumMod val="95000"/>
                </a:schemeClr>
              </a:solidFill>
            </a:endParaRPr>
          </a:p>
        </p:txBody>
      </p:sp>
      <p:sp>
        <p:nvSpPr>
          <p:cNvPr id="8" name="椭圆 7"/>
          <p:cNvSpPr/>
          <p:nvPr/>
        </p:nvSpPr>
        <p:spPr>
          <a:xfrm>
            <a:off x="1916015" y="1498850"/>
            <a:ext cx="1512799" cy="1512799"/>
          </a:xfrm>
          <a:prstGeom prst="ellipse">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9" name="文本框 8"/>
          <p:cNvSpPr txBox="1"/>
          <p:nvPr/>
        </p:nvSpPr>
        <p:spPr>
          <a:xfrm>
            <a:off x="3651872" y="2307201"/>
            <a:ext cx="3576114" cy="270780"/>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10" name="文本框 9"/>
          <p:cNvSpPr txBox="1"/>
          <p:nvPr/>
        </p:nvSpPr>
        <p:spPr>
          <a:xfrm>
            <a:off x="3651872" y="1660870"/>
            <a:ext cx="2125903" cy="646331"/>
          </a:xfrm>
          <a:prstGeom prst="rect">
            <a:avLst/>
          </a:prstGeom>
          <a:noFill/>
        </p:spPr>
        <p:txBody>
          <a:bodyPr wrap="none" rtlCol="0">
            <a:spAutoFit/>
          </a:bodyPr>
          <a:lstStyle/>
          <a:p>
            <a:r>
              <a:rPr lang="en-US" altLang="zh-CN" sz="3600" dirty="0">
                <a:solidFill>
                  <a:prstClr val="white"/>
                </a:solidFill>
                <a:cs typeface="微软雅黑"/>
              </a:rPr>
              <a:t>Add Title</a:t>
            </a:r>
            <a:endParaRPr lang="zh-CN" altLang="en-US" sz="3600" dirty="0">
              <a:solidFill>
                <a:prstClr val="white"/>
              </a:solidFill>
              <a:cs typeface="微软雅黑"/>
            </a:endParaRPr>
          </a:p>
        </p:txBody>
      </p:sp>
      <p:sp>
        <p:nvSpPr>
          <p:cNvPr id="11" name="矩形 10"/>
          <p:cNvSpPr/>
          <p:nvPr/>
        </p:nvSpPr>
        <p:spPr>
          <a:xfrm>
            <a:off x="2241689" y="1445280"/>
            <a:ext cx="866944" cy="1569660"/>
          </a:xfrm>
          <a:prstGeom prst="rect">
            <a:avLst/>
          </a:prstGeom>
        </p:spPr>
        <p:txBody>
          <a:bodyPr wrap="none">
            <a:spAutoFit/>
          </a:bodyPr>
          <a:lstStyle/>
          <a:p>
            <a:pPr algn="ctr"/>
            <a:r>
              <a:rPr kumimoji="1" lang="en-US" altLang="zh-CN" sz="9600" dirty="0">
                <a:solidFill>
                  <a:srgbClr val="F2F2F2"/>
                </a:solidFill>
              </a:rPr>
              <a:t>4</a:t>
            </a:r>
            <a:endParaRPr kumimoji="1" lang="zh-CN" altLang="en-US" sz="9600" dirty="0">
              <a:solidFill>
                <a:srgbClr val="F2F2F2"/>
              </a:solidFill>
            </a:endParaRPr>
          </a:p>
        </p:txBody>
      </p:sp>
    </p:spTree>
    <p:extLst>
      <p:ext uri="{BB962C8B-B14F-4D97-AF65-F5344CB8AC3E}">
        <p14:creationId xmlns:p14="http://schemas.microsoft.com/office/powerpoint/2010/main" val="12154690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146403" cy="769441"/>
            <a:chOff x="204854" y="47511"/>
            <a:chExt cx="4146403" cy="769441"/>
          </a:xfrm>
        </p:grpSpPr>
        <p:sp>
          <p:nvSpPr>
            <p:cNvPr id="4" name="文本框 3"/>
            <p:cNvSpPr txBox="1"/>
            <p:nvPr/>
          </p:nvSpPr>
          <p:spPr>
            <a:xfrm>
              <a:off x="648690" y="438312"/>
              <a:ext cx="3702567"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4</a:t>
              </a:r>
              <a:endParaRPr lang="zh-CN" altLang="en-US" sz="4400" dirty="0">
                <a:solidFill>
                  <a:prstClr val="white"/>
                </a:solidFill>
                <a:cs typeface="微软雅黑"/>
              </a:endParaRPr>
            </a:p>
          </p:txBody>
        </p:sp>
      </p:grpSp>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
        <p:nvSpPr>
          <p:cNvPr id="8" name="任意多边形 6"/>
          <p:cNvSpPr/>
          <p:nvPr/>
        </p:nvSpPr>
        <p:spPr>
          <a:xfrm>
            <a:off x="707302" y="1651062"/>
            <a:ext cx="739177" cy="1124294"/>
          </a:xfrm>
          <a:custGeom>
            <a:avLst/>
            <a:gdLst>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 name="connsiteX0" fmla="*/ 0 w 906780"/>
              <a:gd name="connsiteY0" fmla="*/ 1379220 h 1379220"/>
              <a:gd name="connsiteX1" fmla="*/ 571500 w 906780"/>
              <a:gd name="connsiteY1" fmla="*/ 1379220 h 1379220"/>
              <a:gd name="connsiteX2" fmla="*/ 906780 w 906780"/>
              <a:gd name="connsiteY2" fmla="*/ 1059180 h 1379220"/>
              <a:gd name="connsiteX3" fmla="*/ 906780 w 906780"/>
              <a:gd name="connsiteY3" fmla="*/ 0 h 1379220"/>
            </a:gdLst>
            <a:ahLst/>
            <a:cxnLst>
              <a:cxn ang="0">
                <a:pos x="connsiteX0" y="connsiteY0"/>
              </a:cxn>
              <a:cxn ang="0">
                <a:pos x="connsiteX1" y="connsiteY1"/>
              </a:cxn>
              <a:cxn ang="0">
                <a:pos x="connsiteX2" y="connsiteY2"/>
              </a:cxn>
              <a:cxn ang="0">
                <a:pos x="connsiteX3" y="connsiteY3"/>
              </a:cxn>
            </a:cxnLst>
            <a:rect l="l" t="t" r="r" b="b"/>
            <a:pathLst>
              <a:path w="906780" h="1379220">
                <a:moveTo>
                  <a:pt x="0" y="1379220"/>
                </a:moveTo>
                <a:lnTo>
                  <a:pt x="571500" y="1379220"/>
                </a:lnTo>
                <a:cubicBezTo>
                  <a:pt x="611821" y="1120139"/>
                  <a:pt x="766445" y="1061085"/>
                  <a:pt x="906780" y="1059180"/>
                </a:cubicBezTo>
                <a:lnTo>
                  <a:pt x="906780" y="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任意多边形 7"/>
          <p:cNvSpPr/>
          <p:nvPr/>
        </p:nvSpPr>
        <p:spPr>
          <a:xfrm>
            <a:off x="1421632" y="2787779"/>
            <a:ext cx="1105659" cy="1124294"/>
          </a:xfrm>
          <a:custGeom>
            <a:avLst/>
            <a:gdLst>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360" h="1379220">
                <a:moveTo>
                  <a:pt x="0" y="320040"/>
                </a:moveTo>
                <a:cubicBezTo>
                  <a:pt x="322104" y="337185"/>
                  <a:pt x="346551" y="149542"/>
                  <a:pt x="373380" y="0"/>
                </a:cubicBezTo>
                <a:lnTo>
                  <a:pt x="990600" y="0"/>
                </a:lnTo>
                <a:cubicBezTo>
                  <a:pt x="1024413" y="230981"/>
                  <a:pt x="1191577" y="345281"/>
                  <a:pt x="1356360" y="342900"/>
                </a:cubicBezTo>
                <a:lnTo>
                  <a:pt x="1356360" y="137922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8"/>
          <p:cNvSpPr/>
          <p:nvPr/>
        </p:nvSpPr>
        <p:spPr>
          <a:xfrm>
            <a:off x="2496234" y="1669697"/>
            <a:ext cx="1093236" cy="1124294"/>
          </a:xfrm>
          <a:custGeom>
            <a:avLst/>
            <a:gdLst>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 name="connsiteX0" fmla="*/ 0 w 1341120"/>
              <a:gd name="connsiteY0" fmla="*/ 1021080 h 1379220"/>
              <a:gd name="connsiteX1" fmla="*/ 396240 w 1341120"/>
              <a:gd name="connsiteY1" fmla="*/ 1379220 h 1379220"/>
              <a:gd name="connsiteX2" fmla="*/ 1013460 w 1341120"/>
              <a:gd name="connsiteY2" fmla="*/ 1379220 h 1379220"/>
              <a:gd name="connsiteX3" fmla="*/ 1341120 w 1341120"/>
              <a:gd name="connsiteY3" fmla="*/ 1036320 h 1379220"/>
              <a:gd name="connsiteX4" fmla="*/ 1341120 w 1341120"/>
              <a:gd name="connsiteY4" fmla="*/ 0 h 13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0" h="1379220">
                <a:moveTo>
                  <a:pt x="0" y="1021080"/>
                </a:moveTo>
                <a:cubicBezTo>
                  <a:pt x="267812" y="1011872"/>
                  <a:pt x="371317" y="1171734"/>
                  <a:pt x="396240" y="1379220"/>
                </a:cubicBezTo>
                <a:lnTo>
                  <a:pt x="1013460" y="1379220"/>
                </a:lnTo>
                <a:cubicBezTo>
                  <a:pt x="1020286" y="1100615"/>
                  <a:pt x="1169987" y="1045845"/>
                  <a:pt x="1341120" y="1036320"/>
                </a:cubicBezTo>
                <a:lnTo>
                  <a:pt x="1341120" y="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9"/>
          <p:cNvSpPr/>
          <p:nvPr/>
        </p:nvSpPr>
        <p:spPr>
          <a:xfrm>
            <a:off x="4651648" y="2510700"/>
            <a:ext cx="1018697" cy="277078"/>
          </a:xfrm>
          <a:custGeom>
            <a:avLst/>
            <a:gdLst>
              <a:gd name="connsiteX0" fmla="*/ 0 w 1249680"/>
              <a:gd name="connsiteY0" fmla="*/ 0 h 335280"/>
              <a:gd name="connsiteX1" fmla="*/ 365760 w 1249680"/>
              <a:gd name="connsiteY1" fmla="*/ 335280 h 335280"/>
              <a:gd name="connsiteX2" fmla="*/ 1249680 w 1249680"/>
              <a:gd name="connsiteY2" fmla="*/ 335280 h 335280"/>
              <a:gd name="connsiteX0" fmla="*/ 0 w 1249680"/>
              <a:gd name="connsiteY0" fmla="*/ 1933 h 337213"/>
              <a:gd name="connsiteX1" fmla="*/ 365760 w 1249680"/>
              <a:gd name="connsiteY1" fmla="*/ 337213 h 337213"/>
              <a:gd name="connsiteX2" fmla="*/ 1249680 w 1249680"/>
              <a:gd name="connsiteY2" fmla="*/ 337213 h 337213"/>
              <a:gd name="connsiteX0" fmla="*/ 0 w 1249680"/>
              <a:gd name="connsiteY0" fmla="*/ 3084 h 338364"/>
              <a:gd name="connsiteX1" fmla="*/ 365760 w 1249680"/>
              <a:gd name="connsiteY1" fmla="*/ 338364 h 338364"/>
              <a:gd name="connsiteX2" fmla="*/ 1249680 w 1249680"/>
              <a:gd name="connsiteY2" fmla="*/ 338364 h 338364"/>
              <a:gd name="connsiteX0" fmla="*/ 0 w 1249680"/>
              <a:gd name="connsiteY0" fmla="*/ 4623 h 339903"/>
              <a:gd name="connsiteX1" fmla="*/ 365760 w 1249680"/>
              <a:gd name="connsiteY1" fmla="*/ 339903 h 339903"/>
              <a:gd name="connsiteX2" fmla="*/ 1249680 w 1249680"/>
              <a:gd name="connsiteY2" fmla="*/ 339903 h 339903"/>
            </a:gdLst>
            <a:ahLst/>
            <a:cxnLst>
              <a:cxn ang="0">
                <a:pos x="connsiteX0" y="connsiteY0"/>
              </a:cxn>
              <a:cxn ang="0">
                <a:pos x="connsiteX1" y="connsiteY1"/>
              </a:cxn>
              <a:cxn ang="0">
                <a:pos x="connsiteX2" y="connsiteY2"/>
              </a:cxn>
            </a:cxnLst>
            <a:rect l="l" t="t" r="r" b="b"/>
            <a:pathLst>
              <a:path w="1249680" h="339903">
                <a:moveTo>
                  <a:pt x="0" y="4623"/>
                </a:moveTo>
                <a:cubicBezTo>
                  <a:pt x="219552" y="-28874"/>
                  <a:pt x="334328" y="123368"/>
                  <a:pt x="365760" y="339903"/>
                </a:cubicBezTo>
                <a:lnTo>
                  <a:pt x="1249680" y="339903"/>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任意多边形 10"/>
          <p:cNvSpPr/>
          <p:nvPr/>
        </p:nvSpPr>
        <p:spPr>
          <a:xfrm>
            <a:off x="3581705" y="2783638"/>
            <a:ext cx="1105659" cy="1124294"/>
          </a:xfrm>
          <a:custGeom>
            <a:avLst/>
            <a:gdLst>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 name="connsiteX0" fmla="*/ 0 w 1356360"/>
              <a:gd name="connsiteY0" fmla="*/ 320040 h 1379220"/>
              <a:gd name="connsiteX1" fmla="*/ 373380 w 1356360"/>
              <a:gd name="connsiteY1" fmla="*/ 0 h 1379220"/>
              <a:gd name="connsiteX2" fmla="*/ 990600 w 1356360"/>
              <a:gd name="connsiteY2" fmla="*/ 0 h 1379220"/>
              <a:gd name="connsiteX3" fmla="*/ 1356360 w 1356360"/>
              <a:gd name="connsiteY3" fmla="*/ 342900 h 1379220"/>
              <a:gd name="connsiteX4" fmla="*/ 1356360 w 1356360"/>
              <a:gd name="connsiteY4" fmla="*/ 1379220 h 13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360" h="1379220">
                <a:moveTo>
                  <a:pt x="0" y="320040"/>
                </a:moveTo>
                <a:cubicBezTo>
                  <a:pt x="322104" y="337185"/>
                  <a:pt x="346551" y="149542"/>
                  <a:pt x="373380" y="0"/>
                </a:cubicBezTo>
                <a:lnTo>
                  <a:pt x="990600" y="0"/>
                </a:lnTo>
                <a:cubicBezTo>
                  <a:pt x="1024413" y="230981"/>
                  <a:pt x="1191577" y="345281"/>
                  <a:pt x="1356360" y="342900"/>
                </a:cubicBezTo>
                <a:lnTo>
                  <a:pt x="1356360" y="1379220"/>
                </a:lnTo>
              </a:path>
            </a:pathLst>
          </a:custGeom>
          <a:noFill/>
          <a:ln w="38100">
            <a:solidFill>
              <a:srgbClr val="392C4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任意多边形 11"/>
          <p:cNvSpPr/>
          <p:nvPr/>
        </p:nvSpPr>
        <p:spPr>
          <a:xfrm>
            <a:off x="3594128" y="1159829"/>
            <a:ext cx="232975" cy="279521"/>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任意多边形 12"/>
          <p:cNvSpPr/>
          <p:nvPr/>
        </p:nvSpPr>
        <p:spPr>
          <a:xfrm>
            <a:off x="1446479" y="1159829"/>
            <a:ext cx="232975" cy="279521"/>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直接连接符 14"/>
          <p:cNvCxnSpPr/>
          <p:nvPr/>
        </p:nvCxnSpPr>
        <p:spPr>
          <a:xfrm>
            <a:off x="1854910" y="2895404"/>
            <a:ext cx="264114" cy="0"/>
          </a:xfrm>
          <a:prstGeom prst="line">
            <a:avLst/>
          </a:pr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2910795" y="2676594"/>
            <a:ext cx="264114" cy="0"/>
          </a:xfrm>
          <a:prstGeom prst="line">
            <a:avLst/>
          </a:pr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4002478" y="2895404"/>
            <a:ext cx="264114" cy="0"/>
          </a:xfrm>
          <a:prstGeom prst="line">
            <a:avLst/>
          </a:pr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8" name="任意多边形 17"/>
          <p:cNvSpPr/>
          <p:nvPr/>
        </p:nvSpPr>
        <p:spPr>
          <a:xfrm flipH="1" flipV="1">
            <a:off x="4437402" y="4168027"/>
            <a:ext cx="232975" cy="279521"/>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任意多边形 18"/>
          <p:cNvSpPr/>
          <p:nvPr/>
        </p:nvSpPr>
        <p:spPr>
          <a:xfrm flipH="1" flipV="1">
            <a:off x="2245077" y="4150537"/>
            <a:ext cx="232975" cy="279521"/>
          </a:xfrm>
          <a:custGeom>
            <a:avLst/>
            <a:gdLst>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750"/>
              <a:gd name="connsiteY0" fmla="*/ 0 h 342900"/>
              <a:gd name="connsiteX1" fmla="*/ 285750 w 285750"/>
              <a:gd name="connsiteY1" fmla="*/ 342900 h 342900"/>
              <a:gd name="connsiteX0" fmla="*/ 0 w 285800"/>
              <a:gd name="connsiteY0" fmla="*/ 0 h 342900"/>
              <a:gd name="connsiteX1" fmla="*/ 285750 w 285800"/>
              <a:gd name="connsiteY1" fmla="*/ 342900 h 342900"/>
            </a:gdLst>
            <a:ahLst/>
            <a:cxnLst>
              <a:cxn ang="0">
                <a:pos x="connsiteX0" y="connsiteY0"/>
              </a:cxn>
              <a:cxn ang="0">
                <a:pos x="connsiteX1" y="connsiteY1"/>
              </a:cxn>
            </a:cxnLst>
            <a:rect l="l" t="t" r="r" b="b"/>
            <a:pathLst>
              <a:path w="285800" h="342900">
                <a:moveTo>
                  <a:pt x="0" y="0"/>
                </a:moveTo>
                <a:cubicBezTo>
                  <a:pt x="207169" y="16669"/>
                  <a:pt x="288132" y="135732"/>
                  <a:pt x="285750" y="342900"/>
                </a:cubicBezTo>
              </a:path>
            </a:pathLst>
          </a:custGeom>
          <a:noFill/>
          <a:ln w="38100">
            <a:solidFill>
              <a:srgbClr val="392C47"/>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椭圆 19"/>
          <p:cNvSpPr>
            <a:spLocks noChangeAspect="1"/>
          </p:cNvSpPr>
          <p:nvPr/>
        </p:nvSpPr>
        <p:spPr>
          <a:xfrm>
            <a:off x="2342615" y="4026660"/>
            <a:ext cx="352152" cy="352152"/>
          </a:xfrm>
          <a:prstGeom prst="ellipse">
            <a:avLst/>
          </a:pr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椭圆 20"/>
          <p:cNvSpPr>
            <a:spLocks noChangeAspect="1"/>
          </p:cNvSpPr>
          <p:nvPr/>
        </p:nvSpPr>
        <p:spPr>
          <a:xfrm>
            <a:off x="1270403" y="1228850"/>
            <a:ext cx="352152" cy="352152"/>
          </a:xfrm>
          <a:prstGeom prst="ellipse">
            <a:avLst/>
          </a:pr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p:cNvSpPr>
            <a:spLocks noChangeAspect="1"/>
          </p:cNvSpPr>
          <p:nvPr/>
        </p:nvSpPr>
        <p:spPr>
          <a:xfrm>
            <a:off x="3413394" y="1228850"/>
            <a:ext cx="352152" cy="352152"/>
          </a:xfrm>
          <a:prstGeom prst="ellipse">
            <a:avLst/>
          </a:pr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a:spLocks noChangeAspect="1"/>
          </p:cNvSpPr>
          <p:nvPr/>
        </p:nvSpPr>
        <p:spPr>
          <a:xfrm>
            <a:off x="2339973" y="2617915"/>
            <a:ext cx="352152" cy="352152"/>
          </a:xfrm>
          <a:prstGeom prst="ellipse">
            <a:avLst/>
          </a:pr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椭圆 23"/>
          <p:cNvSpPr>
            <a:spLocks noChangeAspect="1"/>
          </p:cNvSpPr>
          <p:nvPr/>
        </p:nvSpPr>
        <p:spPr>
          <a:xfrm>
            <a:off x="1270403" y="2599280"/>
            <a:ext cx="352152" cy="352152"/>
          </a:xfrm>
          <a:prstGeom prst="ellipse">
            <a:avLst/>
          </a:pr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椭圆 24"/>
          <p:cNvSpPr>
            <a:spLocks noChangeAspect="1"/>
          </p:cNvSpPr>
          <p:nvPr/>
        </p:nvSpPr>
        <p:spPr>
          <a:xfrm>
            <a:off x="3418052" y="2617915"/>
            <a:ext cx="352152" cy="352152"/>
          </a:xfrm>
          <a:prstGeom prst="ellipse">
            <a:avLst/>
          </a:pr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椭圆 25"/>
          <p:cNvSpPr>
            <a:spLocks noChangeAspect="1"/>
          </p:cNvSpPr>
          <p:nvPr/>
        </p:nvSpPr>
        <p:spPr>
          <a:xfrm>
            <a:off x="4511288" y="2596174"/>
            <a:ext cx="352152" cy="352152"/>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椭圆 26"/>
          <p:cNvSpPr>
            <a:spLocks noChangeAspect="1"/>
          </p:cNvSpPr>
          <p:nvPr/>
        </p:nvSpPr>
        <p:spPr>
          <a:xfrm>
            <a:off x="4512816" y="4026660"/>
            <a:ext cx="352152" cy="352152"/>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17"/>
          <p:cNvSpPr>
            <a:spLocks noChangeAspect="1" noEditPoints="1"/>
          </p:cNvSpPr>
          <p:nvPr/>
        </p:nvSpPr>
        <p:spPr bwMode="auto">
          <a:xfrm>
            <a:off x="1356519" y="1309802"/>
            <a:ext cx="202187" cy="205422"/>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18"/>
          <p:cNvSpPr>
            <a:spLocks noChangeAspect="1" noEditPoints="1"/>
          </p:cNvSpPr>
          <p:nvPr/>
        </p:nvSpPr>
        <p:spPr bwMode="auto">
          <a:xfrm>
            <a:off x="2411596" y="4097399"/>
            <a:ext cx="195401" cy="205422"/>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19"/>
          <p:cNvSpPr>
            <a:spLocks noChangeAspect="1" noEditPoints="1"/>
          </p:cNvSpPr>
          <p:nvPr/>
        </p:nvSpPr>
        <p:spPr bwMode="auto">
          <a:xfrm>
            <a:off x="4607298" y="4095396"/>
            <a:ext cx="160132" cy="205422"/>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21"/>
          <p:cNvSpPr>
            <a:spLocks noChangeAspect="1"/>
          </p:cNvSpPr>
          <p:nvPr/>
        </p:nvSpPr>
        <p:spPr bwMode="auto">
          <a:xfrm>
            <a:off x="3482443" y="1302378"/>
            <a:ext cx="214053" cy="205422"/>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文本框 32"/>
          <p:cNvSpPr txBox="1"/>
          <p:nvPr/>
        </p:nvSpPr>
        <p:spPr>
          <a:xfrm>
            <a:off x="1516523" y="1778516"/>
            <a:ext cx="1999051" cy="484748"/>
          </a:xfrm>
          <a:prstGeom prst="rect">
            <a:avLst/>
          </a:prstGeom>
          <a:noFill/>
        </p:spPr>
        <p:txBody>
          <a:bodyPr wrap="square" rtlCol="0">
            <a:spAutoFit/>
          </a:bodyPr>
          <a:lstStyle/>
          <a:p>
            <a:pPr>
              <a:lnSpc>
                <a:spcPct val="130000"/>
              </a:lnSpc>
            </a:pPr>
            <a:r>
              <a:rPr lang="en-US" altLang="zh-CN" sz="1000" dirty="0">
                <a:solidFill>
                  <a:srgbClr val="7F7F7F"/>
                </a:solidFill>
                <a:cs typeface="Arial" panose="020B0604020202020204" pitchFamily="34" charset="0"/>
              </a:rPr>
              <a:t>Lorem ipsum dolor sit amet, consectetur adipiscing elit.</a:t>
            </a:r>
            <a:endParaRPr lang="zh-CN" altLang="en-US" sz="1000" dirty="0">
              <a:solidFill>
                <a:srgbClr val="7F7F7F"/>
              </a:solidFill>
              <a:cs typeface="Arial" panose="020B0604020202020204" pitchFamily="34" charset="0"/>
            </a:endParaRPr>
          </a:p>
        </p:txBody>
      </p:sp>
      <p:sp>
        <p:nvSpPr>
          <p:cNvPr id="34" name="矩形 33"/>
          <p:cNvSpPr/>
          <p:nvPr/>
        </p:nvSpPr>
        <p:spPr>
          <a:xfrm>
            <a:off x="1516522" y="1577442"/>
            <a:ext cx="1481983" cy="307777"/>
          </a:xfrm>
          <a:prstGeom prst="rect">
            <a:avLst/>
          </a:prstGeom>
        </p:spPr>
        <p:txBody>
          <a:bodyPr wrap="square">
            <a:spAutoFit/>
          </a:bodyPr>
          <a:lstStyle/>
          <a:p>
            <a:pPr lvl="0"/>
            <a:r>
              <a:rPr lang="en-US" altLang="zh-CN" sz="1400" b="1" dirty="0">
                <a:solidFill>
                  <a:srgbClr val="FB9460"/>
                </a:solidFill>
                <a:cs typeface="Arial" panose="020B0604020202020204" pitchFamily="34" charset="0"/>
              </a:rPr>
              <a:t>Add Your </a:t>
            </a:r>
            <a:r>
              <a:rPr lang="en-US" altLang="zh-CN" sz="1400" b="1" dirty="0">
                <a:solidFill>
                  <a:srgbClr val="FB9460"/>
                </a:solidFill>
              </a:rPr>
              <a:t>Text</a:t>
            </a:r>
          </a:p>
        </p:txBody>
      </p:sp>
      <p:sp>
        <p:nvSpPr>
          <p:cNvPr id="36" name="文本框 35"/>
          <p:cNvSpPr txBox="1"/>
          <p:nvPr/>
        </p:nvSpPr>
        <p:spPr>
          <a:xfrm>
            <a:off x="3607772" y="1782076"/>
            <a:ext cx="1999051" cy="484748"/>
          </a:xfrm>
          <a:prstGeom prst="rect">
            <a:avLst/>
          </a:prstGeom>
          <a:noFill/>
        </p:spPr>
        <p:txBody>
          <a:bodyPr wrap="square" rtlCol="0">
            <a:spAutoFit/>
          </a:bodyPr>
          <a:lstStyle/>
          <a:p>
            <a:pPr>
              <a:lnSpc>
                <a:spcPct val="130000"/>
              </a:lnSpc>
            </a:pPr>
            <a:r>
              <a:rPr lang="en-US" altLang="zh-CN" sz="1000" dirty="0">
                <a:solidFill>
                  <a:srgbClr val="7F7F7F"/>
                </a:solidFill>
                <a:cs typeface="Arial" panose="020B0604020202020204" pitchFamily="34" charset="0"/>
              </a:rPr>
              <a:t>Lorem ipsum dolor sit amet, consectetur adipiscing elit.</a:t>
            </a:r>
            <a:endParaRPr lang="zh-CN" altLang="en-US" sz="1000" dirty="0">
              <a:solidFill>
                <a:srgbClr val="7F7F7F"/>
              </a:solidFill>
              <a:cs typeface="Arial" panose="020B0604020202020204" pitchFamily="34" charset="0"/>
            </a:endParaRPr>
          </a:p>
        </p:txBody>
      </p:sp>
      <p:sp>
        <p:nvSpPr>
          <p:cNvPr id="37" name="矩形 36"/>
          <p:cNvSpPr/>
          <p:nvPr/>
        </p:nvSpPr>
        <p:spPr>
          <a:xfrm>
            <a:off x="3607771" y="1581002"/>
            <a:ext cx="1481983" cy="307777"/>
          </a:xfrm>
          <a:prstGeom prst="rect">
            <a:avLst/>
          </a:prstGeom>
        </p:spPr>
        <p:txBody>
          <a:bodyPr wrap="square">
            <a:spAutoFit/>
          </a:bodyPr>
          <a:lstStyle/>
          <a:p>
            <a:pPr lvl="0"/>
            <a:r>
              <a:rPr lang="en-US" altLang="zh-CN" sz="1400" b="1" dirty="0">
                <a:solidFill>
                  <a:srgbClr val="392C47"/>
                </a:solidFill>
                <a:cs typeface="Arial" panose="020B0604020202020204" pitchFamily="34" charset="0"/>
              </a:rPr>
              <a:t>Add Your </a:t>
            </a:r>
            <a:r>
              <a:rPr lang="en-US" altLang="zh-CN" sz="1400" b="1" dirty="0">
                <a:solidFill>
                  <a:srgbClr val="392C47"/>
                </a:solidFill>
              </a:rPr>
              <a:t>Text</a:t>
            </a:r>
          </a:p>
        </p:txBody>
      </p:sp>
      <p:sp>
        <p:nvSpPr>
          <p:cNvPr id="39" name="文本框 38"/>
          <p:cNvSpPr txBox="1"/>
          <p:nvPr/>
        </p:nvSpPr>
        <p:spPr>
          <a:xfrm>
            <a:off x="479000" y="3353845"/>
            <a:ext cx="1999051" cy="484748"/>
          </a:xfrm>
          <a:prstGeom prst="rect">
            <a:avLst/>
          </a:prstGeom>
          <a:noFill/>
        </p:spPr>
        <p:txBody>
          <a:bodyPr wrap="square" rtlCol="0">
            <a:spAutoFit/>
          </a:bodyPr>
          <a:lstStyle/>
          <a:p>
            <a:pPr algn="r">
              <a:lnSpc>
                <a:spcPct val="130000"/>
              </a:lnSpc>
            </a:pPr>
            <a:r>
              <a:rPr lang="en-US" altLang="zh-CN" sz="1000" dirty="0">
                <a:solidFill>
                  <a:srgbClr val="7F7F7F"/>
                </a:solidFill>
                <a:cs typeface="Arial" panose="020B0604020202020204" pitchFamily="34" charset="0"/>
              </a:rPr>
              <a:t>Lorem ipsum dolor sit amet, consectetur adipiscing elit.</a:t>
            </a:r>
            <a:endParaRPr lang="zh-CN" altLang="en-US" sz="1000" dirty="0">
              <a:solidFill>
                <a:srgbClr val="7F7F7F"/>
              </a:solidFill>
              <a:cs typeface="Arial" panose="020B0604020202020204" pitchFamily="34" charset="0"/>
            </a:endParaRPr>
          </a:p>
        </p:txBody>
      </p:sp>
      <p:sp>
        <p:nvSpPr>
          <p:cNvPr id="40" name="矩形 39"/>
          <p:cNvSpPr/>
          <p:nvPr/>
        </p:nvSpPr>
        <p:spPr>
          <a:xfrm>
            <a:off x="1003408" y="3152771"/>
            <a:ext cx="1474643" cy="307777"/>
          </a:xfrm>
          <a:prstGeom prst="rect">
            <a:avLst/>
          </a:prstGeom>
        </p:spPr>
        <p:txBody>
          <a:bodyPr wrap="square">
            <a:spAutoFit/>
          </a:bodyPr>
          <a:lstStyle/>
          <a:p>
            <a:pPr lvl="0" algn="r"/>
            <a:r>
              <a:rPr lang="en-US" altLang="zh-CN" sz="1400" b="1" dirty="0">
                <a:solidFill>
                  <a:srgbClr val="F03F30"/>
                </a:solidFill>
                <a:cs typeface="Arial" panose="020B0604020202020204" pitchFamily="34" charset="0"/>
              </a:rPr>
              <a:t>Add Your </a:t>
            </a:r>
            <a:r>
              <a:rPr lang="en-US" altLang="zh-CN" sz="1400" b="1" dirty="0">
                <a:solidFill>
                  <a:srgbClr val="F03F30"/>
                </a:solidFill>
              </a:rPr>
              <a:t>Text</a:t>
            </a:r>
          </a:p>
        </p:txBody>
      </p:sp>
      <p:sp>
        <p:nvSpPr>
          <p:cNvPr id="42" name="文本框 41"/>
          <p:cNvSpPr txBox="1"/>
          <p:nvPr/>
        </p:nvSpPr>
        <p:spPr>
          <a:xfrm>
            <a:off x="2650501" y="3349704"/>
            <a:ext cx="1999051" cy="484748"/>
          </a:xfrm>
          <a:prstGeom prst="rect">
            <a:avLst/>
          </a:prstGeom>
          <a:noFill/>
        </p:spPr>
        <p:txBody>
          <a:bodyPr wrap="square" rtlCol="0">
            <a:spAutoFit/>
          </a:bodyPr>
          <a:lstStyle/>
          <a:p>
            <a:pPr algn="r">
              <a:lnSpc>
                <a:spcPct val="130000"/>
              </a:lnSpc>
            </a:pPr>
            <a:r>
              <a:rPr lang="en-US" altLang="zh-CN" sz="1000" dirty="0">
                <a:solidFill>
                  <a:srgbClr val="7F7F7F"/>
                </a:solidFill>
                <a:cs typeface="Arial" panose="020B0604020202020204" pitchFamily="34" charset="0"/>
              </a:rPr>
              <a:t>Lorem ipsum dolor sit amet, consectetur adipiscing elit.</a:t>
            </a:r>
            <a:endParaRPr lang="zh-CN" altLang="en-US" sz="1000" dirty="0">
              <a:solidFill>
                <a:srgbClr val="7F7F7F"/>
              </a:solidFill>
              <a:cs typeface="Arial" panose="020B0604020202020204" pitchFamily="34" charset="0"/>
            </a:endParaRPr>
          </a:p>
        </p:txBody>
      </p:sp>
      <p:sp>
        <p:nvSpPr>
          <p:cNvPr id="43" name="矩形 42"/>
          <p:cNvSpPr/>
          <p:nvPr/>
        </p:nvSpPr>
        <p:spPr>
          <a:xfrm>
            <a:off x="3174909" y="3148630"/>
            <a:ext cx="1474643" cy="307777"/>
          </a:xfrm>
          <a:prstGeom prst="rect">
            <a:avLst/>
          </a:prstGeom>
        </p:spPr>
        <p:txBody>
          <a:bodyPr wrap="square">
            <a:spAutoFit/>
          </a:bodyPr>
          <a:lstStyle/>
          <a:p>
            <a:pPr lvl="0" algn="r"/>
            <a:r>
              <a:rPr lang="en-US" altLang="zh-CN" sz="1400" b="1" dirty="0">
                <a:solidFill>
                  <a:srgbClr val="666666"/>
                </a:solidFill>
                <a:cs typeface="Arial" panose="020B0604020202020204" pitchFamily="34" charset="0"/>
              </a:rPr>
              <a:t>Add Your </a:t>
            </a:r>
            <a:r>
              <a:rPr lang="en-US" altLang="zh-CN" sz="1400" b="1" dirty="0">
                <a:solidFill>
                  <a:srgbClr val="666666"/>
                </a:solidFill>
              </a:rPr>
              <a:t>Text</a:t>
            </a:r>
          </a:p>
        </p:txBody>
      </p:sp>
      <p:sp>
        <p:nvSpPr>
          <p:cNvPr id="45" name="矩形 44"/>
          <p:cNvSpPr/>
          <p:nvPr/>
        </p:nvSpPr>
        <p:spPr>
          <a:xfrm>
            <a:off x="1290182" y="2589351"/>
            <a:ext cx="312593" cy="369332"/>
          </a:xfrm>
          <a:prstGeom prst="rect">
            <a:avLst/>
          </a:prstGeom>
        </p:spPr>
        <p:txBody>
          <a:bodyPr wrap="none">
            <a:spAutoFit/>
          </a:bodyPr>
          <a:lstStyle/>
          <a:p>
            <a:pPr lvl="0" algn="ctr"/>
            <a:r>
              <a:rPr lang="en-US" altLang="zh-CN" dirty="0">
                <a:solidFill>
                  <a:srgbClr val="FFFFFF"/>
                </a:solidFill>
              </a:rPr>
              <a:t>1</a:t>
            </a:r>
          </a:p>
        </p:txBody>
      </p:sp>
      <p:sp>
        <p:nvSpPr>
          <p:cNvPr id="47" name="矩形 46"/>
          <p:cNvSpPr/>
          <p:nvPr/>
        </p:nvSpPr>
        <p:spPr>
          <a:xfrm>
            <a:off x="2357556" y="2598673"/>
            <a:ext cx="312593" cy="369332"/>
          </a:xfrm>
          <a:prstGeom prst="rect">
            <a:avLst/>
          </a:prstGeom>
        </p:spPr>
        <p:txBody>
          <a:bodyPr wrap="none">
            <a:spAutoFit/>
          </a:bodyPr>
          <a:lstStyle/>
          <a:p>
            <a:pPr lvl="0" algn="ctr"/>
            <a:r>
              <a:rPr lang="en-US" altLang="zh-CN" dirty="0">
                <a:solidFill>
                  <a:srgbClr val="FFFFFF"/>
                </a:solidFill>
              </a:rPr>
              <a:t>2</a:t>
            </a:r>
          </a:p>
        </p:txBody>
      </p:sp>
      <p:sp>
        <p:nvSpPr>
          <p:cNvPr id="50" name="矩形 49"/>
          <p:cNvSpPr/>
          <p:nvPr/>
        </p:nvSpPr>
        <p:spPr>
          <a:xfrm>
            <a:off x="3447272" y="2598972"/>
            <a:ext cx="312593" cy="369332"/>
          </a:xfrm>
          <a:prstGeom prst="rect">
            <a:avLst/>
          </a:prstGeom>
        </p:spPr>
        <p:txBody>
          <a:bodyPr wrap="none">
            <a:spAutoFit/>
          </a:bodyPr>
          <a:lstStyle/>
          <a:p>
            <a:pPr lvl="0" algn="ctr"/>
            <a:r>
              <a:rPr lang="en-US" altLang="zh-CN" dirty="0">
                <a:solidFill>
                  <a:srgbClr val="FFFFFF"/>
                </a:solidFill>
              </a:rPr>
              <a:t>3</a:t>
            </a:r>
          </a:p>
        </p:txBody>
      </p:sp>
      <p:sp>
        <p:nvSpPr>
          <p:cNvPr id="51" name="矩形 50"/>
          <p:cNvSpPr/>
          <p:nvPr/>
        </p:nvSpPr>
        <p:spPr>
          <a:xfrm>
            <a:off x="4533888" y="2579431"/>
            <a:ext cx="312593" cy="369332"/>
          </a:xfrm>
          <a:prstGeom prst="rect">
            <a:avLst/>
          </a:prstGeom>
        </p:spPr>
        <p:txBody>
          <a:bodyPr wrap="none">
            <a:spAutoFit/>
          </a:bodyPr>
          <a:lstStyle/>
          <a:p>
            <a:pPr lvl="0" algn="ctr"/>
            <a:r>
              <a:rPr lang="en-US" altLang="zh-CN" dirty="0">
                <a:solidFill>
                  <a:srgbClr val="FFFFFF"/>
                </a:solidFill>
              </a:rPr>
              <a:t>4</a:t>
            </a:r>
          </a:p>
        </p:txBody>
      </p:sp>
      <p:sp>
        <p:nvSpPr>
          <p:cNvPr id="52" name="矩形 51"/>
          <p:cNvSpPr/>
          <p:nvPr/>
        </p:nvSpPr>
        <p:spPr>
          <a:xfrm>
            <a:off x="6494491" y="1879158"/>
            <a:ext cx="2112675" cy="1492716"/>
          </a:xfrm>
          <a:prstGeom prst="rect">
            <a:avLst/>
          </a:prstGeom>
        </p:spPr>
        <p:txBody>
          <a:bodyPr wrap="square">
            <a:spAutoFit/>
          </a:bodyPr>
          <a:lstStyle/>
          <a:p>
            <a:pPr>
              <a:lnSpc>
                <a:spcPct val="130000"/>
              </a:lnSpc>
            </a:pPr>
            <a:r>
              <a:rPr lang="en-US" altLang="zh-CN" sz="1000" dirty="0">
                <a:solidFill>
                  <a:srgbClr val="666666"/>
                </a:solidFill>
              </a:rPr>
              <a:t>Lorem ipsum dolor sit amet, consectetur adipiscing elit. Morbi ultrices posuere sapien, eu lacinia dui incidunt in. Morbi mattis mattis erat, quis rutrum arcu accumsan at. Aliquam vel interdum sem, non.</a:t>
            </a:r>
            <a:endParaRPr lang="zh-CN" altLang="en-US" sz="1000" dirty="0">
              <a:solidFill>
                <a:srgbClr val="666666"/>
              </a:solidFill>
            </a:endParaRPr>
          </a:p>
        </p:txBody>
      </p:sp>
      <p:sp>
        <p:nvSpPr>
          <p:cNvPr id="54" name="矩形 53"/>
          <p:cNvSpPr/>
          <p:nvPr/>
        </p:nvSpPr>
        <p:spPr>
          <a:xfrm>
            <a:off x="6398277" y="1952187"/>
            <a:ext cx="67351" cy="1358206"/>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7794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285551" cy="769441"/>
            <a:chOff x="204854" y="47511"/>
            <a:chExt cx="4285551" cy="769441"/>
          </a:xfrm>
        </p:grpSpPr>
        <p:sp>
          <p:nvSpPr>
            <p:cNvPr id="4" name="文本框 3"/>
            <p:cNvSpPr txBox="1"/>
            <p:nvPr/>
          </p:nvSpPr>
          <p:spPr>
            <a:xfrm>
              <a:off x="648690" y="438312"/>
              <a:ext cx="3841715"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4</a:t>
              </a:r>
              <a:endParaRPr lang="zh-CN" altLang="en-US" sz="4400" dirty="0">
                <a:solidFill>
                  <a:prstClr val="white"/>
                </a:solidFill>
                <a:cs typeface="微软雅黑"/>
              </a:endParaRPr>
            </a:p>
          </p:txBody>
        </p:sp>
      </p:grpSp>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
        <p:nvSpPr>
          <p:cNvPr id="8" name="圆角矩形 7"/>
          <p:cNvSpPr/>
          <p:nvPr/>
        </p:nvSpPr>
        <p:spPr>
          <a:xfrm rot="19800000">
            <a:off x="596348" y="2659357"/>
            <a:ext cx="2016224" cy="335380"/>
          </a:xfrm>
          <a:prstGeom prst="roundRect">
            <a:avLst>
              <a:gd name="adj" fmla="val 50000"/>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latin typeface="Arial"/>
              <a:ea typeface="微软雅黑"/>
            </a:endParaRPr>
          </a:p>
        </p:txBody>
      </p:sp>
      <p:sp>
        <p:nvSpPr>
          <p:cNvPr id="9" name="椭圆 8"/>
          <p:cNvSpPr/>
          <p:nvPr/>
        </p:nvSpPr>
        <p:spPr>
          <a:xfrm rot="19800000">
            <a:off x="708613" y="3075869"/>
            <a:ext cx="340312" cy="340312"/>
          </a:xfrm>
          <a:prstGeom prst="ellipse">
            <a:avLst/>
          </a:prstGeom>
          <a:solidFill>
            <a:srgbClr val="FB94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10" name="圆角矩形 9"/>
          <p:cNvSpPr/>
          <p:nvPr/>
        </p:nvSpPr>
        <p:spPr>
          <a:xfrm rot="1800000">
            <a:off x="2025705" y="2661491"/>
            <a:ext cx="2016224" cy="335380"/>
          </a:xfrm>
          <a:prstGeom prst="roundRect">
            <a:avLst>
              <a:gd name="adj" fmla="val 50000"/>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latin typeface="Arial"/>
              <a:ea typeface="微软雅黑"/>
            </a:endParaRPr>
          </a:p>
        </p:txBody>
      </p:sp>
      <p:sp>
        <p:nvSpPr>
          <p:cNvPr id="11" name="圆角矩形 10"/>
          <p:cNvSpPr/>
          <p:nvPr/>
        </p:nvSpPr>
        <p:spPr>
          <a:xfrm rot="19800000">
            <a:off x="3477086" y="2663627"/>
            <a:ext cx="2016224" cy="335380"/>
          </a:xfrm>
          <a:prstGeom prst="roundRect">
            <a:avLst>
              <a:gd name="adj" fmla="val 50000"/>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latin typeface="Arial"/>
              <a:ea typeface="微软雅黑"/>
            </a:endParaRPr>
          </a:p>
        </p:txBody>
      </p:sp>
      <p:sp>
        <p:nvSpPr>
          <p:cNvPr id="12" name="圆角矩形 11"/>
          <p:cNvSpPr/>
          <p:nvPr/>
        </p:nvSpPr>
        <p:spPr>
          <a:xfrm rot="1800000">
            <a:off x="4906443" y="2665761"/>
            <a:ext cx="2016224" cy="335380"/>
          </a:xfrm>
          <a:prstGeom prst="roundRect">
            <a:avLst>
              <a:gd name="adj" fmla="val 50000"/>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latin typeface="Arial"/>
              <a:ea typeface="微软雅黑"/>
            </a:endParaRPr>
          </a:p>
        </p:txBody>
      </p:sp>
      <p:sp>
        <p:nvSpPr>
          <p:cNvPr id="13" name="圆角矩形 12"/>
          <p:cNvSpPr/>
          <p:nvPr/>
        </p:nvSpPr>
        <p:spPr>
          <a:xfrm rot="19800000">
            <a:off x="6357824" y="2667897"/>
            <a:ext cx="2016224" cy="335380"/>
          </a:xfrm>
          <a:prstGeom prst="roundRect">
            <a:avLst>
              <a:gd name="adj" fmla="val 50000"/>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latin typeface="Arial"/>
              <a:ea typeface="微软雅黑"/>
            </a:endParaRPr>
          </a:p>
        </p:txBody>
      </p:sp>
      <p:sp>
        <p:nvSpPr>
          <p:cNvPr id="14" name="椭圆 13"/>
          <p:cNvSpPr/>
          <p:nvPr/>
        </p:nvSpPr>
        <p:spPr>
          <a:xfrm rot="19800000">
            <a:off x="7921471" y="2246453"/>
            <a:ext cx="340312" cy="340312"/>
          </a:xfrm>
          <a:prstGeom prst="ellipse">
            <a:avLst/>
          </a:prstGeom>
          <a:solidFill>
            <a:srgbClr val="F03F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15" name="矩形 14"/>
          <p:cNvSpPr/>
          <p:nvPr/>
        </p:nvSpPr>
        <p:spPr>
          <a:xfrm>
            <a:off x="1389277" y="3429533"/>
            <a:ext cx="1986927" cy="1015663"/>
          </a:xfrm>
          <a:prstGeom prst="rect">
            <a:avLst/>
          </a:prstGeom>
          <a:effectLst/>
        </p:spPr>
        <p:txBody>
          <a:bodyPr wrap="square">
            <a:spAutoFit/>
          </a:bodyPr>
          <a:lstStyle/>
          <a:p>
            <a:pPr defTabSz="914400">
              <a:lnSpc>
                <a:spcPct val="150000"/>
              </a:lnSpc>
            </a:pPr>
            <a:r>
              <a:rPr lang="en-US" altLang="zh-CN" sz="1000" dirty="0">
                <a:solidFill>
                  <a:srgbClr val="103154"/>
                </a:solidFill>
                <a:latin typeface="+mj-ea"/>
              </a:rPr>
              <a:t>Lorem ipsum dolor sit amet, consectetur adipiscing elit. Morbi ultrices posuere sapien, eu lacinia dui incidunt in.</a:t>
            </a:r>
            <a:endParaRPr lang="en-US" altLang="zh-CN" sz="1000" dirty="0">
              <a:solidFill>
                <a:prstClr val="black">
                  <a:lumMod val="65000"/>
                  <a:lumOff val="35000"/>
                </a:prstClr>
              </a:solidFill>
              <a:latin typeface="微软雅黑"/>
              <a:ea typeface="微软雅黑"/>
            </a:endParaRPr>
          </a:p>
        </p:txBody>
      </p:sp>
      <p:sp>
        <p:nvSpPr>
          <p:cNvPr id="16" name="TextBox 301"/>
          <p:cNvSpPr txBox="1"/>
          <p:nvPr/>
        </p:nvSpPr>
        <p:spPr>
          <a:xfrm>
            <a:off x="1290259" y="3090979"/>
            <a:ext cx="1951428" cy="338554"/>
          </a:xfrm>
          <a:prstGeom prst="rect">
            <a:avLst/>
          </a:prstGeom>
          <a:noFill/>
          <a:effectLst/>
        </p:spPr>
        <p:txBody>
          <a:bodyPr wrap="square" rtlCol="0">
            <a:spAutoFit/>
          </a:bodyPr>
          <a:lstStyle/>
          <a:p>
            <a:pPr algn="ctr" defTabSz="914400"/>
            <a:r>
              <a:rPr lang="en-US" altLang="zh-CN" sz="1600" dirty="0">
                <a:solidFill>
                  <a:srgbClr val="F03F30"/>
                </a:solidFill>
                <a:latin typeface="微软雅黑"/>
              </a:rPr>
              <a:t>Add Your Text</a:t>
            </a:r>
            <a:endParaRPr lang="zh-CN" altLang="en-US" sz="1600" dirty="0">
              <a:solidFill>
                <a:srgbClr val="F03F30"/>
              </a:solidFill>
              <a:latin typeface="微软雅黑"/>
            </a:endParaRPr>
          </a:p>
        </p:txBody>
      </p:sp>
      <p:sp>
        <p:nvSpPr>
          <p:cNvPr id="17" name="矩形 16"/>
          <p:cNvSpPr/>
          <p:nvPr/>
        </p:nvSpPr>
        <p:spPr>
          <a:xfrm>
            <a:off x="4270632" y="3435937"/>
            <a:ext cx="1991020" cy="1015663"/>
          </a:xfrm>
          <a:prstGeom prst="rect">
            <a:avLst/>
          </a:prstGeom>
          <a:effectLst/>
        </p:spPr>
        <p:txBody>
          <a:bodyPr wrap="square">
            <a:spAutoFit/>
          </a:bodyPr>
          <a:lstStyle/>
          <a:p>
            <a:pPr defTabSz="914400">
              <a:lnSpc>
                <a:spcPct val="150000"/>
              </a:lnSpc>
            </a:pPr>
            <a:r>
              <a:rPr lang="en-US" altLang="zh-CN" sz="1000" dirty="0">
                <a:solidFill>
                  <a:srgbClr val="103154"/>
                </a:solidFill>
                <a:latin typeface="+mj-ea"/>
              </a:rPr>
              <a:t>Lorem ipsum dolor sit amet, consectetur adipiscing elit. Morbi ultrices posuere sapien, eu lacinia dui incidunt in.</a:t>
            </a:r>
            <a:endParaRPr lang="en-US" altLang="zh-CN" sz="1000" dirty="0">
              <a:solidFill>
                <a:prstClr val="black">
                  <a:lumMod val="65000"/>
                  <a:lumOff val="35000"/>
                </a:prstClr>
              </a:solidFill>
              <a:latin typeface="微软雅黑"/>
            </a:endParaRPr>
          </a:p>
        </p:txBody>
      </p:sp>
      <p:sp>
        <p:nvSpPr>
          <p:cNvPr id="18" name="TextBox 304"/>
          <p:cNvSpPr txBox="1"/>
          <p:nvPr/>
        </p:nvSpPr>
        <p:spPr>
          <a:xfrm>
            <a:off x="4182970" y="3097383"/>
            <a:ext cx="1928716" cy="338554"/>
          </a:xfrm>
          <a:prstGeom prst="rect">
            <a:avLst/>
          </a:prstGeom>
          <a:noFill/>
          <a:effectLst/>
        </p:spPr>
        <p:txBody>
          <a:bodyPr wrap="square" rtlCol="0">
            <a:spAutoFit/>
          </a:bodyPr>
          <a:lstStyle/>
          <a:p>
            <a:pPr algn="ctr" defTabSz="914400"/>
            <a:r>
              <a:rPr lang="en-US" altLang="zh-CN" sz="1600" dirty="0">
                <a:solidFill>
                  <a:srgbClr val="666666"/>
                </a:solidFill>
                <a:latin typeface="微软雅黑"/>
              </a:rPr>
              <a:t>Add Your Text</a:t>
            </a:r>
            <a:endParaRPr lang="zh-CN" altLang="en-US" sz="1600" dirty="0">
              <a:solidFill>
                <a:srgbClr val="666666"/>
              </a:solidFill>
              <a:latin typeface="微软雅黑"/>
            </a:endParaRPr>
          </a:p>
        </p:txBody>
      </p:sp>
      <p:sp>
        <p:nvSpPr>
          <p:cNvPr id="19" name="矩形 18"/>
          <p:cNvSpPr/>
          <p:nvPr/>
        </p:nvSpPr>
        <p:spPr>
          <a:xfrm>
            <a:off x="2834285" y="1436127"/>
            <a:ext cx="1988856" cy="1015663"/>
          </a:xfrm>
          <a:prstGeom prst="rect">
            <a:avLst/>
          </a:prstGeom>
          <a:effectLst/>
        </p:spPr>
        <p:txBody>
          <a:bodyPr wrap="square">
            <a:spAutoFit/>
          </a:bodyPr>
          <a:lstStyle/>
          <a:p>
            <a:pPr defTabSz="914400">
              <a:lnSpc>
                <a:spcPct val="150000"/>
              </a:lnSpc>
            </a:pPr>
            <a:r>
              <a:rPr lang="en-US" altLang="zh-CN" sz="1000" dirty="0">
                <a:solidFill>
                  <a:srgbClr val="103154"/>
                </a:solidFill>
                <a:latin typeface="+mj-ea"/>
              </a:rPr>
              <a:t>Lorem ipsum dolor sit amet, consectetur adipiscing elit. Morbi ultrices posuere sapien, eu lacinia dui incidunt in.</a:t>
            </a:r>
            <a:endParaRPr lang="en-US" altLang="zh-CN" sz="1000" dirty="0">
              <a:solidFill>
                <a:prstClr val="black">
                  <a:lumMod val="65000"/>
                  <a:lumOff val="35000"/>
                </a:prstClr>
              </a:solidFill>
              <a:latin typeface="微软雅黑"/>
            </a:endParaRPr>
          </a:p>
        </p:txBody>
      </p:sp>
      <p:sp>
        <p:nvSpPr>
          <p:cNvPr id="20" name="TextBox 307"/>
          <p:cNvSpPr txBox="1"/>
          <p:nvPr/>
        </p:nvSpPr>
        <p:spPr>
          <a:xfrm>
            <a:off x="2835518" y="1097573"/>
            <a:ext cx="1839369" cy="338554"/>
          </a:xfrm>
          <a:prstGeom prst="rect">
            <a:avLst/>
          </a:prstGeom>
          <a:noFill/>
          <a:effectLst/>
        </p:spPr>
        <p:txBody>
          <a:bodyPr wrap="square" rtlCol="0">
            <a:spAutoFit/>
          </a:bodyPr>
          <a:lstStyle/>
          <a:p>
            <a:pPr algn="ctr" defTabSz="914400"/>
            <a:r>
              <a:rPr lang="en-US" altLang="zh-CN" sz="1600" dirty="0">
                <a:solidFill>
                  <a:srgbClr val="392C47"/>
                </a:solidFill>
                <a:latin typeface="微软雅黑"/>
                <a:ea typeface="微软雅黑"/>
              </a:rPr>
              <a:t>Add Your Text</a:t>
            </a:r>
            <a:endParaRPr lang="zh-CN" altLang="en-US" sz="1600" dirty="0">
              <a:solidFill>
                <a:srgbClr val="392C47"/>
              </a:solidFill>
              <a:latin typeface="微软雅黑"/>
              <a:ea typeface="微软雅黑"/>
            </a:endParaRPr>
          </a:p>
        </p:txBody>
      </p:sp>
      <p:sp>
        <p:nvSpPr>
          <p:cNvPr id="21" name="矩形 20"/>
          <p:cNvSpPr/>
          <p:nvPr/>
        </p:nvSpPr>
        <p:spPr>
          <a:xfrm>
            <a:off x="5715641" y="1442531"/>
            <a:ext cx="1997124" cy="1015663"/>
          </a:xfrm>
          <a:prstGeom prst="rect">
            <a:avLst/>
          </a:prstGeom>
          <a:effectLst/>
        </p:spPr>
        <p:txBody>
          <a:bodyPr wrap="square">
            <a:spAutoFit/>
          </a:bodyPr>
          <a:lstStyle/>
          <a:p>
            <a:pPr defTabSz="914400">
              <a:lnSpc>
                <a:spcPct val="150000"/>
              </a:lnSpc>
            </a:pPr>
            <a:r>
              <a:rPr lang="en-US" altLang="zh-CN" sz="1000" dirty="0">
                <a:solidFill>
                  <a:srgbClr val="103154"/>
                </a:solidFill>
                <a:latin typeface="+mj-ea"/>
              </a:rPr>
              <a:t>Lorem ipsum dolor sit amet, consectetur adipiscing elit. Morbi ultrices posuere sapien, eu lacinia dui incidunt in.</a:t>
            </a:r>
            <a:endParaRPr lang="en-US" altLang="zh-CN" sz="1000" dirty="0">
              <a:solidFill>
                <a:prstClr val="black">
                  <a:lumMod val="65000"/>
                  <a:lumOff val="35000"/>
                </a:prstClr>
              </a:solidFill>
              <a:latin typeface="微软雅黑"/>
            </a:endParaRPr>
          </a:p>
        </p:txBody>
      </p:sp>
      <p:sp>
        <p:nvSpPr>
          <p:cNvPr id="22" name="TextBox 310"/>
          <p:cNvSpPr txBox="1"/>
          <p:nvPr/>
        </p:nvSpPr>
        <p:spPr>
          <a:xfrm>
            <a:off x="5596750" y="1103977"/>
            <a:ext cx="1991172" cy="338554"/>
          </a:xfrm>
          <a:prstGeom prst="rect">
            <a:avLst/>
          </a:prstGeom>
          <a:noFill/>
          <a:effectLst/>
        </p:spPr>
        <p:txBody>
          <a:bodyPr wrap="square" rtlCol="0">
            <a:spAutoFit/>
          </a:bodyPr>
          <a:lstStyle/>
          <a:p>
            <a:pPr algn="ctr" defTabSz="914400"/>
            <a:r>
              <a:rPr lang="en-US" altLang="zh-CN" sz="1600" dirty="0">
                <a:solidFill>
                  <a:srgbClr val="FB9460"/>
                </a:solidFill>
                <a:latin typeface="微软雅黑"/>
              </a:rPr>
              <a:t>Add Your Text</a:t>
            </a:r>
            <a:endParaRPr lang="zh-CN" altLang="en-US" sz="1600" dirty="0">
              <a:solidFill>
                <a:srgbClr val="FB9460"/>
              </a:solidFill>
              <a:latin typeface="微软雅黑"/>
            </a:endParaRPr>
          </a:p>
        </p:txBody>
      </p:sp>
      <p:sp>
        <p:nvSpPr>
          <p:cNvPr id="24" name="椭圆 23"/>
          <p:cNvSpPr/>
          <p:nvPr/>
        </p:nvSpPr>
        <p:spPr>
          <a:xfrm rot="19800000">
            <a:off x="2159996" y="2248588"/>
            <a:ext cx="340312" cy="340312"/>
          </a:xfrm>
          <a:prstGeom prst="ellipse">
            <a:avLst/>
          </a:prstGeom>
          <a:solidFill>
            <a:srgbClr val="F03F30"/>
          </a:solidFill>
          <a:ln w="57150">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25" name="组合 313"/>
          <p:cNvGrpSpPr/>
          <p:nvPr/>
        </p:nvGrpSpPr>
        <p:grpSpPr>
          <a:xfrm>
            <a:off x="2230353" y="2284682"/>
            <a:ext cx="200076" cy="228874"/>
            <a:chOff x="10856093" y="315913"/>
            <a:chExt cx="419100" cy="479425"/>
          </a:xfrm>
          <a:solidFill>
            <a:schemeClr val="bg1"/>
          </a:solidFill>
        </p:grpSpPr>
        <p:sp>
          <p:nvSpPr>
            <p:cNvPr id="26"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27"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28"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29"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30"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31"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grpSp>
      <p:sp>
        <p:nvSpPr>
          <p:cNvPr id="33" name="椭圆 32"/>
          <p:cNvSpPr/>
          <p:nvPr/>
        </p:nvSpPr>
        <p:spPr>
          <a:xfrm rot="19800000">
            <a:off x="5040734" y="2246452"/>
            <a:ext cx="340312" cy="340312"/>
          </a:xfrm>
          <a:prstGeom prst="ellipse">
            <a:avLst/>
          </a:prstGeom>
          <a:solidFill>
            <a:srgbClr val="666666"/>
          </a:solid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34" name="Freeform 13"/>
          <p:cNvSpPr>
            <a:spLocks/>
          </p:cNvSpPr>
          <p:nvPr/>
        </p:nvSpPr>
        <p:spPr bwMode="auto">
          <a:xfrm>
            <a:off x="5096688" y="2313479"/>
            <a:ext cx="229633" cy="214476"/>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36" name="椭圆 35"/>
          <p:cNvSpPr/>
          <p:nvPr/>
        </p:nvSpPr>
        <p:spPr>
          <a:xfrm rot="1800000">
            <a:off x="6470090" y="3082273"/>
            <a:ext cx="340312" cy="340312"/>
          </a:xfrm>
          <a:prstGeom prst="ellipse">
            <a:avLst/>
          </a:prstGeom>
          <a:solidFill>
            <a:srgbClr val="FB9460"/>
          </a:solidFill>
          <a:ln w="38100">
            <a:solidFill>
              <a:srgbClr val="FB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37" name="组合 325"/>
          <p:cNvGrpSpPr/>
          <p:nvPr/>
        </p:nvGrpSpPr>
        <p:grpSpPr>
          <a:xfrm>
            <a:off x="6540207" y="3137058"/>
            <a:ext cx="200076" cy="229633"/>
            <a:chOff x="14545443" y="5235576"/>
            <a:chExt cx="419100" cy="481012"/>
          </a:xfrm>
          <a:solidFill>
            <a:schemeClr val="bg1"/>
          </a:solidFill>
        </p:grpSpPr>
        <p:sp>
          <p:nvSpPr>
            <p:cNvPr id="38" name="Freeform 16"/>
            <p:cNvSpPr>
              <a:spLocks/>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39"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40"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41" name="Freeform 19"/>
            <p:cNvSpPr>
              <a:spLocks/>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42" name="Freeform 20"/>
            <p:cNvSpPr>
              <a:spLocks/>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grpSp>
      <p:sp>
        <p:nvSpPr>
          <p:cNvPr id="44" name="椭圆 43"/>
          <p:cNvSpPr/>
          <p:nvPr/>
        </p:nvSpPr>
        <p:spPr>
          <a:xfrm rot="1800000">
            <a:off x="3589352" y="3078003"/>
            <a:ext cx="340312" cy="340312"/>
          </a:xfrm>
          <a:prstGeom prst="ellipse">
            <a:avLst/>
          </a:prstGeom>
          <a:solidFill>
            <a:srgbClr val="392C47"/>
          </a:solidFill>
          <a:ln w="38100">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45" name="组合 333"/>
          <p:cNvGrpSpPr/>
          <p:nvPr/>
        </p:nvGrpSpPr>
        <p:grpSpPr>
          <a:xfrm>
            <a:off x="3659709" y="3122673"/>
            <a:ext cx="203931" cy="206724"/>
            <a:chOff x="9363075" y="4967288"/>
            <a:chExt cx="463551" cy="469900"/>
          </a:xfrm>
          <a:solidFill>
            <a:schemeClr val="bg1"/>
          </a:solidFill>
        </p:grpSpPr>
        <p:sp>
          <p:nvSpPr>
            <p:cNvPr id="46"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47"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48"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49"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grpSp>
    </p:spTree>
    <p:extLst>
      <p:ext uri="{BB962C8B-B14F-4D97-AF65-F5344CB8AC3E}">
        <p14:creationId xmlns:p14="http://schemas.microsoft.com/office/powerpoint/2010/main" val="111643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185235" cy="769441"/>
            <a:chOff x="204854" y="47511"/>
            <a:chExt cx="4185235" cy="769441"/>
          </a:xfrm>
        </p:grpSpPr>
        <p:sp>
          <p:nvSpPr>
            <p:cNvPr id="4" name="文本框 3"/>
            <p:cNvSpPr txBox="1"/>
            <p:nvPr/>
          </p:nvSpPr>
          <p:spPr>
            <a:xfrm>
              <a:off x="648691" y="438312"/>
              <a:ext cx="3741398"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4</a:t>
              </a:r>
              <a:endParaRPr lang="zh-CN" altLang="en-US" sz="4400" dirty="0">
                <a:solidFill>
                  <a:prstClr val="white"/>
                </a:solidFill>
                <a:cs typeface="微软雅黑"/>
              </a:endParaRPr>
            </a:p>
          </p:txBody>
        </p:sp>
      </p:grpSp>
      <p:pic>
        <p:nvPicPr>
          <p:cNvPr id="8" name="Picture 4" descr="C:\Documents and Settings\Administrator\桌面\高清配图\高清图片01\18.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3845" r="13845"/>
          <a:stretch/>
        </p:blipFill>
        <p:spPr bwMode="auto">
          <a:xfrm rot="18900000">
            <a:off x="893283" y="1479360"/>
            <a:ext cx="1186437" cy="118643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9" name="矩形 8"/>
          <p:cNvSpPr/>
          <p:nvPr/>
        </p:nvSpPr>
        <p:spPr>
          <a:xfrm rot="18900000">
            <a:off x="1060337" y="1882665"/>
            <a:ext cx="45719" cy="1186436"/>
          </a:xfrm>
          <a:prstGeom prst="rect">
            <a:avLst/>
          </a:pr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5" descr="C:\Documents and Settings\Administrator\桌面\高清配图\高清图片01\19.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21110" r="3831"/>
          <a:stretch/>
        </p:blipFill>
        <p:spPr bwMode="auto">
          <a:xfrm rot="18900000">
            <a:off x="2933511" y="1479360"/>
            <a:ext cx="1186436" cy="118643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2" name="矩形 11"/>
          <p:cNvSpPr/>
          <p:nvPr/>
        </p:nvSpPr>
        <p:spPr>
          <a:xfrm rot="18900000">
            <a:off x="3100565" y="1882664"/>
            <a:ext cx="45719" cy="1186436"/>
          </a:xfrm>
          <a:prstGeom prst="rect">
            <a:avLst/>
          </a:pr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6" descr="C:\Documents and Settings\Administrator\桌面\高清配图\高清图片01\22.jp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4032" r="21011"/>
          <a:stretch/>
        </p:blipFill>
        <p:spPr bwMode="auto">
          <a:xfrm rot="18900000">
            <a:off x="4973738" y="1479360"/>
            <a:ext cx="1186436" cy="118643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5" name="矩形 14"/>
          <p:cNvSpPr/>
          <p:nvPr/>
        </p:nvSpPr>
        <p:spPr>
          <a:xfrm rot="18900000">
            <a:off x="5140793" y="1882664"/>
            <a:ext cx="45719" cy="1186436"/>
          </a:xfrm>
          <a:prstGeom prst="rect">
            <a:avLst/>
          </a:pr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Documents and Settings\Administrator\桌面\高清配图\高清图片01\21.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12679" r="12365"/>
          <a:stretch/>
        </p:blipFill>
        <p:spPr bwMode="auto">
          <a:xfrm rot="18900000">
            <a:off x="7013963" y="1479360"/>
            <a:ext cx="1186437" cy="118643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8" name="矩形 17"/>
          <p:cNvSpPr/>
          <p:nvPr/>
        </p:nvSpPr>
        <p:spPr>
          <a:xfrm rot="18900000">
            <a:off x="7181018" y="1882664"/>
            <a:ext cx="45719" cy="1186436"/>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8900000">
            <a:off x="2288917" y="1854880"/>
            <a:ext cx="435397" cy="435397"/>
          </a:xfrm>
          <a:prstGeom prst="rect">
            <a:avLst/>
          </a:prstGeom>
          <a:noFill/>
          <a:ln w="12700">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18900000">
            <a:off x="4329144" y="1854880"/>
            <a:ext cx="435397" cy="435397"/>
          </a:xfrm>
          <a:prstGeom prst="rect">
            <a:avLst/>
          </a:prstGeom>
          <a:noFill/>
          <a:ln w="12700">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18900000">
            <a:off x="6369371" y="1854880"/>
            <a:ext cx="435397" cy="435397"/>
          </a:xfrm>
          <a:prstGeom prst="rect">
            <a:avLst/>
          </a:prstGeom>
          <a:noFill/>
          <a:ln w="127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8"/>
          <p:cNvSpPr txBox="1"/>
          <p:nvPr/>
        </p:nvSpPr>
        <p:spPr>
          <a:xfrm>
            <a:off x="635198" y="3372734"/>
            <a:ext cx="1982106" cy="892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ea typeface="微软雅黑"/>
              </a:rPr>
              <a:t>Lorem ipsum dolor sit amet, consectetur adipiscing elit. Morbi ultrices posuere sapien, eu lacinia dui incidunt in.</a:t>
            </a:r>
            <a:endParaRPr lang="zh-CN" altLang="en-US" sz="1000" dirty="0">
              <a:solidFill>
                <a:srgbClr val="000000"/>
              </a:solidFill>
              <a:latin typeface="Century Gothic"/>
              <a:ea typeface="微软雅黑"/>
            </a:endParaRPr>
          </a:p>
        </p:txBody>
      </p:sp>
      <p:sp>
        <p:nvSpPr>
          <p:cNvPr id="24" name="矩形 23"/>
          <p:cNvSpPr/>
          <p:nvPr/>
        </p:nvSpPr>
        <p:spPr>
          <a:xfrm>
            <a:off x="635198" y="3049569"/>
            <a:ext cx="1220206" cy="332399"/>
          </a:xfrm>
          <a:prstGeom prst="rect">
            <a:avLst/>
          </a:prstGeom>
        </p:spPr>
        <p:txBody>
          <a:bodyPr wrap="none">
            <a:spAutoFit/>
          </a:bodyPr>
          <a:lstStyle/>
          <a:p>
            <a:pPr lvl="0">
              <a:lnSpc>
                <a:spcPct val="130000"/>
              </a:lnSpc>
            </a:pPr>
            <a:r>
              <a:rPr lang="en-US" altLang="zh-CN" sz="1200" b="1" dirty="0">
                <a:solidFill>
                  <a:srgbClr val="FB9460"/>
                </a:solidFill>
                <a:latin typeface="Century Gothic"/>
              </a:rPr>
              <a:t>Add Your Text</a:t>
            </a:r>
          </a:p>
        </p:txBody>
      </p:sp>
      <p:sp>
        <p:nvSpPr>
          <p:cNvPr id="26" name="文本框 8"/>
          <p:cNvSpPr txBox="1"/>
          <p:nvPr/>
        </p:nvSpPr>
        <p:spPr>
          <a:xfrm>
            <a:off x="2679547" y="3372734"/>
            <a:ext cx="1991844" cy="892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ea typeface="微软雅黑"/>
              </a:rPr>
              <a:t>Lorem ipsum dolor sit amet, consectetur adipiscing elit. Morbi ultrices posuere sapien, eu lacinia dui incidunt in.</a:t>
            </a:r>
            <a:endParaRPr lang="zh-CN" altLang="en-US" sz="1000" dirty="0">
              <a:solidFill>
                <a:srgbClr val="000000"/>
              </a:solidFill>
              <a:latin typeface="Century Gothic"/>
              <a:ea typeface="微软雅黑"/>
            </a:endParaRPr>
          </a:p>
        </p:txBody>
      </p:sp>
      <p:sp>
        <p:nvSpPr>
          <p:cNvPr id="27" name="矩形 26"/>
          <p:cNvSpPr/>
          <p:nvPr/>
        </p:nvSpPr>
        <p:spPr>
          <a:xfrm>
            <a:off x="2679547" y="3049569"/>
            <a:ext cx="1220206" cy="332399"/>
          </a:xfrm>
          <a:prstGeom prst="rect">
            <a:avLst/>
          </a:prstGeom>
        </p:spPr>
        <p:txBody>
          <a:bodyPr wrap="none">
            <a:spAutoFit/>
          </a:bodyPr>
          <a:lstStyle/>
          <a:p>
            <a:pPr lvl="0">
              <a:lnSpc>
                <a:spcPct val="130000"/>
              </a:lnSpc>
            </a:pPr>
            <a:r>
              <a:rPr lang="en-US" altLang="zh-CN" sz="1200" b="1" dirty="0">
                <a:solidFill>
                  <a:srgbClr val="F03F30"/>
                </a:solidFill>
                <a:latin typeface="Century Gothic"/>
              </a:rPr>
              <a:t>Add Your Text</a:t>
            </a:r>
          </a:p>
        </p:txBody>
      </p:sp>
      <p:sp>
        <p:nvSpPr>
          <p:cNvPr id="29" name="文本框 8"/>
          <p:cNvSpPr txBox="1"/>
          <p:nvPr/>
        </p:nvSpPr>
        <p:spPr>
          <a:xfrm>
            <a:off x="4723896" y="3372734"/>
            <a:ext cx="1988330" cy="892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ea typeface="微软雅黑"/>
              </a:rPr>
              <a:t>Lorem ipsum dolor sit amet, consectetur adipiscing elit. Morbi ultrices posuere sapien, eu lacinia dui incidunt in.</a:t>
            </a:r>
            <a:endParaRPr lang="zh-CN" altLang="en-US" sz="1000" dirty="0">
              <a:solidFill>
                <a:srgbClr val="000000"/>
              </a:solidFill>
              <a:latin typeface="Century Gothic"/>
              <a:ea typeface="微软雅黑"/>
            </a:endParaRPr>
          </a:p>
        </p:txBody>
      </p:sp>
      <p:sp>
        <p:nvSpPr>
          <p:cNvPr id="30" name="矩形 29"/>
          <p:cNvSpPr/>
          <p:nvPr/>
        </p:nvSpPr>
        <p:spPr>
          <a:xfrm>
            <a:off x="4723896" y="3049569"/>
            <a:ext cx="1220206" cy="332399"/>
          </a:xfrm>
          <a:prstGeom prst="rect">
            <a:avLst/>
          </a:prstGeom>
        </p:spPr>
        <p:txBody>
          <a:bodyPr wrap="none">
            <a:spAutoFit/>
          </a:bodyPr>
          <a:lstStyle/>
          <a:p>
            <a:pPr lvl="0">
              <a:lnSpc>
                <a:spcPct val="130000"/>
              </a:lnSpc>
            </a:pPr>
            <a:r>
              <a:rPr lang="en-US" altLang="zh-CN" sz="1200" b="1" dirty="0">
                <a:solidFill>
                  <a:srgbClr val="392C47"/>
                </a:solidFill>
                <a:latin typeface="Century Gothic"/>
              </a:rPr>
              <a:t>Add Your Text</a:t>
            </a:r>
          </a:p>
        </p:txBody>
      </p:sp>
      <p:sp>
        <p:nvSpPr>
          <p:cNvPr id="32" name="文本框 8"/>
          <p:cNvSpPr txBox="1"/>
          <p:nvPr/>
        </p:nvSpPr>
        <p:spPr>
          <a:xfrm>
            <a:off x="6768244" y="3372734"/>
            <a:ext cx="1984817" cy="892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ea typeface="微软雅黑"/>
              </a:rPr>
              <a:t>Lorem ipsum dolor sit amet, consectetur adipiscing elit. Morbi ultrices posuere sapien, eu lacinia dui incidunt in.</a:t>
            </a:r>
            <a:endParaRPr lang="zh-CN" altLang="en-US" sz="1000" dirty="0">
              <a:solidFill>
                <a:srgbClr val="000000"/>
              </a:solidFill>
              <a:latin typeface="Century Gothic"/>
              <a:ea typeface="微软雅黑"/>
            </a:endParaRPr>
          </a:p>
        </p:txBody>
      </p:sp>
      <p:sp>
        <p:nvSpPr>
          <p:cNvPr id="33" name="矩形 32"/>
          <p:cNvSpPr/>
          <p:nvPr/>
        </p:nvSpPr>
        <p:spPr>
          <a:xfrm>
            <a:off x="6768244" y="3049569"/>
            <a:ext cx="1220206" cy="332399"/>
          </a:xfrm>
          <a:prstGeom prst="rect">
            <a:avLst/>
          </a:prstGeom>
        </p:spPr>
        <p:txBody>
          <a:bodyPr wrap="none">
            <a:spAutoFit/>
          </a:bodyPr>
          <a:lstStyle/>
          <a:p>
            <a:pPr lvl="0">
              <a:lnSpc>
                <a:spcPct val="130000"/>
              </a:lnSpc>
            </a:pPr>
            <a:r>
              <a:rPr lang="en-US" altLang="zh-CN" sz="1200" b="1" dirty="0">
                <a:solidFill>
                  <a:srgbClr val="666666"/>
                </a:solidFill>
                <a:latin typeface="Century Gothic"/>
              </a:rPr>
              <a:t>Add Your Text</a:t>
            </a:r>
          </a:p>
        </p:txBody>
      </p:sp>
      <p:sp>
        <p:nvSpPr>
          <p:cNvPr id="35" name="文本框 34"/>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Tree>
    <p:extLst>
      <p:ext uri="{BB962C8B-B14F-4D97-AF65-F5344CB8AC3E}">
        <p14:creationId xmlns:p14="http://schemas.microsoft.com/office/powerpoint/2010/main" val="373264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10404" y="596349"/>
            <a:ext cx="3723194" cy="3723192"/>
          </a:xfrm>
          <a:prstGeom prst="ellipse">
            <a:avLst/>
          </a:prstGeom>
          <a:noFill/>
          <a:ln>
            <a:solidFill>
              <a:srgbClr val="392C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3" name="椭圆 2"/>
          <p:cNvSpPr/>
          <p:nvPr/>
        </p:nvSpPr>
        <p:spPr>
          <a:xfrm>
            <a:off x="2909813" y="795758"/>
            <a:ext cx="3324376" cy="3324374"/>
          </a:xfrm>
          <a:prstGeom prst="ellipse">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4" name="矩形 3"/>
          <p:cNvSpPr/>
          <p:nvPr/>
        </p:nvSpPr>
        <p:spPr>
          <a:xfrm>
            <a:off x="2972848" y="2155335"/>
            <a:ext cx="3198311" cy="707886"/>
          </a:xfrm>
          <a:prstGeom prst="rect">
            <a:avLst/>
          </a:prstGeom>
        </p:spPr>
        <p:txBody>
          <a:bodyPr wrap="none">
            <a:spAutoFit/>
          </a:bodyPr>
          <a:lstStyle/>
          <a:p>
            <a:pPr algn="ctr"/>
            <a:r>
              <a:rPr kumimoji="1" lang="en-US" altLang="zh-CN" sz="4000" b="1" dirty="0">
                <a:solidFill>
                  <a:schemeClr val="bg1"/>
                </a:solidFill>
              </a:rPr>
              <a:t>THANK</a:t>
            </a:r>
            <a:r>
              <a:rPr kumimoji="1" lang="zh-CN" altLang="en-US" sz="4000" b="1" dirty="0">
                <a:solidFill>
                  <a:schemeClr val="bg1"/>
                </a:solidFill>
              </a:rPr>
              <a:t> </a:t>
            </a:r>
            <a:r>
              <a:rPr kumimoji="1" lang="en-US" altLang="zh-CN" sz="4000" b="1" dirty="0">
                <a:solidFill>
                  <a:schemeClr val="bg1"/>
                </a:solidFill>
              </a:rPr>
              <a:t>YOU!</a:t>
            </a:r>
          </a:p>
        </p:txBody>
      </p:sp>
      <p:sp>
        <p:nvSpPr>
          <p:cNvPr id="5" name="矩形 4"/>
          <p:cNvSpPr/>
          <p:nvPr/>
        </p:nvSpPr>
        <p:spPr>
          <a:xfrm>
            <a:off x="3814423" y="3016861"/>
            <a:ext cx="1515158" cy="276999"/>
          </a:xfrm>
          <a:prstGeom prst="rect">
            <a:avLst/>
          </a:prstGeom>
        </p:spPr>
        <p:txBody>
          <a:bodyPr wrap="none">
            <a:spAutoFit/>
          </a:bodyPr>
          <a:lstStyle/>
          <a:p>
            <a:pPr algn="ctr"/>
            <a:r>
              <a:rPr kumimoji="1" lang="en-US" altLang="zh-CN" sz="1200" dirty="0">
                <a:solidFill>
                  <a:srgbClr val="FFFFFF"/>
                </a:solidFill>
              </a:rPr>
              <a:t>BY</a:t>
            </a:r>
            <a:r>
              <a:rPr kumimoji="1" lang="zh-CN" altLang="en-US" sz="1200" dirty="0">
                <a:solidFill>
                  <a:srgbClr val="FFFFFF"/>
                </a:solidFill>
              </a:rPr>
              <a:t> </a:t>
            </a:r>
            <a:r>
              <a:rPr kumimoji="1" lang="en-US" altLang="zh-CN" sz="1200" dirty="0">
                <a:solidFill>
                  <a:srgbClr val="FFFFFF"/>
                </a:solidFill>
              </a:rPr>
              <a:t>FREEPPT7.COM</a:t>
            </a:r>
            <a:endParaRPr kumimoji="1" lang="zh-CN" altLang="en-US" sz="1200" dirty="0">
              <a:solidFill>
                <a:srgbClr val="FFFFFF"/>
              </a:solidFill>
            </a:endParaRPr>
          </a:p>
        </p:txBody>
      </p:sp>
      <p:sp>
        <p:nvSpPr>
          <p:cNvPr id="6" name="椭圆 5"/>
          <p:cNvSpPr/>
          <p:nvPr/>
        </p:nvSpPr>
        <p:spPr>
          <a:xfrm>
            <a:off x="2880952" y="1336899"/>
            <a:ext cx="269134" cy="269134"/>
          </a:xfrm>
          <a:prstGeom prst="ellipse">
            <a:avLst/>
          </a:prstGeom>
          <a:solidFill>
            <a:srgbClr val="FB9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
        <p:nvSpPr>
          <p:cNvPr id="7" name="椭圆 6"/>
          <p:cNvSpPr/>
          <p:nvPr/>
        </p:nvSpPr>
        <p:spPr>
          <a:xfrm>
            <a:off x="6234189" y="2680462"/>
            <a:ext cx="269134" cy="269134"/>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103154"/>
              </a:solidFill>
            </a:endParaRPr>
          </a:p>
        </p:txBody>
      </p:sp>
    </p:spTree>
    <p:extLst>
      <p:ext uri="{BB962C8B-B14F-4D97-AF65-F5344CB8AC3E}">
        <p14:creationId xmlns:p14="http://schemas.microsoft.com/office/powerpoint/2010/main" val="15665122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flipH="1">
            <a:off x="-1287700" y="0"/>
            <a:ext cx="6103349" cy="5143500"/>
          </a:xfrm>
          <a:custGeom>
            <a:avLst/>
            <a:gdLst/>
            <a:ahLst/>
            <a:cxnLst/>
            <a:rect l="l" t="t" r="r" b="b"/>
            <a:pathLst>
              <a:path w="6103349" h="5143500">
                <a:moveTo>
                  <a:pt x="2211962" y="0"/>
                </a:moveTo>
                <a:lnTo>
                  <a:pt x="3342730" y="0"/>
                </a:lnTo>
                <a:lnTo>
                  <a:pt x="3891387" y="0"/>
                </a:lnTo>
                <a:lnTo>
                  <a:pt x="6103349" y="0"/>
                </a:lnTo>
                <a:lnTo>
                  <a:pt x="6103349" y="5143500"/>
                </a:lnTo>
                <a:lnTo>
                  <a:pt x="3342730" y="5143500"/>
                </a:lnTo>
                <a:lnTo>
                  <a:pt x="0" y="5143500"/>
                </a:lnTo>
                <a:close/>
              </a:path>
            </a:pathLst>
          </a:cu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436784" y="1221750"/>
            <a:ext cx="2082621" cy="584775"/>
          </a:xfrm>
          <a:prstGeom prst="rect">
            <a:avLst/>
          </a:prstGeom>
          <a:noFill/>
        </p:spPr>
        <p:txBody>
          <a:bodyPr wrap="none" rtlCol="0">
            <a:spAutoFit/>
          </a:bodyPr>
          <a:lstStyle/>
          <a:p>
            <a:r>
              <a:rPr kumimoji="1" lang="en-US" altLang="zh-CN" sz="1600" b="1" dirty="0">
                <a:solidFill>
                  <a:prstClr val="white"/>
                </a:solidFill>
                <a:ea typeface="宋体"/>
              </a:rPr>
              <a:t>Add Your Text</a:t>
            </a:r>
          </a:p>
          <a:p>
            <a:r>
              <a:rPr kumimoji="1" lang="en-US" altLang="zh-CN" sz="1600" b="1" dirty="0">
                <a:solidFill>
                  <a:prstClr val="white"/>
                </a:solidFill>
                <a:ea typeface="宋体"/>
              </a:rPr>
              <a:t>AND </a:t>
            </a:r>
            <a:r>
              <a:rPr kumimoji="1" lang="en-US" altLang="zh-CN" sz="1600" b="1" dirty="0">
                <a:solidFill>
                  <a:srgbClr val="F6573E"/>
                </a:solidFill>
                <a:ea typeface="宋体"/>
              </a:rPr>
              <a:t>Add Your Text</a:t>
            </a:r>
            <a:endParaRPr kumimoji="1" lang="zh-CN" altLang="en-US" sz="1600" b="1" dirty="0">
              <a:solidFill>
                <a:srgbClr val="F6573E"/>
              </a:solidFill>
              <a:ea typeface="宋体"/>
            </a:endParaRPr>
          </a:p>
        </p:txBody>
      </p:sp>
      <p:sp>
        <p:nvSpPr>
          <p:cNvPr id="4" name="矩形 3"/>
          <p:cNvSpPr/>
          <p:nvPr/>
        </p:nvSpPr>
        <p:spPr>
          <a:xfrm>
            <a:off x="436784" y="1852018"/>
            <a:ext cx="2529649" cy="2271327"/>
          </a:xfrm>
          <a:prstGeom prst="rect">
            <a:avLst/>
          </a:prstGeom>
        </p:spPr>
        <p:txBody>
          <a:bodyPr wrap="square">
            <a:spAutoFit/>
          </a:bodyPr>
          <a:lstStyle/>
          <a:p>
            <a:pPr>
              <a:lnSpc>
                <a:spcPct val="130000"/>
              </a:lnSpc>
            </a:pPr>
            <a:r>
              <a:rPr lang="en-US" altLang="zh-CN" sz="1000" dirty="0">
                <a:solidFill>
                  <a:prstClr val="white"/>
                </a:solidFill>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 Sed elit diam, venenatis nec nulla sit amet, vestibulum porta urna.</a:t>
            </a:r>
            <a:endParaRPr lang="zh-CN" altLang="en-US" sz="1000" dirty="0">
              <a:solidFill>
                <a:prstClr val="white"/>
              </a:solidFill>
            </a:endParaRPr>
          </a:p>
        </p:txBody>
      </p:sp>
      <p:sp>
        <p:nvSpPr>
          <p:cNvPr id="5" name="矩形 4"/>
          <p:cNvSpPr/>
          <p:nvPr/>
        </p:nvSpPr>
        <p:spPr>
          <a:xfrm>
            <a:off x="7381223" y="261566"/>
            <a:ext cx="1349761" cy="369332"/>
          </a:xfrm>
          <a:prstGeom prst="rect">
            <a:avLst/>
          </a:prstGeom>
        </p:spPr>
        <p:txBody>
          <a:bodyPr wrap="none">
            <a:spAutoFit/>
          </a:bodyPr>
          <a:lstStyle/>
          <a:p>
            <a:pPr algn="r"/>
            <a:r>
              <a:rPr kumimoji="1" lang="en-US" altLang="zh-CN" b="1" dirty="0">
                <a:solidFill>
                  <a:prstClr val="white"/>
                </a:solidFill>
                <a:ea typeface="宋体"/>
              </a:rPr>
              <a:t>CONTENTS</a:t>
            </a:r>
            <a:endParaRPr lang="zh-CN" altLang="en-US" b="1" dirty="0">
              <a:solidFill>
                <a:prstClr val="black"/>
              </a:solidFill>
              <a:ea typeface="宋体"/>
            </a:endParaRPr>
          </a:p>
        </p:txBody>
      </p:sp>
      <p:sp>
        <p:nvSpPr>
          <p:cNvPr id="7" name="矩形 6"/>
          <p:cNvSpPr/>
          <p:nvPr/>
        </p:nvSpPr>
        <p:spPr>
          <a:xfrm>
            <a:off x="5291665" y="1084557"/>
            <a:ext cx="1211512" cy="369332"/>
          </a:xfrm>
          <a:prstGeom prst="rect">
            <a:avLst/>
          </a:prstGeom>
        </p:spPr>
        <p:txBody>
          <a:bodyPr wrap="square">
            <a:spAutoFit/>
          </a:bodyPr>
          <a:lstStyle/>
          <a:p>
            <a:pPr algn="r"/>
            <a:r>
              <a:rPr lang="en-US" altLang="zh-CN" dirty="0">
                <a:solidFill>
                  <a:prstClr val="white"/>
                </a:solidFill>
                <a:cs typeface="微软雅黑"/>
              </a:rPr>
              <a:t>Add Title</a:t>
            </a:r>
            <a:endParaRPr lang="zh-CN" altLang="en-US" dirty="0">
              <a:solidFill>
                <a:prstClr val="white"/>
              </a:solidFill>
              <a:cs typeface="微软雅黑"/>
            </a:endParaRPr>
          </a:p>
        </p:txBody>
      </p:sp>
      <p:sp>
        <p:nvSpPr>
          <p:cNvPr id="8" name="椭圆 7"/>
          <p:cNvSpPr/>
          <p:nvPr/>
        </p:nvSpPr>
        <p:spPr>
          <a:xfrm>
            <a:off x="8416167" y="1197104"/>
            <a:ext cx="170381" cy="170381"/>
          </a:xfrm>
          <a:prstGeom prst="ellipse">
            <a:avLst/>
          </a:prstGeom>
          <a:solidFill>
            <a:srgbClr val="FB946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sp>
        <p:nvSpPr>
          <p:cNvPr id="9" name="矩形 8"/>
          <p:cNvSpPr/>
          <p:nvPr/>
        </p:nvSpPr>
        <p:spPr>
          <a:xfrm>
            <a:off x="6754080" y="1045983"/>
            <a:ext cx="1636686" cy="461665"/>
          </a:xfrm>
          <a:prstGeom prst="rect">
            <a:avLst/>
          </a:prstGeom>
        </p:spPr>
        <p:txBody>
          <a:bodyPr wrap="none" anchor="ctr">
            <a:spAutoFit/>
          </a:bodyPr>
          <a:lstStyle/>
          <a:p>
            <a:pPr algn="r"/>
            <a:r>
              <a:rPr kumimoji="1" lang="en-US" altLang="zh-CN" sz="2400" dirty="0">
                <a:solidFill>
                  <a:prstClr val="white"/>
                </a:solidFill>
                <a:ea typeface="宋体"/>
              </a:rPr>
              <a:t>PART ONE</a:t>
            </a:r>
            <a:endParaRPr lang="zh-CN" altLang="en-US" sz="2400" dirty="0">
              <a:solidFill>
                <a:prstClr val="black"/>
              </a:solidFill>
              <a:ea typeface="宋体"/>
            </a:endParaRPr>
          </a:p>
        </p:txBody>
      </p:sp>
      <p:sp>
        <p:nvSpPr>
          <p:cNvPr id="11" name="矩形 10"/>
          <p:cNvSpPr/>
          <p:nvPr/>
        </p:nvSpPr>
        <p:spPr>
          <a:xfrm>
            <a:off x="5291665" y="1803589"/>
            <a:ext cx="1211512" cy="369332"/>
          </a:xfrm>
          <a:prstGeom prst="rect">
            <a:avLst/>
          </a:prstGeom>
        </p:spPr>
        <p:txBody>
          <a:bodyPr wrap="square">
            <a:spAutoFit/>
          </a:bodyPr>
          <a:lstStyle/>
          <a:p>
            <a:pPr algn="r"/>
            <a:r>
              <a:rPr lang="en-US" altLang="zh-CN" dirty="0">
                <a:solidFill>
                  <a:prstClr val="white"/>
                </a:solidFill>
                <a:cs typeface="微软雅黑"/>
              </a:rPr>
              <a:t>Add Title</a:t>
            </a:r>
            <a:endParaRPr lang="zh-CN" altLang="en-US" dirty="0">
              <a:solidFill>
                <a:prstClr val="white"/>
              </a:solidFill>
              <a:cs typeface="微软雅黑"/>
            </a:endParaRPr>
          </a:p>
        </p:txBody>
      </p:sp>
      <p:sp>
        <p:nvSpPr>
          <p:cNvPr id="12" name="椭圆 11"/>
          <p:cNvSpPr/>
          <p:nvPr/>
        </p:nvSpPr>
        <p:spPr>
          <a:xfrm>
            <a:off x="8416167" y="1916136"/>
            <a:ext cx="170381" cy="170381"/>
          </a:xfrm>
          <a:prstGeom prst="ellipse">
            <a:avLst/>
          </a:prstGeom>
          <a:solidFill>
            <a:srgbClr val="FB946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sp>
        <p:nvSpPr>
          <p:cNvPr id="13" name="矩形 12"/>
          <p:cNvSpPr/>
          <p:nvPr/>
        </p:nvSpPr>
        <p:spPr>
          <a:xfrm>
            <a:off x="6720267" y="1765015"/>
            <a:ext cx="1670499" cy="461665"/>
          </a:xfrm>
          <a:prstGeom prst="rect">
            <a:avLst/>
          </a:prstGeom>
        </p:spPr>
        <p:txBody>
          <a:bodyPr wrap="none" anchor="ctr">
            <a:spAutoFit/>
          </a:bodyPr>
          <a:lstStyle/>
          <a:p>
            <a:pPr algn="r"/>
            <a:r>
              <a:rPr kumimoji="1" lang="en-US" altLang="zh-CN" sz="2400" dirty="0">
                <a:solidFill>
                  <a:prstClr val="white"/>
                </a:solidFill>
                <a:ea typeface="宋体"/>
              </a:rPr>
              <a:t>PART TWO</a:t>
            </a:r>
            <a:endParaRPr lang="zh-CN" altLang="en-US" sz="2400" dirty="0">
              <a:solidFill>
                <a:prstClr val="black"/>
              </a:solidFill>
              <a:ea typeface="宋体"/>
            </a:endParaRPr>
          </a:p>
        </p:txBody>
      </p:sp>
      <p:sp>
        <p:nvSpPr>
          <p:cNvPr id="15" name="矩形 14"/>
          <p:cNvSpPr/>
          <p:nvPr/>
        </p:nvSpPr>
        <p:spPr>
          <a:xfrm>
            <a:off x="5291665" y="2522621"/>
            <a:ext cx="1211512" cy="369332"/>
          </a:xfrm>
          <a:prstGeom prst="rect">
            <a:avLst/>
          </a:prstGeom>
        </p:spPr>
        <p:txBody>
          <a:bodyPr wrap="square">
            <a:spAutoFit/>
          </a:bodyPr>
          <a:lstStyle/>
          <a:p>
            <a:pPr algn="r"/>
            <a:r>
              <a:rPr lang="en-US" altLang="zh-CN" dirty="0">
                <a:solidFill>
                  <a:prstClr val="white"/>
                </a:solidFill>
                <a:ea typeface="微软雅黑"/>
                <a:cs typeface="微软雅黑"/>
              </a:rPr>
              <a:t>Add Title</a:t>
            </a:r>
            <a:endParaRPr kumimoji="1" lang="zh-CN" altLang="en-US" dirty="0">
              <a:solidFill>
                <a:prstClr val="white"/>
              </a:solidFill>
              <a:ea typeface="宋体"/>
            </a:endParaRPr>
          </a:p>
        </p:txBody>
      </p:sp>
      <p:sp>
        <p:nvSpPr>
          <p:cNvPr id="16" name="椭圆 15"/>
          <p:cNvSpPr/>
          <p:nvPr/>
        </p:nvSpPr>
        <p:spPr>
          <a:xfrm>
            <a:off x="8416167" y="2635168"/>
            <a:ext cx="170381" cy="170381"/>
          </a:xfrm>
          <a:prstGeom prst="ellipse">
            <a:avLst/>
          </a:prstGeom>
          <a:solidFill>
            <a:srgbClr val="FB946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sp>
        <p:nvSpPr>
          <p:cNvPr id="17" name="矩形 16"/>
          <p:cNvSpPr/>
          <p:nvPr/>
        </p:nvSpPr>
        <p:spPr>
          <a:xfrm>
            <a:off x="6556159" y="2484047"/>
            <a:ext cx="1834607" cy="461665"/>
          </a:xfrm>
          <a:prstGeom prst="rect">
            <a:avLst/>
          </a:prstGeom>
        </p:spPr>
        <p:txBody>
          <a:bodyPr wrap="none" anchor="ctr">
            <a:spAutoFit/>
          </a:bodyPr>
          <a:lstStyle/>
          <a:p>
            <a:pPr algn="r"/>
            <a:r>
              <a:rPr kumimoji="1" lang="en-US" altLang="zh-CN" sz="2400" dirty="0">
                <a:solidFill>
                  <a:prstClr val="white"/>
                </a:solidFill>
                <a:ea typeface="宋体"/>
              </a:rPr>
              <a:t>PART THREE</a:t>
            </a:r>
            <a:endParaRPr lang="zh-CN" altLang="en-US" sz="2400" dirty="0">
              <a:solidFill>
                <a:prstClr val="black"/>
              </a:solidFill>
              <a:ea typeface="宋体"/>
            </a:endParaRPr>
          </a:p>
        </p:txBody>
      </p:sp>
      <p:sp>
        <p:nvSpPr>
          <p:cNvPr id="19" name="矩形 18"/>
          <p:cNvSpPr/>
          <p:nvPr/>
        </p:nvSpPr>
        <p:spPr>
          <a:xfrm>
            <a:off x="5291665" y="3241654"/>
            <a:ext cx="1211512" cy="369332"/>
          </a:xfrm>
          <a:prstGeom prst="rect">
            <a:avLst/>
          </a:prstGeom>
        </p:spPr>
        <p:txBody>
          <a:bodyPr wrap="square">
            <a:spAutoFit/>
          </a:bodyPr>
          <a:lstStyle/>
          <a:p>
            <a:pPr algn="r"/>
            <a:r>
              <a:rPr lang="en-US" altLang="zh-CN" dirty="0">
                <a:solidFill>
                  <a:prstClr val="white"/>
                </a:solidFill>
                <a:cs typeface="微软雅黑"/>
              </a:rPr>
              <a:t>Add Title</a:t>
            </a:r>
            <a:endParaRPr lang="zh-CN" altLang="en-US" dirty="0">
              <a:solidFill>
                <a:prstClr val="white"/>
              </a:solidFill>
              <a:cs typeface="微软雅黑"/>
            </a:endParaRPr>
          </a:p>
        </p:txBody>
      </p:sp>
      <p:sp>
        <p:nvSpPr>
          <p:cNvPr id="20" name="椭圆 19"/>
          <p:cNvSpPr/>
          <p:nvPr/>
        </p:nvSpPr>
        <p:spPr>
          <a:xfrm>
            <a:off x="8416167" y="3354201"/>
            <a:ext cx="170381" cy="170381"/>
          </a:xfrm>
          <a:prstGeom prst="ellipse">
            <a:avLst/>
          </a:prstGeom>
          <a:solidFill>
            <a:srgbClr val="FB946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ea typeface="宋体"/>
            </a:endParaRPr>
          </a:p>
        </p:txBody>
      </p:sp>
      <p:sp>
        <p:nvSpPr>
          <p:cNvPr id="21" name="矩形 20"/>
          <p:cNvSpPr/>
          <p:nvPr/>
        </p:nvSpPr>
        <p:spPr>
          <a:xfrm>
            <a:off x="6609209" y="3203080"/>
            <a:ext cx="1781557" cy="461665"/>
          </a:xfrm>
          <a:prstGeom prst="rect">
            <a:avLst/>
          </a:prstGeom>
        </p:spPr>
        <p:txBody>
          <a:bodyPr wrap="none" anchor="ctr">
            <a:spAutoFit/>
          </a:bodyPr>
          <a:lstStyle/>
          <a:p>
            <a:pPr algn="r"/>
            <a:r>
              <a:rPr kumimoji="1" lang="en-US" altLang="zh-CN" sz="2400" dirty="0">
                <a:solidFill>
                  <a:prstClr val="white"/>
                </a:solidFill>
                <a:ea typeface="宋体"/>
              </a:rPr>
              <a:t>PART FOUR</a:t>
            </a:r>
            <a:endParaRPr lang="zh-CN" altLang="en-US" sz="2400" dirty="0">
              <a:solidFill>
                <a:prstClr val="black"/>
              </a:solidFill>
              <a:ea typeface="宋体"/>
            </a:endParaRPr>
          </a:p>
        </p:txBody>
      </p:sp>
    </p:spTree>
    <p:extLst>
      <p:ext uri="{BB962C8B-B14F-4D97-AF65-F5344CB8AC3E}">
        <p14:creationId xmlns:p14="http://schemas.microsoft.com/office/powerpoint/2010/main" val="31566694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916015" y="1498850"/>
            <a:ext cx="1512799" cy="1512799"/>
          </a:xfrm>
          <a:prstGeom prst="ellipse">
            <a:avLst/>
          </a:prstGeom>
          <a:solidFill>
            <a:srgbClr val="FB94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5" name="文本框 4"/>
          <p:cNvSpPr txBox="1"/>
          <p:nvPr/>
        </p:nvSpPr>
        <p:spPr>
          <a:xfrm>
            <a:off x="3651872" y="2307201"/>
            <a:ext cx="3576114" cy="270780"/>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6" name="文本框 5"/>
          <p:cNvSpPr txBox="1"/>
          <p:nvPr/>
        </p:nvSpPr>
        <p:spPr>
          <a:xfrm>
            <a:off x="3651872" y="1660870"/>
            <a:ext cx="2125903" cy="646331"/>
          </a:xfrm>
          <a:prstGeom prst="rect">
            <a:avLst/>
          </a:prstGeom>
          <a:noFill/>
        </p:spPr>
        <p:txBody>
          <a:bodyPr wrap="none" rtlCol="0">
            <a:spAutoFit/>
          </a:bodyPr>
          <a:lstStyle/>
          <a:p>
            <a:r>
              <a:rPr lang="en-US" altLang="zh-CN" sz="3600" dirty="0">
                <a:solidFill>
                  <a:prstClr val="white"/>
                </a:solidFill>
                <a:cs typeface="微软雅黑"/>
              </a:rPr>
              <a:t>Add Title</a:t>
            </a:r>
            <a:endParaRPr lang="zh-CN" altLang="en-US" sz="3600" dirty="0">
              <a:solidFill>
                <a:prstClr val="white"/>
              </a:solidFill>
              <a:cs typeface="微软雅黑"/>
            </a:endParaRPr>
          </a:p>
        </p:txBody>
      </p:sp>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lumMod val="95000"/>
                  </a:schemeClr>
                </a:solidFill>
              </a:rPr>
              <a:t>LOGO | COMPANY</a:t>
            </a:r>
            <a:endParaRPr kumimoji="1" lang="zh-CN" altLang="en-US" sz="1000" dirty="0">
              <a:solidFill>
                <a:schemeClr val="bg1">
                  <a:lumMod val="95000"/>
                </a:schemeClr>
              </a:solidFill>
            </a:endParaRPr>
          </a:p>
        </p:txBody>
      </p:sp>
      <p:sp>
        <p:nvSpPr>
          <p:cNvPr id="2" name="矩形 1"/>
          <p:cNvSpPr/>
          <p:nvPr/>
        </p:nvSpPr>
        <p:spPr>
          <a:xfrm>
            <a:off x="2241689" y="1445280"/>
            <a:ext cx="866944" cy="1569660"/>
          </a:xfrm>
          <a:prstGeom prst="rect">
            <a:avLst/>
          </a:prstGeom>
        </p:spPr>
        <p:txBody>
          <a:bodyPr wrap="none">
            <a:spAutoFit/>
          </a:bodyPr>
          <a:lstStyle/>
          <a:p>
            <a:pPr algn="ctr"/>
            <a:r>
              <a:rPr kumimoji="1" lang="en-US" altLang="zh-CN" sz="9600" dirty="0">
                <a:solidFill>
                  <a:srgbClr val="F2F2F2"/>
                </a:solidFill>
              </a:rPr>
              <a:t>1</a:t>
            </a:r>
            <a:endParaRPr kumimoji="1" lang="zh-CN" altLang="en-US" sz="9600" dirty="0">
              <a:solidFill>
                <a:srgbClr val="F2F2F2"/>
              </a:solidFill>
            </a:endParaRPr>
          </a:p>
        </p:txBody>
      </p:sp>
    </p:spTree>
    <p:extLst>
      <p:ext uri="{BB962C8B-B14F-4D97-AF65-F5344CB8AC3E}">
        <p14:creationId xmlns:p14="http://schemas.microsoft.com/office/powerpoint/2010/main" val="1234709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nvSpPr>
        <p:spPr>
          <a:xfrm>
            <a:off x="4232567" y="0"/>
            <a:ext cx="6103349" cy="5143500"/>
          </a:xfrm>
          <a:custGeom>
            <a:avLst/>
            <a:gdLst/>
            <a:ahLst/>
            <a:cxnLst/>
            <a:rect l="l" t="t" r="r" b="b"/>
            <a:pathLst>
              <a:path w="6103349" h="5143500">
                <a:moveTo>
                  <a:pt x="2211962" y="0"/>
                </a:moveTo>
                <a:lnTo>
                  <a:pt x="3342730" y="0"/>
                </a:lnTo>
                <a:lnTo>
                  <a:pt x="3891387" y="0"/>
                </a:lnTo>
                <a:lnTo>
                  <a:pt x="6103349" y="0"/>
                </a:lnTo>
                <a:lnTo>
                  <a:pt x="6103349" y="5143500"/>
                </a:lnTo>
                <a:lnTo>
                  <a:pt x="3342730" y="5143500"/>
                </a:lnTo>
                <a:lnTo>
                  <a:pt x="0" y="5143500"/>
                </a:lnTo>
                <a:close/>
              </a:path>
            </a:pathLst>
          </a:cu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4" name="文本框 3"/>
          <p:cNvSpPr txBox="1"/>
          <p:nvPr/>
        </p:nvSpPr>
        <p:spPr>
          <a:xfrm flipH="1">
            <a:off x="6528811" y="1221750"/>
            <a:ext cx="2082621" cy="584775"/>
          </a:xfrm>
          <a:prstGeom prst="rect">
            <a:avLst/>
          </a:prstGeom>
          <a:noFill/>
        </p:spPr>
        <p:txBody>
          <a:bodyPr wrap="none" rtlCol="0">
            <a:spAutoFit/>
          </a:bodyPr>
          <a:lstStyle/>
          <a:p>
            <a:pPr algn="r"/>
            <a:r>
              <a:rPr kumimoji="1" lang="en-US" altLang="zh-CN" sz="1600" b="1" dirty="0">
                <a:solidFill>
                  <a:prstClr val="white"/>
                </a:solidFill>
                <a:ea typeface="宋体"/>
              </a:rPr>
              <a:t>Add Your Text</a:t>
            </a:r>
          </a:p>
          <a:p>
            <a:pPr algn="r"/>
            <a:r>
              <a:rPr kumimoji="1" lang="en-US" altLang="zh-CN" sz="1600" b="1" dirty="0">
                <a:solidFill>
                  <a:prstClr val="white"/>
                </a:solidFill>
                <a:ea typeface="宋体"/>
              </a:rPr>
              <a:t>AND </a:t>
            </a:r>
            <a:r>
              <a:rPr kumimoji="1" lang="en-US" altLang="zh-CN" sz="1600" b="1" dirty="0">
                <a:solidFill>
                  <a:srgbClr val="F6573E"/>
                </a:solidFill>
                <a:ea typeface="宋体"/>
              </a:rPr>
              <a:t>Add Your Text</a:t>
            </a:r>
            <a:endParaRPr kumimoji="1" lang="zh-CN" altLang="en-US" sz="1600" b="1" dirty="0">
              <a:solidFill>
                <a:srgbClr val="F6573E"/>
              </a:solidFill>
              <a:ea typeface="宋体"/>
            </a:endParaRPr>
          </a:p>
        </p:txBody>
      </p:sp>
      <p:sp>
        <p:nvSpPr>
          <p:cNvPr id="5" name="矩形 4"/>
          <p:cNvSpPr/>
          <p:nvPr/>
        </p:nvSpPr>
        <p:spPr>
          <a:xfrm flipH="1">
            <a:off x="6081783" y="1852018"/>
            <a:ext cx="2529649" cy="2492990"/>
          </a:xfrm>
          <a:prstGeom prst="rect">
            <a:avLst/>
          </a:prstGeom>
          <a:noFill/>
        </p:spPr>
        <p:txBody>
          <a:bodyPr wrap="square">
            <a:spAutoFit/>
          </a:bodyPr>
          <a:lstStyle/>
          <a:p>
            <a:pPr algn="r">
              <a:lnSpc>
                <a:spcPct val="130000"/>
              </a:lnSpc>
            </a:pPr>
            <a:endParaRPr lang="en-US" altLang="en-US" sz="1000" dirty="0">
              <a:solidFill>
                <a:prstClr val="white"/>
              </a:solidFill>
            </a:endParaRPr>
          </a:p>
          <a:p>
            <a:pPr>
              <a:lnSpc>
                <a:spcPct val="130000"/>
              </a:lnSpc>
            </a:pPr>
            <a:r>
              <a:rPr lang="en-US" altLang="zh-CN" sz="1000" dirty="0">
                <a:solidFill>
                  <a:prstClr val="white"/>
                </a:solidFill>
              </a:rPr>
              <a:t>Lorem ipsum dolor sit amet, consectetur adipiscing elit. Morbi ultrices posuere sapien, eu lacinia dui incidunt in. Morbi mattis mattis erat, quis rutrum arcu accumsan at. Aliquam vel interdum sem, non accumsan libero. Sed tempor in ex non tempor. Donec gravida turpis nec quam eleifend bibendum. Sed elit diam, venenatis nec nulla sit amet, vestibulum porta urna.</a:t>
            </a:r>
            <a:endParaRPr lang="zh-CN" altLang="en-US" sz="1000" dirty="0">
              <a:solidFill>
                <a:prstClr val="white"/>
              </a:solidFill>
            </a:endParaRPr>
          </a:p>
        </p:txBody>
      </p:sp>
      <p:sp>
        <p:nvSpPr>
          <p:cNvPr id="6" name="文本框 5"/>
          <p:cNvSpPr txBox="1"/>
          <p:nvPr/>
        </p:nvSpPr>
        <p:spPr>
          <a:xfrm>
            <a:off x="191729" y="4666345"/>
            <a:ext cx="1401383" cy="246221"/>
          </a:xfrm>
          <a:prstGeom prst="rect">
            <a:avLst/>
          </a:prstGeom>
          <a:noFill/>
        </p:spPr>
        <p:txBody>
          <a:bodyPr wrap="none" rtlCol="0">
            <a:spAutoFit/>
          </a:bodyPr>
          <a:lstStyle/>
          <a:p>
            <a:r>
              <a:rPr kumimoji="1" lang="en-US" altLang="zh-CN" sz="1000" dirty="0">
                <a:solidFill>
                  <a:schemeClr val="bg1">
                    <a:lumMod val="95000"/>
                  </a:schemeClr>
                </a:solidFill>
              </a:rPr>
              <a:t>LOGO | COMPANY</a:t>
            </a:r>
            <a:endParaRPr kumimoji="1" lang="zh-CN" altLang="en-US" sz="1000" dirty="0">
              <a:solidFill>
                <a:schemeClr val="bg1">
                  <a:lumMod val="95000"/>
                </a:schemeClr>
              </a:solidFill>
            </a:endParaRPr>
          </a:p>
        </p:txBody>
      </p:sp>
    </p:spTree>
    <p:extLst>
      <p:ext uri="{BB962C8B-B14F-4D97-AF65-F5344CB8AC3E}">
        <p14:creationId xmlns:p14="http://schemas.microsoft.com/office/powerpoint/2010/main" val="407641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1"/>
          <p:cNvSpPr/>
          <p:nvPr/>
        </p:nvSpPr>
        <p:spPr>
          <a:xfrm>
            <a:off x="5472804" y="2797990"/>
            <a:ext cx="1448275" cy="1448275"/>
          </a:xfrm>
          <a:custGeom>
            <a:avLst/>
            <a:gdLst/>
            <a:ahLst/>
            <a:cxnLst/>
            <a:rect l="l" t="t" r="r" b="b"/>
            <a:pathLst>
              <a:path w="1458163" h="1458162">
                <a:moveTo>
                  <a:pt x="0" y="0"/>
                </a:moveTo>
                <a:lnTo>
                  <a:pt x="443145" y="0"/>
                </a:lnTo>
                <a:cubicBezTo>
                  <a:pt x="443145" y="560578"/>
                  <a:pt x="897584" y="1015017"/>
                  <a:pt x="1458162" y="1015017"/>
                </a:cubicBezTo>
                <a:lnTo>
                  <a:pt x="1458163" y="1015017"/>
                </a:lnTo>
                <a:lnTo>
                  <a:pt x="1458163" y="1458162"/>
                </a:lnTo>
                <a:cubicBezTo>
                  <a:pt x="652841" y="1458162"/>
                  <a:pt x="0" y="805321"/>
                  <a:pt x="0" y="0"/>
                </a:cubicBezTo>
                <a:close/>
              </a:path>
            </a:pathLst>
          </a:cu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4" name="椭圆 1"/>
          <p:cNvSpPr/>
          <p:nvPr/>
        </p:nvSpPr>
        <p:spPr>
          <a:xfrm>
            <a:off x="6921078" y="1349374"/>
            <a:ext cx="1448275" cy="1448617"/>
          </a:xfrm>
          <a:custGeom>
            <a:avLst/>
            <a:gdLst/>
            <a:ahLst/>
            <a:cxnLst/>
            <a:rect l="l" t="t" r="r" b="b"/>
            <a:pathLst>
              <a:path w="1458162" h="1458507">
                <a:moveTo>
                  <a:pt x="0" y="0"/>
                </a:moveTo>
                <a:cubicBezTo>
                  <a:pt x="805321" y="0"/>
                  <a:pt x="1458162" y="652841"/>
                  <a:pt x="1458162" y="1458162"/>
                </a:cubicBezTo>
                <a:lnTo>
                  <a:pt x="1458145" y="1458507"/>
                </a:lnTo>
                <a:lnTo>
                  <a:pt x="1015000" y="1458507"/>
                </a:lnTo>
                <a:cubicBezTo>
                  <a:pt x="1015017" y="1458392"/>
                  <a:pt x="1015017" y="1458277"/>
                  <a:pt x="1015017" y="1458162"/>
                </a:cubicBezTo>
                <a:cubicBezTo>
                  <a:pt x="1015017" y="897584"/>
                  <a:pt x="560578" y="443145"/>
                  <a:pt x="0" y="443145"/>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5" name="矩形 2"/>
          <p:cNvSpPr/>
          <p:nvPr/>
        </p:nvSpPr>
        <p:spPr>
          <a:xfrm>
            <a:off x="5472804" y="1349374"/>
            <a:ext cx="1448275" cy="1448617"/>
          </a:xfrm>
          <a:custGeom>
            <a:avLst/>
            <a:gdLst/>
            <a:ahLst/>
            <a:cxnLst/>
            <a:rect l="l" t="t" r="r" b="b"/>
            <a:pathLst>
              <a:path w="1458162" h="1458507">
                <a:moveTo>
                  <a:pt x="1458162" y="0"/>
                </a:moveTo>
                <a:lnTo>
                  <a:pt x="1458162" y="443145"/>
                </a:lnTo>
                <a:cubicBezTo>
                  <a:pt x="897584" y="443145"/>
                  <a:pt x="443145" y="897584"/>
                  <a:pt x="443145" y="1458162"/>
                </a:cubicBezTo>
                <a:lnTo>
                  <a:pt x="443163" y="1458507"/>
                </a:lnTo>
                <a:lnTo>
                  <a:pt x="18" y="1458507"/>
                </a:lnTo>
                <a:cubicBezTo>
                  <a:pt x="0" y="1458392"/>
                  <a:pt x="0" y="1458277"/>
                  <a:pt x="0" y="1458162"/>
                </a:cubicBezTo>
                <a:cubicBezTo>
                  <a:pt x="0" y="652841"/>
                  <a:pt x="652841" y="0"/>
                  <a:pt x="1458162" y="0"/>
                </a:cubicBezTo>
                <a:close/>
              </a:path>
            </a:pathLst>
          </a:cu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6" name="椭圆 1"/>
          <p:cNvSpPr/>
          <p:nvPr/>
        </p:nvSpPr>
        <p:spPr>
          <a:xfrm>
            <a:off x="6921078" y="2797990"/>
            <a:ext cx="1448275" cy="1448275"/>
          </a:xfrm>
          <a:custGeom>
            <a:avLst/>
            <a:gdLst/>
            <a:ahLst/>
            <a:cxnLst/>
            <a:rect l="l" t="t" r="r" b="b"/>
            <a:pathLst>
              <a:path w="1458162" h="1458162">
                <a:moveTo>
                  <a:pt x="1015017" y="0"/>
                </a:moveTo>
                <a:lnTo>
                  <a:pt x="1458162" y="0"/>
                </a:lnTo>
                <a:cubicBezTo>
                  <a:pt x="1458162" y="805321"/>
                  <a:pt x="805321" y="1458162"/>
                  <a:pt x="0" y="1458162"/>
                </a:cubicBezTo>
                <a:lnTo>
                  <a:pt x="0" y="1015017"/>
                </a:lnTo>
                <a:cubicBezTo>
                  <a:pt x="560578" y="1015017"/>
                  <a:pt x="1015017" y="560578"/>
                  <a:pt x="1015017" y="0"/>
                </a:cubicBezTo>
                <a:close/>
              </a:path>
            </a:pathLst>
          </a:cu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29" name="椭圆 28"/>
          <p:cNvSpPr/>
          <p:nvPr/>
        </p:nvSpPr>
        <p:spPr>
          <a:xfrm>
            <a:off x="5472804" y="2577920"/>
            <a:ext cx="440140" cy="440140"/>
          </a:xfrm>
          <a:prstGeom prst="ellipse">
            <a:avLst/>
          </a:prstGeom>
          <a:solidFill>
            <a:schemeClr val="bg1"/>
          </a:solidFill>
          <a:ln>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78" name="组 77"/>
          <p:cNvGrpSpPr/>
          <p:nvPr/>
        </p:nvGrpSpPr>
        <p:grpSpPr>
          <a:xfrm>
            <a:off x="5600134" y="2699867"/>
            <a:ext cx="185479" cy="196248"/>
            <a:chOff x="5455414" y="2626099"/>
            <a:chExt cx="185479" cy="196248"/>
          </a:xfrm>
          <a:solidFill>
            <a:srgbClr val="392C47"/>
          </a:solidFill>
        </p:grpSpPr>
        <p:sp>
          <p:nvSpPr>
            <p:cNvPr id="32" name="Rectangle 5"/>
            <p:cNvSpPr>
              <a:spLocks noChangeArrowheads="1"/>
            </p:cNvSpPr>
            <p:nvPr/>
          </p:nvSpPr>
          <p:spPr bwMode="auto">
            <a:xfrm>
              <a:off x="5542769" y="2656014"/>
              <a:ext cx="11966" cy="1232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33" name="Freeform 6"/>
            <p:cNvSpPr>
              <a:spLocks/>
            </p:cNvSpPr>
            <p:nvPr/>
          </p:nvSpPr>
          <p:spPr bwMode="auto">
            <a:xfrm>
              <a:off x="5455414" y="2792431"/>
              <a:ext cx="99320" cy="29916"/>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34" name="Freeform 7"/>
            <p:cNvSpPr>
              <a:spLocks/>
            </p:cNvSpPr>
            <p:nvPr/>
          </p:nvSpPr>
          <p:spPr bwMode="auto">
            <a:xfrm>
              <a:off x="5542769" y="2792431"/>
              <a:ext cx="98124" cy="29916"/>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35" name="Freeform 8"/>
            <p:cNvSpPr>
              <a:spLocks/>
            </p:cNvSpPr>
            <p:nvPr/>
          </p:nvSpPr>
          <p:spPr bwMode="auto">
            <a:xfrm>
              <a:off x="5455414" y="2626099"/>
              <a:ext cx="99320" cy="153169"/>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36" name="Freeform 9"/>
            <p:cNvSpPr>
              <a:spLocks/>
            </p:cNvSpPr>
            <p:nvPr/>
          </p:nvSpPr>
          <p:spPr bwMode="auto">
            <a:xfrm>
              <a:off x="5542769" y="2626099"/>
              <a:ext cx="98124" cy="153169"/>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grpSp>
      <p:sp>
        <p:nvSpPr>
          <p:cNvPr id="22" name="椭圆 21"/>
          <p:cNvSpPr/>
          <p:nvPr/>
        </p:nvSpPr>
        <p:spPr>
          <a:xfrm>
            <a:off x="6701008" y="1349716"/>
            <a:ext cx="440140" cy="440140"/>
          </a:xfrm>
          <a:prstGeom prst="ellipse">
            <a:avLst/>
          </a:prstGeom>
          <a:solidFill>
            <a:schemeClr val="bg1"/>
          </a:solidFill>
          <a:ln>
            <a:solidFill>
              <a:srgbClr val="FB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76" name="组 75"/>
          <p:cNvGrpSpPr/>
          <p:nvPr/>
        </p:nvGrpSpPr>
        <p:grpSpPr>
          <a:xfrm>
            <a:off x="6824151" y="1459402"/>
            <a:ext cx="193855" cy="193855"/>
            <a:chOff x="6679431" y="1385634"/>
            <a:chExt cx="193855" cy="193855"/>
          </a:xfrm>
          <a:solidFill>
            <a:srgbClr val="FB9460"/>
          </a:solidFill>
        </p:grpSpPr>
        <p:sp>
          <p:nvSpPr>
            <p:cNvPr id="25" name="Freeform 16"/>
            <p:cNvSpPr>
              <a:spLocks/>
            </p:cNvSpPr>
            <p:nvPr/>
          </p:nvSpPr>
          <p:spPr bwMode="auto">
            <a:xfrm>
              <a:off x="6702167" y="1499314"/>
              <a:ext cx="147186" cy="80175"/>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26" name="Freeform 17"/>
            <p:cNvSpPr>
              <a:spLocks/>
            </p:cNvSpPr>
            <p:nvPr/>
          </p:nvSpPr>
          <p:spPr bwMode="auto">
            <a:xfrm>
              <a:off x="6679431" y="1385634"/>
              <a:ext cx="193855" cy="112483"/>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27" name="Freeform 18"/>
            <p:cNvSpPr>
              <a:spLocks/>
            </p:cNvSpPr>
            <p:nvPr/>
          </p:nvSpPr>
          <p:spPr bwMode="auto">
            <a:xfrm>
              <a:off x="6751229" y="1499314"/>
              <a:ext cx="49062" cy="5504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28" name="Freeform 19"/>
            <p:cNvSpPr>
              <a:spLocks noEditPoints="1"/>
            </p:cNvSpPr>
            <p:nvPr/>
          </p:nvSpPr>
          <p:spPr bwMode="auto">
            <a:xfrm>
              <a:off x="6751229" y="1438286"/>
              <a:ext cx="49062" cy="49062"/>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grpSp>
      <p:sp>
        <p:nvSpPr>
          <p:cNvPr id="19" name="椭圆 18"/>
          <p:cNvSpPr/>
          <p:nvPr/>
        </p:nvSpPr>
        <p:spPr>
          <a:xfrm>
            <a:off x="6701009" y="3806123"/>
            <a:ext cx="440140" cy="440140"/>
          </a:xfrm>
          <a:prstGeom prst="ellipse">
            <a:avLst/>
          </a:prstGeom>
          <a:solidFill>
            <a:schemeClr val="bg1"/>
          </a:solidFill>
          <a:ln>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21" name="Freeform 10"/>
          <p:cNvSpPr>
            <a:spLocks/>
          </p:cNvSpPr>
          <p:nvPr/>
        </p:nvSpPr>
        <p:spPr bwMode="auto">
          <a:xfrm>
            <a:off x="6822355" y="3933453"/>
            <a:ext cx="197445" cy="185479"/>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F03F30"/>
          </a:solidFill>
          <a:ln>
            <a:noFill/>
          </a:ln>
          <a:effec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11" name="椭圆 10"/>
          <p:cNvSpPr/>
          <p:nvPr/>
        </p:nvSpPr>
        <p:spPr>
          <a:xfrm>
            <a:off x="7929213" y="2577920"/>
            <a:ext cx="440140" cy="440140"/>
          </a:xfrm>
          <a:prstGeom prst="ellipse">
            <a:avLst/>
          </a:prstGeom>
          <a:solidFill>
            <a:schemeClr val="bg1"/>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80" name="组 79"/>
          <p:cNvGrpSpPr/>
          <p:nvPr/>
        </p:nvGrpSpPr>
        <p:grpSpPr>
          <a:xfrm>
            <a:off x="8050559" y="2710636"/>
            <a:ext cx="197445" cy="174709"/>
            <a:chOff x="7905839" y="2636868"/>
            <a:chExt cx="197445" cy="174709"/>
          </a:xfrm>
          <a:solidFill>
            <a:srgbClr val="666666"/>
          </a:solidFill>
        </p:grpSpPr>
        <p:sp>
          <p:nvSpPr>
            <p:cNvPr id="14" name="Freeform 11"/>
            <p:cNvSpPr>
              <a:spLocks/>
            </p:cNvSpPr>
            <p:nvPr/>
          </p:nvSpPr>
          <p:spPr bwMode="auto">
            <a:xfrm>
              <a:off x="7956098" y="2676357"/>
              <a:ext cx="43079" cy="74191"/>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15" name="Freeform 12"/>
            <p:cNvSpPr>
              <a:spLocks/>
            </p:cNvSpPr>
            <p:nvPr/>
          </p:nvSpPr>
          <p:spPr bwMode="auto">
            <a:xfrm>
              <a:off x="7990800" y="2636868"/>
              <a:ext cx="112484" cy="153169"/>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16" name="Freeform 13"/>
            <p:cNvSpPr>
              <a:spLocks/>
            </p:cNvSpPr>
            <p:nvPr/>
          </p:nvSpPr>
          <p:spPr bwMode="auto">
            <a:xfrm>
              <a:off x="8015929" y="2675160"/>
              <a:ext cx="58635" cy="32309"/>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17" name="Freeform 14"/>
            <p:cNvSpPr>
              <a:spLocks noEditPoints="1"/>
            </p:cNvSpPr>
            <p:nvPr/>
          </p:nvSpPr>
          <p:spPr bwMode="auto">
            <a:xfrm>
              <a:off x="7905839" y="2676357"/>
              <a:ext cx="37095" cy="74191"/>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18" name="Freeform 15"/>
            <p:cNvSpPr>
              <a:spLocks/>
            </p:cNvSpPr>
            <p:nvPr/>
          </p:nvSpPr>
          <p:spPr bwMode="auto">
            <a:xfrm>
              <a:off x="7930969" y="2762515"/>
              <a:ext cx="61028" cy="49062"/>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grpSp>
      <p:sp>
        <p:nvSpPr>
          <p:cNvPr id="38" name="椭圆 37"/>
          <p:cNvSpPr/>
          <p:nvPr/>
        </p:nvSpPr>
        <p:spPr>
          <a:xfrm>
            <a:off x="897017" y="2903535"/>
            <a:ext cx="452588" cy="452588"/>
          </a:xfrm>
          <a:prstGeom prst="ellipse">
            <a:avLst/>
          </a:prstGeom>
          <a:solidFill>
            <a:schemeClr val="bg1"/>
          </a:solidFill>
          <a:ln w="19050">
            <a:solidFill>
              <a:srgbClr val="392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77" name="组 76"/>
          <p:cNvGrpSpPr/>
          <p:nvPr/>
        </p:nvGrpSpPr>
        <p:grpSpPr>
          <a:xfrm>
            <a:off x="1000556" y="2999946"/>
            <a:ext cx="245510" cy="259766"/>
            <a:chOff x="774426" y="2926178"/>
            <a:chExt cx="245510" cy="259766"/>
          </a:xfrm>
          <a:solidFill>
            <a:srgbClr val="392C47"/>
          </a:solidFill>
        </p:grpSpPr>
        <p:sp>
          <p:nvSpPr>
            <p:cNvPr id="40" name="Rectangle 5"/>
            <p:cNvSpPr>
              <a:spLocks noChangeArrowheads="1"/>
            </p:cNvSpPr>
            <p:nvPr/>
          </p:nvSpPr>
          <p:spPr bwMode="auto">
            <a:xfrm>
              <a:off x="890054" y="2965776"/>
              <a:ext cx="15839" cy="16314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41" name="Freeform 6"/>
            <p:cNvSpPr>
              <a:spLocks/>
            </p:cNvSpPr>
            <p:nvPr/>
          </p:nvSpPr>
          <p:spPr bwMode="auto">
            <a:xfrm>
              <a:off x="774426" y="3146345"/>
              <a:ext cx="131466" cy="39599"/>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42" name="Freeform 7"/>
            <p:cNvSpPr>
              <a:spLocks/>
            </p:cNvSpPr>
            <p:nvPr/>
          </p:nvSpPr>
          <p:spPr bwMode="auto">
            <a:xfrm>
              <a:off x="890054" y="3146345"/>
              <a:ext cx="129882" cy="39599"/>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43" name="Freeform 8"/>
            <p:cNvSpPr>
              <a:spLocks/>
            </p:cNvSpPr>
            <p:nvPr/>
          </p:nvSpPr>
          <p:spPr bwMode="auto">
            <a:xfrm>
              <a:off x="774426" y="2926178"/>
              <a:ext cx="131466" cy="202744"/>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44" name="Freeform 9"/>
            <p:cNvSpPr>
              <a:spLocks/>
            </p:cNvSpPr>
            <p:nvPr/>
          </p:nvSpPr>
          <p:spPr bwMode="auto">
            <a:xfrm>
              <a:off x="890054" y="2926178"/>
              <a:ext cx="129882" cy="202744"/>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grpSp>
      <p:sp>
        <p:nvSpPr>
          <p:cNvPr id="46" name="椭圆 45"/>
          <p:cNvSpPr/>
          <p:nvPr/>
        </p:nvSpPr>
        <p:spPr>
          <a:xfrm>
            <a:off x="897017" y="1400367"/>
            <a:ext cx="452588" cy="452588"/>
          </a:xfrm>
          <a:prstGeom prst="ellipse">
            <a:avLst/>
          </a:prstGeom>
          <a:solidFill>
            <a:srgbClr val="FFFFFF"/>
          </a:solidFill>
          <a:ln w="19050">
            <a:solidFill>
              <a:srgbClr val="FB9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75" name="组 74"/>
          <p:cNvGrpSpPr/>
          <p:nvPr/>
        </p:nvGrpSpPr>
        <p:grpSpPr>
          <a:xfrm>
            <a:off x="995012" y="1498362"/>
            <a:ext cx="256597" cy="256598"/>
            <a:chOff x="768882" y="1424594"/>
            <a:chExt cx="256597" cy="256598"/>
          </a:xfrm>
          <a:solidFill>
            <a:srgbClr val="FB9460"/>
          </a:solidFill>
        </p:grpSpPr>
        <p:sp>
          <p:nvSpPr>
            <p:cNvPr id="48" name="Freeform 16"/>
            <p:cNvSpPr>
              <a:spLocks/>
            </p:cNvSpPr>
            <p:nvPr/>
          </p:nvSpPr>
          <p:spPr bwMode="auto">
            <a:xfrm>
              <a:off x="798976" y="1575068"/>
              <a:ext cx="194823" cy="106124"/>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49" name="Freeform 17"/>
            <p:cNvSpPr>
              <a:spLocks/>
            </p:cNvSpPr>
            <p:nvPr/>
          </p:nvSpPr>
          <p:spPr bwMode="auto">
            <a:xfrm>
              <a:off x="768882" y="1424594"/>
              <a:ext cx="256597" cy="148890"/>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50" name="Freeform 18"/>
            <p:cNvSpPr>
              <a:spLocks/>
            </p:cNvSpPr>
            <p:nvPr/>
          </p:nvSpPr>
          <p:spPr bwMode="auto">
            <a:xfrm>
              <a:off x="863918" y="1575068"/>
              <a:ext cx="64941" cy="72861"/>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sp>
          <p:nvSpPr>
            <p:cNvPr id="51" name="Freeform 19"/>
            <p:cNvSpPr>
              <a:spLocks noEditPoints="1"/>
            </p:cNvSpPr>
            <p:nvPr/>
          </p:nvSpPr>
          <p:spPr bwMode="auto">
            <a:xfrm>
              <a:off x="863918" y="1494287"/>
              <a:ext cx="64941" cy="64942"/>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lumMod val="75000"/>
                    <a:lumOff val="25000"/>
                  </a:prstClr>
                </a:solidFill>
                <a:effectLst>
                  <a:outerShdw blurRad="38100" dist="38100" dir="2700000" algn="tl">
                    <a:srgbClr val="000000">
                      <a:alpha val="43137"/>
                    </a:srgbClr>
                  </a:outerShdw>
                </a:effectLst>
                <a:latin typeface="Arial"/>
                <a:ea typeface="微软雅黑"/>
              </a:endParaRPr>
            </a:p>
          </p:txBody>
        </p:sp>
      </p:grpSp>
      <p:sp>
        <p:nvSpPr>
          <p:cNvPr id="53" name="椭圆 52"/>
          <p:cNvSpPr/>
          <p:nvPr/>
        </p:nvSpPr>
        <p:spPr>
          <a:xfrm>
            <a:off x="897017" y="2147451"/>
            <a:ext cx="452588" cy="452588"/>
          </a:xfrm>
          <a:prstGeom prst="ellipse">
            <a:avLst/>
          </a:prstGeom>
          <a:solidFill>
            <a:schemeClr val="bg1"/>
          </a:solidFill>
          <a:ln w="19050">
            <a:solidFill>
              <a:srgbClr val="F03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sp>
        <p:nvSpPr>
          <p:cNvPr id="54" name="Freeform 10"/>
          <p:cNvSpPr>
            <a:spLocks/>
          </p:cNvSpPr>
          <p:nvPr/>
        </p:nvSpPr>
        <p:spPr bwMode="auto">
          <a:xfrm>
            <a:off x="992636" y="2250990"/>
            <a:ext cx="261349" cy="245511"/>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F03F30"/>
          </a:solidFill>
          <a:ln>
            <a:noFill/>
          </a:ln>
          <a:effec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56" name="椭圆 55"/>
          <p:cNvSpPr/>
          <p:nvPr/>
        </p:nvSpPr>
        <p:spPr>
          <a:xfrm>
            <a:off x="897017" y="3659619"/>
            <a:ext cx="452588" cy="452588"/>
          </a:xfrm>
          <a:prstGeom prst="ellipse">
            <a:avLst/>
          </a:prstGeom>
          <a:solidFill>
            <a:schemeClr val="bg1"/>
          </a:solidFill>
          <a:ln w="1905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微软雅黑"/>
            </a:endParaRPr>
          </a:p>
        </p:txBody>
      </p:sp>
      <p:grpSp>
        <p:nvGrpSpPr>
          <p:cNvPr id="79" name="组 78"/>
          <p:cNvGrpSpPr/>
          <p:nvPr/>
        </p:nvGrpSpPr>
        <p:grpSpPr>
          <a:xfrm>
            <a:off x="992636" y="3770285"/>
            <a:ext cx="261349" cy="231255"/>
            <a:chOff x="766506" y="3696517"/>
            <a:chExt cx="261349" cy="231255"/>
          </a:xfrm>
          <a:solidFill>
            <a:srgbClr val="666666"/>
          </a:solidFill>
        </p:grpSpPr>
        <p:sp>
          <p:nvSpPr>
            <p:cNvPr id="58" name="Freeform 11"/>
            <p:cNvSpPr>
              <a:spLocks/>
            </p:cNvSpPr>
            <p:nvPr/>
          </p:nvSpPr>
          <p:spPr bwMode="auto">
            <a:xfrm>
              <a:off x="833031" y="3748787"/>
              <a:ext cx="57021" cy="98204"/>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59" name="Freeform 12"/>
            <p:cNvSpPr>
              <a:spLocks/>
            </p:cNvSpPr>
            <p:nvPr/>
          </p:nvSpPr>
          <p:spPr bwMode="auto">
            <a:xfrm>
              <a:off x="878966" y="3696517"/>
              <a:ext cx="148889" cy="202743"/>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60" name="Freeform 13"/>
            <p:cNvSpPr>
              <a:spLocks/>
            </p:cNvSpPr>
            <p:nvPr/>
          </p:nvSpPr>
          <p:spPr bwMode="auto">
            <a:xfrm>
              <a:off x="912228" y="3747203"/>
              <a:ext cx="77612" cy="42767"/>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61" name="Freeform 14"/>
            <p:cNvSpPr>
              <a:spLocks noEditPoints="1"/>
            </p:cNvSpPr>
            <p:nvPr/>
          </p:nvSpPr>
          <p:spPr bwMode="auto">
            <a:xfrm>
              <a:off x="766506" y="3748787"/>
              <a:ext cx="49101" cy="98204"/>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sp>
          <p:nvSpPr>
            <p:cNvPr id="62" name="Freeform 15"/>
            <p:cNvSpPr>
              <a:spLocks/>
            </p:cNvSpPr>
            <p:nvPr/>
          </p:nvSpPr>
          <p:spPr bwMode="auto">
            <a:xfrm>
              <a:off x="799769" y="3862830"/>
              <a:ext cx="80780" cy="64942"/>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a:solidFill>
                  <a:prstClr val="black"/>
                </a:solidFill>
                <a:latin typeface="Arial"/>
                <a:ea typeface="微软雅黑"/>
              </a:endParaRPr>
            </a:p>
          </p:txBody>
        </p:sp>
      </p:grpSp>
      <p:sp>
        <p:nvSpPr>
          <p:cNvPr id="64" name="文本框 8"/>
          <p:cNvSpPr txBox="1"/>
          <p:nvPr/>
        </p:nvSpPr>
        <p:spPr>
          <a:xfrm>
            <a:off x="1427569" y="1509995"/>
            <a:ext cx="3481254" cy="470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rPr>
              <a:t>Lorem ipsum dolor sit amet, consectetur adipiscing elit. Morbi ultrices posuere sapien, eu lacinia dui.</a:t>
            </a:r>
            <a:endParaRPr lang="en-US" altLang="zh-CN" sz="1000" dirty="0">
              <a:solidFill>
                <a:schemeClr val="tx1">
                  <a:lumMod val="75000"/>
                  <a:lumOff val="25000"/>
                </a:schemeClr>
              </a:solidFill>
            </a:endParaRPr>
          </a:p>
        </p:txBody>
      </p:sp>
      <p:sp>
        <p:nvSpPr>
          <p:cNvPr id="65" name="矩形 64"/>
          <p:cNvSpPr/>
          <p:nvPr/>
        </p:nvSpPr>
        <p:spPr>
          <a:xfrm>
            <a:off x="1427568" y="1320902"/>
            <a:ext cx="1220206" cy="276999"/>
          </a:xfrm>
          <a:prstGeom prst="rect">
            <a:avLst/>
          </a:prstGeom>
        </p:spPr>
        <p:txBody>
          <a:bodyPr wrap="none">
            <a:spAutoFit/>
          </a:bodyPr>
          <a:lstStyle/>
          <a:p>
            <a:pPr lvl="0"/>
            <a:r>
              <a:rPr lang="en-US" altLang="zh-CN" sz="1200" b="1" dirty="0">
                <a:solidFill>
                  <a:srgbClr val="FB9460"/>
                </a:solidFill>
              </a:rPr>
              <a:t>Add Your Text</a:t>
            </a:r>
          </a:p>
        </p:txBody>
      </p:sp>
      <p:sp>
        <p:nvSpPr>
          <p:cNvPr id="67" name="文本框 8"/>
          <p:cNvSpPr txBox="1"/>
          <p:nvPr/>
        </p:nvSpPr>
        <p:spPr>
          <a:xfrm>
            <a:off x="1427569" y="2260502"/>
            <a:ext cx="3481254" cy="4847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rPr>
              <a:t>Lorem ipsum dolor sit amet, consectetur adipiscing elit. Morbi ultrices posuere sapien, eu lacinia dui.</a:t>
            </a:r>
            <a:endParaRPr lang="en-US" altLang="zh-CN" sz="1000" dirty="0">
              <a:solidFill>
                <a:schemeClr val="tx1">
                  <a:lumMod val="75000"/>
                  <a:lumOff val="25000"/>
                </a:schemeClr>
              </a:solidFill>
            </a:endParaRPr>
          </a:p>
        </p:txBody>
      </p:sp>
      <p:sp>
        <p:nvSpPr>
          <p:cNvPr id="68" name="矩形 67"/>
          <p:cNvSpPr/>
          <p:nvPr/>
        </p:nvSpPr>
        <p:spPr>
          <a:xfrm>
            <a:off x="1427568" y="2071409"/>
            <a:ext cx="1220206" cy="276999"/>
          </a:xfrm>
          <a:prstGeom prst="rect">
            <a:avLst/>
          </a:prstGeom>
        </p:spPr>
        <p:txBody>
          <a:bodyPr wrap="none">
            <a:spAutoFit/>
          </a:bodyPr>
          <a:lstStyle/>
          <a:p>
            <a:pPr lvl="0"/>
            <a:r>
              <a:rPr lang="en-US" altLang="zh-CN" sz="1200" b="1" dirty="0">
                <a:solidFill>
                  <a:srgbClr val="EA5503"/>
                </a:solidFill>
              </a:rPr>
              <a:t>Add Your Text</a:t>
            </a:r>
          </a:p>
        </p:txBody>
      </p:sp>
      <p:sp>
        <p:nvSpPr>
          <p:cNvPr id="70" name="文本框 8"/>
          <p:cNvSpPr txBox="1"/>
          <p:nvPr/>
        </p:nvSpPr>
        <p:spPr>
          <a:xfrm>
            <a:off x="1427569" y="3011009"/>
            <a:ext cx="3481254" cy="4847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rPr>
              <a:t>Lorem ipsum dolor sit amet, consectetur adipiscing elit. Morbi ultrices posuere sapien, eu lacinia dui.</a:t>
            </a:r>
            <a:endParaRPr lang="en-US" altLang="zh-CN" sz="1000" dirty="0">
              <a:solidFill>
                <a:schemeClr val="tx1">
                  <a:lumMod val="75000"/>
                  <a:lumOff val="25000"/>
                </a:schemeClr>
              </a:solidFill>
            </a:endParaRPr>
          </a:p>
        </p:txBody>
      </p:sp>
      <p:sp>
        <p:nvSpPr>
          <p:cNvPr id="71" name="矩形 70"/>
          <p:cNvSpPr/>
          <p:nvPr/>
        </p:nvSpPr>
        <p:spPr>
          <a:xfrm>
            <a:off x="1427568" y="2821916"/>
            <a:ext cx="1220206" cy="276999"/>
          </a:xfrm>
          <a:prstGeom prst="rect">
            <a:avLst/>
          </a:prstGeom>
        </p:spPr>
        <p:txBody>
          <a:bodyPr wrap="none">
            <a:spAutoFit/>
          </a:bodyPr>
          <a:lstStyle/>
          <a:p>
            <a:pPr lvl="0"/>
            <a:r>
              <a:rPr lang="en-US" altLang="zh-CN" sz="1200" b="1" dirty="0">
                <a:solidFill>
                  <a:srgbClr val="392C47"/>
                </a:solidFill>
              </a:rPr>
              <a:t>Add Your Text</a:t>
            </a:r>
          </a:p>
        </p:txBody>
      </p:sp>
      <p:sp>
        <p:nvSpPr>
          <p:cNvPr id="73" name="文本框 8"/>
          <p:cNvSpPr txBox="1"/>
          <p:nvPr/>
        </p:nvSpPr>
        <p:spPr>
          <a:xfrm>
            <a:off x="1427569" y="3761517"/>
            <a:ext cx="3481254" cy="4847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000" dirty="0">
                <a:solidFill>
                  <a:srgbClr val="000000"/>
                </a:solidFill>
              </a:rPr>
              <a:t>Lorem ipsum dolor sit amet, consectetur adipiscing elit. Morbi ultrices posuere sapien, eu lacinia dui.</a:t>
            </a:r>
            <a:endParaRPr lang="en-US" altLang="zh-CN" sz="1000" dirty="0">
              <a:solidFill>
                <a:schemeClr val="tx1">
                  <a:lumMod val="75000"/>
                  <a:lumOff val="25000"/>
                </a:schemeClr>
              </a:solidFill>
            </a:endParaRPr>
          </a:p>
        </p:txBody>
      </p:sp>
      <p:sp>
        <p:nvSpPr>
          <p:cNvPr id="74" name="矩形 73"/>
          <p:cNvSpPr/>
          <p:nvPr/>
        </p:nvSpPr>
        <p:spPr>
          <a:xfrm>
            <a:off x="1427568" y="3572424"/>
            <a:ext cx="1220206" cy="276999"/>
          </a:xfrm>
          <a:prstGeom prst="rect">
            <a:avLst/>
          </a:prstGeom>
        </p:spPr>
        <p:txBody>
          <a:bodyPr wrap="none">
            <a:spAutoFit/>
          </a:bodyPr>
          <a:lstStyle/>
          <a:p>
            <a:pPr lvl="0"/>
            <a:r>
              <a:rPr lang="en-US" altLang="zh-CN" sz="1200" b="1" dirty="0">
                <a:solidFill>
                  <a:srgbClr val="666666"/>
                </a:solidFill>
              </a:rPr>
              <a:t>Add Your Text</a:t>
            </a:r>
          </a:p>
        </p:txBody>
      </p:sp>
      <p:sp>
        <p:nvSpPr>
          <p:cNvPr id="81" name="矩形 80"/>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2" name="文本框 81"/>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grpSp>
        <p:nvGrpSpPr>
          <p:cNvPr id="88" name="组 87"/>
          <p:cNvGrpSpPr/>
          <p:nvPr/>
        </p:nvGrpSpPr>
        <p:grpSpPr>
          <a:xfrm>
            <a:off x="180431" y="96363"/>
            <a:ext cx="4066891" cy="769441"/>
            <a:chOff x="204854" y="47511"/>
            <a:chExt cx="4066891" cy="769441"/>
          </a:xfrm>
        </p:grpSpPr>
        <p:sp>
          <p:nvSpPr>
            <p:cNvPr id="83" name="文本框 82"/>
            <p:cNvSpPr txBox="1"/>
            <p:nvPr/>
          </p:nvSpPr>
          <p:spPr>
            <a:xfrm>
              <a:off x="648691" y="438312"/>
              <a:ext cx="3623054"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84" name="文本框 83"/>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87" name="文本框 86"/>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1</a:t>
              </a:r>
              <a:endParaRPr lang="zh-CN" altLang="en-US" sz="4400" dirty="0">
                <a:solidFill>
                  <a:prstClr val="white"/>
                </a:solidFill>
                <a:cs typeface="微软雅黑"/>
              </a:endParaRPr>
            </a:p>
          </p:txBody>
        </p:sp>
      </p:grpSp>
    </p:spTree>
    <p:extLst>
      <p:ext uri="{BB962C8B-B14F-4D97-AF65-F5344CB8AC3E}">
        <p14:creationId xmlns:p14="http://schemas.microsoft.com/office/powerpoint/2010/main" val="16499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
        <p:nvSpPr>
          <p:cNvPr id="3" name="矩形 2"/>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4" name="组 3"/>
          <p:cNvGrpSpPr/>
          <p:nvPr/>
        </p:nvGrpSpPr>
        <p:grpSpPr>
          <a:xfrm>
            <a:off x="180431" y="96363"/>
            <a:ext cx="3980751" cy="769441"/>
            <a:chOff x="204854" y="47511"/>
            <a:chExt cx="3980751" cy="769441"/>
          </a:xfrm>
        </p:grpSpPr>
        <p:sp>
          <p:nvSpPr>
            <p:cNvPr id="5" name="文本框 4"/>
            <p:cNvSpPr txBox="1"/>
            <p:nvPr/>
          </p:nvSpPr>
          <p:spPr>
            <a:xfrm>
              <a:off x="648690" y="438312"/>
              <a:ext cx="3536915"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6" name="文本框 5"/>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7" name="文本框 6"/>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1</a:t>
              </a:r>
              <a:endParaRPr lang="zh-CN" altLang="en-US" sz="4400" dirty="0">
                <a:solidFill>
                  <a:prstClr val="white"/>
                </a:solidFill>
                <a:cs typeface="微软雅黑"/>
              </a:endParaRPr>
            </a:p>
          </p:txBody>
        </p:sp>
      </p:grpSp>
      <p:sp>
        <p:nvSpPr>
          <p:cNvPr id="8" name="矩形 7"/>
          <p:cNvSpPr/>
          <p:nvPr/>
        </p:nvSpPr>
        <p:spPr>
          <a:xfrm>
            <a:off x="503548" y="1329612"/>
            <a:ext cx="1932251" cy="2880320"/>
          </a:xfrm>
          <a:prstGeom prst="rect">
            <a:avLst/>
          </a:pr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4" descr="C:\Documents and Settings\Administrator\桌面\高清配图\高清图片01\18.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13845" r="13845"/>
          <a:stretch/>
        </p:blipFill>
        <p:spPr bwMode="auto">
          <a:xfrm>
            <a:off x="569572" y="1401620"/>
            <a:ext cx="1800201" cy="1800200"/>
          </a:xfrm>
          <a:prstGeom prst="rect">
            <a:avLst/>
          </a:prstGeom>
          <a:noFill/>
          <a:effectLst>
            <a:innerShdw blurRad="63500" dist="50800" dir="5400000">
              <a:prstClr val="black">
                <a:alpha val="50000"/>
              </a:prstClr>
            </a:innerShdw>
          </a:effectLst>
          <a:extLst>
            <a:ext uri="{909E8E84-426E-40dd-AFC4-6F175D3DCCD1}">
              <a14:hiddenFill xmlns:a14="http://schemas.microsoft.com/office/drawing/2010/main" xmlns="">
                <a:solidFill>
                  <a:srgbClr val="FFFFFF"/>
                </a:solidFill>
              </a14:hiddenFill>
            </a:ext>
          </a:extLst>
        </p:spPr>
      </p:pic>
      <p:sp>
        <p:nvSpPr>
          <p:cNvPr id="17" name="文本框 16"/>
          <p:cNvSpPr txBox="1"/>
          <p:nvPr/>
        </p:nvSpPr>
        <p:spPr>
          <a:xfrm>
            <a:off x="562946" y="3514310"/>
            <a:ext cx="1841922" cy="492443"/>
          </a:xfrm>
          <a:prstGeom prst="rect">
            <a:avLst/>
          </a:prstGeom>
          <a:noFill/>
        </p:spPr>
        <p:txBody>
          <a:bodyPr wrap="square" rtlCol="0">
            <a:spAutoFit/>
          </a:bodyPr>
          <a:lstStyle/>
          <a:p>
            <a:pPr>
              <a:lnSpc>
                <a:spcPct val="130000"/>
              </a:lnSpc>
            </a:pPr>
            <a:r>
              <a:rPr lang="en-US" altLang="zh-CN" sz="1000" dirty="0">
                <a:solidFill>
                  <a:srgbClr val="FFFFFF"/>
                </a:solidFill>
                <a:cs typeface="Arial" panose="020B0604020202020204" pitchFamily="34" charset="0"/>
              </a:rPr>
              <a:t>Lorem ipsum dolor sit amet, consectetur adipiscing elit.</a:t>
            </a:r>
            <a:endParaRPr lang="zh-CN" altLang="en-US" sz="1000" dirty="0">
              <a:solidFill>
                <a:srgbClr val="FFFFFF"/>
              </a:solidFill>
              <a:cs typeface="Arial" panose="020B0604020202020204" pitchFamily="34" charset="0"/>
            </a:endParaRPr>
          </a:p>
        </p:txBody>
      </p:sp>
      <p:sp>
        <p:nvSpPr>
          <p:cNvPr id="18" name="矩形 17"/>
          <p:cNvSpPr/>
          <p:nvPr/>
        </p:nvSpPr>
        <p:spPr>
          <a:xfrm>
            <a:off x="655097" y="3263162"/>
            <a:ext cx="1391101" cy="307777"/>
          </a:xfrm>
          <a:prstGeom prst="rect">
            <a:avLst/>
          </a:prstGeom>
        </p:spPr>
        <p:txBody>
          <a:bodyPr wrap="none">
            <a:spAutoFit/>
          </a:bodyPr>
          <a:lstStyle/>
          <a:p>
            <a:r>
              <a:rPr lang="en-US" altLang="zh-CN" sz="1400" b="1" dirty="0">
                <a:solidFill>
                  <a:srgbClr val="FFFFFF"/>
                </a:solidFill>
                <a:cs typeface="Arial" panose="020B0604020202020204" pitchFamily="34" charset="0"/>
              </a:rPr>
              <a:t>Add Your </a:t>
            </a:r>
            <a:r>
              <a:rPr lang="en-US" altLang="zh-CN" sz="1400" b="1" dirty="0">
                <a:solidFill>
                  <a:srgbClr val="FFFFFF"/>
                </a:solidFill>
              </a:rPr>
              <a:t>Text</a:t>
            </a:r>
          </a:p>
        </p:txBody>
      </p:sp>
      <p:sp>
        <p:nvSpPr>
          <p:cNvPr id="9" name="矩形 8"/>
          <p:cNvSpPr/>
          <p:nvPr/>
        </p:nvSpPr>
        <p:spPr>
          <a:xfrm>
            <a:off x="2559764" y="1329612"/>
            <a:ext cx="1932251" cy="2880320"/>
          </a:xfrm>
          <a:prstGeom prst="rect">
            <a:avLst/>
          </a:pr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descr="C:\Documents and Settings\Administrator\桌面\高清配图\高清图片01\21.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2679" r="12365"/>
          <a:stretch/>
        </p:blipFill>
        <p:spPr bwMode="auto">
          <a:xfrm>
            <a:off x="2624862" y="2337724"/>
            <a:ext cx="1800201" cy="1800200"/>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Lst>
        </p:spPr>
      </p:pic>
      <p:sp>
        <p:nvSpPr>
          <p:cNvPr id="20" name="文本框 19"/>
          <p:cNvSpPr txBox="1"/>
          <p:nvPr/>
        </p:nvSpPr>
        <p:spPr>
          <a:xfrm>
            <a:off x="2624862" y="1664885"/>
            <a:ext cx="1852366" cy="492443"/>
          </a:xfrm>
          <a:prstGeom prst="rect">
            <a:avLst/>
          </a:prstGeom>
          <a:noFill/>
        </p:spPr>
        <p:txBody>
          <a:bodyPr wrap="square" rtlCol="0">
            <a:spAutoFit/>
          </a:bodyPr>
          <a:lstStyle/>
          <a:p>
            <a:pPr>
              <a:lnSpc>
                <a:spcPct val="130000"/>
              </a:lnSpc>
            </a:pPr>
            <a:r>
              <a:rPr lang="en-US" altLang="zh-CN" sz="1000" dirty="0">
                <a:solidFill>
                  <a:srgbClr val="FFFFFF"/>
                </a:solidFill>
                <a:cs typeface="Arial" panose="020B0604020202020204" pitchFamily="34" charset="0"/>
              </a:rPr>
              <a:t>Lorem ipsum dolor sit amet, consectetur adipiscing elit.</a:t>
            </a:r>
            <a:endParaRPr lang="zh-CN" altLang="en-US" sz="1000" dirty="0">
              <a:solidFill>
                <a:srgbClr val="FFFFFF"/>
              </a:solidFill>
              <a:cs typeface="Arial" panose="020B0604020202020204" pitchFamily="34" charset="0"/>
            </a:endParaRPr>
          </a:p>
        </p:txBody>
      </p:sp>
      <p:sp>
        <p:nvSpPr>
          <p:cNvPr id="21" name="矩形 20"/>
          <p:cNvSpPr/>
          <p:nvPr/>
        </p:nvSpPr>
        <p:spPr>
          <a:xfrm>
            <a:off x="2704336" y="1413737"/>
            <a:ext cx="1391101" cy="307777"/>
          </a:xfrm>
          <a:prstGeom prst="rect">
            <a:avLst/>
          </a:prstGeom>
        </p:spPr>
        <p:txBody>
          <a:bodyPr wrap="none">
            <a:spAutoFit/>
          </a:bodyPr>
          <a:lstStyle/>
          <a:p>
            <a:r>
              <a:rPr lang="en-US" altLang="zh-CN" sz="1400" b="1" dirty="0">
                <a:solidFill>
                  <a:srgbClr val="FFFFFF"/>
                </a:solidFill>
                <a:cs typeface="Arial" panose="020B0604020202020204" pitchFamily="34" charset="0"/>
              </a:rPr>
              <a:t>Add Your </a:t>
            </a:r>
            <a:r>
              <a:rPr lang="en-US" altLang="zh-CN" sz="1400" b="1" dirty="0">
                <a:solidFill>
                  <a:srgbClr val="FFFFFF"/>
                </a:solidFill>
              </a:rPr>
              <a:t>Text</a:t>
            </a:r>
          </a:p>
        </p:txBody>
      </p:sp>
      <p:sp>
        <p:nvSpPr>
          <p:cNvPr id="10" name="矩形 9"/>
          <p:cNvSpPr/>
          <p:nvPr/>
        </p:nvSpPr>
        <p:spPr>
          <a:xfrm>
            <a:off x="4615981" y="1329612"/>
            <a:ext cx="1932251" cy="2880320"/>
          </a:xfrm>
          <a:prstGeom prst="rect">
            <a:avLst/>
          </a:pr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5" descr="C:\Documents and Settings\Administrator\桌面\高清配图\高清图片01\19.jp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21110" r="3831"/>
          <a:stretch/>
        </p:blipFill>
        <p:spPr bwMode="auto">
          <a:xfrm>
            <a:off x="4682006" y="1401620"/>
            <a:ext cx="1800200" cy="1800200"/>
          </a:xfrm>
          <a:prstGeom prst="rect">
            <a:avLst/>
          </a:prstGeom>
          <a:noFill/>
          <a:effectLst>
            <a:innerShdw blurRad="63500" dist="50800" dir="5400000">
              <a:prstClr val="black">
                <a:alpha val="50000"/>
              </a:prstClr>
            </a:innerShdw>
          </a:effectLst>
          <a:extLst>
            <a:ext uri="{909E8E84-426E-40dd-AFC4-6F175D3DCCD1}">
              <a14:hiddenFill xmlns:a14="http://schemas.microsoft.com/office/drawing/2010/main" xmlns="">
                <a:solidFill>
                  <a:srgbClr val="FFFFFF"/>
                </a:solidFill>
              </a14:hiddenFill>
            </a:ext>
          </a:extLst>
        </p:spPr>
      </p:pic>
      <p:sp>
        <p:nvSpPr>
          <p:cNvPr id="23" name="文本框 22"/>
          <p:cNvSpPr txBox="1"/>
          <p:nvPr/>
        </p:nvSpPr>
        <p:spPr>
          <a:xfrm>
            <a:off x="4682006" y="3532325"/>
            <a:ext cx="1866226" cy="492443"/>
          </a:xfrm>
          <a:prstGeom prst="rect">
            <a:avLst/>
          </a:prstGeom>
          <a:noFill/>
        </p:spPr>
        <p:txBody>
          <a:bodyPr wrap="square" rtlCol="0">
            <a:spAutoFit/>
          </a:bodyPr>
          <a:lstStyle/>
          <a:p>
            <a:pPr>
              <a:lnSpc>
                <a:spcPct val="130000"/>
              </a:lnSpc>
            </a:pPr>
            <a:r>
              <a:rPr lang="en-US" altLang="zh-CN" sz="1000" dirty="0">
                <a:solidFill>
                  <a:srgbClr val="FFFFFF"/>
                </a:solidFill>
                <a:cs typeface="Arial" panose="020B0604020202020204" pitchFamily="34" charset="0"/>
              </a:rPr>
              <a:t>Lorem ipsum dolor sit amet, consectetur adipiscing elit.</a:t>
            </a:r>
            <a:endParaRPr lang="zh-CN" altLang="en-US" sz="1000" dirty="0">
              <a:solidFill>
                <a:srgbClr val="FFFFFF"/>
              </a:solidFill>
              <a:cs typeface="Arial" panose="020B0604020202020204" pitchFamily="34" charset="0"/>
            </a:endParaRPr>
          </a:p>
        </p:txBody>
      </p:sp>
      <p:sp>
        <p:nvSpPr>
          <p:cNvPr id="24" name="矩形 23"/>
          <p:cNvSpPr/>
          <p:nvPr/>
        </p:nvSpPr>
        <p:spPr>
          <a:xfrm>
            <a:off x="4754230" y="3281177"/>
            <a:ext cx="1391101" cy="307777"/>
          </a:xfrm>
          <a:prstGeom prst="rect">
            <a:avLst/>
          </a:prstGeom>
        </p:spPr>
        <p:txBody>
          <a:bodyPr wrap="none">
            <a:spAutoFit/>
          </a:bodyPr>
          <a:lstStyle/>
          <a:p>
            <a:r>
              <a:rPr lang="en-US" altLang="zh-CN" sz="1400" b="1" dirty="0">
                <a:solidFill>
                  <a:srgbClr val="FFFFFF"/>
                </a:solidFill>
                <a:cs typeface="Arial" panose="020B0604020202020204" pitchFamily="34" charset="0"/>
              </a:rPr>
              <a:t>Add Your </a:t>
            </a:r>
            <a:r>
              <a:rPr lang="en-US" altLang="zh-CN" sz="1400" b="1" dirty="0">
                <a:solidFill>
                  <a:srgbClr val="FFFFFF"/>
                </a:solidFill>
              </a:rPr>
              <a:t>Text</a:t>
            </a:r>
          </a:p>
        </p:txBody>
      </p:sp>
      <p:sp>
        <p:nvSpPr>
          <p:cNvPr id="11" name="矩形 10"/>
          <p:cNvSpPr/>
          <p:nvPr/>
        </p:nvSpPr>
        <p:spPr>
          <a:xfrm>
            <a:off x="6672197" y="1329612"/>
            <a:ext cx="1932251" cy="288032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6" descr="C:\Documents and Settings\Administrator\桌面\高清配图\高清图片01\22.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4032" r="21011"/>
          <a:stretch/>
        </p:blipFill>
        <p:spPr bwMode="auto">
          <a:xfrm>
            <a:off x="6738220" y="2337724"/>
            <a:ext cx="1800200" cy="1800200"/>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Lst>
        </p:spPr>
      </p:pic>
      <p:sp>
        <p:nvSpPr>
          <p:cNvPr id="26" name="文本框 25"/>
          <p:cNvSpPr txBox="1"/>
          <p:nvPr/>
        </p:nvSpPr>
        <p:spPr>
          <a:xfrm>
            <a:off x="6672196" y="1662436"/>
            <a:ext cx="1866223" cy="492443"/>
          </a:xfrm>
          <a:prstGeom prst="rect">
            <a:avLst/>
          </a:prstGeom>
          <a:noFill/>
        </p:spPr>
        <p:txBody>
          <a:bodyPr wrap="square" rtlCol="0">
            <a:spAutoFit/>
          </a:bodyPr>
          <a:lstStyle/>
          <a:p>
            <a:pPr>
              <a:lnSpc>
                <a:spcPct val="130000"/>
              </a:lnSpc>
            </a:pPr>
            <a:r>
              <a:rPr lang="en-US" altLang="zh-CN" sz="1000" dirty="0">
                <a:solidFill>
                  <a:srgbClr val="FFFFFF"/>
                </a:solidFill>
                <a:cs typeface="Arial" panose="020B0604020202020204" pitchFamily="34" charset="0"/>
              </a:rPr>
              <a:t>Lorem ipsum dolor sit amet, consectetur adipiscing elit.</a:t>
            </a:r>
            <a:endParaRPr lang="zh-CN" altLang="en-US" sz="1000" dirty="0">
              <a:solidFill>
                <a:srgbClr val="FFFFFF"/>
              </a:solidFill>
              <a:cs typeface="Arial" panose="020B0604020202020204" pitchFamily="34" charset="0"/>
            </a:endParaRPr>
          </a:p>
        </p:txBody>
      </p:sp>
      <p:sp>
        <p:nvSpPr>
          <p:cNvPr id="27" name="矩形 26"/>
          <p:cNvSpPr/>
          <p:nvPr/>
        </p:nvSpPr>
        <p:spPr>
          <a:xfrm>
            <a:off x="6819963" y="1411288"/>
            <a:ext cx="1391101" cy="307777"/>
          </a:xfrm>
          <a:prstGeom prst="rect">
            <a:avLst/>
          </a:prstGeom>
        </p:spPr>
        <p:txBody>
          <a:bodyPr wrap="none">
            <a:spAutoFit/>
          </a:bodyPr>
          <a:lstStyle/>
          <a:p>
            <a:r>
              <a:rPr lang="en-US" altLang="zh-CN" sz="1400" b="1" dirty="0">
                <a:solidFill>
                  <a:srgbClr val="FFFFFF"/>
                </a:solidFill>
                <a:cs typeface="Arial" panose="020B0604020202020204" pitchFamily="34" charset="0"/>
              </a:rPr>
              <a:t>Add Your </a:t>
            </a:r>
            <a:r>
              <a:rPr lang="en-US" altLang="zh-CN" sz="1400" b="1" dirty="0">
                <a:solidFill>
                  <a:srgbClr val="FFFFFF"/>
                </a:solidFill>
              </a:rPr>
              <a:t>Text</a:t>
            </a:r>
          </a:p>
        </p:txBody>
      </p:sp>
    </p:spTree>
    <p:extLst>
      <p:ext uri="{BB962C8B-B14F-4D97-AF65-F5344CB8AC3E}">
        <p14:creationId xmlns:p14="http://schemas.microsoft.com/office/powerpoint/2010/main" val="193882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lumMod val="95000"/>
                  </a:schemeClr>
                </a:solidFill>
              </a:rPr>
              <a:t>LOGO | COMPANY</a:t>
            </a:r>
            <a:endParaRPr kumimoji="1" lang="zh-CN" altLang="en-US" sz="1000" dirty="0">
              <a:solidFill>
                <a:schemeClr val="bg1">
                  <a:lumMod val="95000"/>
                </a:schemeClr>
              </a:solidFill>
            </a:endParaRPr>
          </a:p>
        </p:txBody>
      </p:sp>
      <p:sp>
        <p:nvSpPr>
          <p:cNvPr id="8" name="椭圆 7"/>
          <p:cNvSpPr/>
          <p:nvPr/>
        </p:nvSpPr>
        <p:spPr>
          <a:xfrm>
            <a:off x="1916015" y="1498850"/>
            <a:ext cx="1512799" cy="1512799"/>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9" name="文本框 8"/>
          <p:cNvSpPr txBox="1"/>
          <p:nvPr/>
        </p:nvSpPr>
        <p:spPr>
          <a:xfrm>
            <a:off x="3651872" y="2307201"/>
            <a:ext cx="3576114" cy="270780"/>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10" name="文本框 9"/>
          <p:cNvSpPr txBox="1"/>
          <p:nvPr/>
        </p:nvSpPr>
        <p:spPr>
          <a:xfrm>
            <a:off x="3651872" y="1660870"/>
            <a:ext cx="2125903" cy="646331"/>
          </a:xfrm>
          <a:prstGeom prst="rect">
            <a:avLst/>
          </a:prstGeom>
          <a:noFill/>
        </p:spPr>
        <p:txBody>
          <a:bodyPr wrap="none" rtlCol="0">
            <a:spAutoFit/>
          </a:bodyPr>
          <a:lstStyle/>
          <a:p>
            <a:r>
              <a:rPr lang="en-US" altLang="zh-CN" sz="3600" dirty="0">
                <a:solidFill>
                  <a:prstClr val="white"/>
                </a:solidFill>
                <a:cs typeface="微软雅黑"/>
              </a:rPr>
              <a:t>Add Title</a:t>
            </a:r>
            <a:endParaRPr lang="zh-CN" altLang="en-US" sz="3600" dirty="0">
              <a:solidFill>
                <a:prstClr val="white"/>
              </a:solidFill>
              <a:cs typeface="微软雅黑"/>
            </a:endParaRPr>
          </a:p>
        </p:txBody>
      </p:sp>
      <p:sp>
        <p:nvSpPr>
          <p:cNvPr id="11" name="矩形 10"/>
          <p:cNvSpPr/>
          <p:nvPr/>
        </p:nvSpPr>
        <p:spPr>
          <a:xfrm>
            <a:off x="2241689" y="1445280"/>
            <a:ext cx="866944" cy="1569660"/>
          </a:xfrm>
          <a:prstGeom prst="rect">
            <a:avLst/>
          </a:prstGeom>
        </p:spPr>
        <p:txBody>
          <a:bodyPr wrap="none">
            <a:spAutoFit/>
          </a:bodyPr>
          <a:lstStyle/>
          <a:p>
            <a:pPr algn="ctr"/>
            <a:r>
              <a:rPr kumimoji="1" lang="en-US" altLang="zh-CN" sz="9600" dirty="0">
                <a:solidFill>
                  <a:srgbClr val="F2F2F2"/>
                </a:solidFill>
              </a:rPr>
              <a:t>2</a:t>
            </a:r>
            <a:endParaRPr kumimoji="1" lang="zh-CN" altLang="en-US" sz="9600" dirty="0">
              <a:solidFill>
                <a:srgbClr val="F2F2F2"/>
              </a:solidFill>
            </a:endParaRPr>
          </a:p>
        </p:txBody>
      </p:sp>
    </p:spTree>
    <p:extLst>
      <p:ext uri="{BB962C8B-B14F-4D97-AF65-F5344CB8AC3E}">
        <p14:creationId xmlns:p14="http://schemas.microsoft.com/office/powerpoint/2010/main" val="8520579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119899" cy="769441"/>
            <a:chOff x="204854" y="47511"/>
            <a:chExt cx="4119899" cy="769441"/>
          </a:xfrm>
        </p:grpSpPr>
        <p:sp>
          <p:nvSpPr>
            <p:cNvPr id="4" name="文本框 3"/>
            <p:cNvSpPr txBox="1"/>
            <p:nvPr/>
          </p:nvSpPr>
          <p:spPr>
            <a:xfrm>
              <a:off x="648691" y="438312"/>
              <a:ext cx="3676062"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2</a:t>
              </a:r>
              <a:endParaRPr lang="zh-CN" altLang="en-US" sz="4400" dirty="0">
                <a:solidFill>
                  <a:prstClr val="white"/>
                </a:solidFill>
                <a:cs typeface="微软雅黑"/>
              </a:endParaRPr>
            </a:p>
          </p:txBody>
        </p:sp>
      </p:grpSp>
      <p:sp>
        <p:nvSpPr>
          <p:cNvPr id="7" name="矩形 6"/>
          <p:cNvSpPr/>
          <p:nvPr/>
        </p:nvSpPr>
        <p:spPr>
          <a:xfrm>
            <a:off x="467544" y="1078319"/>
            <a:ext cx="3888432" cy="1728192"/>
          </a:xfrm>
          <a:prstGeom prst="rect">
            <a:avLst/>
          </a:prstGeom>
          <a:solidFill>
            <a:srgbClr val="FB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44008" y="1078163"/>
            <a:ext cx="3888432" cy="1728192"/>
          </a:xfrm>
          <a:prstGeom prst="rect">
            <a:avLst/>
          </a:prstGeom>
          <a:solidFill>
            <a:srgbClr val="F03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19"/>
          <p:cNvCxnSpPr/>
          <p:nvPr/>
        </p:nvCxnSpPr>
        <p:spPr>
          <a:xfrm>
            <a:off x="4499992" y="1150327"/>
            <a:ext cx="0" cy="3168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20"/>
          <p:cNvSpPr txBox="1"/>
          <p:nvPr/>
        </p:nvSpPr>
        <p:spPr>
          <a:xfrm>
            <a:off x="611561" y="2808350"/>
            <a:ext cx="3600399" cy="415498"/>
          </a:xfrm>
          <a:prstGeom prst="rect">
            <a:avLst/>
          </a:prstGeom>
        </p:spPr>
        <p:txBody>
          <a:bodyPr wrap="square">
            <a:spAutoFit/>
          </a:bodyPr>
          <a:lstStyle>
            <a:defPPr>
              <a:defRPr lang="zh-CN"/>
            </a:defPPr>
            <a:lvl1pPr>
              <a:defRPr sz="1400" b="1" i="1">
                <a:solidFill>
                  <a:srgbClr val="1D8AC1"/>
                </a:solidFill>
              </a:defRPr>
            </a:lvl1pPr>
          </a:lstStyle>
          <a:p>
            <a:pPr lvl="0">
              <a:lnSpc>
                <a:spcPct val="150000"/>
              </a:lnSpc>
            </a:pPr>
            <a:r>
              <a:rPr lang="en-US" altLang="zh-CN" i="0" dirty="0">
                <a:solidFill>
                  <a:srgbClr val="FB9460"/>
                </a:solidFill>
                <a:latin typeface="微软雅黑"/>
                <a:cs typeface="微软雅黑"/>
              </a:rPr>
              <a:t>Add Your Text</a:t>
            </a:r>
            <a:endParaRPr lang="en-US" altLang="zh-CN" i="0" dirty="0">
              <a:solidFill>
                <a:srgbClr val="FB9460"/>
              </a:solidFill>
              <a:latin typeface="Calibri"/>
              <a:ea typeface="宋体"/>
            </a:endParaRPr>
          </a:p>
        </p:txBody>
      </p:sp>
      <p:sp>
        <p:nvSpPr>
          <p:cNvPr id="11" name="矩形 10"/>
          <p:cNvSpPr/>
          <p:nvPr/>
        </p:nvSpPr>
        <p:spPr>
          <a:xfrm>
            <a:off x="503547" y="3238403"/>
            <a:ext cx="4022621" cy="94961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000" dirty="0">
                <a:solidFill>
                  <a:srgbClr val="000000"/>
                </a:solidFill>
              </a:rPr>
              <a:t>Lorem ipsum dolor sit amet, consectetur adipiscing elit. Morbi ultrices posuere sapien, eu lacinia dui incidunt in.</a:t>
            </a:r>
          </a:p>
          <a:p>
            <a:pPr marL="171450" indent="-171450">
              <a:lnSpc>
                <a:spcPct val="130000"/>
              </a:lnSpc>
              <a:spcBef>
                <a:spcPts val="600"/>
              </a:spcBef>
              <a:buFont typeface="Arial" panose="020B0604020202020204" pitchFamily="34" charset="0"/>
              <a:buChar char="•"/>
            </a:pPr>
            <a:r>
              <a:rPr lang="en-US" altLang="zh-CN" sz="1000" dirty="0">
                <a:solidFill>
                  <a:srgbClr val="000000"/>
                </a:solidFill>
              </a:rPr>
              <a:t>Lorem ipsum dolor sit amet, consectetur adipiscing elit. Morbi ultrices posuere sapien, eu lacinia dui incidunt in.</a:t>
            </a:r>
            <a:endParaRPr lang="zh-CN" altLang="en-US" sz="1000" dirty="0">
              <a:solidFill>
                <a:srgbClr val="000000"/>
              </a:solidFill>
            </a:endParaRPr>
          </a:p>
        </p:txBody>
      </p:sp>
      <p:sp>
        <p:nvSpPr>
          <p:cNvPr id="12" name="矩形 11"/>
          <p:cNvSpPr/>
          <p:nvPr/>
        </p:nvSpPr>
        <p:spPr>
          <a:xfrm>
            <a:off x="4752021" y="2808350"/>
            <a:ext cx="3672407" cy="415498"/>
          </a:xfrm>
          <a:prstGeom prst="rect">
            <a:avLst/>
          </a:prstGeom>
        </p:spPr>
        <p:txBody>
          <a:bodyPr wrap="square">
            <a:spAutoFit/>
          </a:bodyPr>
          <a:lstStyle/>
          <a:p>
            <a:pPr lvl="0">
              <a:lnSpc>
                <a:spcPct val="150000"/>
              </a:lnSpc>
            </a:pPr>
            <a:r>
              <a:rPr lang="en-US" altLang="zh-CN" sz="1400" dirty="0">
                <a:solidFill>
                  <a:srgbClr val="F03F30"/>
                </a:solidFill>
                <a:latin typeface="微软雅黑"/>
                <a:cs typeface="微软雅黑"/>
              </a:rPr>
              <a:t>Add Your Text</a:t>
            </a:r>
            <a:endParaRPr lang="en-US" altLang="zh-CN" sz="1400" dirty="0">
              <a:solidFill>
                <a:srgbClr val="F03F30"/>
              </a:solidFill>
              <a:latin typeface="Calibri"/>
              <a:ea typeface="宋体"/>
            </a:endParaRPr>
          </a:p>
        </p:txBody>
      </p:sp>
      <p:sp>
        <p:nvSpPr>
          <p:cNvPr id="13" name="矩形 12"/>
          <p:cNvSpPr/>
          <p:nvPr/>
        </p:nvSpPr>
        <p:spPr>
          <a:xfrm>
            <a:off x="4644007" y="3238403"/>
            <a:ext cx="4017659" cy="94961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000" dirty="0">
                <a:solidFill>
                  <a:srgbClr val="000000"/>
                </a:solidFill>
              </a:rPr>
              <a:t>Lorem ipsum dolor sit amet, consectetur adipiscing elit. Morbi ultrices posuere sapien, eu lacinia dui incidunt in.</a:t>
            </a:r>
          </a:p>
          <a:p>
            <a:pPr marL="171450" indent="-171450">
              <a:lnSpc>
                <a:spcPct val="130000"/>
              </a:lnSpc>
              <a:spcBef>
                <a:spcPts val="600"/>
              </a:spcBef>
              <a:buFont typeface="Arial" panose="020B0604020202020204" pitchFamily="34" charset="0"/>
              <a:buChar char="•"/>
            </a:pPr>
            <a:r>
              <a:rPr lang="en-US" altLang="zh-CN" sz="1000" dirty="0">
                <a:solidFill>
                  <a:srgbClr val="000000"/>
                </a:solidFill>
              </a:rPr>
              <a:t>Lorem ipsum dolor sit amet, consectetur adipiscing elit. Morbi ultrices posuere sapien, eu lacinia dui incidunt in.</a:t>
            </a:r>
            <a:endParaRPr lang="zh-CN" altLang="en-US" sz="1000" dirty="0">
              <a:solidFill>
                <a:srgbClr val="000000"/>
              </a:solidFill>
            </a:endParaRPr>
          </a:p>
        </p:txBody>
      </p:sp>
      <p:sp>
        <p:nvSpPr>
          <p:cNvPr id="14" name="下箭头 13"/>
          <p:cNvSpPr/>
          <p:nvPr/>
        </p:nvSpPr>
        <p:spPr>
          <a:xfrm>
            <a:off x="539552" y="1070021"/>
            <a:ext cx="617211" cy="122413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rot="10800000">
            <a:off x="7812360" y="1590517"/>
            <a:ext cx="617211" cy="1224136"/>
          </a:xfrm>
          <a:prstGeom prst="down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6"/>
          <p:cNvSpPr txBox="1"/>
          <p:nvPr/>
        </p:nvSpPr>
        <p:spPr>
          <a:xfrm>
            <a:off x="1259632" y="1150171"/>
            <a:ext cx="1440160" cy="769441"/>
          </a:xfrm>
          <a:prstGeom prst="rect">
            <a:avLst/>
          </a:prstGeom>
          <a:noFill/>
          <a:effectLst/>
        </p:spPr>
        <p:txBody>
          <a:bodyPr wrap="square" rtlCol="0">
            <a:spAutoFit/>
          </a:bodyPr>
          <a:lstStyle/>
          <a:p>
            <a:r>
              <a:rPr lang="en-US" altLang="zh-CN" sz="4400">
                <a:solidFill>
                  <a:schemeClr val="bg1"/>
                </a:solidFill>
              </a:rPr>
              <a:t>66%</a:t>
            </a:r>
            <a:endParaRPr lang="zh-CN" altLang="en-US" sz="4400">
              <a:solidFill>
                <a:schemeClr val="bg1"/>
              </a:solidFill>
            </a:endParaRPr>
          </a:p>
        </p:txBody>
      </p:sp>
      <p:sp>
        <p:nvSpPr>
          <p:cNvPr id="17" name="TextBox 27"/>
          <p:cNvSpPr txBox="1"/>
          <p:nvPr/>
        </p:nvSpPr>
        <p:spPr>
          <a:xfrm>
            <a:off x="6444208" y="1964906"/>
            <a:ext cx="1440160" cy="769441"/>
          </a:xfrm>
          <a:prstGeom prst="rect">
            <a:avLst/>
          </a:prstGeom>
          <a:noFill/>
          <a:effectLst/>
        </p:spPr>
        <p:txBody>
          <a:bodyPr wrap="square" rtlCol="0">
            <a:spAutoFit/>
          </a:bodyPr>
          <a:lstStyle/>
          <a:p>
            <a:pPr algn="r"/>
            <a:r>
              <a:rPr lang="en-US" altLang="zh-CN" sz="4400">
                <a:solidFill>
                  <a:schemeClr val="bg1"/>
                </a:solidFill>
              </a:rPr>
              <a:t>34%</a:t>
            </a:r>
            <a:endParaRPr lang="zh-CN" altLang="en-US" sz="4400">
              <a:solidFill>
                <a:schemeClr val="bg1"/>
              </a:solidFill>
            </a:endParaRPr>
          </a:p>
        </p:txBody>
      </p:sp>
      <p:sp>
        <p:nvSpPr>
          <p:cNvPr id="18" name="矩形 17"/>
          <p:cNvSpPr/>
          <p:nvPr/>
        </p:nvSpPr>
        <p:spPr>
          <a:xfrm>
            <a:off x="1259632" y="1942259"/>
            <a:ext cx="2952328" cy="772006"/>
          </a:xfrm>
          <a:prstGeom prst="rect">
            <a:avLst/>
          </a:prstGeom>
          <a:effectLst/>
        </p:spPr>
        <p:txBody>
          <a:bodyPr wrap="square">
            <a:spAutoFit/>
          </a:bodyPr>
          <a:lstStyle/>
          <a:p>
            <a:pPr>
              <a:lnSpc>
                <a:spcPct val="150000"/>
              </a:lnSpc>
            </a:pPr>
            <a:r>
              <a:rPr lang="en-US" altLang="zh-CN" sz="1000" dirty="0">
                <a:solidFill>
                  <a:schemeClr val="bg1"/>
                </a:solidFill>
                <a:latin typeface="+mn-ea"/>
              </a:rPr>
              <a:t>Lorem ipsum dolor sit amet, consectetur adipiscing elit. Morbi ultrices posuere sapien, eu lacinia dui incidunt in.</a:t>
            </a:r>
            <a:endParaRPr lang="zh-CN" altLang="en-US" sz="1000" dirty="0">
              <a:solidFill>
                <a:schemeClr val="bg1"/>
              </a:solidFill>
              <a:latin typeface="+mn-ea"/>
            </a:endParaRPr>
          </a:p>
        </p:txBody>
      </p:sp>
      <p:sp>
        <p:nvSpPr>
          <p:cNvPr id="19" name="矩形 18"/>
          <p:cNvSpPr/>
          <p:nvPr/>
        </p:nvSpPr>
        <p:spPr>
          <a:xfrm>
            <a:off x="4716016" y="1150171"/>
            <a:ext cx="2952328" cy="684803"/>
          </a:xfrm>
          <a:prstGeom prst="rect">
            <a:avLst/>
          </a:prstGeom>
          <a:effectLst/>
        </p:spPr>
        <p:txBody>
          <a:bodyPr wrap="square">
            <a:spAutoFit/>
          </a:bodyPr>
          <a:lstStyle/>
          <a:p>
            <a:pPr>
              <a:lnSpc>
                <a:spcPct val="130000"/>
              </a:lnSpc>
            </a:pPr>
            <a:r>
              <a:rPr lang="en-US" altLang="zh-CN" sz="1000" dirty="0">
                <a:solidFill>
                  <a:srgbClr val="FFFFFF"/>
                </a:solidFill>
                <a:cs typeface="Arial" panose="020B0604020202020204" pitchFamily="34" charset="0"/>
              </a:rPr>
              <a:t>Lorem ipsum dolor sit amet, consectetur adipiscing elit. Morbi ultrices posuere sapien, eu lacinia dui incidunt in.</a:t>
            </a:r>
            <a:endParaRPr lang="zh-CN" altLang="en-US" sz="1000" dirty="0">
              <a:solidFill>
                <a:srgbClr val="FFFFFF"/>
              </a:solidFill>
              <a:cs typeface="Arial" panose="020B0604020202020204" pitchFamily="34" charset="0"/>
            </a:endParaRPr>
          </a:p>
        </p:txBody>
      </p:sp>
      <p:sp>
        <p:nvSpPr>
          <p:cNvPr id="20" name="文本框 19"/>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rgbClr val="392C47"/>
                </a:solidFill>
              </a:rPr>
              <a:t>LOGO | COMPANY</a:t>
            </a:r>
            <a:endParaRPr kumimoji="1" lang="zh-CN" altLang="en-US" sz="1000" dirty="0">
              <a:solidFill>
                <a:srgbClr val="392C47"/>
              </a:solidFill>
            </a:endParaRPr>
          </a:p>
        </p:txBody>
      </p:sp>
    </p:spTree>
    <p:extLst>
      <p:ext uri="{BB962C8B-B14F-4D97-AF65-F5344CB8AC3E}">
        <p14:creationId xmlns:p14="http://schemas.microsoft.com/office/powerpoint/2010/main" val="27528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960717"/>
          </a:xfrm>
          <a:prstGeom prst="rect">
            <a:avLst/>
          </a:prstGeom>
          <a:solidFill>
            <a:srgbClr val="392C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3" name="组 2"/>
          <p:cNvGrpSpPr/>
          <p:nvPr/>
        </p:nvGrpSpPr>
        <p:grpSpPr>
          <a:xfrm>
            <a:off x="180431" y="96363"/>
            <a:ext cx="4133151" cy="769441"/>
            <a:chOff x="204854" y="47511"/>
            <a:chExt cx="4133151" cy="769441"/>
          </a:xfrm>
        </p:grpSpPr>
        <p:sp>
          <p:nvSpPr>
            <p:cNvPr id="4" name="文本框 3"/>
            <p:cNvSpPr txBox="1"/>
            <p:nvPr/>
          </p:nvSpPr>
          <p:spPr>
            <a:xfrm>
              <a:off x="648690" y="438312"/>
              <a:ext cx="3689315" cy="292388"/>
            </a:xfrm>
            <a:prstGeom prst="rect">
              <a:avLst/>
            </a:prstGeom>
            <a:noFill/>
          </p:spPr>
          <p:txBody>
            <a:bodyPr wrap="square" rtlCol="0">
              <a:spAutoFit/>
            </a:bodyPr>
            <a:lstStyle/>
            <a:p>
              <a:pPr>
                <a:lnSpc>
                  <a:spcPct val="130000"/>
                </a:lnSpc>
              </a:pPr>
              <a:r>
                <a:rPr lang="en-US" altLang="zh-CN" sz="1000" dirty="0">
                  <a:solidFill>
                    <a:srgbClr val="F2F2F2"/>
                  </a:solidFill>
                </a:rPr>
                <a:t>Lorem ipsum dolor sit amet, consectetur adipiscing elit.</a:t>
              </a:r>
              <a:endParaRPr lang="zh-CN" altLang="en-US" sz="1000" dirty="0">
                <a:solidFill>
                  <a:srgbClr val="F2F2F2"/>
                </a:solidFill>
              </a:endParaRPr>
            </a:p>
          </p:txBody>
        </p:sp>
        <p:sp>
          <p:nvSpPr>
            <p:cNvPr id="5" name="文本框 4"/>
            <p:cNvSpPr txBox="1"/>
            <p:nvPr/>
          </p:nvSpPr>
          <p:spPr>
            <a:xfrm>
              <a:off x="648691" y="131700"/>
              <a:ext cx="1885453" cy="400110"/>
            </a:xfrm>
            <a:prstGeom prst="rect">
              <a:avLst/>
            </a:prstGeom>
            <a:noFill/>
          </p:spPr>
          <p:txBody>
            <a:bodyPr wrap="none" rtlCol="0">
              <a:spAutoFit/>
            </a:bodyPr>
            <a:lstStyle/>
            <a:p>
              <a:r>
                <a:rPr lang="en-US" altLang="zh-CN" sz="2000" dirty="0">
                  <a:solidFill>
                    <a:prstClr val="white"/>
                  </a:solidFill>
                  <a:cs typeface="微软雅黑"/>
                </a:rPr>
                <a:t>Add Your Title</a:t>
              </a:r>
              <a:endParaRPr lang="zh-CN" altLang="en-US" sz="2000" dirty="0">
                <a:solidFill>
                  <a:prstClr val="white"/>
                </a:solidFill>
                <a:cs typeface="微软雅黑"/>
              </a:endParaRPr>
            </a:p>
          </p:txBody>
        </p:sp>
        <p:sp>
          <p:nvSpPr>
            <p:cNvPr id="6" name="文本框 5"/>
            <p:cNvSpPr txBox="1"/>
            <p:nvPr/>
          </p:nvSpPr>
          <p:spPr>
            <a:xfrm>
              <a:off x="204854" y="47511"/>
              <a:ext cx="497377" cy="769441"/>
            </a:xfrm>
            <a:prstGeom prst="rect">
              <a:avLst/>
            </a:prstGeom>
            <a:noFill/>
          </p:spPr>
          <p:txBody>
            <a:bodyPr wrap="none" rtlCol="0">
              <a:spAutoFit/>
            </a:bodyPr>
            <a:lstStyle/>
            <a:p>
              <a:r>
                <a:rPr lang="en-US" altLang="zh-CN" sz="4400" dirty="0">
                  <a:solidFill>
                    <a:prstClr val="white"/>
                  </a:solidFill>
                  <a:cs typeface="微软雅黑"/>
                </a:rPr>
                <a:t>2</a:t>
              </a:r>
              <a:endParaRPr lang="zh-CN" altLang="en-US" sz="4400" dirty="0">
                <a:solidFill>
                  <a:prstClr val="white"/>
                </a:solidFill>
                <a:cs typeface="微软雅黑"/>
              </a:endParaRPr>
            </a:p>
          </p:txBody>
        </p:sp>
      </p:grpSp>
      <p:sp>
        <p:nvSpPr>
          <p:cNvPr id="21" name="矩形 20"/>
          <p:cNvSpPr/>
          <p:nvPr/>
        </p:nvSpPr>
        <p:spPr>
          <a:xfrm>
            <a:off x="0" y="2931790"/>
            <a:ext cx="9144000" cy="2211710"/>
          </a:xfrm>
          <a:prstGeom prst="rect">
            <a:avLst/>
          </a:prstGeom>
          <a:solidFill>
            <a:srgbClr val="392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31"/>
          <p:cNvSpPr/>
          <p:nvPr/>
        </p:nvSpPr>
        <p:spPr>
          <a:xfrm>
            <a:off x="1475656" y="2653025"/>
            <a:ext cx="557529" cy="557529"/>
          </a:xfrm>
          <a:prstGeom prst="ellipse">
            <a:avLst/>
          </a:prstGeom>
          <a:solidFill>
            <a:schemeClr val="bg1"/>
          </a:solidFill>
          <a:ln w="28575">
            <a:solidFill>
              <a:srgbClr val="392C4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23" name="组合 15"/>
          <p:cNvGrpSpPr/>
          <p:nvPr/>
        </p:nvGrpSpPr>
        <p:grpSpPr>
          <a:xfrm>
            <a:off x="1617468" y="2775125"/>
            <a:ext cx="273904" cy="313329"/>
            <a:chOff x="10856093" y="315913"/>
            <a:chExt cx="419100" cy="479425"/>
          </a:xfrm>
          <a:solidFill>
            <a:srgbClr val="392C47"/>
          </a:solidFill>
        </p:grpSpPr>
        <p:sp>
          <p:nvSpPr>
            <p:cNvPr id="2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 name="矩形 31"/>
          <p:cNvSpPr/>
          <p:nvPr/>
        </p:nvSpPr>
        <p:spPr>
          <a:xfrm>
            <a:off x="4139952" y="2653025"/>
            <a:ext cx="557529" cy="557529"/>
          </a:xfrm>
          <a:prstGeom prst="ellipse">
            <a:avLst/>
          </a:prstGeom>
          <a:solidFill>
            <a:schemeClr val="bg1"/>
          </a:solidFill>
          <a:ln w="28575">
            <a:solidFill>
              <a:srgbClr val="392C4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Freeform 13"/>
          <p:cNvSpPr>
            <a:spLocks/>
          </p:cNvSpPr>
          <p:nvPr/>
        </p:nvSpPr>
        <p:spPr bwMode="auto">
          <a:xfrm>
            <a:off x="4261532" y="2784980"/>
            <a:ext cx="314368" cy="293618"/>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2C4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矩形 31"/>
          <p:cNvSpPr/>
          <p:nvPr/>
        </p:nvSpPr>
        <p:spPr>
          <a:xfrm>
            <a:off x="6804248" y="2653025"/>
            <a:ext cx="557529" cy="557529"/>
          </a:xfrm>
          <a:prstGeom prst="ellipse">
            <a:avLst/>
          </a:prstGeom>
          <a:solidFill>
            <a:schemeClr val="bg1"/>
          </a:solidFill>
          <a:ln w="28575">
            <a:solidFill>
              <a:srgbClr val="392C4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33" name="组合 27"/>
          <p:cNvGrpSpPr/>
          <p:nvPr/>
        </p:nvGrpSpPr>
        <p:grpSpPr>
          <a:xfrm>
            <a:off x="6946060" y="2759294"/>
            <a:ext cx="273904" cy="314367"/>
            <a:chOff x="14545443" y="5235576"/>
            <a:chExt cx="419100" cy="481012"/>
          </a:xfrm>
          <a:solidFill>
            <a:srgbClr val="392C47"/>
          </a:solidFill>
        </p:grpSpPr>
        <p:sp>
          <p:nvSpPr>
            <p:cNvPr id="34" name="Freeform 16"/>
            <p:cNvSpPr>
              <a:spLocks/>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9"/>
            <p:cNvSpPr>
              <a:spLocks/>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0"/>
            <p:cNvSpPr>
              <a:spLocks/>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矩形 38"/>
          <p:cNvSpPr/>
          <p:nvPr/>
        </p:nvSpPr>
        <p:spPr>
          <a:xfrm>
            <a:off x="592234" y="3795886"/>
            <a:ext cx="2324373" cy="553998"/>
          </a:xfrm>
          <a:prstGeom prst="rect">
            <a:avLst/>
          </a:prstGeom>
        </p:spPr>
        <p:txBody>
          <a:bodyPr wrap="square">
            <a:spAutoFit/>
          </a:bodyPr>
          <a:lstStyle/>
          <a:p>
            <a:pPr algn="ctr">
              <a:lnSpc>
                <a:spcPct val="150000"/>
              </a:lnSpc>
            </a:pPr>
            <a:r>
              <a:rPr lang="en-US" altLang="zh-CN" sz="1000" dirty="0">
                <a:solidFill>
                  <a:schemeClr val="bg1"/>
                </a:solidFill>
                <a:latin typeface="+mn-ea"/>
              </a:rPr>
              <a:t>Lorem ipsum dolor sit amet, consectetur adipiscing elit. </a:t>
            </a:r>
            <a:endParaRPr lang="zh-CN" altLang="en-US" sz="1000" dirty="0">
              <a:solidFill>
                <a:schemeClr val="bg1"/>
              </a:solidFill>
              <a:latin typeface="+mn-ea"/>
            </a:endParaRPr>
          </a:p>
        </p:txBody>
      </p:sp>
      <p:sp>
        <p:nvSpPr>
          <p:cNvPr id="40" name="矩形 39"/>
          <p:cNvSpPr/>
          <p:nvPr/>
        </p:nvSpPr>
        <p:spPr>
          <a:xfrm>
            <a:off x="592233" y="3424299"/>
            <a:ext cx="2324373" cy="307777"/>
          </a:xfrm>
          <a:prstGeom prst="rect">
            <a:avLst/>
          </a:prstGeom>
        </p:spPr>
        <p:txBody>
          <a:bodyPr wrap="square">
            <a:spAutoFit/>
          </a:bodyPr>
          <a:lstStyle/>
          <a:p>
            <a:pPr lvl="0" algn="ctr"/>
            <a:r>
              <a:rPr lang="en-US" altLang="zh-CN" sz="1400" b="1" dirty="0">
                <a:solidFill>
                  <a:schemeClr val="bg1"/>
                </a:solidFill>
              </a:rPr>
              <a:t>Add Your Text</a:t>
            </a:r>
            <a:endParaRPr lang="zh-CN" altLang="en-US" sz="1400" b="1" dirty="0">
              <a:solidFill>
                <a:schemeClr val="bg1"/>
              </a:solidFill>
            </a:endParaRPr>
          </a:p>
        </p:txBody>
      </p:sp>
      <p:sp>
        <p:nvSpPr>
          <p:cNvPr id="41" name="矩形 40"/>
          <p:cNvSpPr/>
          <p:nvPr/>
        </p:nvSpPr>
        <p:spPr>
          <a:xfrm>
            <a:off x="3256530" y="3795886"/>
            <a:ext cx="2324373" cy="541174"/>
          </a:xfrm>
          <a:prstGeom prst="rect">
            <a:avLst/>
          </a:prstGeom>
        </p:spPr>
        <p:txBody>
          <a:bodyPr wrap="square">
            <a:spAutoFit/>
          </a:bodyPr>
          <a:lstStyle/>
          <a:p>
            <a:pPr algn="ctr">
              <a:lnSpc>
                <a:spcPct val="150000"/>
              </a:lnSpc>
            </a:pPr>
            <a:r>
              <a:rPr lang="en-US" altLang="zh-CN" sz="1000" dirty="0">
                <a:solidFill>
                  <a:schemeClr val="bg1"/>
                </a:solidFill>
                <a:latin typeface="+mn-ea"/>
              </a:rPr>
              <a:t>Lorem ipsum dolor sit amet, consectetur adipiscing elit. </a:t>
            </a:r>
            <a:endParaRPr lang="zh-CN" altLang="en-US" sz="1000" dirty="0">
              <a:solidFill>
                <a:schemeClr val="bg1"/>
              </a:solidFill>
              <a:latin typeface="+mn-ea"/>
            </a:endParaRPr>
          </a:p>
        </p:txBody>
      </p:sp>
      <p:sp>
        <p:nvSpPr>
          <p:cNvPr id="42" name="矩形 41"/>
          <p:cNvSpPr/>
          <p:nvPr/>
        </p:nvSpPr>
        <p:spPr>
          <a:xfrm>
            <a:off x="3256529" y="3424299"/>
            <a:ext cx="2324373" cy="307777"/>
          </a:xfrm>
          <a:prstGeom prst="rect">
            <a:avLst/>
          </a:prstGeom>
        </p:spPr>
        <p:txBody>
          <a:bodyPr wrap="square">
            <a:spAutoFit/>
          </a:bodyPr>
          <a:lstStyle/>
          <a:p>
            <a:pPr lvl="0" algn="ctr"/>
            <a:r>
              <a:rPr lang="en-US" altLang="zh-CN" sz="1400" b="1" dirty="0">
                <a:solidFill>
                  <a:schemeClr val="bg1"/>
                </a:solidFill>
              </a:rPr>
              <a:t>Add Your Text</a:t>
            </a:r>
            <a:endParaRPr lang="zh-CN" altLang="en-US" sz="1400" b="1" dirty="0">
              <a:solidFill>
                <a:schemeClr val="bg1"/>
              </a:solidFill>
            </a:endParaRPr>
          </a:p>
        </p:txBody>
      </p:sp>
      <p:sp>
        <p:nvSpPr>
          <p:cNvPr id="43" name="矩形 42"/>
          <p:cNvSpPr/>
          <p:nvPr/>
        </p:nvSpPr>
        <p:spPr>
          <a:xfrm>
            <a:off x="5920826" y="3795886"/>
            <a:ext cx="2324373" cy="541174"/>
          </a:xfrm>
          <a:prstGeom prst="rect">
            <a:avLst/>
          </a:prstGeom>
        </p:spPr>
        <p:txBody>
          <a:bodyPr wrap="square">
            <a:spAutoFit/>
          </a:bodyPr>
          <a:lstStyle/>
          <a:p>
            <a:pPr algn="ctr">
              <a:lnSpc>
                <a:spcPct val="150000"/>
              </a:lnSpc>
            </a:pPr>
            <a:r>
              <a:rPr lang="en-US" altLang="zh-CN" sz="1000" dirty="0">
                <a:solidFill>
                  <a:schemeClr val="bg1"/>
                </a:solidFill>
                <a:latin typeface="+mn-ea"/>
              </a:rPr>
              <a:t>Lorem ipsum dolor sit amet, consectetur adipiscing elit. </a:t>
            </a:r>
            <a:endParaRPr lang="zh-CN" altLang="en-US" sz="1000" dirty="0">
              <a:solidFill>
                <a:schemeClr val="bg1"/>
              </a:solidFill>
              <a:latin typeface="+mn-ea"/>
            </a:endParaRPr>
          </a:p>
        </p:txBody>
      </p:sp>
      <p:sp>
        <p:nvSpPr>
          <p:cNvPr id="44" name="矩形 43"/>
          <p:cNvSpPr/>
          <p:nvPr/>
        </p:nvSpPr>
        <p:spPr>
          <a:xfrm>
            <a:off x="5920825" y="3424299"/>
            <a:ext cx="2324373" cy="307777"/>
          </a:xfrm>
          <a:prstGeom prst="rect">
            <a:avLst/>
          </a:prstGeom>
        </p:spPr>
        <p:txBody>
          <a:bodyPr wrap="square">
            <a:spAutoFit/>
          </a:bodyPr>
          <a:lstStyle/>
          <a:p>
            <a:pPr lvl="0" algn="ctr"/>
            <a:r>
              <a:rPr lang="en-US" altLang="zh-CN" sz="1400" b="1" dirty="0">
                <a:solidFill>
                  <a:schemeClr val="bg1"/>
                </a:solidFill>
              </a:rPr>
              <a:t>Add Your Text</a:t>
            </a:r>
            <a:endParaRPr lang="zh-CN" altLang="en-US" sz="1400" b="1" dirty="0">
              <a:solidFill>
                <a:schemeClr val="bg1"/>
              </a:solidFill>
            </a:endParaRPr>
          </a:p>
        </p:txBody>
      </p:sp>
      <p:sp>
        <p:nvSpPr>
          <p:cNvPr id="45" name="矩形 44"/>
          <p:cNvSpPr/>
          <p:nvPr/>
        </p:nvSpPr>
        <p:spPr>
          <a:xfrm>
            <a:off x="527963" y="1525833"/>
            <a:ext cx="3679601" cy="854080"/>
          </a:xfrm>
          <a:prstGeom prst="rect">
            <a:avLst/>
          </a:prstGeom>
        </p:spPr>
        <p:txBody>
          <a:bodyPr wrap="square">
            <a:spAutoFit/>
          </a:bodyPr>
          <a:lstStyle/>
          <a:p>
            <a:pPr>
              <a:lnSpc>
                <a:spcPct val="150000"/>
              </a:lnSpc>
            </a:pPr>
            <a:r>
              <a:rPr lang="en-US" altLang="zh-CN" sz="1100" dirty="0">
                <a:solidFill>
                  <a:srgbClr val="666666"/>
                </a:solidFill>
              </a:rPr>
              <a:t>Lorem ipsum dolor sit amet, consectetur adipiscing elit. Morbi ultrices posuere sapien, eu lacinia dui incidunt in.</a:t>
            </a:r>
            <a:endParaRPr lang="zh-CN" altLang="en-US" sz="1100" dirty="0">
              <a:solidFill>
                <a:srgbClr val="666666"/>
              </a:solidFill>
              <a:latin typeface="+mn-ea"/>
            </a:endParaRPr>
          </a:p>
        </p:txBody>
      </p:sp>
      <p:sp>
        <p:nvSpPr>
          <p:cNvPr id="46" name="矩形 45"/>
          <p:cNvSpPr/>
          <p:nvPr/>
        </p:nvSpPr>
        <p:spPr>
          <a:xfrm>
            <a:off x="527963" y="1132549"/>
            <a:ext cx="3611988" cy="338554"/>
          </a:xfrm>
          <a:prstGeom prst="rect">
            <a:avLst/>
          </a:prstGeom>
        </p:spPr>
        <p:txBody>
          <a:bodyPr wrap="square">
            <a:spAutoFit/>
          </a:bodyPr>
          <a:lstStyle/>
          <a:p>
            <a:pPr lvl="0"/>
            <a:r>
              <a:rPr lang="en-US" altLang="zh-CN" sz="1600" b="1" dirty="0">
                <a:solidFill>
                  <a:srgbClr val="F03F30"/>
                </a:solidFill>
              </a:rPr>
              <a:t>Add Your Text</a:t>
            </a:r>
            <a:endParaRPr lang="zh-CN" altLang="en-US" sz="1600" b="1" dirty="0">
              <a:solidFill>
                <a:srgbClr val="F03F30"/>
              </a:solidFill>
            </a:endParaRPr>
          </a:p>
        </p:txBody>
      </p:sp>
      <p:sp>
        <p:nvSpPr>
          <p:cNvPr id="47" name="矩形 46"/>
          <p:cNvSpPr/>
          <p:nvPr/>
        </p:nvSpPr>
        <p:spPr>
          <a:xfrm>
            <a:off x="4560411" y="1524874"/>
            <a:ext cx="3684787" cy="854080"/>
          </a:xfrm>
          <a:prstGeom prst="rect">
            <a:avLst/>
          </a:prstGeom>
        </p:spPr>
        <p:txBody>
          <a:bodyPr wrap="square">
            <a:spAutoFit/>
          </a:bodyPr>
          <a:lstStyle/>
          <a:p>
            <a:pPr>
              <a:lnSpc>
                <a:spcPct val="150000"/>
              </a:lnSpc>
            </a:pPr>
            <a:r>
              <a:rPr lang="en-US" altLang="zh-CN" sz="1100" dirty="0">
                <a:solidFill>
                  <a:srgbClr val="666666"/>
                </a:solidFill>
              </a:rPr>
              <a:t>Lorem ipsum dolor sit amet, consectetur adipiscing elit. Morbi ultrices posuere sapien, eu lacinia dui incidunt in.</a:t>
            </a:r>
            <a:endParaRPr lang="zh-CN" altLang="en-US" sz="1100" dirty="0">
              <a:solidFill>
                <a:srgbClr val="666666"/>
              </a:solidFill>
              <a:latin typeface="+mn-ea"/>
            </a:endParaRPr>
          </a:p>
        </p:txBody>
      </p:sp>
      <p:sp>
        <p:nvSpPr>
          <p:cNvPr id="48" name="矩形 47"/>
          <p:cNvSpPr/>
          <p:nvPr/>
        </p:nvSpPr>
        <p:spPr>
          <a:xfrm>
            <a:off x="4560411" y="1131590"/>
            <a:ext cx="3611988" cy="338554"/>
          </a:xfrm>
          <a:prstGeom prst="rect">
            <a:avLst/>
          </a:prstGeom>
        </p:spPr>
        <p:txBody>
          <a:bodyPr wrap="square">
            <a:spAutoFit/>
          </a:bodyPr>
          <a:lstStyle/>
          <a:p>
            <a:pPr lvl="0"/>
            <a:r>
              <a:rPr lang="en-US" altLang="zh-CN" sz="1600" b="1" dirty="0">
                <a:solidFill>
                  <a:srgbClr val="F03F30"/>
                </a:solidFill>
              </a:rPr>
              <a:t>Add Your Text</a:t>
            </a:r>
            <a:endParaRPr lang="zh-CN" altLang="en-US" sz="1600" b="1" dirty="0">
              <a:solidFill>
                <a:srgbClr val="F03F30"/>
              </a:solidFill>
            </a:endParaRPr>
          </a:p>
        </p:txBody>
      </p:sp>
      <p:sp>
        <p:nvSpPr>
          <p:cNvPr id="20" name="文本框 19"/>
          <p:cNvSpPr txBox="1"/>
          <p:nvPr/>
        </p:nvSpPr>
        <p:spPr>
          <a:xfrm>
            <a:off x="3871309" y="4666345"/>
            <a:ext cx="1401383" cy="246221"/>
          </a:xfrm>
          <a:prstGeom prst="rect">
            <a:avLst/>
          </a:prstGeom>
          <a:noFill/>
        </p:spPr>
        <p:txBody>
          <a:bodyPr wrap="none" rtlCol="0">
            <a:spAutoFit/>
          </a:bodyPr>
          <a:lstStyle/>
          <a:p>
            <a:pPr algn="r"/>
            <a:r>
              <a:rPr kumimoji="1" lang="en-US" altLang="zh-CN" sz="1000" dirty="0">
                <a:solidFill>
                  <a:schemeClr val="bg1"/>
                </a:solidFill>
              </a:rPr>
              <a:t>LOGO | COMPANY</a:t>
            </a:r>
            <a:endParaRPr kumimoji="1" lang="zh-CN" altLang="en-US" sz="1000" dirty="0">
              <a:solidFill>
                <a:schemeClr val="bg1"/>
              </a:solidFill>
            </a:endParaRPr>
          </a:p>
        </p:txBody>
      </p:sp>
    </p:spTree>
    <p:extLst>
      <p:ext uri="{BB962C8B-B14F-4D97-AF65-F5344CB8AC3E}">
        <p14:creationId xmlns:p14="http://schemas.microsoft.com/office/powerpoint/2010/main" val="400369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https://www.freeppt7.com">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1369</Words>
  <Application>Microsoft Office PowerPoint</Application>
  <PresentationFormat>全屏显示(16:9)</PresentationFormat>
  <Paragraphs>164</Paragraphs>
  <Slides>18</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微软雅黑</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https://www.freeppt7.com</dc:creator>
  <cp:keywords/>
  <dc:description/>
  <cp:lastModifiedBy>之灵 宇</cp:lastModifiedBy>
  <cp:revision>90</cp:revision>
  <dcterms:created xsi:type="dcterms:W3CDTF">2015-04-26T00:57:12Z</dcterms:created>
  <dcterms:modified xsi:type="dcterms:W3CDTF">2019-07-11T14:02:14Z</dcterms:modified>
  <cp:category/>
</cp:coreProperties>
</file>