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58" r:id="rId3"/>
    <p:sldId id="259" r:id="rId4"/>
    <p:sldId id="271" r:id="rId5"/>
    <p:sldId id="273" r:id="rId6"/>
    <p:sldId id="1274" r:id="rId7"/>
    <p:sldId id="1293" r:id="rId8"/>
    <p:sldId id="1275" r:id="rId9"/>
    <p:sldId id="260" r:id="rId10"/>
    <p:sldId id="1328" r:id="rId11"/>
    <p:sldId id="1351" r:id="rId12"/>
    <p:sldId id="287" r:id="rId13"/>
    <p:sldId id="289" r:id="rId14"/>
    <p:sldId id="1350" r:id="rId15"/>
    <p:sldId id="261" r:id="rId16"/>
    <p:sldId id="290" r:id="rId17"/>
    <p:sldId id="1352" r:id="rId18"/>
    <p:sldId id="1347" r:id="rId19"/>
    <p:sldId id="1353" r:id="rId20"/>
    <p:sldId id="262" r:id="rId21"/>
    <p:sldId id="272" r:id="rId22"/>
    <p:sldId id="1354" r:id="rId23"/>
    <p:sldId id="283" r:id="rId24"/>
    <p:sldId id="285" r:id="rId25"/>
    <p:sldId id="1355"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05CF74D4-126B-490A-A531-270DB3189CBE}">
          <p14:sldIdLst>
            <p14:sldId id="256"/>
            <p14:sldId id="258"/>
            <p14:sldId id="259"/>
            <p14:sldId id="271"/>
            <p14:sldId id="273"/>
            <p14:sldId id="1274"/>
            <p14:sldId id="1293"/>
            <p14:sldId id="1275"/>
            <p14:sldId id="260"/>
            <p14:sldId id="1328"/>
            <p14:sldId id="1351"/>
            <p14:sldId id="287"/>
            <p14:sldId id="289"/>
            <p14:sldId id="1350"/>
            <p14:sldId id="261"/>
            <p14:sldId id="290"/>
            <p14:sldId id="1352"/>
            <p14:sldId id="1347"/>
            <p14:sldId id="1353"/>
            <p14:sldId id="262"/>
            <p14:sldId id="272"/>
            <p14:sldId id="1354"/>
            <p14:sldId id="283"/>
            <p14:sldId id="285"/>
            <p14:sldId id="1355"/>
          </p14:sldIdLst>
        </p14:section>
      </p14:sectionLst>
    </p:ex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A2DA"/>
    <a:srgbClr val="FEDAC2"/>
    <a:srgbClr val="D3A0FD"/>
    <a:srgbClr val="9BD3F4"/>
    <a:srgbClr val="9ED7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72" d="100"/>
          <a:sy n="72" d="100"/>
        </p:scale>
        <p:origin x="618" y="72"/>
      </p:cViewPr>
      <p:guideLst>
        <p:guide orient="horz" pos="2137"/>
        <p:guide pos="3840"/>
      </p:guideLst>
    </p:cSldViewPr>
  </p:slideViewPr>
  <p:notesTextViewPr>
    <p:cViewPr>
      <p:scale>
        <a:sx n="1" d="1"/>
        <a:sy n="1" d="1"/>
      </p:scale>
      <p:origin x="0" y="0"/>
    </p:cViewPr>
  </p:notesTextViewPr>
  <p:sorterViewPr>
    <p:cViewPr>
      <p:scale>
        <a:sx n="50" d="100"/>
        <a:sy n="50" d="100"/>
      </p:scale>
      <p:origin x="0" y="0"/>
    </p:cViewPr>
  </p:sorterViewPr>
  <p:notesViewPr>
    <p:cSldViewPr snapToGrid="0" showGuides="1">
      <p:cViewPr varScale="1">
        <p:scale>
          <a:sx n="87" d="100"/>
          <a:sy n="87" d="100"/>
        </p:scale>
        <p:origin x="298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ACCBF9">
                  <a:lumMod val="50000"/>
                </a:srgbClr>
              </a:solidFill>
            </c:spPr>
            <c:extLst>
              <c:ext xmlns:c16="http://schemas.microsoft.com/office/drawing/2014/chart" uri="{C3380CC4-5D6E-409C-BE32-E72D297353CC}">
                <c16:uniqueId val="{00000001-56C3-4C40-A1EF-B198FCB61E70}"/>
              </c:ext>
            </c:extLst>
          </c:dPt>
          <c:dPt>
            <c:idx val="1"/>
            <c:bubble3D val="0"/>
            <c:spPr>
              <a:pattFill prst="dkDnDiag">
                <a:fgClr>
                  <a:schemeClr val="bg1">
                    <a:lumMod val="85000"/>
                  </a:schemeClr>
                </a:fgClr>
                <a:bgClr>
                  <a:schemeClr val="bg2"/>
                </a:bgClr>
              </a:pattFill>
            </c:spPr>
            <c:extLst>
              <c:ext xmlns:c16="http://schemas.microsoft.com/office/drawing/2014/chart" uri="{C3380CC4-5D6E-409C-BE32-E72D297353CC}">
                <c16:uniqueId val="{00000003-56C3-4C40-A1EF-B198FCB61E70}"/>
              </c:ext>
            </c:extLst>
          </c:dPt>
          <c:cat>
            <c:numRef>
              <c:f>Sheet1!$A$2:$A$3</c:f>
              <c:numCache>
                <c:formatCode>General</c:formatCode>
                <c:ptCount val="2"/>
              </c:numCache>
            </c:numRef>
          </c:cat>
          <c:val>
            <c:numRef>
              <c:f>Sheet1!$B$2:$B$3</c:f>
              <c:numCache>
                <c:formatCode>General</c:formatCode>
                <c:ptCount val="2"/>
                <c:pt idx="0">
                  <c:v>70</c:v>
                </c:pt>
                <c:pt idx="1">
                  <c:v>30</c:v>
                </c:pt>
              </c:numCache>
            </c:numRef>
          </c:val>
          <c:extLst>
            <c:ext xmlns:c16="http://schemas.microsoft.com/office/drawing/2014/chart" uri="{C3380CC4-5D6E-409C-BE32-E72D297353CC}">
              <c16:uniqueId val="{00000004-56C3-4C40-A1EF-B198FCB61E70}"/>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spPr>
            <a:solidFill>
              <a:srgbClr val="D3A0FD"/>
            </a:solidFill>
          </c:spPr>
          <c:dPt>
            <c:idx val="0"/>
            <c:bubble3D val="0"/>
            <c:extLst>
              <c:ext xmlns:c16="http://schemas.microsoft.com/office/drawing/2014/chart" uri="{C3380CC4-5D6E-409C-BE32-E72D297353CC}">
                <c16:uniqueId val="{00000001-F390-471F-9D81-AE1F6173A493}"/>
              </c:ext>
            </c:extLst>
          </c:dPt>
          <c:dPt>
            <c:idx val="1"/>
            <c:bubble3D val="0"/>
            <c:extLst>
              <c:ext xmlns:c16="http://schemas.microsoft.com/office/drawing/2014/chart" uri="{C3380CC4-5D6E-409C-BE32-E72D297353CC}">
                <c16:uniqueId val="{00000003-F390-471F-9D81-AE1F6173A493}"/>
              </c:ext>
            </c:extLst>
          </c:dPt>
          <c:cat>
            <c:numRef>
              <c:f>Sheet1!$A$2:$A$3</c:f>
              <c:numCache>
                <c:formatCode>General</c:formatCode>
                <c:ptCount val="2"/>
              </c:numCache>
            </c:numRef>
          </c:cat>
          <c:val>
            <c:numRef>
              <c:f>Sheet1!$B$2:$B$3</c:f>
              <c:numCache>
                <c:formatCode>General</c:formatCode>
                <c:ptCount val="2"/>
                <c:pt idx="0">
                  <c:v>55</c:v>
                </c:pt>
                <c:pt idx="1">
                  <c:v>45</c:v>
                </c:pt>
              </c:numCache>
            </c:numRef>
          </c:val>
          <c:extLst>
            <c:ext xmlns:c16="http://schemas.microsoft.com/office/drawing/2014/chart" uri="{C3380CC4-5D6E-409C-BE32-E72D297353CC}">
              <c16:uniqueId val="{00000004-F390-471F-9D81-AE1F6173A493}"/>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spPr>
            <a:solidFill>
              <a:srgbClr val="9BD3F4"/>
            </a:solidFill>
          </c:spPr>
          <c:dPt>
            <c:idx val="0"/>
            <c:bubble3D val="0"/>
            <c:extLst>
              <c:ext xmlns:c16="http://schemas.microsoft.com/office/drawing/2014/chart" uri="{C3380CC4-5D6E-409C-BE32-E72D297353CC}">
                <c16:uniqueId val="{00000001-0830-4F47-985D-5E2C5036F241}"/>
              </c:ext>
            </c:extLst>
          </c:dPt>
          <c:dPt>
            <c:idx val="1"/>
            <c:bubble3D val="0"/>
            <c:extLst>
              <c:ext xmlns:c16="http://schemas.microsoft.com/office/drawing/2014/chart" uri="{C3380CC4-5D6E-409C-BE32-E72D297353CC}">
                <c16:uniqueId val="{00000003-0830-4F47-985D-5E2C5036F241}"/>
              </c:ext>
            </c:extLst>
          </c:dPt>
          <c:cat>
            <c:numRef>
              <c:f>Sheet1!$A$2:$A$3</c:f>
              <c:numCache>
                <c:formatCode>General</c:formatCode>
                <c:ptCount val="2"/>
              </c:numCache>
            </c:num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0830-4F47-985D-5E2C5036F241}"/>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zh-CN"/>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spPr>
            <a:solidFill>
              <a:srgbClr val="FEDAC2"/>
            </a:solidFill>
          </c:spPr>
          <c:dPt>
            <c:idx val="0"/>
            <c:bubble3D val="0"/>
            <c:extLst>
              <c:ext xmlns:c16="http://schemas.microsoft.com/office/drawing/2014/chart" uri="{C3380CC4-5D6E-409C-BE32-E72D297353CC}">
                <c16:uniqueId val="{00000001-40DD-4F95-8512-609CD76732CD}"/>
              </c:ext>
            </c:extLst>
          </c:dPt>
          <c:dPt>
            <c:idx val="1"/>
            <c:bubble3D val="0"/>
            <c:extLst>
              <c:ext xmlns:c16="http://schemas.microsoft.com/office/drawing/2014/chart" uri="{C3380CC4-5D6E-409C-BE32-E72D297353CC}">
                <c16:uniqueId val="{00000003-40DD-4F95-8512-609CD76732CD}"/>
              </c:ext>
            </c:extLst>
          </c:dPt>
          <c:cat>
            <c:numRef>
              <c:f>Sheet1!$A$2:$A$3</c:f>
              <c:numCache>
                <c:formatCode>General</c:formatCode>
                <c:ptCount val="2"/>
              </c:numCache>
            </c:num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40DD-4F95-8512-609CD76732CD}"/>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zh-CN"/>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spPr>
            <a:solidFill>
              <a:srgbClr val="D3A2DA"/>
            </a:solidFill>
          </c:spPr>
          <c:dPt>
            <c:idx val="0"/>
            <c:bubble3D val="0"/>
            <c:extLst>
              <c:ext xmlns:c16="http://schemas.microsoft.com/office/drawing/2014/chart" uri="{C3380CC4-5D6E-409C-BE32-E72D297353CC}">
                <c16:uniqueId val="{00000001-A6C5-49BA-A2A7-C65DE34B550E}"/>
              </c:ext>
            </c:extLst>
          </c:dPt>
          <c:dPt>
            <c:idx val="1"/>
            <c:bubble3D val="0"/>
            <c:extLst>
              <c:ext xmlns:c16="http://schemas.microsoft.com/office/drawing/2014/chart" uri="{C3380CC4-5D6E-409C-BE32-E72D297353CC}">
                <c16:uniqueId val="{00000003-A6C5-49BA-A2A7-C65DE34B550E}"/>
              </c:ext>
            </c:extLst>
          </c:dPt>
          <c:cat>
            <c:numRef>
              <c:f>Sheet1!$A$2:$A$3</c:f>
              <c:numCache>
                <c:formatCode>General</c:formatCode>
                <c:ptCount val="2"/>
              </c:numCache>
            </c:num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A6C5-49BA-A2A7-C65DE34B550E}"/>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zh-CN"/>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EEF0EE17-3E68-438B-A8E9-31B9EE0B161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717BA90D-8807-4C98-96E2-50A055B44C8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4DC2D2-6695-4197-B04A-3D3B19C2E2D9}" type="datetimeFigureOut">
              <a:rPr lang="zh-CN" altLang="en-US" smtClean="0"/>
              <a:t>2019/7/17 Wednesday</a:t>
            </a:fld>
            <a:endParaRPr lang="zh-CN" altLang="en-US"/>
          </a:p>
        </p:txBody>
      </p:sp>
      <p:sp>
        <p:nvSpPr>
          <p:cNvPr id="4" name="页脚占位符 3">
            <a:extLst>
              <a:ext uri="{FF2B5EF4-FFF2-40B4-BE49-F238E27FC236}">
                <a16:creationId xmlns:a16="http://schemas.microsoft.com/office/drawing/2014/main" id="{4A9384B3-BB5C-4695-AC59-1AB0A6B490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028ABE62-1FB5-43BD-9AE3-76723DFD0F6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C9EFEC-6B0E-4874-B6FE-DF44A3F20AA9}" type="slidenum">
              <a:rPr lang="zh-CN" altLang="en-US" smtClean="0"/>
              <a:t>‹#›</a:t>
            </a:fld>
            <a:endParaRPr lang="zh-CN" altLang="en-US"/>
          </a:p>
        </p:txBody>
      </p:sp>
    </p:spTree>
    <p:extLst>
      <p:ext uri="{BB962C8B-B14F-4D97-AF65-F5344CB8AC3E}">
        <p14:creationId xmlns:p14="http://schemas.microsoft.com/office/powerpoint/2010/main" val="2823818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C25D15-04C5-47FA-A2A3-BD88AD63E8A2}" type="datetimeFigureOut">
              <a:rPr lang="zh-CN" altLang="en-US" smtClean="0"/>
              <a:t>2019/7/17 Wednesday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451A6B-8E0A-48FD-ACD2-1E4195D7A1B6}" type="slidenum">
              <a:rPr lang="zh-CN" altLang="en-US" smtClean="0"/>
              <a:t>‹#›</a:t>
            </a:fld>
            <a:endParaRPr lang="zh-CN" altLang="en-US"/>
          </a:p>
        </p:txBody>
      </p:sp>
    </p:spTree>
    <p:extLst>
      <p:ext uri="{BB962C8B-B14F-4D97-AF65-F5344CB8AC3E}">
        <p14:creationId xmlns:p14="http://schemas.microsoft.com/office/powerpoint/2010/main" val="1870482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521E07-6AFE-4E0D-B673-06C332AD5CD0}" type="slidenum">
              <a:rPr lang="zh-CN" altLang="en-US" smtClean="0"/>
              <a:t>4</a:t>
            </a:fld>
            <a:endParaRPr lang="zh-CN" altLang="en-US"/>
          </a:p>
        </p:txBody>
      </p:sp>
    </p:spTree>
    <p:extLst>
      <p:ext uri="{BB962C8B-B14F-4D97-AF65-F5344CB8AC3E}">
        <p14:creationId xmlns:p14="http://schemas.microsoft.com/office/powerpoint/2010/main" val="2234021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22</a:t>
            </a:fld>
            <a:endParaRPr lang="zh-CN" altLang="en-US"/>
          </a:p>
        </p:txBody>
      </p:sp>
    </p:spTree>
    <p:extLst>
      <p:ext uri="{BB962C8B-B14F-4D97-AF65-F5344CB8AC3E}">
        <p14:creationId xmlns:p14="http://schemas.microsoft.com/office/powerpoint/2010/main" val="997336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4DDAD74B-4254-4A15-B920-236F271C9A39}" type="slidenum">
              <a:rPr lang="id-ID" smtClean="0"/>
              <a:t>23</a:t>
            </a:fld>
            <a:endParaRPr lang="id-ID"/>
          </a:p>
        </p:txBody>
      </p:sp>
    </p:spTree>
    <p:extLst>
      <p:ext uri="{BB962C8B-B14F-4D97-AF65-F5344CB8AC3E}">
        <p14:creationId xmlns:p14="http://schemas.microsoft.com/office/powerpoint/2010/main" val="3496506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4DDAD74B-4254-4A15-B920-236F271C9A39}" type="slidenum">
              <a:rPr lang="id-ID" smtClean="0"/>
              <a:t>24</a:t>
            </a:fld>
            <a:endParaRPr lang="id-ID"/>
          </a:p>
        </p:txBody>
      </p:sp>
    </p:spTree>
    <p:extLst>
      <p:ext uri="{BB962C8B-B14F-4D97-AF65-F5344CB8AC3E}">
        <p14:creationId xmlns:p14="http://schemas.microsoft.com/office/powerpoint/2010/main" val="1889469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521E07-6AFE-4E0D-B673-06C332AD5CD0}" type="slidenum">
              <a:rPr lang="zh-CN" altLang="en-US" smtClean="0"/>
              <a:t>5</a:t>
            </a:fld>
            <a:endParaRPr lang="zh-CN" altLang="en-US"/>
          </a:p>
        </p:txBody>
      </p:sp>
    </p:spTree>
    <p:extLst>
      <p:ext uri="{BB962C8B-B14F-4D97-AF65-F5344CB8AC3E}">
        <p14:creationId xmlns:p14="http://schemas.microsoft.com/office/powerpoint/2010/main" val="1990827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a:t>
            </a:fld>
            <a:endParaRPr lang="zh-CN" altLang="en-US"/>
          </a:p>
        </p:txBody>
      </p:sp>
    </p:spTree>
    <p:extLst>
      <p:ext uri="{BB962C8B-B14F-4D97-AF65-F5344CB8AC3E}">
        <p14:creationId xmlns:p14="http://schemas.microsoft.com/office/powerpoint/2010/main" val="2056641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a:t>
            </a:fld>
            <a:endParaRPr lang="zh-CN" altLang="en-US"/>
          </a:p>
        </p:txBody>
      </p:sp>
    </p:spTree>
    <p:extLst>
      <p:ext uri="{BB962C8B-B14F-4D97-AF65-F5344CB8AC3E}">
        <p14:creationId xmlns:p14="http://schemas.microsoft.com/office/powerpoint/2010/main" val="1021616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4DDAD74B-4254-4A15-B920-236F271C9A39}" type="slidenum">
              <a:rPr lang="id-ID" smtClean="0"/>
              <a:t>12</a:t>
            </a:fld>
            <a:endParaRPr lang="id-ID"/>
          </a:p>
        </p:txBody>
      </p:sp>
    </p:spTree>
    <p:extLst>
      <p:ext uri="{BB962C8B-B14F-4D97-AF65-F5344CB8AC3E}">
        <p14:creationId xmlns:p14="http://schemas.microsoft.com/office/powerpoint/2010/main" val="2992779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4DDAD74B-4254-4A15-B920-236F271C9A39}" type="slidenum">
              <a:rPr lang="id-ID" smtClean="0"/>
              <a:t>13</a:t>
            </a:fld>
            <a:endParaRPr lang="id-ID"/>
          </a:p>
        </p:txBody>
      </p:sp>
    </p:spTree>
    <p:extLst>
      <p:ext uri="{BB962C8B-B14F-4D97-AF65-F5344CB8AC3E}">
        <p14:creationId xmlns:p14="http://schemas.microsoft.com/office/powerpoint/2010/main" val="3126400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4DDAD74B-4254-4A15-B920-236F271C9A39}" type="slidenum">
              <a:rPr lang="id-ID" smtClean="0"/>
              <a:t>16</a:t>
            </a:fld>
            <a:endParaRPr lang="id-ID"/>
          </a:p>
        </p:txBody>
      </p:sp>
    </p:spTree>
    <p:extLst>
      <p:ext uri="{BB962C8B-B14F-4D97-AF65-F5344CB8AC3E}">
        <p14:creationId xmlns:p14="http://schemas.microsoft.com/office/powerpoint/2010/main" val="823513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17</a:t>
            </a:fld>
            <a:endParaRPr lang="zh-CN" altLang="en-US"/>
          </a:p>
        </p:txBody>
      </p:sp>
    </p:spTree>
    <p:extLst>
      <p:ext uri="{BB962C8B-B14F-4D97-AF65-F5344CB8AC3E}">
        <p14:creationId xmlns:p14="http://schemas.microsoft.com/office/powerpoint/2010/main" val="668325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521E07-6AFE-4E0D-B673-06C332AD5CD0}" type="slidenum">
              <a:rPr lang="zh-CN" altLang="en-US" smtClean="0"/>
              <a:t>21</a:t>
            </a:fld>
            <a:endParaRPr lang="zh-CN" altLang="en-US"/>
          </a:p>
        </p:txBody>
      </p:sp>
    </p:spTree>
    <p:extLst>
      <p:ext uri="{BB962C8B-B14F-4D97-AF65-F5344CB8AC3E}">
        <p14:creationId xmlns:p14="http://schemas.microsoft.com/office/powerpoint/2010/main" val="2833811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CCB106-EBDA-49D5-87EC-26A728AC36B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19CBDDF-632E-45E4-8BD6-62FB6939F8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EBC5233-819C-470F-9747-FDD325AC2927}"/>
              </a:ext>
            </a:extLst>
          </p:cNvPr>
          <p:cNvSpPr>
            <a:spLocks noGrp="1"/>
          </p:cNvSpPr>
          <p:nvPr>
            <p:ph type="dt" sz="half" idx="10"/>
          </p:nvPr>
        </p:nvSpPr>
        <p:spPr/>
        <p:txBody>
          <a:bodyPr/>
          <a:lstStyle/>
          <a:p>
            <a:fld id="{A31BA5F3-A686-4828-848B-E7ABC6695979}" type="datetimeFigureOut">
              <a:rPr lang="zh-CN" altLang="en-US" smtClean="0"/>
              <a:t>2019/7/17 Wednesday</a:t>
            </a:fld>
            <a:endParaRPr lang="zh-CN" altLang="en-US"/>
          </a:p>
        </p:txBody>
      </p:sp>
      <p:sp>
        <p:nvSpPr>
          <p:cNvPr id="5" name="页脚占位符 4">
            <a:extLst>
              <a:ext uri="{FF2B5EF4-FFF2-40B4-BE49-F238E27FC236}">
                <a16:creationId xmlns:a16="http://schemas.microsoft.com/office/drawing/2014/main" id="{11EF0810-323F-4FBC-B0E9-EC2AA6C430F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3566E35-D8E3-4A6B-B2CB-9397D8A8CA80}"/>
              </a:ext>
            </a:extLst>
          </p:cNvPr>
          <p:cNvSpPr>
            <a:spLocks noGrp="1"/>
          </p:cNvSpPr>
          <p:nvPr>
            <p:ph type="sldNum" sz="quarter" idx="12"/>
          </p:nvPr>
        </p:nvSpPr>
        <p:spPr/>
        <p:txBody>
          <a:bodyPr/>
          <a:lstStyle/>
          <a:p>
            <a:fld id="{A9733B7D-A816-4F1B-98F8-569B318F33BC}" type="slidenum">
              <a:rPr lang="zh-CN" altLang="en-US" smtClean="0"/>
              <a:t>‹#›</a:t>
            </a:fld>
            <a:endParaRPr lang="zh-CN" altLang="en-US"/>
          </a:p>
        </p:txBody>
      </p:sp>
    </p:spTree>
    <p:extLst>
      <p:ext uri="{BB962C8B-B14F-4D97-AF65-F5344CB8AC3E}">
        <p14:creationId xmlns:p14="http://schemas.microsoft.com/office/powerpoint/2010/main" val="567710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7154E3-1211-4D3D-A721-2EFDC28EF8A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8CB0349-844F-4F32-8699-223CDF185DE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BA25B3F-D58C-4B93-9A4D-636310A4BC13}"/>
              </a:ext>
            </a:extLst>
          </p:cNvPr>
          <p:cNvSpPr>
            <a:spLocks noGrp="1"/>
          </p:cNvSpPr>
          <p:nvPr>
            <p:ph type="dt" sz="half" idx="10"/>
          </p:nvPr>
        </p:nvSpPr>
        <p:spPr/>
        <p:txBody>
          <a:bodyPr/>
          <a:lstStyle/>
          <a:p>
            <a:fld id="{A31BA5F3-A686-4828-848B-E7ABC6695979}" type="datetimeFigureOut">
              <a:rPr lang="zh-CN" altLang="en-US" smtClean="0"/>
              <a:t>2019/7/17 Wednesday</a:t>
            </a:fld>
            <a:endParaRPr lang="zh-CN" altLang="en-US"/>
          </a:p>
        </p:txBody>
      </p:sp>
      <p:sp>
        <p:nvSpPr>
          <p:cNvPr id="5" name="页脚占位符 4">
            <a:extLst>
              <a:ext uri="{FF2B5EF4-FFF2-40B4-BE49-F238E27FC236}">
                <a16:creationId xmlns:a16="http://schemas.microsoft.com/office/drawing/2014/main" id="{FEAF90FB-C635-4088-942D-E565500A8B0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769AF98-676D-4394-B4B8-D3E77E619BDD}"/>
              </a:ext>
            </a:extLst>
          </p:cNvPr>
          <p:cNvSpPr>
            <a:spLocks noGrp="1"/>
          </p:cNvSpPr>
          <p:nvPr>
            <p:ph type="sldNum" sz="quarter" idx="12"/>
          </p:nvPr>
        </p:nvSpPr>
        <p:spPr/>
        <p:txBody>
          <a:bodyPr/>
          <a:lstStyle/>
          <a:p>
            <a:fld id="{A9733B7D-A816-4F1B-98F8-569B318F33BC}" type="slidenum">
              <a:rPr lang="zh-CN" altLang="en-US" smtClean="0"/>
              <a:t>‹#›</a:t>
            </a:fld>
            <a:endParaRPr lang="zh-CN" altLang="en-US"/>
          </a:p>
        </p:txBody>
      </p:sp>
    </p:spTree>
    <p:extLst>
      <p:ext uri="{BB962C8B-B14F-4D97-AF65-F5344CB8AC3E}">
        <p14:creationId xmlns:p14="http://schemas.microsoft.com/office/powerpoint/2010/main" val="502583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08ECAFC-617E-4F3B-BF09-7E713AEC444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EA1972C-115E-48D2-8E0C-6E722D975DEA}"/>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8B7E718-1794-4D78-B4F4-34FCF8D48E9B}"/>
              </a:ext>
            </a:extLst>
          </p:cNvPr>
          <p:cNvSpPr>
            <a:spLocks noGrp="1"/>
          </p:cNvSpPr>
          <p:nvPr>
            <p:ph type="dt" sz="half" idx="10"/>
          </p:nvPr>
        </p:nvSpPr>
        <p:spPr/>
        <p:txBody>
          <a:bodyPr/>
          <a:lstStyle/>
          <a:p>
            <a:fld id="{A31BA5F3-A686-4828-848B-E7ABC6695979}" type="datetimeFigureOut">
              <a:rPr lang="zh-CN" altLang="en-US" smtClean="0"/>
              <a:t>2019/7/17 Wednesday</a:t>
            </a:fld>
            <a:endParaRPr lang="zh-CN" altLang="en-US"/>
          </a:p>
        </p:txBody>
      </p:sp>
      <p:sp>
        <p:nvSpPr>
          <p:cNvPr id="5" name="页脚占位符 4">
            <a:extLst>
              <a:ext uri="{FF2B5EF4-FFF2-40B4-BE49-F238E27FC236}">
                <a16:creationId xmlns:a16="http://schemas.microsoft.com/office/drawing/2014/main" id="{1EA4914F-DBCD-4B85-9D4B-D14EF13CBEC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FB3C398-3B63-4492-94C1-11836873B580}"/>
              </a:ext>
            </a:extLst>
          </p:cNvPr>
          <p:cNvSpPr>
            <a:spLocks noGrp="1"/>
          </p:cNvSpPr>
          <p:nvPr>
            <p:ph type="sldNum" sz="quarter" idx="12"/>
          </p:nvPr>
        </p:nvSpPr>
        <p:spPr/>
        <p:txBody>
          <a:bodyPr/>
          <a:lstStyle/>
          <a:p>
            <a:fld id="{A9733B7D-A816-4F1B-98F8-569B318F33BC}" type="slidenum">
              <a:rPr lang="zh-CN" altLang="en-US" smtClean="0"/>
              <a:t>‹#›</a:t>
            </a:fld>
            <a:endParaRPr lang="zh-CN" altLang="en-US"/>
          </a:p>
        </p:txBody>
      </p:sp>
    </p:spTree>
    <p:extLst>
      <p:ext uri="{BB962C8B-B14F-4D97-AF65-F5344CB8AC3E}">
        <p14:creationId xmlns:p14="http://schemas.microsoft.com/office/powerpoint/2010/main" val="1911840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7" name="矩形 6"/>
          <p:cNvSpPr/>
          <p:nvPr userDrawn="1"/>
        </p:nvSpPr>
        <p:spPr>
          <a:xfrm>
            <a:off x="0" y="-1"/>
            <a:ext cx="1524000" cy="885371"/>
          </a:xfrm>
          <a:prstGeom prst="rect">
            <a:avLst/>
          </a:prstGeom>
          <a:blipFill dpi="0" rotWithShape="1">
            <a:blip r:embed="rId2"/>
            <a:srcRect/>
            <a:tile tx="0" ty="-1270000" sx="30000" sy="30000" flip="none"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userDrawn="1"/>
        </p:nvSpPr>
        <p:spPr>
          <a:xfrm>
            <a:off x="8178801" y="2512491"/>
            <a:ext cx="3485249" cy="1862048"/>
          </a:xfrm>
          <a:prstGeom prst="rect">
            <a:avLst/>
          </a:prstGeom>
          <a:noFill/>
        </p:spPr>
        <p:txBody>
          <a:bodyPr wrap="none" rtlCol="0">
            <a:spAutoFit/>
          </a:bodyPr>
          <a:lstStyle/>
          <a:p>
            <a:r>
              <a:rPr lang="en-US" altLang="zh-CN" sz="11500" b="1" dirty="0">
                <a:solidFill>
                  <a:schemeClr val="bg1"/>
                </a:solidFill>
                <a:latin typeface="微软雅黑" panose="020B0503020204020204" pitchFamily="34" charset="-122"/>
                <a:ea typeface="微软雅黑" panose="020B0503020204020204" pitchFamily="34" charset="-122"/>
              </a:rPr>
              <a:t>ONE</a:t>
            </a:r>
            <a:endParaRPr lang="zh-CN" altLang="en-US" sz="11500" b="1" dirty="0">
              <a:solidFill>
                <a:schemeClr val="bg1"/>
              </a:solidFill>
              <a:latin typeface="微软雅黑" panose="020B0503020204020204" pitchFamily="34" charset="-122"/>
              <a:ea typeface="微软雅黑" panose="020B0503020204020204" pitchFamily="34" charset="-122"/>
            </a:endParaRPr>
          </a:p>
        </p:txBody>
      </p:sp>
      <p:grpSp>
        <p:nvGrpSpPr>
          <p:cNvPr id="13" name="组合 12"/>
          <p:cNvGrpSpPr/>
          <p:nvPr userDrawn="1"/>
        </p:nvGrpSpPr>
        <p:grpSpPr>
          <a:xfrm>
            <a:off x="1557339" y="0"/>
            <a:ext cx="10634662" cy="885370"/>
            <a:chOff x="1557339" y="0"/>
            <a:chExt cx="10634662" cy="885370"/>
          </a:xfrm>
        </p:grpSpPr>
        <p:sp>
          <p:nvSpPr>
            <p:cNvPr id="10" name="矩形 9"/>
            <p:cNvSpPr/>
            <p:nvPr userDrawn="1"/>
          </p:nvSpPr>
          <p:spPr>
            <a:xfrm>
              <a:off x="1557339" y="0"/>
              <a:ext cx="10634662" cy="885370"/>
            </a:xfrm>
            <a:prstGeom prst="rect">
              <a:avLst/>
            </a:prstGeom>
            <a:solidFill>
              <a:srgbClr val="FEE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userDrawn="1"/>
          </p:nvSpPr>
          <p:spPr>
            <a:xfrm>
              <a:off x="1557339" y="115929"/>
              <a:ext cx="1414170" cy="769441"/>
            </a:xfrm>
            <a:prstGeom prst="rect">
              <a:avLst/>
            </a:prstGeom>
            <a:noFill/>
          </p:spPr>
          <p:txBody>
            <a:bodyPr wrap="none" rtlCol="0">
              <a:spAutoFit/>
            </a:bodyPr>
            <a:lstStyle/>
            <a:p>
              <a:r>
                <a:rPr lang="en-US" altLang="zh-CN" sz="4400" b="0" i="0" dirty="0">
                  <a:solidFill>
                    <a:schemeClr val="bg1"/>
                  </a:solidFill>
                  <a:latin typeface="微软雅黑" panose="020B0503020204020204" pitchFamily="34" charset="-122"/>
                  <a:ea typeface="微软雅黑" panose="020B0503020204020204" pitchFamily="34" charset="-122"/>
                </a:rPr>
                <a:t>ONE</a:t>
              </a:r>
              <a:endParaRPr lang="zh-CN" altLang="en-US" sz="4400" b="0" i="0"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userDrawn="1"/>
          </p:nvSpPr>
          <p:spPr>
            <a:xfrm>
              <a:off x="2971509" y="300594"/>
              <a:ext cx="1980029" cy="400110"/>
            </a:xfrm>
            <a:prstGeom prst="rect">
              <a:avLst/>
            </a:prstGeom>
          </p:spPr>
          <p:txBody>
            <a:bodyPr wrap="none">
              <a:spAutoFit/>
            </a:bodyPr>
            <a:lstStyle/>
            <a:p>
              <a:r>
                <a:rPr lang="zh-CN" altLang="en-US" sz="2000" b="1" i="0" dirty="0">
                  <a:solidFill>
                    <a:schemeClr val="bg1"/>
                  </a:solidFill>
                  <a:latin typeface="微软雅黑" panose="020B0503020204020204" pitchFamily="34" charset="-122"/>
                  <a:ea typeface="微软雅黑" panose="020B0503020204020204" pitchFamily="34" charset="-122"/>
                </a:rPr>
                <a:t>请输入你的题目</a:t>
              </a:r>
            </a:p>
          </p:txBody>
        </p:sp>
      </p:grpSp>
    </p:spTree>
    <p:extLst>
      <p:ext uri="{BB962C8B-B14F-4D97-AF65-F5344CB8AC3E}">
        <p14:creationId xmlns:p14="http://schemas.microsoft.com/office/powerpoint/2010/main" val="1959220784"/>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vertical)">
                                      <p:cBhvr>
                                        <p:cTn id="7" dur="500"/>
                                        <p:tgtEl>
                                          <p:spTgt spid="7"/>
                                        </p:tgtEl>
                                      </p:cBhvr>
                                    </p:animEffect>
                                  </p:childTnLst>
                                </p:cTn>
                              </p:par>
                              <p:par>
                                <p:cTn id="8" presetID="22" presetClass="entr" presetSubtype="2"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EA7955-DD64-43FC-BD85-744140CA3C0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E9B0B4E-F002-48CE-A013-C7777FCA826A}"/>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479B1DC-FBE8-4AEE-82BE-7DA5979585F9}"/>
              </a:ext>
            </a:extLst>
          </p:cNvPr>
          <p:cNvSpPr>
            <a:spLocks noGrp="1"/>
          </p:cNvSpPr>
          <p:nvPr>
            <p:ph type="dt" sz="half" idx="10"/>
          </p:nvPr>
        </p:nvSpPr>
        <p:spPr/>
        <p:txBody>
          <a:bodyPr/>
          <a:lstStyle/>
          <a:p>
            <a:fld id="{A31BA5F3-A686-4828-848B-E7ABC6695979}" type="datetimeFigureOut">
              <a:rPr lang="zh-CN" altLang="en-US" smtClean="0"/>
              <a:t>2019/7/17 Wednesday</a:t>
            </a:fld>
            <a:endParaRPr lang="zh-CN" altLang="en-US"/>
          </a:p>
        </p:txBody>
      </p:sp>
      <p:sp>
        <p:nvSpPr>
          <p:cNvPr id="5" name="页脚占位符 4">
            <a:extLst>
              <a:ext uri="{FF2B5EF4-FFF2-40B4-BE49-F238E27FC236}">
                <a16:creationId xmlns:a16="http://schemas.microsoft.com/office/drawing/2014/main" id="{11B1E32F-1A85-4B20-A4A7-B8B0D3EBBD7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DC0E804-4434-49BC-B666-71DEBE9E8BD5}"/>
              </a:ext>
            </a:extLst>
          </p:cNvPr>
          <p:cNvSpPr>
            <a:spLocks noGrp="1"/>
          </p:cNvSpPr>
          <p:nvPr>
            <p:ph type="sldNum" sz="quarter" idx="12"/>
          </p:nvPr>
        </p:nvSpPr>
        <p:spPr/>
        <p:txBody>
          <a:bodyPr/>
          <a:lstStyle/>
          <a:p>
            <a:fld id="{A9733B7D-A816-4F1B-98F8-569B318F33BC}" type="slidenum">
              <a:rPr lang="zh-CN" altLang="en-US" smtClean="0"/>
              <a:t>‹#›</a:t>
            </a:fld>
            <a:endParaRPr lang="zh-CN" altLang="en-US"/>
          </a:p>
        </p:txBody>
      </p:sp>
    </p:spTree>
    <p:extLst>
      <p:ext uri="{BB962C8B-B14F-4D97-AF65-F5344CB8AC3E}">
        <p14:creationId xmlns:p14="http://schemas.microsoft.com/office/powerpoint/2010/main" val="4198094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C5D9BF-2A7A-434C-B81E-39148FD11E4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CC6F275-E319-4C56-8324-6F77585F9E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F87B052-5077-4159-BDAE-0A516DCE04B8}"/>
              </a:ext>
            </a:extLst>
          </p:cNvPr>
          <p:cNvSpPr>
            <a:spLocks noGrp="1"/>
          </p:cNvSpPr>
          <p:nvPr>
            <p:ph type="dt" sz="half" idx="10"/>
          </p:nvPr>
        </p:nvSpPr>
        <p:spPr/>
        <p:txBody>
          <a:bodyPr/>
          <a:lstStyle/>
          <a:p>
            <a:fld id="{A31BA5F3-A686-4828-848B-E7ABC6695979}" type="datetimeFigureOut">
              <a:rPr lang="zh-CN" altLang="en-US" smtClean="0"/>
              <a:t>2019/7/17 Wednesday</a:t>
            </a:fld>
            <a:endParaRPr lang="zh-CN" altLang="en-US"/>
          </a:p>
        </p:txBody>
      </p:sp>
      <p:sp>
        <p:nvSpPr>
          <p:cNvPr id="5" name="页脚占位符 4">
            <a:extLst>
              <a:ext uri="{FF2B5EF4-FFF2-40B4-BE49-F238E27FC236}">
                <a16:creationId xmlns:a16="http://schemas.microsoft.com/office/drawing/2014/main" id="{62267592-BA3B-4676-8718-8EA93E0CB82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B73BC5-BE51-45E5-A065-5D44AD5AC1DD}"/>
              </a:ext>
            </a:extLst>
          </p:cNvPr>
          <p:cNvSpPr>
            <a:spLocks noGrp="1"/>
          </p:cNvSpPr>
          <p:nvPr>
            <p:ph type="sldNum" sz="quarter" idx="12"/>
          </p:nvPr>
        </p:nvSpPr>
        <p:spPr/>
        <p:txBody>
          <a:bodyPr/>
          <a:lstStyle/>
          <a:p>
            <a:fld id="{A9733B7D-A816-4F1B-98F8-569B318F33BC}" type="slidenum">
              <a:rPr lang="zh-CN" altLang="en-US" smtClean="0"/>
              <a:t>‹#›</a:t>
            </a:fld>
            <a:endParaRPr lang="zh-CN" altLang="en-US"/>
          </a:p>
        </p:txBody>
      </p:sp>
    </p:spTree>
    <p:extLst>
      <p:ext uri="{BB962C8B-B14F-4D97-AF65-F5344CB8AC3E}">
        <p14:creationId xmlns:p14="http://schemas.microsoft.com/office/powerpoint/2010/main" val="4177966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9AD057-63C5-4E36-8CD5-824AE452410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0E984E1-08CE-4AC4-ABBF-1B6A923F5818}"/>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96C41E2D-5055-4A24-A020-7425DAD3EBF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6B09AC7F-A7A2-4B19-BBD5-C3DB0B3C9A40}"/>
              </a:ext>
            </a:extLst>
          </p:cNvPr>
          <p:cNvSpPr>
            <a:spLocks noGrp="1"/>
          </p:cNvSpPr>
          <p:nvPr>
            <p:ph type="dt" sz="half" idx="10"/>
          </p:nvPr>
        </p:nvSpPr>
        <p:spPr/>
        <p:txBody>
          <a:bodyPr/>
          <a:lstStyle/>
          <a:p>
            <a:fld id="{A31BA5F3-A686-4828-848B-E7ABC6695979}" type="datetimeFigureOut">
              <a:rPr lang="zh-CN" altLang="en-US" smtClean="0"/>
              <a:t>2019/7/17 Wednesday</a:t>
            </a:fld>
            <a:endParaRPr lang="zh-CN" altLang="en-US"/>
          </a:p>
        </p:txBody>
      </p:sp>
      <p:sp>
        <p:nvSpPr>
          <p:cNvPr id="6" name="页脚占位符 5">
            <a:extLst>
              <a:ext uri="{FF2B5EF4-FFF2-40B4-BE49-F238E27FC236}">
                <a16:creationId xmlns:a16="http://schemas.microsoft.com/office/drawing/2014/main" id="{016176FA-C0B6-4B64-89F0-B4CAE9ABF2B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8DDBF04-0528-4E18-9F96-980B934866C6}"/>
              </a:ext>
            </a:extLst>
          </p:cNvPr>
          <p:cNvSpPr>
            <a:spLocks noGrp="1"/>
          </p:cNvSpPr>
          <p:nvPr>
            <p:ph type="sldNum" sz="quarter" idx="12"/>
          </p:nvPr>
        </p:nvSpPr>
        <p:spPr/>
        <p:txBody>
          <a:bodyPr/>
          <a:lstStyle/>
          <a:p>
            <a:fld id="{A9733B7D-A816-4F1B-98F8-569B318F33BC}" type="slidenum">
              <a:rPr lang="zh-CN" altLang="en-US" smtClean="0"/>
              <a:t>‹#›</a:t>
            </a:fld>
            <a:endParaRPr lang="zh-CN" altLang="en-US"/>
          </a:p>
        </p:txBody>
      </p:sp>
    </p:spTree>
    <p:extLst>
      <p:ext uri="{BB962C8B-B14F-4D97-AF65-F5344CB8AC3E}">
        <p14:creationId xmlns:p14="http://schemas.microsoft.com/office/powerpoint/2010/main" val="49460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2E063B-7C52-47DB-B239-52CEBCDDE71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3C60C17-5E74-491C-AF4A-E4B506B293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AC967F2D-2C44-453B-A1C5-3125661B4F11}"/>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A6FF9BA-6AEA-47D9-8174-94865CA138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C7C7ED9F-EF4E-4433-B35F-ADBED4015883}"/>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0C062B31-415D-451B-87D1-B040B4CD28B3}"/>
              </a:ext>
            </a:extLst>
          </p:cNvPr>
          <p:cNvSpPr>
            <a:spLocks noGrp="1"/>
          </p:cNvSpPr>
          <p:nvPr>
            <p:ph type="dt" sz="half" idx="10"/>
          </p:nvPr>
        </p:nvSpPr>
        <p:spPr/>
        <p:txBody>
          <a:bodyPr/>
          <a:lstStyle/>
          <a:p>
            <a:fld id="{A31BA5F3-A686-4828-848B-E7ABC6695979}" type="datetimeFigureOut">
              <a:rPr lang="zh-CN" altLang="en-US" smtClean="0"/>
              <a:t>2019/7/17 Wednesday</a:t>
            </a:fld>
            <a:endParaRPr lang="zh-CN" altLang="en-US"/>
          </a:p>
        </p:txBody>
      </p:sp>
      <p:sp>
        <p:nvSpPr>
          <p:cNvPr id="8" name="页脚占位符 7">
            <a:extLst>
              <a:ext uri="{FF2B5EF4-FFF2-40B4-BE49-F238E27FC236}">
                <a16:creationId xmlns:a16="http://schemas.microsoft.com/office/drawing/2014/main" id="{FB2E68B2-C219-43DA-9B1F-12117291B7C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437060A-822A-4A50-BFA6-731A5D08FD9F}"/>
              </a:ext>
            </a:extLst>
          </p:cNvPr>
          <p:cNvSpPr>
            <a:spLocks noGrp="1"/>
          </p:cNvSpPr>
          <p:nvPr>
            <p:ph type="sldNum" sz="quarter" idx="12"/>
          </p:nvPr>
        </p:nvSpPr>
        <p:spPr/>
        <p:txBody>
          <a:bodyPr/>
          <a:lstStyle/>
          <a:p>
            <a:fld id="{A9733B7D-A816-4F1B-98F8-569B318F33BC}" type="slidenum">
              <a:rPr lang="zh-CN" altLang="en-US" smtClean="0"/>
              <a:t>‹#›</a:t>
            </a:fld>
            <a:endParaRPr lang="zh-CN" altLang="en-US"/>
          </a:p>
        </p:txBody>
      </p:sp>
    </p:spTree>
    <p:extLst>
      <p:ext uri="{BB962C8B-B14F-4D97-AF65-F5344CB8AC3E}">
        <p14:creationId xmlns:p14="http://schemas.microsoft.com/office/powerpoint/2010/main" val="2285023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397FB7-0872-4FFC-B037-6B83E47EF6F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E2549B4-DE1F-475D-A05A-52A7D8A4E764}"/>
              </a:ext>
            </a:extLst>
          </p:cNvPr>
          <p:cNvSpPr>
            <a:spLocks noGrp="1"/>
          </p:cNvSpPr>
          <p:nvPr>
            <p:ph type="dt" sz="half" idx="10"/>
          </p:nvPr>
        </p:nvSpPr>
        <p:spPr/>
        <p:txBody>
          <a:bodyPr/>
          <a:lstStyle/>
          <a:p>
            <a:fld id="{A31BA5F3-A686-4828-848B-E7ABC6695979}" type="datetimeFigureOut">
              <a:rPr lang="zh-CN" altLang="en-US" smtClean="0"/>
              <a:t>2019/7/17 Wednesday</a:t>
            </a:fld>
            <a:endParaRPr lang="zh-CN" altLang="en-US"/>
          </a:p>
        </p:txBody>
      </p:sp>
      <p:sp>
        <p:nvSpPr>
          <p:cNvPr id="4" name="页脚占位符 3">
            <a:extLst>
              <a:ext uri="{FF2B5EF4-FFF2-40B4-BE49-F238E27FC236}">
                <a16:creationId xmlns:a16="http://schemas.microsoft.com/office/drawing/2014/main" id="{A51AABC9-584D-4D87-A847-13FC4AD332B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DA343AE-CE30-49F2-A9A8-F91A9235F299}"/>
              </a:ext>
            </a:extLst>
          </p:cNvPr>
          <p:cNvSpPr>
            <a:spLocks noGrp="1"/>
          </p:cNvSpPr>
          <p:nvPr>
            <p:ph type="sldNum" sz="quarter" idx="12"/>
          </p:nvPr>
        </p:nvSpPr>
        <p:spPr/>
        <p:txBody>
          <a:bodyPr/>
          <a:lstStyle/>
          <a:p>
            <a:fld id="{A9733B7D-A816-4F1B-98F8-569B318F33BC}" type="slidenum">
              <a:rPr lang="zh-CN" altLang="en-US" smtClean="0"/>
              <a:t>‹#›</a:t>
            </a:fld>
            <a:endParaRPr lang="zh-CN" altLang="en-US"/>
          </a:p>
        </p:txBody>
      </p:sp>
    </p:spTree>
    <p:extLst>
      <p:ext uri="{BB962C8B-B14F-4D97-AF65-F5344CB8AC3E}">
        <p14:creationId xmlns:p14="http://schemas.microsoft.com/office/powerpoint/2010/main" val="579211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32301A2-E948-4F33-A3CF-57D10EAA2F2A}"/>
              </a:ext>
            </a:extLst>
          </p:cNvPr>
          <p:cNvSpPr>
            <a:spLocks noGrp="1"/>
          </p:cNvSpPr>
          <p:nvPr>
            <p:ph type="dt" sz="half" idx="10"/>
          </p:nvPr>
        </p:nvSpPr>
        <p:spPr/>
        <p:txBody>
          <a:bodyPr/>
          <a:lstStyle/>
          <a:p>
            <a:fld id="{A31BA5F3-A686-4828-848B-E7ABC6695979}" type="datetimeFigureOut">
              <a:rPr lang="zh-CN" altLang="en-US" smtClean="0"/>
              <a:t>2019/7/17 Wednesday</a:t>
            </a:fld>
            <a:endParaRPr lang="zh-CN" altLang="en-US"/>
          </a:p>
        </p:txBody>
      </p:sp>
      <p:sp>
        <p:nvSpPr>
          <p:cNvPr id="3" name="页脚占位符 2">
            <a:extLst>
              <a:ext uri="{FF2B5EF4-FFF2-40B4-BE49-F238E27FC236}">
                <a16:creationId xmlns:a16="http://schemas.microsoft.com/office/drawing/2014/main" id="{16DA57CA-6C43-4187-B395-9D665CBA3B2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A886071-8256-493A-BF38-0FD03AF80A25}"/>
              </a:ext>
            </a:extLst>
          </p:cNvPr>
          <p:cNvSpPr>
            <a:spLocks noGrp="1"/>
          </p:cNvSpPr>
          <p:nvPr>
            <p:ph type="sldNum" sz="quarter" idx="12"/>
          </p:nvPr>
        </p:nvSpPr>
        <p:spPr/>
        <p:txBody>
          <a:bodyPr/>
          <a:lstStyle/>
          <a:p>
            <a:fld id="{A9733B7D-A816-4F1B-98F8-569B318F33BC}" type="slidenum">
              <a:rPr lang="zh-CN" altLang="en-US" smtClean="0"/>
              <a:t>‹#›</a:t>
            </a:fld>
            <a:endParaRPr lang="zh-CN" altLang="en-US"/>
          </a:p>
        </p:txBody>
      </p:sp>
    </p:spTree>
    <p:extLst>
      <p:ext uri="{BB962C8B-B14F-4D97-AF65-F5344CB8AC3E}">
        <p14:creationId xmlns:p14="http://schemas.microsoft.com/office/powerpoint/2010/main" val="1628527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1C5187-D50B-4E5E-8EF4-BE7A6F5C03B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1C74E96-5E2E-45FF-B29F-1F9A998454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689A681-5939-43E1-BBA4-4207353BE5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A84CEDE-A08F-4F85-B2B8-59E0E112786A}"/>
              </a:ext>
            </a:extLst>
          </p:cNvPr>
          <p:cNvSpPr>
            <a:spLocks noGrp="1"/>
          </p:cNvSpPr>
          <p:nvPr>
            <p:ph type="dt" sz="half" idx="10"/>
          </p:nvPr>
        </p:nvSpPr>
        <p:spPr/>
        <p:txBody>
          <a:bodyPr/>
          <a:lstStyle/>
          <a:p>
            <a:fld id="{A31BA5F3-A686-4828-848B-E7ABC6695979}" type="datetimeFigureOut">
              <a:rPr lang="zh-CN" altLang="en-US" smtClean="0"/>
              <a:t>2019/7/17 Wednesday</a:t>
            </a:fld>
            <a:endParaRPr lang="zh-CN" altLang="en-US"/>
          </a:p>
        </p:txBody>
      </p:sp>
      <p:sp>
        <p:nvSpPr>
          <p:cNvPr id="6" name="页脚占位符 5">
            <a:extLst>
              <a:ext uri="{FF2B5EF4-FFF2-40B4-BE49-F238E27FC236}">
                <a16:creationId xmlns:a16="http://schemas.microsoft.com/office/drawing/2014/main" id="{E4C62B40-605A-4BC4-9683-4A593BF40F7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A71249E-58A6-477D-8AAF-C1909AF30937}"/>
              </a:ext>
            </a:extLst>
          </p:cNvPr>
          <p:cNvSpPr>
            <a:spLocks noGrp="1"/>
          </p:cNvSpPr>
          <p:nvPr>
            <p:ph type="sldNum" sz="quarter" idx="12"/>
          </p:nvPr>
        </p:nvSpPr>
        <p:spPr/>
        <p:txBody>
          <a:bodyPr/>
          <a:lstStyle/>
          <a:p>
            <a:fld id="{A9733B7D-A816-4F1B-98F8-569B318F33BC}" type="slidenum">
              <a:rPr lang="zh-CN" altLang="en-US" smtClean="0"/>
              <a:t>‹#›</a:t>
            </a:fld>
            <a:endParaRPr lang="zh-CN" altLang="en-US"/>
          </a:p>
        </p:txBody>
      </p:sp>
    </p:spTree>
    <p:extLst>
      <p:ext uri="{BB962C8B-B14F-4D97-AF65-F5344CB8AC3E}">
        <p14:creationId xmlns:p14="http://schemas.microsoft.com/office/powerpoint/2010/main" val="297740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613174-3E8D-42EA-9C52-E04AAC121E3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9451F9C-6D47-4A8F-B4EC-C747C1A5B4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D8918F2-3E00-4D54-9737-D9D8B07D2E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20BC365D-BE55-4B59-9282-7BB4C129F5C9}"/>
              </a:ext>
            </a:extLst>
          </p:cNvPr>
          <p:cNvSpPr>
            <a:spLocks noGrp="1"/>
          </p:cNvSpPr>
          <p:nvPr>
            <p:ph type="dt" sz="half" idx="10"/>
          </p:nvPr>
        </p:nvSpPr>
        <p:spPr/>
        <p:txBody>
          <a:bodyPr/>
          <a:lstStyle/>
          <a:p>
            <a:fld id="{A31BA5F3-A686-4828-848B-E7ABC6695979}" type="datetimeFigureOut">
              <a:rPr lang="zh-CN" altLang="en-US" smtClean="0"/>
              <a:t>2019/7/17 Wednesday</a:t>
            </a:fld>
            <a:endParaRPr lang="zh-CN" altLang="en-US"/>
          </a:p>
        </p:txBody>
      </p:sp>
      <p:sp>
        <p:nvSpPr>
          <p:cNvPr id="6" name="页脚占位符 5">
            <a:extLst>
              <a:ext uri="{FF2B5EF4-FFF2-40B4-BE49-F238E27FC236}">
                <a16:creationId xmlns:a16="http://schemas.microsoft.com/office/drawing/2014/main" id="{DD30B756-9FB7-4A7C-B40D-C8B2F08E4A4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06D05D5-2834-4398-BBEE-19AC9702BD24}"/>
              </a:ext>
            </a:extLst>
          </p:cNvPr>
          <p:cNvSpPr>
            <a:spLocks noGrp="1"/>
          </p:cNvSpPr>
          <p:nvPr>
            <p:ph type="sldNum" sz="quarter" idx="12"/>
          </p:nvPr>
        </p:nvSpPr>
        <p:spPr/>
        <p:txBody>
          <a:bodyPr/>
          <a:lstStyle/>
          <a:p>
            <a:fld id="{A9733B7D-A816-4F1B-98F8-569B318F33BC}" type="slidenum">
              <a:rPr lang="zh-CN" altLang="en-US" smtClean="0"/>
              <a:t>‹#›</a:t>
            </a:fld>
            <a:endParaRPr lang="zh-CN" altLang="en-US"/>
          </a:p>
        </p:txBody>
      </p:sp>
    </p:spTree>
    <p:extLst>
      <p:ext uri="{BB962C8B-B14F-4D97-AF65-F5344CB8AC3E}">
        <p14:creationId xmlns:p14="http://schemas.microsoft.com/office/powerpoint/2010/main" val="1084800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43BFDE6-6EAF-4629-9165-B8F508F509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6407FAC-8AD7-41C1-A433-788101BAAC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4CF8D37-93E5-446D-AA4B-F71ED93567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1BA5F3-A686-4828-848B-E7ABC6695979}" type="datetimeFigureOut">
              <a:rPr lang="zh-CN" altLang="en-US" smtClean="0"/>
              <a:t>2019/7/17 Wednesday</a:t>
            </a:fld>
            <a:endParaRPr lang="zh-CN" altLang="en-US"/>
          </a:p>
        </p:txBody>
      </p:sp>
      <p:sp>
        <p:nvSpPr>
          <p:cNvPr id="5" name="页脚占位符 4">
            <a:extLst>
              <a:ext uri="{FF2B5EF4-FFF2-40B4-BE49-F238E27FC236}">
                <a16:creationId xmlns:a16="http://schemas.microsoft.com/office/drawing/2014/main" id="{68D3D5AA-1AE5-49FA-B404-AD25CBF7C8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19C8B3D3-528A-457D-9719-572D4B2F7C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733B7D-A816-4F1B-98F8-569B318F33BC}" type="slidenum">
              <a:rPr lang="zh-CN" altLang="en-US" smtClean="0"/>
              <a:t>‹#›</a:t>
            </a:fld>
            <a:endParaRPr lang="zh-CN" altLang="en-US"/>
          </a:p>
        </p:txBody>
      </p:sp>
    </p:spTree>
    <p:extLst>
      <p:ext uri="{BB962C8B-B14F-4D97-AF65-F5344CB8AC3E}">
        <p14:creationId xmlns:p14="http://schemas.microsoft.com/office/powerpoint/2010/main" val="633170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CF7CE85-DCDB-4501-87B5-DB51B89D2D3D}"/>
              </a:ext>
            </a:extLst>
          </p:cNvPr>
          <p:cNvPicPr>
            <a:picLocks noChangeAspect="1"/>
          </p:cNvPicPr>
          <p:nvPr/>
        </p:nvPicPr>
        <p:blipFill rotWithShape="1">
          <a:blip r:embed="rId2">
            <a:extLst>
              <a:ext uri="{28A0092B-C50C-407E-A947-70E740481C1C}">
                <a14:useLocalDpi xmlns:a14="http://schemas.microsoft.com/office/drawing/2010/main" val="0"/>
              </a:ext>
            </a:extLst>
          </a:blip>
          <a:srcRect l="4218" t="5278" b="5278"/>
          <a:stretch/>
        </p:blipFill>
        <p:spPr>
          <a:xfrm>
            <a:off x="-1" y="0"/>
            <a:ext cx="12192001" cy="6858000"/>
          </a:xfrm>
          <a:prstGeom prst="rect">
            <a:avLst/>
          </a:prstGeom>
        </p:spPr>
      </p:pic>
      <p:sp>
        <p:nvSpPr>
          <p:cNvPr id="6" name="文本框 5">
            <a:extLst>
              <a:ext uri="{FF2B5EF4-FFF2-40B4-BE49-F238E27FC236}">
                <a16:creationId xmlns:a16="http://schemas.microsoft.com/office/drawing/2014/main" id="{8F35B0CA-13BA-449B-9198-FB95B6161256}"/>
              </a:ext>
            </a:extLst>
          </p:cNvPr>
          <p:cNvSpPr txBox="1"/>
          <p:nvPr/>
        </p:nvSpPr>
        <p:spPr>
          <a:xfrm>
            <a:off x="3292475" y="2105561"/>
            <a:ext cx="7569200" cy="1692771"/>
          </a:xfrm>
          <a:prstGeom prst="rect">
            <a:avLst/>
          </a:prstGeom>
          <a:noFill/>
        </p:spPr>
        <p:txBody>
          <a:bodyPr wrap="square" rtlCol="0">
            <a:spAutoFit/>
          </a:bodyPr>
          <a:lstStyle/>
          <a:p>
            <a:pPr algn="r"/>
            <a:r>
              <a:rPr lang="zh-CN" altLang="en-US" sz="5200" dirty="0">
                <a:solidFill>
                  <a:schemeClr val="bg1"/>
                </a:solidFill>
                <a:latin typeface="时尚中黑简体" panose="01010104010101010101" pitchFamily="2" charset="-122"/>
                <a:ea typeface="时尚中黑简体" panose="01010104010101010101" pitchFamily="2" charset="-122"/>
              </a:rPr>
              <a:t>Simple graduation defense</a:t>
            </a:r>
            <a:r>
              <a:rPr lang="en-US" altLang="zh-CN" sz="5200" dirty="0">
                <a:solidFill>
                  <a:schemeClr val="bg1"/>
                </a:solidFill>
                <a:latin typeface="时尚中黑简体" panose="01010104010101010101" pitchFamily="2" charset="-122"/>
                <a:ea typeface="时尚中黑简体" panose="01010104010101010101" pitchFamily="2" charset="-122"/>
              </a:rPr>
              <a:t> </a:t>
            </a:r>
            <a:r>
              <a:rPr lang="zh-CN" altLang="en-US" sz="5200" dirty="0">
                <a:solidFill>
                  <a:schemeClr val="bg1"/>
                </a:solidFill>
                <a:latin typeface="时尚中黑简体" panose="01010104010101010101" pitchFamily="2" charset="-122"/>
                <a:ea typeface="时尚中黑简体" panose="01010104010101010101" pitchFamily="2" charset="-122"/>
              </a:rPr>
              <a:t>Template</a:t>
            </a:r>
          </a:p>
        </p:txBody>
      </p:sp>
      <p:sp>
        <p:nvSpPr>
          <p:cNvPr id="7" name="矩形 6">
            <a:extLst>
              <a:ext uri="{FF2B5EF4-FFF2-40B4-BE49-F238E27FC236}">
                <a16:creationId xmlns:a16="http://schemas.microsoft.com/office/drawing/2014/main" id="{54B48C04-BE74-4333-9F86-5339EED4036C}"/>
              </a:ext>
            </a:extLst>
          </p:cNvPr>
          <p:cNvSpPr/>
          <p:nvPr/>
        </p:nvSpPr>
        <p:spPr>
          <a:xfrm flipV="1">
            <a:off x="3670300" y="4330700"/>
            <a:ext cx="1993900" cy="190500"/>
          </a:xfrm>
          <a:prstGeom prst="rect">
            <a:avLst/>
          </a:prstGeom>
          <a:solidFill>
            <a:srgbClr val="FED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文本框 7">
            <a:extLst>
              <a:ext uri="{FF2B5EF4-FFF2-40B4-BE49-F238E27FC236}">
                <a16:creationId xmlns:a16="http://schemas.microsoft.com/office/drawing/2014/main" id="{52628CEC-5A9D-40CB-84D7-A5B7604DE87E}"/>
              </a:ext>
            </a:extLst>
          </p:cNvPr>
          <p:cNvSpPr txBox="1"/>
          <p:nvPr/>
        </p:nvSpPr>
        <p:spPr>
          <a:xfrm>
            <a:off x="8718149" y="5128111"/>
            <a:ext cx="2101988" cy="400110"/>
          </a:xfrm>
          <a:prstGeom prst="rect">
            <a:avLst/>
          </a:prstGeom>
          <a:noFill/>
        </p:spPr>
        <p:txBody>
          <a:bodyPr wrap="square" rtlCol="0">
            <a:spAutoFit/>
          </a:bodyPr>
          <a:lstStyle/>
          <a:p>
            <a:r>
              <a:rPr lang="zh-CN" altLang="en-US" sz="2000" dirty="0">
                <a:solidFill>
                  <a:schemeClr val="bg1"/>
                </a:solidFill>
              </a:rPr>
              <a:t>Respondent:</a:t>
            </a:r>
            <a:r>
              <a:rPr lang="en-US" altLang="zh-CN" sz="2000" dirty="0">
                <a:solidFill>
                  <a:schemeClr val="bg1"/>
                </a:solidFill>
              </a:rPr>
              <a:t> XXX</a:t>
            </a:r>
            <a:endParaRPr lang="zh-CN" altLang="en-US" sz="2000" dirty="0">
              <a:solidFill>
                <a:schemeClr val="bg1"/>
              </a:solidFill>
            </a:endParaRPr>
          </a:p>
        </p:txBody>
      </p:sp>
      <p:sp>
        <p:nvSpPr>
          <p:cNvPr id="9" name="矩形 259">
            <a:extLst>
              <a:ext uri="{FF2B5EF4-FFF2-40B4-BE49-F238E27FC236}">
                <a16:creationId xmlns:a16="http://schemas.microsoft.com/office/drawing/2014/main" id="{16F26124-40BD-48AD-B578-AF8C58854C7C}"/>
              </a:ext>
            </a:extLst>
          </p:cNvPr>
          <p:cNvSpPr>
            <a:spLocks noChangeArrowheads="1"/>
          </p:cNvSpPr>
          <p:nvPr/>
        </p:nvSpPr>
        <p:spPr bwMode="auto">
          <a:xfrm>
            <a:off x="2434136" y="6316545"/>
            <a:ext cx="771524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400" dirty="0">
                <a:solidFill>
                  <a:schemeClr val="bg1"/>
                </a:solidFill>
                <a:latin typeface="Arial" panose="020B0604020202020204" pitchFamily="34" charset="0"/>
                <a:ea typeface="苹方 特粗" panose="020B0800000000000000" pitchFamily="34" charset="-122"/>
                <a:cs typeface="Arial" panose="020B0604020202020204" pitchFamily="34" charset="0"/>
                <a:sym typeface="Arial" panose="020B0604020202020204" pitchFamily="34" charset="0"/>
                <a:hlinkClick r:id="rId3">
                  <a:extLst>
                    <a:ext uri="{A12FA001-AC4F-418D-AE19-62706E023703}">
                      <ahyp:hlinkClr xmlns:ahyp="http://schemas.microsoft.com/office/drawing/2018/hyperlinkcolor" val="tx"/>
                    </a:ext>
                  </a:extLst>
                </a:hlinkClick>
              </a:rPr>
              <a:t>https://www.freeppt7.com</a:t>
            </a:r>
            <a:endParaRPr lang="zh-CN" altLang="en-US" sz="1400" dirty="0">
              <a:solidFill>
                <a:schemeClr val="bg1"/>
              </a:solidFill>
              <a:latin typeface="Arial" panose="020B0604020202020204" pitchFamily="34" charset="0"/>
              <a:ea typeface="苹方 特粗" panose="020B0800000000000000" pitchFamily="34" charset="-122"/>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178116900"/>
      </p:ext>
    </p:extLst>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ahyp="http://schemas.microsoft.com/office/drawing/2018/hyperlinkcolor" xmlns:a14="http://schemas.microsoft.com/office/drawing/2010/main" xmlns:a16="http://schemas.microsoft.com/office/drawing/2014/main"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par>
                          <p:cTn id="12" fill="hold">
                            <p:stCondLst>
                              <p:cond delay="16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9"/>
                                        </p:tgtEl>
                                      </p:cBhvr>
                                    </p:animEffect>
                                    <p:animScale>
                                      <p:cBhvr>
                                        <p:cTn id="15"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b8b364be-8690-4e23-87ef-0b6949f27066"/>
          <p:cNvGrpSpPr>
            <a:grpSpLocks noChangeAspect="1"/>
          </p:cNvGrpSpPr>
          <p:nvPr/>
        </p:nvGrpSpPr>
        <p:grpSpPr>
          <a:xfrm>
            <a:off x="1839390" y="1465899"/>
            <a:ext cx="8513220" cy="3003656"/>
            <a:chOff x="1818831" y="2202498"/>
            <a:chExt cx="8513220" cy="3003656"/>
          </a:xfrm>
        </p:grpSpPr>
        <p:grpSp>
          <p:nvGrpSpPr>
            <p:cNvPr id="4" name="Group 13"/>
            <p:cNvGrpSpPr/>
            <p:nvPr/>
          </p:nvGrpSpPr>
          <p:grpSpPr>
            <a:xfrm flipV="1">
              <a:off x="8148228" y="3104964"/>
              <a:ext cx="2073007" cy="998224"/>
              <a:chOff x="8030808" y="2996952"/>
              <a:chExt cx="2073007" cy="998224"/>
            </a:xfrm>
          </p:grpSpPr>
          <p:grpSp>
            <p:nvGrpSpPr>
              <p:cNvPr id="36" name="Group 6"/>
              <p:cNvGrpSpPr/>
              <p:nvPr/>
            </p:nvGrpSpPr>
            <p:grpSpPr>
              <a:xfrm>
                <a:off x="8030808" y="3331042"/>
                <a:ext cx="2073007" cy="664134"/>
                <a:chOff x="6470247" y="2038350"/>
                <a:chExt cx="1898126" cy="608107"/>
              </a:xfrm>
            </p:grpSpPr>
            <p:sp>
              <p:nvSpPr>
                <p:cNvPr id="38" name="Freeform: Shape 44"/>
                <p:cNvSpPr/>
                <p:nvPr/>
              </p:nvSpPr>
              <p:spPr>
                <a:xfrm rot="10800000" flipH="1">
                  <a:off x="7419524" y="2038350"/>
                  <a:ext cx="948849" cy="608107"/>
                </a:xfrm>
                <a:custGeom>
                  <a:avLst/>
                  <a:gdLst>
                    <a:gd name="connsiteX0" fmla="*/ 353590 w 948849"/>
                    <a:gd name="connsiteY0" fmla="*/ 608107 h 608107"/>
                    <a:gd name="connsiteX1" fmla="*/ 450361 w 948849"/>
                    <a:gd name="connsiteY1" fmla="*/ 608107 h 608107"/>
                    <a:gd name="connsiteX2" fmla="*/ 609165 w 948849"/>
                    <a:gd name="connsiteY2" fmla="*/ 608107 h 608107"/>
                    <a:gd name="connsiteX3" fmla="*/ 948849 w 948849"/>
                    <a:gd name="connsiteY3" fmla="*/ 608107 h 608107"/>
                    <a:gd name="connsiteX4" fmla="*/ 948849 w 948849"/>
                    <a:gd name="connsiteY4" fmla="*/ 351468 h 608107"/>
                    <a:gd name="connsiteX5" fmla="*/ 550556 w 948849"/>
                    <a:gd name="connsiteY5" fmla="*/ 351468 h 608107"/>
                    <a:gd name="connsiteX6" fmla="*/ 505310 w 948849"/>
                    <a:gd name="connsiteY6" fmla="*/ 268109 h 608107"/>
                    <a:gd name="connsiteX7" fmla="*/ 1058 w 948849"/>
                    <a:gd name="connsiteY7" fmla="*/ 0 h 608107"/>
                    <a:gd name="connsiteX8" fmla="*/ 0 w 948849"/>
                    <a:gd name="connsiteY8" fmla="*/ 54 h 608107"/>
                    <a:gd name="connsiteX9" fmla="*/ 0 w 948849"/>
                    <a:gd name="connsiteY9" fmla="*/ 255682 h 608107"/>
                    <a:gd name="connsiteX10" fmla="*/ 1058 w 948849"/>
                    <a:gd name="connsiteY10" fmla="*/ 255575 h 608107"/>
                    <a:gd name="connsiteX11" fmla="*/ 353590 w 948849"/>
                    <a:gd name="connsiteY11" fmla="*/ 608107 h 60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8849" h="608107">
                      <a:moveTo>
                        <a:pt x="353590" y="608107"/>
                      </a:moveTo>
                      <a:lnTo>
                        <a:pt x="450361" y="608107"/>
                      </a:lnTo>
                      <a:lnTo>
                        <a:pt x="609165" y="608107"/>
                      </a:lnTo>
                      <a:lnTo>
                        <a:pt x="948849" y="608107"/>
                      </a:lnTo>
                      <a:lnTo>
                        <a:pt x="948849" y="351468"/>
                      </a:lnTo>
                      <a:lnTo>
                        <a:pt x="550556" y="351468"/>
                      </a:lnTo>
                      <a:lnTo>
                        <a:pt x="505310" y="268109"/>
                      </a:lnTo>
                      <a:cubicBezTo>
                        <a:pt x="396029" y="106351"/>
                        <a:pt x="210963" y="0"/>
                        <a:pt x="1058" y="0"/>
                      </a:cubicBezTo>
                      <a:lnTo>
                        <a:pt x="0" y="54"/>
                      </a:lnTo>
                      <a:lnTo>
                        <a:pt x="0" y="255682"/>
                      </a:lnTo>
                      <a:lnTo>
                        <a:pt x="1058" y="255575"/>
                      </a:lnTo>
                      <a:cubicBezTo>
                        <a:pt x="195756" y="255575"/>
                        <a:pt x="353590" y="413409"/>
                        <a:pt x="353590" y="60810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sp>
              <p:nvSpPr>
                <p:cNvPr id="39" name="Freeform: Shape 43"/>
                <p:cNvSpPr/>
                <p:nvPr/>
              </p:nvSpPr>
              <p:spPr>
                <a:xfrm rot="10800000">
                  <a:off x="6470247" y="2038350"/>
                  <a:ext cx="948849" cy="608107"/>
                </a:xfrm>
                <a:custGeom>
                  <a:avLst/>
                  <a:gdLst>
                    <a:gd name="connsiteX0" fmla="*/ 948849 w 948849"/>
                    <a:gd name="connsiteY0" fmla="*/ 608107 h 608107"/>
                    <a:gd name="connsiteX1" fmla="*/ 609165 w 948849"/>
                    <a:gd name="connsiteY1" fmla="*/ 608107 h 608107"/>
                    <a:gd name="connsiteX2" fmla="*/ 450361 w 948849"/>
                    <a:gd name="connsiteY2" fmla="*/ 608107 h 608107"/>
                    <a:gd name="connsiteX3" fmla="*/ 353590 w 948849"/>
                    <a:gd name="connsiteY3" fmla="*/ 608107 h 608107"/>
                    <a:gd name="connsiteX4" fmla="*/ 1057 w 948849"/>
                    <a:gd name="connsiteY4" fmla="*/ 255575 h 608107"/>
                    <a:gd name="connsiteX5" fmla="*/ 0 w 948849"/>
                    <a:gd name="connsiteY5" fmla="*/ 255682 h 608107"/>
                    <a:gd name="connsiteX6" fmla="*/ 0 w 948849"/>
                    <a:gd name="connsiteY6" fmla="*/ 53 h 608107"/>
                    <a:gd name="connsiteX7" fmla="*/ 1057 w 948849"/>
                    <a:gd name="connsiteY7" fmla="*/ 0 h 608107"/>
                    <a:gd name="connsiteX8" fmla="*/ 505310 w 948849"/>
                    <a:gd name="connsiteY8" fmla="*/ 268109 h 608107"/>
                    <a:gd name="connsiteX9" fmla="*/ 550556 w 948849"/>
                    <a:gd name="connsiteY9" fmla="*/ 351468 h 608107"/>
                    <a:gd name="connsiteX10" fmla="*/ 948849 w 948849"/>
                    <a:gd name="connsiteY10" fmla="*/ 351468 h 60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8849" h="608107">
                      <a:moveTo>
                        <a:pt x="948849" y="608107"/>
                      </a:moveTo>
                      <a:lnTo>
                        <a:pt x="609165" y="608107"/>
                      </a:lnTo>
                      <a:lnTo>
                        <a:pt x="450361" y="608107"/>
                      </a:lnTo>
                      <a:lnTo>
                        <a:pt x="353590" y="608107"/>
                      </a:lnTo>
                      <a:cubicBezTo>
                        <a:pt x="353590" y="413409"/>
                        <a:pt x="195756" y="255575"/>
                        <a:pt x="1057" y="255575"/>
                      </a:cubicBezTo>
                      <a:lnTo>
                        <a:pt x="0" y="255682"/>
                      </a:lnTo>
                      <a:lnTo>
                        <a:pt x="0" y="53"/>
                      </a:lnTo>
                      <a:lnTo>
                        <a:pt x="1057" y="0"/>
                      </a:lnTo>
                      <a:cubicBezTo>
                        <a:pt x="210963" y="0"/>
                        <a:pt x="396028" y="106351"/>
                        <a:pt x="505310" y="268109"/>
                      </a:cubicBezTo>
                      <a:lnTo>
                        <a:pt x="550556" y="351468"/>
                      </a:lnTo>
                      <a:lnTo>
                        <a:pt x="948849" y="35146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37" name="Oval 55"/>
              <p:cNvSpPr/>
              <p:nvPr/>
            </p:nvSpPr>
            <p:spPr>
              <a:xfrm>
                <a:off x="8733220" y="2996952"/>
                <a:ext cx="668179" cy="66817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5" name="Group 14"/>
            <p:cNvGrpSpPr/>
            <p:nvPr/>
          </p:nvGrpSpPr>
          <p:grpSpPr>
            <a:xfrm>
              <a:off x="1928944" y="3162682"/>
              <a:ext cx="2073004" cy="998224"/>
              <a:chOff x="1811524" y="2996952"/>
              <a:chExt cx="2073004" cy="998224"/>
            </a:xfrm>
          </p:grpSpPr>
          <p:grpSp>
            <p:nvGrpSpPr>
              <p:cNvPr id="32" name="Group 5"/>
              <p:cNvGrpSpPr/>
              <p:nvPr/>
            </p:nvGrpSpPr>
            <p:grpSpPr>
              <a:xfrm>
                <a:off x="1811524" y="3331042"/>
                <a:ext cx="2073004" cy="664134"/>
                <a:chOff x="775627" y="2038350"/>
                <a:chExt cx="1898125" cy="608107"/>
              </a:xfrm>
            </p:grpSpPr>
            <p:sp>
              <p:nvSpPr>
                <p:cNvPr id="34" name="Freeform: Shape 38"/>
                <p:cNvSpPr/>
                <p:nvPr/>
              </p:nvSpPr>
              <p:spPr>
                <a:xfrm rot="10800000" flipH="1">
                  <a:off x="1724903" y="2038350"/>
                  <a:ext cx="948849" cy="608107"/>
                </a:xfrm>
                <a:custGeom>
                  <a:avLst/>
                  <a:gdLst>
                    <a:gd name="connsiteX0" fmla="*/ 353590 w 948849"/>
                    <a:gd name="connsiteY0" fmla="*/ 608107 h 608107"/>
                    <a:gd name="connsiteX1" fmla="*/ 450361 w 948849"/>
                    <a:gd name="connsiteY1" fmla="*/ 608107 h 608107"/>
                    <a:gd name="connsiteX2" fmla="*/ 609165 w 948849"/>
                    <a:gd name="connsiteY2" fmla="*/ 608107 h 608107"/>
                    <a:gd name="connsiteX3" fmla="*/ 948849 w 948849"/>
                    <a:gd name="connsiteY3" fmla="*/ 608107 h 608107"/>
                    <a:gd name="connsiteX4" fmla="*/ 948849 w 948849"/>
                    <a:gd name="connsiteY4" fmla="*/ 351468 h 608107"/>
                    <a:gd name="connsiteX5" fmla="*/ 550556 w 948849"/>
                    <a:gd name="connsiteY5" fmla="*/ 351468 h 608107"/>
                    <a:gd name="connsiteX6" fmla="*/ 505310 w 948849"/>
                    <a:gd name="connsiteY6" fmla="*/ 268109 h 608107"/>
                    <a:gd name="connsiteX7" fmla="*/ 1058 w 948849"/>
                    <a:gd name="connsiteY7" fmla="*/ 0 h 608107"/>
                    <a:gd name="connsiteX8" fmla="*/ 0 w 948849"/>
                    <a:gd name="connsiteY8" fmla="*/ 54 h 608107"/>
                    <a:gd name="connsiteX9" fmla="*/ 0 w 948849"/>
                    <a:gd name="connsiteY9" fmla="*/ 255682 h 608107"/>
                    <a:gd name="connsiteX10" fmla="*/ 1058 w 948849"/>
                    <a:gd name="connsiteY10" fmla="*/ 255575 h 608107"/>
                    <a:gd name="connsiteX11" fmla="*/ 353590 w 948849"/>
                    <a:gd name="connsiteY11" fmla="*/ 608107 h 60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8849" h="608107">
                      <a:moveTo>
                        <a:pt x="353590" y="608107"/>
                      </a:moveTo>
                      <a:lnTo>
                        <a:pt x="450361" y="608107"/>
                      </a:lnTo>
                      <a:lnTo>
                        <a:pt x="609165" y="608107"/>
                      </a:lnTo>
                      <a:lnTo>
                        <a:pt x="948849" y="608107"/>
                      </a:lnTo>
                      <a:lnTo>
                        <a:pt x="948849" y="351468"/>
                      </a:lnTo>
                      <a:lnTo>
                        <a:pt x="550556" y="351468"/>
                      </a:lnTo>
                      <a:lnTo>
                        <a:pt x="505310" y="268109"/>
                      </a:lnTo>
                      <a:cubicBezTo>
                        <a:pt x="396029" y="106351"/>
                        <a:pt x="210963" y="0"/>
                        <a:pt x="1058" y="0"/>
                      </a:cubicBezTo>
                      <a:lnTo>
                        <a:pt x="0" y="54"/>
                      </a:lnTo>
                      <a:lnTo>
                        <a:pt x="0" y="255682"/>
                      </a:lnTo>
                      <a:lnTo>
                        <a:pt x="1058" y="255575"/>
                      </a:lnTo>
                      <a:cubicBezTo>
                        <a:pt x="195756" y="255575"/>
                        <a:pt x="353590" y="413409"/>
                        <a:pt x="353590" y="6081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Freeform: Shape 37"/>
                <p:cNvSpPr/>
                <p:nvPr/>
              </p:nvSpPr>
              <p:spPr>
                <a:xfrm rot="10800000">
                  <a:off x="775627" y="2038350"/>
                  <a:ext cx="948849" cy="608107"/>
                </a:xfrm>
                <a:custGeom>
                  <a:avLst/>
                  <a:gdLst>
                    <a:gd name="connsiteX0" fmla="*/ 948849 w 948849"/>
                    <a:gd name="connsiteY0" fmla="*/ 608107 h 608107"/>
                    <a:gd name="connsiteX1" fmla="*/ 609165 w 948849"/>
                    <a:gd name="connsiteY1" fmla="*/ 608107 h 608107"/>
                    <a:gd name="connsiteX2" fmla="*/ 450361 w 948849"/>
                    <a:gd name="connsiteY2" fmla="*/ 608107 h 608107"/>
                    <a:gd name="connsiteX3" fmla="*/ 353590 w 948849"/>
                    <a:gd name="connsiteY3" fmla="*/ 608107 h 608107"/>
                    <a:gd name="connsiteX4" fmla="*/ 1058 w 948849"/>
                    <a:gd name="connsiteY4" fmla="*/ 255575 h 608107"/>
                    <a:gd name="connsiteX5" fmla="*/ 0 w 948849"/>
                    <a:gd name="connsiteY5" fmla="*/ 255682 h 608107"/>
                    <a:gd name="connsiteX6" fmla="*/ 0 w 948849"/>
                    <a:gd name="connsiteY6" fmla="*/ 53 h 608107"/>
                    <a:gd name="connsiteX7" fmla="*/ 1058 w 948849"/>
                    <a:gd name="connsiteY7" fmla="*/ 0 h 608107"/>
                    <a:gd name="connsiteX8" fmla="*/ 505310 w 948849"/>
                    <a:gd name="connsiteY8" fmla="*/ 268109 h 608107"/>
                    <a:gd name="connsiteX9" fmla="*/ 550556 w 948849"/>
                    <a:gd name="connsiteY9" fmla="*/ 351468 h 608107"/>
                    <a:gd name="connsiteX10" fmla="*/ 948849 w 948849"/>
                    <a:gd name="connsiteY10" fmla="*/ 351468 h 60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8849" h="608107">
                      <a:moveTo>
                        <a:pt x="948849" y="608107"/>
                      </a:moveTo>
                      <a:lnTo>
                        <a:pt x="609165" y="608107"/>
                      </a:lnTo>
                      <a:lnTo>
                        <a:pt x="450361" y="608107"/>
                      </a:lnTo>
                      <a:lnTo>
                        <a:pt x="353590" y="608107"/>
                      </a:lnTo>
                      <a:cubicBezTo>
                        <a:pt x="353590" y="413409"/>
                        <a:pt x="195756" y="255575"/>
                        <a:pt x="1058" y="255575"/>
                      </a:cubicBezTo>
                      <a:lnTo>
                        <a:pt x="0" y="255682"/>
                      </a:lnTo>
                      <a:lnTo>
                        <a:pt x="0" y="53"/>
                      </a:lnTo>
                      <a:lnTo>
                        <a:pt x="1058" y="0"/>
                      </a:lnTo>
                      <a:cubicBezTo>
                        <a:pt x="210963" y="0"/>
                        <a:pt x="396028" y="106351"/>
                        <a:pt x="505310" y="268109"/>
                      </a:cubicBezTo>
                      <a:lnTo>
                        <a:pt x="550556" y="351468"/>
                      </a:lnTo>
                      <a:lnTo>
                        <a:pt x="948849" y="3514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33" name="Oval 56"/>
              <p:cNvSpPr/>
              <p:nvPr/>
            </p:nvSpPr>
            <p:spPr>
              <a:xfrm>
                <a:off x="2513936" y="2996952"/>
                <a:ext cx="668179" cy="6681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6" name="Group 11"/>
            <p:cNvGrpSpPr/>
            <p:nvPr/>
          </p:nvGrpSpPr>
          <p:grpSpPr>
            <a:xfrm flipV="1">
              <a:off x="4004691" y="3104679"/>
              <a:ext cx="2073004" cy="998224"/>
              <a:chOff x="3885704" y="2996952"/>
              <a:chExt cx="2073004" cy="998224"/>
            </a:xfrm>
          </p:grpSpPr>
          <p:grpSp>
            <p:nvGrpSpPr>
              <p:cNvPr id="28" name="Group 4"/>
              <p:cNvGrpSpPr/>
              <p:nvPr/>
            </p:nvGrpSpPr>
            <p:grpSpPr>
              <a:xfrm>
                <a:off x="3885704" y="3331042"/>
                <a:ext cx="2073004" cy="664134"/>
                <a:chOff x="2674830" y="2038350"/>
                <a:chExt cx="1898125" cy="608107"/>
              </a:xfrm>
            </p:grpSpPr>
            <p:sp>
              <p:nvSpPr>
                <p:cNvPr id="30" name="Freeform: Shape 40"/>
                <p:cNvSpPr/>
                <p:nvPr/>
              </p:nvSpPr>
              <p:spPr>
                <a:xfrm rot="10800000" flipH="1">
                  <a:off x="3624106" y="2038350"/>
                  <a:ext cx="948849" cy="608107"/>
                </a:xfrm>
                <a:custGeom>
                  <a:avLst/>
                  <a:gdLst>
                    <a:gd name="connsiteX0" fmla="*/ 353590 w 948849"/>
                    <a:gd name="connsiteY0" fmla="*/ 608107 h 608107"/>
                    <a:gd name="connsiteX1" fmla="*/ 450361 w 948849"/>
                    <a:gd name="connsiteY1" fmla="*/ 608107 h 608107"/>
                    <a:gd name="connsiteX2" fmla="*/ 609165 w 948849"/>
                    <a:gd name="connsiteY2" fmla="*/ 608107 h 608107"/>
                    <a:gd name="connsiteX3" fmla="*/ 948849 w 948849"/>
                    <a:gd name="connsiteY3" fmla="*/ 608107 h 608107"/>
                    <a:gd name="connsiteX4" fmla="*/ 948849 w 948849"/>
                    <a:gd name="connsiteY4" fmla="*/ 351468 h 608107"/>
                    <a:gd name="connsiteX5" fmla="*/ 550556 w 948849"/>
                    <a:gd name="connsiteY5" fmla="*/ 351468 h 608107"/>
                    <a:gd name="connsiteX6" fmla="*/ 505310 w 948849"/>
                    <a:gd name="connsiteY6" fmla="*/ 268109 h 608107"/>
                    <a:gd name="connsiteX7" fmla="*/ 1058 w 948849"/>
                    <a:gd name="connsiteY7" fmla="*/ 0 h 608107"/>
                    <a:gd name="connsiteX8" fmla="*/ 0 w 948849"/>
                    <a:gd name="connsiteY8" fmla="*/ 54 h 608107"/>
                    <a:gd name="connsiteX9" fmla="*/ 0 w 948849"/>
                    <a:gd name="connsiteY9" fmla="*/ 255682 h 608107"/>
                    <a:gd name="connsiteX10" fmla="*/ 1058 w 948849"/>
                    <a:gd name="connsiteY10" fmla="*/ 255575 h 608107"/>
                    <a:gd name="connsiteX11" fmla="*/ 353590 w 948849"/>
                    <a:gd name="connsiteY11" fmla="*/ 608107 h 60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8849" h="608107">
                      <a:moveTo>
                        <a:pt x="353590" y="608107"/>
                      </a:moveTo>
                      <a:lnTo>
                        <a:pt x="450361" y="608107"/>
                      </a:lnTo>
                      <a:lnTo>
                        <a:pt x="609165" y="608107"/>
                      </a:lnTo>
                      <a:lnTo>
                        <a:pt x="948849" y="608107"/>
                      </a:lnTo>
                      <a:lnTo>
                        <a:pt x="948849" y="351468"/>
                      </a:lnTo>
                      <a:lnTo>
                        <a:pt x="550556" y="351468"/>
                      </a:lnTo>
                      <a:lnTo>
                        <a:pt x="505310" y="268109"/>
                      </a:lnTo>
                      <a:cubicBezTo>
                        <a:pt x="396029" y="106351"/>
                        <a:pt x="210963" y="0"/>
                        <a:pt x="1058" y="0"/>
                      </a:cubicBezTo>
                      <a:lnTo>
                        <a:pt x="0" y="54"/>
                      </a:lnTo>
                      <a:lnTo>
                        <a:pt x="0" y="255682"/>
                      </a:lnTo>
                      <a:lnTo>
                        <a:pt x="1058" y="255575"/>
                      </a:lnTo>
                      <a:cubicBezTo>
                        <a:pt x="195756" y="255575"/>
                        <a:pt x="353590" y="413409"/>
                        <a:pt x="353590" y="6081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Freeform: Shape 39"/>
                <p:cNvSpPr/>
                <p:nvPr/>
              </p:nvSpPr>
              <p:spPr>
                <a:xfrm rot="10800000">
                  <a:off x="2674830" y="2038350"/>
                  <a:ext cx="948849" cy="608107"/>
                </a:xfrm>
                <a:custGeom>
                  <a:avLst/>
                  <a:gdLst>
                    <a:gd name="connsiteX0" fmla="*/ 948849 w 948849"/>
                    <a:gd name="connsiteY0" fmla="*/ 608107 h 608107"/>
                    <a:gd name="connsiteX1" fmla="*/ 609165 w 948849"/>
                    <a:gd name="connsiteY1" fmla="*/ 608107 h 608107"/>
                    <a:gd name="connsiteX2" fmla="*/ 450361 w 948849"/>
                    <a:gd name="connsiteY2" fmla="*/ 608107 h 608107"/>
                    <a:gd name="connsiteX3" fmla="*/ 353590 w 948849"/>
                    <a:gd name="connsiteY3" fmla="*/ 608107 h 608107"/>
                    <a:gd name="connsiteX4" fmla="*/ 1057 w 948849"/>
                    <a:gd name="connsiteY4" fmla="*/ 255575 h 608107"/>
                    <a:gd name="connsiteX5" fmla="*/ 0 w 948849"/>
                    <a:gd name="connsiteY5" fmla="*/ 255682 h 608107"/>
                    <a:gd name="connsiteX6" fmla="*/ 0 w 948849"/>
                    <a:gd name="connsiteY6" fmla="*/ 53 h 608107"/>
                    <a:gd name="connsiteX7" fmla="*/ 1057 w 948849"/>
                    <a:gd name="connsiteY7" fmla="*/ 0 h 608107"/>
                    <a:gd name="connsiteX8" fmla="*/ 505310 w 948849"/>
                    <a:gd name="connsiteY8" fmla="*/ 268109 h 608107"/>
                    <a:gd name="connsiteX9" fmla="*/ 550556 w 948849"/>
                    <a:gd name="connsiteY9" fmla="*/ 351468 h 608107"/>
                    <a:gd name="connsiteX10" fmla="*/ 948849 w 948849"/>
                    <a:gd name="connsiteY10" fmla="*/ 351468 h 60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8849" h="608107">
                      <a:moveTo>
                        <a:pt x="948849" y="608107"/>
                      </a:moveTo>
                      <a:lnTo>
                        <a:pt x="609165" y="608107"/>
                      </a:lnTo>
                      <a:lnTo>
                        <a:pt x="450361" y="608107"/>
                      </a:lnTo>
                      <a:lnTo>
                        <a:pt x="353590" y="608107"/>
                      </a:lnTo>
                      <a:cubicBezTo>
                        <a:pt x="353590" y="413409"/>
                        <a:pt x="195756" y="255575"/>
                        <a:pt x="1057" y="255575"/>
                      </a:cubicBezTo>
                      <a:lnTo>
                        <a:pt x="0" y="255682"/>
                      </a:lnTo>
                      <a:lnTo>
                        <a:pt x="0" y="53"/>
                      </a:lnTo>
                      <a:lnTo>
                        <a:pt x="1057" y="0"/>
                      </a:lnTo>
                      <a:cubicBezTo>
                        <a:pt x="210963" y="0"/>
                        <a:pt x="396028" y="106351"/>
                        <a:pt x="505310" y="268109"/>
                      </a:cubicBezTo>
                      <a:lnTo>
                        <a:pt x="550556" y="351468"/>
                      </a:lnTo>
                      <a:lnTo>
                        <a:pt x="948849" y="3514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29" name="Oval 57"/>
              <p:cNvSpPr/>
              <p:nvPr/>
            </p:nvSpPr>
            <p:spPr>
              <a:xfrm>
                <a:off x="4588118" y="2996952"/>
                <a:ext cx="668179" cy="6681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7" name="Group 12"/>
            <p:cNvGrpSpPr/>
            <p:nvPr/>
          </p:nvGrpSpPr>
          <p:grpSpPr>
            <a:xfrm>
              <a:off x="6075216" y="3162682"/>
              <a:ext cx="2073004" cy="998224"/>
              <a:chOff x="5957796" y="2996952"/>
              <a:chExt cx="2073004" cy="998224"/>
            </a:xfrm>
          </p:grpSpPr>
          <p:grpSp>
            <p:nvGrpSpPr>
              <p:cNvPr id="24" name="Group 3"/>
              <p:cNvGrpSpPr/>
              <p:nvPr/>
            </p:nvGrpSpPr>
            <p:grpSpPr>
              <a:xfrm>
                <a:off x="5957796" y="3331042"/>
                <a:ext cx="2073004" cy="664134"/>
                <a:chOff x="4572120" y="2038350"/>
                <a:chExt cx="1898125" cy="608107"/>
              </a:xfrm>
            </p:grpSpPr>
            <p:sp>
              <p:nvSpPr>
                <p:cNvPr id="26" name="Freeform: Shape 42"/>
                <p:cNvSpPr/>
                <p:nvPr/>
              </p:nvSpPr>
              <p:spPr>
                <a:xfrm rot="10800000" flipH="1">
                  <a:off x="5521396" y="2038350"/>
                  <a:ext cx="948849" cy="608107"/>
                </a:xfrm>
                <a:custGeom>
                  <a:avLst/>
                  <a:gdLst>
                    <a:gd name="connsiteX0" fmla="*/ 353590 w 948849"/>
                    <a:gd name="connsiteY0" fmla="*/ 608107 h 608107"/>
                    <a:gd name="connsiteX1" fmla="*/ 450361 w 948849"/>
                    <a:gd name="connsiteY1" fmla="*/ 608107 h 608107"/>
                    <a:gd name="connsiteX2" fmla="*/ 609165 w 948849"/>
                    <a:gd name="connsiteY2" fmla="*/ 608107 h 608107"/>
                    <a:gd name="connsiteX3" fmla="*/ 948849 w 948849"/>
                    <a:gd name="connsiteY3" fmla="*/ 608107 h 608107"/>
                    <a:gd name="connsiteX4" fmla="*/ 948849 w 948849"/>
                    <a:gd name="connsiteY4" fmla="*/ 351468 h 608107"/>
                    <a:gd name="connsiteX5" fmla="*/ 550556 w 948849"/>
                    <a:gd name="connsiteY5" fmla="*/ 351468 h 608107"/>
                    <a:gd name="connsiteX6" fmla="*/ 505310 w 948849"/>
                    <a:gd name="connsiteY6" fmla="*/ 268109 h 608107"/>
                    <a:gd name="connsiteX7" fmla="*/ 1058 w 948849"/>
                    <a:gd name="connsiteY7" fmla="*/ 0 h 608107"/>
                    <a:gd name="connsiteX8" fmla="*/ 0 w 948849"/>
                    <a:gd name="connsiteY8" fmla="*/ 54 h 608107"/>
                    <a:gd name="connsiteX9" fmla="*/ 0 w 948849"/>
                    <a:gd name="connsiteY9" fmla="*/ 255682 h 608107"/>
                    <a:gd name="connsiteX10" fmla="*/ 1058 w 948849"/>
                    <a:gd name="connsiteY10" fmla="*/ 255575 h 608107"/>
                    <a:gd name="connsiteX11" fmla="*/ 353590 w 948849"/>
                    <a:gd name="connsiteY11" fmla="*/ 608107 h 60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8849" h="608107">
                      <a:moveTo>
                        <a:pt x="353590" y="608107"/>
                      </a:moveTo>
                      <a:lnTo>
                        <a:pt x="450361" y="608107"/>
                      </a:lnTo>
                      <a:lnTo>
                        <a:pt x="609165" y="608107"/>
                      </a:lnTo>
                      <a:lnTo>
                        <a:pt x="948849" y="608107"/>
                      </a:lnTo>
                      <a:lnTo>
                        <a:pt x="948849" y="351468"/>
                      </a:lnTo>
                      <a:lnTo>
                        <a:pt x="550556" y="351468"/>
                      </a:lnTo>
                      <a:lnTo>
                        <a:pt x="505310" y="268109"/>
                      </a:lnTo>
                      <a:cubicBezTo>
                        <a:pt x="396029" y="106351"/>
                        <a:pt x="210963" y="0"/>
                        <a:pt x="1058" y="0"/>
                      </a:cubicBezTo>
                      <a:lnTo>
                        <a:pt x="0" y="54"/>
                      </a:lnTo>
                      <a:lnTo>
                        <a:pt x="0" y="255682"/>
                      </a:lnTo>
                      <a:lnTo>
                        <a:pt x="1058" y="255575"/>
                      </a:lnTo>
                      <a:cubicBezTo>
                        <a:pt x="195756" y="255575"/>
                        <a:pt x="353590" y="413409"/>
                        <a:pt x="353590" y="60810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Freeform: Shape 41"/>
                <p:cNvSpPr/>
                <p:nvPr/>
              </p:nvSpPr>
              <p:spPr>
                <a:xfrm rot="10800000">
                  <a:off x="4572120" y="2038350"/>
                  <a:ext cx="948849" cy="608107"/>
                </a:xfrm>
                <a:custGeom>
                  <a:avLst/>
                  <a:gdLst>
                    <a:gd name="connsiteX0" fmla="*/ 948849 w 948849"/>
                    <a:gd name="connsiteY0" fmla="*/ 608107 h 608107"/>
                    <a:gd name="connsiteX1" fmla="*/ 609165 w 948849"/>
                    <a:gd name="connsiteY1" fmla="*/ 608107 h 608107"/>
                    <a:gd name="connsiteX2" fmla="*/ 450361 w 948849"/>
                    <a:gd name="connsiteY2" fmla="*/ 608107 h 608107"/>
                    <a:gd name="connsiteX3" fmla="*/ 353590 w 948849"/>
                    <a:gd name="connsiteY3" fmla="*/ 608107 h 608107"/>
                    <a:gd name="connsiteX4" fmla="*/ 1057 w 948849"/>
                    <a:gd name="connsiteY4" fmla="*/ 255575 h 608107"/>
                    <a:gd name="connsiteX5" fmla="*/ 0 w 948849"/>
                    <a:gd name="connsiteY5" fmla="*/ 255682 h 608107"/>
                    <a:gd name="connsiteX6" fmla="*/ 0 w 948849"/>
                    <a:gd name="connsiteY6" fmla="*/ 53 h 608107"/>
                    <a:gd name="connsiteX7" fmla="*/ 1057 w 948849"/>
                    <a:gd name="connsiteY7" fmla="*/ 0 h 608107"/>
                    <a:gd name="connsiteX8" fmla="*/ 505310 w 948849"/>
                    <a:gd name="connsiteY8" fmla="*/ 268109 h 608107"/>
                    <a:gd name="connsiteX9" fmla="*/ 550556 w 948849"/>
                    <a:gd name="connsiteY9" fmla="*/ 351468 h 608107"/>
                    <a:gd name="connsiteX10" fmla="*/ 948849 w 948849"/>
                    <a:gd name="connsiteY10" fmla="*/ 351468 h 60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8849" h="608107">
                      <a:moveTo>
                        <a:pt x="948849" y="608107"/>
                      </a:moveTo>
                      <a:lnTo>
                        <a:pt x="609165" y="608107"/>
                      </a:lnTo>
                      <a:lnTo>
                        <a:pt x="450361" y="608107"/>
                      </a:lnTo>
                      <a:lnTo>
                        <a:pt x="353590" y="608107"/>
                      </a:lnTo>
                      <a:cubicBezTo>
                        <a:pt x="353590" y="413409"/>
                        <a:pt x="195756" y="255575"/>
                        <a:pt x="1057" y="255575"/>
                      </a:cubicBezTo>
                      <a:lnTo>
                        <a:pt x="0" y="255682"/>
                      </a:lnTo>
                      <a:lnTo>
                        <a:pt x="0" y="53"/>
                      </a:lnTo>
                      <a:lnTo>
                        <a:pt x="1057" y="0"/>
                      </a:lnTo>
                      <a:cubicBezTo>
                        <a:pt x="210963" y="0"/>
                        <a:pt x="396028" y="106351"/>
                        <a:pt x="505310" y="268109"/>
                      </a:cubicBezTo>
                      <a:lnTo>
                        <a:pt x="550556" y="351468"/>
                      </a:lnTo>
                      <a:lnTo>
                        <a:pt x="948849" y="35146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25" name="Oval 58"/>
              <p:cNvSpPr/>
              <p:nvPr/>
            </p:nvSpPr>
            <p:spPr>
              <a:xfrm>
                <a:off x="6660211" y="2996952"/>
                <a:ext cx="668179" cy="66817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8" name="Group 9"/>
            <p:cNvGrpSpPr/>
            <p:nvPr/>
          </p:nvGrpSpPr>
          <p:grpSpPr>
            <a:xfrm>
              <a:off x="5965105" y="4340017"/>
              <a:ext cx="2292764" cy="866137"/>
              <a:chOff x="5965105" y="4340017"/>
              <a:chExt cx="2292764" cy="866137"/>
            </a:xfrm>
          </p:grpSpPr>
          <p:sp>
            <p:nvSpPr>
              <p:cNvPr id="22" name="TextBox 63"/>
              <p:cNvSpPr txBox="1">
                <a:spLocks/>
              </p:cNvSpPr>
              <p:nvPr/>
            </p:nvSpPr>
            <p:spPr bwMode="auto">
              <a:xfrm>
                <a:off x="6481999" y="4340017"/>
                <a:ext cx="1258976" cy="309958"/>
              </a:xfrm>
              <a:prstGeom prst="rect">
                <a:avLst/>
              </a:prstGeom>
              <a:noFill/>
            </p:spPr>
            <p:txBody>
              <a:bodyPr wrap="none" lIns="120000" tIns="62400" rIns="120000" bIns="62400">
                <a:normAutofit fontScale="77500" lnSpcReduction="20000"/>
              </a:bodyPr>
              <a:lstStyle/>
              <a:p>
                <a:pPr latinLnBrk="0"/>
                <a:r>
                  <a:rPr lang="zh-CN" altLang="en-US" sz="1867">
                    <a:solidFill>
                      <a:schemeClr val="bg1">
                        <a:lumMod val="50000"/>
                      </a:schemeClr>
                    </a:solidFill>
                    <a:latin typeface="微软雅黑" panose="020B0503020204020204" pitchFamily="34" charset="-122"/>
                    <a:ea typeface="微软雅黑" panose="020B0503020204020204" pitchFamily="34" charset="-122"/>
                  </a:rPr>
                  <a:t>Title text presets</a:t>
                </a:r>
              </a:p>
            </p:txBody>
          </p:sp>
          <p:sp>
            <p:nvSpPr>
              <p:cNvPr id="23" name="TextBox 64"/>
              <p:cNvSpPr txBox="1">
                <a:spLocks/>
              </p:cNvSpPr>
              <p:nvPr/>
            </p:nvSpPr>
            <p:spPr bwMode="auto">
              <a:xfrm>
                <a:off x="5965105" y="4649975"/>
                <a:ext cx="2292764" cy="556179"/>
              </a:xfrm>
              <a:prstGeom prst="rect">
                <a:avLst/>
              </a:prstGeom>
              <a:noFill/>
            </p:spPr>
            <p:txBody>
              <a:bodyPr wrap="square" lIns="120000" tIns="62400" rIns="120000" bIns="62400">
                <a:normAutofit fontScale="70000" lnSpcReduction="20000"/>
              </a:bodyPr>
              <a:lstStyle/>
              <a:p>
                <a:pPr latinLnBrk="0">
                  <a:lnSpc>
                    <a:spcPct val="120000"/>
                  </a:lnSpc>
                </a:pPr>
                <a:r>
                  <a:rPr lang="zh-CN" altLang="en-US" sz="1333">
                    <a:solidFill>
                      <a:schemeClr val="bg1">
                        <a:lumMod val="50000"/>
                      </a:schemeClr>
                    </a:solidFill>
                    <a:latin typeface="微软雅黑" panose="020B0503020204020204" pitchFamily="34" charset="-122"/>
                    <a:ea typeface="微软雅黑" panose="020B0503020204020204" pitchFamily="34" charset="-122"/>
                  </a:rPr>
                  <a:t>This section is displayed as a text layout</a:t>
                </a:r>
                <a:br>
                  <a:rPr lang="zh-CN" altLang="en-US" sz="1333">
                    <a:solidFill>
                      <a:schemeClr val="bg1">
                        <a:lumMod val="50000"/>
                      </a:schemeClr>
                    </a:solidFill>
                    <a:latin typeface="微软雅黑" panose="020B0503020204020204" pitchFamily="34" charset="-122"/>
                    <a:ea typeface="微软雅黑" panose="020B0503020204020204" pitchFamily="34" charset="-122"/>
                  </a:rPr>
                </a:br>
                <a:r>
                  <a:rPr lang="zh-CN" altLang="en-US" sz="1333">
                    <a:solidFill>
                      <a:schemeClr val="bg1">
                        <a:lumMod val="50000"/>
                      </a:schemeClr>
                    </a:solidFill>
                    <a:latin typeface="微软雅黑" panose="020B0503020204020204" pitchFamily="34" charset="-122"/>
                    <a:ea typeface="微软雅黑" panose="020B0503020204020204" pitchFamily="34" charset="-122"/>
                  </a:rPr>
                  <a:t> (Theme font is recommended)</a:t>
                </a:r>
              </a:p>
            </p:txBody>
          </p:sp>
        </p:grpSp>
        <p:grpSp>
          <p:nvGrpSpPr>
            <p:cNvPr id="9" name="Group 8"/>
            <p:cNvGrpSpPr/>
            <p:nvPr/>
          </p:nvGrpSpPr>
          <p:grpSpPr>
            <a:xfrm>
              <a:off x="1818831" y="4340017"/>
              <a:ext cx="2292764" cy="866137"/>
              <a:chOff x="1818831" y="4340017"/>
              <a:chExt cx="2292764" cy="866137"/>
            </a:xfrm>
          </p:grpSpPr>
          <p:sp>
            <p:nvSpPr>
              <p:cNvPr id="20" name="TextBox 67"/>
              <p:cNvSpPr txBox="1">
                <a:spLocks/>
              </p:cNvSpPr>
              <p:nvPr/>
            </p:nvSpPr>
            <p:spPr bwMode="auto">
              <a:xfrm>
                <a:off x="2335725" y="4340017"/>
                <a:ext cx="1258976" cy="309958"/>
              </a:xfrm>
              <a:prstGeom prst="rect">
                <a:avLst/>
              </a:prstGeom>
              <a:noFill/>
            </p:spPr>
            <p:txBody>
              <a:bodyPr wrap="none" lIns="120000" tIns="62400" rIns="120000" bIns="62400">
                <a:normAutofit fontScale="77500" lnSpcReduction="20000"/>
              </a:bodyPr>
              <a:lstStyle/>
              <a:p>
                <a:pPr latinLnBrk="0"/>
                <a:r>
                  <a:rPr lang="zh-CN" altLang="en-US" sz="1867">
                    <a:solidFill>
                      <a:schemeClr val="bg1">
                        <a:lumMod val="50000"/>
                      </a:schemeClr>
                    </a:solidFill>
                    <a:latin typeface="微软雅黑" panose="020B0503020204020204" pitchFamily="34" charset="-122"/>
                    <a:ea typeface="微软雅黑" panose="020B0503020204020204" pitchFamily="34" charset="-122"/>
                  </a:rPr>
                  <a:t>Title text presets</a:t>
                </a:r>
              </a:p>
            </p:txBody>
          </p:sp>
          <p:sp>
            <p:nvSpPr>
              <p:cNvPr id="21" name="TextBox 68"/>
              <p:cNvSpPr txBox="1">
                <a:spLocks/>
              </p:cNvSpPr>
              <p:nvPr/>
            </p:nvSpPr>
            <p:spPr bwMode="auto">
              <a:xfrm>
                <a:off x="1818831" y="4649975"/>
                <a:ext cx="2292764" cy="556179"/>
              </a:xfrm>
              <a:prstGeom prst="rect">
                <a:avLst/>
              </a:prstGeom>
              <a:noFill/>
            </p:spPr>
            <p:txBody>
              <a:bodyPr wrap="square" lIns="120000" tIns="62400" rIns="120000" bIns="62400">
                <a:normAutofit fontScale="70000" lnSpcReduction="20000"/>
              </a:bodyPr>
              <a:lstStyle/>
              <a:p>
                <a:pPr latinLnBrk="0">
                  <a:lnSpc>
                    <a:spcPct val="120000"/>
                  </a:lnSpc>
                </a:pPr>
                <a:r>
                  <a:rPr lang="zh-CN" altLang="en-US" sz="1333">
                    <a:solidFill>
                      <a:schemeClr val="bg1">
                        <a:lumMod val="50000"/>
                      </a:schemeClr>
                    </a:solidFill>
                    <a:latin typeface="微软雅黑" panose="020B0503020204020204" pitchFamily="34" charset="-122"/>
                    <a:ea typeface="微软雅黑" panose="020B0503020204020204" pitchFamily="34" charset="-122"/>
                  </a:rPr>
                  <a:t>This section is displayed as a text layout</a:t>
                </a:r>
                <a:br>
                  <a:rPr lang="zh-CN" altLang="en-US" sz="1333">
                    <a:solidFill>
                      <a:schemeClr val="bg1">
                        <a:lumMod val="50000"/>
                      </a:schemeClr>
                    </a:solidFill>
                    <a:latin typeface="微软雅黑" panose="020B0503020204020204" pitchFamily="34" charset="-122"/>
                    <a:ea typeface="微软雅黑" panose="020B0503020204020204" pitchFamily="34" charset="-122"/>
                  </a:rPr>
                </a:br>
                <a:r>
                  <a:rPr lang="zh-CN" altLang="en-US" sz="1333">
                    <a:solidFill>
                      <a:schemeClr val="bg1">
                        <a:lumMod val="50000"/>
                      </a:schemeClr>
                    </a:solidFill>
                    <a:latin typeface="微软雅黑" panose="020B0503020204020204" pitchFamily="34" charset="-122"/>
                    <a:ea typeface="微软雅黑" panose="020B0503020204020204" pitchFamily="34" charset="-122"/>
                  </a:rPr>
                  <a:t> (Theme font is recommended)</a:t>
                </a:r>
              </a:p>
            </p:txBody>
          </p:sp>
        </p:grpSp>
        <p:grpSp>
          <p:nvGrpSpPr>
            <p:cNvPr id="10" name="Group 7"/>
            <p:cNvGrpSpPr/>
            <p:nvPr/>
          </p:nvGrpSpPr>
          <p:grpSpPr>
            <a:xfrm>
              <a:off x="8039287" y="2202498"/>
              <a:ext cx="2292764" cy="866137"/>
              <a:chOff x="8039287" y="2202498"/>
              <a:chExt cx="2292764" cy="866137"/>
            </a:xfrm>
          </p:grpSpPr>
          <p:sp>
            <p:nvSpPr>
              <p:cNvPr id="18" name="TextBox 73"/>
              <p:cNvSpPr txBox="1">
                <a:spLocks/>
              </p:cNvSpPr>
              <p:nvPr/>
            </p:nvSpPr>
            <p:spPr bwMode="auto">
              <a:xfrm>
                <a:off x="8556181" y="2202498"/>
                <a:ext cx="1258976" cy="309958"/>
              </a:xfrm>
              <a:prstGeom prst="rect">
                <a:avLst/>
              </a:prstGeom>
              <a:noFill/>
            </p:spPr>
            <p:txBody>
              <a:bodyPr wrap="none" lIns="120000" tIns="62400" rIns="120000" bIns="62400">
                <a:normAutofit fontScale="77500" lnSpcReduction="20000"/>
              </a:bodyPr>
              <a:lstStyle/>
              <a:p>
                <a:pPr latinLnBrk="0"/>
                <a:r>
                  <a:rPr lang="zh-CN" altLang="en-US" sz="1867">
                    <a:solidFill>
                      <a:schemeClr val="bg1">
                        <a:lumMod val="50000"/>
                      </a:schemeClr>
                    </a:solidFill>
                    <a:latin typeface="微软雅黑" panose="020B0503020204020204" pitchFamily="34" charset="-122"/>
                    <a:ea typeface="微软雅黑" panose="020B0503020204020204" pitchFamily="34" charset="-122"/>
                  </a:rPr>
                  <a:t>Title text presets</a:t>
                </a:r>
              </a:p>
            </p:txBody>
          </p:sp>
          <p:sp>
            <p:nvSpPr>
              <p:cNvPr id="19" name="TextBox 74"/>
              <p:cNvSpPr txBox="1">
                <a:spLocks/>
              </p:cNvSpPr>
              <p:nvPr/>
            </p:nvSpPr>
            <p:spPr bwMode="auto">
              <a:xfrm>
                <a:off x="8039287" y="2512456"/>
                <a:ext cx="2292764" cy="556179"/>
              </a:xfrm>
              <a:prstGeom prst="rect">
                <a:avLst/>
              </a:prstGeom>
              <a:noFill/>
            </p:spPr>
            <p:txBody>
              <a:bodyPr wrap="square" lIns="120000" tIns="62400" rIns="120000" bIns="62400">
                <a:normAutofit fontScale="70000" lnSpcReduction="20000"/>
              </a:bodyPr>
              <a:lstStyle/>
              <a:p>
                <a:pPr latinLnBrk="0">
                  <a:lnSpc>
                    <a:spcPct val="120000"/>
                  </a:lnSpc>
                </a:pPr>
                <a:r>
                  <a:rPr lang="zh-CN" altLang="en-US" sz="1333">
                    <a:solidFill>
                      <a:schemeClr val="bg1">
                        <a:lumMod val="50000"/>
                      </a:schemeClr>
                    </a:solidFill>
                    <a:latin typeface="微软雅黑" panose="020B0503020204020204" pitchFamily="34" charset="-122"/>
                    <a:ea typeface="微软雅黑" panose="020B0503020204020204" pitchFamily="34" charset="-122"/>
                  </a:rPr>
                  <a:t>This section is displayed as a text layout</a:t>
                </a:r>
                <a:br>
                  <a:rPr lang="zh-CN" altLang="en-US" sz="1333">
                    <a:solidFill>
                      <a:schemeClr val="bg1">
                        <a:lumMod val="50000"/>
                      </a:schemeClr>
                    </a:solidFill>
                    <a:latin typeface="微软雅黑" panose="020B0503020204020204" pitchFamily="34" charset="-122"/>
                    <a:ea typeface="微软雅黑" panose="020B0503020204020204" pitchFamily="34" charset="-122"/>
                  </a:rPr>
                </a:br>
                <a:r>
                  <a:rPr lang="zh-CN" altLang="en-US" sz="1333">
                    <a:solidFill>
                      <a:schemeClr val="bg1">
                        <a:lumMod val="50000"/>
                      </a:schemeClr>
                    </a:solidFill>
                    <a:latin typeface="微软雅黑" panose="020B0503020204020204" pitchFamily="34" charset="-122"/>
                    <a:ea typeface="微软雅黑" panose="020B0503020204020204" pitchFamily="34" charset="-122"/>
                  </a:rPr>
                  <a:t> (Theme font is recommended)</a:t>
                </a:r>
              </a:p>
            </p:txBody>
          </p:sp>
        </p:grpSp>
        <p:grpSp>
          <p:nvGrpSpPr>
            <p:cNvPr id="11" name="Group 2"/>
            <p:cNvGrpSpPr/>
            <p:nvPr/>
          </p:nvGrpSpPr>
          <p:grpSpPr>
            <a:xfrm>
              <a:off x="3893013" y="2202498"/>
              <a:ext cx="2292764" cy="866137"/>
              <a:chOff x="3893013" y="2202498"/>
              <a:chExt cx="2292764" cy="866137"/>
            </a:xfrm>
          </p:grpSpPr>
          <p:sp>
            <p:nvSpPr>
              <p:cNvPr id="16" name="TextBox 75"/>
              <p:cNvSpPr txBox="1">
                <a:spLocks/>
              </p:cNvSpPr>
              <p:nvPr/>
            </p:nvSpPr>
            <p:spPr bwMode="auto">
              <a:xfrm>
                <a:off x="4409907" y="2202498"/>
                <a:ext cx="1258976" cy="309958"/>
              </a:xfrm>
              <a:prstGeom prst="rect">
                <a:avLst/>
              </a:prstGeom>
              <a:noFill/>
            </p:spPr>
            <p:txBody>
              <a:bodyPr wrap="none" lIns="120000" tIns="62400" rIns="120000" bIns="62400">
                <a:normAutofit fontScale="77500" lnSpcReduction="20000"/>
              </a:bodyPr>
              <a:lstStyle/>
              <a:p>
                <a:pPr latinLnBrk="0"/>
                <a:r>
                  <a:rPr lang="zh-CN" altLang="en-US" sz="1867">
                    <a:solidFill>
                      <a:schemeClr val="bg1">
                        <a:lumMod val="50000"/>
                      </a:schemeClr>
                    </a:solidFill>
                    <a:latin typeface="微软雅黑" panose="020B0503020204020204" pitchFamily="34" charset="-122"/>
                    <a:ea typeface="微软雅黑" panose="020B0503020204020204" pitchFamily="34" charset="-122"/>
                  </a:rPr>
                  <a:t>Title text presets</a:t>
                </a:r>
              </a:p>
            </p:txBody>
          </p:sp>
          <p:sp>
            <p:nvSpPr>
              <p:cNvPr id="17" name="TextBox 76"/>
              <p:cNvSpPr txBox="1">
                <a:spLocks/>
              </p:cNvSpPr>
              <p:nvPr/>
            </p:nvSpPr>
            <p:spPr bwMode="auto">
              <a:xfrm>
                <a:off x="3893013" y="2512456"/>
                <a:ext cx="2292764" cy="556179"/>
              </a:xfrm>
              <a:prstGeom prst="rect">
                <a:avLst/>
              </a:prstGeom>
              <a:noFill/>
            </p:spPr>
            <p:txBody>
              <a:bodyPr wrap="square" lIns="120000" tIns="62400" rIns="120000" bIns="62400">
                <a:normAutofit fontScale="70000" lnSpcReduction="20000"/>
              </a:bodyPr>
              <a:lstStyle/>
              <a:p>
                <a:pPr latinLnBrk="0">
                  <a:lnSpc>
                    <a:spcPct val="120000"/>
                  </a:lnSpc>
                </a:pPr>
                <a:r>
                  <a:rPr lang="zh-CN" altLang="en-US" sz="1333">
                    <a:solidFill>
                      <a:schemeClr val="bg1">
                        <a:lumMod val="50000"/>
                      </a:schemeClr>
                    </a:solidFill>
                    <a:latin typeface="微软雅黑" panose="020B0503020204020204" pitchFamily="34" charset="-122"/>
                    <a:ea typeface="微软雅黑" panose="020B0503020204020204" pitchFamily="34" charset="-122"/>
                  </a:rPr>
                  <a:t>This section is displayed as a text layout</a:t>
                </a:r>
                <a:br>
                  <a:rPr lang="zh-CN" altLang="en-US" sz="1333">
                    <a:solidFill>
                      <a:schemeClr val="bg1">
                        <a:lumMod val="50000"/>
                      </a:schemeClr>
                    </a:solidFill>
                    <a:latin typeface="微软雅黑" panose="020B0503020204020204" pitchFamily="34" charset="-122"/>
                    <a:ea typeface="微软雅黑" panose="020B0503020204020204" pitchFamily="34" charset="-122"/>
                  </a:rPr>
                </a:br>
                <a:r>
                  <a:rPr lang="zh-CN" altLang="en-US" sz="1333">
                    <a:solidFill>
                      <a:schemeClr val="bg1">
                        <a:lumMod val="50000"/>
                      </a:schemeClr>
                    </a:solidFill>
                    <a:latin typeface="微软雅黑" panose="020B0503020204020204" pitchFamily="34" charset="-122"/>
                    <a:ea typeface="微软雅黑" panose="020B0503020204020204" pitchFamily="34" charset="-122"/>
                  </a:rPr>
                  <a:t> (Theme font is recommended)</a:t>
                </a:r>
              </a:p>
            </p:txBody>
          </p:sp>
        </p:grpSp>
        <p:sp>
          <p:nvSpPr>
            <p:cNvPr id="12" name="Freeform: Shape 82"/>
            <p:cNvSpPr>
              <a:spLocks/>
            </p:cNvSpPr>
            <p:nvPr/>
          </p:nvSpPr>
          <p:spPr bwMode="auto">
            <a:xfrm>
              <a:off x="8985337" y="3566071"/>
              <a:ext cx="398789" cy="398789"/>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24 w 236"/>
                <a:gd name="T11" fmla="*/ 56 h 236"/>
                <a:gd name="T12" fmla="*/ 144 w 236"/>
                <a:gd name="T13" fmla="*/ 46 h 236"/>
                <a:gd name="T14" fmla="*/ 137 w 236"/>
                <a:gd name="T15" fmla="*/ 67 h 236"/>
                <a:gd name="T16" fmla="*/ 117 w 236"/>
                <a:gd name="T17" fmla="*/ 77 h 236"/>
                <a:gd name="T18" fmla="*/ 124 w 236"/>
                <a:gd name="T19" fmla="*/ 56 h 236"/>
                <a:gd name="T20" fmla="*/ 162 w 236"/>
                <a:gd name="T21" fmla="*/ 164 h 236"/>
                <a:gd name="T22" fmla="*/ 142 w 236"/>
                <a:gd name="T23" fmla="*/ 181 h 236"/>
                <a:gd name="T24" fmla="*/ 119 w 236"/>
                <a:gd name="T25" fmla="*/ 175 h 236"/>
                <a:gd name="T26" fmla="*/ 97 w 236"/>
                <a:gd name="T27" fmla="*/ 181 h 236"/>
                <a:gd name="T28" fmla="*/ 76 w 236"/>
                <a:gd name="T29" fmla="*/ 164 h 236"/>
                <a:gd name="T30" fmla="*/ 67 w 236"/>
                <a:gd name="T31" fmla="*/ 96 h 236"/>
                <a:gd name="T32" fmla="*/ 95 w 236"/>
                <a:gd name="T33" fmla="*/ 79 h 236"/>
                <a:gd name="T34" fmla="*/ 118 w 236"/>
                <a:gd name="T35" fmla="*/ 85 h 236"/>
                <a:gd name="T36" fmla="*/ 143 w 236"/>
                <a:gd name="T37" fmla="*/ 79 h 236"/>
                <a:gd name="T38" fmla="*/ 168 w 236"/>
                <a:gd name="T39" fmla="*/ 92 h 236"/>
                <a:gd name="T40" fmla="*/ 154 w 236"/>
                <a:gd name="T41" fmla="*/ 118 h 236"/>
                <a:gd name="T42" fmla="*/ 172 w 236"/>
                <a:gd name="T43" fmla="*/ 145 h 236"/>
                <a:gd name="T44" fmla="*/ 162 w 236"/>
                <a:gd name="T45" fmla="*/ 16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solidFill>
              <a:schemeClr val="bg1"/>
            </a:solidFill>
            <a:ln>
              <a:noFill/>
            </a:ln>
          </p:spPr>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Freeform: Shape 83"/>
            <p:cNvSpPr>
              <a:spLocks/>
            </p:cNvSpPr>
            <p:nvPr/>
          </p:nvSpPr>
          <p:spPr bwMode="auto">
            <a:xfrm>
              <a:off x="6917189" y="3297377"/>
              <a:ext cx="398789" cy="398789"/>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p:spPr>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Freeform: Shape 84"/>
            <p:cNvSpPr>
              <a:spLocks/>
            </p:cNvSpPr>
            <p:nvPr/>
          </p:nvSpPr>
          <p:spPr bwMode="auto">
            <a:xfrm>
              <a:off x="2765818" y="3297377"/>
              <a:ext cx="398789" cy="398789"/>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p:spPr>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Freeform: Shape 85"/>
            <p:cNvSpPr>
              <a:spLocks/>
            </p:cNvSpPr>
            <p:nvPr/>
          </p:nvSpPr>
          <p:spPr bwMode="auto">
            <a:xfrm>
              <a:off x="4839086" y="3566071"/>
              <a:ext cx="398789" cy="398789"/>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grpSp>
      <p:pic>
        <p:nvPicPr>
          <p:cNvPr id="40" name="图片 39">
            <a:extLst>
              <a:ext uri="{FF2B5EF4-FFF2-40B4-BE49-F238E27FC236}">
                <a16:creationId xmlns:a16="http://schemas.microsoft.com/office/drawing/2014/main" id="{8DEC54A2-C903-450A-B8E9-BD8601D49156}"/>
              </a:ext>
            </a:extLst>
          </p:cNvPr>
          <p:cNvPicPr>
            <a:picLocks noChangeAspect="1"/>
          </p:cNvPicPr>
          <p:nvPr/>
        </p:nvPicPr>
        <p:blipFill rotWithShape="1">
          <a:blip r:embed="rId2">
            <a:extLst>
              <a:ext uri="{28A0092B-C50C-407E-A947-70E740481C1C}">
                <a14:useLocalDpi xmlns:a14="http://schemas.microsoft.com/office/drawing/2010/main" val="0"/>
              </a:ext>
            </a:extLst>
          </a:blip>
          <a:srcRect l="2174" t="10676" r="2174"/>
          <a:stretch/>
        </p:blipFill>
        <p:spPr>
          <a:xfrm>
            <a:off x="0" y="0"/>
            <a:ext cx="12192000" cy="6858000"/>
          </a:xfrm>
          <a:prstGeom prst="rect">
            <a:avLst/>
          </a:prstGeom>
        </p:spPr>
      </p:pic>
    </p:spTree>
    <p:extLst>
      <p:ext uri="{BB962C8B-B14F-4D97-AF65-F5344CB8AC3E}">
        <p14:creationId xmlns:p14="http://schemas.microsoft.com/office/powerpoint/2010/main" val="3899676082"/>
      </p:ext>
    </p:extLst>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a14="http://schemas.microsoft.com/office/drawing/2010/main" xmlns:a16="http://schemas.microsoft.com/office/drawing/2014/main"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reeform: Shape 2"/>
          <p:cNvSpPr/>
          <p:nvPr/>
        </p:nvSpPr>
        <p:spPr>
          <a:xfrm>
            <a:off x="1420191" y="3507439"/>
            <a:ext cx="4044797" cy="1339381"/>
          </a:xfrm>
          <a:custGeom>
            <a:avLst/>
            <a:gdLst>
              <a:gd name="connsiteX0" fmla="*/ 914400 w 2760453"/>
              <a:gd name="connsiteY0" fmla="*/ 0 h 931653"/>
              <a:gd name="connsiteX1" fmla="*/ 2760453 w 2760453"/>
              <a:gd name="connsiteY1" fmla="*/ 17253 h 931653"/>
              <a:gd name="connsiteX2" fmla="*/ 1837427 w 2760453"/>
              <a:gd name="connsiteY2" fmla="*/ 914400 h 931653"/>
              <a:gd name="connsiteX3" fmla="*/ 0 w 2760453"/>
              <a:gd name="connsiteY3" fmla="*/ 931653 h 931653"/>
              <a:gd name="connsiteX4" fmla="*/ 914400 w 2760453"/>
              <a:gd name="connsiteY4" fmla="*/ 0 h 931653"/>
              <a:gd name="connsiteX0" fmla="*/ 914400 w 2760453"/>
              <a:gd name="connsiteY0" fmla="*/ 0 h 931653"/>
              <a:gd name="connsiteX1" fmla="*/ 2760453 w 2760453"/>
              <a:gd name="connsiteY1" fmla="*/ 17253 h 931653"/>
              <a:gd name="connsiteX2" fmla="*/ 1829333 w 2760453"/>
              <a:gd name="connsiteY2" fmla="*/ 914400 h 931653"/>
              <a:gd name="connsiteX3" fmla="*/ 0 w 2760453"/>
              <a:gd name="connsiteY3" fmla="*/ 931653 h 931653"/>
              <a:gd name="connsiteX4" fmla="*/ 914400 w 2760453"/>
              <a:gd name="connsiteY4" fmla="*/ 0 h 931653"/>
              <a:gd name="connsiteX0" fmla="*/ 914400 w 2760453"/>
              <a:gd name="connsiteY0" fmla="*/ 0 h 939112"/>
              <a:gd name="connsiteX1" fmla="*/ 2760453 w 2760453"/>
              <a:gd name="connsiteY1" fmla="*/ 17253 h 939112"/>
              <a:gd name="connsiteX2" fmla="*/ 1837427 w 2760453"/>
              <a:gd name="connsiteY2" fmla="*/ 939112 h 939112"/>
              <a:gd name="connsiteX3" fmla="*/ 0 w 2760453"/>
              <a:gd name="connsiteY3" fmla="*/ 931653 h 939112"/>
              <a:gd name="connsiteX4" fmla="*/ 914400 w 2760453"/>
              <a:gd name="connsiteY4" fmla="*/ 0 h 939112"/>
              <a:gd name="connsiteX0" fmla="*/ 914400 w 2760453"/>
              <a:gd name="connsiteY0" fmla="*/ 0 h 956195"/>
              <a:gd name="connsiteX1" fmla="*/ 2760453 w 2760453"/>
              <a:gd name="connsiteY1" fmla="*/ 17253 h 956195"/>
              <a:gd name="connsiteX2" fmla="*/ 1861923 w 2760453"/>
              <a:gd name="connsiteY2" fmla="*/ 956195 h 956195"/>
              <a:gd name="connsiteX3" fmla="*/ 0 w 2760453"/>
              <a:gd name="connsiteY3" fmla="*/ 931653 h 956195"/>
              <a:gd name="connsiteX4" fmla="*/ 914400 w 2760453"/>
              <a:gd name="connsiteY4" fmla="*/ 0 h 956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0453" h="956195">
                <a:moveTo>
                  <a:pt x="914400" y="0"/>
                </a:moveTo>
                <a:lnTo>
                  <a:pt x="2760453" y="17253"/>
                </a:lnTo>
                <a:lnTo>
                  <a:pt x="1861923" y="956195"/>
                </a:lnTo>
                <a:lnTo>
                  <a:pt x="0" y="931653"/>
                </a:lnTo>
                <a:lnTo>
                  <a:pt x="91440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2400" dirty="0">
                <a:solidFill>
                  <a:schemeClr val="bg1"/>
                </a:solidFill>
              </a:rPr>
              <a:t>Title text presets</a:t>
            </a:r>
          </a:p>
        </p:txBody>
      </p:sp>
      <p:sp>
        <p:nvSpPr>
          <p:cNvPr id="5" name="Freeform: Shape 3"/>
          <p:cNvSpPr/>
          <p:nvPr/>
        </p:nvSpPr>
        <p:spPr>
          <a:xfrm>
            <a:off x="4116405" y="898014"/>
            <a:ext cx="1356151" cy="3924876"/>
          </a:xfrm>
          <a:custGeom>
            <a:avLst/>
            <a:gdLst>
              <a:gd name="connsiteX0" fmla="*/ 0 w 905774"/>
              <a:gd name="connsiteY0" fmla="*/ 2725947 h 2725947"/>
              <a:gd name="connsiteX1" fmla="*/ 0 w 905774"/>
              <a:gd name="connsiteY1" fmla="*/ 879894 h 2725947"/>
              <a:gd name="connsiteX2" fmla="*/ 905774 w 905774"/>
              <a:gd name="connsiteY2" fmla="*/ 0 h 2725947"/>
              <a:gd name="connsiteX3" fmla="*/ 905774 w 905774"/>
              <a:gd name="connsiteY3" fmla="*/ 1828800 h 2725947"/>
              <a:gd name="connsiteX4" fmla="*/ 0 w 905774"/>
              <a:gd name="connsiteY4" fmla="*/ 2725947 h 2725947"/>
              <a:gd name="connsiteX0" fmla="*/ 19758 w 925532"/>
              <a:gd name="connsiteY0" fmla="*/ 2725947 h 2725947"/>
              <a:gd name="connsiteX1" fmla="*/ 0 w 925532"/>
              <a:gd name="connsiteY1" fmla="*/ 879894 h 2725947"/>
              <a:gd name="connsiteX2" fmla="*/ 925532 w 925532"/>
              <a:gd name="connsiteY2" fmla="*/ 0 h 2725947"/>
              <a:gd name="connsiteX3" fmla="*/ 925532 w 925532"/>
              <a:gd name="connsiteY3" fmla="*/ 1828800 h 2725947"/>
              <a:gd name="connsiteX4" fmla="*/ 19758 w 925532"/>
              <a:gd name="connsiteY4" fmla="*/ 2725947 h 2725947"/>
              <a:gd name="connsiteX0" fmla="*/ 19758 w 925532"/>
              <a:gd name="connsiteY0" fmla="*/ 2725947 h 2725947"/>
              <a:gd name="connsiteX1" fmla="*/ 0 w 925532"/>
              <a:gd name="connsiteY1" fmla="*/ 879894 h 2725947"/>
              <a:gd name="connsiteX2" fmla="*/ 925532 w 925532"/>
              <a:gd name="connsiteY2" fmla="*/ 0 h 2725947"/>
              <a:gd name="connsiteX3" fmla="*/ 859671 w 925532"/>
              <a:gd name="connsiteY3" fmla="*/ 1795288 h 2725947"/>
              <a:gd name="connsiteX4" fmla="*/ 19758 w 925532"/>
              <a:gd name="connsiteY4" fmla="*/ 2725947 h 2725947"/>
              <a:gd name="connsiteX0" fmla="*/ 19758 w 925532"/>
              <a:gd name="connsiteY0" fmla="*/ 2725947 h 2725947"/>
              <a:gd name="connsiteX1" fmla="*/ 0 w 925532"/>
              <a:gd name="connsiteY1" fmla="*/ 879894 h 2725947"/>
              <a:gd name="connsiteX2" fmla="*/ 925532 w 925532"/>
              <a:gd name="connsiteY2" fmla="*/ 0 h 2725947"/>
              <a:gd name="connsiteX3" fmla="*/ 918946 w 925532"/>
              <a:gd name="connsiteY3" fmla="*/ 1822098 h 2725947"/>
              <a:gd name="connsiteX4" fmla="*/ 19758 w 925532"/>
              <a:gd name="connsiteY4" fmla="*/ 2725947 h 2725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5532" h="2725947">
                <a:moveTo>
                  <a:pt x="19758" y="2725947"/>
                </a:moveTo>
                <a:lnTo>
                  <a:pt x="0" y="879894"/>
                </a:lnTo>
                <a:lnTo>
                  <a:pt x="925532" y="0"/>
                </a:lnTo>
                <a:cubicBezTo>
                  <a:pt x="923337" y="607366"/>
                  <a:pt x="921141" y="1214732"/>
                  <a:pt x="918946" y="1822098"/>
                </a:cubicBezTo>
                <a:lnTo>
                  <a:pt x="19758" y="2725947"/>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8" name="Freeform: Shape 6"/>
          <p:cNvSpPr/>
          <p:nvPr/>
        </p:nvSpPr>
        <p:spPr>
          <a:xfrm>
            <a:off x="6788890" y="885593"/>
            <a:ext cx="1390399" cy="3962139"/>
          </a:xfrm>
          <a:custGeom>
            <a:avLst/>
            <a:gdLst>
              <a:gd name="connsiteX0" fmla="*/ 0 w 948906"/>
              <a:gd name="connsiteY0" fmla="*/ 2751826 h 2751826"/>
              <a:gd name="connsiteX1" fmla="*/ 8626 w 948906"/>
              <a:gd name="connsiteY1" fmla="*/ 879894 h 2751826"/>
              <a:gd name="connsiteX2" fmla="*/ 914400 w 948906"/>
              <a:gd name="connsiteY2" fmla="*/ 0 h 2751826"/>
              <a:gd name="connsiteX3" fmla="*/ 948906 w 948906"/>
              <a:gd name="connsiteY3" fmla="*/ 1811547 h 2751826"/>
              <a:gd name="connsiteX4" fmla="*/ 0 w 948906"/>
              <a:gd name="connsiteY4" fmla="*/ 2751826 h 2751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8906" h="2751826">
                <a:moveTo>
                  <a:pt x="0" y="2751826"/>
                </a:moveTo>
                <a:cubicBezTo>
                  <a:pt x="2875" y="2127849"/>
                  <a:pt x="5751" y="1503871"/>
                  <a:pt x="8626" y="879894"/>
                </a:cubicBezTo>
                <a:lnTo>
                  <a:pt x="914400" y="0"/>
                </a:lnTo>
                <a:lnTo>
                  <a:pt x="948906" y="1811547"/>
                </a:lnTo>
                <a:lnTo>
                  <a:pt x="0" y="2751826"/>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9" name="Freeform: Shape 7"/>
          <p:cNvSpPr/>
          <p:nvPr/>
        </p:nvSpPr>
        <p:spPr>
          <a:xfrm>
            <a:off x="6797093" y="869719"/>
            <a:ext cx="3974715" cy="1299533"/>
          </a:xfrm>
          <a:custGeom>
            <a:avLst/>
            <a:gdLst>
              <a:gd name="connsiteX0" fmla="*/ 888521 w 2708695"/>
              <a:gd name="connsiteY0" fmla="*/ 8627 h 931653"/>
              <a:gd name="connsiteX1" fmla="*/ 2708695 w 2708695"/>
              <a:gd name="connsiteY1" fmla="*/ 0 h 931653"/>
              <a:gd name="connsiteX2" fmla="*/ 1811547 w 2708695"/>
              <a:gd name="connsiteY2" fmla="*/ 914400 h 931653"/>
              <a:gd name="connsiteX3" fmla="*/ 0 w 2708695"/>
              <a:gd name="connsiteY3" fmla="*/ 931653 h 931653"/>
              <a:gd name="connsiteX4" fmla="*/ 888521 w 2708695"/>
              <a:gd name="connsiteY4" fmla="*/ 8627 h 931653"/>
              <a:gd name="connsiteX0" fmla="*/ 880426 w 2708695"/>
              <a:gd name="connsiteY0" fmla="*/ 0 h 939920"/>
              <a:gd name="connsiteX1" fmla="*/ 2708695 w 2708695"/>
              <a:gd name="connsiteY1" fmla="*/ 8267 h 939920"/>
              <a:gd name="connsiteX2" fmla="*/ 1811547 w 2708695"/>
              <a:gd name="connsiteY2" fmla="*/ 922667 h 939920"/>
              <a:gd name="connsiteX3" fmla="*/ 0 w 2708695"/>
              <a:gd name="connsiteY3" fmla="*/ 939920 h 939920"/>
              <a:gd name="connsiteX4" fmla="*/ 880426 w 2708695"/>
              <a:gd name="connsiteY4" fmla="*/ 0 h 939920"/>
              <a:gd name="connsiteX0" fmla="*/ 880426 w 2708695"/>
              <a:gd name="connsiteY0" fmla="*/ 0 h 939920"/>
              <a:gd name="connsiteX1" fmla="*/ 2708695 w 2708695"/>
              <a:gd name="connsiteY1" fmla="*/ 4133 h 939920"/>
              <a:gd name="connsiteX2" fmla="*/ 1811547 w 2708695"/>
              <a:gd name="connsiteY2" fmla="*/ 922667 h 939920"/>
              <a:gd name="connsiteX3" fmla="*/ 0 w 2708695"/>
              <a:gd name="connsiteY3" fmla="*/ 939920 h 939920"/>
              <a:gd name="connsiteX4" fmla="*/ 880426 w 2708695"/>
              <a:gd name="connsiteY4" fmla="*/ 0 h 939920"/>
              <a:gd name="connsiteX0" fmla="*/ 880426 w 2710660"/>
              <a:gd name="connsiteY0" fmla="*/ 2 h 939922"/>
              <a:gd name="connsiteX1" fmla="*/ 2710660 w 2710660"/>
              <a:gd name="connsiteY1" fmla="*/ 0 h 939922"/>
              <a:gd name="connsiteX2" fmla="*/ 1811547 w 2710660"/>
              <a:gd name="connsiteY2" fmla="*/ 922669 h 939922"/>
              <a:gd name="connsiteX3" fmla="*/ 0 w 2710660"/>
              <a:gd name="connsiteY3" fmla="*/ 939922 h 939922"/>
              <a:gd name="connsiteX4" fmla="*/ 880426 w 2710660"/>
              <a:gd name="connsiteY4" fmla="*/ 2 h 939922"/>
              <a:gd name="connsiteX0" fmla="*/ 882390 w 2712624"/>
              <a:gd name="connsiteY0" fmla="*/ 2 h 933720"/>
              <a:gd name="connsiteX1" fmla="*/ 2712624 w 2712624"/>
              <a:gd name="connsiteY1" fmla="*/ 0 h 933720"/>
              <a:gd name="connsiteX2" fmla="*/ 1813511 w 2712624"/>
              <a:gd name="connsiteY2" fmla="*/ 922669 h 933720"/>
              <a:gd name="connsiteX3" fmla="*/ 0 w 2712624"/>
              <a:gd name="connsiteY3" fmla="*/ 933720 h 933720"/>
              <a:gd name="connsiteX4" fmla="*/ 882390 w 2712624"/>
              <a:gd name="connsiteY4" fmla="*/ 2 h 933720"/>
              <a:gd name="connsiteX0" fmla="*/ 882390 w 2712624"/>
              <a:gd name="connsiteY0" fmla="*/ 2 h 933720"/>
              <a:gd name="connsiteX1" fmla="*/ 2712624 w 2712624"/>
              <a:gd name="connsiteY1" fmla="*/ 0 h 933720"/>
              <a:gd name="connsiteX2" fmla="*/ 1813511 w 2712624"/>
              <a:gd name="connsiteY2" fmla="*/ 928871 h 933720"/>
              <a:gd name="connsiteX3" fmla="*/ 0 w 2712624"/>
              <a:gd name="connsiteY3" fmla="*/ 933720 h 933720"/>
              <a:gd name="connsiteX4" fmla="*/ 882390 w 2712624"/>
              <a:gd name="connsiteY4" fmla="*/ 2 h 933720"/>
              <a:gd name="connsiteX0" fmla="*/ 882390 w 2712624"/>
              <a:gd name="connsiteY0" fmla="*/ 2 h 933720"/>
              <a:gd name="connsiteX1" fmla="*/ 2712624 w 2712624"/>
              <a:gd name="connsiteY1" fmla="*/ 0 h 933720"/>
              <a:gd name="connsiteX2" fmla="*/ 1817438 w 2712624"/>
              <a:gd name="connsiteY2" fmla="*/ 928871 h 933720"/>
              <a:gd name="connsiteX3" fmla="*/ 0 w 2712624"/>
              <a:gd name="connsiteY3" fmla="*/ 933720 h 933720"/>
              <a:gd name="connsiteX4" fmla="*/ 882390 w 2712624"/>
              <a:gd name="connsiteY4" fmla="*/ 2 h 93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2624" h="933720">
                <a:moveTo>
                  <a:pt x="882390" y="2"/>
                </a:moveTo>
                <a:lnTo>
                  <a:pt x="2712624" y="0"/>
                </a:lnTo>
                <a:lnTo>
                  <a:pt x="1817438" y="928871"/>
                </a:lnTo>
                <a:lnTo>
                  <a:pt x="0" y="933720"/>
                </a:lnTo>
                <a:lnTo>
                  <a:pt x="882390" y="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2400">
                <a:solidFill>
                  <a:schemeClr val="bg1"/>
                </a:solidFill>
              </a:rPr>
              <a:t>Title text presets</a:t>
            </a:r>
          </a:p>
        </p:txBody>
      </p:sp>
      <p:grpSp>
        <p:nvGrpSpPr>
          <p:cNvPr id="2" name="组合 1"/>
          <p:cNvGrpSpPr/>
          <p:nvPr/>
        </p:nvGrpSpPr>
        <p:grpSpPr>
          <a:xfrm>
            <a:off x="4122615" y="869723"/>
            <a:ext cx="4072479" cy="1299855"/>
            <a:chOff x="3091961" y="1347617"/>
            <a:chExt cx="3054359" cy="974891"/>
          </a:xfrm>
        </p:grpSpPr>
        <p:sp>
          <p:nvSpPr>
            <p:cNvPr id="6" name="Freeform: Shape 4"/>
            <p:cNvSpPr/>
            <p:nvPr/>
          </p:nvSpPr>
          <p:spPr>
            <a:xfrm>
              <a:off x="3091961" y="1347617"/>
              <a:ext cx="3054359" cy="974891"/>
            </a:xfrm>
            <a:custGeom>
              <a:avLst/>
              <a:gdLst>
                <a:gd name="connsiteX0" fmla="*/ 905774 w 2751827"/>
                <a:gd name="connsiteY0" fmla="*/ 0 h 923027"/>
                <a:gd name="connsiteX1" fmla="*/ 2751827 w 2751827"/>
                <a:gd name="connsiteY1" fmla="*/ 0 h 923027"/>
                <a:gd name="connsiteX2" fmla="*/ 1811547 w 2751827"/>
                <a:gd name="connsiteY2" fmla="*/ 914400 h 923027"/>
                <a:gd name="connsiteX3" fmla="*/ 0 w 2751827"/>
                <a:gd name="connsiteY3" fmla="*/ 923027 h 923027"/>
                <a:gd name="connsiteX4" fmla="*/ 905774 w 2751827"/>
                <a:gd name="connsiteY4" fmla="*/ 0 h 923027"/>
                <a:gd name="connsiteX0" fmla="*/ 905774 w 2751827"/>
                <a:gd name="connsiteY0" fmla="*/ 0 h 914400"/>
                <a:gd name="connsiteX1" fmla="*/ 2751827 w 2751827"/>
                <a:gd name="connsiteY1" fmla="*/ 0 h 914400"/>
                <a:gd name="connsiteX2" fmla="*/ 1811547 w 2751827"/>
                <a:gd name="connsiteY2" fmla="*/ 914400 h 914400"/>
                <a:gd name="connsiteX3" fmla="*/ 0 w 2751827"/>
                <a:gd name="connsiteY3" fmla="*/ 909622 h 914400"/>
                <a:gd name="connsiteX4" fmla="*/ 905774 w 2751827"/>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1827" h="914400">
                  <a:moveTo>
                    <a:pt x="905774" y="0"/>
                  </a:moveTo>
                  <a:lnTo>
                    <a:pt x="2751827" y="0"/>
                  </a:lnTo>
                  <a:lnTo>
                    <a:pt x="1811547" y="914400"/>
                  </a:lnTo>
                  <a:lnTo>
                    <a:pt x="0" y="909622"/>
                  </a:lnTo>
                  <a:lnTo>
                    <a:pt x="90577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0" name="Freeform: Shape 8"/>
            <p:cNvSpPr/>
            <p:nvPr/>
          </p:nvSpPr>
          <p:spPr>
            <a:xfrm flipH="1">
              <a:off x="4378874" y="1738917"/>
              <a:ext cx="480534" cy="331823"/>
            </a:xfrm>
            <a:custGeom>
              <a:avLst/>
              <a:gdLst>
                <a:gd name="connsiteX0" fmla="*/ 271991 w 429543"/>
                <a:gd name="connsiteY0" fmla="*/ 270474 h 296612"/>
                <a:gd name="connsiteX1" fmla="*/ 271991 w 429543"/>
                <a:gd name="connsiteY1" fmla="*/ 287322 h 296612"/>
                <a:gd name="connsiteX2" fmla="*/ 157552 w 429543"/>
                <a:gd name="connsiteY2" fmla="*/ 287322 h 296612"/>
                <a:gd name="connsiteX3" fmla="*/ 157552 w 429543"/>
                <a:gd name="connsiteY3" fmla="*/ 270474 h 296612"/>
                <a:gd name="connsiteX4" fmla="*/ 429543 w 429543"/>
                <a:gd name="connsiteY4" fmla="*/ 261184 h 296612"/>
                <a:gd name="connsiteX5" fmla="*/ 0 w 429543"/>
                <a:gd name="connsiteY5" fmla="*/ 261184 h 296612"/>
                <a:gd name="connsiteX6" fmla="*/ 0 w 429543"/>
                <a:gd name="connsiteY6" fmla="*/ 278529 h 296612"/>
                <a:gd name="connsiteX7" fmla="*/ 13797 w 429543"/>
                <a:gd name="connsiteY7" fmla="*/ 296612 h 296612"/>
                <a:gd name="connsiteX8" fmla="*/ 415746 w 429543"/>
                <a:gd name="connsiteY8" fmla="*/ 296612 h 296612"/>
                <a:gd name="connsiteX9" fmla="*/ 429543 w 429543"/>
                <a:gd name="connsiteY9" fmla="*/ 278529 h 296612"/>
                <a:gd name="connsiteX10" fmla="*/ 335569 w 429543"/>
                <a:gd name="connsiteY10" fmla="*/ 29969 h 296612"/>
                <a:gd name="connsiteX11" fmla="*/ 335569 w 429543"/>
                <a:gd name="connsiteY11" fmla="*/ 212601 h 296612"/>
                <a:gd name="connsiteX12" fmla="*/ 93975 w 429543"/>
                <a:gd name="connsiteY12" fmla="*/ 212601 h 296612"/>
                <a:gd name="connsiteX13" fmla="*/ 93975 w 429543"/>
                <a:gd name="connsiteY13" fmla="*/ 29969 h 296612"/>
                <a:gd name="connsiteX14" fmla="*/ 331697 w 429543"/>
                <a:gd name="connsiteY14" fmla="*/ 0 h 296612"/>
                <a:gd name="connsiteX15" fmla="*/ 97847 w 429543"/>
                <a:gd name="connsiteY15" fmla="*/ 0 h 296612"/>
                <a:gd name="connsiteX16" fmla="*/ 57418 w 429543"/>
                <a:gd name="connsiteY16" fmla="*/ 40429 h 296612"/>
                <a:gd name="connsiteX17" fmla="*/ 57418 w 429543"/>
                <a:gd name="connsiteY17" fmla="*/ 202142 h 296612"/>
                <a:gd name="connsiteX18" fmla="*/ 97847 w 429543"/>
                <a:gd name="connsiteY18" fmla="*/ 242571 h 296612"/>
                <a:gd name="connsiteX19" fmla="*/ 331697 w 429543"/>
                <a:gd name="connsiteY19" fmla="*/ 242571 h 296612"/>
                <a:gd name="connsiteX20" fmla="*/ 372126 w 429543"/>
                <a:gd name="connsiteY20" fmla="*/ 202142 h 296612"/>
                <a:gd name="connsiteX21" fmla="*/ 372126 w 429543"/>
                <a:gd name="connsiteY21" fmla="*/ 40429 h 296612"/>
                <a:gd name="connsiteX22" fmla="*/ 331697 w 429543"/>
                <a:gd name="connsiteY22" fmla="*/ 0 h 29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9543" h="296612">
                  <a:moveTo>
                    <a:pt x="271991" y="270474"/>
                  </a:moveTo>
                  <a:lnTo>
                    <a:pt x="271991" y="287322"/>
                  </a:lnTo>
                  <a:lnTo>
                    <a:pt x="157552" y="287322"/>
                  </a:lnTo>
                  <a:lnTo>
                    <a:pt x="157552" y="270474"/>
                  </a:lnTo>
                  <a:close/>
                  <a:moveTo>
                    <a:pt x="429543" y="261184"/>
                  </a:moveTo>
                  <a:lnTo>
                    <a:pt x="0" y="261184"/>
                  </a:lnTo>
                  <a:lnTo>
                    <a:pt x="0" y="278529"/>
                  </a:lnTo>
                  <a:cubicBezTo>
                    <a:pt x="0" y="288516"/>
                    <a:pt x="6177" y="296612"/>
                    <a:pt x="13797" y="296612"/>
                  </a:cubicBezTo>
                  <a:lnTo>
                    <a:pt x="415746" y="296612"/>
                  </a:lnTo>
                  <a:cubicBezTo>
                    <a:pt x="423366" y="296612"/>
                    <a:pt x="429543" y="288516"/>
                    <a:pt x="429543" y="278529"/>
                  </a:cubicBezTo>
                  <a:close/>
                  <a:moveTo>
                    <a:pt x="335569" y="29969"/>
                  </a:moveTo>
                  <a:lnTo>
                    <a:pt x="335569" y="212601"/>
                  </a:lnTo>
                  <a:lnTo>
                    <a:pt x="93975" y="212601"/>
                  </a:lnTo>
                  <a:lnTo>
                    <a:pt x="93975" y="29969"/>
                  </a:lnTo>
                  <a:close/>
                  <a:moveTo>
                    <a:pt x="331697" y="0"/>
                  </a:moveTo>
                  <a:lnTo>
                    <a:pt x="97847" y="0"/>
                  </a:lnTo>
                  <a:cubicBezTo>
                    <a:pt x="75519" y="0"/>
                    <a:pt x="57418" y="18101"/>
                    <a:pt x="57418" y="40429"/>
                  </a:cubicBezTo>
                  <a:lnTo>
                    <a:pt x="57418" y="202142"/>
                  </a:lnTo>
                  <a:cubicBezTo>
                    <a:pt x="57418" y="224470"/>
                    <a:pt x="75519" y="242571"/>
                    <a:pt x="97847" y="242571"/>
                  </a:cubicBezTo>
                  <a:lnTo>
                    <a:pt x="331697" y="242571"/>
                  </a:lnTo>
                  <a:cubicBezTo>
                    <a:pt x="354025" y="242571"/>
                    <a:pt x="372126" y="224470"/>
                    <a:pt x="372126" y="202142"/>
                  </a:cubicBezTo>
                  <a:lnTo>
                    <a:pt x="372126" y="40429"/>
                  </a:lnTo>
                  <a:cubicBezTo>
                    <a:pt x="372126" y="18101"/>
                    <a:pt x="354025" y="0"/>
                    <a:pt x="331697"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grpSp>
      <p:grpSp>
        <p:nvGrpSpPr>
          <p:cNvPr id="17" name="组合 16"/>
          <p:cNvGrpSpPr/>
          <p:nvPr/>
        </p:nvGrpSpPr>
        <p:grpSpPr>
          <a:xfrm>
            <a:off x="4134494" y="3481478"/>
            <a:ext cx="4006876" cy="1366253"/>
            <a:chOff x="3100870" y="3306433"/>
            <a:chExt cx="3005157" cy="1024690"/>
          </a:xfrm>
        </p:grpSpPr>
        <p:sp>
          <p:nvSpPr>
            <p:cNvPr id="7" name="Freeform: Shape 5"/>
            <p:cNvSpPr/>
            <p:nvPr/>
          </p:nvSpPr>
          <p:spPr>
            <a:xfrm>
              <a:off x="3100870" y="3306433"/>
              <a:ext cx="3005157" cy="1024690"/>
            </a:xfrm>
            <a:custGeom>
              <a:avLst/>
              <a:gdLst>
                <a:gd name="connsiteX0" fmla="*/ 905773 w 2734573"/>
                <a:gd name="connsiteY0" fmla="*/ 25879 h 948905"/>
                <a:gd name="connsiteX1" fmla="*/ 2734573 w 2734573"/>
                <a:gd name="connsiteY1" fmla="*/ 0 h 948905"/>
                <a:gd name="connsiteX2" fmla="*/ 1820173 w 2734573"/>
                <a:gd name="connsiteY2" fmla="*/ 948905 h 948905"/>
                <a:gd name="connsiteX3" fmla="*/ 0 w 2734573"/>
                <a:gd name="connsiteY3" fmla="*/ 940279 h 948905"/>
                <a:gd name="connsiteX4" fmla="*/ 905773 w 2734573"/>
                <a:gd name="connsiteY4" fmla="*/ 25879 h 948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4573" h="948905">
                  <a:moveTo>
                    <a:pt x="905773" y="25879"/>
                  </a:moveTo>
                  <a:lnTo>
                    <a:pt x="2734573" y="0"/>
                  </a:lnTo>
                  <a:lnTo>
                    <a:pt x="1820173" y="948905"/>
                  </a:lnTo>
                  <a:lnTo>
                    <a:pt x="0" y="940279"/>
                  </a:lnTo>
                  <a:lnTo>
                    <a:pt x="905773" y="2587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1" name="Freeform: Shape 17"/>
            <p:cNvSpPr>
              <a:spLocks/>
            </p:cNvSpPr>
            <p:nvPr/>
          </p:nvSpPr>
          <p:spPr bwMode="auto">
            <a:xfrm>
              <a:off x="4268240" y="3595513"/>
              <a:ext cx="523849" cy="388429"/>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 ang="0">
                  <a:pos x="45" y="25"/>
                </a:cxn>
                <a:cxn ang="0">
                  <a:pos x="33" y="13"/>
                </a:cxn>
                <a:cxn ang="0">
                  <a:pos x="32" y="12"/>
                </a:cxn>
                <a:cxn ang="0">
                  <a:pos x="31" y="13"/>
                </a:cxn>
                <a:cxn ang="0">
                  <a:pos x="18" y="25"/>
                </a:cxn>
                <a:cxn ang="0">
                  <a:pos x="18" y="26"/>
                </a:cxn>
                <a:cxn ang="0">
                  <a:pos x="19" y="27"/>
                </a:cxn>
                <a:cxn ang="0">
                  <a:pos x="27" y="27"/>
                </a:cxn>
                <a:cxn ang="0">
                  <a:pos x="27" y="40"/>
                </a:cxn>
                <a:cxn ang="0">
                  <a:pos x="28" y="41"/>
                </a:cxn>
                <a:cxn ang="0">
                  <a:pos x="35" y="41"/>
                </a:cxn>
                <a:cxn ang="0">
                  <a:pos x="36" y="40"/>
                </a:cxn>
                <a:cxn ang="0">
                  <a:pos x="36" y="27"/>
                </a:cxn>
                <a:cxn ang="0">
                  <a:pos x="44" y="27"/>
                </a:cxn>
                <a:cxn ang="0">
                  <a:pos x="45" y="26"/>
                </a:cxn>
                <a:cxn ang="0">
                  <a:pos x="45" y="25"/>
                </a:cxn>
              </a:cxnLst>
              <a:rect l="0" t="0" r="r" b="b"/>
              <a:pathLst>
                <a:path w="68" h="50">
                  <a:moveTo>
                    <a:pt x="55" y="50"/>
                  </a:moveTo>
                  <a:cubicBezTo>
                    <a:pt x="16" y="50"/>
                    <a:pt x="16" y="50"/>
                    <a:pt x="16" y="50"/>
                  </a:cubicBezTo>
                  <a:cubicBezTo>
                    <a:pt x="7" y="50"/>
                    <a:pt x="0" y="43"/>
                    <a:pt x="0" y="34"/>
                  </a:cubicBezTo>
                  <a:cubicBezTo>
                    <a:pt x="0" y="28"/>
                    <a:pt x="3" y="22"/>
                    <a:pt x="9" y="20"/>
                  </a:cubicBezTo>
                  <a:cubicBezTo>
                    <a:pt x="9" y="19"/>
                    <a:pt x="9" y="19"/>
                    <a:pt x="9" y="18"/>
                  </a:cubicBezTo>
                  <a:cubicBezTo>
                    <a:pt x="9" y="8"/>
                    <a:pt x="17" y="0"/>
                    <a:pt x="27" y="0"/>
                  </a:cubicBezTo>
                  <a:cubicBezTo>
                    <a:pt x="35" y="0"/>
                    <a:pt x="41" y="4"/>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moveTo>
                    <a:pt x="45" y="25"/>
                  </a:moveTo>
                  <a:cubicBezTo>
                    <a:pt x="33" y="13"/>
                    <a:pt x="33" y="13"/>
                    <a:pt x="33" y="13"/>
                  </a:cubicBezTo>
                  <a:cubicBezTo>
                    <a:pt x="32" y="13"/>
                    <a:pt x="32" y="12"/>
                    <a:pt x="32" y="12"/>
                  </a:cubicBezTo>
                  <a:cubicBezTo>
                    <a:pt x="31" y="12"/>
                    <a:pt x="31" y="13"/>
                    <a:pt x="31" y="13"/>
                  </a:cubicBezTo>
                  <a:cubicBezTo>
                    <a:pt x="18" y="25"/>
                    <a:pt x="18" y="25"/>
                    <a:pt x="18" y="25"/>
                  </a:cubicBezTo>
                  <a:cubicBezTo>
                    <a:pt x="18" y="26"/>
                    <a:pt x="18" y="26"/>
                    <a:pt x="18" y="26"/>
                  </a:cubicBezTo>
                  <a:cubicBezTo>
                    <a:pt x="18" y="27"/>
                    <a:pt x="19" y="27"/>
                    <a:pt x="19" y="27"/>
                  </a:cubicBezTo>
                  <a:cubicBezTo>
                    <a:pt x="27" y="27"/>
                    <a:pt x="27" y="27"/>
                    <a:pt x="27" y="27"/>
                  </a:cubicBezTo>
                  <a:cubicBezTo>
                    <a:pt x="27" y="40"/>
                    <a:pt x="27" y="40"/>
                    <a:pt x="27" y="40"/>
                  </a:cubicBezTo>
                  <a:cubicBezTo>
                    <a:pt x="27" y="41"/>
                    <a:pt x="28" y="41"/>
                    <a:pt x="28" y="41"/>
                  </a:cubicBezTo>
                  <a:cubicBezTo>
                    <a:pt x="35" y="41"/>
                    <a:pt x="35" y="41"/>
                    <a:pt x="35" y="41"/>
                  </a:cubicBezTo>
                  <a:cubicBezTo>
                    <a:pt x="36" y="41"/>
                    <a:pt x="36" y="41"/>
                    <a:pt x="36" y="40"/>
                  </a:cubicBezTo>
                  <a:cubicBezTo>
                    <a:pt x="36" y="27"/>
                    <a:pt x="36" y="27"/>
                    <a:pt x="36" y="27"/>
                  </a:cubicBezTo>
                  <a:cubicBezTo>
                    <a:pt x="44" y="27"/>
                    <a:pt x="44" y="27"/>
                    <a:pt x="44" y="27"/>
                  </a:cubicBezTo>
                  <a:cubicBezTo>
                    <a:pt x="45" y="27"/>
                    <a:pt x="45" y="27"/>
                    <a:pt x="45" y="26"/>
                  </a:cubicBezTo>
                  <a:cubicBezTo>
                    <a:pt x="45" y="26"/>
                    <a:pt x="45" y="26"/>
                    <a:pt x="45" y="25"/>
                  </a:cubicBezTo>
                  <a:close/>
                </a:path>
              </a:pathLst>
            </a:custGeom>
            <a:solidFill>
              <a:schemeClr val="bg1"/>
            </a:solidFill>
            <a:ln w="9525">
              <a:noFill/>
              <a:round/>
              <a:headEnd/>
              <a:tailEnd/>
            </a:ln>
          </p:spPr>
          <p:txBody>
            <a:bodyPr anchor="ctr"/>
            <a:lstStyle/>
            <a:p>
              <a:pPr algn="ctr"/>
              <a:endParaRPr sz="2400"/>
            </a:p>
          </p:txBody>
        </p:sp>
      </p:grpSp>
      <p:grpSp>
        <p:nvGrpSpPr>
          <p:cNvPr id="19" name="组合 18"/>
          <p:cNvGrpSpPr/>
          <p:nvPr/>
        </p:nvGrpSpPr>
        <p:grpSpPr>
          <a:xfrm>
            <a:off x="8175139" y="3685126"/>
            <a:ext cx="2493045" cy="942071"/>
            <a:chOff x="6131354" y="3459169"/>
            <a:chExt cx="1869784" cy="706553"/>
          </a:xfrm>
        </p:grpSpPr>
        <p:sp>
          <p:nvSpPr>
            <p:cNvPr id="12" name="TextBox 23"/>
            <p:cNvSpPr txBox="1"/>
            <p:nvPr/>
          </p:nvSpPr>
          <p:spPr>
            <a:xfrm>
              <a:off x="6131354" y="3802161"/>
              <a:ext cx="1869784" cy="363561"/>
            </a:xfrm>
            <a:prstGeom prst="rect">
              <a:avLst/>
            </a:prstGeom>
            <a:noFill/>
          </p:spPr>
          <p:txBody>
            <a:bodyPr wrap="square" lIns="0" tIns="0" rIns="0" bIns="0" anchor="ctr" anchorCtr="0">
              <a:normAutofit fontScale="70000" lnSpcReduction="20000"/>
            </a:bodyPr>
            <a:lstStyle/>
            <a:p>
              <a:pPr>
                <a:lnSpc>
                  <a:spcPct val="120000"/>
                </a:lnSpc>
              </a:pPr>
              <a:r>
                <a:rPr lang="zh-CN" altLang="en-US" sz="1400">
                  <a:solidFill>
                    <a:schemeClr val="bg1">
                      <a:lumMod val="50000"/>
                    </a:schemeClr>
                  </a:solidFill>
                  <a:latin typeface="微软雅黑" panose="020B0503020204020204" pitchFamily="34" charset="-122"/>
                  <a:ea typeface="微软雅黑" panose="020B0503020204020204" pitchFamily="34" charset="-122"/>
                </a:rPr>
                <a:t>This section is displayed as a text layout</a:t>
              </a:r>
              <a:br>
                <a:rPr lang="zh-CN" altLang="en-US" sz="1400">
                  <a:solidFill>
                    <a:schemeClr val="bg1">
                      <a:lumMod val="50000"/>
                    </a:schemeClr>
                  </a:solidFill>
                  <a:latin typeface="微软雅黑" panose="020B0503020204020204" pitchFamily="34" charset="-122"/>
                  <a:ea typeface="微软雅黑" panose="020B0503020204020204" pitchFamily="34" charset="-122"/>
                </a:rPr>
              </a:br>
              <a:r>
                <a:rPr lang="zh-CN" altLang="en-US" sz="1400">
                  <a:solidFill>
                    <a:schemeClr val="bg1">
                      <a:lumMod val="50000"/>
                    </a:schemeClr>
                  </a:solidFill>
                  <a:latin typeface="微软雅黑" panose="020B0503020204020204" pitchFamily="34" charset="-122"/>
                  <a:ea typeface="微软雅黑" panose="020B0503020204020204" pitchFamily="34" charset="-122"/>
                </a:rPr>
                <a:t> (Theme font is recommended)</a:t>
              </a:r>
            </a:p>
          </p:txBody>
        </p:sp>
        <p:sp>
          <p:nvSpPr>
            <p:cNvPr id="13" name="TextBox 24"/>
            <p:cNvSpPr txBox="1"/>
            <p:nvPr/>
          </p:nvSpPr>
          <p:spPr>
            <a:xfrm>
              <a:off x="6131354" y="3459169"/>
              <a:ext cx="1869784" cy="342992"/>
            </a:xfrm>
            <a:prstGeom prst="rect">
              <a:avLst/>
            </a:prstGeom>
            <a:noFill/>
          </p:spPr>
          <p:txBody>
            <a:bodyPr wrap="none" lIns="0" tIns="0" rIns="0" bIns="0" anchor="ctr" anchorCtr="0">
              <a:normAutofit/>
            </a:bodyPr>
            <a:lstStyle/>
            <a:p>
              <a:r>
                <a:rPr lang="zh-CN" altLang="en-US" sz="2133" b="1" dirty="0">
                  <a:solidFill>
                    <a:schemeClr val="bg1">
                      <a:lumMod val="50000"/>
                    </a:schemeClr>
                  </a:solidFill>
                  <a:latin typeface="微软雅黑" panose="020B0503020204020204" pitchFamily="34" charset="-122"/>
                  <a:ea typeface="微软雅黑" panose="020B0503020204020204" pitchFamily="34" charset="-122"/>
                </a:rPr>
                <a:t>Title text presets</a:t>
              </a:r>
            </a:p>
          </p:txBody>
        </p:sp>
      </p:grpSp>
      <p:grpSp>
        <p:nvGrpSpPr>
          <p:cNvPr id="18" name="组合 17"/>
          <p:cNvGrpSpPr/>
          <p:nvPr/>
        </p:nvGrpSpPr>
        <p:grpSpPr>
          <a:xfrm>
            <a:off x="1641450" y="873110"/>
            <a:ext cx="2493045" cy="942071"/>
            <a:chOff x="1231087" y="1350157"/>
            <a:chExt cx="1869784" cy="706553"/>
          </a:xfrm>
        </p:grpSpPr>
        <p:sp>
          <p:nvSpPr>
            <p:cNvPr id="14" name="TextBox 25"/>
            <p:cNvSpPr txBox="1"/>
            <p:nvPr/>
          </p:nvSpPr>
          <p:spPr>
            <a:xfrm>
              <a:off x="1231087" y="1693149"/>
              <a:ext cx="1869784" cy="363561"/>
            </a:xfrm>
            <a:prstGeom prst="rect">
              <a:avLst/>
            </a:prstGeom>
            <a:noFill/>
          </p:spPr>
          <p:txBody>
            <a:bodyPr wrap="square" lIns="0" tIns="0" rIns="0" bIns="0" anchor="ctr" anchorCtr="0">
              <a:normAutofit fontScale="70000" lnSpcReduction="20000"/>
            </a:bodyPr>
            <a:lstStyle/>
            <a:p>
              <a:pPr algn="r">
                <a:lnSpc>
                  <a:spcPct val="12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This section is displayed as a text layout</a:t>
              </a:r>
              <a:br>
                <a:rPr lang="zh-CN" altLang="en-US" sz="1400" dirty="0">
                  <a:solidFill>
                    <a:schemeClr val="bg1">
                      <a:lumMod val="50000"/>
                    </a:schemeClr>
                  </a:solidFill>
                  <a:latin typeface="微软雅黑" panose="020B0503020204020204" pitchFamily="34" charset="-122"/>
                  <a:ea typeface="微软雅黑" panose="020B0503020204020204" pitchFamily="34" charset="-122"/>
                </a:rPr>
              </a:br>
              <a:r>
                <a:rPr lang="zh-CN" altLang="en-US" sz="1400" dirty="0">
                  <a:solidFill>
                    <a:schemeClr val="bg1">
                      <a:lumMod val="50000"/>
                    </a:schemeClr>
                  </a:solidFill>
                  <a:latin typeface="微软雅黑" panose="020B0503020204020204" pitchFamily="34" charset="-122"/>
                  <a:ea typeface="微软雅黑" panose="020B0503020204020204" pitchFamily="34" charset="-122"/>
                </a:rPr>
                <a:t> (Theme font is recommended)</a:t>
              </a:r>
            </a:p>
          </p:txBody>
        </p:sp>
        <p:sp>
          <p:nvSpPr>
            <p:cNvPr id="15" name="TextBox 26"/>
            <p:cNvSpPr txBox="1"/>
            <p:nvPr/>
          </p:nvSpPr>
          <p:spPr>
            <a:xfrm>
              <a:off x="1231087" y="1350157"/>
              <a:ext cx="1869784" cy="342992"/>
            </a:xfrm>
            <a:prstGeom prst="rect">
              <a:avLst/>
            </a:prstGeom>
            <a:noFill/>
          </p:spPr>
          <p:txBody>
            <a:bodyPr wrap="none" lIns="0" tIns="0" rIns="0" bIns="0" anchor="ctr" anchorCtr="0">
              <a:normAutofit/>
            </a:bodyPr>
            <a:lstStyle/>
            <a:p>
              <a:pPr algn="r"/>
              <a:r>
                <a:rPr lang="zh-CN" altLang="en-US" sz="2133" b="1" dirty="0">
                  <a:solidFill>
                    <a:schemeClr val="bg1">
                      <a:lumMod val="50000"/>
                    </a:schemeClr>
                  </a:solidFill>
                  <a:latin typeface="微软雅黑" panose="020B0503020204020204" pitchFamily="34" charset="-122"/>
                  <a:ea typeface="微软雅黑" panose="020B0503020204020204" pitchFamily="34" charset="-122"/>
                </a:rPr>
                <a:t>Title text presets</a:t>
              </a:r>
            </a:p>
          </p:txBody>
        </p:sp>
      </p:grpSp>
      <p:pic>
        <p:nvPicPr>
          <p:cNvPr id="20" name="图片 19">
            <a:extLst>
              <a:ext uri="{FF2B5EF4-FFF2-40B4-BE49-F238E27FC236}">
                <a16:creationId xmlns:a16="http://schemas.microsoft.com/office/drawing/2014/main" id="{542DB06A-4B2F-4707-A3E6-1F5B0967F672}"/>
              </a:ext>
            </a:extLst>
          </p:cNvPr>
          <p:cNvPicPr>
            <a:picLocks noChangeAspect="1"/>
          </p:cNvPicPr>
          <p:nvPr/>
        </p:nvPicPr>
        <p:blipFill rotWithShape="1">
          <a:blip r:embed="rId2">
            <a:extLst>
              <a:ext uri="{28A0092B-C50C-407E-A947-70E740481C1C}">
                <a14:useLocalDpi xmlns:a14="http://schemas.microsoft.com/office/drawing/2010/main" val="0"/>
              </a:ext>
            </a:extLst>
          </a:blip>
          <a:srcRect l="2174" t="10676" r="2174"/>
          <a:stretch/>
        </p:blipFill>
        <p:spPr>
          <a:xfrm>
            <a:off x="0" y="0"/>
            <a:ext cx="12192000" cy="6858000"/>
          </a:xfrm>
          <a:prstGeom prst="rect">
            <a:avLst/>
          </a:prstGeom>
        </p:spPr>
      </p:pic>
    </p:spTree>
    <p:extLst>
      <p:ext uri="{BB962C8B-B14F-4D97-AF65-F5344CB8AC3E}">
        <p14:creationId xmlns:p14="http://schemas.microsoft.com/office/powerpoint/2010/main" val="3499654824"/>
      </p:ext>
    </p:extLst>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a14="http://schemas.microsoft.com/office/drawing/2010/main" xmlns:a16="http://schemas.microsoft.com/office/drawing/2014/main"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0-#ppt_h/2"/>
                                          </p:val>
                                        </p:tav>
                                        <p:tav tm="100000">
                                          <p:val>
                                            <p:strVal val="#ppt_y"/>
                                          </p:val>
                                        </p:tav>
                                      </p:tavLst>
                                    </p:anim>
                                  </p:childTnLst>
                                </p:cTn>
                              </p:par>
                            </p:childTnLst>
                          </p:cTn>
                        </p:par>
                        <p:par>
                          <p:cTn id="22" fill="hold">
                            <p:stCondLst>
                              <p:cond delay="1000"/>
                            </p:stCondLst>
                            <p:childTnLst>
                              <p:par>
                                <p:cTn id="23" presetID="2" presetClass="entr" presetSubtype="12"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1+#ppt_w/2"/>
                                          </p:val>
                                        </p:tav>
                                        <p:tav tm="100000">
                                          <p:val>
                                            <p:strVal val="#ppt_x"/>
                                          </p:val>
                                        </p:tav>
                                      </p:tavLst>
                                    </p:anim>
                                    <p:anim calcmode="lin" valueType="num">
                                      <p:cBhvr additive="base">
                                        <p:cTn id="30" dur="500" fill="hold"/>
                                        <p:tgtEl>
                                          <p:spTgt spid="9"/>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2" presetClass="entr" presetSubtype="0"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1" name="Straight Connector 400"/>
          <p:cNvCxnSpPr/>
          <p:nvPr/>
        </p:nvCxnSpPr>
        <p:spPr>
          <a:xfrm>
            <a:off x="0" y="6461098"/>
            <a:ext cx="12192000" cy="0"/>
          </a:xfrm>
          <a:prstGeom prst="line">
            <a:avLst/>
          </a:prstGeom>
          <a:ln w="12700">
            <a:solidFill>
              <a:schemeClr val="bg1">
                <a:lumMod val="65000"/>
              </a:schemeClr>
            </a:solidFill>
            <a:prstDash val="sysDot"/>
            <a:headEnd type="none" w="med" len="med"/>
            <a:tailEnd type="none"/>
          </a:ln>
        </p:spPr>
        <p:style>
          <a:lnRef idx="1">
            <a:schemeClr val="accent1"/>
          </a:lnRef>
          <a:fillRef idx="0">
            <a:schemeClr val="accent1"/>
          </a:fillRef>
          <a:effectRef idx="0">
            <a:schemeClr val="accent1"/>
          </a:effectRef>
          <a:fontRef idx="minor">
            <a:schemeClr val="tx1"/>
          </a:fontRef>
        </p:style>
      </p:cxnSp>
      <p:sp>
        <p:nvSpPr>
          <p:cNvPr id="29" name="Flowchart: Off-page Connector 28"/>
          <p:cNvSpPr/>
          <p:nvPr/>
        </p:nvSpPr>
        <p:spPr>
          <a:xfrm>
            <a:off x="11598254" y="6247600"/>
            <a:ext cx="377372" cy="420914"/>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sp>
        <p:nvSpPr>
          <p:cNvPr id="40" name="Subtitle 2"/>
          <p:cNvSpPr txBox="1">
            <a:spLocks/>
          </p:cNvSpPr>
          <p:nvPr/>
        </p:nvSpPr>
        <p:spPr>
          <a:xfrm>
            <a:off x="11507374" y="6290064"/>
            <a:ext cx="538592" cy="31393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fld id="{5BC7B3C4-688C-4C03-84C4-F5EEB57CAA43}" type="slidenum">
              <a:rPr lang="id-ID" sz="1600" smtClean="0">
                <a:solidFill>
                  <a:schemeClr val="bg1">
                    <a:lumMod val="95000"/>
                  </a:schemeClr>
                </a:solidFill>
                <a:latin typeface="+mn-ea"/>
              </a:rPr>
              <a:t>12</a:t>
            </a:fld>
            <a:endParaRPr lang="en-US" sz="1600" dirty="0">
              <a:solidFill>
                <a:schemeClr val="bg1">
                  <a:lumMod val="95000"/>
                </a:schemeClr>
              </a:solidFill>
              <a:latin typeface="+mn-ea"/>
            </a:endParaRPr>
          </a:p>
        </p:txBody>
      </p:sp>
      <p:graphicFrame>
        <p:nvGraphicFramePr>
          <p:cNvPr id="16" name="Chart 15"/>
          <p:cNvGraphicFramePr>
            <a:graphicFrameLocks noChangeAspect="1"/>
          </p:cNvGraphicFramePr>
          <p:nvPr/>
        </p:nvGraphicFramePr>
        <p:xfrm>
          <a:off x="1534999" y="2120307"/>
          <a:ext cx="2089332" cy="21600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1802527" y="3042181"/>
            <a:ext cx="1563716" cy="523220"/>
          </a:xfrm>
          <a:prstGeom prst="rect">
            <a:avLst/>
          </a:prstGeom>
          <a:noFill/>
        </p:spPr>
        <p:txBody>
          <a:bodyPr wrap="square" rtlCol="0">
            <a:spAutoFit/>
          </a:bodyPr>
          <a:lstStyle/>
          <a:p>
            <a:pPr algn="ctr">
              <a:lnSpc>
                <a:spcPct val="70000"/>
              </a:lnSpc>
            </a:pPr>
            <a:r>
              <a:rPr lang="id-ID" sz="4000" b="1" dirty="0">
                <a:solidFill>
                  <a:schemeClr val="bg2">
                    <a:lumMod val="50000"/>
                  </a:schemeClr>
                </a:solidFill>
                <a:latin typeface="+mn-ea"/>
              </a:rPr>
              <a:t>70</a:t>
            </a:r>
            <a:r>
              <a:rPr lang="id-ID" sz="3200" dirty="0">
                <a:solidFill>
                  <a:schemeClr val="bg2">
                    <a:lumMod val="75000"/>
                  </a:schemeClr>
                </a:solidFill>
                <a:latin typeface="+mn-ea"/>
              </a:rPr>
              <a:t>%</a:t>
            </a:r>
          </a:p>
        </p:txBody>
      </p:sp>
      <p:cxnSp>
        <p:nvCxnSpPr>
          <p:cNvPr id="18" name="Straight Connector 17"/>
          <p:cNvCxnSpPr/>
          <p:nvPr/>
        </p:nvCxnSpPr>
        <p:spPr>
          <a:xfrm>
            <a:off x="2539605" y="4166904"/>
            <a:ext cx="2348" cy="168231"/>
          </a:xfrm>
          <a:prstGeom prst="line">
            <a:avLst/>
          </a:prstGeom>
          <a:ln w="19050">
            <a:solidFill>
              <a:schemeClr val="bg2">
                <a:lumMod val="75000"/>
              </a:schemeClr>
            </a:solidFill>
            <a:prstDash val="sysDot"/>
            <a:headEnd type="none" w="lg" len="sm"/>
            <a:tailEnd type="oval"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889914" y="4315889"/>
            <a:ext cx="1291742" cy="461665"/>
          </a:xfrm>
          <a:prstGeom prst="rect">
            <a:avLst/>
          </a:prstGeom>
          <a:noFill/>
        </p:spPr>
        <p:txBody>
          <a:bodyPr wrap="square" rtlCol="0">
            <a:spAutoFit/>
          </a:bodyPr>
          <a:lstStyle/>
          <a:p>
            <a:pPr algn="ctr"/>
            <a:r>
              <a:rPr lang="id-ID" sz="2400" b="1" dirty="0">
                <a:solidFill>
                  <a:schemeClr val="bg2">
                    <a:lumMod val="25000"/>
                  </a:schemeClr>
                </a:solidFill>
                <a:latin typeface="Agency FB" panose="020B0503020202020204" pitchFamily="34" charset="0"/>
              </a:rPr>
              <a:t>726.887</a:t>
            </a:r>
          </a:p>
        </p:txBody>
      </p:sp>
      <p:cxnSp>
        <p:nvCxnSpPr>
          <p:cNvPr id="21" name="Straight Connector 20"/>
          <p:cNvCxnSpPr/>
          <p:nvPr/>
        </p:nvCxnSpPr>
        <p:spPr>
          <a:xfrm>
            <a:off x="4244394" y="2096776"/>
            <a:ext cx="0" cy="3530300"/>
          </a:xfrm>
          <a:prstGeom prst="line">
            <a:avLst/>
          </a:prstGeom>
          <a:ln w="12700">
            <a:solidFill>
              <a:schemeClr val="bg1">
                <a:lumMod val="8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4571968" y="2171350"/>
            <a:ext cx="3037229" cy="670017"/>
            <a:chOff x="5207179" y="1541693"/>
            <a:chExt cx="3037229" cy="670017"/>
          </a:xfrm>
        </p:grpSpPr>
        <p:sp>
          <p:nvSpPr>
            <p:cNvPr id="23" name="Content Placeholder 2"/>
            <p:cNvSpPr txBox="1">
              <a:spLocks/>
            </p:cNvSpPr>
            <p:nvPr/>
          </p:nvSpPr>
          <p:spPr>
            <a:xfrm>
              <a:off x="5220072" y="1930549"/>
              <a:ext cx="3024336" cy="2811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zh-CN" altLang="en-US" sz="1100" dirty="0">
                  <a:solidFill>
                    <a:schemeClr val="bg2">
                      <a:lumMod val="75000"/>
                    </a:schemeClr>
                  </a:solidFill>
                  <a:latin typeface="+mn-ea"/>
                </a:rPr>
                <a:t>Add a detailed text description here, suggested to be relevant to the title and in line with the overall language style</a:t>
              </a:r>
              <a:r>
                <a:rPr lang="en-US" sz="1100" b="1" dirty="0">
                  <a:solidFill>
                    <a:schemeClr val="bg2">
                      <a:lumMod val="75000"/>
                    </a:schemeClr>
                  </a:solidFill>
                  <a:latin typeface="+mn-ea"/>
                </a:rPr>
                <a:t> </a:t>
              </a:r>
            </a:p>
          </p:txBody>
        </p:sp>
        <p:sp>
          <p:nvSpPr>
            <p:cNvPr id="24" name="Title 13"/>
            <p:cNvSpPr txBox="1">
              <a:spLocks/>
            </p:cNvSpPr>
            <p:nvPr/>
          </p:nvSpPr>
          <p:spPr>
            <a:xfrm>
              <a:off x="5207179" y="1541693"/>
              <a:ext cx="2884425" cy="5322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2000" dirty="0">
                  <a:solidFill>
                    <a:schemeClr val="bg2">
                      <a:lumMod val="50000"/>
                    </a:schemeClr>
                  </a:solidFill>
                  <a:latin typeface="+mn-ea"/>
                  <a:ea typeface="+mn-ea"/>
                </a:rPr>
                <a:t>Leads</a:t>
              </a:r>
              <a:endParaRPr lang="en-US" sz="2000" dirty="0">
                <a:solidFill>
                  <a:schemeClr val="bg2">
                    <a:lumMod val="50000"/>
                  </a:schemeClr>
                </a:solidFill>
                <a:latin typeface="+mn-ea"/>
                <a:ea typeface="+mn-ea"/>
              </a:endParaRPr>
            </a:p>
          </p:txBody>
        </p:sp>
      </p:grpSp>
      <p:grpSp>
        <p:nvGrpSpPr>
          <p:cNvPr id="25" name="Group 24"/>
          <p:cNvGrpSpPr/>
          <p:nvPr/>
        </p:nvGrpSpPr>
        <p:grpSpPr>
          <a:xfrm>
            <a:off x="4678814" y="3165042"/>
            <a:ext cx="1852403" cy="383216"/>
            <a:chOff x="4678814" y="3165042"/>
            <a:chExt cx="1852403" cy="383216"/>
          </a:xfrm>
          <a:solidFill>
            <a:schemeClr val="bg1">
              <a:lumMod val="85000"/>
            </a:schemeClr>
          </a:solidFill>
        </p:grpSpPr>
        <p:grpSp>
          <p:nvGrpSpPr>
            <p:cNvPr id="26" name="Group 25"/>
            <p:cNvGrpSpPr/>
            <p:nvPr/>
          </p:nvGrpSpPr>
          <p:grpSpPr>
            <a:xfrm>
              <a:off x="4678814" y="3165042"/>
              <a:ext cx="150666" cy="383216"/>
              <a:chOff x="7364799" y="3816899"/>
              <a:chExt cx="150666" cy="383216"/>
            </a:xfrm>
            <a:grpFill/>
          </p:grpSpPr>
          <p:sp>
            <p:nvSpPr>
              <p:cNvPr id="56" name="Freeform 12"/>
              <p:cNvSpPr>
                <a:spLocks/>
              </p:cNvSpPr>
              <p:nvPr/>
            </p:nvSpPr>
            <p:spPr bwMode="auto">
              <a:xfrm>
                <a:off x="7364799" y="3882406"/>
                <a:ext cx="150666" cy="31770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sp>
            <p:nvSpPr>
              <p:cNvPr id="57" name="Oval 13"/>
              <p:cNvSpPr>
                <a:spLocks noChangeArrowheads="1"/>
              </p:cNvSpPr>
              <p:nvPr/>
            </p:nvSpPr>
            <p:spPr bwMode="auto">
              <a:xfrm>
                <a:off x="7410654" y="3816899"/>
                <a:ext cx="59775" cy="597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grpSp>
        <p:grpSp>
          <p:nvGrpSpPr>
            <p:cNvPr id="27" name="Group 26"/>
            <p:cNvGrpSpPr/>
            <p:nvPr/>
          </p:nvGrpSpPr>
          <p:grpSpPr>
            <a:xfrm>
              <a:off x="4867896" y="3165042"/>
              <a:ext cx="150666" cy="383216"/>
              <a:chOff x="7364799" y="3816899"/>
              <a:chExt cx="150666" cy="383216"/>
            </a:xfrm>
            <a:grpFill/>
          </p:grpSpPr>
          <p:sp>
            <p:nvSpPr>
              <p:cNvPr id="54" name="Freeform 12"/>
              <p:cNvSpPr>
                <a:spLocks/>
              </p:cNvSpPr>
              <p:nvPr/>
            </p:nvSpPr>
            <p:spPr bwMode="auto">
              <a:xfrm>
                <a:off x="7364799" y="3882406"/>
                <a:ext cx="150666" cy="31770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sp>
            <p:nvSpPr>
              <p:cNvPr id="55" name="Oval 13"/>
              <p:cNvSpPr>
                <a:spLocks noChangeArrowheads="1"/>
              </p:cNvSpPr>
              <p:nvPr/>
            </p:nvSpPr>
            <p:spPr bwMode="auto">
              <a:xfrm>
                <a:off x="7410654" y="3816899"/>
                <a:ext cx="59775" cy="597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grpSp>
        <p:grpSp>
          <p:nvGrpSpPr>
            <p:cNvPr id="28" name="Group 27"/>
            <p:cNvGrpSpPr/>
            <p:nvPr/>
          </p:nvGrpSpPr>
          <p:grpSpPr>
            <a:xfrm>
              <a:off x="5056978" y="3165042"/>
              <a:ext cx="150666" cy="383216"/>
              <a:chOff x="7364799" y="3816899"/>
              <a:chExt cx="150666" cy="383216"/>
            </a:xfrm>
            <a:grpFill/>
          </p:grpSpPr>
          <p:sp>
            <p:nvSpPr>
              <p:cNvPr id="52" name="Freeform 12"/>
              <p:cNvSpPr>
                <a:spLocks/>
              </p:cNvSpPr>
              <p:nvPr/>
            </p:nvSpPr>
            <p:spPr bwMode="auto">
              <a:xfrm>
                <a:off x="7364799" y="3882406"/>
                <a:ext cx="150666" cy="31770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sp>
            <p:nvSpPr>
              <p:cNvPr id="53" name="Oval 13"/>
              <p:cNvSpPr>
                <a:spLocks noChangeArrowheads="1"/>
              </p:cNvSpPr>
              <p:nvPr/>
            </p:nvSpPr>
            <p:spPr bwMode="auto">
              <a:xfrm>
                <a:off x="7410654" y="3816899"/>
                <a:ext cx="59775" cy="597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grpSp>
        <p:grpSp>
          <p:nvGrpSpPr>
            <p:cNvPr id="30" name="Group 29"/>
            <p:cNvGrpSpPr/>
            <p:nvPr/>
          </p:nvGrpSpPr>
          <p:grpSpPr>
            <a:xfrm>
              <a:off x="5246060" y="3165042"/>
              <a:ext cx="150666" cy="383216"/>
              <a:chOff x="7364799" y="3816899"/>
              <a:chExt cx="150666" cy="383216"/>
            </a:xfrm>
            <a:grpFill/>
          </p:grpSpPr>
          <p:sp>
            <p:nvSpPr>
              <p:cNvPr id="50" name="Freeform 12"/>
              <p:cNvSpPr>
                <a:spLocks/>
              </p:cNvSpPr>
              <p:nvPr/>
            </p:nvSpPr>
            <p:spPr bwMode="auto">
              <a:xfrm>
                <a:off x="7364799" y="3882406"/>
                <a:ext cx="150666" cy="31770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sp>
            <p:nvSpPr>
              <p:cNvPr id="51" name="Oval 13"/>
              <p:cNvSpPr>
                <a:spLocks noChangeArrowheads="1"/>
              </p:cNvSpPr>
              <p:nvPr/>
            </p:nvSpPr>
            <p:spPr bwMode="auto">
              <a:xfrm>
                <a:off x="7410654" y="3816899"/>
                <a:ext cx="59775" cy="597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grpSp>
        <p:grpSp>
          <p:nvGrpSpPr>
            <p:cNvPr id="31" name="Group 30"/>
            <p:cNvGrpSpPr/>
            <p:nvPr/>
          </p:nvGrpSpPr>
          <p:grpSpPr>
            <a:xfrm>
              <a:off x="5435142" y="3165042"/>
              <a:ext cx="150666" cy="383216"/>
              <a:chOff x="7364799" y="3816899"/>
              <a:chExt cx="150666" cy="383216"/>
            </a:xfrm>
            <a:grpFill/>
          </p:grpSpPr>
          <p:sp>
            <p:nvSpPr>
              <p:cNvPr id="48" name="Freeform 12"/>
              <p:cNvSpPr>
                <a:spLocks/>
              </p:cNvSpPr>
              <p:nvPr/>
            </p:nvSpPr>
            <p:spPr bwMode="auto">
              <a:xfrm>
                <a:off x="7364799" y="3882406"/>
                <a:ext cx="150666" cy="31770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sp>
            <p:nvSpPr>
              <p:cNvPr id="49" name="Oval 13"/>
              <p:cNvSpPr>
                <a:spLocks noChangeArrowheads="1"/>
              </p:cNvSpPr>
              <p:nvPr/>
            </p:nvSpPr>
            <p:spPr bwMode="auto">
              <a:xfrm>
                <a:off x="7410654" y="3816899"/>
                <a:ext cx="59775" cy="597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grpSp>
        <p:grpSp>
          <p:nvGrpSpPr>
            <p:cNvPr id="32" name="Group 31"/>
            <p:cNvGrpSpPr/>
            <p:nvPr/>
          </p:nvGrpSpPr>
          <p:grpSpPr>
            <a:xfrm>
              <a:off x="5624224" y="3165042"/>
              <a:ext cx="150666" cy="383216"/>
              <a:chOff x="7364799" y="3816899"/>
              <a:chExt cx="150666" cy="383216"/>
            </a:xfrm>
            <a:grpFill/>
          </p:grpSpPr>
          <p:sp>
            <p:nvSpPr>
              <p:cNvPr id="46" name="Freeform 12"/>
              <p:cNvSpPr>
                <a:spLocks/>
              </p:cNvSpPr>
              <p:nvPr/>
            </p:nvSpPr>
            <p:spPr bwMode="auto">
              <a:xfrm>
                <a:off x="7364799" y="3882406"/>
                <a:ext cx="150666" cy="31770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sp>
            <p:nvSpPr>
              <p:cNvPr id="47" name="Oval 13"/>
              <p:cNvSpPr>
                <a:spLocks noChangeArrowheads="1"/>
              </p:cNvSpPr>
              <p:nvPr/>
            </p:nvSpPr>
            <p:spPr bwMode="auto">
              <a:xfrm>
                <a:off x="7410654" y="3816899"/>
                <a:ext cx="59775" cy="597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grpSp>
        <p:grpSp>
          <p:nvGrpSpPr>
            <p:cNvPr id="33" name="Group 32"/>
            <p:cNvGrpSpPr/>
            <p:nvPr/>
          </p:nvGrpSpPr>
          <p:grpSpPr>
            <a:xfrm>
              <a:off x="5813306" y="3165042"/>
              <a:ext cx="150666" cy="383216"/>
              <a:chOff x="7364799" y="3816899"/>
              <a:chExt cx="150666" cy="383216"/>
            </a:xfrm>
            <a:grpFill/>
          </p:grpSpPr>
          <p:sp>
            <p:nvSpPr>
              <p:cNvPr id="44" name="Freeform 12"/>
              <p:cNvSpPr>
                <a:spLocks/>
              </p:cNvSpPr>
              <p:nvPr/>
            </p:nvSpPr>
            <p:spPr bwMode="auto">
              <a:xfrm>
                <a:off x="7364799" y="3882406"/>
                <a:ext cx="150666" cy="31770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sp>
            <p:nvSpPr>
              <p:cNvPr id="45" name="Oval 13"/>
              <p:cNvSpPr>
                <a:spLocks noChangeArrowheads="1"/>
              </p:cNvSpPr>
              <p:nvPr/>
            </p:nvSpPr>
            <p:spPr bwMode="auto">
              <a:xfrm>
                <a:off x="7410654" y="3816899"/>
                <a:ext cx="59775" cy="597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grpSp>
        <p:grpSp>
          <p:nvGrpSpPr>
            <p:cNvPr id="34" name="Group 33"/>
            <p:cNvGrpSpPr/>
            <p:nvPr/>
          </p:nvGrpSpPr>
          <p:grpSpPr>
            <a:xfrm>
              <a:off x="6002388" y="3165042"/>
              <a:ext cx="150666" cy="383216"/>
              <a:chOff x="7364799" y="3816899"/>
              <a:chExt cx="150666" cy="383216"/>
            </a:xfrm>
            <a:grpFill/>
          </p:grpSpPr>
          <p:sp>
            <p:nvSpPr>
              <p:cNvPr id="42" name="Freeform 12"/>
              <p:cNvSpPr>
                <a:spLocks/>
              </p:cNvSpPr>
              <p:nvPr/>
            </p:nvSpPr>
            <p:spPr bwMode="auto">
              <a:xfrm>
                <a:off x="7364799" y="3882406"/>
                <a:ext cx="150666" cy="31770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sp>
            <p:nvSpPr>
              <p:cNvPr id="43" name="Oval 13"/>
              <p:cNvSpPr>
                <a:spLocks noChangeArrowheads="1"/>
              </p:cNvSpPr>
              <p:nvPr/>
            </p:nvSpPr>
            <p:spPr bwMode="auto">
              <a:xfrm>
                <a:off x="7410654" y="3816899"/>
                <a:ext cx="59775" cy="597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grpSp>
        <p:grpSp>
          <p:nvGrpSpPr>
            <p:cNvPr id="35" name="Group 34"/>
            <p:cNvGrpSpPr/>
            <p:nvPr/>
          </p:nvGrpSpPr>
          <p:grpSpPr>
            <a:xfrm>
              <a:off x="6191470" y="3165042"/>
              <a:ext cx="150666" cy="383216"/>
              <a:chOff x="7364799" y="3816899"/>
              <a:chExt cx="150666" cy="383216"/>
            </a:xfrm>
            <a:grpFill/>
          </p:grpSpPr>
          <p:sp>
            <p:nvSpPr>
              <p:cNvPr id="39" name="Freeform 12"/>
              <p:cNvSpPr>
                <a:spLocks/>
              </p:cNvSpPr>
              <p:nvPr/>
            </p:nvSpPr>
            <p:spPr bwMode="auto">
              <a:xfrm>
                <a:off x="7364799" y="3882406"/>
                <a:ext cx="150666" cy="31770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sp>
            <p:nvSpPr>
              <p:cNvPr id="41" name="Oval 13"/>
              <p:cNvSpPr>
                <a:spLocks noChangeArrowheads="1"/>
              </p:cNvSpPr>
              <p:nvPr/>
            </p:nvSpPr>
            <p:spPr bwMode="auto">
              <a:xfrm>
                <a:off x="7410654" y="3816899"/>
                <a:ext cx="59775" cy="597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grpSp>
        <p:grpSp>
          <p:nvGrpSpPr>
            <p:cNvPr id="36" name="Group 35"/>
            <p:cNvGrpSpPr/>
            <p:nvPr/>
          </p:nvGrpSpPr>
          <p:grpSpPr>
            <a:xfrm>
              <a:off x="6380551" y="3165042"/>
              <a:ext cx="150666" cy="383216"/>
              <a:chOff x="7364799" y="3816899"/>
              <a:chExt cx="150666" cy="383216"/>
            </a:xfrm>
            <a:grpFill/>
          </p:grpSpPr>
          <p:sp>
            <p:nvSpPr>
              <p:cNvPr id="37" name="Freeform 12"/>
              <p:cNvSpPr>
                <a:spLocks/>
              </p:cNvSpPr>
              <p:nvPr/>
            </p:nvSpPr>
            <p:spPr bwMode="auto">
              <a:xfrm>
                <a:off x="7364799" y="3882406"/>
                <a:ext cx="150666" cy="31770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sp>
            <p:nvSpPr>
              <p:cNvPr id="38" name="Oval 13"/>
              <p:cNvSpPr>
                <a:spLocks noChangeArrowheads="1"/>
              </p:cNvSpPr>
              <p:nvPr/>
            </p:nvSpPr>
            <p:spPr bwMode="auto">
              <a:xfrm>
                <a:off x="7410654" y="3816899"/>
                <a:ext cx="59775" cy="597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grpSp>
      </p:grpSp>
      <p:grpSp>
        <p:nvGrpSpPr>
          <p:cNvPr id="58" name="Group 57"/>
          <p:cNvGrpSpPr/>
          <p:nvPr/>
        </p:nvGrpSpPr>
        <p:grpSpPr>
          <a:xfrm>
            <a:off x="4671866" y="3720174"/>
            <a:ext cx="1870140" cy="371476"/>
            <a:chOff x="4671866" y="3720174"/>
            <a:chExt cx="1870140" cy="371476"/>
          </a:xfrm>
        </p:grpSpPr>
        <p:grpSp>
          <p:nvGrpSpPr>
            <p:cNvPr id="59" name="Group 58"/>
            <p:cNvGrpSpPr/>
            <p:nvPr/>
          </p:nvGrpSpPr>
          <p:grpSpPr>
            <a:xfrm>
              <a:off x="4671866" y="3720174"/>
              <a:ext cx="172244" cy="371476"/>
              <a:chOff x="6084168" y="3828473"/>
              <a:chExt cx="172244" cy="371476"/>
            </a:xfrm>
            <a:solidFill>
              <a:schemeClr val="bg1">
                <a:lumMod val="85000"/>
              </a:schemeClr>
            </a:solidFill>
          </p:grpSpPr>
          <p:sp>
            <p:nvSpPr>
              <p:cNvPr id="87" name="Oval 86"/>
              <p:cNvSpPr>
                <a:spLocks noChangeArrowheads="1"/>
              </p:cNvSpPr>
              <p:nvPr/>
            </p:nvSpPr>
            <p:spPr bwMode="auto">
              <a:xfrm>
                <a:off x="6142112" y="3828473"/>
                <a:ext cx="54769" cy="563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sp>
            <p:nvSpPr>
              <p:cNvPr id="88" name="Freeform 7"/>
              <p:cNvSpPr>
                <a:spLocks/>
              </p:cNvSpPr>
              <p:nvPr/>
            </p:nvSpPr>
            <p:spPr bwMode="auto">
              <a:xfrm>
                <a:off x="6084168" y="3895942"/>
                <a:ext cx="172244" cy="304007"/>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grpSp>
        <p:grpSp>
          <p:nvGrpSpPr>
            <p:cNvPr id="60" name="Group 59"/>
            <p:cNvGrpSpPr/>
            <p:nvPr/>
          </p:nvGrpSpPr>
          <p:grpSpPr>
            <a:xfrm>
              <a:off x="6369762" y="3720174"/>
              <a:ext cx="172244" cy="371476"/>
              <a:chOff x="6084168" y="3828473"/>
              <a:chExt cx="172244" cy="371476"/>
            </a:xfrm>
            <a:solidFill>
              <a:schemeClr val="bg1">
                <a:lumMod val="85000"/>
              </a:schemeClr>
            </a:solidFill>
          </p:grpSpPr>
          <p:sp>
            <p:nvSpPr>
              <p:cNvPr id="85" name="Oval 84"/>
              <p:cNvSpPr>
                <a:spLocks noChangeArrowheads="1"/>
              </p:cNvSpPr>
              <p:nvPr/>
            </p:nvSpPr>
            <p:spPr bwMode="auto">
              <a:xfrm>
                <a:off x="6142112" y="3828473"/>
                <a:ext cx="54769" cy="563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sp>
            <p:nvSpPr>
              <p:cNvPr id="86" name="Freeform 7"/>
              <p:cNvSpPr>
                <a:spLocks/>
              </p:cNvSpPr>
              <p:nvPr/>
            </p:nvSpPr>
            <p:spPr bwMode="auto">
              <a:xfrm>
                <a:off x="6084168" y="3895942"/>
                <a:ext cx="172244" cy="304007"/>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grpSp>
        <p:grpSp>
          <p:nvGrpSpPr>
            <p:cNvPr id="61" name="Group 60"/>
            <p:cNvGrpSpPr/>
            <p:nvPr/>
          </p:nvGrpSpPr>
          <p:grpSpPr>
            <a:xfrm>
              <a:off x="6181106" y="3720174"/>
              <a:ext cx="172244" cy="371476"/>
              <a:chOff x="6084168" y="3828473"/>
              <a:chExt cx="172244" cy="371476"/>
            </a:xfrm>
            <a:solidFill>
              <a:schemeClr val="bg1">
                <a:lumMod val="85000"/>
              </a:schemeClr>
            </a:solidFill>
          </p:grpSpPr>
          <p:sp>
            <p:nvSpPr>
              <p:cNvPr id="83" name="Oval 82"/>
              <p:cNvSpPr>
                <a:spLocks noChangeArrowheads="1"/>
              </p:cNvSpPr>
              <p:nvPr/>
            </p:nvSpPr>
            <p:spPr bwMode="auto">
              <a:xfrm>
                <a:off x="6142112" y="3828473"/>
                <a:ext cx="54769" cy="563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sp>
            <p:nvSpPr>
              <p:cNvPr id="84" name="Freeform 7"/>
              <p:cNvSpPr>
                <a:spLocks/>
              </p:cNvSpPr>
              <p:nvPr/>
            </p:nvSpPr>
            <p:spPr bwMode="auto">
              <a:xfrm>
                <a:off x="6084168" y="3895942"/>
                <a:ext cx="172244" cy="304007"/>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grpSp>
        <p:grpSp>
          <p:nvGrpSpPr>
            <p:cNvPr id="62" name="Group 61"/>
            <p:cNvGrpSpPr/>
            <p:nvPr/>
          </p:nvGrpSpPr>
          <p:grpSpPr>
            <a:xfrm>
              <a:off x="5992451" y="3720174"/>
              <a:ext cx="172244" cy="371476"/>
              <a:chOff x="6084168" y="3828473"/>
              <a:chExt cx="172244" cy="371476"/>
            </a:xfrm>
            <a:solidFill>
              <a:schemeClr val="bg1">
                <a:lumMod val="85000"/>
              </a:schemeClr>
            </a:solidFill>
          </p:grpSpPr>
          <p:sp>
            <p:nvSpPr>
              <p:cNvPr id="81" name="Oval 80"/>
              <p:cNvSpPr>
                <a:spLocks noChangeArrowheads="1"/>
              </p:cNvSpPr>
              <p:nvPr/>
            </p:nvSpPr>
            <p:spPr bwMode="auto">
              <a:xfrm>
                <a:off x="6142112" y="3828473"/>
                <a:ext cx="54769" cy="563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sp>
            <p:nvSpPr>
              <p:cNvPr id="82" name="Freeform 7"/>
              <p:cNvSpPr>
                <a:spLocks/>
              </p:cNvSpPr>
              <p:nvPr/>
            </p:nvSpPr>
            <p:spPr bwMode="auto">
              <a:xfrm>
                <a:off x="6084168" y="3895942"/>
                <a:ext cx="172244" cy="304007"/>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grpSp>
        <p:grpSp>
          <p:nvGrpSpPr>
            <p:cNvPr id="63" name="Group 62"/>
            <p:cNvGrpSpPr/>
            <p:nvPr/>
          </p:nvGrpSpPr>
          <p:grpSpPr>
            <a:xfrm>
              <a:off x="5803796" y="3720174"/>
              <a:ext cx="172244" cy="371476"/>
              <a:chOff x="6084168" y="3828473"/>
              <a:chExt cx="172244" cy="371476"/>
            </a:xfrm>
            <a:solidFill>
              <a:schemeClr val="bg1">
                <a:lumMod val="85000"/>
              </a:schemeClr>
            </a:solidFill>
          </p:grpSpPr>
          <p:sp>
            <p:nvSpPr>
              <p:cNvPr id="79" name="Oval 78"/>
              <p:cNvSpPr>
                <a:spLocks noChangeArrowheads="1"/>
              </p:cNvSpPr>
              <p:nvPr/>
            </p:nvSpPr>
            <p:spPr bwMode="auto">
              <a:xfrm>
                <a:off x="6142112" y="3828473"/>
                <a:ext cx="54769" cy="563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sp>
            <p:nvSpPr>
              <p:cNvPr id="80" name="Freeform 7"/>
              <p:cNvSpPr>
                <a:spLocks/>
              </p:cNvSpPr>
              <p:nvPr/>
            </p:nvSpPr>
            <p:spPr bwMode="auto">
              <a:xfrm>
                <a:off x="6084168" y="3895942"/>
                <a:ext cx="172244" cy="304007"/>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grpSp>
        <p:grpSp>
          <p:nvGrpSpPr>
            <p:cNvPr id="64" name="Group 63"/>
            <p:cNvGrpSpPr/>
            <p:nvPr/>
          </p:nvGrpSpPr>
          <p:grpSpPr>
            <a:xfrm>
              <a:off x="5615141" y="3720174"/>
              <a:ext cx="172244" cy="371476"/>
              <a:chOff x="6084168" y="3828473"/>
              <a:chExt cx="172244" cy="371476"/>
            </a:xfrm>
            <a:solidFill>
              <a:schemeClr val="bg1">
                <a:lumMod val="85000"/>
              </a:schemeClr>
            </a:solidFill>
          </p:grpSpPr>
          <p:sp>
            <p:nvSpPr>
              <p:cNvPr id="77" name="Oval 76"/>
              <p:cNvSpPr>
                <a:spLocks noChangeArrowheads="1"/>
              </p:cNvSpPr>
              <p:nvPr/>
            </p:nvSpPr>
            <p:spPr bwMode="auto">
              <a:xfrm>
                <a:off x="6142112" y="3828473"/>
                <a:ext cx="54769" cy="563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sp>
            <p:nvSpPr>
              <p:cNvPr id="78" name="Freeform 7"/>
              <p:cNvSpPr>
                <a:spLocks/>
              </p:cNvSpPr>
              <p:nvPr/>
            </p:nvSpPr>
            <p:spPr bwMode="auto">
              <a:xfrm>
                <a:off x="6084168" y="3895942"/>
                <a:ext cx="172244" cy="304007"/>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grpSp>
        <p:grpSp>
          <p:nvGrpSpPr>
            <p:cNvPr id="65" name="Group 64"/>
            <p:cNvGrpSpPr/>
            <p:nvPr/>
          </p:nvGrpSpPr>
          <p:grpSpPr>
            <a:xfrm>
              <a:off x="5426486" y="3720174"/>
              <a:ext cx="172244" cy="371476"/>
              <a:chOff x="6084168" y="3828473"/>
              <a:chExt cx="172244" cy="371476"/>
            </a:xfrm>
            <a:solidFill>
              <a:schemeClr val="bg1">
                <a:lumMod val="85000"/>
              </a:schemeClr>
            </a:solidFill>
          </p:grpSpPr>
          <p:sp>
            <p:nvSpPr>
              <p:cNvPr id="75" name="Oval 74"/>
              <p:cNvSpPr>
                <a:spLocks noChangeArrowheads="1"/>
              </p:cNvSpPr>
              <p:nvPr/>
            </p:nvSpPr>
            <p:spPr bwMode="auto">
              <a:xfrm>
                <a:off x="6142112" y="3828473"/>
                <a:ext cx="54769" cy="563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sp>
            <p:nvSpPr>
              <p:cNvPr id="76" name="Freeform 7"/>
              <p:cNvSpPr>
                <a:spLocks/>
              </p:cNvSpPr>
              <p:nvPr/>
            </p:nvSpPr>
            <p:spPr bwMode="auto">
              <a:xfrm>
                <a:off x="6084168" y="3895942"/>
                <a:ext cx="172244" cy="304007"/>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grpSp>
        <p:grpSp>
          <p:nvGrpSpPr>
            <p:cNvPr id="66" name="Group 65"/>
            <p:cNvGrpSpPr/>
            <p:nvPr/>
          </p:nvGrpSpPr>
          <p:grpSpPr>
            <a:xfrm>
              <a:off x="5237831" y="3720174"/>
              <a:ext cx="172244" cy="371476"/>
              <a:chOff x="6084168" y="3828473"/>
              <a:chExt cx="172244" cy="371476"/>
            </a:xfrm>
            <a:solidFill>
              <a:schemeClr val="bg1">
                <a:lumMod val="85000"/>
              </a:schemeClr>
            </a:solidFill>
          </p:grpSpPr>
          <p:sp>
            <p:nvSpPr>
              <p:cNvPr id="73" name="Oval 72"/>
              <p:cNvSpPr>
                <a:spLocks noChangeArrowheads="1"/>
              </p:cNvSpPr>
              <p:nvPr/>
            </p:nvSpPr>
            <p:spPr bwMode="auto">
              <a:xfrm>
                <a:off x="6142112" y="3828473"/>
                <a:ext cx="54769" cy="563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sp>
            <p:nvSpPr>
              <p:cNvPr id="74" name="Freeform 7"/>
              <p:cNvSpPr>
                <a:spLocks/>
              </p:cNvSpPr>
              <p:nvPr/>
            </p:nvSpPr>
            <p:spPr bwMode="auto">
              <a:xfrm>
                <a:off x="6084168" y="3895942"/>
                <a:ext cx="172244" cy="304007"/>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grpSp>
        <p:grpSp>
          <p:nvGrpSpPr>
            <p:cNvPr id="67" name="Group 66"/>
            <p:cNvGrpSpPr/>
            <p:nvPr/>
          </p:nvGrpSpPr>
          <p:grpSpPr>
            <a:xfrm>
              <a:off x="5049176" y="3720174"/>
              <a:ext cx="172244" cy="371476"/>
              <a:chOff x="6084168" y="3828473"/>
              <a:chExt cx="172244" cy="371476"/>
            </a:xfrm>
            <a:solidFill>
              <a:schemeClr val="bg1">
                <a:lumMod val="85000"/>
              </a:schemeClr>
            </a:solidFill>
          </p:grpSpPr>
          <p:sp>
            <p:nvSpPr>
              <p:cNvPr id="71" name="Oval 70"/>
              <p:cNvSpPr>
                <a:spLocks noChangeArrowheads="1"/>
              </p:cNvSpPr>
              <p:nvPr/>
            </p:nvSpPr>
            <p:spPr bwMode="auto">
              <a:xfrm>
                <a:off x="6142112" y="3828473"/>
                <a:ext cx="54769" cy="563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sp>
            <p:nvSpPr>
              <p:cNvPr id="72" name="Freeform 7"/>
              <p:cNvSpPr>
                <a:spLocks/>
              </p:cNvSpPr>
              <p:nvPr/>
            </p:nvSpPr>
            <p:spPr bwMode="auto">
              <a:xfrm>
                <a:off x="6084168" y="3895942"/>
                <a:ext cx="172244" cy="304007"/>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grpSp>
        <p:grpSp>
          <p:nvGrpSpPr>
            <p:cNvPr id="68" name="Group 67"/>
            <p:cNvGrpSpPr/>
            <p:nvPr/>
          </p:nvGrpSpPr>
          <p:grpSpPr>
            <a:xfrm>
              <a:off x="4860521" y="3720174"/>
              <a:ext cx="172244" cy="371476"/>
              <a:chOff x="6084168" y="3828473"/>
              <a:chExt cx="172244" cy="371476"/>
            </a:xfrm>
            <a:solidFill>
              <a:schemeClr val="bg1">
                <a:lumMod val="85000"/>
              </a:schemeClr>
            </a:solidFill>
          </p:grpSpPr>
          <p:sp>
            <p:nvSpPr>
              <p:cNvPr id="69" name="Oval 68"/>
              <p:cNvSpPr>
                <a:spLocks noChangeArrowheads="1"/>
              </p:cNvSpPr>
              <p:nvPr/>
            </p:nvSpPr>
            <p:spPr bwMode="auto">
              <a:xfrm>
                <a:off x="6142112" y="3828473"/>
                <a:ext cx="54769" cy="563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sp>
            <p:nvSpPr>
              <p:cNvPr id="70" name="Freeform 7"/>
              <p:cNvSpPr>
                <a:spLocks/>
              </p:cNvSpPr>
              <p:nvPr/>
            </p:nvSpPr>
            <p:spPr bwMode="auto">
              <a:xfrm>
                <a:off x="6084168" y="3895942"/>
                <a:ext cx="172244" cy="304007"/>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grpSp>
      </p:grpSp>
      <p:sp>
        <p:nvSpPr>
          <p:cNvPr id="89" name="Content Placeholder 2"/>
          <p:cNvSpPr txBox="1">
            <a:spLocks/>
          </p:cNvSpPr>
          <p:nvPr/>
        </p:nvSpPr>
        <p:spPr>
          <a:xfrm>
            <a:off x="5103047" y="4667554"/>
            <a:ext cx="2146109" cy="5510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zh-CN" altLang="en-US" sz="1600" dirty="0">
                <a:solidFill>
                  <a:schemeClr val="bg2">
                    <a:lumMod val="50000"/>
                  </a:schemeClr>
                </a:solidFill>
                <a:latin typeface="+mn-ea"/>
              </a:rPr>
              <a:t>Sales goals</a:t>
            </a:r>
            <a:endParaRPr lang="en-US" sz="1600" dirty="0">
              <a:solidFill>
                <a:schemeClr val="bg2">
                  <a:lumMod val="50000"/>
                </a:schemeClr>
              </a:solidFill>
              <a:latin typeface="+mn-ea"/>
            </a:endParaRPr>
          </a:p>
          <a:p>
            <a:pPr marL="0" indent="0">
              <a:buFont typeface="Arial" pitchFamily="34" charset="0"/>
              <a:buNone/>
            </a:pPr>
            <a:r>
              <a:rPr lang="zh-CN" altLang="en-US" sz="1100" dirty="0">
                <a:latin typeface="+mn-ea"/>
              </a:rPr>
              <a:t>Add a detailed text description here, suggested to be relevant to the title and in line with the overall language style</a:t>
            </a:r>
            <a:endParaRPr lang="en-US" sz="1100" dirty="0">
              <a:latin typeface="+mn-ea"/>
            </a:endParaRPr>
          </a:p>
        </p:txBody>
      </p:sp>
      <p:cxnSp>
        <p:nvCxnSpPr>
          <p:cNvPr id="90" name="Straight Connector 89"/>
          <p:cNvCxnSpPr/>
          <p:nvPr/>
        </p:nvCxnSpPr>
        <p:spPr>
          <a:xfrm>
            <a:off x="4713747" y="4436900"/>
            <a:ext cx="2535410"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7609197" y="2212888"/>
            <a:ext cx="0" cy="3496530"/>
          </a:xfrm>
          <a:prstGeom prst="line">
            <a:avLst/>
          </a:prstGeom>
          <a:ln w="12700">
            <a:solidFill>
              <a:schemeClr val="bg1">
                <a:lumMod val="8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pic>
        <p:nvPicPr>
          <p:cNvPr id="92" name="Picture 19"/>
          <p:cNvPicPr>
            <a:picLocks noChangeAspect="1"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4725617" y="4715484"/>
            <a:ext cx="284558" cy="675608"/>
          </a:xfrm>
          <a:prstGeom prst="rect">
            <a:avLst/>
          </a:prstGeom>
          <a:noFill/>
          <a:ln>
            <a:noFill/>
          </a:ln>
        </p:spPr>
      </p:pic>
      <p:sp>
        <p:nvSpPr>
          <p:cNvPr id="93" name="Title 13"/>
          <p:cNvSpPr txBox="1">
            <a:spLocks/>
          </p:cNvSpPr>
          <p:nvPr/>
        </p:nvSpPr>
        <p:spPr>
          <a:xfrm>
            <a:off x="1453208" y="4655693"/>
            <a:ext cx="2172793" cy="937613"/>
          </a:xfrm>
          <a:prstGeom prst="rect">
            <a:avLst/>
          </a:prstGeom>
        </p:spPr>
        <p:txBody>
          <a:bodyPr vert="horz" lIns="91440" tIns="45720" rIns="91440" bIns="45720" rtlCol="0" anchor="ctr">
            <a:normAutofit lnSpcReduction="10000"/>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zh-CN" altLang="en-US" sz="1400" b="1" dirty="0">
                <a:solidFill>
                  <a:schemeClr val="bg2">
                    <a:lumMod val="50000"/>
                  </a:schemeClr>
                </a:solidFill>
                <a:latin typeface="+mn-ea"/>
                <a:ea typeface="+mn-ea"/>
              </a:rPr>
              <a:t>Annual sales</a:t>
            </a:r>
            <a:endParaRPr lang="id-ID" sz="1400" b="1" dirty="0">
              <a:solidFill>
                <a:schemeClr val="bg2">
                  <a:lumMod val="50000"/>
                </a:schemeClr>
              </a:solidFill>
              <a:latin typeface="+mn-ea"/>
              <a:ea typeface="+mn-ea"/>
            </a:endParaRPr>
          </a:p>
          <a:p>
            <a:pPr algn="ctr"/>
            <a:r>
              <a:rPr lang="zh-CN" altLang="en-US" sz="1100" dirty="0">
                <a:solidFill>
                  <a:schemeClr val="bg1">
                    <a:lumMod val="65000"/>
                  </a:schemeClr>
                </a:solidFill>
                <a:latin typeface="+mn-ea"/>
                <a:ea typeface="+mn-ea"/>
              </a:rPr>
              <a:t>Add a detailed text description here, suggested to be relevant to the title and in line with the overall language style</a:t>
            </a:r>
            <a:endParaRPr lang="en-US" sz="1100" dirty="0">
              <a:solidFill>
                <a:schemeClr val="bg1">
                  <a:lumMod val="65000"/>
                </a:schemeClr>
              </a:solidFill>
              <a:latin typeface="+mn-ea"/>
              <a:ea typeface="+mn-ea"/>
            </a:endParaRPr>
          </a:p>
        </p:txBody>
      </p:sp>
      <p:sp>
        <p:nvSpPr>
          <p:cNvPr id="94" name="Content Placeholder 2"/>
          <p:cNvSpPr txBox="1">
            <a:spLocks/>
          </p:cNvSpPr>
          <p:nvPr/>
        </p:nvSpPr>
        <p:spPr>
          <a:xfrm>
            <a:off x="7783649" y="2284898"/>
            <a:ext cx="3463471" cy="3106193"/>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400" dirty="0">
                <a:solidFill>
                  <a:schemeClr val="tx1">
                    <a:lumMod val="75000"/>
                    <a:lumOff val="25000"/>
                  </a:schemeClr>
                </a:solidFill>
                <a:latin typeface="+mn-ea"/>
              </a:rPr>
              <a:t>Click here to add a title</a:t>
            </a:r>
          </a:p>
          <a:p>
            <a:pPr algn="l"/>
            <a:r>
              <a:rPr lang="zh-CN" altLang="en-US" sz="1400" dirty="0">
                <a:solidFill>
                  <a:schemeClr val="bg1">
                    <a:lumMod val="65000"/>
                  </a:schemeClr>
                </a:solidFill>
                <a:latin typeface="+mn-ea"/>
              </a:rPr>
              <a:t>Add a detailed text description here, suggesting that it is relevant to the title and conforms to the overall language style, and the language description is as concise and vivid as possible. Try to control the number of words per slide</a:t>
            </a:r>
            <a:r>
              <a:rPr lang="en-US" altLang="zh-CN" sz="1400" dirty="0">
                <a:solidFill>
                  <a:schemeClr val="bg1">
                    <a:lumMod val="65000"/>
                  </a:schemeClr>
                </a:solidFill>
                <a:latin typeface="+mn-ea"/>
              </a:rPr>
              <a:t>200</a:t>
            </a:r>
            <a:r>
              <a:rPr lang="zh-CN" altLang="en-US" sz="1400" dirty="0">
                <a:solidFill>
                  <a:schemeClr val="bg1">
                    <a:lumMod val="65000"/>
                  </a:schemeClr>
                </a:solidFill>
                <a:latin typeface="+mn-ea"/>
              </a:rPr>
              <a:t>within the word, according to statistics the best control of each slide per page</a:t>
            </a:r>
            <a:r>
              <a:rPr lang="en-US" altLang="zh-CN" sz="1400" dirty="0">
                <a:solidFill>
                  <a:schemeClr val="bg1">
                    <a:lumMod val="65000"/>
                  </a:schemeClr>
                </a:solidFill>
                <a:latin typeface="+mn-ea"/>
              </a:rPr>
              <a:t>5th</a:t>
            </a:r>
            <a:r>
              <a:rPr lang="zh-CN" altLang="en-US" sz="1400" dirty="0">
                <a:solidFill>
                  <a:schemeClr val="bg1">
                    <a:lumMod val="65000"/>
                  </a:schemeClr>
                </a:solidFill>
                <a:latin typeface="+mn-ea"/>
              </a:rPr>
              <a:t>Within minutes.</a:t>
            </a:r>
            <a:endParaRPr lang="en-US" altLang="zh-CN" sz="1400" dirty="0">
              <a:solidFill>
                <a:schemeClr val="bg1">
                  <a:lumMod val="65000"/>
                </a:schemeClr>
              </a:solidFill>
              <a:latin typeface="+mn-ea"/>
            </a:endParaRPr>
          </a:p>
          <a:p>
            <a:pPr algn="l"/>
            <a:r>
              <a:rPr lang="zh-CN" altLang="en-US" sz="1400" dirty="0">
                <a:solidFill>
                  <a:schemeClr val="bg1">
                    <a:lumMod val="65000"/>
                  </a:schemeClr>
                </a:solidFill>
                <a:latin typeface="+mn-ea"/>
              </a:rPr>
              <a:t>Add a detailed text description here, suggesting that it is relevant to the title and conforms to the overall language style, and the language description is as concise and vivid as possible. Try to control the number of words per slide</a:t>
            </a:r>
            <a:r>
              <a:rPr lang="en-US" altLang="zh-CN" sz="1400" dirty="0">
                <a:solidFill>
                  <a:schemeClr val="bg1">
                    <a:lumMod val="65000"/>
                  </a:schemeClr>
                </a:solidFill>
                <a:latin typeface="+mn-ea"/>
              </a:rPr>
              <a:t>200</a:t>
            </a:r>
            <a:r>
              <a:rPr lang="zh-CN" altLang="en-US" sz="1400" dirty="0">
                <a:solidFill>
                  <a:schemeClr val="bg1">
                    <a:lumMod val="65000"/>
                  </a:schemeClr>
                </a:solidFill>
                <a:latin typeface="+mn-ea"/>
              </a:rPr>
              <a:t>within the word, according to statistics the best control of each slide per page</a:t>
            </a:r>
            <a:r>
              <a:rPr lang="en-US" altLang="zh-CN" sz="1400" dirty="0">
                <a:solidFill>
                  <a:schemeClr val="bg1">
                    <a:lumMod val="65000"/>
                  </a:schemeClr>
                </a:solidFill>
                <a:latin typeface="+mn-ea"/>
              </a:rPr>
              <a:t>5th</a:t>
            </a:r>
            <a:r>
              <a:rPr lang="zh-CN" altLang="en-US" sz="1400" dirty="0">
                <a:solidFill>
                  <a:schemeClr val="bg1">
                    <a:lumMod val="65000"/>
                  </a:schemeClr>
                </a:solidFill>
                <a:latin typeface="+mn-ea"/>
              </a:rPr>
              <a:t>Within minutes.</a:t>
            </a:r>
          </a:p>
        </p:txBody>
      </p:sp>
      <p:grpSp>
        <p:nvGrpSpPr>
          <p:cNvPr id="95" name="Group 94"/>
          <p:cNvGrpSpPr/>
          <p:nvPr/>
        </p:nvGrpSpPr>
        <p:grpSpPr>
          <a:xfrm>
            <a:off x="4675433" y="3167065"/>
            <a:ext cx="1091973" cy="383216"/>
            <a:chOff x="8450178" y="1416289"/>
            <a:chExt cx="1091973" cy="383216"/>
          </a:xfrm>
          <a:solidFill>
            <a:schemeClr val="accent6"/>
          </a:solidFill>
        </p:grpSpPr>
        <p:grpSp>
          <p:nvGrpSpPr>
            <p:cNvPr id="96" name="Group 95"/>
            <p:cNvGrpSpPr/>
            <p:nvPr/>
          </p:nvGrpSpPr>
          <p:grpSpPr>
            <a:xfrm>
              <a:off x="8450178" y="1416289"/>
              <a:ext cx="150666" cy="383216"/>
              <a:chOff x="7364799" y="3816899"/>
              <a:chExt cx="150666" cy="383216"/>
            </a:xfrm>
            <a:grpFill/>
          </p:grpSpPr>
          <p:sp>
            <p:nvSpPr>
              <p:cNvPr id="112" name="Freeform 12"/>
              <p:cNvSpPr>
                <a:spLocks/>
              </p:cNvSpPr>
              <p:nvPr/>
            </p:nvSpPr>
            <p:spPr bwMode="auto">
              <a:xfrm>
                <a:off x="7364799" y="3882406"/>
                <a:ext cx="150666" cy="31770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sp>
            <p:nvSpPr>
              <p:cNvPr id="113" name="Oval 13"/>
              <p:cNvSpPr>
                <a:spLocks noChangeArrowheads="1"/>
              </p:cNvSpPr>
              <p:nvPr/>
            </p:nvSpPr>
            <p:spPr bwMode="auto">
              <a:xfrm>
                <a:off x="7410654" y="3816899"/>
                <a:ext cx="59775" cy="597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grpSp>
        <p:grpSp>
          <p:nvGrpSpPr>
            <p:cNvPr id="97" name="Group 96"/>
            <p:cNvGrpSpPr/>
            <p:nvPr/>
          </p:nvGrpSpPr>
          <p:grpSpPr>
            <a:xfrm>
              <a:off x="8639260" y="1416289"/>
              <a:ext cx="150666" cy="383216"/>
              <a:chOff x="7364799" y="3816899"/>
              <a:chExt cx="150666" cy="383216"/>
            </a:xfrm>
            <a:grpFill/>
          </p:grpSpPr>
          <p:sp>
            <p:nvSpPr>
              <p:cNvPr id="110" name="Freeform 12"/>
              <p:cNvSpPr>
                <a:spLocks/>
              </p:cNvSpPr>
              <p:nvPr/>
            </p:nvSpPr>
            <p:spPr bwMode="auto">
              <a:xfrm>
                <a:off x="7364799" y="3882406"/>
                <a:ext cx="150666" cy="31770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sp>
            <p:nvSpPr>
              <p:cNvPr id="111" name="Oval 13"/>
              <p:cNvSpPr>
                <a:spLocks noChangeArrowheads="1"/>
              </p:cNvSpPr>
              <p:nvPr/>
            </p:nvSpPr>
            <p:spPr bwMode="auto">
              <a:xfrm>
                <a:off x="7410654" y="3816899"/>
                <a:ext cx="59775" cy="597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grpSp>
        <p:grpSp>
          <p:nvGrpSpPr>
            <p:cNvPr id="98" name="Group 97"/>
            <p:cNvGrpSpPr/>
            <p:nvPr/>
          </p:nvGrpSpPr>
          <p:grpSpPr>
            <a:xfrm>
              <a:off x="8828342" y="1416289"/>
              <a:ext cx="150666" cy="383216"/>
              <a:chOff x="7364799" y="3816899"/>
              <a:chExt cx="150666" cy="383216"/>
            </a:xfrm>
            <a:grpFill/>
          </p:grpSpPr>
          <p:sp>
            <p:nvSpPr>
              <p:cNvPr id="108" name="Freeform 12"/>
              <p:cNvSpPr>
                <a:spLocks/>
              </p:cNvSpPr>
              <p:nvPr/>
            </p:nvSpPr>
            <p:spPr bwMode="auto">
              <a:xfrm>
                <a:off x="7364799" y="3882406"/>
                <a:ext cx="150666" cy="31770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sp>
            <p:nvSpPr>
              <p:cNvPr id="109" name="Oval 13"/>
              <p:cNvSpPr>
                <a:spLocks noChangeArrowheads="1"/>
              </p:cNvSpPr>
              <p:nvPr/>
            </p:nvSpPr>
            <p:spPr bwMode="auto">
              <a:xfrm>
                <a:off x="7410654" y="3816899"/>
                <a:ext cx="59775" cy="597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grpSp>
        <p:grpSp>
          <p:nvGrpSpPr>
            <p:cNvPr id="99" name="Group 98"/>
            <p:cNvGrpSpPr/>
            <p:nvPr/>
          </p:nvGrpSpPr>
          <p:grpSpPr>
            <a:xfrm>
              <a:off x="9017424" y="1416289"/>
              <a:ext cx="150666" cy="383216"/>
              <a:chOff x="7364799" y="3816899"/>
              <a:chExt cx="150666" cy="383216"/>
            </a:xfrm>
            <a:grpFill/>
          </p:grpSpPr>
          <p:sp>
            <p:nvSpPr>
              <p:cNvPr id="106" name="Freeform 12"/>
              <p:cNvSpPr>
                <a:spLocks/>
              </p:cNvSpPr>
              <p:nvPr/>
            </p:nvSpPr>
            <p:spPr bwMode="auto">
              <a:xfrm>
                <a:off x="7364799" y="3882406"/>
                <a:ext cx="150666" cy="31770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sp>
            <p:nvSpPr>
              <p:cNvPr id="107" name="Oval 13"/>
              <p:cNvSpPr>
                <a:spLocks noChangeArrowheads="1"/>
              </p:cNvSpPr>
              <p:nvPr/>
            </p:nvSpPr>
            <p:spPr bwMode="auto">
              <a:xfrm>
                <a:off x="7410654" y="3816899"/>
                <a:ext cx="59775" cy="597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grpSp>
        <p:grpSp>
          <p:nvGrpSpPr>
            <p:cNvPr id="100" name="Group 99"/>
            <p:cNvGrpSpPr/>
            <p:nvPr/>
          </p:nvGrpSpPr>
          <p:grpSpPr>
            <a:xfrm>
              <a:off x="9202403" y="1416289"/>
              <a:ext cx="150666" cy="383216"/>
              <a:chOff x="7364799" y="3816899"/>
              <a:chExt cx="150666" cy="383216"/>
            </a:xfrm>
            <a:grpFill/>
          </p:grpSpPr>
          <p:sp>
            <p:nvSpPr>
              <p:cNvPr id="104" name="Freeform 12"/>
              <p:cNvSpPr>
                <a:spLocks/>
              </p:cNvSpPr>
              <p:nvPr/>
            </p:nvSpPr>
            <p:spPr bwMode="auto">
              <a:xfrm>
                <a:off x="7364799" y="3882406"/>
                <a:ext cx="150666" cy="31770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sp>
            <p:nvSpPr>
              <p:cNvPr id="105" name="Oval 13"/>
              <p:cNvSpPr>
                <a:spLocks noChangeArrowheads="1"/>
              </p:cNvSpPr>
              <p:nvPr/>
            </p:nvSpPr>
            <p:spPr bwMode="auto">
              <a:xfrm>
                <a:off x="7410654" y="3816899"/>
                <a:ext cx="59775" cy="597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grpSp>
        <p:grpSp>
          <p:nvGrpSpPr>
            <p:cNvPr id="101" name="Group 100"/>
            <p:cNvGrpSpPr/>
            <p:nvPr/>
          </p:nvGrpSpPr>
          <p:grpSpPr>
            <a:xfrm>
              <a:off x="9391485" y="1416289"/>
              <a:ext cx="150666" cy="383216"/>
              <a:chOff x="7364799" y="3816899"/>
              <a:chExt cx="150666" cy="383216"/>
            </a:xfrm>
            <a:grpFill/>
          </p:grpSpPr>
          <p:sp>
            <p:nvSpPr>
              <p:cNvPr id="102" name="Freeform 12"/>
              <p:cNvSpPr>
                <a:spLocks/>
              </p:cNvSpPr>
              <p:nvPr/>
            </p:nvSpPr>
            <p:spPr bwMode="auto">
              <a:xfrm>
                <a:off x="7364799" y="3882406"/>
                <a:ext cx="150666" cy="31770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sp>
            <p:nvSpPr>
              <p:cNvPr id="103" name="Oval 13"/>
              <p:cNvSpPr>
                <a:spLocks noChangeArrowheads="1"/>
              </p:cNvSpPr>
              <p:nvPr/>
            </p:nvSpPr>
            <p:spPr bwMode="auto">
              <a:xfrm>
                <a:off x="7410654" y="3816899"/>
                <a:ext cx="59775" cy="597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grpSp>
      </p:grpSp>
      <p:grpSp>
        <p:nvGrpSpPr>
          <p:cNvPr id="114" name="Group 113"/>
          <p:cNvGrpSpPr/>
          <p:nvPr/>
        </p:nvGrpSpPr>
        <p:grpSpPr>
          <a:xfrm>
            <a:off x="4675583" y="3707061"/>
            <a:ext cx="738209" cy="371476"/>
            <a:chOff x="8652390" y="1423975"/>
            <a:chExt cx="738209" cy="371476"/>
          </a:xfrm>
          <a:solidFill>
            <a:schemeClr val="accent4"/>
          </a:solidFill>
        </p:grpSpPr>
        <p:grpSp>
          <p:nvGrpSpPr>
            <p:cNvPr id="115" name="Group 114"/>
            <p:cNvGrpSpPr/>
            <p:nvPr/>
          </p:nvGrpSpPr>
          <p:grpSpPr>
            <a:xfrm>
              <a:off x="8652390" y="1423975"/>
              <a:ext cx="172244" cy="371476"/>
              <a:chOff x="6084168" y="3828473"/>
              <a:chExt cx="172244" cy="371476"/>
            </a:xfrm>
            <a:grpFill/>
          </p:grpSpPr>
          <p:sp>
            <p:nvSpPr>
              <p:cNvPr id="125" name="Oval 124"/>
              <p:cNvSpPr>
                <a:spLocks noChangeArrowheads="1"/>
              </p:cNvSpPr>
              <p:nvPr/>
            </p:nvSpPr>
            <p:spPr bwMode="auto">
              <a:xfrm>
                <a:off x="6142112" y="3828473"/>
                <a:ext cx="54769" cy="563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sp>
            <p:nvSpPr>
              <p:cNvPr id="126" name="Freeform 7"/>
              <p:cNvSpPr>
                <a:spLocks/>
              </p:cNvSpPr>
              <p:nvPr/>
            </p:nvSpPr>
            <p:spPr bwMode="auto">
              <a:xfrm>
                <a:off x="6084168" y="3895942"/>
                <a:ext cx="172244" cy="304007"/>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grpSp>
        <p:grpSp>
          <p:nvGrpSpPr>
            <p:cNvPr id="116" name="Group 115"/>
            <p:cNvGrpSpPr/>
            <p:nvPr/>
          </p:nvGrpSpPr>
          <p:grpSpPr>
            <a:xfrm>
              <a:off x="9218355" y="1423975"/>
              <a:ext cx="172244" cy="371476"/>
              <a:chOff x="6084168" y="3828473"/>
              <a:chExt cx="172244" cy="371476"/>
            </a:xfrm>
            <a:grpFill/>
          </p:grpSpPr>
          <p:sp>
            <p:nvSpPr>
              <p:cNvPr id="123" name="Oval 122"/>
              <p:cNvSpPr>
                <a:spLocks noChangeArrowheads="1"/>
              </p:cNvSpPr>
              <p:nvPr/>
            </p:nvSpPr>
            <p:spPr bwMode="auto">
              <a:xfrm>
                <a:off x="6142112" y="3828473"/>
                <a:ext cx="54769" cy="563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sp>
            <p:nvSpPr>
              <p:cNvPr id="124" name="Freeform 7"/>
              <p:cNvSpPr>
                <a:spLocks/>
              </p:cNvSpPr>
              <p:nvPr/>
            </p:nvSpPr>
            <p:spPr bwMode="auto">
              <a:xfrm>
                <a:off x="6084168" y="3895942"/>
                <a:ext cx="172244" cy="304007"/>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grpSp>
        <p:grpSp>
          <p:nvGrpSpPr>
            <p:cNvPr id="117" name="Group 116"/>
            <p:cNvGrpSpPr/>
            <p:nvPr/>
          </p:nvGrpSpPr>
          <p:grpSpPr>
            <a:xfrm>
              <a:off x="9029700" y="1423975"/>
              <a:ext cx="172244" cy="371476"/>
              <a:chOff x="6084168" y="3828473"/>
              <a:chExt cx="172244" cy="371476"/>
            </a:xfrm>
            <a:grpFill/>
          </p:grpSpPr>
          <p:sp>
            <p:nvSpPr>
              <p:cNvPr id="121" name="Oval 120"/>
              <p:cNvSpPr>
                <a:spLocks noChangeArrowheads="1"/>
              </p:cNvSpPr>
              <p:nvPr/>
            </p:nvSpPr>
            <p:spPr bwMode="auto">
              <a:xfrm>
                <a:off x="6142112" y="3828473"/>
                <a:ext cx="54769" cy="563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sp>
            <p:nvSpPr>
              <p:cNvPr id="122" name="Freeform 7"/>
              <p:cNvSpPr>
                <a:spLocks/>
              </p:cNvSpPr>
              <p:nvPr/>
            </p:nvSpPr>
            <p:spPr bwMode="auto">
              <a:xfrm>
                <a:off x="6084168" y="3895942"/>
                <a:ext cx="172244" cy="304007"/>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grpSp>
        <p:grpSp>
          <p:nvGrpSpPr>
            <p:cNvPr id="118" name="Group 117"/>
            <p:cNvGrpSpPr/>
            <p:nvPr/>
          </p:nvGrpSpPr>
          <p:grpSpPr>
            <a:xfrm>
              <a:off x="8841045" y="1423975"/>
              <a:ext cx="172244" cy="371476"/>
              <a:chOff x="6084168" y="3828473"/>
              <a:chExt cx="172244" cy="371476"/>
            </a:xfrm>
            <a:grpFill/>
          </p:grpSpPr>
          <p:sp>
            <p:nvSpPr>
              <p:cNvPr id="119" name="Oval 118"/>
              <p:cNvSpPr>
                <a:spLocks noChangeArrowheads="1"/>
              </p:cNvSpPr>
              <p:nvPr/>
            </p:nvSpPr>
            <p:spPr bwMode="auto">
              <a:xfrm>
                <a:off x="6142112" y="3828473"/>
                <a:ext cx="54769" cy="563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sp>
            <p:nvSpPr>
              <p:cNvPr id="120" name="Freeform 7"/>
              <p:cNvSpPr>
                <a:spLocks/>
              </p:cNvSpPr>
              <p:nvPr/>
            </p:nvSpPr>
            <p:spPr bwMode="auto">
              <a:xfrm>
                <a:off x="6084168" y="3895942"/>
                <a:ext cx="172244" cy="304007"/>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ndParaRPr>
              </a:p>
            </p:txBody>
          </p:sp>
        </p:grpSp>
      </p:grpSp>
      <p:pic>
        <p:nvPicPr>
          <p:cNvPr id="127" name="图片 126">
            <a:extLst>
              <a:ext uri="{FF2B5EF4-FFF2-40B4-BE49-F238E27FC236}">
                <a16:creationId xmlns:a16="http://schemas.microsoft.com/office/drawing/2014/main" id="{E12DC121-DE8A-4FE4-85DD-77EA43FC6ABE}"/>
              </a:ext>
            </a:extLst>
          </p:cNvPr>
          <p:cNvPicPr>
            <a:picLocks noChangeAspect="1"/>
          </p:cNvPicPr>
          <p:nvPr/>
        </p:nvPicPr>
        <p:blipFill rotWithShape="1">
          <a:blip r:embed="rId5">
            <a:extLst>
              <a:ext uri="{28A0092B-C50C-407E-A947-70E740481C1C}">
                <a14:useLocalDpi xmlns:a14="http://schemas.microsoft.com/office/drawing/2010/main" val="0"/>
              </a:ext>
            </a:extLst>
          </a:blip>
          <a:srcRect l="2174" t="10676" r="2174"/>
          <a:stretch/>
        </p:blipFill>
        <p:spPr>
          <a:xfrm>
            <a:off x="0" y="0"/>
            <a:ext cx="12192000" cy="6858000"/>
          </a:xfrm>
          <a:prstGeom prst="rect">
            <a:avLst/>
          </a:prstGeom>
        </p:spPr>
      </p:pic>
    </p:spTree>
    <p:extLst>
      <p:ext uri="{BB962C8B-B14F-4D97-AF65-F5344CB8AC3E}">
        <p14:creationId xmlns:p14="http://schemas.microsoft.com/office/powerpoint/2010/main" val="1688313836"/>
      </p:ext>
    </p:extLst>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a16="http://schemas.microsoft.com/office/drawing/2014/main" xmlns:a14="http://schemas.microsoft.com/office/drawing/2010/main" xmlns:c="http://schemas.openxmlformats.org/drawingml/2006/chart" xmlns="">
      <p:transition spd="slow" advTm="0">
        <p:randomBar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图片 103">
            <a:extLst>
              <a:ext uri="{FF2B5EF4-FFF2-40B4-BE49-F238E27FC236}">
                <a16:creationId xmlns:a16="http://schemas.microsoft.com/office/drawing/2014/main" id="{0B74235D-FFCD-44E0-9424-270EA98DCA42}"/>
              </a:ext>
            </a:extLst>
          </p:cNvPr>
          <p:cNvPicPr>
            <a:picLocks noChangeAspect="1"/>
          </p:cNvPicPr>
          <p:nvPr/>
        </p:nvPicPr>
        <p:blipFill rotWithShape="1">
          <a:blip r:embed="rId3">
            <a:extLst>
              <a:ext uri="{28A0092B-C50C-407E-A947-70E740481C1C}">
                <a14:useLocalDpi xmlns:a14="http://schemas.microsoft.com/office/drawing/2010/main" val="0"/>
              </a:ext>
            </a:extLst>
          </a:blip>
          <a:srcRect l="2174" t="10676" r="2174"/>
          <a:stretch/>
        </p:blipFill>
        <p:spPr>
          <a:xfrm>
            <a:off x="0" y="0"/>
            <a:ext cx="12192000" cy="6858000"/>
          </a:xfrm>
          <a:prstGeom prst="rect">
            <a:avLst/>
          </a:prstGeom>
        </p:spPr>
      </p:pic>
      <p:grpSp>
        <p:nvGrpSpPr>
          <p:cNvPr id="16" name="Group 15"/>
          <p:cNvGrpSpPr/>
          <p:nvPr/>
        </p:nvGrpSpPr>
        <p:grpSpPr>
          <a:xfrm>
            <a:off x="903473" y="2321000"/>
            <a:ext cx="4716254" cy="1674197"/>
            <a:chOff x="3037944" y="955429"/>
            <a:chExt cx="4439181" cy="1575840"/>
          </a:xfrm>
        </p:grpSpPr>
        <p:sp>
          <p:nvSpPr>
            <p:cNvPr id="17" name="Oval 44"/>
            <p:cNvSpPr>
              <a:spLocks/>
            </p:cNvSpPr>
            <p:nvPr/>
          </p:nvSpPr>
          <p:spPr bwMode="auto">
            <a:xfrm>
              <a:off x="3037944" y="955429"/>
              <a:ext cx="523875" cy="523875"/>
            </a:xfrm>
            <a:prstGeom prst="ellipse">
              <a:avLst/>
            </a:prstGeom>
            <a:solidFill>
              <a:srgbClr val="E6E6E6">
                <a:alpha val="84999"/>
              </a:srgbClr>
            </a:solidFill>
            <a:ln>
              <a:noFill/>
            </a:ln>
            <a:extLst>
              <a:ext uri="{91240B29-F687-4F45-9708-019B960494DF}">
                <a14:hiddenLine xmlns:a14="http://schemas.microsoft.com/office/drawing/2010/main" w="25400" cap="flat">
                  <a:solidFill>
                    <a:schemeClr val="tx1">
                      <a:alpha val="84999"/>
                    </a:schemeClr>
                  </a:solidFill>
                  <a:miter lim="800000"/>
                  <a:headEnd type="none" w="med" len="med"/>
                  <a:tailEnd type="none" w="med" len="med"/>
                </a14:hiddenLine>
              </a:ext>
            </a:extLst>
          </p:spPr>
          <p:txBody>
            <a:bodyPr lIns="0" tIns="0" rIns="0" bIns="0"/>
            <a:lstStyle/>
            <a:p>
              <a:endParaRPr lang="en-US">
                <a:latin typeface="+mn-ea"/>
              </a:endParaRPr>
            </a:p>
          </p:txBody>
        </p:sp>
        <p:sp>
          <p:nvSpPr>
            <p:cNvPr id="18" name="Oval 45"/>
            <p:cNvSpPr>
              <a:spLocks/>
            </p:cNvSpPr>
            <p:nvPr/>
          </p:nvSpPr>
          <p:spPr bwMode="auto">
            <a:xfrm>
              <a:off x="7015530" y="1425637"/>
              <a:ext cx="442913" cy="442913"/>
            </a:xfrm>
            <a:prstGeom prst="ellipse">
              <a:avLst/>
            </a:prstGeom>
            <a:noFill/>
            <a:ln w="63500" cap="flat">
              <a:solidFill>
                <a:schemeClr val="bg2">
                  <a:lumMod val="90000"/>
                  <a:alpha val="8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mn-ea"/>
              </a:endParaRPr>
            </a:p>
          </p:txBody>
        </p:sp>
        <p:sp>
          <p:nvSpPr>
            <p:cNvPr id="19" name="Oval 46"/>
            <p:cNvSpPr>
              <a:spLocks/>
            </p:cNvSpPr>
            <p:nvPr/>
          </p:nvSpPr>
          <p:spPr bwMode="auto">
            <a:xfrm>
              <a:off x="7339012" y="2393156"/>
              <a:ext cx="138113" cy="138113"/>
            </a:xfrm>
            <a:prstGeom prst="ellipse">
              <a:avLst/>
            </a:prstGeom>
            <a:solidFill>
              <a:schemeClr val="accent5">
                <a:lumMod val="60000"/>
                <a:lumOff val="40000"/>
              </a:schemeClr>
            </a:solidFill>
            <a:ln>
              <a:noFill/>
            </a:ln>
          </p:spPr>
          <p:txBody>
            <a:bodyPr lIns="0" tIns="0" rIns="0" bIns="0"/>
            <a:lstStyle/>
            <a:p>
              <a:endParaRPr lang="en-US">
                <a:latin typeface="+mn-ea"/>
              </a:endParaRPr>
            </a:p>
          </p:txBody>
        </p:sp>
      </p:grpSp>
      <p:grpSp>
        <p:nvGrpSpPr>
          <p:cNvPr id="20" name="Group 19"/>
          <p:cNvGrpSpPr/>
          <p:nvPr/>
        </p:nvGrpSpPr>
        <p:grpSpPr>
          <a:xfrm>
            <a:off x="885387" y="1895412"/>
            <a:ext cx="1193527" cy="2093316"/>
            <a:chOff x="2980029" y="2084252"/>
            <a:chExt cx="1592209" cy="2795993"/>
          </a:xfrm>
        </p:grpSpPr>
        <p:grpSp>
          <p:nvGrpSpPr>
            <p:cNvPr id="21" name="Group 17"/>
            <p:cNvGrpSpPr>
              <a:grpSpLocks/>
            </p:cNvGrpSpPr>
            <p:nvPr/>
          </p:nvGrpSpPr>
          <p:grpSpPr bwMode="auto">
            <a:xfrm>
              <a:off x="2980029" y="2084252"/>
              <a:ext cx="1592209" cy="2795993"/>
              <a:chOff x="0" y="-2027"/>
              <a:chExt cx="1894" cy="3650"/>
            </a:xfrm>
          </p:grpSpPr>
          <p:sp>
            <p:nvSpPr>
              <p:cNvPr id="23" name="Freeform 18"/>
              <p:cNvSpPr>
                <a:spLocks/>
              </p:cNvSpPr>
              <p:nvPr/>
            </p:nvSpPr>
            <p:spPr bwMode="auto">
              <a:xfrm>
                <a:off x="0" y="0"/>
                <a:ext cx="1894" cy="1623"/>
              </a:xfrm>
              <a:custGeom>
                <a:avLst/>
                <a:gdLst>
                  <a:gd name="T0" fmla="*/ 0 w 21600"/>
                  <a:gd name="T1" fmla="*/ 21600 h 21600"/>
                  <a:gd name="T2" fmla="*/ 21600 w 21600"/>
                  <a:gd name="T3" fmla="*/ 21600 h 21600"/>
                  <a:gd name="T4" fmla="*/ 10849 w 21600"/>
                  <a:gd name="T5" fmla="*/ 0 h 21600"/>
                  <a:gd name="T6" fmla="*/ 0 w 21600"/>
                  <a:gd name="T7" fmla="*/ 21600 h 21600"/>
                  <a:gd name="T8" fmla="*/ 0 w 21600"/>
                  <a:gd name="T9" fmla="*/ 21600 h 21600"/>
                </a:gdLst>
                <a:ahLst/>
                <a:cxnLst>
                  <a:cxn ang="0">
                    <a:pos x="T0" y="T1"/>
                  </a:cxn>
                  <a:cxn ang="0">
                    <a:pos x="T2" y="T3"/>
                  </a:cxn>
                  <a:cxn ang="0">
                    <a:pos x="T4" y="T5"/>
                  </a:cxn>
                  <a:cxn ang="0">
                    <a:pos x="T6" y="T7"/>
                  </a:cxn>
                  <a:cxn ang="0">
                    <a:pos x="T8" y="T9"/>
                  </a:cxn>
                </a:cxnLst>
                <a:rect l="0" t="0" r="r" b="b"/>
                <a:pathLst>
                  <a:path w="21600" h="21600">
                    <a:moveTo>
                      <a:pt x="0" y="21600"/>
                    </a:moveTo>
                    <a:lnTo>
                      <a:pt x="21600" y="21600"/>
                    </a:lnTo>
                    <a:cubicBezTo>
                      <a:pt x="15074" y="15093"/>
                      <a:pt x="10849" y="0"/>
                      <a:pt x="10849" y="0"/>
                    </a:cubicBezTo>
                    <a:cubicBezTo>
                      <a:pt x="7796" y="12113"/>
                      <a:pt x="0" y="21600"/>
                      <a:pt x="0" y="21600"/>
                    </a:cubicBezTo>
                    <a:close/>
                    <a:moveTo>
                      <a:pt x="0" y="21600"/>
                    </a:moveTo>
                  </a:path>
                </a:pathLst>
              </a:custGeom>
              <a:solidFill>
                <a:schemeClr val="accent4">
                  <a:alpha val="80000"/>
                </a:schemeClr>
              </a:solidFill>
              <a:ln>
                <a:noFill/>
              </a:ln>
              <a:extLst>
                <a:ext uri="{91240B29-F687-4F45-9708-019B960494DF}">
                  <a14:hiddenLine xmlns:a14="http://schemas.microsoft.com/office/drawing/2010/main" w="25400" cap="flat">
                    <a:solidFill>
                      <a:schemeClr val="tx1">
                        <a:alpha val="79999"/>
                      </a:schemeClr>
                    </a:solidFill>
                    <a:miter lim="800000"/>
                    <a:headEnd type="none" w="med" len="med"/>
                    <a:tailEnd type="none" w="med" len="med"/>
                  </a14:hiddenLine>
                </a:ext>
              </a:extLst>
            </p:spPr>
            <p:txBody>
              <a:bodyPr lIns="0" tIns="0" rIns="0" bIns="0"/>
              <a:lstStyle/>
              <a:p>
                <a:endParaRPr lang="en-US">
                  <a:latin typeface="+mn-ea"/>
                </a:endParaRPr>
              </a:p>
            </p:txBody>
          </p:sp>
          <p:sp>
            <p:nvSpPr>
              <p:cNvPr id="24" name="Rectangle 19"/>
              <p:cNvSpPr>
                <a:spLocks/>
              </p:cNvSpPr>
              <p:nvPr/>
            </p:nvSpPr>
            <p:spPr bwMode="auto">
              <a:xfrm>
                <a:off x="567" y="-2027"/>
                <a:ext cx="745"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a:r>
                  <a:rPr lang="en-US" sz="1200" dirty="0">
                    <a:solidFill>
                      <a:schemeClr val="accent4"/>
                    </a:solidFill>
                    <a:latin typeface="+mn-ea"/>
                    <a:cs typeface="Bebas Neue" charset="0"/>
                    <a:sym typeface="Bebas Neue" charset="0"/>
                  </a:rPr>
                  <a:t>40%</a:t>
                </a:r>
              </a:p>
            </p:txBody>
          </p:sp>
        </p:grpSp>
        <p:cxnSp>
          <p:nvCxnSpPr>
            <p:cNvPr id="22" name="Straight Connector 21"/>
            <p:cNvCxnSpPr>
              <a:endCxn id="23" idx="2"/>
            </p:cNvCxnSpPr>
            <p:nvPr/>
          </p:nvCxnSpPr>
          <p:spPr>
            <a:xfrm>
              <a:off x="3757600" y="2406455"/>
              <a:ext cx="22145" cy="1170000"/>
            </a:xfrm>
            <a:prstGeom prst="line">
              <a:avLst/>
            </a:prstGeom>
            <a:ln w="19050">
              <a:solidFill>
                <a:schemeClr val="bg2">
                  <a:lumMod val="75000"/>
                </a:schemeClr>
              </a:solidFill>
              <a:prstDash val="sysDot"/>
              <a:headEnd type="oval"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1675519" y="1888088"/>
            <a:ext cx="1193527" cy="2099864"/>
            <a:chOff x="4103989" y="2062474"/>
            <a:chExt cx="1592209" cy="2804737"/>
          </a:xfrm>
        </p:grpSpPr>
        <p:grpSp>
          <p:nvGrpSpPr>
            <p:cNvPr id="26" name="Group 20"/>
            <p:cNvGrpSpPr>
              <a:grpSpLocks/>
            </p:cNvGrpSpPr>
            <p:nvPr/>
          </p:nvGrpSpPr>
          <p:grpSpPr bwMode="auto">
            <a:xfrm>
              <a:off x="4103989" y="2062474"/>
              <a:ext cx="1592209" cy="2804737"/>
              <a:chOff x="0" y="-2601"/>
              <a:chExt cx="1894" cy="3658"/>
            </a:xfrm>
          </p:grpSpPr>
          <p:sp>
            <p:nvSpPr>
              <p:cNvPr id="28" name="Freeform 21"/>
              <p:cNvSpPr>
                <a:spLocks/>
              </p:cNvSpPr>
              <p:nvPr/>
            </p:nvSpPr>
            <p:spPr bwMode="auto">
              <a:xfrm>
                <a:off x="0" y="-17"/>
                <a:ext cx="1894" cy="1074"/>
              </a:xfrm>
              <a:custGeom>
                <a:avLst/>
                <a:gdLst>
                  <a:gd name="T0" fmla="*/ 0 w 21600"/>
                  <a:gd name="T1" fmla="*/ 21600 h 21600"/>
                  <a:gd name="T2" fmla="*/ 21600 w 21600"/>
                  <a:gd name="T3" fmla="*/ 21600 h 21600"/>
                  <a:gd name="T4" fmla="*/ 10849 w 21600"/>
                  <a:gd name="T5" fmla="*/ 0 h 21600"/>
                  <a:gd name="T6" fmla="*/ 0 w 21600"/>
                  <a:gd name="T7" fmla="*/ 21600 h 21600"/>
                  <a:gd name="T8" fmla="*/ 0 w 21600"/>
                  <a:gd name="T9" fmla="*/ 21600 h 21600"/>
                </a:gdLst>
                <a:ahLst/>
                <a:cxnLst>
                  <a:cxn ang="0">
                    <a:pos x="T0" y="T1"/>
                  </a:cxn>
                  <a:cxn ang="0">
                    <a:pos x="T2" y="T3"/>
                  </a:cxn>
                  <a:cxn ang="0">
                    <a:pos x="T4" y="T5"/>
                  </a:cxn>
                  <a:cxn ang="0">
                    <a:pos x="T6" y="T7"/>
                  </a:cxn>
                  <a:cxn ang="0">
                    <a:pos x="T8" y="T9"/>
                  </a:cxn>
                </a:cxnLst>
                <a:rect l="0" t="0" r="r" b="b"/>
                <a:pathLst>
                  <a:path w="21600" h="21600">
                    <a:moveTo>
                      <a:pt x="0" y="21600"/>
                    </a:moveTo>
                    <a:lnTo>
                      <a:pt x="21600" y="21600"/>
                    </a:lnTo>
                    <a:cubicBezTo>
                      <a:pt x="15074" y="15093"/>
                      <a:pt x="10849" y="0"/>
                      <a:pt x="10849" y="0"/>
                    </a:cubicBezTo>
                    <a:cubicBezTo>
                      <a:pt x="7796" y="12113"/>
                      <a:pt x="0" y="21600"/>
                      <a:pt x="0" y="21600"/>
                    </a:cubicBezTo>
                    <a:close/>
                    <a:moveTo>
                      <a:pt x="0" y="21600"/>
                    </a:moveTo>
                  </a:path>
                </a:pathLst>
              </a:custGeom>
              <a:solidFill>
                <a:schemeClr val="accent2">
                  <a:alpha val="80000"/>
                </a:schemeClr>
              </a:solidFill>
              <a:ln>
                <a:noFill/>
              </a:ln>
              <a:extLst>
                <a:ext uri="{91240B29-F687-4F45-9708-019B960494DF}">
                  <a14:hiddenLine xmlns:a14="http://schemas.microsoft.com/office/drawing/2010/main" w="25400" cap="flat">
                    <a:solidFill>
                      <a:schemeClr val="tx1">
                        <a:alpha val="79999"/>
                      </a:schemeClr>
                    </a:solidFill>
                    <a:miter lim="800000"/>
                    <a:headEnd type="none" w="med" len="med"/>
                    <a:tailEnd type="none" w="med" len="med"/>
                  </a14:hiddenLine>
                </a:ext>
              </a:extLst>
            </p:spPr>
            <p:txBody>
              <a:bodyPr lIns="0" tIns="0" rIns="0" bIns="0"/>
              <a:lstStyle/>
              <a:p>
                <a:endParaRPr lang="en-US">
                  <a:latin typeface="+mn-ea"/>
                </a:endParaRPr>
              </a:p>
            </p:txBody>
          </p:sp>
          <p:sp>
            <p:nvSpPr>
              <p:cNvPr id="30" name="Rectangle 22"/>
              <p:cNvSpPr>
                <a:spLocks/>
              </p:cNvSpPr>
              <p:nvPr/>
            </p:nvSpPr>
            <p:spPr bwMode="auto">
              <a:xfrm>
                <a:off x="556" y="-2601"/>
                <a:ext cx="745"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a:r>
                  <a:rPr lang="en-US" sz="1200" dirty="0">
                    <a:solidFill>
                      <a:schemeClr val="accent2"/>
                    </a:solidFill>
                    <a:latin typeface="+mn-ea"/>
                    <a:cs typeface="Bebas Neue" charset="0"/>
                    <a:sym typeface="Bebas Neue" charset="0"/>
                  </a:rPr>
                  <a:t>30%</a:t>
                </a:r>
              </a:p>
            </p:txBody>
          </p:sp>
        </p:grpSp>
        <p:cxnSp>
          <p:nvCxnSpPr>
            <p:cNvPr id="27" name="Straight Connector 26"/>
            <p:cNvCxnSpPr/>
            <p:nvPr/>
          </p:nvCxnSpPr>
          <p:spPr>
            <a:xfrm>
              <a:off x="4881901" y="2406454"/>
              <a:ext cx="21804" cy="1594037"/>
            </a:xfrm>
            <a:prstGeom prst="line">
              <a:avLst/>
            </a:prstGeom>
            <a:ln w="19050">
              <a:solidFill>
                <a:schemeClr val="bg2">
                  <a:lumMod val="75000"/>
                </a:schemeClr>
              </a:solidFill>
              <a:prstDash val="sysDot"/>
              <a:headEnd type="oval"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3387871" y="1898474"/>
            <a:ext cx="1193527" cy="2091024"/>
            <a:chOff x="6367886" y="2087314"/>
            <a:chExt cx="1592209" cy="2792932"/>
          </a:xfrm>
        </p:grpSpPr>
        <p:grpSp>
          <p:nvGrpSpPr>
            <p:cNvPr id="32" name="Group 23"/>
            <p:cNvGrpSpPr>
              <a:grpSpLocks/>
            </p:cNvGrpSpPr>
            <p:nvPr/>
          </p:nvGrpSpPr>
          <p:grpSpPr bwMode="auto">
            <a:xfrm>
              <a:off x="6367886" y="2087314"/>
              <a:ext cx="1592209" cy="2792932"/>
              <a:chOff x="0" y="-1789"/>
              <a:chExt cx="1894" cy="3646"/>
            </a:xfrm>
          </p:grpSpPr>
          <p:sp>
            <p:nvSpPr>
              <p:cNvPr id="34" name="Freeform 24"/>
              <p:cNvSpPr>
                <a:spLocks/>
              </p:cNvSpPr>
              <p:nvPr/>
            </p:nvSpPr>
            <p:spPr bwMode="auto">
              <a:xfrm>
                <a:off x="0" y="0"/>
                <a:ext cx="1894" cy="1857"/>
              </a:xfrm>
              <a:custGeom>
                <a:avLst/>
                <a:gdLst>
                  <a:gd name="T0" fmla="*/ 0 w 21600"/>
                  <a:gd name="T1" fmla="*/ 21600 h 21600"/>
                  <a:gd name="T2" fmla="*/ 21600 w 21600"/>
                  <a:gd name="T3" fmla="*/ 21600 h 21600"/>
                  <a:gd name="T4" fmla="*/ 10849 w 21600"/>
                  <a:gd name="T5" fmla="*/ 0 h 21600"/>
                  <a:gd name="T6" fmla="*/ 0 w 21600"/>
                  <a:gd name="T7" fmla="*/ 21600 h 21600"/>
                  <a:gd name="T8" fmla="*/ 0 w 21600"/>
                  <a:gd name="T9" fmla="*/ 21600 h 21600"/>
                </a:gdLst>
                <a:ahLst/>
                <a:cxnLst>
                  <a:cxn ang="0">
                    <a:pos x="T0" y="T1"/>
                  </a:cxn>
                  <a:cxn ang="0">
                    <a:pos x="T2" y="T3"/>
                  </a:cxn>
                  <a:cxn ang="0">
                    <a:pos x="T4" y="T5"/>
                  </a:cxn>
                  <a:cxn ang="0">
                    <a:pos x="T6" y="T7"/>
                  </a:cxn>
                  <a:cxn ang="0">
                    <a:pos x="T8" y="T9"/>
                  </a:cxn>
                </a:cxnLst>
                <a:rect l="0" t="0" r="r" b="b"/>
                <a:pathLst>
                  <a:path w="21600" h="21600">
                    <a:moveTo>
                      <a:pt x="0" y="21600"/>
                    </a:moveTo>
                    <a:lnTo>
                      <a:pt x="21600" y="21600"/>
                    </a:lnTo>
                    <a:cubicBezTo>
                      <a:pt x="15074" y="15093"/>
                      <a:pt x="10849" y="0"/>
                      <a:pt x="10849" y="0"/>
                    </a:cubicBezTo>
                    <a:cubicBezTo>
                      <a:pt x="7796" y="12113"/>
                      <a:pt x="0" y="21600"/>
                      <a:pt x="0" y="21600"/>
                    </a:cubicBezTo>
                    <a:close/>
                    <a:moveTo>
                      <a:pt x="0" y="21600"/>
                    </a:moveTo>
                  </a:path>
                </a:pathLst>
              </a:custGeom>
              <a:solidFill>
                <a:schemeClr val="accent5">
                  <a:alpha val="80000"/>
                </a:schemeClr>
              </a:solidFill>
              <a:ln>
                <a:noFill/>
              </a:ln>
              <a:extLst>
                <a:ext uri="{91240B29-F687-4F45-9708-019B960494DF}">
                  <a14:hiddenLine xmlns:a14="http://schemas.microsoft.com/office/drawing/2010/main" w="25400" cap="flat">
                    <a:solidFill>
                      <a:schemeClr val="tx1">
                        <a:alpha val="79999"/>
                      </a:schemeClr>
                    </a:solidFill>
                    <a:miter lim="800000"/>
                    <a:headEnd type="none" w="med" len="med"/>
                    <a:tailEnd type="none" w="med" len="med"/>
                  </a14:hiddenLine>
                </a:ext>
              </a:extLst>
            </p:spPr>
            <p:txBody>
              <a:bodyPr lIns="0" tIns="0" rIns="0" bIns="0"/>
              <a:lstStyle/>
              <a:p>
                <a:endParaRPr lang="en-US">
                  <a:latin typeface="+mn-ea"/>
                </a:endParaRPr>
              </a:p>
            </p:txBody>
          </p:sp>
          <p:sp>
            <p:nvSpPr>
              <p:cNvPr id="35" name="Rectangle 25"/>
              <p:cNvSpPr>
                <a:spLocks/>
              </p:cNvSpPr>
              <p:nvPr/>
            </p:nvSpPr>
            <p:spPr bwMode="auto">
              <a:xfrm>
                <a:off x="578" y="-1789"/>
                <a:ext cx="745"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a:r>
                  <a:rPr lang="en-US" sz="1200" dirty="0">
                    <a:solidFill>
                      <a:schemeClr val="accent5"/>
                    </a:solidFill>
                    <a:latin typeface="+mn-ea"/>
                    <a:cs typeface="Bebas Neue" charset="0"/>
                    <a:sym typeface="Bebas Neue" charset="0"/>
                  </a:rPr>
                  <a:t>65%</a:t>
                </a:r>
              </a:p>
            </p:txBody>
          </p:sp>
        </p:grpSp>
        <p:cxnSp>
          <p:nvCxnSpPr>
            <p:cNvPr id="33" name="Straight Connector 32"/>
            <p:cNvCxnSpPr/>
            <p:nvPr/>
          </p:nvCxnSpPr>
          <p:spPr>
            <a:xfrm rot="5400000" flipV="1">
              <a:off x="6659990" y="2908313"/>
              <a:ext cx="1008000" cy="4283"/>
            </a:xfrm>
            <a:prstGeom prst="line">
              <a:avLst/>
            </a:prstGeom>
            <a:ln w="19050">
              <a:solidFill>
                <a:schemeClr val="bg2">
                  <a:lumMod val="75000"/>
                </a:schemeClr>
              </a:solidFill>
              <a:prstDash val="sysDot"/>
              <a:headEnd type="oval"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2500170" y="1893567"/>
            <a:ext cx="1194157" cy="2094699"/>
            <a:chOff x="5204412" y="2082406"/>
            <a:chExt cx="1593049" cy="2797840"/>
          </a:xfrm>
        </p:grpSpPr>
        <p:grpSp>
          <p:nvGrpSpPr>
            <p:cNvPr id="37" name="Group 14"/>
            <p:cNvGrpSpPr>
              <a:grpSpLocks/>
            </p:cNvGrpSpPr>
            <p:nvPr/>
          </p:nvGrpSpPr>
          <p:grpSpPr bwMode="auto">
            <a:xfrm>
              <a:off x="5204412" y="2082406"/>
              <a:ext cx="1593049" cy="2797840"/>
              <a:chOff x="0" y="-1020"/>
              <a:chExt cx="1894" cy="3651"/>
            </a:xfrm>
          </p:grpSpPr>
          <p:sp>
            <p:nvSpPr>
              <p:cNvPr id="39" name="Freeform 15"/>
              <p:cNvSpPr>
                <a:spLocks/>
              </p:cNvSpPr>
              <p:nvPr/>
            </p:nvSpPr>
            <p:spPr bwMode="auto">
              <a:xfrm>
                <a:off x="0" y="0"/>
                <a:ext cx="1894" cy="2631"/>
              </a:xfrm>
              <a:custGeom>
                <a:avLst/>
                <a:gdLst>
                  <a:gd name="T0" fmla="*/ 0 w 21600"/>
                  <a:gd name="T1" fmla="*/ 21600 h 21600"/>
                  <a:gd name="T2" fmla="*/ 21600 w 21600"/>
                  <a:gd name="T3" fmla="*/ 21600 h 21600"/>
                  <a:gd name="T4" fmla="*/ 10849 w 21600"/>
                  <a:gd name="T5" fmla="*/ 0 h 21600"/>
                  <a:gd name="T6" fmla="*/ 0 w 21600"/>
                  <a:gd name="T7" fmla="*/ 21600 h 21600"/>
                  <a:gd name="T8" fmla="*/ 0 w 21600"/>
                  <a:gd name="T9" fmla="*/ 21600 h 21600"/>
                </a:gdLst>
                <a:ahLst/>
                <a:cxnLst>
                  <a:cxn ang="0">
                    <a:pos x="T0" y="T1"/>
                  </a:cxn>
                  <a:cxn ang="0">
                    <a:pos x="T2" y="T3"/>
                  </a:cxn>
                  <a:cxn ang="0">
                    <a:pos x="T4" y="T5"/>
                  </a:cxn>
                  <a:cxn ang="0">
                    <a:pos x="T6" y="T7"/>
                  </a:cxn>
                  <a:cxn ang="0">
                    <a:pos x="T8" y="T9"/>
                  </a:cxn>
                </a:cxnLst>
                <a:rect l="0" t="0" r="r" b="b"/>
                <a:pathLst>
                  <a:path w="21600" h="21600">
                    <a:moveTo>
                      <a:pt x="0" y="21600"/>
                    </a:moveTo>
                    <a:lnTo>
                      <a:pt x="21600" y="21600"/>
                    </a:lnTo>
                    <a:cubicBezTo>
                      <a:pt x="15074" y="15093"/>
                      <a:pt x="10849" y="0"/>
                      <a:pt x="10849" y="0"/>
                    </a:cubicBezTo>
                    <a:cubicBezTo>
                      <a:pt x="7796" y="12113"/>
                      <a:pt x="0" y="21600"/>
                      <a:pt x="0" y="21600"/>
                    </a:cubicBezTo>
                    <a:close/>
                    <a:moveTo>
                      <a:pt x="0" y="21600"/>
                    </a:moveTo>
                  </a:path>
                </a:pathLst>
              </a:custGeom>
              <a:solidFill>
                <a:schemeClr val="bg2">
                  <a:lumMod val="25000"/>
                  <a:alpha val="80000"/>
                </a:schemeClr>
              </a:solidFill>
              <a:ln>
                <a:noFill/>
              </a:ln>
              <a:extLst>
                <a:ext uri="{91240B29-F687-4F45-9708-019B960494DF}">
                  <a14:hiddenLine xmlns:a14="http://schemas.microsoft.com/office/drawing/2010/main" w="25400" cap="flat">
                    <a:solidFill>
                      <a:schemeClr val="tx1">
                        <a:alpha val="79999"/>
                      </a:schemeClr>
                    </a:solidFill>
                    <a:miter lim="800000"/>
                    <a:headEnd type="none" w="med" len="med"/>
                    <a:tailEnd type="none" w="med" len="med"/>
                  </a14:hiddenLine>
                </a:ext>
              </a:extLst>
            </p:spPr>
            <p:txBody>
              <a:bodyPr lIns="0" tIns="0" rIns="0" bIns="0"/>
              <a:lstStyle/>
              <a:p>
                <a:endParaRPr lang="en-US">
                  <a:latin typeface="+mn-ea"/>
                </a:endParaRPr>
              </a:p>
            </p:txBody>
          </p:sp>
          <p:sp>
            <p:nvSpPr>
              <p:cNvPr id="41" name="Rectangle 16"/>
              <p:cNvSpPr>
                <a:spLocks/>
              </p:cNvSpPr>
              <p:nvPr/>
            </p:nvSpPr>
            <p:spPr bwMode="auto">
              <a:xfrm>
                <a:off x="570" y="-1020"/>
                <a:ext cx="745"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a:r>
                  <a:rPr lang="en-US" sz="1200" dirty="0">
                    <a:solidFill>
                      <a:schemeClr val="bg2">
                        <a:lumMod val="50000"/>
                      </a:schemeClr>
                    </a:solidFill>
                    <a:latin typeface="+mn-ea"/>
                    <a:cs typeface="Bebas Neue" charset="0"/>
                    <a:sym typeface="Bebas Neue" charset="0"/>
                  </a:rPr>
                  <a:t>85%</a:t>
                </a:r>
              </a:p>
            </p:txBody>
          </p:sp>
        </p:grpSp>
        <p:cxnSp>
          <p:nvCxnSpPr>
            <p:cNvPr id="38" name="Straight Connector 37"/>
            <p:cNvCxnSpPr/>
            <p:nvPr/>
          </p:nvCxnSpPr>
          <p:spPr>
            <a:xfrm rot="5400000" flipV="1">
              <a:off x="5788028" y="2633036"/>
              <a:ext cx="432000" cy="4284"/>
            </a:xfrm>
            <a:prstGeom prst="line">
              <a:avLst/>
            </a:prstGeom>
            <a:ln w="19050">
              <a:solidFill>
                <a:schemeClr val="bg2">
                  <a:lumMod val="75000"/>
                </a:schemeClr>
              </a:solidFill>
              <a:prstDash val="sysDot"/>
              <a:headEnd type="oval"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4208490" y="1903539"/>
            <a:ext cx="1193527" cy="2077473"/>
            <a:chOff x="7507820" y="2092379"/>
            <a:chExt cx="1592209" cy="2774832"/>
          </a:xfrm>
        </p:grpSpPr>
        <p:grpSp>
          <p:nvGrpSpPr>
            <p:cNvPr id="43" name="Group 26"/>
            <p:cNvGrpSpPr>
              <a:grpSpLocks/>
            </p:cNvGrpSpPr>
            <p:nvPr/>
          </p:nvGrpSpPr>
          <p:grpSpPr bwMode="auto">
            <a:xfrm>
              <a:off x="7507820" y="2092379"/>
              <a:ext cx="1592209" cy="2774832"/>
              <a:chOff x="0" y="-2562"/>
              <a:chExt cx="1894" cy="3619"/>
            </a:xfrm>
          </p:grpSpPr>
          <p:sp>
            <p:nvSpPr>
              <p:cNvPr id="45" name="Freeform 27"/>
              <p:cNvSpPr>
                <a:spLocks/>
              </p:cNvSpPr>
              <p:nvPr/>
            </p:nvSpPr>
            <p:spPr bwMode="auto">
              <a:xfrm>
                <a:off x="0" y="-17"/>
                <a:ext cx="1894" cy="1074"/>
              </a:xfrm>
              <a:custGeom>
                <a:avLst/>
                <a:gdLst>
                  <a:gd name="T0" fmla="*/ 0 w 21600"/>
                  <a:gd name="T1" fmla="*/ 21600 h 21600"/>
                  <a:gd name="T2" fmla="*/ 21600 w 21600"/>
                  <a:gd name="T3" fmla="*/ 21600 h 21600"/>
                  <a:gd name="T4" fmla="*/ 10849 w 21600"/>
                  <a:gd name="T5" fmla="*/ 0 h 21600"/>
                  <a:gd name="T6" fmla="*/ 0 w 21600"/>
                  <a:gd name="T7" fmla="*/ 21600 h 21600"/>
                  <a:gd name="T8" fmla="*/ 0 w 21600"/>
                  <a:gd name="T9" fmla="*/ 21600 h 21600"/>
                </a:gdLst>
                <a:ahLst/>
                <a:cxnLst>
                  <a:cxn ang="0">
                    <a:pos x="T0" y="T1"/>
                  </a:cxn>
                  <a:cxn ang="0">
                    <a:pos x="T2" y="T3"/>
                  </a:cxn>
                  <a:cxn ang="0">
                    <a:pos x="T4" y="T5"/>
                  </a:cxn>
                  <a:cxn ang="0">
                    <a:pos x="T6" y="T7"/>
                  </a:cxn>
                  <a:cxn ang="0">
                    <a:pos x="T8" y="T9"/>
                  </a:cxn>
                </a:cxnLst>
                <a:rect l="0" t="0" r="r" b="b"/>
                <a:pathLst>
                  <a:path w="21600" h="21600">
                    <a:moveTo>
                      <a:pt x="0" y="21600"/>
                    </a:moveTo>
                    <a:lnTo>
                      <a:pt x="21600" y="21600"/>
                    </a:lnTo>
                    <a:cubicBezTo>
                      <a:pt x="15074" y="15093"/>
                      <a:pt x="10849" y="0"/>
                      <a:pt x="10849" y="0"/>
                    </a:cubicBezTo>
                    <a:cubicBezTo>
                      <a:pt x="7796" y="12113"/>
                      <a:pt x="0" y="21600"/>
                      <a:pt x="0" y="21600"/>
                    </a:cubicBezTo>
                    <a:close/>
                    <a:moveTo>
                      <a:pt x="0" y="21600"/>
                    </a:moveTo>
                  </a:path>
                </a:pathLst>
              </a:custGeom>
              <a:solidFill>
                <a:schemeClr val="accent6">
                  <a:alpha val="80000"/>
                </a:schemeClr>
              </a:solidFill>
              <a:ln>
                <a:noFill/>
              </a:ln>
              <a:extLst>
                <a:ext uri="{91240B29-F687-4F45-9708-019B960494DF}">
                  <a14:hiddenLine xmlns:a14="http://schemas.microsoft.com/office/drawing/2010/main" w="25400" cap="flat">
                    <a:solidFill>
                      <a:schemeClr val="tx1">
                        <a:alpha val="79999"/>
                      </a:schemeClr>
                    </a:solidFill>
                    <a:miter lim="800000"/>
                    <a:headEnd type="none" w="med" len="med"/>
                    <a:tailEnd type="none" w="med" len="med"/>
                  </a14:hiddenLine>
                </a:ext>
              </a:extLst>
            </p:spPr>
            <p:txBody>
              <a:bodyPr lIns="0" tIns="0" rIns="0" bIns="0"/>
              <a:lstStyle/>
              <a:p>
                <a:endParaRPr lang="en-US">
                  <a:latin typeface="+mn-ea"/>
                </a:endParaRPr>
              </a:p>
            </p:txBody>
          </p:sp>
          <p:sp>
            <p:nvSpPr>
              <p:cNvPr id="46" name="Rectangle 28"/>
              <p:cNvSpPr>
                <a:spLocks/>
              </p:cNvSpPr>
              <p:nvPr/>
            </p:nvSpPr>
            <p:spPr bwMode="auto">
              <a:xfrm>
                <a:off x="590" y="-2562"/>
                <a:ext cx="745"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a:r>
                  <a:rPr lang="en-US" sz="1200" dirty="0">
                    <a:solidFill>
                      <a:schemeClr val="accent6"/>
                    </a:solidFill>
                    <a:latin typeface="+mn-ea"/>
                    <a:cs typeface="Bebas Neue" charset="0"/>
                    <a:sym typeface="Bebas Neue" charset="0"/>
                  </a:rPr>
                  <a:t>35%</a:t>
                </a:r>
              </a:p>
            </p:txBody>
          </p:sp>
        </p:grpSp>
        <p:cxnSp>
          <p:nvCxnSpPr>
            <p:cNvPr id="44" name="Straight Connector 43"/>
            <p:cNvCxnSpPr/>
            <p:nvPr/>
          </p:nvCxnSpPr>
          <p:spPr>
            <a:xfrm>
              <a:off x="8320445" y="2406454"/>
              <a:ext cx="0" cy="1594037"/>
            </a:xfrm>
            <a:prstGeom prst="line">
              <a:avLst/>
            </a:prstGeom>
            <a:ln w="19050">
              <a:solidFill>
                <a:schemeClr val="bg2">
                  <a:lumMod val="75000"/>
                </a:schemeClr>
              </a:solidFill>
              <a:prstDash val="sysDot"/>
              <a:headEnd type="oval"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a:off x="6490282" y="2314069"/>
            <a:ext cx="4716254" cy="1674197"/>
            <a:chOff x="3037944" y="955429"/>
            <a:chExt cx="4439181" cy="1575840"/>
          </a:xfrm>
        </p:grpSpPr>
        <p:sp>
          <p:nvSpPr>
            <p:cNvPr id="73" name="Oval 44"/>
            <p:cNvSpPr>
              <a:spLocks/>
            </p:cNvSpPr>
            <p:nvPr/>
          </p:nvSpPr>
          <p:spPr bwMode="auto">
            <a:xfrm>
              <a:off x="3037944" y="955429"/>
              <a:ext cx="523875" cy="523875"/>
            </a:xfrm>
            <a:prstGeom prst="ellipse">
              <a:avLst/>
            </a:prstGeom>
            <a:solidFill>
              <a:srgbClr val="E6E6E6">
                <a:alpha val="84999"/>
              </a:srgbClr>
            </a:solidFill>
            <a:ln>
              <a:noFill/>
            </a:ln>
            <a:extLst>
              <a:ext uri="{91240B29-F687-4F45-9708-019B960494DF}">
                <a14:hiddenLine xmlns:a14="http://schemas.microsoft.com/office/drawing/2010/main" w="25400" cap="flat">
                  <a:solidFill>
                    <a:schemeClr val="tx1">
                      <a:alpha val="84999"/>
                    </a:schemeClr>
                  </a:solidFill>
                  <a:miter lim="800000"/>
                  <a:headEnd type="none" w="med" len="med"/>
                  <a:tailEnd type="none" w="med" len="med"/>
                </a14:hiddenLine>
              </a:ext>
            </a:extLst>
          </p:spPr>
          <p:txBody>
            <a:bodyPr lIns="0" tIns="0" rIns="0" bIns="0"/>
            <a:lstStyle/>
            <a:p>
              <a:endParaRPr lang="en-US">
                <a:latin typeface="+mn-ea"/>
              </a:endParaRPr>
            </a:p>
          </p:txBody>
        </p:sp>
        <p:sp>
          <p:nvSpPr>
            <p:cNvPr id="74" name="Oval 45"/>
            <p:cNvSpPr>
              <a:spLocks/>
            </p:cNvSpPr>
            <p:nvPr/>
          </p:nvSpPr>
          <p:spPr bwMode="auto">
            <a:xfrm>
              <a:off x="7015530" y="1425637"/>
              <a:ext cx="442913" cy="442913"/>
            </a:xfrm>
            <a:prstGeom prst="ellipse">
              <a:avLst/>
            </a:prstGeom>
            <a:noFill/>
            <a:ln w="63500" cap="flat">
              <a:solidFill>
                <a:schemeClr val="bg2">
                  <a:lumMod val="90000"/>
                  <a:alpha val="8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mn-ea"/>
              </a:endParaRPr>
            </a:p>
          </p:txBody>
        </p:sp>
        <p:sp>
          <p:nvSpPr>
            <p:cNvPr id="75" name="Oval 46"/>
            <p:cNvSpPr>
              <a:spLocks/>
            </p:cNvSpPr>
            <p:nvPr/>
          </p:nvSpPr>
          <p:spPr bwMode="auto">
            <a:xfrm>
              <a:off x="7339012" y="2393156"/>
              <a:ext cx="138113" cy="138113"/>
            </a:xfrm>
            <a:prstGeom prst="ellipse">
              <a:avLst/>
            </a:prstGeom>
            <a:solidFill>
              <a:schemeClr val="accent5">
                <a:lumMod val="60000"/>
                <a:lumOff val="40000"/>
              </a:schemeClr>
            </a:solidFill>
            <a:ln>
              <a:noFill/>
            </a:ln>
          </p:spPr>
          <p:txBody>
            <a:bodyPr lIns="0" tIns="0" rIns="0" bIns="0"/>
            <a:lstStyle/>
            <a:p>
              <a:endParaRPr lang="en-US">
                <a:latin typeface="+mn-ea"/>
              </a:endParaRPr>
            </a:p>
          </p:txBody>
        </p:sp>
      </p:grpSp>
      <p:grpSp>
        <p:nvGrpSpPr>
          <p:cNvPr id="76" name="Group 75"/>
          <p:cNvGrpSpPr/>
          <p:nvPr/>
        </p:nvGrpSpPr>
        <p:grpSpPr>
          <a:xfrm>
            <a:off x="6472196" y="1888481"/>
            <a:ext cx="1193527" cy="2093316"/>
            <a:chOff x="2980029" y="2084252"/>
            <a:chExt cx="1592209" cy="2795993"/>
          </a:xfrm>
        </p:grpSpPr>
        <p:grpSp>
          <p:nvGrpSpPr>
            <p:cNvPr id="77" name="Group 17"/>
            <p:cNvGrpSpPr>
              <a:grpSpLocks/>
            </p:cNvGrpSpPr>
            <p:nvPr/>
          </p:nvGrpSpPr>
          <p:grpSpPr bwMode="auto">
            <a:xfrm>
              <a:off x="2980029" y="2084252"/>
              <a:ext cx="1592209" cy="2795993"/>
              <a:chOff x="0" y="-2027"/>
              <a:chExt cx="1894" cy="3650"/>
            </a:xfrm>
          </p:grpSpPr>
          <p:sp>
            <p:nvSpPr>
              <p:cNvPr id="79" name="Freeform 18"/>
              <p:cNvSpPr>
                <a:spLocks/>
              </p:cNvSpPr>
              <p:nvPr/>
            </p:nvSpPr>
            <p:spPr bwMode="auto">
              <a:xfrm>
                <a:off x="0" y="0"/>
                <a:ext cx="1894" cy="1623"/>
              </a:xfrm>
              <a:custGeom>
                <a:avLst/>
                <a:gdLst>
                  <a:gd name="T0" fmla="*/ 0 w 21600"/>
                  <a:gd name="T1" fmla="*/ 21600 h 21600"/>
                  <a:gd name="T2" fmla="*/ 21600 w 21600"/>
                  <a:gd name="T3" fmla="*/ 21600 h 21600"/>
                  <a:gd name="T4" fmla="*/ 10849 w 21600"/>
                  <a:gd name="T5" fmla="*/ 0 h 21600"/>
                  <a:gd name="T6" fmla="*/ 0 w 21600"/>
                  <a:gd name="T7" fmla="*/ 21600 h 21600"/>
                  <a:gd name="T8" fmla="*/ 0 w 21600"/>
                  <a:gd name="T9" fmla="*/ 21600 h 21600"/>
                </a:gdLst>
                <a:ahLst/>
                <a:cxnLst>
                  <a:cxn ang="0">
                    <a:pos x="T0" y="T1"/>
                  </a:cxn>
                  <a:cxn ang="0">
                    <a:pos x="T2" y="T3"/>
                  </a:cxn>
                  <a:cxn ang="0">
                    <a:pos x="T4" y="T5"/>
                  </a:cxn>
                  <a:cxn ang="0">
                    <a:pos x="T6" y="T7"/>
                  </a:cxn>
                  <a:cxn ang="0">
                    <a:pos x="T8" y="T9"/>
                  </a:cxn>
                </a:cxnLst>
                <a:rect l="0" t="0" r="r" b="b"/>
                <a:pathLst>
                  <a:path w="21600" h="21600">
                    <a:moveTo>
                      <a:pt x="0" y="21600"/>
                    </a:moveTo>
                    <a:lnTo>
                      <a:pt x="21600" y="21600"/>
                    </a:lnTo>
                    <a:cubicBezTo>
                      <a:pt x="15074" y="15093"/>
                      <a:pt x="10849" y="0"/>
                      <a:pt x="10849" y="0"/>
                    </a:cubicBezTo>
                    <a:cubicBezTo>
                      <a:pt x="7796" y="12113"/>
                      <a:pt x="0" y="21600"/>
                      <a:pt x="0" y="21600"/>
                    </a:cubicBezTo>
                    <a:close/>
                    <a:moveTo>
                      <a:pt x="0" y="21600"/>
                    </a:moveTo>
                  </a:path>
                </a:pathLst>
              </a:custGeom>
              <a:solidFill>
                <a:schemeClr val="accent4">
                  <a:alpha val="80000"/>
                </a:schemeClr>
              </a:solidFill>
              <a:ln>
                <a:noFill/>
              </a:ln>
              <a:extLst>
                <a:ext uri="{91240B29-F687-4F45-9708-019B960494DF}">
                  <a14:hiddenLine xmlns:a14="http://schemas.microsoft.com/office/drawing/2010/main" w="25400" cap="flat">
                    <a:solidFill>
                      <a:schemeClr val="tx1">
                        <a:alpha val="79999"/>
                      </a:schemeClr>
                    </a:solidFill>
                    <a:miter lim="800000"/>
                    <a:headEnd type="none" w="med" len="med"/>
                    <a:tailEnd type="none" w="med" len="med"/>
                  </a14:hiddenLine>
                </a:ext>
              </a:extLst>
            </p:spPr>
            <p:txBody>
              <a:bodyPr lIns="0" tIns="0" rIns="0" bIns="0"/>
              <a:lstStyle/>
              <a:p>
                <a:endParaRPr lang="en-US">
                  <a:latin typeface="+mn-ea"/>
                </a:endParaRPr>
              </a:p>
            </p:txBody>
          </p:sp>
          <p:sp>
            <p:nvSpPr>
              <p:cNvPr id="80" name="Rectangle 19"/>
              <p:cNvSpPr>
                <a:spLocks/>
              </p:cNvSpPr>
              <p:nvPr/>
            </p:nvSpPr>
            <p:spPr bwMode="auto">
              <a:xfrm>
                <a:off x="567" y="-2027"/>
                <a:ext cx="745"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a:r>
                  <a:rPr lang="en-US" sz="1200" dirty="0">
                    <a:solidFill>
                      <a:schemeClr val="accent4"/>
                    </a:solidFill>
                    <a:latin typeface="+mn-ea"/>
                    <a:cs typeface="Bebas Neue" charset="0"/>
                    <a:sym typeface="Bebas Neue" charset="0"/>
                  </a:rPr>
                  <a:t>40%</a:t>
                </a:r>
              </a:p>
            </p:txBody>
          </p:sp>
        </p:grpSp>
        <p:cxnSp>
          <p:nvCxnSpPr>
            <p:cNvPr id="78" name="Straight Connector 77"/>
            <p:cNvCxnSpPr>
              <a:endCxn id="79" idx="2"/>
            </p:cNvCxnSpPr>
            <p:nvPr/>
          </p:nvCxnSpPr>
          <p:spPr>
            <a:xfrm>
              <a:off x="3757600" y="2406455"/>
              <a:ext cx="22145" cy="1170000"/>
            </a:xfrm>
            <a:prstGeom prst="line">
              <a:avLst/>
            </a:prstGeom>
            <a:ln w="19050">
              <a:solidFill>
                <a:schemeClr val="bg2">
                  <a:lumMod val="75000"/>
                </a:schemeClr>
              </a:solidFill>
              <a:prstDash val="sysDot"/>
              <a:headEnd type="oval"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7262328" y="1881157"/>
            <a:ext cx="1193527" cy="2099864"/>
            <a:chOff x="4103989" y="2062474"/>
            <a:chExt cx="1592209" cy="2804737"/>
          </a:xfrm>
        </p:grpSpPr>
        <p:grpSp>
          <p:nvGrpSpPr>
            <p:cNvPr id="82" name="Group 20"/>
            <p:cNvGrpSpPr>
              <a:grpSpLocks/>
            </p:cNvGrpSpPr>
            <p:nvPr/>
          </p:nvGrpSpPr>
          <p:grpSpPr bwMode="auto">
            <a:xfrm>
              <a:off x="4103989" y="2062474"/>
              <a:ext cx="1592209" cy="2804737"/>
              <a:chOff x="0" y="-2601"/>
              <a:chExt cx="1894" cy="3658"/>
            </a:xfrm>
          </p:grpSpPr>
          <p:sp>
            <p:nvSpPr>
              <p:cNvPr id="84" name="Freeform 21"/>
              <p:cNvSpPr>
                <a:spLocks/>
              </p:cNvSpPr>
              <p:nvPr/>
            </p:nvSpPr>
            <p:spPr bwMode="auto">
              <a:xfrm>
                <a:off x="0" y="-17"/>
                <a:ext cx="1894" cy="1074"/>
              </a:xfrm>
              <a:custGeom>
                <a:avLst/>
                <a:gdLst>
                  <a:gd name="T0" fmla="*/ 0 w 21600"/>
                  <a:gd name="T1" fmla="*/ 21600 h 21600"/>
                  <a:gd name="T2" fmla="*/ 21600 w 21600"/>
                  <a:gd name="T3" fmla="*/ 21600 h 21600"/>
                  <a:gd name="T4" fmla="*/ 10849 w 21600"/>
                  <a:gd name="T5" fmla="*/ 0 h 21600"/>
                  <a:gd name="T6" fmla="*/ 0 w 21600"/>
                  <a:gd name="T7" fmla="*/ 21600 h 21600"/>
                  <a:gd name="T8" fmla="*/ 0 w 21600"/>
                  <a:gd name="T9" fmla="*/ 21600 h 21600"/>
                </a:gdLst>
                <a:ahLst/>
                <a:cxnLst>
                  <a:cxn ang="0">
                    <a:pos x="T0" y="T1"/>
                  </a:cxn>
                  <a:cxn ang="0">
                    <a:pos x="T2" y="T3"/>
                  </a:cxn>
                  <a:cxn ang="0">
                    <a:pos x="T4" y="T5"/>
                  </a:cxn>
                  <a:cxn ang="0">
                    <a:pos x="T6" y="T7"/>
                  </a:cxn>
                  <a:cxn ang="0">
                    <a:pos x="T8" y="T9"/>
                  </a:cxn>
                </a:cxnLst>
                <a:rect l="0" t="0" r="r" b="b"/>
                <a:pathLst>
                  <a:path w="21600" h="21600">
                    <a:moveTo>
                      <a:pt x="0" y="21600"/>
                    </a:moveTo>
                    <a:lnTo>
                      <a:pt x="21600" y="21600"/>
                    </a:lnTo>
                    <a:cubicBezTo>
                      <a:pt x="15074" y="15093"/>
                      <a:pt x="10849" y="0"/>
                      <a:pt x="10849" y="0"/>
                    </a:cubicBezTo>
                    <a:cubicBezTo>
                      <a:pt x="7796" y="12113"/>
                      <a:pt x="0" y="21600"/>
                      <a:pt x="0" y="21600"/>
                    </a:cubicBezTo>
                    <a:close/>
                    <a:moveTo>
                      <a:pt x="0" y="21600"/>
                    </a:moveTo>
                  </a:path>
                </a:pathLst>
              </a:custGeom>
              <a:solidFill>
                <a:schemeClr val="accent2">
                  <a:alpha val="80000"/>
                </a:schemeClr>
              </a:solidFill>
              <a:ln>
                <a:noFill/>
              </a:ln>
              <a:extLst>
                <a:ext uri="{91240B29-F687-4F45-9708-019B960494DF}">
                  <a14:hiddenLine xmlns:a14="http://schemas.microsoft.com/office/drawing/2010/main" w="25400" cap="flat">
                    <a:solidFill>
                      <a:schemeClr val="tx1">
                        <a:alpha val="79999"/>
                      </a:schemeClr>
                    </a:solidFill>
                    <a:miter lim="800000"/>
                    <a:headEnd type="none" w="med" len="med"/>
                    <a:tailEnd type="none" w="med" len="med"/>
                  </a14:hiddenLine>
                </a:ext>
              </a:extLst>
            </p:spPr>
            <p:txBody>
              <a:bodyPr lIns="0" tIns="0" rIns="0" bIns="0"/>
              <a:lstStyle/>
              <a:p>
                <a:endParaRPr lang="en-US">
                  <a:latin typeface="+mn-ea"/>
                </a:endParaRPr>
              </a:p>
            </p:txBody>
          </p:sp>
          <p:sp>
            <p:nvSpPr>
              <p:cNvPr id="85" name="Rectangle 22"/>
              <p:cNvSpPr>
                <a:spLocks/>
              </p:cNvSpPr>
              <p:nvPr/>
            </p:nvSpPr>
            <p:spPr bwMode="auto">
              <a:xfrm>
                <a:off x="556" y="-2601"/>
                <a:ext cx="745"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a:r>
                  <a:rPr lang="en-US" sz="1200" dirty="0">
                    <a:solidFill>
                      <a:schemeClr val="accent2"/>
                    </a:solidFill>
                    <a:latin typeface="+mn-ea"/>
                    <a:cs typeface="Bebas Neue" charset="0"/>
                    <a:sym typeface="Bebas Neue" charset="0"/>
                  </a:rPr>
                  <a:t>30%</a:t>
                </a:r>
              </a:p>
            </p:txBody>
          </p:sp>
        </p:grpSp>
        <p:cxnSp>
          <p:nvCxnSpPr>
            <p:cNvPr id="83" name="Straight Connector 82"/>
            <p:cNvCxnSpPr/>
            <p:nvPr/>
          </p:nvCxnSpPr>
          <p:spPr>
            <a:xfrm>
              <a:off x="4881901" y="2406454"/>
              <a:ext cx="21804" cy="1594037"/>
            </a:xfrm>
            <a:prstGeom prst="line">
              <a:avLst/>
            </a:prstGeom>
            <a:ln w="19050">
              <a:solidFill>
                <a:schemeClr val="bg2">
                  <a:lumMod val="75000"/>
                </a:schemeClr>
              </a:solidFill>
              <a:prstDash val="sysDot"/>
              <a:headEnd type="oval"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8974680" y="1891543"/>
            <a:ext cx="1193527" cy="2091024"/>
            <a:chOff x="6367886" y="2087314"/>
            <a:chExt cx="1592209" cy="2792932"/>
          </a:xfrm>
        </p:grpSpPr>
        <p:grpSp>
          <p:nvGrpSpPr>
            <p:cNvPr id="87" name="Group 23"/>
            <p:cNvGrpSpPr>
              <a:grpSpLocks/>
            </p:cNvGrpSpPr>
            <p:nvPr/>
          </p:nvGrpSpPr>
          <p:grpSpPr bwMode="auto">
            <a:xfrm>
              <a:off x="6367886" y="2087314"/>
              <a:ext cx="1592209" cy="2792932"/>
              <a:chOff x="0" y="-1789"/>
              <a:chExt cx="1894" cy="3646"/>
            </a:xfrm>
          </p:grpSpPr>
          <p:sp>
            <p:nvSpPr>
              <p:cNvPr id="89" name="Freeform 24"/>
              <p:cNvSpPr>
                <a:spLocks/>
              </p:cNvSpPr>
              <p:nvPr/>
            </p:nvSpPr>
            <p:spPr bwMode="auto">
              <a:xfrm>
                <a:off x="0" y="0"/>
                <a:ext cx="1894" cy="1857"/>
              </a:xfrm>
              <a:custGeom>
                <a:avLst/>
                <a:gdLst>
                  <a:gd name="T0" fmla="*/ 0 w 21600"/>
                  <a:gd name="T1" fmla="*/ 21600 h 21600"/>
                  <a:gd name="T2" fmla="*/ 21600 w 21600"/>
                  <a:gd name="T3" fmla="*/ 21600 h 21600"/>
                  <a:gd name="T4" fmla="*/ 10849 w 21600"/>
                  <a:gd name="T5" fmla="*/ 0 h 21600"/>
                  <a:gd name="T6" fmla="*/ 0 w 21600"/>
                  <a:gd name="T7" fmla="*/ 21600 h 21600"/>
                  <a:gd name="T8" fmla="*/ 0 w 21600"/>
                  <a:gd name="T9" fmla="*/ 21600 h 21600"/>
                </a:gdLst>
                <a:ahLst/>
                <a:cxnLst>
                  <a:cxn ang="0">
                    <a:pos x="T0" y="T1"/>
                  </a:cxn>
                  <a:cxn ang="0">
                    <a:pos x="T2" y="T3"/>
                  </a:cxn>
                  <a:cxn ang="0">
                    <a:pos x="T4" y="T5"/>
                  </a:cxn>
                  <a:cxn ang="0">
                    <a:pos x="T6" y="T7"/>
                  </a:cxn>
                  <a:cxn ang="0">
                    <a:pos x="T8" y="T9"/>
                  </a:cxn>
                </a:cxnLst>
                <a:rect l="0" t="0" r="r" b="b"/>
                <a:pathLst>
                  <a:path w="21600" h="21600">
                    <a:moveTo>
                      <a:pt x="0" y="21600"/>
                    </a:moveTo>
                    <a:lnTo>
                      <a:pt x="21600" y="21600"/>
                    </a:lnTo>
                    <a:cubicBezTo>
                      <a:pt x="15074" y="15093"/>
                      <a:pt x="10849" y="0"/>
                      <a:pt x="10849" y="0"/>
                    </a:cubicBezTo>
                    <a:cubicBezTo>
                      <a:pt x="7796" y="12113"/>
                      <a:pt x="0" y="21600"/>
                      <a:pt x="0" y="21600"/>
                    </a:cubicBezTo>
                    <a:close/>
                    <a:moveTo>
                      <a:pt x="0" y="21600"/>
                    </a:moveTo>
                  </a:path>
                </a:pathLst>
              </a:custGeom>
              <a:solidFill>
                <a:schemeClr val="accent5">
                  <a:alpha val="80000"/>
                </a:schemeClr>
              </a:solidFill>
              <a:ln>
                <a:noFill/>
              </a:ln>
              <a:extLst>
                <a:ext uri="{91240B29-F687-4F45-9708-019B960494DF}">
                  <a14:hiddenLine xmlns:a14="http://schemas.microsoft.com/office/drawing/2010/main" w="25400" cap="flat">
                    <a:solidFill>
                      <a:schemeClr val="tx1">
                        <a:alpha val="79999"/>
                      </a:schemeClr>
                    </a:solidFill>
                    <a:miter lim="800000"/>
                    <a:headEnd type="none" w="med" len="med"/>
                    <a:tailEnd type="none" w="med" len="med"/>
                  </a14:hiddenLine>
                </a:ext>
              </a:extLst>
            </p:spPr>
            <p:txBody>
              <a:bodyPr lIns="0" tIns="0" rIns="0" bIns="0"/>
              <a:lstStyle/>
              <a:p>
                <a:endParaRPr lang="en-US">
                  <a:latin typeface="+mn-ea"/>
                </a:endParaRPr>
              </a:p>
            </p:txBody>
          </p:sp>
          <p:sp>
            <p:nvSpPr>
              <p:cNvPr id="90" name="Rectangle 25"/>
              <p:cNvSpPr>
                <a:spLocks/>
              </p:cNvSpPr>
              <p:nvPr/>
            </p:nvSpPr>
            <p:spPr bwMode="auto">
              <a:xfrm>
                <a:off x="578" y="-1789"/>
                <a:ext cx="745"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a:r>
                  <a:rPr lang="en-US" sz="1200" dirty="0">
                    <a:solidFill>
                      <a:schemeClr val="accent5"/>
                    </a:solidFill>
                    <a:latin typeface="+mn-ea"/>
                    <a:cs typeface="Bebas Neue" charset="0"/>
                    <a:sym typeface="Bebas Neue" charset="0"/>
                  </a:rPr>
                  <a:t>65%</a:t>
                </a:r>
              </a:p>
            </p:txBody>
          </p:sp>
        </p:grpSp>
        <p:cxnSp>
          <p:nvCxnSpPr>
            <p:cNvPr id="88" name="Straight Connector 87"/>
            <p:cNvCxnSpPr/>
            <p:nvPr/>
          </p:nvCxnSpPr>
          <p:spPr>
            <a:xfrm rot="5400000" flipV="1">
              <a:off x="6659990" y="2908313"/>
              <a:ext cx="1008000" cy="4283"/>
            </a:xfrm>
            <a:prstGeom prst="line">
              <a:avLst/>
            </a:prstGeom>
            <a:ln w="19050">
              <a:solidFill>
                <a:schemeClr val="bg2">
                  <a:lumMod val="75000"/>
                </a:schemeClr>
              </a:solidFill>
              <a:prstDash val="sysDot"/>
              <a:headEnd type="oval"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91" name="Group 90"/>
          <p:cNvGrpSpPr/>
          <p:nvPr/>
        </p:nvGrpSpPr>
        <p:grpSpPr>
          <a:xfrm>
            <a:off x="8086979" y="1886636"/>
            <a:ext cx="1194157" cy="2094699"/>
            <a:chOff x="5204412" y="2082406"/>
            <a:chExt cx="1593049" cy="2797840"/>
          </a:xfrm>
        </p:grpSpPr>
        <p:grpSp>
          <p:nvGrpSpPr>
            <p:cNvPr id="92" name="Group 14"/>
            <p:cNvGrpSpPr>
              <a:grpSpLocks/>
            </p:cNvGrpSpPr>
            <p:nvPr/>
          </p:nvGrpSpPr>
          <p:grpSpPr bwMode="auto">
            <a:xfrm>
              <a:off x="5204412" y="2082406"/>
              <a:ext cx="1593049" cy="2797840"/>
              <a:chOff x="0" y="-1020"/>
              <a:chExt cx="1894" cy="3651"/>
            </a:xfrm>
          </p:grpSpPr>
          <p:sp>
            <p:nvSpPr>
              <p:cNvPr id="94" name="Freeform 15"/>
              <p:cNvSpPr>
                <a:spLocks/>
              </p:cNvSpPr>
              <p:nvPr/>
            </p:nvSpPr>
            <p:spPr bwMode="auto">
              <a:xfrm>
                <a:off x="0" y="0"/>
                <a:ext cx="1894" cy="2631"/>
              </a:xfrm>
              <a:custGeom>
                <a:avLst/>
                <a:gdLst>
                  <a:gd name="T0" fmla="*/ 0 w 21600"/>
                  <a:gd name="T1" fmla="*/ 21600 h 21600"/>
                  <a:gd name="T2" fmla="*/ 21600 w 21600"/>
                  <a:gd name="T3" fmla="*/ 21600 h 21600"/>
                  <a:gd name="T4" fmla="*/ 10849 w 21600"/>
                  <a:gd name="T5" fmla="*/ 0 h 21600"/>
                  <a:gd name="T6" fmla="*/ 0 w 21600"/>
                  <a:gd name="T7" fmla="*/ 21600 h 21600"/>
                  <a:gd name="T8" fmla="*/ 0 w 21600"/>
                  <a:gd name="T9" fmla="*/ 21600 h 21600"/>
                </a:gdLst>
                <a:ahLst/>
                <a:cxnLst>
                  <a:cxn ang="0">
                    <a:pos x="T0" y="T1"/>
                  </a:cxn>
                  <a:cxn ang="0">
                    <a:pos x="T2" y="T3"/>
                  </a:cxn>
                  <a:cxn ang="0">
                    <a:pos x="T4" y="T5"/>
                  </a:cxn>
                  <a:cxn ang="0">
                    <a:pos x="T6" y="T7"/>
                  </a:cxn>
                  <a:cxn ang="0">
                    <a:pos x="T8" y="T9"/>
                  </a:cxn>
                </a:cxnLst>
                <a:rect l="0" t="0" r="r" b="b"/>
                <a:pathLst>
                  <a:path w="21600" h="21600">
                    <a:moveTo>
                      <a:pt x="0" y="21600"/>
                    </a:moveTo>
                    <a:lnTo>
                      <a:pt x="21600" y="21600"/>
                    </a:lnTo>
                    <a:cubicBezTo>
                      <a:pt x="15074" y="15093"/>
                      <a:pt x="10849" y="0"/>
                      <a:pt x="10849" y="0"/>
                    </a:cubicBezTo>
                    <a:cubicBezTo>
                      <a:pt x="7796" y="12113"/>
                      <a:pt x="0" y="21600"/>
                      <a:pt x="0" y="21600"/>
                    </a:cubicBezTo>
                    <a:close/>
                    <a:moveTo>
                      <a:pt x="0" y="21600"/>
                    </a:moveTo>
                  </a:path>
                </a:pathLst>
              </a:custGeom>
              <a:solidFill>
                <a:schemeClr val="bg2">
                  <a:lumMod val="25000"/>
                  <a:alpha val="80000"/>
                </a:schemeClr>
              </a:solidFill>
              <a:ln>
                <a:noFill/>
              </a:ln>
              <a:extLst>
                <a:ext uri="{91240B29-F687-4F45-9708-019B960494DF}">
                  <a14:hiddenLine xmlns:a14="http://schemas.microsoft.com/office/drawing/2010/main" w="25400" cap="flat">
                    <a:solidFill>
                      <a:schemeClr val="tx1">
                        <a:alpha val="79999"/>
                      </a:schemeClr>
                    </a:solidFill>
                    <a:miter lim="800000"/>
                    <a:headEnd type="none" w="med" len="med"/>
                    <a:tailEnd type="none" w="med" len="med"/>
                  </a14:hiddenLine>
                </a:ext>
              </a:extLst>
            </p:spPr>
            <p:txBody>
              <a:bodyPr lIns="0" tIns="0" rIns="0" bIns="0"/>
              <a:lstStyle/>
              <a:p>
                <a:endParaRPr lang="en-US">
                  <a:latin typeface="+mn-ea"/>
                </a:endParaRPr>
              </a:p>
            </p:txBody>
          </p:sp>
          <p:sp>
            <p:nvSpPr>
              <p:cNvPr id="95" name="Rectangle 16"/>
              <p:cNvSpPr>
                <a:spLocks/>
              </p:cNvSpPr>
              <p:nvPr/>
            </p:nvSpPr>
            <p:spPr bwMode="auto">
              <a:xfrm>
                <a:off x="570" y="-1020"/>
                <a:ext cx="745"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a:r>
                  <a:rPr lang="en-US" sz="1200" dirty="0">
                    <a:solidFill>
                      <a:schemeClr val="bg2">
                        <a:lumMod val="50000"/>
                      </a:schemeClr>
                    </a:solidFill>
                    <a:latin typeface="+mn-ea"/>
                    <a:cs typeface="Bebas Neue" charset="0"/>
                    <a:sym typeface="Bebas Neue" charset="0"/>
                  </a:rPr>
                  <a:t>85%</a:t>
                </a:r>
              </a:p>
            </p:txBody>
          </p:sp>
        </p:grpSp>
        <p:cxnSp>
          <p:nvCxnSpPr>
            <p:cNvPr id="93" name="Straight Connector 92"/>
            <p:cNvCxnSpPr/>
            <p:nvPr/>
          </p:nvCxnSpPr>
          <p:spPr>
            <a:xfrm rot="5400000" flipV="1">
              <a:off x="5775321" y="2633036"/>
              <a:ext cx="432000" cy="4284"/>
            </a:xfrm>
            <a:prstGeom prst="line">
              <a:avLst/>
            </a:prstGeom>
            <a:ln w="19050">
              <a:solidFill>
                <a:schemeClr val="bg2">
                  <a:lumMod val="75000"/>
                </a:schemeClr>
              </a:solidFill>
              <a:prstDash val="sysDot"/>
              <a:headEnd type="oval"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9795299" y="1896608"/>
            <a:ext cx="1193527" cy="2087232"/>
            <a:chOff x="7507820" y="2092379"/>
            <a:chExt cx="1592209" cy="2787867"/>
          </a:xfrm>
        </p:grpSpPr>
        <p:grpSp>
          <p:nvGrpSpPr>
            <p:cNvPr id="97" name="Group 26"/>
            <p:cNvGrpSpPr>
              <a:grpSpLocks/>
            </p:cNvGrpSpPr>
            <p:nvPr/>
          </p:nvGrpSpPr>
          <p:grpSpPr bwMode="auto">
            <a:xfrm>
              <a:off x="7507820" y="2092379"/>
              <a:ext cx="1592209" cy="2787867"/>
              <a:chOff x="0" y="-2562"/>
              <a:chExt cx="1894" cy="3636"/>
            </a:xfrm>
          </p:grpSpPr>
          <p:sp>
            <p:nvSpPr>
              <p:cNvPr id="99" name="Freeform 27"/>
              <p:cNvSpPr>
                <a:spLocks/>
              </p:cNvSpPr>
              <p:nvPr/>
            </p:nvSpPr>
            <p:spPr bwMode="auto">
              <a:xfrm>
                <a:off x="0" y="0"/>
                <a:ext cx="1894" cy="1074"/>
              </a:xfrm>
              <a:custGeom>
                <a:avLst/>
                <a:gdLst>
                  <a:gd name="T0" fmla="*/ 0 w 21600"/>
                  <a:gd name="T1" fmla="*/ 21600 h 21600"/>
                  <a:gd name="T2" fmla="*/ 21600 w 21600"/>
                  <a:gd name="T3" fmla="*/ 21600 h 21600"/>
                  <a:gd name="T4" fmla="*/ 10849 w 21600"/>
                  <a:gd name="T5" fmla="*/ 0 h 21600"/>
                  <a:gd name="T6" fmla="*/ 0 w 21600"/>
                  <a:gd name="T7" fmla="*/ 21600 h 21600"/>
                  <a:gd name="T8" fmla="*/ 0 w 21600"/>
                  <a:gd name="T9" fmla="*/ 21600 h 21600"/>
                </a:gdLst>
                <a:ahLst/>
                <a:cxnLst>
                  <a:cxn ang="0">
                    <a:pos x="T0" y="T1"/>
                  </a:cxn>
                  <a:cxn ang="0">
                    <a:pos x="T2" y="T3"/>
                  </a:cxn>
                  <a:cxn ang="0">
                    <a:pos x="T4" y="T5"/>
                  </a:cxn>
                  <a:cxn ang="0">
                    <a:pos x="T6" y="T7"/>
                  </a:cxn>
                  <a:cxn ang="0">
                    <a:pos x="T8" y="T9"/>
                  </a:cxn>
                </a:cxnLst>
                <a:rect l="0" t="0" r="r" b="b"/>
                <a:pathLst>
                  <a:path w="21600" h="21600">
                    <a:moveTo>
                      <a:pt x="0" y="21600"/>
                    </a:moveTo>
                    <a:lnTo>
                      <a:pt x="21600" y="21600"/>
                    </a:lnTo>
                    <a:cubicBezTo>
                      <a:pt x="15074" y="15093"/>
                      <a:pt x="10849" y="0"/>
                      <a:pt x="10849" y="0"/>
                    </a:cubicBezTo>
                    <a:cubicBezTo>
                      <a:pt x="7796" y="12113"/>
                      <a:pt x="0" y="21600"/>
                      <a:pt x="0" y="21600"/>
                    </a:cubicBezTo>
                    <a:close/>
                    <a:moveTo>
                      <a:pt x="0" y="21600"/>
                    </a:moveTo>
                  </a:path>
                </a:pathLst>
              </a:custGeom>
              <a:solidFill>
                <a:schemeClr val="accent6">
                  <a:alpha val="80000"/>
                </a:schemeClr>
              </a:solidFill>
              <a:ln>
                <a:noFill/>
              </a:ln>
              <a:extLst>
                <a:ext uri="{91240B29-F687-4F45-9708-019B960494DF}">
                  <a14:hiddenLine xmlns:a14="http://schemas.microsoft.com/office/drawing/2010/main" w="25400" cap="flat">
                    <a:solidFill>
                      <a:schemeClr val="tx1">
                        <a:alpha val="79999"/>
                      </a:schemeClr>
                    </a:solidFill>
                    <a:miter lim="800000"/>
                    <a:headEnd type="none" w="med" len="med"/>
                    <a:tailEnd type="none" w="med" len="med"/>
                  </a14:hiddenLine>
                </a:ext>
              </a:extLst>
            </p:spPr>
            <p:txBody>
              <a:bodyPr lIns="0" tIns="0" rIns="0" bIns="0"/>
              <a:lstStyle/>
              <a:p>
                <a:endParaRPr lang="en-US">
                  <a:latin typeface="+mn-ea"/>
                </a:endParaRPr>
              </a:p>
            </p:txBody>
          </p:sp>
          <p:sp>
            <p:nvSpPr>
              <p:cNvPr id="100" name="Rectangle 28"/>
              <p:cNvSpPr>
                <a:spLocks/>
              </p:cNvSpPr>
              <p:nvPr/>
            </p:nvSpPr>
            <p:spPr bwMode="auto">
              <a:xfrm>
                <a:off x="590" y="-2562"/>
                <a:ext cx="745"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a:r>
                  <a:rPr lang="en-US" sz="1200" dirty="0">
                    <a:solidFill>
                      <a:schemeClr val="accent6"/>
                    </a:solidFill>
                    <a:latin typeface="+mn-ea"/>
                    <a:cs typeface="Bebas Neue" charset="0"/>
                    <a:sym typeface="Bebas Neue" charset="0"/>
                  </a:rPr>
                  <a:t>35%</a:t>
                </a:r>
              </a:p>
            </p:txBody>
          </p:sp>
        </p:grpSp>
        <p:cxnSp>
          <p:nvCxnSpPr>
            <p:cNvPr id="98" name="Straight Connector 97"/>
            <p:cNvCxnSpPr/>
            <p:nvPr/>
          </p:nvCxnSpPr>
          <p:spPr>
            <a:xfrm>
              <a:off x="8320445" y="2406454"/>
              <a:ext cx="0" cy="1594037"/>
            </a:xfrm>
            <a:prstGeom prst="line">
              <a:avLst/>
            </a:prstGeom>
            <a:ln w="19050">
              <a:solidFill>
                <a:schemeClr val="bg2">
                  <a:lumMod val="75000"/>
                </a:schemeClr>
              </a:solidFill>
              <a:prstDash val="sysDot"/>
              <a:headEnd type="oval" w="lg" len="lg"/>
              <a:tailEnd type="none" w="lg" len="lg"/>
            </a:ln>
          </p:spPr>
          <p:style>
            <a:lnRef idx="1">
              <a:schemeClr val="accent1"/>
            </a:lnRef>
            <a:fillRef idx="0">
              <a:schemeClr val="accent1"/>
            </a:fillRef>
            <a:effectRef idx="0">
              <a:schemeClr val="accent1"/>
            </a:effectRef>
            <a:fontRef idx="minor">
              <a:schemeClr val="tx1"/>
            </a:fontRef>
          </p:style>
        </p:cxnSp>
      </p:grpSp>
      <p:sp>
        <p:nvSpPr>
          <p:cNvPr id="101" name="Content Placeholder 2"/>
          <p:cNvSpPr txBox="1">
            <a:spLocks/>
          </p:cNvSpPr>
          <p:nvPr/>
        </p:nvSpPr>
        <p:spPr>
          <a:xfrm>
            <a:off x="1180335" y="4823005"/>
            <a:ext cx="3807068" cy="108257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d-ID" sz="2000" b="1" dirty="0">
                <a:solidFill>
                  <a:schemeClr val="tx1">
                    <a:lumMod val="75000"/>
                    <a:lumOff val="25000"/>
                  </a:schemeClr>
                </a:solidFill>
                <a:latin typeface="+mn-ea"/>
              </a:rPr>
              <a:t>201</a:t>
            </a:r>
            <a:r>
              <a:rPr lang="en-US" sz="2000" b="1" dirty="0">
                <a:solidFill>
                  <a:schemeClr val="tx1">
                    <a:lumMod val="75000"/>
                    <a:lumOff val="25000"/>
                  </a:schemeClr>
                </a:solidFill>
                <a:latin typeface="+mn-ea"/>
              </a:rPr>
              <a:t>8</a:t>
            </a:r>
            <a:r>
              <a:rPr lang="id-ID" sz="2000" b="1" dirty="0">
                <a:solidFill>
                  <a:schemeClr val="tx1">
                    <a:lumMod val="75000"/>
                    <a:lumOff val="25000"/>
                  </a:schemeClr>
                </a:solidFill>
                <a:latin typeface="+mn-ea"/>
              </a:rPr>
              <a:t> </a:t>
            </a:r>
            <a:r>
              <a:rPr lang="zh-CN" altLang="en-US" sz="2000" b="1" dirty="0">
                <a:solidFill>
                  <a:schemeClr val="tx1">
                    <a:lumMod val="75000"/>
                    <a:lumOff val="25000"/>
                  </a:schemeClr>
                </a:solidFill>
                <a:latin typeface="+mn-ea"/>
              </a:rPr>
              <a:t>Sales</a:t>
            </a:r>
            <a:endParaRPr lang="id-ID" sz="2000" b="1" dirty="0">
              <a:solidFill>
                <a:schemeClr val="tx1">
                  <a:lumMod val="75000"/>
                  <a:lumOff val="25000"/>
                </a:schemeClr>
              </a:solidFill>
              <a:latin typeface="+mn-ea"/>
            </a:endParaRPr>
          </a:p>
          <a:p>
            <a:pPr marL="0" indent="0" algn="ctr">
              <a:buNone/>
            </a:pPr>
            <a:r>
              <a:rPr lang="zh-CN" altLang="en-US" sz="1100" dirty="0">
                <a:solidFill>
                  <a:schemeClr val="bg1">
                    <a:lumMod val="65000"/>
                  </a:schemeClr>
                </a:solidFill>
                <a:latin typeface="+mn-ea"/>
              </a:rPr>
              <a:t>Add a detailed text description here, suggesting that it is relevant to the title and conforms to the overall language style, and the language description is as concise and vivid as possible. Try to control the number of words per slide</a:t>
            </a:r>
            <a:r>
              <a:rPr lang="en-US" altLang="zh-CN" sz="1100" dirty="0">
                <a:solidFill>
                  <a:schemeClr val="bg1">
                    <a:lumMod val="65000"/>
                  </a:schemeClr>
                </a:solidFill>
                <a:latin typeface="+mn-ea"/>
              </a:rPr>
              <a:t>200</a:t>
            </a:r>
            <a:r>
              <a:rPr lang="zh-CN" altLang="en-US" sz="1100" dirty="0">
                <a:solidFill>
                  <a:schemeClr val="bg1">
                    <a:lumMod val="65000"/>
                  </a:schemeClr>
                </a:solidFill>
                <a:latin typeface="+mn-ea"/>
              </a:rPr>
              <a:t>within the word, according to statistics the best control of each slide per page</a:t>
            </a:r>
            <a:r>
              <a:rPr lang="en-US" altLang="zh-CN" sz="1100" dirty="0">
                <a:solidFill>
                  <a:schemeClr val="bg1">
                    <a:lumMod val="65000"/>
                  </a:schemeClr>
                </a:solidFill>
                <a:latin typeface="+mn-ea"/>
              </a:rPr>
              <a:t>5th</a:t>
            </a:r>
            <a:r>
              <a:rPr lang="zh-CN" altLang="en-US" sz="1100" dirty="0">
                <a:solidFill>
                  <a:schemeClr val="bg1">
                    <a:lumMod val="65000"/>
                  </a:schemeClr>
                </a:solidFill>
                <a:latin typeface="+mn-ea"/>
              </a:rPr>
              <a:t>Within minutes.</a:t>
            </a:r>
            <a:endParaRPr lang="en-US" sz="1100" dirty="0">
              <a:solidFill>
                <a:schemeClr val="bg1">
                  <a:lumMod val="65000"/>
                </a:schemeClr>
              </a:solidFill>
              <a:latin typeface="+mn-ea"/>
            </a:endParaRPr>
          </a:p>
        </p:txBody>
      </p:sp>
      <p:sp>
        <p:nvSpPr>
          <p:cNvPr id="102" name="Content Placeholder 2"/>
          <p:cNvSpPr txBox="1">
            <a:spLocks/>
          </p:cNvSpPr>
          <p:nvPr/>
        </p:nvSpPr>
        <p:spPr>
          <a:xfrm>
            <a:off x="6803168" y="4840973"/>
            <a:ext cx="3807068" cy="1064602"/>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d-ID" sz="2000" b="1" dirty="0">
                <a:solidFill>
                  <a:schemeClr val="tx1">
                    <a:lumMod val="75000"/>
                    <a:lumOff val="25000"/>
                  </a:schemeClr>
                </a:solidFill>
                <a:latin typeface="+mn-ea"/>
              </a:rPr>
              <a:t>201</a:t>
            </a:r>
            <a:r>
              <a:rPr lang="en-US" sz="2000" b="1" dirty="0">
                <a:solidFill>
                  <a:schemeClr val="tx1">
                    <a:lumMod val="75000"/>
                    <a:lumOff val="25000"/>
                  </a:schemeClr>
                </a:solidFill>
                <a:latin typeface="+mn-ea"/>
              </a:rPr>
              <a:t>9</a:t>
            </a:r>
            <a:r>
              <a:rPr lang="id-ID" sz="2000" b="1" dirty="0">
                <a:solidFill>
                  <a:schemeClr val="tx1">
                    <a:lumMod val="75000"/>
                    <a:lumOff val="25000"/>
                  </a:schemeClr>
                </a:solidFill>
                <a:latin typeface="+mn-ea"/>
              </a:rPr>
              <a:t> </a:t>
            </a:r>
            <a:r>
              <a:rPr lang="zh-CN" altLang="en-US" sz="2000" b="1" dirty="0">
                <a:solidFill>
                  <a:schemeClr val="tx1">
                    <a:lumMod val="75000"/>
                    <a:lumOff val="25000"/>
                  </a:schemeClr>
                </a:solidFill>
                <a:latin typeface="+mn-ea"/>
              </a:rPr>
              <a:t>Sales</a:t>
            </a:r>
            <a:endParaRPr lang="id-ID" sz="2000" b="1" dirty="0">
              <a:solidFill>
                <a:schemeClr val="tx1">
                  <a:lumMod val="75000"/>
                  <a:lumOff val="25000"/>
                </a:schemeClr>
              </a:solidFill>
              <a:latin typeface="+mn-ea"/>
            </a:endParaRPr>
          </a:p>
          <a:p>
            <a:pPr marL="0" indent="0" algn="ctr">
              <a:buNone/>
            </a:pPr>
            <a:r>
              <a:rPr lang="zh-CN" altLang="en-US" sz="1100" dirty="0">
                <a:solidFill>
                  <a:schemeClr val="bg1">
                    <a:lumMod val="65000"/>
                  </a:schemeClr>
                </a:solidFill>
                <a:latin typeface="+mn-ea"/>
              </a:rPr>
              <a:t>Add a detailed text description here, suggesting that it is relevant to the title and conforms to the overall language style, and the language description is as concise and vivid as possible. Try to control the number of words per slide</a:t>
            </a:r>
            <a:r>
              <a:rPr lang="en-US" altLang="zh-CN" sz="1100" dirty="0">
                <a:solidFill>
                  <a:schemeClr val="bg1">
                    <a:lumMod val="65000"/>
                  </a:schemeClr>
                </a:solidFill>
                <a:latin typeface="+mn-ea"/>
              </a:rPr>
              <a:t>200</a:t>
            </a:r>
            <a:r>
              <a:rPr lang="zh-CN" altLang="en-US" sz="1100" dirty="0">
                <a:solidFill>
                  <a:schemeClr val="bg1">
                    <a:lumMod val="65000"/>
                  </a:schemeClr>
                </a:solidFill>
                <a:latin typeface="+mn-ea"/>
              </a:rPr>
              <a:t>within the word, according to statistics the best control of each slide per page</a:t>
            </a:r>
            <a:r>
              <a:rPr lang="en-US" altLang="zh-CN" sz="1100" dirty="0">
                <a:solidFill>
                  <a:schemeClr val="bg1">
                    <a:lumMod val="65000"/>
                  </a:schemeClr>
                </a:solidFill>
                <a:latin typeface="+mn-ea"/>
              </a:rPr>
              <a:t>5th</a:t>
            </a:r>
            <a:r>
              <a:rPr lang="zh-CN" altLang="en-US" sz="1100" dirty="0">
                <a:solidFill>
                  <a:schemeClr val="bg1">
                    <a:lumMod val="65000"/>
                  </a:schemeClr>
                </a:solidFill>
                <a:latin typeface="+mn-ea"/>
              </a:rPr>
              <a:t>Within minutes.</a:t>
            </a:r>
            <a:endParaRPr lang="en-US" altLang="zh-CN" sz="1100" dirty="0">
              <a:solidFill>
                <a:schemeClr val="bg1">
                  <a:lumMod val="65000"/>
                </a:schemeClr>
              </a:solidFill>
              <a:latin typeface="+mn-ea"/>
            </a:endParaRPr>
          </a:p>
        </p:txBody>
      </p:sp>
      <p:cxnSp>
        <p:nvCxnSpPr>
          <p:cNvPr id="103" name="Straight Connector 102"/>
          <p:cNvCxnSpPr/>
          <p:nvPr/>
        </p:nvCxnSpPr>
        <p:spPr>
          <a:xfrm>
            <a:off x="6072812" y="1903539"/>
            <a:ext cx="0" cy="4074606"/>
          </a:xfrm>
          <a:prstGeom prst="line">
            <a:avLst/>
          </a:prstGeom>
          <a:ln w="12700">
            <a:solidFill>
              <a:schemeClr val="bg1">
                <a:lumMod val="8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grpSp>
        <p:nvGrpSpPr>
          <p:cNvPr id="110" name="Group 109"/>
          <p:cNvGrpSpPr>
            <a:grpSpLocks noChangeAspect="1"/>
          </p:cNvGrpSpPr>
          <p:nvPr/>
        </p:nvGrpSpPr>
        <p:grpSpPr>
          <a:xfrm>
            <a:off x="2841423" y="4254369"/>
            <a:ext cx="486000" cy="486000"/>
            <a:chOff x="4194682" y="3591889"/>
            <a:chExt cx="376085" cy="376085"/>
          </a:xfrm>
        </p:grpSpPr>
        <p:sp>
          <p:nvSpPr>
            <p:cNvPr id="111" name="Oval 110"/>
            <p:cNvSpPr>
              <a:spLocks noChangeAspect="1"/>
            </p:cNvSpPr>
            <p:nvPr/>
          </p:nvSpPr>
          <p:spPr>
            <a:xfrm>
              <a:off x="4194682" y="3591889"/>
              <a:ext cx="376085" cy="37608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112" name="TextBox 111"/>
            <p:cNvSpPr txBox="1"/>
            <p:nvPr/>
          </p:nvSpPr>
          <p:spPr>
            <a:xfrm>
              <a:off x="4304316" y="3609294"/>
              <a:ext cx="156815" cy="333437"/>
            </a:xfrm>
            <a:prstGeom prst="rect">
              <a:avLst/>
            </a:prstGeom>
            <a:noFill/>
          </p:spPr>
          <p:txBody>
            <a:bodyPr wrap="square" rtlCol="0">
              <a:spAutoFit/>
            </a:bodyPr>
            <a:lstStyle/>
            <a:p>
              <a:pPr algn="ctr"/>
              <a:r>
                <a:rPr lang="en-US" sz="2200" dirty="0">
                  <a:solidFill>
                    <a:schemeClr val="bg1">
                      <a:lumMod val="95000"/>
                    </a:schemeClr>
                  </a:solidFill>
                  <a:latin typeface="+mn-ea"/>
                </a:rPr>
                <a:t>1st</a:t>
              </a:r>
              <a:endParaRPr lang="id-ID" sz="2200" dirty="0">
                <a:solidFill>
                  <a:schemeClr val="bg1">
                    <a:lumMod val="95000"/>
                  </a:schemeClr>
                </a:solidFill>
                <a:latin typeface="+mn-ea"/>
              </a:endParaRPr>
            </a:p>
          </p:txBody>
        </p:sp>
      </p:grpSp>
      <p:grpSp>
        <p:nvGrpSpPr>
          <p:cNvPr id="113" name="Group 112"/>
          <p:cNvGrpSpPr>
            <a:grpSpLocks noChangeAspect="1"/>
          </p:cNvGrpSpPr>
          <p:nvPr/>
        </p:nvGrpSpPr>
        <p:grpSpPr>
          <a:xfrm>
            <a:off x="8439873" y="4230769"/>
            <a:ext cx="486000" cy="486000"/>
            <a:chOff x="4194682" y="3591889"/>
            <a:chExt cx="376085" cy="376085"/>
          </a:xfrm>
        </p:grpSpPr>
        <p:sp>
          <p:nvSpPr>
            <p:cNvPr id="114" name="Oval 113"/>
            <p:cNvSpPr>
              <a:spLocks noChangeAspect="1"/>
            </p:cNvSpPr>
            <p:nvPr/>
          </p:nvSpPr>
          <p:spPr>
            <a:xfrm>
              <a:off x="4194682" y="3591889"/>
              <a:ext cx="376085" cy="37608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115" name="TextBox 114"/>
            <p:cNvSpPr txBox="1"/>
            <p:nvPr/>
          </p:nvSpPr>
          <p:spPr>
            <a:xfrm>
              <a:off x="4304316" y="3609294"/>
              <a:ext cx="156815" cy="333436"/>
            </a:xfrm>
            <a:prstGeom prst="rect">
              <a:avLst/>
            </a:prstGeom>
            <a:noFill/>
          </p:spPr>
          <p:txBody>
            <a:bodyPr wrap="square" rtlCol="0">
              <a:spAutoFit/>
            </a:bodyPr>
            <a:lstStyle/>
            <a:p>
              <a:pPr algn="ctr"/>
              <a:r>
                <a:rPr lang="en-US" sz="2200" dirty="0">
                  <a:solidFill>
                    <a:schemeClr val="bg1">
                      <a:lumMod val="95000"/>
                    </a:schemeClr>
                  </a:solidFill>
                  <a:latin typeface="+mn-ea"/>
                </a:rPr>
                <a:t>2</a:t>
              </a:r>
              <a:endParaRPr lang="id-ID" sz="2200" dirty="0">
                <a:solidFill>
                  <a:schemeClr val="bg1">
                    <a:lumMod val="95000"/>
                  </a:schemeClr>
                </a:solidFill>
                <a:latin typeface="+mn-ea"/>
              </a:endParaRPr>
            </a:p>
          </p:txBody>
        </p:sp>
      </p:grpSp>
      <p:sp>
        <p:nvSpPr>
          <p:cNvPr id="116" name="TextBox 115"/>
          <p:cNvSpPr txBox="1"/>
          <p:nvPr/>
        </p:nvSpPr>
        <p:spPr>
          <a:xfrm>
            <a:off x="1143676" y="3758751"/>
            <a:ext cx="664647" cy="261610"/>
          </a:xfrm>
          <a:prstGeom prst="rect">
            <a:avLst/>
          </a:prstGeom>
          <a:noFill/>
        </p:spPr>
        <p:txBody>
          <a:bodyPr wrap="square" rtlCol="0">
            <a:spAutoFit/>
          </a:bodyPr>
          <a:lstStyle/>
          <a:p>
            <a:pPr algn="ctr"/>
            <a:r>
              <a:rPr lang="zh-CN" altLang="en-US" sz="1100" b="1" dirty="0">
                <a:solidFill>
                  <a:schemeClr val="bg1">
                    <a:lumMod val="95000"/>
                  </a:schemeClr>
                </a:solidFill>
                <a:latin typeface="+mn-ea"/>
              </a:rPr>
              <a:t>Title</a:t>
            </a:r>
            <a:endParaRPr lang="id-ID" sz="1100" b="1" dirty="0">
              <a:solidFill>
                <a:schemeClr val="bg1">
                  <a:lumMod val="95000"/>
                </a:schemeClr>
              </a:solidFill>
              <a:latin typeface="+mn-ea"/>
            </a:endParaRPr>
          </a:p>
        </p:txBody>
      </p:sp>
      <p:sp>
        <p:nvSpPr>
          <p:cNvPr id="117" name="TextBox 116"/>
          <p:cNvSpPr txBox="1"/>
          <p:nvPr/>
        </p:nvSpPr>
        <p:spPr>
          <a:xfrm>
            <a:off x="1934493" y="3763770"/>
            <a:ext cx="664647" cy="261610"/>
          </a:xfrm>
          <a:prstGeom prst="rect">
            <a:avLst/>
          </a:prstGeom>
          <a:noFill/>
        </p:spPr>
        <p:txBody>
          <a:bodyPr wrap="square" rtlCol="0">
            <a:spAutoFit/>
          </a:bodyPr>
          <a:lstStyle/>
          <a:p>
            <a:pPr algn="ctr"/>
            <a:r>
              <a:rPr lang="zh-CN" altLang="en-US" sz="1100" b="1" dirty="0">
                <a:solidFill>
                  <a:schemeClr val="bg1">
                    <a:lumMod val="95000"/>
                  </a:schemeClr>
                </a:solidFill>
                <a:latin typeface="+mn-ea"/>
              </a:rPr>
              <a:t>Title</a:t>
            </a:r>
            <a:endParaRPr lang="id-ID" altLang="zh-CN" sz="1100" b="1" dirty="0">
              <a:solidFill>
                <a:schemeClr val="bg1">
                  <a:lumMod val="95000"/>
                </a:schemeClr>
              </a:solidFill>
              <a:latin typeface="+mn-ea"/>
            </a:endParaRPr>
          </a:p>
        </p:txBody>
      </p:sp>
      <p:sp>
        <p:nvSpPr>
          <p:cNvPr id="118" name="TextBox 117"/>
          <p:cNvSpPr txBox="1"/>
          <p:nvPr/>
        </p:nvSpPr>
        <p:spPr>
          <a:xfrm>
            <a:off x="2733464" y="3752577"/>
            <a:ext cx="731635" cy="261610"/>
          </a:xfrm>
          <a:prstGeom prst="rect">
            <a:avLst/>
          </a:prstGeom>
          <a:noFill/>
        </p:spPr>
        <p:txBody>
          <a:bodyPr wrap="square" rtlCol="0">
            <a:spAutoFit/>
          </a:bodyPr>
          <a:lstStyle/>
          <a:p>
            <a:pPr algn="ctr"/>
            <a:r>
              <a:rPr lang="zh-CN" altLang="en-US" sz="1100" b="1" dirty="0">
                <a:solidFill>
                  <a:schemeClr val="bg1">
                    <a:lumMod val="95000"/>
                  </a:schemeClr>
                </a:solidFill>
                <a:latin typeface="+mn-ea"/>
              </a:rPr>
              <a:t>Title</a:t>
            </a:r>
            <a:endParaRPr lang="id-ID" altLang="zh-CN" sz="1100" b="1" dirty="0">
              <a:solidFill>
                <a:schemeClr val="bg1">
                  <a:lumMod val="95000"/>
                </a:schemeClr>
              </a:solidFill>
              <a:latin typeface="+mn-ea"/>
            </a:endParaRPr>
          </a:p>
        </p:txBody>
      </p:sp>
      <p:sp>
        <p:nvSpPr>
          <p:cNvPr id="119" name="TextBox 118"/>
          <p:cNvSpPr txBox="1"/>
          <p:nvPr/>
        </p:nvSpPr>
        <p:spPr>
          <a:xfrm>
            <a:off x="3648223" y="3758751"/>
            <a:ext cx="664647" cy="261610"/>
          </a:xfrm>
          <a:prstGeom prst="rect">
            <a:avLst/>
          </a:prstGeom>
          <a:noFill/>
        </p:spPr>
        <p:txBody>
          <a:bodyPr wrap="square" rtlCol="0">
            <a:spAutoFit/>
          </a:bodyPr>
          <a:lstStyle/>
          <a:p>
            <a:pPr algn="ctr"/>
            <a:r>
              <a:rPr lang="zh-CN" altLang="en-US" sz="1100" b="1" dirty="0">
                <a:solidFill>
                  <a:schemeClr val="bg1">
                    <a:lumMod val="95000"/>
                  </a:schemeClr>
                </a:solidFill>
                <a:latin typeface="+mn-ea"/>
              </a:rPr>
              <a:t>Title</a:t>
            </a:r>
            <a:endParaRPr lang="id-ID" altLang="zh-CN" sz="1100" b="1" dirty="0">
              <a:solidFill>
                <a:schemeClr val="bg1">
                  <a:lumMod val="95000"/>
                </a:schemeClr>
              </a:solidFill>
              <a:latin typeface="+mn-ea"/>
            </a:endParaRPr>
          </a:p>
        </p:txBody>
      </p:sp>
      <p:sp>
        <p:nvSpPr>
          <p:cNvPr id="120" name="TextBox 119"/>
          <p:cNvSpPr txBox="1"/>
          <p:nvPr/>
        </p:nvSpPr>
        <p:spPr>
          <a:xfrm>
            <a:off x="4475792" y="3768784"/>
            <a:ext cx="664647" cy="261610"/>
          </a:xfrm>
          <a:prstGeom prst="rect">
            <a:avLst/>
          </a:prstGeom>
          <a:noFill/>
        </p:spPr>
        <p:txBody>
          <a:bodyPr wrap="square" rtlCol="0">
            <a:spAutoFit/>
          </a:bodyPr>
          <a:lstStyle/>
          <a:p>
            <a:pPr algn="ctr"/>
            <a:r>
              <a:rPr lang="zh-CN" altLang="en-US" sz="1100" b="1" dirty="0">
                <a:solidFill>
                  <a:schemeClr val="bg1">
                    <a:lumMod val="95000"/>
                  </a:schemeClr>
                </a:solidFill>
                <a:latin typeface="+mn-ea"/>
              </a:rPr>
              <a:t>Title</a:t>
            </a:r>
            <a:endParaRPr lang="id-ID" altLang="zh-CN" sz="1100" b="1" dirty="0">
              <a:solidFill>
                <a:schemeClr val="bg1">
                  <a:lumMod val="95000"/>
                </a:schemeClr>
              </a:solidFill>
              <a:latin typeface="+mn-ea"/>
            </a:endParaRPr>
          </a:p>
        </p:txBody>
      </p:sp>
      <p:sp>
        <p:nvSpPr>
          <p:cNvPr id="121" name="TextBox 120"/>
          <p:cNvSpPr txBox="1"/>
          <p:nvPr/>
        </p:nvSpPr>
        <p:spPr>
          <a:xfrm>
            <a:off x="6741461" y="3723560"/>
            <a:ext cx="664647" cy="261610"/>
          </a:xfrm>
          <a:prstGeom prst="rect">
            <a:avLst/>
          </a:prstGeom>
          <a:noFill/>
        </p:spPr>
        <p:txBody>
          <a:bodyPr wrap="square" rtlCol="0">
            <a:spAutoFit/>
          </a:bodyPr>
          <a:lstStyle/>
          <a:p>
            <a:pPr algn="ctr"/>
            <a:r>
              <a:rPr lang="zh-CN" altLang="en-US" sz="1100" b="1" dirty="0">
                <a:solidFill>
                  <a:schemeClr val="bg1">
                    <a:lumMod val="95000"/>
                  </a:schemeClr>
                </a:solidFill>
                <a:latin typeface="+mn-ea"/>
              </a:rPr>
              <a:t>Title</a:t>
            </a:r>
            <a:endParaRPr lang="id-ID" altLang="zh-CN" sz="1100" b="1" dirty="0">
              <a:solidFill>
                <a:schemeClr val="bg1">
                  <a:lumMod val="95000"/>
                </a:schemeClr>
              </a:solidFill>
              <a:latin typeface="+mn-ea"/>
            </a:endParaRPr>
          </a:p>
        </p:txBody>
      </p:sp>
      <p:sp>
        <p:nvSpPr>
          <p:cNvPr id="122" name="TextBox 121"/>
          <p:cNvSpPr txBox="1"/>
          <p:nvPr/>
        </p:nvSpPr>
        <p:spPr>
          <a:xfrm>
            <a:off x="7532278" y="3728579"/>
            <a:ext cx="664647" cy="261610"/>
          </a:xfrm>
          <a:prstGeom prst="rect">
            <a:avLst/>
          </a:prstGeom>
          <a:noFill/>
        </p:spPr>
        <p:txBody>
          <a:bodyPr wrap="square" rtlCol="0">
            <a:spAutoFit/>
          </a:bodyPr>
          <a:lstStyle/>
          <a:p>
            <a:pPr algn="ctr"/>
            <a:r>
              <a:rPr lang="zh-CN" altLang="en-US" sz="1100" b="1" dirty="0">
                <a:solidFill>
                  <a:schemeClr val="bg1">
                    <a:lumMod val="95000"/>
                  </a:schemeClr>
                </a:solidFill>
                <a:latin typeface="+mn-ea"/>
              </a:rPr>
              <a:t>Title</a:t>
            </a:r>
            <a:endParaRPr lang="id-ID" altLang="zh-CN" sz="1100" b="1" dirty="0">
              <a:solidFill>
                <a:schemeClr val="bg1">
                  <a:lumMod val="95000"/>
                </a:schemeClr>
              </a:solidFill>
              <a:latin typeface="+mn-ea"/>
            </a:endParaRPr>
          </a:p>
        </p:txBody>
      </p:sp>
      <p:sp>
        <p:nvSpPr>
          <p:cNvPr id="123" name="TextBox 122"/>
          <p:cNvSpPr txBox="1"/>
          <p:nvPr/>
        </p:nvSpPr>
        <p:spPr>
          <a:xfrm>
            <a:off x="8331249" y="3717386"/>
            <a:ext cx="731635" cy="261610"/>
          </a:xfrm>
          <a:prstGeom prst="rect">
            <a:avLst/>
          </a:prstGeom>
          <a:noFill/>
        </p:spPr>
        <p:txBody>
          <a:bodyPr wrap="square" rtlCol="0">
            <a:spAutoFit/>
          </a:bodyPr>
          <a:lstStyle/>
          <a:p>
            <a:pPr algn="ctr"/>
            <a:r>
              <a:rPr lang="zh-CN" altLang="en-US" sz="1100" b="1" dirty="0">
                <a:solidFill>
                  <a:schemeClr val="bg1">
                    <a:lumMod val="95000"/>
                  </a:schemeClr>
                </a:solidFill>
                <a:latin typeface="+mn-ea"/>
              </a:rPr>
              <a:t>Title</a:t>
            </a:r>
            <a:endParaRPr lang="id-ID" altLang="zh-CN" sz="1100" b="1" dirty="0">
              <a:solidFill>
                <a:schemeClr val="bg1">
                  <a:lumMod val="95000"/>
                </a:schemeClr>
              </a:solidFill>
              <a:latin typeface="+mn-ea"/>
            </a:endParaRPr>
          </a:p>
        </p:txBody>
      </p:sp>
      <p:sp>
        <p:nvSpPr>
          <p:cNvPr id="124" name="TextBox 123"/>
          <p:cNvSpPr txBox="1"/>
          <p:nvPr/>
        </p:nvSpPr>
        <p:spPr>
          <a:xfrm>
            <a:off x="9246008" y="3723560"/>
            <a:ext cx="664647" cy="261610"/>
          </a:xfrm>
          <a:prstGeom prst="rect">
            <a:avLst/>
          </a:prstGeom>
          <a:noFill/>
        </p:spPr>
        <p:txBody>
          <a:bodyPr wrap="square" rtlCol="0">
            <a:spAutoFit/>
          </a:bodyPr>
          <a:lstStyle/>
          <a:p>
            <a:pPr algn="ctr"/>
            <a:r>
              <a:rPr lang="zh-CN" altLang="en-US" sz="1100" b="1" dirty="0">
                <a:solidFill>
                  <a:schemeClr val="bg1">
                    <a:lumMod val="95000"/>
                  </a:schemeClr>
                </a:solidFill>
                <a:latin typeface="+mn-ea"/>
              </a:rPr>
              <a:t>Title</a:t>
            </a:r>
            <a:endParaRPr lang="id-ID" altLang="zh-CN" sz="1100" b="1" dirty="0">
              <a:solidFill>
                <a:schemeClr val="bg1">
                  <a:lumMod val="95000"/>
                </a:schemeClr>
              </a:solidFill>
              <a:latin typeface="+mn-ea"/>
            </a:endParaRPr>
          </a:p>
        </p:txBody>
      </p:sp>
      <p:sp>
        <p:nvSpPr>
          <p:cNvPr id="125" name="TextBox 124"/>
          <p:cNvSpPr txBox="1"/>
          <p:nvPr/>
        </p:nvSpPr>
        <p:spPr>
          <a:xfrm>
            <a:off x="10073577" y="3733593"/>
            <a:ext cx="664647" cy="261610"/>
          </a:xfrm>
          <a:prstGeom prst="rect">
            <a:avLst/>
          </a:prstGeom>
          <a:noFill/>
        </p:spPr>
        <p:txBody>
          <a:bodyPr wrap="square" rtlCol="0">
            <a:spAutoFit/>
          </a:bodyPr>
          <a:lstStyle/>
          <a:p>
            <a:pPr algn="ctr"/>
            <a:r>
              <a:rPr lang="zh-CN" altLang="en-US" sz="1100" b="1" dirty="0">
                <a:solidFill>
                  <a:schemeClr val="bg1">
                    <a:lumMod val="95000"/>
                  </a:schemeClr>
                </a:solidFill>
                <a:latin typeface="+mn-ea"/>
              </a:rPr>
              <a:t>Title</a:t>
            </a:r>
            <a:endParaRPr lang="id-ID" altLang="zh-CN" sz="1100" b="1" dirty="0">
              <a:solidFill>
                <a:schemeClr val="bg1">
                  <a:lumMod val="95000"/>
                </a:schemeClr>
              </a:solidFill>
              <a:latin typeface="+mn-ea"/>
            </a:endParaRPr>
          </a:p>
        </p:txBody>
      </p:sp>
    </p:spTree>
    <p:extLst>
      <p:ext uri="{BB962C8B-B14F-4D97-AF65-F5344CB8AC3E}">
        <p14:creationId xmlns:p14="http://schemas.microsoft.com/office/powerpoint/2010/main" val="4096924118"/>
      </p:ext>
    </p:extLst>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a16="http://schemas.microsoft.com/office/drawing/2014/main" xmlns:a14="http://schemas.microsoft.com/office/drawing/2010/main" xmlns="">
      <p:transition spd="slow" advTm="0">
        <p:randomBar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4603899" y="859258"/>
            <a:ext cx="2934549" cy="3805177"/>
            <a:chOff x="3529124" y="1320718"/>
            <a:chExt cx="2200912" cy="2853883"/>
          </a:xfrm>
        </p:grpSpPr>
        <p:grpSp>
          <p:nvGrpSpPr>
            <p:cNvPr id="4" name="Group 1"/>
            <p:cNvGrpSpPr/>
            <p:nvPr/>
          </p:nvGrpSpPr>
          <p:grpSpPr>
            <a:xfrm rot="20615408">
              <a:off x="3529124" y="1320718"/>
              <a:ext cx="2200912" cy="2853883"/>
              <a:chOff x="4722996" y="2167445"/>
              <a:chExt cx="2934549" cy="3805177"/>
            </a:xfrm>
          </p:grpSpPr>
          <p:sp>
            <p:nvSpPr>
              <p:cNvPr id="24" name="Freeform: Shape 3"/>
              <p:cNvSpPr>
                <a:spLocks/>
              </p:cNvSpPr>
              <p:nvPr/>
            </p:nvSpPr>
            <p:spPr bwMode="gray">
              <a:xfrm flipH="1">
                <a:off x="4722996" y="4779331"/>
                <a:ext cx="2161276" cy="675920"/>
              </a:xfrm>
              <a:custGeom>
                <a:avLst/>
                <a:gdLst>
                  <a:gd name="T0" fmla="*/ 1405 w 1717"/>
                  <a:gd name="T1" fmla="*/ 102 h 484"/>
                  <a:gd name="T2" fmla="*/ 1540 w 1717"/>
                  <a:gd name="T3" fmla="*/ 395 h 484"/>
                  <a:gd name="T4" fmla="*/ 1472 w 1717"/>
                  <a:gd name="T5" fmla="*/ 369 h 484"/>
                  <a:gd name="T6" fmla="*/ 1373 w 1717"/>
                  <a:gd name="T7" fmla="*/ 403 h 484"/>
                  <a:gd name="T8" fmla="*/ 1274 w 1717"/>
                  <a:gd name="T9" fmla="*/ 433 h 484"/>
                  <a:gd name="T10" fmla="*/ 1160 w 1717"/>
                  <a:gd name="T11" fmla="*/ 458 h 484"/>
                  <a:gd name="T12" fmla="*/ 1062 w 1717"/>
                  <a:gd name="T13" fmla="*/ 472 h 484"/>
                  <a:gd name="T14" fmla="*/ 968 w 1717"/>
                  <a:gd name="T15" fmla="*/ 479 h 484"/>
                  <a:gd name="T16" fmla="*/ 872 w 1717"/>
                  <a:gd name="T17" fmla="*/ 479 h 484"/>
                  <a:gd name="T18" fmla="*/ 766 w 1717"/>
                  <a:gd name="T19" fmla="*/ 468 h 484"/>
                  <a:gd name="T20" fmla="*/ 634 w 1717"/>
                  <a:gd name="T21" fmla="*/ 439 h 484"/>
                  <a:gd name="T22" fmla="*/ 524 w 1717"/>
                  <a:gd name="T23" fmla="*/ 407 h 484"/>
                  <a:gd name="T24" fmla="*/ 435 w 1717"/>
                  <a:gd name="T25" fmla="*/ 373 h 484"/>
                  <a:gd name="T26" fmla="*/ 344 w 1717"/>
                  <a:gd name="T27" fmla="*/ 326 h 484"/>
                  <a:gd name="T28" fmla="*/ 242 w 1717"/>
                  <a:gd name="T29" fmla="*/ 256 h 484"/>
                  <a:gd name="T30" fmla="*/ 157 w 1717"/>
                  <a:gd name="T31" fmla="*/ 186 h 484"/>
                  <a:gd name="T32" fmla="*/ 102 w 1717"/>
                  <a:gd name="T33" fmla="*/ 132 h 484"/>
                  <a:gd name="T34" fmla="*/ 0 w 1717"/>
                  <a:gd name="T35" fmla="*/ 0 h 484"/>
                  <a:gd name="T36" fmla="*/ 135 w 1717"/>
                  <a:gd name="T37" fmla="*/ 124 h 484"/>
                  <a:gd name="T38" fmla="*/ 219 w 1717"/>
                  <a:gd name="T39" fmla="*/ 186 h 484"/>
                  <a:gd name="T40" fmla="*/ 307 w 1717"/>
                  <a:gd name="T41" fmla="*/ 231 h 484"/>
                  <a:gd name="T42" fmla="*/ 395 w 1717"/>
                  <a:gd name="T43" fmla="*/ 267 h 484"/>
                  <a:gd name="T44" fmla="*/ 487 w 1717"/>
                  <a:gd name="T45" fmla="*/ 293 h 484"/>
                  <a:gd name="T46" fmla="*/ 571 w 1717"/>
                  <a:gd name="T47" fmla="*/ 309 h 484"/>
                  <a:gd name="T48" fmla="*/ 673 w 1717"/>
                  <a:gd name="T49" fmla="*/ 318 h 484"/>
                  <a:gd name="T50" fmla="*/ 766 w 1717"/>
                  <a:gd name="T51" fmla="*/ 318 h 484"/>
                  <a:gd name="T52" fmla="*/ 890 w 1717"/>
                  <a:gd name="T53" fmla="*/ 311 h 484"/>
                  <a:gd name="T54" fmla="*/ 1000 w 1717"/>
                  <a:gd name="T55" fmla="*/ 296 h 484"/>
                  <a:gd name="T56" fmla="*/ 1106 w 1717"/>
                  <a:gd name="T57" fmla="*/ 274 h 484"/>
                  <a:gd name="T58" fmla="*/ 1212 w 1717"/>
                  <a:gd name="T59" fmla="*/ 245 h 484"/>
                  <a:gd name="T60" fmla="*/ 1318 w 1717"/>
                  <a:gd name="T61" fmla="*/ 209 h 484"/>
                  <a:gd name="T62" fmla="*/ 1427 w 1717"/>
                  <a:gd name="T63" fmla="*/ 15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chemeClr val="accent6"/>
              </a:solidFill>
              <a:ln>
                <a:noFill/>
              </a:ln>
              <a:effectLst/>
            </p:spPr>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Freeform: Shape 4"/>
              <p:cNvSpPr>
                <a:spLocks/>
              </p:cNvSpPr>
              <p:nvPr/>
            </p:nvSpPr>
            <p:spPr bwMode="gray">
              <a:xfrm rot="18000000" flipH="1">
                <a:off x="5756352" y="4555415"/>
                <a:ext cx="2159883" cy="674531"/>
              </a:xfrm>
              <a:custGeom>
                <a:avLst/>
                <a:gdLst>
                  <a:gd name="T0" fmla="*/ 1405 w 1717"/>
                  <a:gd name="T1" fmla="*/ 102 h 484"/>
                  <a:gd name="T2" fmla="*/ 1540 w 1717"/>
                  <a:gd name="T3" fmla="*/ 395 h 484"/>
                  <a:gd name="T4" fmla="*/ 1472 w 1717"/>
                  <a:gd name="T5" fmla="*/ 369 h 484"/>
                  <a:gd name="T6" fmla="*/ 1373 w 1717"/>
                  <a:gd name="T7" fmla="*/ 403 h 484"/>
                  <a:gd name="T8" fmla="*/ 1274 w 1717"/>
                  <a:gd name="T9" fmla="*/ 433 h 484"/>
                  <a:gd name="T10" fmla="*/ 1160 w 1717"/>
                  <a:gd name="T11" fmla="*/ 458 h 484"/>
                  <a:gd name="T12" fmla="*/ 1062 w 1717"/>
                  <a:gd name="T13" fmla="*/ 472 h 484"/>
                  <a:gd name="T14" fmla="*/ 968 w 1717"/>
                  <a:gd name="T15" fmla="*/ 479 h 484"/>
                  <a:gd name="T16" fmla="*/ 872 w 1717"/>
                  <a:gd name="T17" fmla="*/ 479 h 484"/>
                  <a:gd name="T18" fmla="*/ 766 w 1717"/>
                  <a:gd name="T19" fmla="*/ 468 h 484"/>
                  <a:gd name="T20" fmla="*/ 634 w 1717"/>
                  <a:gd name="T21" fmla="*/ 439 h 484"/>
                  <a:gd name="T22" fmla="*/ 524 w 1717"/>
                  <a:gd name="T23" fmla="*/ 407 h 484"/>
                  <a:gd name="T24" fmla="*/ 435 w 1717"/>
                  <a:gd name="T25" fmla="*/ 373 h 484"/>
                  <a:gd name="T26" fmla="*/ 344 w 1717"/>
                  <a:gd name="T27" fmla="*/ 326 h 484"/>
                  <a:gd name="T28" fmla="*/ 242 w 1717"/>
                  <a:gd name="T29" fmla="*/ 256 h 484"/>
                  <a:gd name="T30" fmla="*/ 157 w 1717"/>
                  <a:gd name="T31" fmla="*/ 186 h 484"/>
                  <a:gd name="T32" fmla="*/ 102 w 1717"/>
                  <a:gd name="T33" fmla="*/ 132 h 484"/>
                  <a:gd name="T34" fmla="*/ 0 w 1717"/>
                  <a:gd name="T35" fmla="*/ 0 h 484"/>
                  <a:gd name="T36" fmla="*/ 135 w 1717"/>
                  <a:gd name="T37" fmla="*/ 124 h 484"/>
                  <a:gd name="T38" fmla="*/ 219 w 1717"/>
                  <a:gd name="T39" fmla="*/ 186 h 484"/>
                  <a:gd name="T40" fmla="*/ 307 w 1717"/>
                  <a:gd name="T41" fmla="*/ 231 h 484"/>
                  <a:gd name="T42" fmla="*/ 395 w 1717"/>
                  <a:gd name="T43" fmla="*/ 267 h 484"/>
                  <a:gd name="T44" fmla="*/ 487 w 1717"/>
                  <a:gd name="T45" fmla="*/ 293 h 484"/>
                  <a:gd name="T46" fmla="*/ 571 w 1717"/>
                  <a:gd name="T47" fmla="*/ 309 h 484"/>
                  <a:gd name="T48" fmla="*/ 673 w 1717"/>
                  <a:gd name="T49" fmla="*/ 318 h 484"/>
                  <a:gd name="T50" fmla="*/ 766 w 1717"/>
                  <a:gd name="T51" fmla="*/ 318 h 484"/>
                  <a:gd name="T52" fmla="*/ 890 w 1717"/>
                  <a:gd name="T53" fmla="*/ 311 h 484"/>
                  <a:gd name="T54" fmla="*/ 1000 w 1717"/>
                  <a:gd name="T55" fmla="*/ 296 h 484"/>
                  <a:gd name="T56" fmla="*/ 1106 w 1717"/>
                  <a:gd name="T57" fmla="*/ 274 h 484"/>
                  <a:gd name="T58" fmla="*/ 1212 w 1717"/>
                  <a:gd name="T59" fmla="*/ 245 h 484"/>
                  <a:gd name="T60" fmla="*/ 1318 w 1717"/>
                  <a:gd name="T61" fmla="*/ 209 h 484"/>
                  <a:gd name="T62" fmla="*/ 1427 w 1717"/>
                  <a:gd name="T63" fmla="*/ 15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chemeClr val="accent5"/>
              </a:solidFill>
              <a:ln>
                <a:noFill/>
              </a:ln>
              <a:effectLst/>
            </p:spPr>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Freeform: Shape 5"/>
              <p:cNvSpPr>
                <a:spLocks/>
              </p:cNvSpPr>
              <p:nvPr/>
            </p:nvSpPr>
            <p:spPr bwMode="gray">
              <a:xfrm rot="14400000" flipH="1">
                <a:off x="6044237" y="3416364"/>
                <a:ext cx="2159884" cy="674529"/>
              </a:xfrm>
              <a:custGeom>
                <a:avLst/>
                <a:gdLst>
                  <a:gd name="T0" fmla="*/ 1405 w 1717"/>
                  <a:gd name="T1" fmla="*/ 102 h 484"/>
                  <a:gd name="T2" fmla="*/ 1540 w 1717"/>
                  <a:gd name="T3" fmla="*/ 395 h 484"/>
                  <a:gd name="T4" fmla="*/ 1472 w 1717"/>
                  <a:gd name="T5" fmla="*/ 369 h 484"/>
                  <a:gd name="T6" fmla="*/ 1373 w 1717"/>
                  <a:gd name="T7" fmla="*/ 403 h 484"/>
                  <a:gd name="T8" fmla="*/ 1274 w 1717"/>
                  <a:gd name="T9" fmla="*/ 433 h 484"/>
                  <a:gd name="T10" fmla="*/ 1160 w 1717"/>
                  <a:gd name="T11" fmla="*/ 458 h 484"/>
                  <a:gd name="T12" fmla="*/ 1062 w 1717"/>
                  <a:gd name="T13" fmla="*/ 472 h 484"/>
                  <a:gd name="T14" fmla="*/ 968 w 1717"/>
                  <a:gd name="T15" fmla="*/ 479 h 484"/>
                  <a:gd name="T16" fmla="*/ 872 w 1717"/>
                  <a:gd name="T17" fmla="*/ 479 h 484"/>
                  <a:gd name="T18" fmla="*/ 766 w 1717"/>
                  <a:gd name="T19" fmla="*/ 468 h 484"/>
                  <a:gd name="T20" fmla="*/ 634 w 1717"/>
                  <a:gd name="T21" fmla="*/ 439 h 484"/>
                  <a:gd name="T22" fmla="*/ 524 w 1717"/>
                  <a:gd name="T23" fmla="*/ 407 h 484"/>
                  <a:gd name="T24" fmla="*/ 435 w 1717"/>
                  <a:gd name="T25" fmla="*/ 373 h 484"/>
                  <a:gd name="T26" fmla="*/ 344 w 1717"/>
                  <a:gd name="T27" fmla="*/ 326 h 484"/>
                  <a:gd name="T28" fmla="*/ 242 w 1717"/>
                  <a:gd name="T29" fmla="*/ 256 h 484"/>
                  <a:gd name="T30" fmla="*/ 157 w 1717"/>
                  <a:gd name="T31" fmla="*/ 186 h 484"/>
                  <a:gd name="T32" fmla="*/ 102 w 1717"/>
                  <a:gd name="T33" fmla="*/ 132 h 484"/>
                  <a:gd name="T34" fmla="*/ 0 w 1717"/>
                  <a:gd name="T35" fmla="*/ 0 h 484"/>
                  <a:gd name="T36" fmla="*/ 135 w 1717"/>
                  <a:gd name="T37" fmla="*/ 124 h 484"/>
                  <a:gd name="T38" fmla="*/ 219 w 1717"/>
                  <a:gd name="T39" fmla="*/ 186 h 484"/>
                  <a:gd name="T40" fmla="*/ 307 w 1717"/>
                  <a:gd name="T41" fmla="*/ 231 h 484"/>
                  <a:gd name="T42" fmla="*/ 395 w 1717"/>
                  <a:gd name="T43" fmla="*/ 267 h 484"/>
                  <a:gd name="T44" fmla="*/ 487 w 1717"/>
                  <a:gd name="T45" fmla="*/ 293 h 484"/>
                  <a:gd name="T46" fmla="*/ 571 w 1717"/>
                  <a:gd name="T47" fmla="*/ 309 h 484"/>
                  <a:gd name="T48" fmla="*/ 673 w 1717"/>
                  <a:gd name="T49" fmla="*/ 318 h 484"/>
                  <a:gd name="T50" fmla="*/ 766 w 1717"/>
                  <a:gd name="T51" fmla="*/ 318 h 484"/>
                  <a:gd name="T52" fmla="*/ 890 w 1717"/>
                  <a:gd name="T53" fmla="*/ 311 h 484"/>
                  <a:gd name="T54" fmla="*/ 1000 w 1717"/>
                  <a:gd name="T55" fmla="*/ 296 h 484"/>
                  <a:gd name="T56" fmla="*/ 1106 w 1717"/>
                  <a:gd name="T57" fmla="*/ 274 h 484"/>
                  <a:gd name="T58" fmla="*/ 1212 w 1717"/>
                  <a:gd name="T59" fmla="*/ 245 h 484"/>
                  <a:gd name="T60" fmla="*/ 1318 w 1717"/>
                  <a:gd name="T61" fmla="*/ 209 h 484"/>
                  <a:gd name="T62" fmla="*/ 1427 w 1717"/>
                  <a:gd name="T63" fmla="*/ 15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chemeClr val="accent4"/>
              </a:solidFill>
              <a:ln>
                <a:noFill/>
              </a:ln>
              <a:effectLst/>
            </p:spPr>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Freeform: Shape 6"/>
              <p:cNvSpPr>
                <a:spLocks/>
              </p:cNvSpPr>
              <p:nvPr/>
            </p:nvSpPr>
            <p:spPr bwMode="gray">
              <a:xfrm rot="10800000" flipH="1">
                <a:off x="5496269" y="2651434"/>
                <a:ext cx="2161276" cy="674531"/>
              </a:xfrm>
              <a:custGeom>
                <a:avLst/>
                <a:gdLst>
                  <a:gd name="T0" fmla="*/ 1405 w 1717"/>
                  <a:gd name="T1" fmla="*/ 102 h 484"/>
                  <a:gd name="T2" fmla="*/ 1540 w 1717"/>
                  <a:gd name="T3" fmla="*/ 395 h 484"/>
                  <a:gd name="T4" fmla="*/ 1472 w 1717"/>
                  <a:gd name="T5" fmla="*/ 369 h 484"/>
                  <a:gd name="T6" fmla="*/ 1373 w 1717"/>
                  <a:gd name="T7" fmla="*/ 403 h 484"/>
                  <a:gd name="T8" fmla="*/ 1274 w 1717"/>
                  <a:gd name="T9" fmla="*/ 433 h 484"/>
                  <a:gd name="T10" fmla="*/ 1160 w 1717"/>
                  <a:gd name="T11" fmla="*/ 458 h 484"/>
                  <a:gd name="T12" fmla="*/ 1062 w 1717"/>
                  <a:gd name="T13" fmla="*/ 472 h 484"/>
                  <a:gd name="T14" fmla="*/ 968 w 1717"/>
                  <a:gd name="T15" fmla="*/ 479 h 484"/>
                  <a:gd name="T16" fmla="*/ 872 w 1717"/>
                  <a:gd name="T17" fmla="*/ 479 h 484"/>
                  <a:gd name="T18" fmla="*/ 766 w 1717"/>
                  <a:gd name="T19" fmla="*/ 468 h 484"/>
                  <a:gd name="T20" fmla="*/ 634 w 1717"/>
                  <a:gd name="T21" fmla="*/ 439 h 484"/>
                  <a:gd name="T22" fmla="*/ 524 w 1717"/>
                  <a:gd name="T23" fmla="*/ 407 h 484"/>
                  <a:gd name="T24" fmla="*/ 435 w 1717"/>
                  <a:gd name="T25" fmla="*/ 373 h 484"/>
                  <a:gd name="T26" fmla="*/ 344 w 1717"/>
                  <a:gd name="T27" fmla="*/ 326 h 484"/>
                  <a:gd name="T28" fmla="*/ 242 w 1717"/>
                  <a:gd name="T29" fmla="*/ 256 h 484"/>
                  <a:gd name="T30" fmla="*/ 157 w 1717"/>
                  <a:gd name="T31" fmla="*/ 186 h 484"/>
                  <a:gd name="T32" fmla="*/ 102 w 1717"/>
                  <a:gd name="T33" fmla="*/ 132 h 484"/>
                  <a:gd name="T34" fmla="*/ 0 w 1717"/>
                  <a:gd name="T35" fmla="*/ 0 h 484"/>
                  <a:gd name="T36" fmla="*/ 135 w 1717"/>
                  <a:gd name="T37" fmla="*/ 124 h 484"/>
                  <a:gd name="T38" fmla="*/ 219 w 1717"/>
                  <a:gd name="T39" fmla="*/ 186 h 484"/>
                  <a:gd name="T40" fmla="*/ 307 w 1717"/>
                  <a:gd name="T41" fmla="*/ 231 h 484"/>
                  <a:gd name="T42" fmla="*/ 395 w 1717"/>
                  <a:gd name="T43" fmla="*/ 267 h 484"/>
                  <a:gd name="T44" fmla="*/ 487 w 1717"/>
                  <a:gd name="T45" fmla="*/ 293 h 484"/>
                  <a:gd name="T46" fmla="*/ 571 w 1717"/>
                  <a:gd name="T47" fmla="*/ 309 h 484"/>
                  <a:gd name="T48" fmla="*/ 673 w 1717"/>
                  <a:gd name="T49" fmla="*/ 318 h 484"/>
                  <a:gd name="T50" fmla="*/ 766 w 1717"/>
                  <a:gd name="T51" fmla="*/ 318 h 484"/>
                  <a:gd name="T52" fmla="*/ 890 w 1717"/>
                  <a:gd name="T53" fmla="*/ 311 h 484"/>
                  <a:gd name="T54" fmla="*/ 1000 w 1717"/>
                  <a:gd name="T55" fmla="*/ 296 h 484"/>
                  <a:gd name="T56" fmla="*/ 1106 w 1717"/>
                  <a:gd name="T57" fmla="*/ 274 h 484"/>
                  <a:gd name="T58" fmla="*/ 1212 w 1717"/>
                  <a:gd name="T59" fmla="*/ 245 h 484"/>
                  <a:gd name="T60" fmla="*/ 1318 w 1717"/>
                  <a:gd name="T61" fmla="*/ 209 h 484"/>
                  <a:gd name="T62" fmla="*/ 1427 w 1717"/>
                  <a:gd name="T63" fmla="*/ 15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chemeClr val="accent3"/>
              </a:solidFill>
              <a:ln>
                <a:noFill/>
              </a:ln>
              <a:effectLst/>
            </p:spPr>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Freeform: Shape 7"/>
              <p:cNvSpPr>
                <a:spLocks/>
              </p:cNvSpPr>
              <p:nvPr/>
            </p:nvSpPr>
            <p:spPr bwMode="gray">
              <a:xfrm rot="7200000" flipH="1">
                <a:off x="4401726" y="2910121"/>
                <a:ext cx="2159884" cy="674531"/>
              </a:xfrm>
              <a:custGeom>
                <a:avLst/>
                <a:gdLst>
                  <a:gd name="T0" fmla="*/ 1405 w 1717"/>
                  <a:gd name="T1" fmla="*/ 102 h 484"/>
                  <a:gd name="T2" fmla="*/ 1540 w 1717"/>
                  <a:gd name="T3" fmla="*/ 395 h 484"/>
                  <a:gd name="T4" fmla="*/ 1472 w 1717"/>
                  <a:gd name="T5" fmla="*/ 369 h 484"/>
                  <a:gd name="T6" fmla="*/ 1373 w 1717"/>
                  <a:gd name="T7" fmla="*/ 403 h 484"/>
                  <a:gd name="T8" fmla="*/ 1274 w 1717"/>
                  <a:gd name="T9" fmla="*/ 433 h 484"/>
                  <a:gd name="T10" fmla="*/ 1160 w 1717"/>
                  <a:gd name="T11" fmla="*/ 458 h 484"/>
                  <a:gd name="T12" fmla="*/ 1062 w 1717"/>
                  <a:gd name="T13" fmla="*/ 472 h 484"/>
                  <a:gd name="T14" fmla="*/ 968 w 1717"/>
                  <a:gd name="T15" fmla="*/ 479 h 484"/>
                  <a:gd name="T16" fmla="*/ 872 w 1717"/>
                  <a:gd name="T17" fmla="*/ 479 h 484"/>
                  <a:gd name="T18" fmla="*/ 766 w 1717"/>
                  <a:gd name="T19" fmla="*/ 468 h 484"/>
                  <a:gd name="T20" fmla="*/ 634 w 1717"/>
                  <a:gd name="T21" fmla="*/ 439 h 484"/>
                  <a:gd name="T22" fmla="*/ 524 w 1717"/>
                  <a:gd name="T23" fmla="*/ 407 h 484"/>
                  <a:gd name="T24" fmla="*/ 435 w 1717"/>
                  <a:gd name="T25" fmla="*/ 373 h 484"/>
                  <a:gd name="T26" fmla="*/ 344 w 1717"/>
                  <a:gd name="T27" fmla="*/ 326 h 484"/>
                  <a:gd name="T28" fmla="*/ 242 w 1717"/>
                  <a:gd name="T29" fmla="*/ 256 h 484"/>
                  <a:gd name="T30" fmla="*/ 157 w 1717"/>
                  <a:gd name="T31" fmla="*/ 186 h 484"/>
                  <a:gd name="T32" fmla="*/ 102 w 1717"/>
                  <a:gd name="T33" fmla="*/ 132 h 484"/>
                  <a:gd name="T34" fmla="*/ 0 w 1717"/>
                  <a:gd name="T35" fmla="*/ 0 h 484"/>
                  <a:gd name="T36" fmla="*/ 135 w 1717"/>
                  <a:gd name="T37" fmla="*/ 124 h 484"/>
                  <a:gd name="T38" fmla="*/ 219 w 1717"/>
                  <a:gd name="T39" fmla="*/ 186 h 484"/>
                  <a:gd name="T40" fmla="*/ 307 w 1717"/>
                  <a:gd name="T41" fmla="*/ 231 h 484"/>
                  <a:gd name="T42" fmla="*/ 395 w 1717"/>
                  <a:gd name="T43" fmla="*/ 267 h 484"/>
                  <a:gd name="T44" fmla="*/ 487 w 1717"/>
                  <a:gd name="T45" fmla="*/ 293 h 484"/>
                  <a:gd name="T46" fmla="*/ 571 w 1717"/>
                  <a:gd name="T47" fmla="*/ 309 h 484"/>
                  <a:gd name="T48" fmla="*/ 673 w 1717"/>
                  <a:gd name="T49" fmla="*/ 318 h 484"/>
                  <a:gd name="T50" fmla="*/ 766 w 1717"/>
                  <a:gd name="T51" fmla="*/ 318 h 484"/>
                  <a:gd name="T52" fmla="*/ 890 w 1717"/>
                  <a:gd name="T53" fmla="*/ 311 h 484"/>
                  <a:gd name="T54" fmla="*/ 1000 w 1717"/>
                  <a:gd name="T55" fmla="*/ 296 h 484"/>
                  <a:gd name="T56" fmla="*/ 1106 w 1717"/>
                  <a:gd name="T57" fmla="*/ 274 h 484"/>
                  <a:gd name="T58" fmla="*/ 1212 w 1717"/>
                  <a:gd name="T59" fmla="*/ 245 h 484"/>
                  <a:gd name="T60" fmla="*/ 1318 w 1717"/>
                  <a:gd name="T61" fmla="*/ 209 h 484"/>
                  <a:gd name="T62" fmla="*/ 1427 w 1717"/>
                  <a:gd name="T63" fmla="*/ 15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chemeClr val="accent2"/>
              </a:solidFill>
              <a:ln>
                <a:noFill/>
              </a:ln>
              <a:effectLst/>
            </p:spPr>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Freeform: Shape 8"/>
              <p:cNvSpPr>
                <a:spLocks/>
              </p:cNvSpPr>
              <p:nvPr/>
            </p:nvSpPr>
            <p:spPr bwMode="gray">
              <a:xfrm rot="3600000" flipH="1">
                <a:off x="4111056" y="3974068"/>
                <a:ext cx="2161274" cy="675920"/>
              </a:xfrm>
              <a:custGeom>
                <a:avLst/>
                <a:gdLst>
                  <a:gd name="T0" fmla="*/ 1405 w 1717"/>
                  <a:gd name="T1" fmla="*/ 102 h 484"/>
                  <a:gd name="T2" fmla="*/ 1540 w 1717"/>
                  <a:gd name="T3" fmla="*/ 395 h 484"/>
                  <a:gd name="T4" fmla="*/ 1472 w 1717"/>
                  <a:gd name="T5" fmla="*/ 369 h 484"/>
                  <a:gd name="T6" fmla="*/ 1373 w 1717"/>
                  <a:gd name="T7" fmla="*/ 403 h 484"/>
                  <a:gd name="T8" fmla="*/ 1274 w 1717"/>
                  <a:gd name="T9" fmla="*/ 433 h 484"/>
                  <a:gd name="T10" fmla="*/ 1160 w 1717"/>
                  <a:gd name="T11" fmla="*/ 458 h 484"/>
                  <a:gd name="T12" fmla="*/ 1062 w 1717"/>
                  <a:gd name="T13" fmla="*/ 472 h 484"/>
                  <a:gd name="T14" fmla="*/ 968 w 1717"/>
                  <a:gd name="T15" fmla="*/ 479 h 484"/>
                  <a:gd name="T16" fmla="*/ 872 w 1717"/>
                  <a:gd name="T17" fmla="*/ 479 h 484"/>
                  <a:gd name="T18" fmla="*/ 766 w 1717"/>
                  <a:gd name="T19" fmla="*/ 468 h 484"/>
                  <a:gd name="T20" fmla="*/ 634 w 1717"/>
                  <a:gd name="T21" fmla="*/ 439 h 484"/>
                  <a:gd name="T22" fmla="*/ 524 w 1717"/>
                  <a:gd name="T23" fmla="*/ 407 h 484"/>
                  <a:gd name="T24" fmla="*/ 435 w 1717"/>
                  <a:gd name="T25" fmla="*/ 373 h 484"/>
                  <a:gd name="T26" fmla="*/ 344 w 1717"/>
                  <a:gd name="T27" fmla="*/ 326 h 484"/>
                  <a:gd name="T28" fmla="*/ 242 w 1717"/>
                  <a:gd name="T29" fmla="*/ 256 h 484"/>
                  <a:gd name="T30" fmla="*/ 157 w 1717"/>
                  <a:gd name="T31" fmla="*/ 186 h 484"/>
                  <a:gd name="T32" fmla="*/ 102 w 1717"/>
                  <a:gd name="T33" fmla="*/ 132 h 484"/>
                  <a:gd name="T34" fmla="*/ 0 w 1717"/>
                  <a:gd name="T35" fmla="*/ 0 h 484"/>
                  <a:gd name="T36" fmla="*/ 135 w 1717"/>
                  <a:gd name="T37" fmla="*/ 124 h 484"/>
                  <a:gd name="T38" fmla="*/ 219 w 1717"/>
                  <a:gd name="T39" fmla="*/ 186 h 484"/>
                  <a:gd name="T40" fmla="*/ 307 w 1717"/>
                  <a:gd name="T41" fmla="*/ 231 h 484"/>
                  <a:gd name="T42" fmla="*/ 395 w 1717"/>
                  <a:gd name="T43" fmla="*/ 267 h 484"/>
                  <a:gd name="T44" fmla="*/ 487 w 1717"/>
                  <a:gd name="T45" fmla="*/ 293 h 484"/>
                  <a:gd name="T46" fmla="*/ 571 w 1717"/>
                  <a:gd name="T47" fmla="*/ 309 h 484"/>
                  <a:gd name="T48" fmla="*/ 673 w 1717"/>
                  <a:gd name="T49" fmla="*/ 318 h 484"/>
                  <a:gd name="T50" fmla="*/ 766 w 1717"/>
                  <a:gd name="T51" fmla="*/ 318 h 484"/>
                  <a:gd name="T52" fmla="*/ 890 w 1717"/>
                  <a:gd name="T53" fmla="*/ 311 h 484"/>
                  <a:gd name="T54" fmla="*/ 1000 w 1717"/>
                  <a:gd name="T55" fmla="*/ 296 h 484"/>
                  <a:gd name="T56" fmla="*/ 1106 w 1717"/>
                  <a:gd name="T57" fmla="*/ 274 h 484"/>
                  <a:gd name="T58" fmla="*/ 1212 w 1717"/>
                  <a:gd name="T59" fmla="*/ 245 h 484"/>
                  <a:gd name="T60" fmla="*/ 1318 w 1717"/>
                  <a:gd name="T61" fmla="*/ 209 h 484"/>
                  <a:gd name="T62" fmla="*/ 1427 w 1717"/>
                  <a:gd name="T63" fmla="*/ 15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chemeClr val="accent1"/>
              </a:solidFill>
              <a:ln>
                <a:noFill/>
              </a:ln>
              <a:effectLst/>
            </p:spPr>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5" name="Oval 10"/>
            <p:cNvSpPr>
              <a:spLocks/>
            </p:cNvSpPr>
            <p:nvPr/>
          </p:nvSpPr>
          <p:spPr bwMode="gray">
            <a:xfrm flipH="1">
              <a:off x="3988272" y="2119908"/>
              <a:ext cx="1255499" cy="1255501"/>
            </a:xfrm>
            <a:prstGeom prst="ellipse">
              <a:avLst/>
            </a:prstGeom>
            <a:solidFill>
              <a:schemeClr val="bg1">
                <a:lumMod val="75000"/>
              </a:schemeClr>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normAutofit/>
            </a:bodyPr>
            <a:lstStyle/>
            <a:p>
              <a:pPr algn="ctr"/>
              <a:r>
                <a:rPr lang="zh-CN" altLang="en-US" sz="2133" b="1">
                  <a:solidFill>
                    <a:schemeClr val="bg1">
                      <a:lumMod val="50000"/>
                    </a:schemeClr>
                  </a:solidFill>
                  <a:latin typeface="微软雅黑" panose="020B0503020204020204" pitchFamily="34" charset="-122"/>
                  <a:ea typeface="微软雅黑" panose="020B0503020204020204" pitchFamily="34" charset="-122"/>
                </a:rPr>
                <a:t>Title text</a:t>
              </a:r>
              <a:br>
                <a:rPr lang="zh-CN" altLang="en-US" sz="2133" b="1">
                  <a:solidFill>
                    <a:schemeClr val="bg1">
                      <a:lumMod val="50000"/>
                    </a:schemeClr>
                  </a:solidFill>
                  <a:latin typeface="微软雅黑" panose="020B0503020204020204" pitchFamily="34" charset="-122"/>
                  <a:ea typeface="微软雅黑" panose="020B0503020204020204" pitchFamily="34" charset="-122"/>
                </a:rPr>
              </a:br>
              <a:r>
                <a:rPr lang="zh-CN" altLang="en-US" sz="2133" b="1">
                  <a:solidFill>
                    <a:schemeClr val="bg1">
                      <a:lumMod val="50000"/>
                    </a:schemeClr>
                  </a:solidFill>
                  <a:latin typeface="微软雅黑" panose="020B0503020204020204" pitchFamily="34" charset="-122"/>
                  <a:ea typeface="微软雅黑" panose="020B0503020204020204" pitchFamily="34" charset="-122"/>
                </a:rPr>
                <a:t>Default</a:t>
              </a:r>
            </a:p>
          </p:txBody>
        </p:sp>
      </p:grpSp>
      <p:grpSp>
        <p:nvGrpSpPr>
          <p:cNvPr id="32" name="组合 31"/>
          <p:cNvGrpSpPr/>
          <p:nvPr/>
        </p:nvGrpSpPr>
        <p:grpSpPr>
          <a:xfrm>
            <a:off x="7538447" y="1064309"/>
            <a:ext cx="2497612" cy="3337240"/>
            <a:chOff x="5730035" y="1474507"/>
            <a:chExt cx="1873209" cy="2502930"/>
          </a:xfrm>
        </p:grpSpPr>
        <p:grpSp>
          <p:nvGrpSpPr>
            <p:cNvPr id="6" name="Group 24"/>
            <p:cNvGrpSpPr/>
            <p:nvPr/>
          </p:nvGrpSpPr>
          <p:grpSpPr>
            <a:xfrm>
              <a:off x="5730035" y="2401170"/>
              <a:ext cx="1873209" cy="649603"/>
              <a:chOff x="7645890" y="3344328"/>
              <a:chExt cx="2122517" cy="866137"/>
            </a:xfrm>
          </p:grpSpPr>
          <p:sp>
            <p:nvSpPr>
              <p:cNvPr id="22" name="TextBox 25"/>
              <p:cNvSpPr txBox="1">
                <a:spLocks/>
              </p:cNvSpPr>
              <p:nvPr/>
            </p:nvSpPr>
            <p:spPr bwMode="auto">
              <a:xfrm>
                <a:off x="7645890" y="3344328"/>
                <a:ext cx="1301593" cy="309958"/>
              </a:xfrm>
              <a:prstGeom prst="rect">
                <a:avLst/>
              </a:prstGeom>
              <a:noFill/>
            </p:spPr>
            <p:txBody>
              <a:bodyPr wrap="none" lIns="480000" tIns="62400" rIns="120000" bIns="62400">
                <a:normAutofit fontScale="77500" lnSpcReduction="20000"/>
              </a:bodyPr>
              <a:lstStyle/>
              <a:p>
                <a:pPr algn="l" latinLnBrk="0"/>
                <a:r>
                  <a:rPr lang="zh-CN" altLang="en-US" sz="1867">
                    <a:solidFill>
                      <a:schemeClr val="bg1">
                        <a:lumMod val="50000"/>
                      </a:schemeClr>
                    </a:solidFill>
                    <a:latin typeface="微软雅黑" panose="020B0503020204020204" pitchFamily="34" charset="-122"/>
                    <a:ea typeface="微软雅黑" panose="020B0503020204020204" pitchFamily="34" charset="-122"/>
                  </a:rPr>
                  <a:t>Title text presets</a:t>
                </a:r>
              </a:p>
            </p:txBody>
          </p:sp>
          <p:sp>
            <p:nvSpPr>
              <p:cNvPr id="23" name="TextBox 26"/>
              <p:cNvSpPr txBox="1">
                <a:spLocks/>
              </p:cNvSpPr>
              <p:nvPr/>
            </p:nvSpPr>
            <p:spPr bwMode="auto">
              <a:xfrm>
                <a:off x="7645890" y="3654286"/>
                <a:ext cx="2122517" cy="556179"/>
              </a:xfrm>
              <a:prstGeom prst="rect">
                <a:avLst/>
              </a:prstGeom>
              <a:noFill/>
            </p:spPr>
            <p:txBody>
              <a:bodyPr wrap="square" lIns="480000" tIns="62400" rIns="120000" bIns="62400">
                <a:normAutofit fontScale="70000" lnSpcReduction="20000"/>
              </a:bodyPr>
              <a:lstStyle/>
              <a:p>
                <a:pPr algn="l" latinLnBrk="0">
                  <a:lnSpc>
                    <a:spcPct val="120000"/>
                  </a:lnSpc>
                </a:pPr>
                <a:r>
                  <a:rPr lang="zh-CN" altLang="en-US" sz="1333">
                    <a:solidFill>
                      <a:schemeClr val="bg1">
                        <a:lumMod val="50000"/>
                      </a:schemeClr>
                    </a:solidFill>
                    <a:latin typeface="微软雅黑" panose="020B0503020204020204" pitchFamily="34" charset="-122"/>
                    <a:ea typeface="微软雅黑" panose="020B0503020204020204" pitchFamily="34" charset="-122"/>
                  </a:rPr>
                  <a:t>This section is displayed as a text layout place (theme font is recommended)</a:t>
                </a:r>
              </a:p>
            </p:txBody>
          </p:sp>
        </p:grpSp>
        <p:grpSp>
          <p:nvGrpSpPr>
            <p:cNvPr id="8" name="Group 43"/>
            <p:cNvGrpSpPr/>
            <p:nvPr/>
          </p:nvGrpSpPr>
          <p:grpSpPr>
            <a:xfrm>
              <a:off x="5730035" y="3327834"/>
              <a:ext cx="1873209" cy="649603"/>
              <a:chOff x="7645890" y="3344328"/>
              <a:chExt cx="2122517" cy="866137"/>
            </a:xfrm>
          </p:grpSpPr>
          <p:sp>
            <p:nvSpPr>
              <p:cNvPr id="18" name="TextBox 44"/>
              <p:cNvSpPr txBox="1">
                <a:spLocks/>
              </p:cNvSpPr>
              <p:nvPr/>
            </p:nvSpPr>
            <p:spPr bwMode="auto">
              <a:xfrm>
                <a:off x="7645890" y="3344328"/>
                <a:ext cx="1301593" cy="309958"/>
              </a:xfrm>
              <a:prstGeom prst="rect">
                <a:avLst/>
              </a:prstGeom>
              <a:noFill/>
            </p:spPr>
            <p:txBody>
              <a:bodyPr wrap="none" lIns="480000" tIns="62400" rIns="120000" bIns="62400">
                <a:normAutofit fontScale="77500" lnSpcReduction="20000"/>
              </a:bodyPr>
              <a:lstStyle/>
              <a:p>
                <a:pPr algn="l" latinLnBrk="0"/>
                <a:r>
                  <a:rPr lang="zh-CN" altLang="en-US" sz="1867">
                    <a:solidFill>
                      <a:schemeClr val="bg1">
                        <a:lumMod val="50000"/>
                      </a:schemeClr>
                    </a:solidFill>
                    <a:latin typeface="微软雅黑" panose="020B0503020204020204" pitchFamily="34" charset="-122"/>
                    <a:ea typeface="微软雅黑" panose="020B0503020204020204" pitchFamily="34" charset="-122"/>
                  </a:rPr>
                  <a:t>Title text presets</a:t>
                </a:r>
              </a:p>
            </p:txBody>
          </p:sp>
          <p:sp>
            <p:nvSpPr>
              <p:cNvPr id="19" name="TextBox 45"/>
              <p:cNvSpPr txBox="1">
                <a:spLocks/>
              </p:cNvSpPr>
              <p:nvPr/>
            </p:nvSpPr>
            <p:spPr bwMode="auto">
              <a:xfrm>
                <a:off x="7645890" y="3654286"/>
                <a:ext cx="2122517" cy="556179"/>
              </a:xfrm>
              <a:prstGeom prst="rect">
                <a:avLst/>
              </a:prstGeom>
              <a:noFill/>
            </p:spPr>
            <p:txBody>
              <a:bodyPr wrap="square" lIns="480000" tIns="62400" rIns="120000" bIns="62400">
                <a:normAutofit fontScale="70000" lnSpcReduction="20000"/>
              </a:bodyPr>
              <a:lstStyle/>
              <a:p>
                <a:pPr algn="l" latinLnBrk="0">
                  <a:lnSpc>
                    <a:spcPct val="120000"/>
                  </a:lnSpc>
                </a:pPr>
                <a:r>
                  <a:rPr lang="zh-CN" altLang="en-US" sz="1333">
                    <a:solidFill>
                      <a:schemeClr val="bg1">
                        <a:lumMod val="50000"/>
                      </a:schemeClr>
                    </a:solidFill>
                    <a:latin typeface="微软雅黑" panose="020B0503020204020204" pitchFamily="34" charset="-122"/>
                    <a:ea typeface="微软雅黑" panose="020B0503020204020204" pitchFamily="34" charset="-122"/>
                  </a:rPr>
                  <a:t>This section is displayed as a text layout place (theme font is recommended)</a:t>
                </a:r>
              </a:p>
            </p:txBody>
          </p:sp>
        </p:grpSp>
        <p:grpSp>
          <p:nvGrpSpPr>
            <p:cNvPr id="10" name="Group 49"/>
            <p:cNvGrpSpPr/>
            <p:nvPr/>
          </p:nvGrpSpPr>
          <p:grpSpPr>
            <a:xfrm>
              <a:off x="5730035" y="1474507"/>
              <a:ext cx="1873209" cy="649603"/>
              <a:chOff x="7645890" y="3344328"/>
              <a:chExt cx="2122517" cy="866137"/>
            </a:xfrm>
          </p:grpSpPr>
          <p:sp>
            <p:nvSpPr>
              <p:cNvPr id="14" name="TextBox 50"/>
              <p:cNvSpPr txBox="1">
                <a:spLocks/>
              </p:cNvSpPr>
              <p:nvPr/>
            </p:nvSpPr>
            <p:spPr bwMode="auto">
              <a:xfrm>
                <a:off x="7645890" y="3344328"/>
                <a:ext cx="1301593" cy="309958"/>
              </a:xfrm>
              <a:prstGeom prst="rect">
                <a:avLst/>
              </a:prstGeom>
              <a:noFill/>
            </p:spPr>
            <p:txBody>
              <a:bodyPr wrap="none" lIns="480000" tIns="62400" rIns="120000" bIns="62400">
                <a:normAutofit fontScale="77500" lnSpcReduction="20000"/>
              </a:bodyPr>
              <a:lstStyle/>
              <a:p>
                <a:pPr algn="l" latinLnBrk="0"/>
                <a:r>
                  <a:rPr lang="zh-CN" altLang="en-US" sz="1867">
                    <a:solidFill>
                      <a:schemeClr val="bg1">
                        <a:lumMod val="50000"/>
                      </a:schemeClr>
                    </a:solidFill>
                    <a:latin typeface="微软雅黑" panose="020B0503020204020204" pitchFamily="34" charset="-122"/>
                    <a:ea typeface="微软雅黑" panose="020B0503020204020204" pitchFamily="34" charset="-122"/>
                  </a:rPr>
                  <a:t>Title text presets</a:t>
                </a:r>
              </a:p>
            </p:txBody>
          </p:sp>
          <p:sp>
            <p:nvSpPr>
              <p:cNvPr id="15" name="TextBox 51"/>
              <p:cNvSpPr txBox="1">
                <a:spLocks/>
              </p:cNvSpPr>
              <p:nvPr/>
            </p:nvSpPr>
            <p:spPr bwMode="auto">
              <a:xfrm>
                <a:off x="7645890" y="3654286"/>
                <a:ext cx="2122517" cy="556179"/>
              </a:xfrm>
              <a:prstGeom prst="rect">
                <a:avLst/>
              </a:prstGeom>
              <a:noFill/>
            </p:spPr>
            <p:txBody>
              <a:bodyPr wrap="square" lIns="480000" tIns="62400" rIns="120000" bIns="62400">
                <a:normAutofit fontScale="70000" lnSpcReduction="20000"/>
              </a:bodyPr>
              <a:lstStyle/>
              <a:p>
                <a:pPr algn="l" latinLnBrk="0">
                  <a:lnSpc>
                    <a:spcPct val="120000"/>
                  </a:lnSpc>
                </a:pPr>
                <a:r>
                  <a:rPr lang="zh-CN" altLang="en-US" sz="1333">
                    <a:solidFill>
                      <a:schemeClr val="bg1">
                        <a:lumMod val="50000"/>
                      </a:schemeClr>
                    </a:solidFill>
                    <a:latin typeface="微软雅黑" panose="020B0503020204020204" pitchFamily="34" charset="-122"/>
                    <a:ea typeface="微软雅黑" panose="020B0503020204020204" pitchFamily="34" charset="-122"/>
                  </a:rPr>
                  <a:t>This section is displayed as a text layout place (theme font is recommended)</a:t>
                </a:r>
              </a:p>
            </p:txBody>
          </p:sp>
        </p:grpSp>
      </p:grpSp>
      <p:grpSp>
        <p:nvGrpSpPr>
          <p:cNvPr id="31" name="组合 30"/>
          <p:cNvGrpSpPr/>
          <p:nvPr/>
        </p:nvGrpSpPr>
        <p:grpSpPr>
          <a:xfrm>
            <a:off x="2213981" y="1064309"/>
            <a:ext cx="2389919" cy="3337240"/>
            <a:chOff x="1736685" y="1474507"/>
            <a:chExt cx="1792439" cy="2502930"/>
          </a:xfrm>
        </p:grpSpPr>
        <p:grpSp>
          <p:nvGrpSpPr>
            <p:cNvPr id="7" name="Group 28"/>
            <p:cNvGrpSpPr/>
            <p:nvPr/>
          </p:nvGrpSpPr>
          <p:grpSpPr>
            <a:xfrm>
              <a:off x="1736685" y="2401170"/>
              <a:ext cx="1792439" cy="649603"/>
              <a:chOff x="2378292" y="4060687"/>
              <a:chExt cx="2389919" cy="866137"/>
            </a:xfrm>
          </p:grpSpPr>
          <p:sp>
            <p:nvSpPr>
              <p:cNvPr id="20" name="TextBox 29"/>
              <p:cNvSpPr txBox="1">
                <a:spLocks/>
              </p:cNvSpPr>
              <p:nvPr/>
            </p:nvSpPr>
            <p:spPr bwMode="auto">
              <a:xfrm>
                <a:off x="3236598" y="4060687"/>
                <a:ext cx="1531613" cy="309958"/>
              </a:xfrm>
              <a:prstGeom prst="rect">
                <a:avLst/>
              </a:prstGeom>
              <a:noFill/>
            </p:spPr>
            <p:txBody>
              <a:bodyPr wrap="none" lIns="120000" tIns="62400" rIns="480000" bIns="62400">
                <a:normAutofit fontScale="77500" lnSpcReduction="20000"/>
              </a:bodyPr>
              <a:lstStyle/>
              <a:p>
                <a:pPr algn="r" latinLnBrk="0"/>
                <a:r>
                  <a:rPr lang="zh-CN" altLang="en-US" sz="1867">
                    <a:solidFill>
                      <a:schemeClr val="bg1">
                        <a:lumMod val="50000"/>
                      </a:schemeClr>
                    </a:solidFill>
                    <a:latin typeface="微软雅黑" panose="020B0503020204020204" pitchFamily="34" charset="-122"/>
                    <a:ea typeface="微软雅黑" panose="020B0503020204020204" pitchFamily="34" charset="-122"/>
                  </a:rPr>
                  <a:t>Title text presets</a:t>
                </a:r>
              </a:p>
            </p:txBody>
          </p:sp>
          <p:sp>
            <p:nvSpPr>
              <p:cNvPr id="21" name="TextBox 42"/>
              <p:cNvSpPr txBox="1">
                <a:spLocks/>
              </p:cNvSpPr>
              <p:nvPr/>
            </p:nvSpPr>
            <p:spPr bwMode="auto">
              <a:xfrm>
                <a:off x="2378292" y="4370645"/>
                <a:ext cx="2389918" cy="556179"/>
              </a:xfrm>
              <a:prstGeom prst="rect">
                <a:avLst/>
              </a:prstGeom>
              <a:noFill/>
            </p:spPr>
            <p:txBody>
              <a:bodyPr wrap="square" lIns="120000" tIns="62400" rIns="480000" bIns="62400">
                <a:normAutofit fontScale="70000" lnSpcReduction="20000"/>
              </a:bodyPr>
              <a:lstStyle/>
              <a:p>
                <a:pPr algn="r" latinLnBrk="0">
                  <a:lnSpc>
                    <a:spcPct val="120000"/>
                  </a:lnSpc>
                </a:pPr>
                <a:r>
                  <a:rPr lang="zh-CN" altLang="en-US" sz="1333">
                    <a:solidFill>
                      <a:schemeClr val="bg1">
                        <a:lumMod val="50000"/>
                      </a:schemeClr>
                    </a:solidFill>
                    <a:latin typeface="微软雅黑" panose="020B0503020204020204" pitchFamily="34" charset="-122"/>
                    <a:ea typeface="微软雅黑" panose="020B0503020204020204" pitchFamily="34" charset="-122"/>
                  </a:rPr>
                  <a:t>This section is displayed as a text layout place (theme font is recommended)</a:t>
                </a:r>
              </a:p>
            </p:txBody>
          </p:sp>
        </p:grpSp>
        <p:grpSp>
          <p:nvGrpSpPr>
            <p:cNvPr id="9" name="Group 46"/>
            <p:cNvGrpSpPr/>
            <p:nvPr/>
          </p:nvGrpSpPr>
          <p:grpSpPr>
            <a:xfrm>
              <a:off x="1736685" y="3327834"/>
              <a:ext cx="1792439" cy="649603"/>
              <a:chOff x="2378292" y="4060687"/>
              <a:chExt cx="2389919" cy="866137"/>
            </a:xfrm>
          </p:grpSpPr>
          <p:sp>
            <p:nvSpPr>
              <p:cNvPr id="16" name="TextBox 47"/>
              <p:cNvSpPr txBox="1">
                <a:spLocks/>
              </p:cNvSpPr>
              <p:nvPr/>
            </p:nvSpPr>
            <p:spPr bwMode="auto">
              <a:xfrm>
                <a:off x="3236598" y="4060687"/>
                <a:ext cx="1531613" cy="309958"/>
              </a:xfrm>
              <a:prstGeom prst="rect">
                <a:avLst/>
              </a:prstGeom>
              <a:noFill/>
            </p:spPr>
            <p:txBody>
              <a:bodyPr wrap="none" lIns="120000" tIns="62400" rIns="480000" bIns="62400">
                <a:normAutofit fontScale="77500" lnSpcReduction="20000"/>
              </a:bodyPr>
              <a:lstStyle/>
              <a:p>
                <a:pPr algn="r" latinLnBrk="0"/>
                <a:r>
                  <a:rPr lang="zh-CN" altLang="en-US" sz="1867">
                    <a:solidFill>
                      <a:schemeClr val="bg1">
                        <a:lumMod val="50000"/>
                      </a:schemeClr>
                    </a:solidFill>
                    <a:latin typeface="微软雅黑" panose="020B0503020204020204" pitchFamily="34" charset="-122"/>
                    <a:ea typeface="微软雅黑" panose="020B0503020204020204" pitchFamily="34" charset="-122"/>
                  </a:rPr>
                  <a:t>Title text presets</a:t>
                </a:r>
              </a:p>
            </p:txBody>
          </p:sp>
          <p:sp>
            <p:nvSpPr>
              <p:cNvPr id="17" name="TextBox 48"/>
              <p:cNvSpPr txBox="1">
                <a:spLocks/>
              </p:cNvSpPr>
              <p:nvPr/>
            </p:nvSpPr>
            <p:spPr bwMode="auto">
              <a:xfrm>
                <a:off x="2378292" y="4370645"/>
                <a:ext cx="2389918" cy="556179"/>
              </a:xfrm>
              <a:prstGeom prst="rect">
                <a:avLst/>
              </a:prstGeom>
              <a:noFill/>
            </p:spPr>
            <p:txBody>
              <a:bodyPr wrap="square" lIns="120000" tIns="62400" rIns="480000" bIns="62400">
                <a:normAutofit fontScale="70000" lnSpcReduction="20000"/>
              </a:bodyPr>
              <a:lstStyle/>
              <a:p>
                <a:pPr algn="r" latinLnBrk="0">
                  <a:lnSpc>
                    <a:spcPct val="120000"/>
                  </a:lnSpc>
                </a:pPr>
                <a:r>
                  <a:rPr lang="zh-CN" altLang="en-US" sz="1333">
                    <a:solidFill>
                      <a:schemeClr val="bg1">
                        <a:lumMod val="50000"/>
                      </a:schemeClr>
                    </a:solidFill>
                    <a:latin typeface="微软雅黑" panose="020B0503020204020204" pitchFamily="34" charset="-122"/>
                    <a:ea typeface="微软雅黑" panose="020B0503020204020204" pitchFamily="34" charset="-122"/>
                  </a:rPr>
                  <a:t>This section is displayed as a text layout place (theme font is recommended)</a:t>
                </a:r>
              </a:p>
            </p:txBody>
          </p:sp>
        </p:grpSp>
        <p:grpSp>
          <p:nvGrpSpPr>
            <p:cNvPr id="11" name="Group 52"/>
            <p:cNvGrpSpPr/>
            <p:nvPr/>
          </p:nvGrpSpPr>
          <p:grpSpPr>
            <a:xfrm>
              <a:off x="1736685" y="1474507"/>
              <a:ext cx="1792439" cy="649603"/>
              <a:chOff x="2378292" y="4060687"/>
              <a:chExt cx="2389919" cy="866137"/>
            </a:xfrm>
          </p:grpSpPr>
          <p:sp>
            <p:nvSpPr>
              <p:cNvPr id="12" name="TextBox 53"/>
              <p:cNvSpPr txBox="1">
                <a:spLocks/>
              </p:cNvSpPr>
              <p:nvPr/>
            </p:nvSpPr>
            <p:spPr bwMode="auto">
              <a:xfrm>
                <a:off x="3236598" y="4060687"/>
                <a:ext cx="1531613" cy="309958"/>
              </a:xfrm>
              <a:prstGeom prst="rect">
                <a:avLst/>
              </a:prstGeom>
              <a:noFill/>
            </p:spPr>
            <p:txBody>
              <a:bodyPr wrap="none" lIns="120000" tIns="62400" rIns="480000" bIns="62400">
                <a:normAutofit fontScale="77500" lnSpcReduction="20000"/>
              </a:bodyPr>
              <a:lstStyle/>
              <a:p>
                <a:pPr algn="r" latinLnBrk="0"/>
                <a:r>
                  <a:rPr lang="zh-CN" altLang="en-US" sz="1867">
                    <a:solidFill>
                      <a:schemeClr val="bg1">
                        <a:lumMod val="50000"/>
                      </a:schemeClr>
                    </a:solidFill>
                    <a:latin typeface="微软雅黑" panose="020B0503020204020204" pitchFamily="34" charset="-122"/>
                    <a:ea typeface="微软雅黑" panose="020B0503020204020204" pitchFamily="34" charset="-122"/>
                  </a:rPr>
                  <a:t>Title text presets</a:t>
                </a:r>
              </a:p>
            </p:txBody>
          </p:sp>
          <p:sp>
            <p:nvSpPr>
              <p:cNvPr id="13" name="TextBox 54"/>
              <p:cNvSpPr txBox="1">
                <a:spLocks/>
              </p:cNvSpPr>
              <p:nvPr/>
            </p:nvSpPr>
            <p:spPr bwMode="auto">
              <a:xfrm>
                <a:off x="2378292" y="4370645"/>
                <a:ext cx="2389918" cy="556179"/>
              </a:xfrm>
              <a:prstGeom prst="rect">
                <a:avLst/>
              </a:prstGeom>
              <a:noFill/>
            </p:spPr>
            <p:txBody>
              <a:bodyPr wrap="square" lIns="120000" tIns="62400" rIns="480000" bIns="62400">
                <a:normAutofit fontScale="70000" lnSpcReduction="20000"/>
              </a:bodyPr>
              <a:lstStyle/>
              <a:p>
                <a:pPr algn="r" latinLnBrk="0">
                  <a:lnSpc>
                    <a:spcPct val="120000"/>
                  </a:lnSpc>
                </a:pPr>
                <a:r>
                  <a:rPr lang="zh-CN" altLang="en-US" sz="1333">
                    <a:solidFill>
                      <a:schemeClr val="bg1">
                        <a:lumMod val="50000"/>
                      </a:schemeClr>
                    </a:solidFill>
                    <a:latin typeface="微软雅黑" panose="020B0503020204020204" pitchFamily="34" charset="-122"/>
                    <a:ea typeface="微软雅黑" panose="020B0503020204020204" pitchFamily="34" charset="-122"/>
                  </a:rPr>
                  <a:t>This section is displayed as a text layout place (theme font is recommended)</a:t>
                </a:r>
              </a:p>
            </p:txBody>
          </p:sp>
        </p:grpSp>
      </p:grpSp>
      <p:pic>
        <p:nvPicPr>
          <p:cNvPr id="33" name="图片 32">
            <a:extLst>
              <a:ext uri="{FF2B5EF4-FFF2-40B4-BE49-F238E27FC236}">
                <a16:creationId xmlns:a16="http://schemas.microsoft.com/office/drawing/2014/main" id="{463BB24A-19F4-4DAE-B737-203CF977A387}"/>
              </a:ext>
            </a:extLst>
          </p:cNvPr>
          <p:cNvPicPr>
            <a:picLocks noChangeAspect="1"/>
          </p:cNvPicPr>
          <p:nvPr/>
        </p:nvPicPr>
        <p:blipFill rotWithShape="1">
          <a:blip r:embed="rId2">
            <a:extLst>
              <a:ext uri="{28A0092B-C50C-407E-A947-70E740481C1C}">
                <a14:useLocalDpi xmlns:a14="http://schemas.microsoft.com/office/drawing/2010/main" val="0"/>
              </a:ext>
            </a:extLst>
          </a:blip>
          <a:srcRect l="2174" t="10676" r="2174"/>
          <a:stretch/>
        </p:blipFill>
        <p:spPr>
          <a:xfrm>
            <a:off x="0" y="0"/>
            <a:ext cx="12192000" cy="6858000"/>
          </a:xfrm>
          <a:prstGeom prst="rect">
            <a:avLst/>
          </a:prstGeom>
        </p:spPr>
      </p:pic>
    </p:spTree>
    <p:extLst>
      <p:ext uri="{BB962C8B-B14F-4D97-AF65-F5344CB8AC3E}">
        <p14:creationId xmlns:p14="http://schemas.microsoft.com/office/powerpoint/2010/main" val="1223713401"/>
      </p:ext>
    </p:extLst>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a16="http://schemas.microsoft.com/office/drawing/2014/main" xmlns:a14="http://schemas.microsoft.com/office/drawing/2010/main"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21BEDBD6-9F80-415F-8201-BF41AADEE00F}"/>
              </a:ext>
            </a:extLst>
          </p:cNvPr>
          <p:cNvPicPr>
            <a:picLocks noChangeAspect="1"/>
          </p:cNvPicPr>
          <p:nvPr/>
        </p:nvPicPr>
        <p:blipFill rotWithShape="1">
          <a:blip r:embed="rId2">
            <a:extLst>
              <a:ext uri="{28A0092B-C50C-407E-A947-70E740481C1C}">
                <a14:useLocalDpi xmlns:a14="http://schemas.microsoft.com/office/drawing/2010/main" val="0"/>
              </a:ext>
            </a:extLst>
          </a:blip>
          <a:srcRect l="4218" t="10556"/>
          <a:stretch/>
        </p:blipFill>
        <p:spPr>
          <a:xfrm>
            <a:off x="-1" y="0"/>
            <a:ext cx="12192001" cy="6858000"/>
          </a:xfrm>
          <a:prstGeom prst="rect">
            <a:avLst/>
          </a:prstGeom>
        </p:spPr>
      </p:pic>
      <p:sp>
        <p:nvSpPr>
          <p:cNvPr id="7" name="文本框 6">
            <a:extLst>
              <a:ext uri="{FF2B5EF4-FFF2-40B4-BE49-F238E27FC236}">
                <a16:creationId xmlns:a16="http://schemas.microsoft.com/office/drawing/2014/main" id="{B4271D28-6F17-407A-AC6B-EF08C181BA1C}"/>
              </a:ext>
            </a:extLst>
          </p:cNvPr>
          <p:cNvSpPr txBox="1"/>
          <p:nvPr/>
        </p:nvSpPr>
        <p:spPr>
          <a:xfrm>
            <a:off x="4800599" y="2325119"/>
            <a:ext cx="2984500" cy="830997"/>
          </a:xfrm>
          <a:prstGeom prst="rect">
            <a:avLst/>
          </a:prstGeom>
          <a:noFill/>
        </p:spPr>
        <p:txBody>
          <a:bodyPr wrap="square" rtlCol="0">
            <a:spAutoFit/>
          </a:bodyPr>
          <a:lstStyle/>
          <a:p>
            <a:r>
              <a:rPr lang="en-US" altLang="zh-CN" sz="4800" b="1" dirty="0">
                <a:solidFill>
                  <a:schemeClr val="bg1"/>
                </a:solidFill>
                <a:latin typeface="微软雅黑" panose="020B0503020204020204" pitchFamily="34" charset="-122"/>
                <a:ea typeface="微软雅黑" panose="020B0503020204020204" pitchFamily="34" charset="-122"/>
              </a:rPr>
              <a:t>PART 03</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415A4F84-4352-408E-AED7-6A991E0FA461}"/>
              </a:ext>
            </a:extLst>
          </p:cNvPr>
          <p:cNvSpPr txBox="1"/>
          <p:nvPr/>
        </p:nvSpPr>
        <p:spPr>
          <a:xfrm>
            <a:off x="3448286" y="3156116"/>
            <a:ext cx="6782391" cy="1754326"/>
          </a:xfrm>
          <a:prstGeom prst="rect">
            <a:avLst/>
          </a:prstGeom>
          <a:noFill/>
        </p:spPr>
        <p:txBody>
          <a:bodyPr wrap="square" rtlCol="0">
            <a:spAutoFit/>
          </a:bodyPr>
          <a:lstStyle/>
          <a:p>
            <a:pPr algn="dist" fontAlgn="auto">
              <a:lnSpc>
                <a:spcPct val="100000"/>
              </a:lnSpc>
            </a:pPr>
            <a:r>
              <a:rPr lang="zh-CN" altLang="en-US" sz="5400" b="1" dirty="0">
                <a:solidFill>
                  <a:schemeClr val="bg1"/>
                </a:solidFill>
                <a:latin typeface="微软雅黑" panose="020B0503020204020204" charset="-122"/>
                <a:ea typeface="微软雅黑" panose="020B0503020204020204" charset="-122"/>
                <a:sym typeface="+mn-ea"/>
              </a:rPr>
              <a:t>Key technologies and difficulties</a:t>
            </a:r>
          </a:p>
        </p:txBody>
      </p:sp>
    </p:spTree>
    <p:extLst>
      <p:ext uri="{BB962C8B-B14F-4D97-AF65-F5344CB8AC3E}">
        <p14:creationId xmlns:p14="http://schemas.microsoft.com/office/powerpoint/2010/main" val="2407196371"/>
      </p:ext>
    </p:extLst>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a14="http://schemas.microsoft.com/office/drawing/2010/main" xmlns:a16="http://schemas.microsoft.com/office/drawing/2014/main"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015999" y="1712681"/>
            <a:ext cx="1853565" cy="3242550"/>
            <a:chOff x="1750102" y="1712681"/>
            <a:chExt cx="1492777" cy="3242550"/>
          </a:xfrm>
        </p:grpSpPr>
        <p:sp>
          <p:nvSpPr>
            <p:cNvPr id="17" name="Freeform 7"/>
            <p:cNvSpPr>
              <a:spLocks/>
            </p:cNvSpPr>
            <p:nvPr/>
          </p:nvSpPr>
          <p:spPr bwMode="auto">
            <a:xfrm>
              <a:off x="1750102" y="3551167"/>
              <a:ext cx="1492777" cy="961382"/>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latin typeface="+mn-ea"/>
              </a:endParaRPr>
            </a:p>
          </p:txBody>
        </p:sp>
        <p:sp>
          <p:nvSpPr>
            <p:cNvPr id="18" name="TextBox 17"/>
            <p:cNvSpPr txBox="1"/>
            <p:nvPr/>
          </p:nvSpPr>
          <p:spPr>
            <a:xfrm>
              <a:off x="1833701" y="4616677"/>
              <a:ext cx="1149890" cy="338554"/>
            </a:xfrm>
            <a:prstGeom prst="rect">
              <a:avLst/>
            </a:prstGeom>
            <a:noFill/>
          </p:spPr>
          <p:txBody>
            <a:bodyPr wrap="square" rtlCol="0">
              <a:spAutoFit/>
            </a:bodyPr>
            <a:lstStyle/>
            <a:p>
              <a:pPr algn="ctr"/>
              <a:r>
                <a:rPr lang="zh-CN" altLang="en-US" sz="1600" dirty="0">
                  <a:solidFill>
                    <a:schemeClr val="bg2">
                      <a:lumMod val="50000"/>
                    </a:schemeClr>
                  </a:solidFill>
                  <a:latin typeface="+mn-ea"/>
                </a:rPr>
                <a:t>Add a title</a:t>
              </a:r>
              <a:endParaRPr lang="id-ID" sz="1600" dirty="0">
                <a:solidFill>
                  <a:schemeClr val="bg2">
                    <a:lumMod val="50000"/>
                  </a:schemeClr>
                </a:solidFill>
                <a:latin typeface="+mn-ea"/>
              </a:endParaRPr>
            </a:p>
          </p:txBody>
        </p:sp>
        <p:sp>
          <p:nvSpPr>
            <p:cNvPr id="19" name="TextBox 18"/>
            <p:cNvSpPr txBox="1"/>
            <p:nvPr/>
          </p:nvSpPr>
          <p:spPr>
            <a:xfrm>
              <a:off x="2098159" y="1712681"/>
              <a:ext cx="796662" cy="400110"/>
            </a:xfrm>
            <a:prstGeom prst="rect">
              <a:avLst/>
            </a:prstGeom>
            <a:noFill/>
          </p:spPr>
          <p:txBody>
            <a:bodyPr wrap="square" rtlCol="0">
              <a:spAutoFit/>
            </a:bodyPr>
            <a:lstStyle/>
            <a:p>
              <a:pPr algn="ctr"/>
              <a:r>
                <a:rPr lang="id-ID" sz="2000" b="1" dirty="0">
                  <a:solidFill>
                    <a:schemeClr val="accent1"/>
                  </a:solidFill>
                  <a:latin typeface="+mn-ea"/>
                </a:rPr>
                <a:t>20%</a:t>
              </a:r>
            </a:p>
          </p:txBody>
        </p:sp>
        <p:cxnSp>
          <p:nvCxnSpPr>
            <p:cNvPr id="20" name="Straight Connector 19"/>
            <p:cNvCxnSpPr/>
            <p:nvPr/>
          </p:nvCxnSpPr>
          <p:spPr>
            <a:xfrm rot="5400000" flipV="1">
              <a:off x="1996099" y="2845896"/>
              <a:ext cx="1017096" cy="4283"/>
            </a:xfrm>
            <a:prstGeom prst="line">
              <a:avLst/>
            </a:prstGeom>
            <a:ln w="19050">
              <a:solidFill>
                <a:schemeClr val="bg2">
                  <a:lumMod val="75000"/>
                </a:schemeClr>
              </a:solidFill>
              <a:prstDash val="sysDot"/>
              <a:headEnd type="none"/>
              <a:tailEnd type="oval" w="lg" len="lg"/>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2273199" y="1712681"/>
            <a:ext cx="1853565" cy="3236427"/>
            <a:chOff x="2762594" y="1712681"/>
            <a:chExt cx="1492777" cy="3236427"/>
          </a:xfrm>
        </p:grpSpPr>
        <p:sp>
          <p:nvSpPr>
            <p:cNvPr id="22" name="Freeform 7"/>
            <p:cNvSpPr>
              <a:spLocks/>
            </p:cNvSpPr>
            <p:nvPr/>
          </p:nvSpPr>
          <p:spPr bwMode="auto">
            <a:xfrm>
              <a:off x="2762594" y="3074873"/>
              <a:ext cx="1492777" cy="1437675"/>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en-US">
                <a:latin typeface="+mn-ea"/>
              </a:endParaRPr>
            </a:p>
          </p:txBody>
        </p:sp>
        <p:sp>
          <p:nvSpPr>
            <p:cNvPr id="23" name="TextBox 22"/>
            <p:cNvSpPr txBox="1"/>
            <p:nvPr/>
          </p:nvSpPr>
          <p:spPr>
            <a:xfrm>
              <a:off x="2894820" y="4610554"/>
              <a:ext cx="1149890" cy="338554"/>
            </a:xfrm>
            <a:prstGeom prst="rect">
              <a:avLst/>
            </a:prstGeom>
            <a:noFill/>
          </p:spPr>
          <p:txBody>
            <a:bodyPr wrap="square" rtlCol="0">
              <a:spAutoFit/>
            </a:bodyPr>
            <a:lstStyle/>
            <a:p>
              <a:pPr algn="ctr"/>
              <a:r>
                <a:rPr lang="zh-CN" altLang="en-US" sz="1600" dirty="0">
                  <a:solidFill>
                    <a:schemeClr val="bg2">
                      <a:lumMod val="50000"/>
                    </a:schemeClr>
                  </a:solidFill>
                  <a:latin typeface="+mn-ea"/>
                </a:rPr>
                <a:t>Add a title</a:t>
              </a:r>
              <a:endParaRPr lang="id-ID" sz="1600" dirty="0">
                <a:solidFill>
                  <a:schemeClr val="bg2">
                    <a:lumMod val="50000"/>
                  </a:schemeClr>
                </a:solidFill>
                <a:latin typeface="+mn-ea"/>
              </a:endParaRPr>
            </a:p>
          </p:txBody>
        </p:sp>
        <p:sp>
          <p:nvSpPr>
            <p:cNvPr id="24" name="TextBox 23"/>
            <p:cNvSpPr txBox="1"/>
            <p:nvPr/>
          </p:nvSpPr>
          <p:spPr>
            <a:xfrm>
              <a:off x="3090149" y="1712681"/>
              <a:ext cx="828537" cy="400110"/>
            </a:xfrm>
            <a:prstGeom prst="rect">
              <a:avLst/>
            </a:prstGeom>
            <a:noFill/>
          </p:spPr>
          <p:txBody>
            <a:bodyPr wrap="square" rtlCol="0">
              <a:spAutoFit/>
            </a:bodyPr>
            <a:lstStyle/>
            <a:p>
              <a:pPr algn="ctr"/>
              <a:r>
                <a:rPr lang="id-ID" sz="2000" b="1" dirty="0">
                  <a:solidFill>
                    <a:schemeClr val="tx1">
                      <a:lumMod val="75000"/>
                      <a:lumOff val="25000"/>
                    </a:schemeClr>
                  </a:solidFill>
                  <a:latin typeface="+mn-ea"/>
                </a:rPr>
                <a:t>20%</a:t>
              </a:r>
            </a:p>
          </p:txBody>
        </p:sp>
        <p:cxnSp>
          <p:nvCxnSpPr>
            <p:cNvPr id="25" name="Straight Connector 24"/>
            <p:cNvCxnSpPr/>
            <p:nvPr/>
          </p:nvCxnSpPr>
          <p:spPr>
            <a:xfrm rot="5400000" flipV="1">
              <a:off x="3215270" y="2608150"/>
              <a:ext cx="540000" cy="4283"/>
            </a:xfrm>
            <a:prstGeom prst="line">
              <a:avLst/>
            </a:prstGeom>
            <a:ln w="19050">
              <a:solidFill>
                <a:schemeClr val="bg2">
                  <a:lumMod val="75000"/>
                </a:schemeClr>
              </a:solidFill>
              <a:prstDash val="sysDot"/>
              <a:headEnd type="none"/>
              <a:tailEnd type="oval" w="lg" len="lg"/>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3708706" y="1708505"/>
            <a:ext cx="1853565" cy="3240603"/>
            <a:chOff x="3918686" y="1708505"/>
            <a:chExt cx="1492777" cy="3240603"/>
          </a:xfrm>
        </p:grpSpPr>
        <p:sp>
          <p:nvSpPr>
            <p:cNvPr id="27" name="Freeform 7"/>
            <p:cNvSpPr>
              <a:spLocks/>
            </p:cNvSpPr>
            <p:nvPr/>
          </p:nvSpPr>
          <p:spPr bwMode="auto">
            <a:xfrm>
              <a:off x="3918686" y="2770710"/>
              <a:ext cx="1492777" cy="1741838"/>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latin typeface="+mn-ea"/>
              </a:endParaRPr>
            </a:p>
          </p:txBody>
        </p:sp>
        <p:sp>
          <p:nvSpPr>
            <p:cNvPr id="28" name="TextBox 27"/>
            <p:cNvSpPr txBox="1"/>
            <p:nvPr/>
          </p:nvSpPr>
          <p:spPr>
            <a:xfrm>
              <a:off x="4076756" y="4610554"/>
              <a:ext cx="1149890" cy="338554"/>
            </a:xfrm>
            <a:prstGeom prst="rect">
              <a:avLst/>
            </a:prstGeom>
            <a:noFill/>
          </p:spPr>
          <p:txBody>
            <a:bodyPr wrap="square" rtlCol="0">
              <a:spAutoFit/>
            </a:bodyPr>
            <a:lstStyle/>
            <a:p>
              <a:pPr algn="ctr"/>
              <a:r>
                <a:rPr lang="zh-CN" altLang="en-US" sz="1600" dirty="0">
                  <a:solidFill>
                    <a:schemeClr val="bg2">
                      <a:lumMod val="50000"/>
                    </a:schemeClr>
                  </a:solidFill>
                  <a:latin typeface="+mn-ea"/>
                </a:rPr>
                <a:t>Add a title</a:t>
              </a:r>
              <a:endParaRPr lang="id-ID" sz="1600" dirty="0">
                <a:solidFill>
                  <a:schemeClr val="bg2">
                    <a:lumMod val="50000"/>
                  </a:schemeClr>
                </a:solidFill>
                <a:latin typeface="+mn-ea"/>
              </a:endParaRPr>
            </a:p>
          </p:txBody>
        </p:sp>
        <p:sp>
          <p:nvSpPr>
            <p:cNvPr id="30" name="TextBox 29"/>
            <p:cNvSpPr txBox="1"/>
            <p:nvPr/>
          </p:nvSpPr>
          <p:spPr>
            <a:xfrm>
              <a:off x="4316129" y="1708505"/>
              <a:ext cx="682723" cy="400110"/>
            </a:xfrm>
            <a:prstGeom prst="rect">
              <a:avLst/>
            </a:prstGeom>
            <a:noFill/>
          </p:spPr>
          <p:txBody>
            <a:bodyPr wrap="square" rtlCol="0">
              <a:spAutoFit/>
            </a:bodyPr>
            <a:lstStyle/>
            <a:p>
              <a:pPr algn="ctr"/>
              <a:r>
                <a:rPr lang="id-ID" sz="2000" b="1" dirty="0">
                  <a:solidFill>
                    <a:schemeClr val="accent6"/>
                  </a:solidFill>
                  <a:latin typeface="+mn-ea"/>
                </a:rPr>
                <a:t>20%</a:t>
              </a:r>
            </a:p>
          </p:txBody>
        </p:sp>
        <p:cxnSp>
          <p:nvCxnSpPr>
            <p:cNvPr id="31" name="Straight Connector 30"/>
            <p:cNvCxnSpPr/>
            <p:nvPr/>
          </p:nvCxnSpPr>
          <p:spPr>
            <a:xfrm rot="5400000" flipV="1">
              <a:off x="4541216" y="2479212"/>
              <a:ext cx="252000" cy="4283"/>
            </a:xfrm>
            <a:prstGeom prst="line">
              <a:avLst/>
            </a:prstGeom>
            <a:ln w="19050">
              <a:solidFill>
                <a:schemeClr val="bg2">
                  <a:lumMod val="75000"/>
                </a:schemeClr>
              </a:solidFill>
              <a:prstDash val="sysDot"/>
              <a:headEnd type="none"/>
              <a:tailEnd type="oval" w="lg" len="lg"/>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5157848" y="1723017"/>
            <a:ext cx="1853565" cy="3226091"/>
            <a:chOff x="5085759" y="1723017"/>
            <a:chExt cx="1492777" cy="3226091"/>
          </a:xfrm>
        </p:grpSpPr>
        <p:sp>
          <p:nvSpPr>
            <p:cNvPr id="33" name="Freeform 32"/>
            <p:cNvSpPr>
              <a:spLocks/>
            </p:cNvSpPr>
            <p:nvPr/>
          </p:nvSpPr>
          <p:spPr bwMode="auto">
            <a:xfrm>
              <a:off x="5085759" y="3333192"/>
              <a:ext cx="1492777" cy="1179355"/>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latin typeface="+mn-ea"/>
              </a:endParaRPr>
            </a:p>
          </p:txBody>
        </p:sp>
        <p:sp>
          <p:nvSpPr>
            <p:cNvPr id="34" name="TextBox 33"/>
            <p:cNvSpPr txBox="1"/>
            <p:nvPr/>
          </p:nvSpPr>
          <p:spPr>
            <a:xfrm>
              <a:off x="5254468" y="4610554"/>
              <a:ext cx="1149890" cy="338554"/>
            </a:xfrm>
            <a:prstGeom prst="rect">
              <a:avLst/>
            </a:prstGeom>
            <a:noFill/>
          </p:spPr>
          <p:txBody>
            <a:bodyPr wrap="square" rtlCol="0">
              <a:spAutoFit/>
            </a:bodyPr>
            <a:lstStyle/>
            <a:p>
              <a:pPr algn="ctr"/>
              <a:r>
                <a:rPr lang="zh-CN" altLang="en-US" sz="1600" dirty="0">
                  <a:solidFill>
                    <a:schemeClr val="bg2">
                      <a:lumMod val="50000"/>
                    </a:schemeClr>
                  </a:solidFill>
                  <a:latin typeface="+mn-ea"/>
                </a:rPr>
                <a:t>Add a title</a:t>
              </a:r>
              <a:endParaRPr lang="id-ID" sz="1600" dirty="0">
                <a:solidFill>
                  <a:schemeClr val="bg2">
                    <a:lumMod val="50000"/>
                  </a:schemeClr>
                </a:solidFill>
                <a:latin typeface="+mn-ea"/>
              </a:endParaRPr>
            </a:p>
          </p:txBody>
        </p:sp>
        <p:sp>
          <p:nvSpPr>
            <p:cNvPr id="35" name="TextBox 34"/>
            <p:cNvSpPr txBox="1"/>
            <p:nvPr/>
          </p:nvSpPr>
          <p:spPr>
            <a:xfrm>
              <a:off x="5529518" y="1723017"/>
              <a:ext cx="594566" cy="400110"/>
            </a:xfrm>
            <a:prstGeom prst="rect">
              <a:avLst/>
            </a:prstGeom>
            <a:noFill/>
          </p:spPr>
          <p:txBody>
            <a:bodyPr wrap="square" rtlCol="0">
              <a:spAutoFit/>
            </a:bodyPr>
            <a:lstStyle/>
            <a:p>
              <a:pPr algn="ctr"/>
              <a:r>
                <a:rPr lang="id-ID" sz="2000" b="1" dirty="0">
                  <a:solidFill>
                    <a:schemeClr val="bg2">
                      <a:lumMod val="50000"/>
                    </a:schemeClr>
                  </a:solidFill>
                  <a:latin typeface="+mn-ea"/>
                </a:rPr>
                <a:t>20%</a:t>
              </a:r>
            </a:p>
          </p:txBody>
        </p:sp>
        <p:cxnSp>
          <p:nvCxnSpPr>
            <p:cNvPr id="36" name="Straight Connector 35"/>
            <p:cNvCxnSpPr/>
            <p:nvPr/>
          </p:nvCxnSpPr>
          <p:spPr>
            <a:xfrm rot="5400000" flipV="1">
              <a:off x="5404133" y="2756914"/>
              <a:ext cx="828000" cy="4283"/>
            </a:xfrm>
            <a:prstGeom prst="line">
              <a:avLst/>
            </a:prstGeom>
            <a:ln w="19050">
              <a:solidFill>
                <a:schemeClr val="bg2">
                  <a:lumMod val="75000"/>
                </a:schemeClr>
              </a:solidFill>
              <a:prstDash val="sysDot"/>
              <a:headEnd type="none"/>
              <a:tailEnd type="oval" w="lg" len="lg"/>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6554449" y="1708505"/>
            <a:ext cx="1853565" cy="3251365"/>
            <a:chOff x="6210518" y="1708505"/>
            <a:chExt cx="1492777" cy="3251365"/>
          </a:xfrm>
        </p:grpSpPr>
        <p:sp>
          <p:nvSpPr>
            <p:cNvPr id="38" name="Freeform 7"/>
            <p:cNvSpPr>
              <a:spLocks/>
            </p:cNvSpPr>
            <p:nvPr/>
          </p:nvSpPr>
          <p:spPr bwMode="auto">
            <a:xfrm>
              <a:off x="6210518" y="3074873"/>
              <a:ext cx="1492777" cy="1437675"/>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latin typeface="+mn-ea"/>
              </a:endParaRPr>
            </a:p>
          </p:txBody>
        </p:sp>
        <p:sp>
          <p:nvSpPr>
            <p:cNvPr id="39" name="TextBox 38"/>
            <p:cNvSpPr txBox="1"/>
            <p:nvPr/>
          </p:nvSpPr>
          <p:spPr>
            <a:xfrm>
              <a:off x="6324916" y="4621316"/>
              <a:ext cx="1149890" cy="338554"/>
            </a:xfrm>
            <a:prstGeom prst="rect">
              <a:avLst/>
            </a:prstGeom>
            <a:noFill/>
          </p:spPr>
          <p:txBody>
            <a:bodyPr wrap="square" rtlCol="0">
              <a:spAutoFit/>
            </a:bodyPr>
            <a:lstStyle/>
            <a:p>
              <a:pPr algn="ctr"/>
              <a:r>
                <a:rPr lang="zh-CN" altLang="en-US" sz="1600" dirty="0">
                  <a:solidFill>
                    <a:schemeClr val="bg2">
                      <a:lumMod val="50000"/>
                    </a:schemeClr>
                  </a:solidFill>
                  <a:latin typeface="+mn-ea"/>
                </a:rPr>
                <a:t>Add a title</a:t>
              </a:r>
              <a:endParaRPr lang="id-ID" sz="1600" dirty="0">
                <a:solidFill>
                  <a:schemeClr val="bg2">
                    <a:lumMod val="50000"/>
                  </a:schemeClr>
                </a:solidFill>
                <a:latin typeface="+mn-ea"/>
              </a:endParaRPr>
            </a:p>
          </p:txBody>
        </p:sp>
        <p:sp>
          <p:nvSpPr>
            <p:cNvPr id="41" name="TextBox 40"/>
            <p:cNvSpPr txBox="1"/>
            <p:nvPr/>
          </p:nvSpPr>
          <p:spPr>
            <a:xfrm>
              <a:off x="6653998" y="1708505"/>
              <a:ext cx="595318" cy="400110"/>
            </a:xfrm>
            <a:prstGeom prst="rect">
              <a:avLst/>
            </a:prstGeom>
            <a:noFill/>
          </p:spPr>
          <p:txBody>
            <a:bodyPr wrap="square" rtlCol="0">
              <a:spAutoFit/>
            </a:bodyPr>
            <a:lstStyle/>
            <a:p>
              <a:pPr algn="ctr"/>
              <a:r>
                <a:rPr lang="id-ID" sz="2000" b="1" dirty="0">
                  <a:solidFill>
                    <a:schemeClr val="accent4"/>
                  </a:solidFill>
                  <a:latin typeface="+mn-ea"/>
                </a:rPr>
                <a:t>20%</a:t>
              </a:r>
            </a:p>
          </p:txBody>
        </p:sp>
        <p:cxnSp>
          <p:nvCxnSpPr>
            <p:cNvPr id="42" name="Straight Connector 41"/>
            <p:cNvCxnSpPr/>
            <p:nvPr/>
          </p:nvCxnSpPr>
          <p:spPr>
            <a:xfrm rot="5400000" flipV="1">
              <a:off x="6630765" y="2642694"/>
              <a:ext cx="648000" cy="4283"/>
            </a:xfrm>
            <a:prstGeom prst="line">
              <a:avLst/>
            </a:prstGeom>
            <a:ln w="19050">
              <a:solidFill>
                <a:schemeClr val="bg2">
                  <a:lumMod val="75000"/>
                </a:schemeClr>
              </a:solidFill>
              <a:prstDash val="sysDot"/>
              <a:headEnd type="none"/>
              <a:tailEnd type="oval" w="lg" len="lg"/>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7961039" y="1708505"/>
            <a:ext cx="1853565" cy="3255117"/>
            <a:chOff x="7343322" y="1708505"/>
            <a:chExt cx="1492777" cy="3255117"/>
          </a:xfrm>
        </p:grpSpPr>
        <p:sp>
          <p:nvSpPr>
            <p:cNvPr id="44" name="Freeform 7"/>
            <p:cNvSpPr>
              <a:spLocks/>
            </p:cNvSpPr>
            <p:nvPr/>
          </p:nvSpPr>
          <p:spPr bwMode="auto">
            <a:xfrm>
              <a:off x="7343322" y="3480212"/>
              <a:ext cx="1492777" cy="1032335"/>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latin typeface="+mn-ea"/>
              </a:endParaRPr>
            </a:p>
          </p:txBody>
        </p:sp>
        <p:sp>
          <p:nvSpPr>
            <p:cNvPr id="45" name="TextBox 44"/>
            <p:cNvSpPr txBox="1"/>
            <p:nvPr/>
          </p:nvSpPr>
          <p:spPr>
            <a:xfrm>
              <a:off x="7511476" y="4625068"/>
              <a:ext cx="1149890" cy="338554"/>
            </a:xfrm>
            <a:prstGeom prst="rect">
              <a:avLst/>
            </a:prstGeom>
            <a:noFill/>
          </p:spPr>
          <p:txBody>
            <a:bodyPr wrap="square" rtlCol="0">
              <a:spAutoFit/>
            </a:bodyPr>
            <a:lstStyle/>
            <a:p>
              <a:pPr algn="ctr"/>
              <a:r>
                <a:rPr lang="zh-CN" altLang="en-US" sz="1600" dirty="0">
                  <a:solidFill>
                    <a:schemeClr val="bg2">
                      <a:lumMod val="50000"/>
                    </a:schemeClr>
                  </a:solidFill>
                  <a:latin typeface="+mn-ea"/>
                </a:rPr>
                <a:t>Add a title</a:t>
              </a:r>
              <a:endParaRPr lang="id-ID" sz="1600" dirty="0">
                <a:solidFill>
                  <a:schemeClr val="bg2">
                    <a:lumMod val="50000"/>
                  </a:schemeClr>
                </a:solidFill>
                <a:latin typeface="+mn-ea"/>
              </a:endParaRPr>
            </a:p>
          </p:txBody>
        </p:sp>
        <p:sp>
          <p:nvSpPr>
            <p:cNvPr id="46" name="TextBox 45"/>
            <p:cNvSpPr txBox="1"/>
            <p:nvPr/>
          </p:nvSpPr>
          <p:spPr>
            <a:xfrm>
              <a:off x="7720176" y="1708505"/>
              <a:ext cx="732489" cy="400110"/>
            </a:xfrm>
            <a:prstGeom prst="rect">
              <a:avLst/>
            </a:prstGeom>
            <a:noFill/>
          </p:spPr>
          <p:txBody>
            <a:bodyPr wrap="square" rtlCol="0">
              <a:spAutoFit/>
            </a:bodyPr>
            <a:lstStyle/>
            <a:p>
              <a:pPr algn="ctr"/>
              <a:r>
                <a:rPr lang="id-ID" sz="2000" b="1" dirty="0">
                  <a:solidFill>
                    <a:schemeClr val="accent2"/>
                  </a:solidFill>
                  <a:latin typeface="+mn-ea"/>
                </a:rPr>
                <a:t>20%</a:t>
              </a:r>
            </a:p>
          </p:txBody>
        </p:sp>
        <p:cxnSp>
          <p:nvCxnSpPr>
            <p:cNvPr id="47" name="Straight Connector 46"/>
            <p:cNvCxnSpPr/>
            <p:nvPr/>
          </p:nvCxnSpPr>
          <p:spPr>
            <a:xfrm rot="5400000" flipV="1">
              <a:off x="7562279" y="2835282"/>
              <a:ext cx="1044000" cy="4283"/>
            </a:xfrm>
            <a:prstGeom prst="line">
              <a:avLst/>
            </a:prstGeom>
            <a:ln w="19050">
              <a:solidFill>
                <a:schemeClr val="bg2">
                  <a:lumMod val="75000"/>
                </a:schemeClr>
              </a:solidFill>
              <a:prstDash val="sysDot"/>
              <a:headEnd type="none"/>
              <a:tailEnd type="oval" w="lg" len="lg"/>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9191805" y="1723019"/>
            <a:ext cx="1853565" cy="3255117"/>
            <a:chOff x="8334525" y="1723019"/>
            <a:chExt cx="1492777" cy="3255117"/>
          </a:xfrm>
        </p:grpSpPr>
        <p:sp>
          <p:nvSpPr>
            <p:cNvPr id="49" name="Freeform 7"/>
            <p:cNvSpPr>
              <a:spLocks/>
            </p:cNvSpPr>
            <p:nvPr/>
          </p:nvSpPr>
          <p:spPr bwMode="auto">
            <a:xfrm>
              <a:off x="8334525" y="3734120"/>
              <a:ext cx="1492777" cy="778428"/>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latin typeface="+mn-ea"/>
              </a:endParaRPr>
            </a:p>
          </p:txBody>
        </p:sp>
        <p:sp>
          <p:nvSpPr>
            <p:cNvPr id="50" name="TextBox 49"/>
            <p:cNvSpPr txBox="1"/>
            <p:nvPr/>
          </p:nvSpPr>
          <p:spPr>
            <a:xfrm>
              <a:off x="8531686" y="4639582"/>
              <a:ext cx="1149890" cy="338554"/>
            </a:xfrm>
            <a:prstGeom prst="rect">
              <a:avLst/>
            </a:prstGeom>
            <a:noFill/>
          </p:spPr>
          <p:txBody>
            <a:bodyPr wrap="square" rtlCol="0">
              <a:spAutoFit/>
            </a:bodyPr>
            <a:lstStyle/>
            <a:p>
              <a:pPr algn="ctr"/>
              <a:r>
                <a:rPr lang="zh-CN" altLang="en-US" sz="1600" dirty="0">
                  <a:solidFill>
                    <a:schemeClr val="bg2">
                      <a:lumMod val="50000"/>
                    </a:schemeClr>
                  </a:solidFill>
                  <a:latin typeface="+mn-ea"/>
                </a:rPr>
                <a:t>Add a title</a:t>
              </a:r>
              <a:endParaRPr lang="id-ID" sz="1600" dirty="0">
                <a:solidFill>
                  <a:schemeClr val="bg2">
                    <a:lumMod val="50000"/>
                  </a:schemeClr>
                </a:solidFill>
                <a:latin typeface="+mn-ea"/>
              </a:endParaRPr>
            </a:p>
          </p:txBody>
        </p:sp>
        <p:sp>
          <p:nvSpPr>
            <p:cNvPr id="51" name="TextBox 50"/>
            <p:cNvSpPr txBox="1"/>
            <p:nvPr/>
          </p:nvSpPr>
          <p:spPr>
            <a:xfrm>
              <a:off x="8731952" y="1723019"/>
              <a:ext cx="697922" cy="400110"/>
            </a:xfrm>
            <a:prstGeom prst="rect">
              <a:avLst/>
            </a:prstGeom>
            <a:noFill/>
          </p:spPr>
          <p:txBody>
            <a:bodyPr wrap="square" rtlCol="0">
              <a:spAutoFit/>
            </a:bodyPr>
            <a:lstStyle/>
            <a:p>
              <a:pPr algn="ctr"/>
              <a:r>
                <a:rPr lang="id-ID" sz="2000" b="1" dirty="0">
                  <a:solidFill>
                    <a:schemeClr val="bg2">
                      <a:lumMod val="50000"/>
                    </a:schemeClr>
                  </a:solidFill>
                  <a:latin typeface="+mn-ea"/>
                </a:rPr>
                <a:t>20%</a:t>
              </a:r>
            </a:p>
          </p:txBody>
        </p:sp>
        <p:cxnSp>
          <p:nvCxnSpPr>
            <p:cNvPr id="52" name="Straight Connector 51"/>
            <p:cNvCxnSpPr/>
            <p:nvPr/>
          </p:nvCxnSpPr>
          <p:spPr>
            <a:xfrm rot="5400000" flipV="1">
              <a:off x="8465067" y="2962530"/>
              <a:ext cx="1224000" cy="4283"/>
            </a:xfrm>
            <a:prstGeom prst="line">
              <a:avLst/>
            </a:prstGeom>
            <a:ln w="19050">
              <a:solidFill>
                <a:schemeClr val="bg2">
                  <a:lumMod val="75000"/>
                </a:schemeClr>
              </a:solidFill>
              <a:prstDash val="sysDot"/>
              <a:headEnd type="none"/>
              <a:tailEnd type="oval" w="lg" len="lg"/>
            </a:ln>
          </p:spPr>
          <p:style>
            <a:lnRef idx="1">
              <a:schemeClr val="accent1"/>
            </a:lnRef>
            <a:fillRef idx="0">
              <a:schemeClr val="accent1"/>
            </a:fillRef>
            <a:effectRef idx="0">
              <a:schemeClr val="accent1"/>
            </a:effectRef>
            <a:fontRef idx="minor">
              <a:schemeClr val="tx1"/>
            </a:fontRef>
          </p:style>
        </p:cxnSp>
      </p:grpSp>
      <p:sp>
        <p:nvSpPr>
          <p:cNvPr id="60" name="Content Placeholder 2"/>
          <p:cNvSpPr txBox="1">
            <a:spLocks/>
          </p:cNvSpPr>
          <p:nvPr/>
        </p:nvSpPr>
        <p:spPr>
          <a:xfrm>
            <a:off x="1451429" y="5120142"/>
            <a:ext cx="9100458" cy="1127457"/>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zh-CN" altLang="en-US" sz="1800" dirty="0">
                <a:solidFill>
                  <a:schemeClr val="tx1">
                    <a:lumMod val="75000"/>
                    <a:lumOff val="25000"/>
                  </a:schemeClr>
                </a:solidFill>
                <a:latin typeface="+mn-ea"/>
              </a:rPr>
              <a:t>Data analysis</a:t>
            </a:r>
            <a:endParaRPr lang="id-ID" sz="1800" dirty="0">
              <a:solidFill>
                <a:schemeClr val="tx1">
                  <a:lumMod val="75000"/>
                  <a:lumOff val="25000"/>
                </a:schemeClr>
              </a:solidFill>
              <a:latin typeface="+mn-ea"/>
            </a:endParaRPr>
          </a:p>
          <a:p>
            <a:pPr marL="0" indent="0" algn="just">
              <a:buNone/>
            </a:pPr>
            <a:r>
              <a:rPr lang="zh-CN" altLang="en-US" sz="1300" dirty="0">
                <a:solidFill>
                  <a:schemeClr val="bg1">
                    <a:lumMod val="65000"/>
                  </a:schemeClr>
                </a:solidFill>
                <a:latin typeface="+mn-ea"/>
              </a:rPr>
              <a:t>Add a detailed text description here, suggesting that it is relevant to the title and conforms to the overall language style, and the language description is as concise and vivid as possible. Try to control the number of words per slide</a:t>
            </a:r>
            <a:r>
              <a:rPr lang="en-US" altLang="zh-CN" sz="1300" dirty="0">
                <a:solidFill>
                  <a:schemeClr val="bg1">
                    <a:lumMod val="65000"/>
                  </a:schemeClr>
                </a:solidFill>
                <a:latin typeface="+mn-ea"/>
              </a:rPr>
              <a:t>200</a:t>
            </a:r>
            <a:r>
              <a:rPr lang="zh-CN" altLang="en-US" sz="1300" dirty="0">
                <a:solidFill>
                  <a:schemeClr val="bg1">
                    <a:lumMod val="65000"/>
                  </a:schemeClr>
                </a:solidFill>
                <a:latin typeface="+mn-ea"/>
              </a:rPr>
              <a:t>within the word, according to statistics the best control of each slide per page</a:t>
            </a:r>
            <a:r>
              <a:rPr lang="en-US" altLang="zh-CN" sz="1300" dirty="0">
                <a:solidFill>
                  <a:schemeClr val="bg1">
                    <a:lumMod val="65000"/>
                  </a:schemeClr>
                </a:solidFill>
                <a:latin typeface="+mn-ea"/>
              </a:rPr>
              <a:t>5th</a:t>
            </a:r>
            <a:r>
              <a:rPr lang="zh-CN" altLang="en-US" sz="1300" dirty="0">
                <a:solidFill>
                  <a:schemeClr val="bg1">
                    <a:lumMod val="65000"/>
                  </a:schemeClr>
                </a:solidFill>
                <a:latin typeface="+mn-ea"/>
              </a:rPr>
              <a:t>Within minutes. Add a detailed text description here, suggesting that it is relevant to the title and conforms to the overall language style, and the language description is as concise and vivid as possible. Try to control the number of words per slide</a:t>
            </a:r>
            <a:r>
              <a:rPr lang="en-US" altLang="zh-CN" sz="1300" dirty="0">
                <a:solidFill>
                  <a:schemeClr val="bg1">
                    <a:lumMod val="65000"/>
                  </a:schemeClr>
                </a:solidFill>
                <a:latin typeface="+mn-ea"/>
              </a:rPr>
              <a:t>200</a:t>
            </a:r>
            <a:r>
              <a:rPr lang="zh-CN" altLang="en-US" sz="1300" dirty="0">
                <a:solidFill>
                  <a:schemeClr val="bg1">
                    <a:lumMod val="65000"/>
                  </a:schemeClr>
                </a:solidFill>
                <a:latin typeface="+mn-ea"/>
              </a:rPr>
              <a:t>within the word, according to statistics the best control of each slide per page</a:t>
            </a:r>
            <a:r>
              <a:rPr lang="en-US" altLang="zh-CN" sz="1300" dirty="0">
                <a:solidFill>
                  <a:schemeClr val="bg1">
                    <a:lumMod val="65000"/>
                  </a:schemeClr>
                </a:solidFill>
                <a:latin typeface="+mn-ea"/>
              </a:rPr>
              <a:t>5th</a:t>
            </a:r>
            <a:r>
              <a:rPr lang="zh-CN" altLang="en-US" sz="1300" dirty="0">
                <a:solidFill>
                  <a:schemeClr val="bg1">
                    <a:lumMod val="65000"/>
                  </a:schemeClr>
                </a:solidFill>
                <a:latin typeface="+mn-ea"/>
              </a:rPr>
              <a:t>Within minutes.</a:t>
            </a:r>
          </a:p>
        </p:txBody>
      </p:sp>
      <p:pic>
        <p:nvPicPr>
          <p:cNvPr id="53" name="图片 52">
            <a:extLst>
              <a:ext uri="{FF2B5EF4-FFF2-40B4-BE49-F238E27FC236}">
                <a16:creationId xmlns:a16="http://schemas.microsoft.com/office/drawing/2014/main" id="{99BEF217-916E-45E7-B178-BF4A383D277F}"/>
              </a:ext>
            </a:extLst>
          </p:cNvPr>
          <p:cNvPicPr>
            <a:picLocks noChangeAspect="1"/>
          </p:cNvPicPr>
          <p:nvPr/>
        </p:nvPicPr>
        <p:blipFill rotWithShape="1">
          <a:blip r:embed="rId3">
            <a:extLst>
              <a:ext uri="{28A0092B-C50C-407E-A947-70E740481C1C}">
                <a14:useLocalDpi xmlns:a14="http://schemas.microsoft.com/office/drawing/2010/main" val="0"/>
              </a:ext>
            </a:extLst>
          </a:blip>
          <a:srcRect l="2174" t="10676" r="2174"/>
          <a:stretch/>
        </p:blipFill>
        <p:spPr>
          <a:xfrm>
            <a:off x="0" y="0"/>
            <a:ext cx="12192000" cy="6858000"/>
          </a:xfrm>
          <a:prstGeom prst="rect">
            <a:avLst/>
          </a:prstGeom>
        </p:spPr>
      </p:pic>
    </p:spTree>
    <p:extLst>
      <p:ext uri="{BB962C8B-B14F-4D97-AF65-F5344CB8AC3E}">
        <p14:creationId xmlns:p14="http://schemas.microsoft.com/office/powerpoint/2010/main" val="3478952809"/>
      </p:ext>
    </p:extLst>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a14="http://schemas.microsoft.com/office/drawing/2010/main" xmlns:a16="http://schemas.microsoft.com/office/drawing/2014/main" xmlns="">
      <p:transition spd="slow" advTm="0">
        <p:randomBar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3" name="组合 62"/>
          <p:cNvGrpSpPr/>
          <p:nvPr/>
        </p:nvGrpSpPr>
        <p:grpSpPr>
          <a:xfrm>
            <a:off x="6096000" y="3863244"/>
            <a:ext cx="4598775" cy="792208"/>
            <a:chOff x="4775248" y="3630858"/>
            <a:chExt cx="3449081" cy="594156"/>
          </a:xfrm>
        </p:grpSpPr>
        <p:grpSp>
          <p:nvGrpSpPr>
            <p:cNvPr id="4" name="Group 94"/>
            <p:cNvGrpSpPr/>
            <p:nvPr/>
          </p:nvGrpSpPr>
          <p:grpSpPr>
            <a:xfrm>
              <a:off x="5348893" y="3672198"/>
              <a:ext cx="2875436" cy="552816"/>
              <a:chOff x="7150697" y="4830172"/>
              <a:chExt cx="3833915" cy="737088"/>
            </a:xfrm>
          </p:grpSpPr>
          <p:sp>
            <p:nvSpPr>
              <p:cNvPr id="57" name="Rectangle 4"/>
              <p:cNvSpPr/>
              <p:nvPr/>
            </p:nvSpPr>
            <p:spPr>
              <a:xfrm>
                <a:off x="7150697" y="4830172"/>
                <a:ext cx="1529613" cy="372391"/>
              </a:xfrm>
              <a:prstGeom prst="rect">
                <a:avLst/>
              </a:prstGeom>
            </p:spPr>
            <p:txBody>
              <a:bodyPr wrap="none" lIns="146280" tIns="73140" rIns="146280" bIns="73140">
                <a:normAutofit fontScale="77500" lnSpcReduction="20000"/>
              </a:bodyPr>
              <a:lstStyle/>
              <a:p>
                <a:r>
                  <a:rPr lang="zh-CN" altLang="en-US" sz="2267" b="1">
                    <a:solidFill>
                      <a:schemeClr val="bg1">
                        <a:lumMod val="50000"/>
                      </a:schemeClr>
                    </a:solidFill>
                    <a:latin typeface="微软雅黑" panose="020B0503020204020204" pitchFamily="34" charset="-122"/>
                    <a:ea typeface="微软雅黑" panose="020B0503020204020204" pitchFamily="34" charset="-122"/>
                    <a:cs typeface="+mn-ea"/>
                    <a:sym typeface="+mn-lt"/>
                  </a:rPr>
                  <a:t>Title text presets</a:t>
                </a:r>
              </a:p>
            </p:txBody>
          </p:sp>
          <p:sp>
            <p:nvSpPr>
              <p:cNvPr id="58" name="TextBox 5"/>
              <p:cNvSpPr txBox="1"/>
              <p:nvPr/>
            </p:nvSpPr>
            <p:spPr>
              <a:xfrm>
                <a:off x="7150697" y="5202563"/>
                <a:ext cx="3833915" cy="364697"/>
              </a:xfrm>
              <a:prstGeom prst="rect">
                <a:avLst/>
              </a:prstGeom>
              <a:noFill/>
            </p:spPr>
            <p:txBody>
              <a:bodyPr wrap="square" lIns="146280" tIns="73140" rIns="146280" bIns="73140">
                <a:normAutofit fontScale="47500" lnSpcReduction="20000"/>
              </a:bodyPr>
              <a:lstStyle/>
              <a:p>
                <a:pPr>
                  <a:lnSpc>
                    <a:spcPct val="120000"/>
                  </a:lnSpc>
                </a:pPr>
                <a:r>
                  <a:rPr lang="zh-CN" altLang="en-US" sz="1467">
                    <a:solidFill>
                      <a:schemeClr val="bg1">
                        <a:lumMod val="50000"/>
                      </a:schemeClr>
                    </a:solidFill>
                    <a:latin typeface="微软雅黑" panose="020B0503020204020204" pitchFamily="34" charset="-122"/>
                    <a:ea typeface="微软雅黑" panose="020B0503020204020204" pitchFamily="34" charset="-122"/>
                    <a:cs typeface="+mn-ea"/>
                    <a:sym typeface="+mn-lt"/>
                  </a:rPr>
                  <a:t>This section is displayed as a text layout place (theme font is recommended)</a:t>
                </a:r>
              </a:p>
            </p:txBody>
          </p:sp>
        </p:grpSp>
        <p:grpSp>
          <p:nvGrpSpPr>
            <p:cNvPr id="8" name="Group 98"/>
            <p:cNvGrpSpPr/>
            <p:nvPr/>
          </p:nvGrpSpPr>
          <p:grpSpPr>
            <a:xfrm>
              <a:off x="4775248" y="3630858"/>
              <a:ext cx="573645" cy="573795"/>
              <a:chOff x="6356794" y="4841144"/>
              <a:chExt cx="764860" cy="765060"/>
            </a:xfrm>
          </p:grpSpPr>
          <p:sp>
            <p:nvSpPr>
              <p:cNvPr id="49" name="Oval 6"/>
              <p:cNvSpPr/>
              <p:nvPr/>
            </p:nvSpPr>
            <p:spPr bwMode="auto">
              <a:xfrm>
                <a:off x="6356794" y="4841144"/>
                <a:ext cx="764860" cy="76506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50" name="Freeform: Shape 15"/>
              <p:cNvSpPr>
                <a:spLocks/>
              </p:cNvSpPr>
              <p:nvPr/>
            </p:nvSpPr>
            <p:spPr bwMode="auto">
              <a:xfrm>
                <a:off x="6602877" y="5046238"/>
                <a:ext cx="272695" cy="354873"/>
              </a:xfrm>
              <a:custGeom>
                <a:avLst/>
                <a:gdLst>
                  <a:gd name="T0" fmla="*/ 115 w 320"/>
                  <a:gd name="T1" fmla="*/ 62 h 417"/>
                  <a:gd name="T2" fmla="*/ 115 w 320"/>
                  <a:gd name="T3" fmla="*/ 62 h 417"/>
                  <a:gd name="T4" fmla="*/ 62 w 320"/>
                  <a:gd name="T5" fmla="*/ 0 h 417"/>
                  <a:gd name="T6" fmla="*/ 0 w 320"/>
                  <a:gd name="T7" fmla="*/ 62 h 417"/>
                  <a:gd name="T8" fmla="*/ 36 w 320"/>
                  <a:gd name="T9" fmla="*/ 115 h 417"/>
                  <a:gd name="T10" fmla="*/ 36 w 320"/>
                  <a:gd name="T11" fmla="*/ 301 h 417"/>
                  <a:gd name="T12" fmla="*/ 0 w 320"/>
                  <a:gd name="T13" fmla="*/ 354 h 417"/>
                  <a:gd name="T14" fmla="*/ 62 w 320"/>
                  <a:gd name="T15" fmla="*/ 416 h 417"/>
                  <a:gd name="T16" fmla="*/ 115 w 320"/>
                  <a:gd name="T17" fmla="*/ 354 h 417"/>
                  <a:gd name="T18" fmla="*/ 80 w 320"/>
                  <a:gd name="T19" fmla="*/ 301 h 417"/>
                  <a:gd name="T20" fmla="*/ 80 w 320"/>
                  <a:gd name="T21" fmla="*/ 115 h 417"/>
                  <a:gd name="T22" fmla="*/ 115 w 320"/>
                  <a:gd name="T23" fmla="*/ 62 h 417"/>
                  <a:gd name="T24" fmla="*/ 98 w 320"/>
                  <a:gd name="T25" fmla="*/ 354 h 417"/>
                  <a:gd name="T26" fmla="*/ 98 w 320"/>
                  <a:gd name="T27" fmla="*/ 354 h 417"/>
                  <a:gd name="T28" fmla="*/ 62 w 320"/>
                  <a:gd name="T29" fmla="*/ 390 h 417"/>
                  <a:gd name="T30" fmla="*/ 27 w 320"/>
                  <a:gd name="T31" fmla="*/ 354 h 417"/>
                  <a:gd name="T32" fmla="*/ 62 w 320"/>
                  <a:gd name="T33" fmla="*/ 319 h 417"/>
                  <a:gd name="T34" fmla="*/ 98 w 320"/>
                  <a:gd name="T35" fmla="*/ 354 h 417"/>
                  <a:gd name="T36" fmla="*/ 62 w 320"/>
                  <a:gd name="T37" fmla="*/ 88 h 417"/>
                  <a:gd name="T38" fmla="*/ 62 w 320"/>
                  <a:gd name="T39" fmla="*/ 88 h 417"/>
                  <a:gd name="T40" fmla="*/ 27 w 320"/>
                  <a:gd name="T41" fmla="*/ 62 h 417"/>
                  <a:gd name="T42" fmla="*/ 62 w 320"/>
                  <a:gd name="T43" fmla="*/ 27 h 417"/>
                  <a:gd name="T44" fmla="*/ 98 w 320"/>
                  <a:gd name="T45" fmla="*/ 62 h 417"/>
                  <a:gd name="T46" fmla="*/ 62 w 320"/>
                  <a:gd name="T47" fmla="*/ 88 h 417"/>
                  <a:gd name="T48" fmla="*/ 284 w 320"/>
                  <a:gd name="T49" fmla="*/ 301 h 417"/>
                  <a:gd name="T50" fmla="*/ 284 w 320"/>
                  <a:gd name="T51" fmla="*/ 301 h 417"/>
                  <a:gd name="T52" fmla="*/ 284 w 320"/>
                  <a:gd name="T53" fmla="*/ 115 h 417"/>
                  <a:gd name="T54" fmla="*/ 319 w 320"/>
                  <a:gd name="T55" fmla="*/ 62 h 417"/>
                  <a:gd name="T56" fmla="*/ 257 w 320"/>
                  <a:gd name="T57" fmla="*/ 0 h 417"/>
                  <a:gd name="T58" fmla="*/ 195 w 320"/>
                  <a:gd name="T59" fmla="*/ 62 h 417"/>
                  <a:gd name="T60" fmla="*/ 239 w 320"/>
                  <a:gd name="T61" fmla="*/ 115 h 417"/>
                  <a:gd name="T62" fmla="*/ 239 w 320"/>
                  <a:gd name="T63" fmla="*/ 301 h 417"/>
                  <a:gd name="T64" fmla="*/ 195 w 320"/>
                  <a:gd name="T65" fmla="*/ 354 h 417"/>
                  <a:gd name="T66" fmla="*/ 257 w 320"/>
                  <a:gd name="T67" fmla="*/ 416 h 417"/>
                  <a:gd name="T68" fmla="*/ 319 w 320"/>
                  <a:gd name="T69" fmla="*/ 354 h 417"/>
                  <a:gd name="T70" fmla="*/ 284 w 320"/>
                  <a:gd name="T71" fmla="*/ 301 h 417"/>
                  <a:gd name="T72" fmla="*/ 221 w 320"/>
                  <a:gd name="T73" fmla="*/ 62 h 417"/>
                  <a:gd name="T74" fmla="*/ 221 w 320"/>
                  <a:gd name="T75" fmla="*/ 62 h 417"/>
                  <a:gd name="T76" fmla="*/ 257 w 320"/>
                  <a:gd name="T77" fmla="*/ 27 h 417"/>
                  <a:gd name="T78" fmla="*/ 292 w 320"/>
                  <a:gd name="T79" fmla="*/ 62 h 417"/>
                  <a:gd name="T80" fmla="*/ 257 w 320"/>
                  <a:gd name="T81" fmla="*/ 88 h 417"/>
                  <a:gd name="T82" fmla="*/ 221 w 320"/>
                  <a:gd name="T83" fmla="*/ 62 h 417"/>
                  <a:gd name="T84" fmla="*/ 257 w 320"/>
                  <a:gd name="T85" fmla="*/ 390 h 417"/>
                  <a:gd name="T86" fmla="*/ 257 w 320"/>
                  <a:gd name="T87" fmla="*/ 390 h 417"/>
                  <a:gd name="T88" fmla="*/ 221 w 320"/>
                  <a:gd name="T89" fmla="*/ 354 h 417"/>
                  <a:gd name="T90" fmla="*/ 257 w 320"/>
                  <a:gd name="T91" fmla="*/ 319 h 417"/>
                  <a:gd name="T92" fmla="*/ 292 w 320"/>
                  <a:gd name="T93" fmla="*/ 354 h 417"/>
                  <a:gd name="T94" fmla="*/ 257 w 320"/>
                  <a:gd name="T95"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417">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chemeClr val="bg1"/>
              </a:solidFill>
              <a:ln>
                <a:noFill/>
              </a:ln>
              <a:effectLst/>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cap="flat">
                    <a:solidFill>
                      <a:srgbClr val="808080"/>
                    </a:solidFill>
                    <a:bevel/>
                    <a:headEnd/>
                    <a:tailEnd/>
                  </a14:hiddenLine>
                </a:ext>
                <a:ext uri="{AF507438-7753-43e0-B8FC-AC1667EBCBE1}">
                  <a14:hiddenEffects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a:effectLst>
                      <a:outerShdw blurRad="63500" dist="38099" dir="2700000" algn="ctr" rotWithShape="0">
                        <a:srgbClr val="000000">
                          <a:alpha val="74998"/>
                        </a:srgbClr>
                      </a:outerShdw>
                    </a:effectLst>
                  </a14:hiddenEffects>
                </a:ext>
              </a:extLst>
            </p:spPr>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grpSp>
        <p:nvGrpSpPr>
          <p:cNvPr id="62" name="组合 61"/>
          <p:cNvGrpSpPr/>
          <p:nvPr/>
        </p:nvGrpSpPr>
        <p:grpSpPr>
          <a:xfrm>
            <a:off x="6096000" y="2934858"/>
            <a:ext cx="4598775" cy="784151"/>
            <a:chOff x="4775248" y="2934568"/>
            <a:chExt cx="3449081" cy="588113"/>
          </a:xfrm>
        </p:grpSpPr>
        <p:grpSp>
          <p:nvGrpSpPr>
            <p:cNvPr id="7" name="Group 93"/>
            <p:cNvGrpSpPr/>
            <p:nvPr/>
          </p:nvGrpSpPr>
          <p:grpSpPr>
            <a:xfrm>
              <a:off x="5348893" y="2969865"/>
              <a:ext cx="2875436" cy="552816"/>
              <a:chOff x="7150697" y="3913787"/>
              <a:chExt cx="3833915" cy="737088"/>
            </a:xfrm>
          </p:grpSpPr>
          <p:sp>
            <p:nvSpPr>
              <p:cNvPr id="51" name="Rectangle 13"/>
              <p:cNvSpPr/>
              <p:nvPr/>
            </p:nvSpPr>
            <p:spPr>
              <a:xfrm>
                <a:off x="7150697" y="3913787"/>
                <a:ext cx="1529613" cy="372391"/>
              </a:xfrm>
              <a:prstGeom prst="rect">
                <a:avLst/>
              </a:prstGeom>
            </p:spPr>
            <p:txBody>
              <a:bodyPr wrap="none" lIns="146280" tIns="73140" rIns="146280" bIns="73140">
                <a:normAutofit fontScale="77500" lnSpcReduction="20000"/>
              </a:bodyPr>
              <a:lstStyle/>
              <a:p>
                <a:r>
                  <a:rPr lang="zh-CN" altLang="en-US" sz="2267" b="1">
                    <a:solidFill>
                      <a:schemeClr val="bg1">
                        <a:lumMod val="50000"/>
                      </a:schemeClr>
                    </a:solidFill>
                    <a:latin typeface="微软雅黑" panose="020B0503020204020204" pitchFamily="34" charset="-122"/>
                    <a:ea typeface="微软雅黑" panose="020B0503020204020204" pitchFamily="34" charset="-122"/>
                    <a:cs typeface="+mn-ea"/>
                    <a:sym typeface="+mn-lt"/>
                  </a:rPr>
                  <a:t>Title text presets</a:t>
                </a:r>
              </a:p>
            </p:txBody>
          </p:sp>
          <p:sp>
            <p:nvSpPr>
              <p:cNvPr id="52" name="TextBox 14"/>
              <p:cNvSpPr txBox="1"/>
              <p:nvPr/>
            </p:nvSpPr>
            <p:spPr>
              <a:xfrm>
                <a:off x="7150697" y="4286178"/>
                <a:ext cx="3833915" cy="364697"/>
              </a:xfrm>
              <a:prstGeom prst="rect">
                <a:avLst/>
              </a:prstGeom>
              <a:noFill/>
            </p:spPr>
            <p:txBody>
              <a:bodyPr wrap="square" lIns="146280" tIns="73140" rIns="146280" bIns="73140">
                <a:normAutofit fontScale="47500" lnSpcReduction="20000"/>
              </a:bodyPr>
              <a:lstStyle/>
              <a:p>
                <a:pPr>
                  <a:lnSpc>
                    <a:spcPct val="120000"/>
                  </a:lnSpc>
                </a:pPr>
                <a:r>
                  <a:rPr lang="zh-CN" altLang="en-US" sz="1467">
                    <a:solidFill>
                      <a:schemeClr val="bg1">
                        <a:lumMod val="50000"/>
                      </a:schemeClr>
                    </a:solidFill>
                    <a:latin typeface="微软雅黑" panose="020B0503020204020204" pitchFamily="34" charset="-122"/>
                    <a:ea typeface="微软雅黑" panose="020B0503020204020204" pitchFamily="34" charset="-122"/>
                    <a:cs typeface="+mn-ea"/>
                    <a:sym typeface="+mn-lt"/>
                  </a:rPr>
                  <a:t>This section is displayed as a text layout place (theme font is recommended)</a:t>
                </a:r>
              </a:p>
            </p:txBody>
          </p:sp>
        </p:grpSp>
        <p:grpSp>
          <p:nvGrpSpPr>
            <p:cNvPr id="9" name="Group 97"/>
            <p:cNvGrpSpPr/>
            <p:nvPr/>
          </p:nvGrpSpPr>
          <p:grpSpPr>
            <a:xfrm>
              <a:off x="4775248" y="2934568"/>
              <a:ext cx="573645" cy="573795"/>
              <a:chOff x="6377202" y="3940454"/>
              <a:chExt cx="764860" cy="765060"/>
            </a:xfrm>
          </p:grpSpPr>
          <p:sp>
            <p:nvSpPr>
              <p:cNvPr id="47" name="Oval 8"/>
              <p:cNvSpPr/>
              <p:nvPr/>
            </p:nvSpPr>
            <p:spPr bwMode="auto">
              <a:xfrm>
                <a:off x="6377202" y="3940454"/>
                <a:ext cx="764860" cy="76506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8" name="Freeform: Shape 16"/>
              <p:cNvSpPr>
                <a:spLocks/>
              </p:cNvSpPr>
              <p:nvPr/>
            </p:nvSpPr>
            <p:spPr bwMode="auto">
              <a:xfrm>
                <a:off x="6580378" y="4152265"/>
                <a:ext cx="358509" cy="341439"/>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chemeClr val="bg1"/>
              </a:solidFill>
              <a:ln>
                <a:noFill/>
              </a:ln>
              <a:effectLst/>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cap="flat">
                    <a:solidFill>
                      <a:srgbClr val="808080"/>
                    </a:solidFill>
                    <a:bevel/>
                    <a:headEnd/>
                    <a:tailEnd/>
                  </a14:hiddenLine>
                </a:ext>
                <a:ext uri="{AF507438-7753-43e0-B8FC-AC1667EBCBE1}">
                  <a14:hiddenEffects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a:effectLst>
                      <a:outerShdw blurRad="63500" dist="38099" dir="2700000" algn="ctr" rotWithShape="0">
                        <a:srgbClr val="000000">
                          <a:alpha val="74998"/>
                        </a:srgbClr>
                      </a:outerShdw>
                    </a:effectLst>
                  </a14:hiddenEffects>
                </a:ext>
              </a:extLst>
            </p:spPr>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grpSp>
        <p:nvGrpSpPr>
          <p:cNvPr id="60" name="组合 59"/>
          <p:cNvGrpSpPr/>
          <p:nvPr/>
        </p:nvGrpSpPr>
        <p:grpSpPr>
          <a:xfrm>
            <a:off x="6096000" y="1078088"/>
            <a:ext cx="4598775" cy="768032"/>
            <a:chOff x="4775248" y="1541991"/>
            <a:chExt cx="3449081" cy="576024"/>
          </a:xfrm>
        </p:grpSpPr>
        <p:grpSp>
          <p:nvGrpSpPr>
            <p:cNvPr id="5" name="Group 1"/>
            <p:cNvGrpSpPr/>
            <p:nvPr/>
          </p:nvGrpSpPr>
          <p:grpSpPr>
            <a:xfrm>
              <a:off x="5348893" y="1565199"/>
              <a:ext cx="2875436" cy="552816"/>
              <a:chOff x="7150697" y="2166020"/>
              <a:chExt cx="3833915" cy="737088"/>
            </a:xfrm>
          </p:grpSpPr>
          <p:sp>
            <p:nvSpPr>
              <p:cNvPr id="55" name="Rectangle 9"/>
              <p:cNvSpPr/>
              <p:nvPr/>
            </p:nvSpPr>
            <p:spPr>
              <a:xfrm>
                <a:off x="7150697" y="2166020"/>
                <a:ext cx="1529613" cy="372391"/>
              </a:xfrm>
              <a:prstGeom prst="rect">
                <a:avLst/>
              </a:prstGeom>
            </p:spPr>
            <p:txBody>
              <a:bodyPr wrap="none" lIns="146280" tIns="73140" rIns="146280" bIns="73140">
                <a:normAutofit fontScale="77500" lnSpcReduction="20000"/>
              </a:bodyPr>
              <a:lstStyle/>
              <a:p>
                <a:r>
                  <a:rPr lang="zh-CN" altLang="en-US" sz="2267" b="1">
                    <a:solidFill>
                      <a:schemeClr val="bg1">
                        <a:lumMod val="50000"/>
                      </a:schemeClr>
                    </a:solidFill>
                    <a:latin typeface="微软雅黑" panose="020B0503020204020204" pitchFamily="34" charset="-122"/>
                    <a:ea typeface="微软雅黑" panose="020B0503020204020204" pitchFamily="34" charset="-122"/>
                    <a:cs typeface="+mn-ea"/>
                    <a:sym typeface="+mn-lt"/>
                  </a:rPr>
                  <a:t>Title text presets</a:t>
                </a:r>
              </a:p>
            </p:txBody>
          </p:sp>
          <p:sp>
            <p:nvSpPr>
              <p:cNvPr id="56" name="TextBox 10"/>
              <p:cNvSpPr txBox="1"/>
              <p:nvPr/>
            </p:nvSpPr>
            <p:spPr>
              <a:xfrm>
                <a:off x="7150697" y="2538411"/>
                <a:ext cx="3833915" cy="364697"/>
              </a:xfrm>
              <a:prstGeom prst="rect">
                <a:avLst/>
              </a:prstGeom>
              <a:noFill/>
            </p:spPr>
            <p:txBody>
              <a:bodyPr wrap="square" lIns="146280" tIns="73140" rIns="146280" bIns="73140">
                <a:normAutofit fontScale="47500" lnSpcReduction="20000"/>
              </a:bodyPr>
              <a:lstStyle/>
              <a:p>
                <a:pPr>
                  <a:lnSpc>
                    <a:spcPct val="120000"/>
                  </a:lnSpc>
                </a:pPr>
                <a:r>
                  <a:rPr lang="zh-CN" altLang="en-US" sz="1467">
                    <a:solidFill>
                      <a:schemeClr val="bg1">
                        <a:lumMod val="50000"/>
                      </a:schemeClr>
                    </a:solidFill>
                    <a:latin typeface="微软雅黑" panose="020B0503020204020204" pitchFamily="34" charset="-122"/>
                    <a:ea typeface="微软雅黑" panose="020B0503020204020204" pitchFamily="34" charset="-122"/>
                    <a:cs typeface="+mn-ea"/>
                    <a:sym typeface="+mn-lt"/>
                  </a:rPr>
                  <a:t>This section is displayed as a text layout place (theme font is recommended)</a:t>
                </a:r>
              </a:p>
            </p:txBody>
          </p:sp>
        </p:grpSp>
        <p:grpSp>
          <p:nvGrpSpPr>
            <p:cNvPr id="10" name="Group 95"/>
            <p:cNvGrpSpPr/>
            <p:nvPr/>
          </p:nvGrpSpPr>
          <p:grpSpPr>
            <a:xfrm>
              <a:off x="4775248" y="1541991"/>
              <a:ext cx="573645" cy="573795"/>
              <a:chOff x="6373382" y="2169288"/>
              <a:chExt cx="764860" cy="765060"/>
            </a:xfrm>
          </p:grpSpPr>
          <p:sp>
            <p:nvSpPr>
              <p:cNvPr id="45" name="Oval 3"/>
              <p:cNvSpPr/>
              <p:nvPr/>
            </p:nvSpPr>
            <p:spPr bwMode="auto">
              <a:xfrm>
                <a:off x="6373382" y="2169288"/>
                <a:ext cx="764860" cy="765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6" name="Freeform: Shape 17"/>
              <p:cNvSpPr>
                <a:spLocks/>
              </p:cNvSpPr>
              <p:nvPr/>
            </p:nvSpPr>
            <p:spPr bwMode="auto">
              <a:xfrm>
                <a:off x="6548708" y="2385035"/>
                <a:ext cx="414209" cy="333566"/>
              </a:xfrm>
              <a:custGeom>
                <a:avLst/>
                <a:gdLst>
                  <a:gd name="T0" fmla="*/ 169 w 497"/>
                  <a:gd name="T1" fmla="*/ 196 h 400"/>
                  <a:gd name="T2" fmla="*/ 169 w 497"/>
                  <a:gd name="T3" fmla="*/ 196 h 400"/>
                  <a:gd name="T4" fmla="*/ 248 w 497"/>
                  <a:gd name="T5" fmla="*/ 275 h 400"/>
                  <a:gd name="T6" fmla="*/ 328 w 497"/>
                  <a:gd name="T7" fmla="*/ 196 h 400"/>
                  <a:gd name="T8" fmla="*/ 248 w 497"/>
                  <a:gd name="T9" fmla="*/ 116 h 400"/>
                  <a:gd name="T10" fmla="*/ 169 w 497"/>
                  <a:gd name="T11" fmla="*/ 196 h 400"/>
                  <a:gd name="T12" fmla="*/ 116 w 497"/>
                  <a:gd name="T13" fmla="*/ 169 h 400"/>
                  <a:gd name="T14" fmla="*/ 116 w 497"/>
                  <a:gd name="T15" fmla="*/ 169 h 400"/>
                  <a:gd name="T16" fmla="*/ 248 w 497"/>
                  <a:gd name="T17" fmla="*/ 63 h 400"/>
                  <a:gd name="T18" fmla="*/ 345 w 497"/>
                  <a:gd name="T19" fmla="*/ 98 h 400"/>
                  <a:gd name="T20" fmla="*/ 390 w 497"/>
                  <a:gd name="T21" fmla="*/ 98 h 400"/>
                  <a:gd name="T22" fmla="*/ 390 w 497"/>
                  <a:gd name="T23" fmla="*/ 54 h 400"/>
                  <a:gd name="T24" fmla="*/ 248 w 497"/>
                  <a:gd name="T25" fmla="*/ 0 h 400"/>
                  <a:gd name="T26" fmla="*/ 62 w 497"/>
                  <a:gd name="T27" fmla="*/ 143 h 400"/>
                  <a:gd name="T28" fmla="*/ 0 w 497"/>
                  <a:gd name="T29" fmla="*/ 143 h 400"/>
                  <a:gd name="T30" fmla="*/ 0 w 497"/>
                  <a:gd name="T31" fmla="*/ 196 h 400"/>
                  <a:gd name="T32" fmla="*/ 80 w 497"/>
                  <a:gd name="T33" fmla="*/ 196 h 400"/>
                  <a:gd name="T34" fmla="*/ 116 w 497"/>
                  <a:gd name="T35" fmla="*/ 169 h 400"/>
                  <a:gd name="T36" fmla="*/ 416 w 497"/>
                  <a:gd name="T37" fmla="*/ 196 h 400"/>
                  <a:gd name="T38" fmla="*/ 416 w 497"/>
                  <a:gd name="T39" fmla="*/ 196 h 400"/>
                  <a:gd name="T40" fmla="*/ 381 w 497"/>
                  <a:gd name="T41" fmla="*/ 231 h 400"/>
                  <a:gd name="T42" fmla="*/ 248 w 497"/>
                  <a:gd name="T43" fmla="*/ 337 h 400"/>
                  <a:gd name="T44" fmla="*/ 151 w 497"/>
                  <a:gd name="T45" fmla="*/ 293 h 400"/>
                  <a:gd name="T46" fmla="*/ 107 w 497"/>
                  <a:gd name="T47" fmla="*/ 293 h 400"/>
                  <a:gd name="T48" fmla="*/ 107 w 497"/>
                  <a:gd name="T49" fmla="*/ 337 h 400"/>
                  <a:gd name="T50" fmla="*/ 248 w 497"/>
                  <a:gd name="T51" fmla="*/ 399 h 400"/>
                  <a:gd name="T52" fmla="*/ 435 w 497"/>
                  <a:gd name="T53" fmla="*/ 257 h 400"/>
                  <a:gd name="T54" fmla="*/ 496 w 497"/>
                  <a:gd name="T55" fmla="*/ 257 h 400"/>
                  <a:gd name="T56" fmla="*/ 496 w 497"/>
                  <a:gd name="T57" fmla="*/ 196 h 400"/>
                  <a:gd name="T58" fmla="*/ 416 w 497"/>
                  <a:gd name="T59"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chemeClr val="bg1"/>
              </a:solidFill>
              <a:ln>
                <a:noFill/>
              </a:ln>
              <a:effectLst/>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cap="flat">
                    <a:solidFill>
                      <a:srgbClr val="808080"/>
                    </a:solidFill>
                    <a:bevel/>
                    <a:headEnd/>
                    <a:tailEnd/>
                  </a14:hiddenLine>
                </a:ext>
                <a:ext uri="{AF507438-7753-43e0-B8FC-AC1667EBCBE1}">
                  <a14:hiddenEffects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a:effectLst>
                      <a:outerShdw blurRad="63500" dist="38099" dir="2700000" algn="ctr" rotWithShape="0">
                        <a:srgbClr val="000000">
                          <a:alpha val="74998"/>
                        </a:srgbClr>
                      </a:outerShdw>
                    </a:effectLst>
                  </a14:hiddenEffects>
                </a:ext>
              </a:extLst>
            </p:spPr>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grpSp>
        <p:nvGrpSpPr>
          <p:cNvPr id="61" name="组合 60"/>
          <p:cNvGrpSpPr/>
          <p:nvPr/>
        </p:nvGrpSpPr>
        <p:grpSpPr>
          <a:xfrm>
            <a:off x="6096000" y="2006473"/>
            <a:ext cx="4598775" cy="776092"/>
            <a:chOff x="4775248" y="2238279"/>
            <a:chExt cx="3449081" cy="582069"/>
          </a:xfrm>
        </p:grpSpPr>
        <p:grpSp>
          <p:nvGrpSpPr>
            <p:cNvPr id="6" name="Group 92"/>
            <p:cNvGrpSpPr/>
            <p:nvPr/>
          </p:nvGrpSpPr>
          <p:grpSpPr>
            <a:xfrm>
              <a:off x="5348893" y="2267532"/>
              <a:ext cx="2875436" cy="552816"/>
              <a:chOff x="7150697" y="3043003"/>
              <a:chExt cx="3833915" cy="737088"/>
            </a:xfrm>
          </p:grpSpPr>
          <p:sp>
            <p:nvSpPr>
              <p:cNvPr id="53" name="Rectangle 11"/>
              <p:cNvSpPr/>
              <p:nvPr/>
            </p:nvSpPr>
            <p:spPr>
              <a:xfrm>
                <a:off x="7150697" y="3043003"/>
                <a:ext cx="1529613" cy="372391"/>
              </a:xfrm>
              <a:prstGeom prst="rect">
                <a:avLst/>
              </a:prstGeom>
            </p:spPr>
            <p:txBody>
              <a:bodyPr wrap="none" lIns="146280" tIns="73140" rIns="146280" bIns="73140">
                <a:normAutofit fontScale="77500" lnSpcReduction="20000"/>
              </a:bodyPr>
              <a:lstStyle/>
              <a:p>
                <a:r>
                  <a:rPr lang="zh-CN" altLang="en-US" sz="2267" b="1">
                    <a:solidFill>
                      <a:schemeClr val="bg1">
                        <a:lumMod val="50000"/>
                      </a:schemeClr>
                    </a:solidFill>
                    <a:latin typeface="微软雅黑" panose="020B0503020204020204" pitchFamily="34" charset="-122"/>
                    <a:ea typeface="微软雅黑" panose="020B0503020204020204" pitchFamily="34" charset="-122"/>
                    <a:cs typeface="+mn-ea"/>
                    <a:sym typeface="+mn-lt"/>
                  </a:rPr>
                  <a:t>Title text presets</a:t>
                </a:r>
              </a:p>
            </p:txBody>
          </p:sp>
          <p:sp>
            <p:nvSpPr>
              <p:cNvPr id="54" name="TextBox 12"/>
              <p:cNvSpPr txBox="1"/>
              <p:nvPr/>
            </p:nvSpPr>
            <p:spPr>
              <a:xfrm>
                <a:off x="7150697" y="3415394"/>
                <a:ext cx="3833915" cy="364697"/>
              </a:xfrm>
              <a:prstGeom prst="rect">
                <a:avLst/>
              </a:prstGeom>
              <a:noFill/>
            </p:spPr>
            <p:txBody>
              <a:bodyPr wrap="square" lIns="146280" tIns="73140" rIns="146280" bIns="73140">
                <a:normAutofit fontScale="47500" lnSpcReduction="20000"/>
              </a:bodyPr>
              <a:lstStyle/>
              <a:p>
                <a:pPr>
                  <a:lnSpc>
                    <a:spcPct val="120000"/>
                  </a:lnSpc>
                </a:pPr>
                <a:r>
                  <a:rPr lang="zh-CN" altLang="en-US" sz="1467">
                    <a:solidFill>
                      <a:schemeClr val="bg1">
                        <a:lumMod val="50000"/>
                      </a:schemeClr>
                    </a:solidFill>
                    <a:latin typeface="微软雅黑" panose="020B0503020204020204" pitchFamily="34" charset="-122"/>
                    <a:ea typeface="微软雅黑" panose="020B0503020204020204" pitchFamily="34" charset="-122"/>
                    <a:cs typeface="+mn-ea"/>
                    <a:sym typeface="+mn-lt"/>
                  </a:rPr>
                  <a:t>This section is displayed as a text layout place (theme font is recommended)</a:t>
                </a:r>
              </a:p>
            </p:txBody>
          </p:sp>
        </p:grpSp>
        <p:grpSp>
          <p:nvGrpSpPr>
            <p:cNvPr id="11" name="Group 96"/>
            <p:cNvGrpSpPr/>
            <p:nvPr/>
          </p:nvGrpSpPr>
          <p:grpSpPr>
            <a:xfrm>
              <a:off x="4775248" y="2238279"/>
              <a:ext cx="573645" cy="573795"/>
              <a:chOff x="6377202" y="3049115"/>
              <a:chExt cx="764860" cy="765060"/>
            </a:xfrm>
          </p:grpSpPr>
          <p:sp>
            <p:nvSpPr>
              <p:cNvPr id="43" name="Oval 7"/>
              <p:cNvSpPr/>
              <p:nvPr/>
            </p:nvSpPr>
            <p:spPr bwMode="auto">
              <a:xfrm>
                <a:off x="6377202" y="3049115"/>
                <a:ext cx="764860" cy="76506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4" name="Freeform: Shape 18"/>
              <p:cNvSpPr>
                <a:spLocks/>
              </p:cNvSpPr>
              <p:nvPr/>
            </p:nvSpPr>
            <p:spPr bwMode="auto">
              <a:xfrm>
                <a:off x="6593915" y="3298192"/>
                <a:ext cx="331434" cy="266907"/>
              </a:xfrm>
              <a:custGeom>
                <a:avLst/>
                <a:gdLst>
                  <a:gd name="T0" fmla="*/ 443 w 497"/>
                  <a:gd name="T1" fmla="*/ 0 h 400"/>
                  <a:gd name="T2" fmla="*/ 443 w 497"/>
                  <a:gd name="T3" fmla="*/ 0 h 400"/>
                  <a:gd name="T4" fmla="*/ 53 w 497"/>
                  <a:gd name="T5" fmla="*/ 0 h 400"/>
                  <a:gd name="T6" fmla="*/ 0 w 497"/>
                  <a:gd name="T7" fmla="*/ 44 h 400"/>
                  <a:gd name="T8" fmla="*/ 0 w 497"/>
                  <a:gd name="T9" fmla="*/ 346 h 400"/>
                  <a:gd name="T10" fmla="*/ 53 w 497"/>
                  <a:gd name="T11" fmla="*/ 399 h 400"/>
                  <a:gd name="T12" fmla="*/ 443 w 497"/>
                  <a:gd name="T13" fmla="*/ 399 h 400"/>
                  <a:gd name="T14" fmla="*/ 496 w 497"/>
                  <a:gd name="T15" fmla="*/ 346 h 400"/>
                  <a:gd name="T16" fmla="*/ 496 w 497"/>
                  <a:gd name="T17" fmla="*/ 44 h 400"/>
                  <a:gd name="T18" fmla="*/ 443 w 497"/>
                  <a:gd name="T19" fmla="*/ 0 h 400"/>
                  <a:gd name="T20" fmla="*/ 443 w 497"/>
                  <a:gd name="T21" fmla="*/ 346 h 400"/>
                  <a:gd name="T22" fmla="*/ 443 w 497"/>
                  <a:gd name="T23" fmla="*/ 346 h 400"/>
                  <a:gd name="T24" fmla="*/ 53 w 497"/>
                  <a:gd name="T25" fmla="*/ 346 h 400"/>
                  <a:gd name="T26" fmla="*/ 53 w 497"/>
                  <a:gd name="T27" fmla="*/ 44 h 400"/>
                  <a:gd name="T28" fmla="*/ 443 w 497"/>
                  <a:gd name="T29" fmla="*/ 44 h 400"/>
                  <a:gd name="T30" fmla="*/ 443 w 497"/>
                  <a:gd name="T31" fmla="*/ 346 h 400"/>
                  <a:gd name="T32" fmla="*/ 222 w 497"/>
                  <a:gd name="T33" fmla="*/ 249 h 400"/>
                  <a:gd name="T34" fmla="*/ 222 w 497"/>
                  <a:gd name="T35" fmla="*/ 249 h 400"/>
                  <a:gd name="T36" fmla="*/ 97 w 497"/>
                  <a:gd name="T37" fmla="*/ 249 h 400"/>
                  <a:gd name="T38" fmla="*/ 97 w 497"/>
                  <a:gd name="T39" fmla="*/ 293 h 400"/>
                  <a:gd name="T40" fmla="*/ 222 w 497"/>
                  <a:gd name="T41" fmla="*/ 293 h 400"/>
                  <a:gd name="T42" fmla="*/ 222 w 497"/>
                  <a:gd name="T43" fmla="*/ 249 h 400"/>
                  <a:gd name="T44" fmla="*/ 222 w 497"/>
                  <a:gd name="T45" fmla="*/ 178 h 400"/>
                  <a:gd name="T46" fmla="*/ 222 w 497"/>
                  <a:gd name="T47" fmla="*/ 178 h 400"/>
                  <a:gd name="T48" fmla="*/ 97 w 497"/>
                  <a:gd name="T49" fmla="*/ 178 h 400"/>
                  <a:gd name="T50" fmla="*/ 97 w 497"/>
                  <a:gd name="T51" fmla="*/ 222 h 400"/>
                  <a:gd name="T52" fmla="*/ 222 w 497"/>
                  <a:gd name="T53" fmla="*/ 222 h 400"/>
                  <a:gd name="T54" fmla="*/ 222 w 497"/>
                  <a:gd name="T55" fmla="*/ 178 h 400"/>
                  <a:gd name="T56" fmla="*/ 222 w 497"/>
                  <a:gd name="T57" fmla="*/ 98 h 400"/>
                  <a:gd name="T58" fmla="*/ 222 w 497"/>
                  <a:gd name="T59" fmla="*/ 98 h 400"/>
                  <a:gd name="T60" fmla="*/ 97 w 497"/>
                  <a:gd name="T61" fmla="*/ 98 h 400"/>
                  <a:gd name="T62" fmla="*/ 97 w 497"/>
                  <a:gd name="T63" fmla="*/ 143 h 400"/>
                  <a:gd name="T64" fmla="*/ 222 w 497"/>
                  <a:gd name="T65" fmla="*/ 143 h 400"/>
                  <a:gd name="T66" fmla="*/ 222 w 497"/>
                  <a:gd name="T67" fmla="*/ 98 h 400"/>
                  <a:gd name="T68" fmla="*/ 389 w 497"/>
                  <a:gd name="T69" fmla="*/ 257 h 400"/>
                  <a:gd name="T70" fmla="*/ 389 w 497"/>
                  <a:gd name="T71" fmla="*/ 257 h 400"/>
                  <a:gd name="T72" fmla="*/ 354 w 497"/>
                  <a:gd name="T73" fmla="*/ 231 h 400"/>
                  <a:gd name="T74" fmla="*/ 381 w 497"/>
                  <a:gd name="T75" fmla="*/ 151 h 400"/>
                  <a:gd name="T76" fmla="*/ 336 w 497"/>
                  <a:gd name="T77" fmla="*/ 98 h 400"/>
                  <a:gd name="T78" fmla="*/ 292 w 497"/>
                  <a:gd name="T79" fmla="*/ 151 h 400"/>
                  <a:gd name="T80" fmla="*/ 319 w 497"/>
                  <a:gd name="T81" fmla="*/ 231 h 400"/>
                  <a:gd name="T82" fmla="*/ 275 w 497"/>
                  <a:gd name="T83" fmla="*/ 257 h 400"/>
                  <a:gd name="T84" fmla="*/ 275 w 497"/>
                  <a:gd name="T85" fmla="*/ 293 h 400"/>
                  <a:gd name="T86" fmla="*/ 398 w 497"/>
                  <a:gd name="T87" fmla="*/ 293 h 400"/>
                  <a:gd name="T88" fmla="*/ 389 w 497"/>
                  <a:gd name="T89" fmla="*/ 25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00">
                    <a:moveTo>
                      <a:pt x="443" y="0"/>
                    </a:moveTo>
                    <a:lnTo>
                      <a:pt x="443" y="0"/>
                    </a:lnTo>
                    <a:cubicBezTo>
                      <a:pt x="53" y="0"/>
                      <a:pt x="53" y="0"/>
                      <a:pt x="53" y="0"/>
                    </a:cubicBezTo>
                    <a:cubicBezTo>
                      <a:pt x="17" y="0"/>
                      <a:pt x="0" y="18"/>
                      <a:pt x="0" y="44"/>
                    </a:cubicBezTo>
                    <a:cubicBezTo>
                      <a:pt x="0" y="346"/>
                      <a:pt x="0" y="346"/>
                      <a:pt x="0" y="346"/>
                    </a:cubicBezTo>
                    <a:cubicBezTo>
                      <a:pt x="0" y="373"/>
                      <a:pt x="17" y="399"/>
                      <a:pt x="53" y="399"/>
                    </a:cubicBezTo>
                    <a:cubicBezTo>
                      <a:pt x="443" y="399"/>
                      <a:pt x="443" y="399"/>
                      <a:pt x="443" y="399"/>
                    </a:cubicBezTo>
                    <a:cubicBezTo>
                      <a:pt x="470" y="399"/>
                      <a:pt x="496" y="373"/>
                      <a:pt x="496" y="346"/>
                    </a:cubicBezTo>
                    <a:cubicBezTo>
                      <a:pt x="496" y="44"/>
                      <a:pt x="496" y="44"/>
                      <a:pt x="496" y="44"/>
                    </a:cubicBezTo>
                    <a:cubicBezTo>
                      <a:pt x="496" y="18"/>
                      <a:pt x="470" y="0"/>
                      <a:pt x="443" y="0"/>
                    </a:cubicBezTo>
                    <a:close/>
                    <a:moveTo>
                      <a:pt x="443" y="346"/>
                    </a:moveTo>
                    <a:lnTo>
                      <a:pt x="443" y="346"/>
                    </a:lnTo>
                    <a:cubicBezTo>
                      <a:pt x="53" y="346"/>
                      <a:pt x="53" y="346"/>
                      <a:pt x="53" y="346"/>
                    </a:cubicBezTo>
                    <a:cubicBezTo>
                      <a:pt x="53" y="44"/>
                      <a:pt x="53" y="44"/>
                      <a:pt x="53" y="44"/>
                    </a:cubicBezTo>
                    <a:cubicBezTo>
                      <a:pt x="443" y="44"/>
                      <a:pt x="443" y="44"/>
                      <a:pt x="443" y="44"/>
                    </a:cubicBezTo>
                    <a:lnTo>
                      <a:pt x="443" y="346"/>
                    </a:lnTo>
                    <a:close/>
                    <a:moveTo>
                      <a:pt x="222" y="249"/>
                    </a:moveTo>
                    <a:lnTo>
                      <a:pt x="222" y="249"/>
                    </a:lnTo>
                    <a:cubicBezTo>
                      <a:pt x="97" y="249"/>
                      <a:pt x="97" y="249"/>
                      <a:pt x="97" y="249"/>
                    </a:cubicBezTo>
                    <a:cubicBezTo>
                      <a:pt x="97" y="293"/>
                      <a:pt x="97" y="293"/>
                      <a:pt x="97" y="293"/>
                    </a:cubicBezTo>
                    <a:cubicBezTo>
                      <a:pt x="222" y="293"/>
                      <a:pt x="222" y="293"/>
                      <a:pt x="222" y="293"/>
                    </a:cubicBezTo>
                    <a:lnTo>
                      <a:pt x="222" y="249"/>
                    </a:lnTo>
                    <a:close/>
                    <a:moveTo>
                      <a:pt x="222" y="178"/>
                    </a:moveTo>
                    <a:lnTo>
                      <a:pt x="222" y="178"/>
                    </a:lnTo>
                    <a:cubicBezTo>
                      <a:pt x="97" y="178"/>
                      <a:pt x="97" y="178"/>
                      <a:pt x="97" y="178"/>
                    </a:cubicBezTo>
                    <a:cubicBezTo>
                      <a:pt x="97" y="222"/>
                      <a:pt x="97" y="222"/>
                      <a:pt x="97" y="222"/>
                    </a:cubicBezTo>
                    <a:cubicBezTo>
                      <a:pt x="222" y="222"/>
                      <a:pt x="222" y="222"/>
                      <a:pt x="222" y="222"/>
                    </a:cubicBezTo>
                    <a:lnTo>
                      <a:pt x="222" y="178"/>
                    </a:lnTo>
                    <a:close/>
                    <a:moveTo>
                      <a:pt x="222" y="98"/>
                    </a:moveTo>
                    <a:lnTo>
                      <a:pt x="222" y="98"/>
                    </a:lnTo>
                    <a:cubicBezTo>
                      <a:pt x="97" y="98"/>
                      <a:pt x="97" y="98"/>
                      <a:pt x="97" y="98"/>
                    </a:cubicBezTo>
                    <a:cubicBezTo>
                      <a:pt x="97" y="143"/>
                      <a:pt x="97" y="143"/>
                      <a:pt x="97" y="143"/>
                    </a:cubicBezTo>
                    <a:cubicBezTo>
                      <a:pt x="222" y="143"/>
                      <a:pt x="222" y="143"/>
                      <a:pt x="222" y="143"/>
                    </a:cubicBezTo>
                    <a:lnTo>
                      <a:pt x="222" y="98"/>
                    </a:lnTo>
                    <a:close/>
                    <a:moveTo>
                      <a:pt x="389" y="257"/>
                    </a:moveTo>
                    <a:lnTo>
                      <a:pt x="389" y="257"/>
                    </a:lnTo>
                    <a:cubicBezTo>
                      <a:pt x="389" y="257"/>
                      <a:pt x="354" y="249"/>
                      <a:pt x="354" y="231"/>
                    </a:cubicBezTo>
                    <a:cubicBezTo>
                      <a:pt x="354" y="204"/>
                      <a:pt x="381" y="196"/>
                      <a:pt x="381" y="151"/>
                    </a:cubicBezTo>
                    <a:cubicBezTo>
                      <a:pt x="381" y="125"/>
                      <a:pt x="372" y="98"/>
                      <a:pt x="336" y="98"/>
                    </a:cubicBezTo>
                    <a:cubicBezTo>
                      <a:pt x="301" y="98"/>
                      <a:pt x="292" y="125"/>
                      <a:pt x="292" y="151"/>
                    </a:cubicBezTo>
                    <a:cubicBezTo>
                      <a:pt x="292" y="196"/>
                      <a:pt x="319" y="204"/>
                      <a:pt x="319" y="231"/>
                    </a:cubicBezTo>
                    <a:cubicBezTo>
                      <a:pt x="319" y="249"/>
                      <a:pt x="275" y="257"/>
                      <a:pt x="275" y="257"/>
                    </a:cubicBezTo>
                    <a:lnTo>
                      <a:pt x="275" y="293"/>
                    </a:lnTo>
                    <a:cubicBezTo>
                      <a:pt x="398" y="293"/>
                      <a:pt x="398" y="293"/>
                      <a:pt x="398" y="293"/>
                    </a:cubicBezTo>
                    <a:cubicBezTo>
                      <a:pt x="398" y="293"/>
                      <a:pt x="398" y="257"/>
                      <a:pt x="389" y="257"/>
                    </a:cubicBezTo>
                    <a:close/>
                  </a:path>
                </a:pathLst>
              </a:custGeom>
              <a:solidFill>
                <a:schemeClr val="bg1"/>
              </a:solidFill>
              <a:ln>
                <a:noFill/>
              </a:ln>
              <a:effectLst/>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cap="flat">
                    <a:solidFill>
                      <a:srgbClr val="808080"/>
                    </a:solidFill>
                    <a:bevel/>
                    <a:headEnd/>
                    <a:tailEnd/>
                  </a14:hiddenLine>
                </a:ext>
                <a:ext uri="{AF507438-7753-43e0-B8FC-AC1667EBCBE1}">
                  <a14:hiddenEffects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a:effectLst>
                      <a:outerShdw blurRad="63500" dist="38099" dir="2700000" algn="ctr" rotWithShape="0">
                        <a:srgbClr val="000000">
                          <a:alpha val="74998"/>
                        </a:srgbClr>
                      </a:outerShdw>
                    </a:effectLst>
                  </a14:hiddenEffects>
                </a:ext>
              </a:extLst>
            </p:spPr>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grpSp>
        <p:nvGrpSpPr>
          <p:cNvPr id="59" name="组合 58"/>
          <p:cNvGrpSpPr/>
          <p:nvPr/>
        </p:nvGrpSpPr>
        <p:grpSpPr>
          <a:xfrm>
            <a:off x="1190993" y="744887"/>
            <a:ext cx="3955653" cy="3959163"/>
            <a:chOff x="1096493" y="1292090"/>
            <a:chExt cx="2966740" cy="2969372"/>
          </a:xfrm>
        </p:grpSpPr>
        <p:grpSp>
          <p:nvGrpSpPr>
            <p:cNvPr id="12" name="Group 60"/>
            <p:cNvGrpSpPr/>
            <p:nvPr/>
          </p:nvGrpSpPr>
          <p:grpSpPr>
            <a:xfrm>
              <a:off x="1946950" y="1486875"/>
              <a:ext cx="2116283" cy="2774587"/>
              <a:chOff x="12795250" y="366713"/>
              <a:chExt cx="2738438" cy="3589337"/>
            </a:xfrm>
          </p:grpSpPr>
          <p:sp>
            <p:nvSpPr>
              <p:cNvPr id="23" name="Freeform: Shape 61"/>
              <p:cNvSpPr>
                <a:spLocks/>
              </p:cNvSpPr>
              <p:nvPr/>
            </p:nvSpPr>
            <p:spPr bwMode="auto">
              <a:xfrm>
                <a:off x="12795250" y="561975"/>
                <a:ext cx="2687638" cy="3394075"/>
              </a:xfrm>
              <a:custGeom>
                <a:avLst/>
                <a:gdLst>
                  <a:gd name="T0" fmla="*/ 9 w 424"/>
                  <a:gd name="T1" fmla="*/ 0 h 536"/>
                  <a:gd name="T2" fmla="*/ 0 w 424"/>
                  <a:gd name="T3" fmla="*/ 25 h 536"/>
                  <a:gd name="T4" fmla="*/ 0 w 424"/>
                  <a:gd name="T5" fmla="*/ 497 h 536"/>
                  <a:gd name="T6" fmla="*/ 39 w 424"/>
                  <a:gd name="T7" fmla="*/ 536 h 536"/>
                  <a:gd name="T8" fmla="*/ 391 w 424"/>
                  <a:gd name="T9" fmla="*/ 536 h 536"/>
                  <a:gd name="T10" fmla="*/ 424 w 424"/>
                  <a:gd name="T11" fmla="*/ 519 h 536"/>
                  <a:gd name="T12" fmla="*/ 393 w 424"/>
                  <a:gd name="T13" fmla="*/ 534 h 536"/>
                  <a:gd name="T14" fmla="*/ 42 w 424"/>
                  <a:gd name="T15" fmla="*/ 534 h 536"/>
                  <a:gd name="T16" fmla="*/ 2 w 424"/>
                  <a:gd name="T17" fmla="*/ 494 h 536"/>
                  <a:gd name="T18" fmla="*/ 2 w 424"/>
                  <a:gd name="T19" fmla="*/ 22 h 536"/>
                  <a:gd name="T20" fmla="*/ 9 w 424"/>
                  <a:gd name="T21"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536">
                    <a:moveTo>
                      <a:pt x="9" y="0"/>
                    </a:moveTo>
                    <a:cubicBezTo>
                      <a:pt x="3" y="6"/>
                      <a:pt x="0" y="15"/>
                      <a:pt x="0" y="25"/>
                    </a:cubicBezTo>
                    <a:cubicBezTo>
                      <a:pt x="0" y="497"/>
                      <a:pt x="0" y="497"/>
                      <a:pt x="0" y="497"/>
                    </a:cubicBezTo>
                    <a:cubicBezTo>
                      <a:pt x="0" y="519"/>
                      <a:pt x="18" y="536"/>
                      <a:pt x="39" y="536"/>
                    </a:cubicBezTo>
                    <a:cubicBezTo>
                      <a:pt x="391" y="536"/>
                      <a:pt x="391" y="536"/>
                      <a:pt x="391" y="536"/>
                    </a:cubicBezTo>
                    <a:cubicBezTo>
                      <a:pt x="405" y="536"/>
                      <a:pt x="416" y="530"/>
                      <a:pt x="424" y="519"/>
                    </a:cubicBezTo>
                    <a:cubicBezTo>
                      <a:pt x="416" y="528"/>
                      <a:pt x="405" y="534"/>
                      <a:pt x="393" y="534"/>
                    </a:cubicBezTo>
                    <a:cubicBezTo>
                      <a:pt x="42" y="534"/>
                      <a:pt x="42" y="534"/>
                      <a:pt x="42" y="534"/>
                    </a:cubicBezTo>
                    <a:cubicBezTo>
                      <a:pt x="20" y="534"/>
                      <a:pt x="2" y="516"/>
                      <a:pt x="2" y="494"/>
                    </a:cubicBezTo>
                    <a:cubicBezTo>
                      <a:pt x="2" y="22"/>
                      <a:pt x="2" y="22"/>
                      <a:pt x="2" y="22"/>
                    </a:cubicBezTo>
                    <a:cubicBezTo>
                      <a:pt x="2" y="14"/>
                      <a:pt x="5" y="6"/>
                      <a:pt x="9" y="0"/>
                    </a:cubicBezTo>
                  </a:path>
                </a:pathLst>
              </a:custGeom>
              <a:solidFill>
                <a:srgbClr val="939598"/>
              </a:solidFill>
              <a:ln>
                <a:noFill/>
              </a:ln>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a:solidFill>
                      <a:srgbClr val="000000"/>
                    </a:solidFill>
                    <a:round/>
                    <a:headEnd/>
                    <a:tailEnd/>
                  </a14:hiddenLine>
                </a:ext>
              </a:extLst>
            </p:spPr>
            <p:txBody>
              <a:bodyPr anchor="ctr"/>
              <a:lstStyle/>
              <a:p>
                <a:pPr algn="ctr"/>
                <a:endParaRPr sz="2400">
                  <a:cs typeface="+mn-ea"/>
                  <a:sym typeface="+mn-lt"/>
                </a:endParaRPr>
              </a:p>
            </p:txBody>
          </p:sp>
          <p:sp>
            <p:nvSpPr>
              <p:cNvPr id="24" name="Freeform: Shape 62"/>
              <p:cNvSpPr>
                <a:spLocks/>
              </p:cNvSpPr>
              <p:nvPr/>
            </p:nvSpPr>
            <p:spPr bwMode="auto">
              <a:xfrm>
                <a:off x="12807950" y="455613"/>
                <a:ext cx="2725738" cy="3487737"/>
              </a:xfrm>
              <a:custGeom>
                <a:avLst/>
                <a:gdLst>
                  <a:gd name="T0" fmla="*/ 430 w 430"/>
                  <a:gd name="T1" fmla="*/ 511 h 551"/>
                  <a:gd name="T2" fmla="*/ 391 w 430"/>
                  <a:gd name="T3" fmla="*/ 551 h 551"/>
                  <a:gd name="T4" fmla="*/ 40 w 430"/>
                  <a:gd name="T5" fmla="*/ 551 h 551"/>
                  <a:gd name="T6" fmla="*/ 0 w 430"/>
                  <a:gd name="T7" fmla="*/ 511 h 551"/>
                  <a:gd name="T8" fmla="*/ 0 w 430"/>
                  <a:gd name="T9" fmla="*/ 39 h 551"/>
                  <a:gd name="T10" fmla="*/ 40 w 430"/>
                  <a:gd name="T11" fmla="*/ 0 h 551"/>
                  <a:gd name="T12" fmla="*/ 391 w 430"/>
                  <a:gd name="T13" fmla="*/ 0 h 551"/>
                  <a:gd name="T14" fmla="*/ 430 w 430"/>
                  <a:gd name="T15" fmla="*/ 39 h 551"/>
                  <a:gd name="T16" fmla="*/ 430 w 430"/>
                  <a:gd name="T17" fmla="*/ 51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51">
                    <a:moveTo>
                      <a:pt x="430" y="511"/>
                    </a:moveTo>
                    <a:cubicBezTo>
                      <a:pt x="430" y="533"/>
                      <a:pt x="413" y="551"/>
                      <a:pt x="391" y="551"/>
                    </a:cubicBezTo>
                    <a:cubicBezTo>
                      <a:pt x="40" y="551"/>
                      <a:pt x="40" y="551"/>
                      <a:pt x="40" y="551"/>
                    </a:cubicBezTo>
                    <a:cubicBezTo>
                      <a:pt x="18" y="551"/>
                      <a:pt x="0" y="533"/>
                      <a:pt x="0" y="511"/>
                    </a:cubicBezTo>
                    <a:cubicBezTo>
                      <a:pt x="0" y="39"/>
                      <a:pt x="0" y="39"/>
                      <a:pt x="0" y="39"/>
                    </a:cubicBezTo>
                    <a:cubicBezTo>
                      <a:pt x="0" y="17"/>
                      <a:pt x="18" y="0"/>
                      <a:pt x="40" y="0"/>
                    </a:cubicBezTo>
                    <a:cubicBezTo>
                      <a:pt x="391" y="0"/>
                      <a:pt x="391" y="0"/>
                      <a:pt x="391" y="0"/>
                    </a:cubicBezTo>
                    <a:cubicBezTo>
                      <a:pt x="413" y="0"/>
                      <a:pt x="430" y="17"/>
                      <a:pt x="430" y="39"/>
                    </a:cubicBezTo>
                    <a:cubicBezTo>
                      <a:pt x="430" y="511"/>
                      <a:pt x="430" y="511"/>
                      <a:pt x="430" y="511"/>
                    </a:cubicBezTo>
                  </a:path>
                </a:pathLst>
              </a:custGeom>
              <a:solidFill>
                <a:schemeClr val="tx2">
                  <a:lumMod val="20000"/>
                  <a:lumOff val="80000"/>
                </a:schemeClr>
              </a:solidFill>
              <a:ln>
                <a:noFill/>
              </a:ln>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a:solidFill>
                      <a:srgbClr val="000000"/>
                    </a:solidFill>
                    <a:round/>
                    <a:headEnd/>
                    <a:tailEnd/>
                  </a14:hiddenLine>
                </a:ext>
              </a:extLst>
            </p:spPr>
            <p:txBody>
              <a:bodyPr anchor="ctr"/>
              <a:lstStyle/>
              <a:p>
                <a:pPr algn="ctr"/>
                <a:endParaRPr sz="2400">
                  <a:cs typeface="+mn-ea"/>
                  <a:sym typeface="+mn-lt"/>
                </a:endParaRPr>
              </a:p>
            </p:txBody>
          </p:sp>
          <p:sp>
            <p:nvSpPr>
              <p:cNvPr id="25" name="Freeform: Shape 64"/>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path>
                </a:pathLst>
              </a:custGeom>
              <a:noFill/>
              <a:ln>
                <a:noFill/>
              </a:ln>
              <a:extLst>
                <a:ext uri="{909E8E84-426E-40dd-AFC4-6F175D3DCCD1}">
                  <a14:hiddenFill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a:solidFill>
                      <a:srgbClr val="FFFFFF"/>
                    </a:solidFill>
                  </a14:hiddenFill>
                </a:ex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a:solidFill>
                      <a:srgbClr val="000000"/>
                    </a:solidFill>
                    <a:round/>
                    <a:headEnd/>
                    <a:tailEnd/>
                  </a14:hiddenLine>
                </a:ext>
              </a:extLst>
            </p:spPr>
            <p:txBody>
              <a:bodyPr anchor="ctr"/>
              <a:lstStyle/>
              <a:p>
                <a:pPr algn="ctr"/>
                <a:endParaRPr sz="2400">
                  <a:cs typeface="+mn-ea"/>
                  <a:sym typeface="+mn-lt"/>
                </a:endParaRPr>
              </a:p>
            </p:txBody>
          </p:sp>
          <p:sp>
            <p:nvSpPr>
              <p:cNvPr id="26" name="Freeform: Shape 65"/>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close/>
                  </a:path>
                </a:pathLst>
              </a:custGeom>
              <a:solidFill>
                <a:schemeClr val="bg1"/>
              </a:solidFill>
              <a:ln>
                <a:noFill/>
              </a:ln>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a:solidFill>
                      <a:srgbClr val="000000"/>
                    </a:solidFill>
                    <a:round/>
                    <a:headEnd/>
                    <a:tailEnd/>
                  </a14:hiddenLine>
                </a:ext>
              </a:extLst>
            </p:spPr>
            <p:txBody>
              <a:bodyPr anchor="ctr"/>
              <a:lstStyle/>
              <a:p>
                <a:pPr algn="ctr"/>
                <a:endParaRPr sz="2400">
                  <a:cs typeface="+mn-ea"/>
                  <a:sym typeface="+mn-lt"/>
                </a:endParaRPr>
              </a:p>
            </p:txBody>
          </p:sp>
          <p:sp>
            <p:nvSpPr>
              <p:cNvPr id="27" name="Freeform: Shape 66"/>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path>
                </a:pathLst>
              </a:custGeom>
              <a:noFill/>
              <a:ln>
                <a:noFill/>
              </a:ln>
              <a:extLst>
                <a:ext uri="{909E8E84-426E-40dd-AFC4-6F175D3DCCD1}">
                  <a14:hiddenFill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a:solidFill>
                      <a:srgbClr val="FFFFFF"/>
                    </a:solidFill>
                  </a14:hiddenFill>
                </a:ex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a:solidFill>
                      <a:srgbClr val="000000"/>
                    </a:solidFill>
                    <a:round/>
                    <a:headEnd/>
                    <a:tailEnd/>
                  </a14:hiddenLine>
                </a:ext>
              </a:extLst>
            </p:spPr>
            <p:txBody>
              <a:bodyPr anchor="ctr"/>
              <a:lstStyle/>
              <a:p>
                <a:pPr algn="ctr"/>
                <a:endParaRPr sz="2400">
                  <a:cs typeface="+mn-ea"/>
                  <a:sym typeface="+mn-lt"/>
                </a:endParaRPr>
              </a:p>
            </p:txBody>
          </p:sp>
          <p:sp>
            <p:nvSpPr>
              <p:cNvPr id="28" name="Rectangle 67"/>
              <p:cNvSpPr>
                <a:spLocks/>
              </p:cNvSpPr>
              <p:nvPr/>
            </p:nvSpPr>
            <p:spPr bwMode="auto">
              <a:xfrm>
                <a:off x="14228763" y="3360738"/>
                <a:ext cx="868363" cy="107950"/>
              </a:xfrm>
              <a:prstGeom prst="rect">
                <a:avLst/>
              </a:prstGeom>
              <a:solidFill>
                <a:schemeClr val="tx2">
                  <a:lumMod val="60000"/>
                  <a:lumOff val="40000"/>
                </a:schemeClr>
              </a:solidFill>
              <a:ln>
                <a:noFill/>
              </a:ln>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a:solidFill>
                      <a:srgbClr val="000000"/>
                    </a:solidFill>
                    <a:miter lim="800000"/>
                    <a:headEnd/>
                    <a:tailEnd/>
                  </a14:hiddenLine>
                </a:ext>
              </a:extLst>
            </p:spPr>
            <p:txBody>
              <a:bodyPr anchor="ctr"/>
              <a:lstStyle/>
              <a:p>
                <a:pPr algn="ctr"/>
                <a:endParaRPr sz="2400">
                  <a:cs typeface="+mn-ea"/>
                  <a:sym typeface="+mn-lt"/>
                </a:endParaRPr>
              </a:p>
            </p:txBody>
          </p:sp>
          <p:sp>
            <p:nvSpPr>
              <p:cNvPr id="29" name="Rectangle 68"/>
              <p:cNvSpPr>
                <a:spLocks/>
              </p:cNvSpPr>
              <p:nvPr/>
            </p:nvSpPr>
            <p:spPr bwMode="auto">
              <a:xfrm>
                <a:off x="13214350" y="1423988"/>
                <a:ext cx="1882775" cy="50800"/>
              </a:xfrm>
              <a:prstGeom prst="rect">
                <a:avLst/>
              </a:prstGeom>
              <a:solidFill>
                <a:schemeClr val="tx2">
                  <a:lumMod val="40000"/>
                  <a:lumOff val="60000"/>
                </a:schemeClr>
              </a:solidFill>
              <a:ln>
                <a:noFill/>
              </a:ln>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a:solidFill>
                      <a:srgbClr val="000000"/>
                    </a:solidFill>
                    <a:miter lim="800000"/>
                    <a:headEnd/>
                    <a:tailEnd/>
                  </a14:hiddenLine>
                </a:ext>
              </a:extLst>
            </p:spPr>
            <p:txBody>
              <a:bodyPr anchor="ctr"/>
              <a:lstStyle/>
              <a:p>
                <a:pPr algn="ctr"/>
                <a:endParaRPr sz="2400">
                  <a:cs typeface="+mn-ea"/>
                  <a:sym typeface="+mn-lt"/>
                </a:endParaRPr>
              </a:p>
            </p:txBody>
          </p:sp>
          <p:sp>
            <p:nvSpPr>
              <p:cNvPr id="30" name="Rectangle 69"/>
              <p:cNvSpPr>
                <a:spLocks/>
              </p:cNvSpPr>
              <p:nvPr/>
            </p:nvSpPr>
            <p:spPr bwMode="auto">
              <a:xfrm>
                <a:off x="13214350" y="1619250"/>
                <a:ext cx="1882775" cy="57150"/>
              </a:xfrm>
              <a:prstGeom prst="rect">
                <a:avLst/>
              </a:prstGeom>
              <a:solidFill>
                <a:schemeClr val="tx2">
                  <a:lumMod val="40000"/>
                  <a:lumOff val="60000"/>
                </a:schemeClr>
              </a:solidFill>
              <a:ln>
                <a:noFill/>
              </a:ln>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a:solidFill>
                      <a:srgbClr val="000000"/>
                    </a:solidFill>
                    <a:miter lim="800000"/>
                    <a:headEnd/>
                    <a:tailEnd/>
                  </a14:hiddenLine>
                </a:ext>
              </a:extLst>
            </p:spPr>
            <p:txBody>
              <a:bodyPr anchor="ctr"/>
              <a:lstStyle/>
              <a:p>
                <a:pPr algn="ctr"/>
                <a:endParaRPr sz="2400">
                  <a:cs typeface="+mn-ea"/>
                  <a:sym typeface="+mn-lt"/>
                </a:endParaRPr>
              </a:p>
            </p:txBody>
          </p:sp>
          <p:sp>
            <p:nvSpPr>
              <p:cNvPr id="31" name="Rectangle 70"/>
              <p:cNvSpPr>
                <a:spLocks/>
              </p:cNvSpPr>
              <p:nvPr/>
            </p:nvSpPr>
            <p:spPr bwMode="auto">
              <a:xfrm>
                <a:off x="13214350" y="1822450"/>
                <a:ext cx="1882775" cy="50800"/>
              </a:xfrm>
              <a:prstGeom prst="rect">
                <a:avLst/>
              </a:prstGeom>
              <a:solidFill>
                <a:schemeClr val="tx2">
                  <a:lumMod val="40000"/>
                  <a:lumOff val="60000"/>
                </a:schemeClr>
              </a:solidFill>
              <a:ln>
                <a:noFill/>
              </a:ln>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a:solidFill>
                      <a:srgbClr val="000000"/>
                    </a:solidFill>
                    <a:miter lim="800000"/>
                    <a:headEnd/>
                    <a:tailEnd/>
                  </a14:hiddenLine>
                </a:ext>
              </a:extLst>
            </p:spPr>
            <p:txBody>
              <a:bodyPr anchor="ctr"/>
              <a:lstStyle/>
              <a:p>
                <a:pPr algn="ctr"/>
                <a:endParaRPr sz="2400">
                  <a:cs typeface="+mn-ea"/>
                  <a:sym typeface="+mn-lt"/>
                </a:endParaRPr>
              </a:p>
            </p:txBody>
          </p:sp>
          <p:sp>
            <p:nvSpPr>
              <p:cNvPr id="32" name="Rectangle 71"/>
              <p:cNvSpPr>
                <a:spLocks/>
              </p:cNvSpPr>
              <p:nvPr/>
            </p:nvSpPr>
            <p:spPr bwMode="auto">
              <a:xfrm>
                <a:off x="13214350" y="2019300"/>
                <a:ext cx="1882775" cy="57150"/>
              </a:xfrm>
              <a:prstGeom prst="rect">
                <a:avLst/>
              </a:prstGeom>
              <a:solidFill>
                <a:schemeClr val="tx2">
                  <a:lumMod val="40000"/>
                  <a:lumOff val="60000"/>
                </a:schemeClr>
              </a:solidFill>
              <a:ln>
                <a:noFill/>
              </a:ln>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a:solidFill>
                      <a:srgbClr val="000000"/>
                    </a:solidFill>
                    <a:miter lim="800000"/>
                    <a:headEnd/>
                    <a:tailEnd/>
                  </a14:hiddenLine>
                </a:ext>
              </a:extLst>
            </p:spPr>
            <p:txBody>
              <a:bodyPr anchor="ctr"/>
              <a:lstStyle/>
              <a:p>
                <a:pPr algn="ctr"/>
                <a:endParaRPr sz="2400">
                  <a:cs typeface="+mn-ea"/>
                  <a:sym typeface="+mn-lt"/>
                </a:endParaRPr>
              </a:p>
            </p:txBody>
          </p:sp>
          <p:sp>
            <p:nvSpPr>
              <p:cNvPr id="33" name="Rectangle 72"/>
              <p:cNvSpPr>
                <a:spLocks/>
              </p:cNvSpPr>
              <p:nvPr/>
            </p:nvSpPr>
            <p:spPr bwMode="auto">
              <a:xfrm>
                <a:off x="13214350" y="2220913"/>
                <a:ext cx="1882775" cy="57150"/>
              </a:xfrm>
              <a:prstGeom prst="rect">
                <a:avLst/>
              </a:prstGeom>
              <a:solidFill>
                <a:schemeClr val="tx2">
                  <a:lumMod val="40000"/>
                  <a:lumOff val="60000"/>
                </a:schemeClr>
              </a:solidFill>
              <a:ln>
                <a:noFill/>
              </a:ln>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a:solidFill>
                      <a:srgbClr val="000000"/>
                    </a:solidFill>
                    <a:miter lim="800000"/>
                    <a:headEnd/>
                    <a:tailEnd/>
                  </a14:hiddenLine>
                </a:ext>
              </a:extLst>
            </p:spPr>
            <p:txBody>
              <a:bodyPr anchor="ctr"/>
              <a:lstStyle/>
              <a:p>
                <a:pPr algn="ctr"/>
                <a:endParaRPr sz="2400">
                  <a:cs typeface="+mn-ea"/>
                  <a:sym typeface="+mn-lt"/>
                </a:endParaRPr>
              </a:p>
            </p:txBody>
          </p:sp>
          <p:sp>
            <p:nvSpPr>
              <p:cNvPr id="34" name="Rectangle 73"/>
              <p:cNvSpPr>
                <a:spLocks/>
              </p:cNvSpPr>
              <p:nvPr/>
            </p:nvSpPr>
            <p:spPr bwMode="auto">
              <a:xfrm>
                <a:off x="13214350" y="2424113"/>
                <a:ext cx="1882775" cy="50800"/>
              </a:xfrm>
              <a:prstGeom prst="rect">
                <a:avLst/>
              </a:prstGeom>
              <a:solidFill>
                <a:schemeClr val="tx2">
                  <a:lumMod val="40000"/>
                  <a:lumOff val="60000"/>
                </a:schemeClr>
              </a:solidFill>
              <a:ln>
                <a:noFill/>
              </a:ln>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a:solidFill>
                      <a:srgbClr val="000000"/>
                    </a:solidFill>
                    <a:miter lim="800000"/>
                    <a:headEnd/>
                    <a:tailEnd/>
                  </a14:hiddenLine>
                </a:ext>
              </a:extLst>
            </p:spPr>
            <p:txBody>
              <a:bodyPr anchor="ctr"/>
              <a:lstStyle/>
              <a:p>
                <a:pPr algn="ctr"/>
                <a:endParaRPr sz="2400">
                  <a:cs typeface="+mn-ea"/>
                  <a:sym typeface="+mn-lt"/>
                </a:endParaRPr>
              </a:p>
            </p:txBody>
          </p:sp>
          <p:sp>
            <p:nvSpPr>
              <p:cNvPr id="35" name="Rectangle 74"/>
              <p:cNvSpPr>
                <a:spLocks/>
              </p:cNvSpPr>
              <p:nvPr/>
            </p:nvSpPr>
            <p:spPr bwMode="auto">
              <a:xfrm>
                <a:off x="13214350" y="2619375"/>
                <a:ext cx="1882775" cy="57150"/>
              </a:xfrm>
              <a:prstGeom prst="rect">
                <a:avLst/>
              </a:prstGeom>
              <a:solidFill>
                <a:schemeClr val="tx2">
                  <a:lumMod val="40000"/>
                  <a:lumOff val="60000"/>
                </a:schemeClr>
              </a:solidFill>
              <a:ln>
                <a:noFill/>
              </a:ln>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a:solidFill>
                      <a:srgbClr val="000000"/>
                    </a:solidFill>
                    <a:miter lim="800000"/>
                    <a:headEnd/>
                    <a:tailEnd/>
                  </a14:hiddenLine>
                </a:ext>
              </a:extLst>
            </p:spPr>
            <p:txBody>
              <a:bodyPr anchor="ctr"/>
              <a:lstStyle/>
              <a:p>
                <a:pPr algn="ctr"/>
                <a:endParaRPr sz="2400">
                  <a:cs typeface="+mn-ea"/>
                  <a:sym typeface="+mn-lt"/>
                </a:endParaRPr>
              </a:p>
            </p:txBody>
          </p:sp>
          <p:sp>
            <p:nvSpPr>
              <p:cNvPr id="36" name="Rectangle 75"/>
              <p:cNvSpPr>
                <a:spLocks/>
              </p:cNvSpPr>
              <p:nvPr/>
            </p:nvSpPr>
            <p:spPr bwMode="auto">
              <a:xfrm>
                <a:off x="13214350" y="2822575"/>
                <a:ext cx="1882775" cy="50800"/>
              </a:xfrm>
              <a:prstGeom prst="rect">
                <a:avLst/>
              </a:prstGeom>
              <a:solidFill>
                <a:schemeClr val="tx2">
                  <a:lumMod val="40000"/>
                  <a:lumOff val="60000"/>
                </a:schemeClr>
              </a:solidFill>
              <a:ln>
                <a:noFill/>
              </a:ln>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a:solidFill>
                      <a:srgbClr val="000000"/>
                    </a:solidFill>
                    <a:miter lim="800000"/>
                    <a:headEnd/>
                    <a:tailEnd/>
                  </a14:hiddenLine>
                </a:ext>
              </a:extLst>
            </p:spPr>
            <p:txBody>
              <a:bodyPr anchor="ctr"/>
              <a:lstStyle/>
              <a:p>
                <a:pPr algn="ctr"/>
                <a:endParaRPr sz="2400">
                  <a:cs typeface="+mn-ea"/>
                  <a:sym typeface="+mn-lt"/>
                </a:endParaRPr>
              </a:p>
            </p:txBody>
          </p:sp>
          <p:sp>
            <p:nvSpPr>
              <p:cNvPr id="37" name="Rectangle 76"/>
              <p:cNvSpPr>
                <a:spLocks/>
              </p:cNvSpPr>
              <p:nvPr/>
            </p:nvSpPr>
            <p:spPr bwMode="auto">
              <a:xfrm>
                <a:off x="13214350" y="3025775"/>
                <a:ext cx="1882775" cy="50800"/>
              </a:xfrm>
              <a:prstGeom prst="rect">
                <a:avLst/>
              </a:prstGeom>
              <a:solidFill>
                <a:schemeClr val="tx2">
                  <a:lumMod val="40000"/>
                  <a:lumOff val="60000"/>
                </a:schemeClr>
              </a:solidFill>
              <a:ln>
                <a:noFill/>
              </a:ln>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a:solidFill>
                      <a:srgbClr val="000000"/>
                    </a:solidFill>
                    <a:miter lim="800000"/>
                    <a:headEnd/>
                    <a:tailEnd/>
                  </a14:hiddenLine>
                </a:ext>
              </a:extLst>
            </p:spPr>
            <p:txBody>
              <a:bodyPr anchor="ctr"/>
              <a:lstStyle/>
              <a:p>
                <a:pPr algn="ctr"/>
                <a:endParaRPr sz="2400">
                  <a:cs typeface="+mn-ea"/>
                  <a:sym typeface="+mn-lt"/>
                </a:endParaRPr>
              </a:p>
            </p:txBody>
          </p:sp>
          <p:sp>
            <p:nvSpPr>
              <p:cNvPr id="38" name="Rectangle 77"/>
              <p:cNvSpPr>
                <a:spLocks/>
              </p:cNvSpPr>
              <p:nvPr/>
            </p:nvSpPr>
            <p:spPr bwMode="auto">
              <a:xfrm>
                <a:off x="13511213" y="1006475"/>
                <a:ext cx="1325563" cy="106362"/>
              </a:xfrm>
              <a:prstGeom prst="rect">
                <a:avLst/>
              </a:prstGeom>
              <a:solidFill>
                <a:schemeClr val="tx2">
                  <a:lumMod val="40000"/>
                  <a:lumOff val="60000"/>
                </a:schemeClr>
              </a:solidFill>
              <a:ln>
                <a:noFill/>
              </a:ln>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a:solidFill>
                      <a:srgbClr val="000000"/>
                    </a:solidFill>
                    <a:miter lim="800000"/>
                    <a:headEnd/>
                    <a:tailEnd/>
                  </a14:hiddenLine>
                </a:ext>
              </a:extLst>
            </p:spPr>
            <p:txBody>
              <a:bodyPr anchor="ctr"/>
              <a:lstStyle/>
              <a:p>
                <a:pPr algn="ctr"/>
                <a:endParaRPr sz="2400">
                  <a:cs typeface="+mn-ea"/>
                  <a:sym typeface="+mn-lt"/>
                </a:endParaRPr>
              </a:p>
            </p:txBody>
          </p:sp>
          <p:sp>
            <p:nvSpPr>
              <p:cNvPr id="39" name="Freeform: Shape 78"/>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close/>
                  </a:path>
                </a:pathLst>
              </a:custGeom>
              <a:solidFill>
                <a:srgbClr val="BCBCB8"/>
              </a:solidFill>
              <a:ln>
                <a:noFill/>
              </a:ln>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a:solidFill>
                      <a:srgbClr val="000000"/>
                    </a:solidFill>
                    <a:round/>
                    <a:headEnd/>
                    <a:tailEnd/>
                  </a14:hiddenLine>
                </a:ext>
              </a:extLst>
            </p:spPr>
            <p:txBody>
              <a:bodyPr anchor="ctr"/>
              <a:lstStyle/>
              <a:p>
                <a:pPr algn="ctr"/>
                <a:endParaRPr sz="2400">
                  <a:cs typeface="+mn-ea"/>
                  <a:sym typeface="+mn-lt"/>
                </a:endParaRPr>
              </a:p>
            </p:txBody>
          </p:sp>
          <p:sp>
            <p:nvSpPr>
              <p:cNvPr id="40" name="Freeform: Shape 79"/>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path>
                </a:pathLst>
              </a:custGeom>
              <a:noFill/>
              <a:ln>
                <a:noFill/>
              </a:ln>
              <a:extLst>
                <a:ext uri="{909E8E84-426E-40dd-AFC4-6F175D3DCCD1}">
                  <a14:hiddenFill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a:solidFill>
                      <a:srgbClr val="FFFFFF"/>
                    </a:solidFill>
                  </a14:hiddenFill>
                </a:ex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a:solidFill>
                      <a:srgbClr val="000000"/>
                    </a:solidFill>
                    <a:round/>
                    <a:headEnd/>
                    <a:tailEnd/>
                  </a14:hiddenLine>
                </a:ext>
              </a:extLst>
            </p:spPr>
            <p:txBody>
              <a:bodyPr anchor="ctr"/>
              <a:lstStyle/>
              <a:p>
                <a:pPr algn="ctr"/>
                <a:endParaRPr sz="2400">
                  <a:cs typeface="+mn-ea"/>
                  <a:sym typeface="+mn-lt"/>
                </a:endParaRPr>
              </a:p>
            </p:txBody>
          </p:sp>
          <p:sp>
            <p:nvSpPr>
              <p:cNvPr id="41" name="Freeform: Shape 80"/>
              <p:cNvSpPr>
                <a:spLocks/>
              </p:cNvSpPr>
              <p:nvPr/>
            </p:nvSpPr>
            <p:spPr bwMode="auto">
              <a:xfrm>
                <a:off x="12915900" y="3214688"/>
                <a:ext cx="582613" cy="557212"/>
              </a:xfrm>
              <a:custGeom>
                <a:avLst/>
                <a:gdLst>
                  <a:gd name="T0" fmla="*/ 351 w 367"/>
                  <a:gd name="T1" fmla="*/ 20 h 351"/>
                  <a:gd name="T2" fmla="*/ 0 w 367"/>
                  <a:gd name="T3" fmla="*/ 0 h 351"/>
                  <a:gd name="T4" fmla="*/ 367 w 367"/>
                  <a:gd name="T5" fmla="*/ 351 h 351"/>
                  <a:gd name="T6" fmla="*/ 351 w 367"/>
                  <a:gd name="T7" fmla="*/ 20 h 351"/>
                </a:gdLst>
                <a:ahLst/>
                <a:cxnLst>
                  <a:cxn ang="0">
                    <a:pos x="T0" y="T1"/>
                  </a:cxn>
                  <a:cxn ang="0">
                    <a:pos x="T2" y="T3"/>
                  </a:cxn>
                  <a:cxn ang="0">
                    <a:pos x="T4" y="T5"/>
                  </a:cxn>
                  <a:cxn ang="0">
                    <a:pos x="T6" y="T7"/>
                  </a:cxn>
                </a:cxnLst>
                <a:rect l="0" t="0" r="r" b="b"/>
                <a:pathLst>
                  <a:path w="367" h="351">
                    <a:moveTo>
                      <a:pt x="351" y="20"/>
                    </a:moveTo>
                    <a:lnTo>
                      <a:pt x="0" y="0"/>
                    </a:lnTo>
                    <a:lnTo>
                      <a:pt x="367" y="351"/>
                    </a:lnTo>
                    <a:lnTo>
                      <a:pt x="351" y="20"/>
                    </a:lnTo>
                    <a:close/>
                  </a:path>
                </a:pathLst>
              </a:custGeom>
              <a:solidFill>
                <a:schemeClr val="tx2">
                  <a:lumMod val="40000"/>
                  <a:lumOff val="60000"/>
                </a:schemeClr>
              </a:solidFill>
              <a:ln>
                <a:noFill/>
              </a:ln>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a:solidFill>
                      <a:srgbClr val="000000"/>
                    </a:solidFill>
                    <a:round/>
                    <a:headEnd/>
                    <a:tailEnd/>
                  </a14:hiddenLine>
                </a:ext>
              </a:extLst>
            </p:spPr>
            <p:txBody>
              <a:bodyPr anchor="ctr"/>
              <a:lstStyle/>
              <a:p>
                <a:pPr algn="ctr"/>
                <a:endParaRPr sz="2400">
                  <a:cs typeface="+mn-ea"/>
                  <a:sym typeface="+mn-lt"/>
                </a:endParaRPr>
              </a:p>
            </p:txBody>
          </p:sp>
          <p:sp>
            <p:nvSpPr>
              <p:cNvPr id="42" name="Rectangle 81"/>
              <p:cNvSpPr>
                <a:spLocks/>
              </p:cNvSpPr>
              <p:nvPr/>
            </p:nvSpPr>
            <p:spPr bwMode="auto">
              <a:xfrm>
                <a:off x="13682662" y="366713"/>
                <a:ext cx="944563" cy="290512"/>
              </a:xfrm>
              <a:prstGeom prst="rect">
                <a:avLst/>
              </a:prstGeom>
              <a:solidFill>
                <a:schemeClr val="tx2"/>
              </a:solidFill>
              <a:ln>
                <a:noFill/>
              </a:ln>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a:solidFill>
                      <a:srgbClr val="000000"/>
                    </a:solidFill>
                    <a:miter lim="800000"/>
                    <a:headEnd/>
                    <a:tailEnd/>
                  </a14:hiddenLine>
                </a:ext>
              </a:extLst>
            </p:spPr>
            <p:txBody>
              <a:bodyPr anchor="ctr"/>
              <a:lstStyle/>
              <a:p>
                <a:pPr algn="ctr"/>
                <a:endParaRPr sz="2400">
                  <a:cs typeface="+mn-ea"/>
                  <a:sym typeface="+mn-lt"/>
                </a:endParaRPr>
              </a:p>
            </p:txBody>
          </p:sp>
        </p:grpSp>
        <p:grpSp>
          <p:nvGrpSpPr>
            <p:cNvPr id="13" name="Group 82"/>
            <p:cNvGrpSpPr/>
            <p:nvPr/>
          </p:nvGrpSpPr>
          <p:grpSpPr>
            <a:xfrm>
              <a:off x="2621498" y="1292090"/>
              <a:ext cx="742587" cy="402073"/>
              <a:chOff x="17801829" y="5891398"/>
              <a:chExt cx="954592" cy="516864"/>
            </a:xfrm>
            <a:solidFill>
              <a:schemeClr val="tx2">
                <a:lumMod val="60000"/>
                <a:lumOff val="40000"/>
              </a:schemeClr>
            </a:solidFill>
          </p:grpSpPr>
          <p:sp>
            <p:nvSpPr>
              <p:cNvPr id="21" name="Freeform: Shape 83"/>
              <p:cNvSpPr>
                <a:spLocks/>
              </p:cNvSpPr>
              <p:nvPr/>
            </p:nvSpPr>
            <p:spPr bwMode="auto">
              <a:xfrm>
                <a:off x="17801829" y="5891398"/>
                <a:ext cx="954592" cy="516864"/>
              </a:xfrm>
              <a:custGeom>
                <a:avLst/>
                <a:gdLst>
                  <a:gd name="T0" fmla="*/ 115 w 167"/>
                  <a:gd name="T1" fmla="*/ 42 h 88"/>
                  <a:gd name="T2" fmla="*/ 117 w 167"/>
                  <a:gd name="T3" fmla="*/ 33 h 88"/>
                  <a:gd name="T4" fmla="*/ 83 w 167"/>
                  <a:gd name="T5" fmla="*/ 0 h 88"/>
                  <a:gd name="T6" fmla="*/ 50 w 167"/>
                  <a:gd name="T7" fmla="*/ 33 h 88"/>
                  <a:gd name="T8" fmla="*/ 51 w 167"/>
                  <a:gd name="T9" fmla="*/ 42 h 88"/>
                  <a:gd name="T10" fmla="*/ 0 w 167"/>
                  <a:gd name="T11" fmla="*/ 42 h 88"/>
                  <a:gd name="T12" fmla="*/ 0 w 167"/>
                  <a:gd name="T13" fmla="*/ 88 h 88"/>
                  <a:gd name="T14" fmla="*/ 167 w 167"/>
                  <a:gd name="T15" fmla="*/ 88 h 88"/>
                  <a:gd name="T16" fmla="*/ 167 w 167"/>
                  <a:gd name="T17" fmla="*/ 42 h 88"/>
                  <a:gd name="T18" fmla="*/ 115 w 167"/>
                  <a:gd name="T19"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88">
                    <a:moveTo>
                      <a:pt x="115" y="42"/>
                    </a:moveTo>
                    <a:cubicBezTo>
                      <a:pt x="116" y="39"/>
                      <a:pt x="117" y="36"/>
                      <a:pt x="117" y="33"/>
                    </a:cubicBezTo>
                    <a:cubicBezTo>
                      <a:pt x="117" y="15"/>
                      <a:pt x="102" y="0"/>
                      <a:pt x="83" y="0"/>
                    </a:cubicBezTo>
                    <a:cubicBezTo>
                      <a:pt x="65" y="0"/>
                      <a:pt x="50" y="15"/>
                      <a:pt x="50" y="33"/>
                    </a:cubicBezTo>
                    <a:cubicBezTo>
                      <a:pt x="50" y="36"/>
                      <a:pt x="51" y="39"/>
                      <a:pt x="51" y="42"/>
                    </a:cubicBezTo>
                    <a:cubicBezTo>
                      <a:pt x="0" y="42"/>
                      <a:pt x="0" y="42"/>
                      <a:pt x="0" y="42"/>
                    </a:cubicBezTo>
                    <a:cubicBezTo>
                      <a:pt x="0" y="88"/>
                      <a:pt x="0" y="88"/>
                      <a:pt x="0" y="88"/>
                    </a:cubicBezTo>
                    <a:cubicBezTo>
                      <a:pt x="167" y="88"/>
                      <a:pt x="167" y="88"/>
                      <a:pt x="167" y="88"/>
                    </a:cubicBezTo>
                    <a:cubicBezTo>
                      <a:pt x="167" y="42"/>
                      <a:pt x="167" y="42"/>
                      <a:pt x="167" y="42"/>
                    </a:cubicBezTo>
                    <a:lnTo>
                      <a:pt x="115" y="42"/>
                    </a:lnTo>
                    <a:close/>
                  </a:path>
                </a:pathLst>
              </a:custGeom>
              <a:grpFill/>
              <a:ln>
                <a:noFill/>
              </a:ln>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a:solidFill>
                      <a:srgbClr val="000000"/>
                    </a:solidFill>
                    <a:round/>
                    <a:headEnd/>
                    <a:tailEnd/>
                  </a14:hiddenLine>
                </a:ext>
              </a:extLst>
            </p:spPr>
            <p:txBody>
              <a:bodyPr anchor="ctr"/>
              <a:lstStyle/>
              <a:p>
                <a:pPr algn="ctr"/>
                <a:endParaRPr sz="2400">
                  <a:cs typeface="+mn-ea"/>
                  <a:sym typeface="+mn-lt"/>
                </a:endParaRPr>
              </a:p>
            </p:txBody>
          </p:sp>
          <p:sp>
            <p:nvSpPr>
              <p:cNvPr id="22" name="Oval 84"/>
              <p:cNvSpPr>
                <a:spLocks/>
              </p:cNvSpPr>
              <p:nvPr/>
            </p:nvSpPr>
            <p:spPr bwMode="auto">
              <a:xfrm>
                <a:off x="18167266" y="5973356"/>
                <a:ext cx="229951" cy="230011"/>
              </a:xfrm>
              <a:prstGeom prst="ellipse">
                <a:avLst/>
              </a:prstGeom>
              <a:grpFill/>
              <a:ln>
                <a:noFill/>
              </a:ln>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a:solidFill>
                      <a:srgbClr val="000000"/>
                    </a:solidFill>
                    <a:round/>
                    <a:headEnd/>
                    <a:tailEnd/>
                  </a14:hiddenLine>
                </a:ext>
              </a:extLst>
            </p:spPr>
            <p:txBody>
              <a:bodyPr anchor="ctr"/>
              <a:lstStyle/>
              <a:p>
                <a:pPr algn="ctr"/>
                <a:endParaRPr sz="2400">
                  <a:cs typeface="+mn-ea"/>
                  <a:sym typeface="+mn-lt"/>
                </a:endParaRPr>
              </a:p>
            </p:txBody>
          </p:sp>
        </p:grpSp>
        <p:grpSp>
          <p:nvGrpSpPr>
            <p:cNvPr id="14" name="Group 85"/>
            <p:cNvGrpSpPr/>
            <p:nvPr/>
          </p:nvGrpSpPr>
          <p:grpSpPr>
            <a:xfrm rot="1080935">
              <a:off x="1096493" y="1970883"/>
              <a:ext cx="1994506" cy="710956"/>
              <a:chOff x="485775" y="495300"/>
              <a:chExt cx="5238750" cy="1866901"/>
            </a:xfrm>
          </p:grpSpPr>
          <p:sp>
            <p:nvSpPr>
              <p:cNvPr id="15" name="Freeform: Shape 86"/>
              <p:cNvSpPr>
                <a:spLocks/>
              </p:cNvSpPr>
              <p:nvPr/>
            </p:nvSpPr>
            <p:spPr bwMode="auto">
              <a:xfrm>
                <a:off x="4603750" y="1674813"/>
                <a:ext cx="1120775" cy="687388"/>
              </a:xfrm>
              <a:custGeom>
                <a:avLst/>
                <a:gdLst>
                  <a:gd name="T0" fmla="*/ 6 w 117"/>
                  <a:gd name="T1" fmla="*/ 29 h 71"/>
                  <a:gd name="T2" fmla="*/ 0 w 117"/>
                  <a:gd name="T3" fmla="*/ 58 h 71"/>
                  <a:gd name="T4" fmla="*/ 63 w 117"/>
                  <a:gd name="T5" fmla="*/ 71 h 71"/>
                  <a:gd name="T6" fmla="*/ 115 w 117"/>
                  <a:gd name="T7" fmla="*/ 55 h 71"/>
                  <a:gd name="T8" fmla="*/ 115 w 117"/>
                  <a:gd name="T9" fmla="*/ 55 h 71"/>
                  <a:gd name="T10" fmla="*/ 115 w 117"/>
                  <a:gd name="T11" fmla="*/ 53 h 71"/>
                  <a:gd name="T12" fmla="*/ 68 w 117"/>
                  <a:gd name="T13" fmla="*/ 43 h 71"/>
                  <a:gd name="T14" fmla="*/ 62 w 117"/>
                  <a:gd name="T15" fmla="*/ 46 h 71"/>
                  <a:gd name="T16" fmla="*/ 57 w 117"/>
                  <a:gd name="T17" fmla="*/ 39 h 71"/>
                  <a:gd name="T18" fmla="*/ 64 w 117"/>
                  <a:gd name="T19" fmla="*/ 35 h 71"/>
                  <a:gd name="T20" fmla="*/ 68 w 117"/>
                  <a:gd name="T21" fmla="*/ 40 h 71"/>
                  <a:gd name="T22" fmla="*/ 116 w 117"/>
                  <a:gd name="T23" fmla="*/ 50 h 71"/>
                  <a:gd name="T24" fmla="*/ 117 w 117"/>
                  <a:gd name="T25" fmla="*/ 48 h 71"/>
                  <a:gd name="T26" fmla="*/ 117 w 117"/>
                  <a:gd name="T27" fmla="*/ 48 h 71"/>
                  <a:gd name="T28" fmla="*/ 75 w 117"/>
                  <a:gd name="T29" fmla="*/ 13 h 71"/>
                  <a:gd name="T30" fmla="*/ 12 w 117"/>
                  <a:gd name="T31" fmla="*/ 0 h 71"/>
                  <a:gd name="T32" fmla="*/ 6 w 117"/>
                  <a:gd name="T33"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71">
                    <a:moveTo>
                      <a:pt x="6" y="29"/>
                    </a:moveTo>
                    <a:cubicBezTo>
                      <a:pt x="0" y="58"/>
                      <a:pt x="0" y="58"/>
                      <a:pt x="0" y="58"/>
                    </a:cubicBezTo>
                    <a:cubicBezTo>
                      <a:pt x="63" y="71"/>
                      <a:pt x="63" y="71"/>
                      <a:pt x="63" y="71"/>
                    </a:cubicBezTo>
                    <a:cubicBezTo>
                      <a:pt x="76" y="58"/>
                      <a:pt x="95" y="51"/>
                      <a:pt x="115" y="55"/>
                    </a:cubicBezTo>
                    <a:cubicBezTo>
                      <a:pt x="115" y="55"/>
                      <a:pt x="115" y="55"/>
                      <a:pt x="115" y="55"/>
                    </a:cubicBezTo>
                    <a:cubicBezTo>
                      <a:pt x="115" y="53"/>
                      <a:pt x="115" y="53"/>
                      <a:pt x="115" y="53"/>
                    </a:cubicBezTo>
                    <a:cubicBezTo>
                      <a:pt x="68" y="43"/>
                      <a:pt x="68" y="43"/>
                      <a:pt x="68" y="43"/>
                    </a:cubicBezTo>
                    <a:cubicBezTo>
                      <a:pt x="67" y="45"/>
                      <a:pt x="64" y="47"/>
                      <a:pt x="62" y="46"/>
                    </a:cubicBezTo>
                    <a:cubicBezTo>
                      <a:pt x="59" y="45"/>
                      <a:pt x="57" y="42"/>
                      <a:pt x="57" y="39"/>
                    </a:cubicBezTo>
                    <a:cubicBezTo>
                      <a:pt x="58" y="36"/>
                      <a:pt x="61" y="34"/>
                      <a:pt x="64" y="35"/>
                    </a:cubicBezTo>
                    <a:cubicBezTo>
                      <a:pt x="67" y="36"/>
                      <a:pt x="68" y="38"/>
                      <a:pt x="68" y="40"/>
                    </a:cubicBezTo>
                    <a:cubicBezTo>
                      <a:pt x="116" y="50"/>
                      <a:pt x="116" y="50"/>
                      <a:pt x="116" y="50"/>
                    </a:cubicBezTo>
                    <a:cubicBezTo>
                      <a:pt x="117" y="48"/>
                      <a:pt x="117" y="48"/>
                      <a:pt x="117" y="48"/>
                    </a:cubicBezTo>
                    <a:cubicBezTo>
                      <a:pt x="117" y="48"/>
                      <a:pt x="117" y="48"/>
                      <a:pt x="117" y="48"/>
                    </a:cubicBezTo>
                    <a:cubicBezTo>
                      <a:pt x="97" y="44"/>
                      <a:pt x="82" y="30"/>
                      <a:pt x="75" y="13"/>
                    </a:cubicBezTo>
                    <a:cubicBezTo>
                      <a:pt x="12" y="0"/>
                      <a:pt x="12" y="0"/>
                      <a:pt x="12" y="0"/>
                    </a:cubicBezTo>
                    <a:lnTo>
                      <a:pt x="6" y="29"/>
                    </a:lnTo>
                    <a:close/>
                  </a:path>
                </a:pathLst>
              </a:custGeom>
              <a:solidFill>
                <a:schemeClr val="accent1">
                  <a:lumMod val="60000"/>
                  <a:lumOff val="40000"/>
                </a:schemeClr>
              </a:solidFill>
              <a:ln>
                <a:noFill/>
              </a:ln>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a:solidFill>
                      <a:srgbClr val="000000"/>
                    </a:solidFill>
                    <a:round/>
                    <a:headEnd/>
                    <a:tailEnd/>
                  </a14:hiddenLine>
                </a:ext>
              </a:extLst>
            </p:spPr>
            <p:txBody>
              <a:bodyPr anchor="ctr"/>
              <a:lstStyle/>
              <a:p>
                <a:pPr algn="ctr"/>
                <a:endParaRPr sz="2400">
                  <a:cs typeface="+mn-ea"/>
                  <a:sym typeface="+mn-lt"/>
                </a:endParaRPr>
              </a:p>
            </p:txBody>
          </p:sp>
          <p:sp>
            <p:nvSpPr>
              <p:cNvPr id="16" name="Freeform: Shape 87"/>
              <p:cNvSpPr>
                <a:spLocks/>
              </p:cNvSpPr>
              <p:nvPr/>
            </p:nvSpPr>
            <p:spPr bwMode="auto">
              <a:xfrm>
                <a:off x="1549400" y="989013"/>
                <a:ext cx="3351213" cy="1335088"/>
              </a:xfrm>
              <a:custGeom>
                <a:avLst/>
                <a:gdLst>
                  <a:gd name="T0" fmla="*/ 2111 w 2111"/>
                  <a:gd name="T1" fmla="*/ 420 h 841"/>
                  <a:gd name="T2" fmla="*/ 2027 w 2111"/>
                  <a:gd name="T3" fmla="*/ 841 h 841"/>
                  <a:gd name="T4" fmla="*/ 0 w 2111"/>
                  <a:gd name="T5" fmla="*/ 426 h 841"/>
                  <a:gd name="T6" fmla="*/ 84 w 2111"/>
                  <a:gd name="T7" fmla="*/ 0 h 841"/>
                  <a:gd name="T8" fmla="*/ 2111 w 2111"/>
                  <a:gd name="T9" fmla="*/ 420 h 841"/>
                </a:gdLst>
                <a:ahLst/>
                <a:cxnLst>
                  <a:cxn ang="0">
                    <a:pos x="T0" y="T1"/>
                  </a:cxn>
                  <a:cxn ang="0">
                    <a:pos x="T2" y="T3"/>
                  </a:cxn>
                  <a:cxn ang="0">
                    <a:pos x="T4" y="T5"/>
                  </a:cxn>
                  <a:cxn ang="0">
                    <a:pos x="T6" y="T7"/>
                  </a:cxn>
                  <a:cxn ang="0">
                    <a:pos x="T8" y="T9"/>
                  </a:cxn>
                </a:cxnLst>
                <a:rect l="0" t="0" r="r" b="b"/>
                <a:pathLst>
                  <a:path w="2111" h="841">
                    <a:moveTo>
                      <a:pt x="2111" y="420"/>
                    </a:moveTo>
                    <a:lnTo>
                      <a:pt x="2027" y="841"/>
                    </a:lnTo>
                    <a:lnTo>
                      <a:pt x="0" y="426"/>
                    </a:lnTo>
                    <a:lnTo>
                      <a:pt x="84" y="0"/>
                    </a:lnTo>
                    <a:lnTo>
                      <a:pt x="2111" y="420"/>
                    </a:lnTo>
                    <a:close/>
                  </a:path>
                </a:pathLst>
              </a:custGeom>
              <a:solidFill>
                <a:schemeClr val="accent1"/>
              </a:solidFill>
              <a:ln>
                <a:noFill/>
              </a:ln>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a:solidFill>
                      <a:srgbClr val="000000"/>
                    </a:solidFill>
                    <a:round/>
                    <a:headEnd/>
                    <a:tailEnd/>
                  </a14:hiddenLine>
                </a:ext>
              </a:extLst>
            </p:spPr>
            <p:txBody>
              <a:bodyPr anchor="ctr"/>
              <a:lstStyle/>
              <a:p>
                <a:pPr algn="ctr"/>
                <a:endParaRPr sz="2400">
                  <a:cs typeface="+mn-ea"/>
                  <a:sym typeface="+mn-lt"/>
                </a:endParaRPr>
              </a:p>
            </p:txBody>
          </p:sp>
          <p:sp>
            <p:nvSpPr>
              <p:cNvPr id="17" name="Freeform: Shape 88"/>
              <p:cNvSpPr>
                <a:spLocks/>
              </p:cNvSpPr>
              <p:nvPr/>
            </p:nvSpPr>
            <p:spPr bwMode="auto">
              <a:xfrm>
                <a:off x="1414463" y="958850"/>
                <a:ext cx="3352800" cy="1344613"/>
              </a:xfrm>
              <a:custGeom>
                <a:avLst/>
                <a:gdLst>
                  <a:gd name="T0" fmla="*/ 2112 w 2112"/>
                  <a:gd name="T1" fmla="*/ 421 h 847"/>
                  <a:gd name="T2" fmla="*/ 2027 w 2112"/>
                  <a:gd name="T3" fmla="*/ 847 h 847"/>
                  <a:gd name="T4" fmla="*/ 0 w 2112"/>
                  <a:gd name="T5" fmla="*/ 427 h 847"/>
                  <a:gd name="T6" fmla="*/ 85 w 2112"/>
                  <a:gd name="T7" fmla="*/ 0 h 847"/>
                  <a:gd name="T8" fmla="*/ 2112 w 2112"/>
                  <a:gd name="T9" fmla="*/ 421 h 847"/>
                </a:gdLst>
                <a:ahLst/>
                <a:cxnLst>
                  <a:cxn ang="0">
                    <a:pos x="T0" y="T1"/>
                  </a:cxn>
                  <a:cxn ang="0">
                    <a:pos x="T2" y="T3"/>
                  </a:cxn>
                  <a:cxn ang="0">
                    <a:pos x="T4" y="T5"/>
                  </a:cxn>
                  <a:cxn ang="0">
                    <a:pos x="T6" y="T7"/>
                  </a:cxn>
                  <a:cxn ang="0">
                    <a:pos x="T8" y="T9"/>
                  </a:cxn>
                </a:cxnLst>
                <a:rect l="0" t="0" r="r" b="b"/>
                <a:pathLst>
                  <a:path w="2112" h="847">
                    <a:moveTo>
                      <a:pt x="2112" y="421"/>
                    </a:moveTo>
                    <a:lnTo>
                      <a:pt x="2027" y="847"/>
                    </a:lnTo>
                    <a:lnTo>
                      <a:pt x="0" y="427"/>
                    </a:lnTo>
                    <a:lnTo>
                      <a:pt x="85" y="0"/>
                    </a:lnTo>
                    <a:lnTo>
                      <a:pt x="2112" y="421"/>
                    </a:lnTo>
                    <a:close/>
                  </a:path>
                </a:pathLst>
              </a:custGeom>
              <a:solidFill>
                <a:schemeClr val="accent1">
                  <a:lumMod val="20000"/>
                  <a:lumOff val="80000"/>
                </a:schemeClr>
              </a:solidFill>
              <a:ln>
                <a:noFill/>
              </a:ln>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a:solidFill>
                      <a:srgbClr val="000000"/>
                    </a:solidFill>
                    <a:round/>
                    <a:headEnd/>
                    <a:tailEnd/>
                  </a14:hiddenLine>
                </a:ext>
              </a:extLst>
            </p:spPr>
            <p:txBody>
              <a:bodyPr anchor="ctr"/>
              <a:lstStyle/>
              <a:p>
                <a:pPr algn="ctr"/>
                <a:endParaRPr sz="2400">
                  <a:cs typeface="+mn-ea"/>
                  <a:sym typeface="+mn-lt"/>
                </a:endParaRPr>
              </a:p>
            </p:txBody>
          </p:sp>
          <p:sp>
            <p:nvSpPr>
              <p:cNvPr id="18" name="Freeform: Shape 89"/>
              <p:cNvSpPr>
                <a:spLocks/>
              </p:cNvSpPr>
              <p:nvPr/>
            </p:nvSpPr>
            <p:spPr bwMode="auto">
              <a:xfrm>
                <a:off x="485775" y="736600"/>
                <a:ext cx="536575" cy="862013"/>
              </a:xfrm>
              <a:custGeom>
                <a:avLst/>
                <a:gdLst>
                  <a:gd name="T0" fmla="*/ 37 w 56"/>
                  <a:gd name="T1" fmla="*/ 88 h 89"/>
                  <a:gd name="T2" fmla="*/ 39 w 56"/>
                  <a:gd name="T3" fmla="*/ 89 h 89"/>
                  <a:gd name="T4" fmla="*/ 56 w 56"/>
                  <a:gd name="T5" fmla="*/ 5 h 89"/>
                  <a:gd name="T6" fmla="*/ 54 w 56"/>
                  <a:gd name="T7" fmla="*/ 4 h 89"/>
                  <a:gd name="T8" fmla="*/ 5 w 56"/>
                  <a:gd name="T9" fmla="*/ 38 h 89"/>
                  <a:gd name="T10" fmla="*/ 37 w 56"/>
                  <a:gd name="T11" fmla="*/ 88 h 89"/>
                </a:gdLst>
                <a:ahLst/>
                <a:cxnLst>
                  <a:cxn ang="0">
                    <a:pos x="T0" y="T1"/>
                  </a:cxn>
                  <a:cxn ang="0">
                    <a:pos x="T2" y="T3"/>
                  </a:cxn>
                  <a:cxn ang="0">
                    <a:pos x="T4" y="T5"/>
                  </a:cxn>
                  <a:cxn ang="0">
                    <a:pos x="T6" y="T7"/>
                  </a:cxn>
                  <a:cxn ang="0">
                    <a:pos x="T8" y="T9"/>
                  </a:cxn>
                  <a:cxn ang="0">
                    <a:pos x="T10" y="T11"/>
                  </a:cxn>
                </a:cxnLst>
                <a:rect l="0" t="0" r="r" b="b"/>
                <a:pathLst>
                  <a:path w="56" h="89">
                    <a:moveTo>
                      <a:pt x="37" y="88"/>
                    </a:moveTo>
                    <a:cubicBezTo>
                      <a:pt x="39" y="89"/>
                      <a:pt x="39" y="89"/>
                      <a:pt x="39" y="89"/>
                    </a:cubicBezTo>
                    <a:cubicBezTo>
                      <a:pt x="56" y="5"/>
                      <a:pt x="56" y="5"/>
                      <a:pt x="56" y="5"/>
                    </a:cubicBezTo>
                    <a:cubicBezTo>
                      <a:pt x="54" y="4"/>
                      <a:pt x="54" y="4"/>
                      <a:pt x="54" y="4"/>
                    </a:cubicBezTo>
                    <a:cubicBezTo>
                      <a:pt x="32" y="0"/>
                      <a:pt x="10" y="15"/>
                      <a:pt x="5" y="38"/>
                    </a:cubicBezTo>
                    <a:cubicBezTo>
                      <a:pt x="0" y="61"/>
                      <a:pt x="15" y="83"/>
                      <a:pt x="37" y="88"/>
                    </a:cubicBezTo>
                    <a:close/>
                  </a:path>
                </a:pathLst>
              </a:custGeom>
              <a:solidFill>
                <a:schemeClr val="accent1">
                  <a:lumMod val="20000"/>
                  <a:lumOff val="80000"/>
                </a:schemeClr>
              </a:solidFill>
              <a:ln>
                <a:noFill/>
              </a:ln>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a:solidFill>
                      <a:srgbClr val="000000"/>
                    </a:solidFill>
                    <a:round/>
                    <a:headEnd/>
                    <a:tailEnd/>
                  </a14:hiddenLine>
                </a:ext>
              </a:extLst>
            </p:spPr>
            <p:txBody>
              <a:bodyPr anchor="ctr"/>
              <a:lstStyle/>
              <a:p>
                <a:pPr algn="ctr"/>
                <a:endParaRPr sz="2400">
                  <a:cs typeface="+mn-ea"/>
                  <a:sym typeface="+mn-lt"/>
                </a:endParaRPr>
              </a:p>
            </p:txBody>
          </p:sp>
          <p:sp>
            <p:nvSpPr>
              <p:cNvPr id="19" name="Freeform: Shape 90"/>
              <p:cNvSpPr>
                <a:spLocks/>
              </p:cNvSpPr>
              <p:nvPr/>
            </p:nvSpPr>
            <p:spPr bwMode="auto">
              <a:xfrm>
                <a:off x="858838" y="495300"/>
                <a:ext cx="2087563" cy="1373188"/>
              </a:xfrm>
              <a:custGeom>
                <a:avLst/>
                <a:gdLst>
                  <a:gd name="T0" fmla="*/ 17 w 218"/>
                  <a:gd name="T1" fmla="*/ 30 h 142"/>
                  <a:gd name="T2" fmla="*/ 0 w 218"/>
                  <a:gd name="T3" fmla="*/ 114 h 142"/>
                  <a:gd name="T4" fmla="*/ 137 w 218"/>
                  <a:gd name="T5" fmla="*/ 142 h 142"/>
                  <a:gd name="T6" fmla="*/ 145 w 218"/>
                  <a:gd name="T7" fmla="*/ 136 h 142"/>
                  <a:gd name="T8" fmla="*/ 159 w 218"/>
                  <a:gd name="T9" fmla="*/ 65 h 142"/>
                  <a:gd name="T10" fmla="*/ 154 w 218"/>
                  <a:gd name="T11" fmla="*/ 58 h 142"/>
                  <a:gd name="T12" fmla="*/ 31 w 218"/>
                  <a:gd name="T13" fmla="*/ 32 h 142"/>
                  <a:gd name="T14" fmla="*/ 54 w 218"/>
                  <a:gd name="T15" fmla="*/ 18 h 142"/>
                  <a:gd name="T16" fmla="*/ 206 w 218"/>
                  <a:gd name="T17" fmla="*/ 49 h 142"/>
                  <a:gd name="T18" fmla="*/ 206 w 218"/>
                  <a:gd name="T19" fmla="*/ 49 h 142"/>
                  <a:gd name="T20" fmla="*/ 216 w 218"/>
                  <a:gd name="T21" fmla="*/ 44 h 142"/>
                  <a:gd name="T22" fmla="*/ 216 w 218"/>
                  <a:gd name="T23" fmla="*/ 44 h 142"/>
                  <a:gd name="T24" fmla="*/ 218 w 218"/>
                  <a:gd name="T25" fmla="*/ 36 h 142"/>
                  <a:gd name="T26" fmla="*/ 57 w 218"/>
                  <a:gd name="T27" fmla="*/ 3 h 142"/>
                  <a:gd name="T28" fmla="*/ 17 w 218"/>
                  <a:gd name="T29" fmla="*/ 3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142">
                    <a:moveTo>
                      <a:pt x="17" y="30"/>
                    </a:moveTo>
                    <a:cubicBezTo>
                      <a:pt x="0" y="114"/>
                      <a:pt x="0" y="114"/>
                      <a:pt x="0" y="114"/>
                    </a:cubicBezTo>
                    <a:cubicBezTo>
                      <a:pt x="137" y="142"/>
                      <a:pt x="137" y="142"/>
                      <a:pt x="137" y="142"/>
                    </a:cubicBezTo>
                    <a:cubicBezTo>
                      <a:pt x="140" y="142"/>
                      <a:pt x="144" y="140"/>
                      <a:pt x="145" y="136"/>
                    </a:cubicBezTo>
                    <a:cubicBezTo>
                      <a:pt x="159" y="65"/>
                      <a:pt x="159" y="65"/>
                      <a:pt x="159" y="65"/>
                    </a:cubicBezTo>
                    <a:cubicBezTo>
                      <a:pt x="160" y="62"/>
                      <a:pt x="158" y="58"/>
                      <a:pt x="154" y="58"/>
                    </a:cubicBezTo>
                    <a:cubicBezTo>
                      <a:pt x="31" y="32"/>
                      <a:pt x="31" y="32"/>
                      <a:pt x="31" y="32"/>
                    </a:cubicBezTo>
                    <a:cubicBezTo>
                      <a:pt x="33" y="22"/>
                      <a:pt x="44" y="15"/>
                      <a:pt x="54" y="18"/>
                    </a:cubicBezTo>
                    <a:cubicBezTo>
                      <a:pt x="206" y="49"/>
                      <a:pt x="206" y="49"/>
                      <a:pt x="206" y="49"/>
                    </a:cubicBezTo>
                    <a:cubicBezTo>
                      <a:pt x="206" y="49"/>
                      <a:pt x="206" y="49"/>
                      <a:pt x="206" y="49"/>
                    </a:cubicBezTo>
                    <a:cubicBezTo>
                      <a:pt x="210" y="49"/>
                      <a:pt x="215" y="47"/>
                      <a:pt x="216" y="44"/>
                    </a:cubicBezTo>
                    <a:cubicBezTo>
                      <a:pt x="216" y="44"/>
                      <a:pt x="216" y="44"/>
                      <a:pt x="216" y="44"/>
                    </a:cubicBezTo>
                    <a:cubicBezTo>
                      <a:pt x="218" y="36"/>
                      <a:pt x="218" y="36"/>
                      <a:pt x="218" y="36"/>
                    </a:cubicBezTo>
                    <a:cubicBezTo>
                      <a:pt x="57" y="3"/>
                      <a:pt x="57" y="3"/>
                      <a:pt x="57" y="3"/>
                    </a:cubicBezTo>
                    <a:cubicBezTo>
                      <a:pt x="39" y="0"/>
                      <a:pt x="21" y="11"/>
                      <a:pt x="17" y="30"/>
                    </a:cubicBezTo>
                    <a:close/>
                  </a:path>
                </a:pathLst>
              </a:custGeom>
              <a:solidFill>
                <a:schemeClr val="accent1"/>
              </a:solidFill>
              <a:ln>
                <a:noFill/>
              </a:ln>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a:solidFill>
                      <a:srgbClr val="000000"/>
                    </a:solidFill>
                    <a:round/>
                    <a:headEnd/>
                    <a:tailEnd/>
                  </a14:hiddenLine>
                </a:ext>
              </a:extLst>
            </p:spPr>
            <p:txBody>
              <a:bodyPr anchor="ctr"/>
              <a:lstStyle/>
              <a:p>
                <a:pPr algn="ctr"/>
                <a:endParaRPr sz="2400">
                  <a:cs typeface="+mn-ea"/>
                  <a:sym typeface="+mn-lt"/>
                </a:endParaRPr>
              </a:p>
            </p:txBody>
          </p:sp>
          <p:sp>
            <p:nvSpPr>
              <p:cNvPr id="20" name="Freeform: Shape 91"/>
              <p:cNvSpPr>
                <a:spLocks/>
              </p:cNvSpPr>
              <p:nvPr/>
            </p:nvSpPr>
            <p:spPr bwMode="auto">
              <a:xfrm>
                <a:off x="993775" y="804863"/>
                <a:ext cx="344488" cy="850900"/>
              </a:xfrm>
              <a:custGeom>
                <a:avLst/>
                <a:gdLst>
                  <a:gd name="T0" fmla="*/ 114 w 217"/>
                  <a:gd name="T1" fmla="*/ 536 h 536"/>
                  <a:gd name="T2" fmla="*/ 217 w 217"/>
                  <a:gd name="T3" fmla="*/ 24 h 536"/>
                  <a:gd name="T4" fmla="*/ 102 w 217"/>
                  <a:gd name="T5" fmla="*/ 0 h 536"/>
                  <a:gd name="T6" fmla="*/ 0 w 217"/>
                  <a:gd name="T7" fmla="*/ 512 h 536"/>
                  <a:gd name="T8" fmla="*/ 114 w 217"/>
                  <a:gd name="T9" fmla="*/ 536 h 536"/>
                </a:gdLst>
                <a:ahLst/>
                <a:cxnLst>
                  <a:cxn ang="0">
                    <a:pos x="T0" y="T1"/>
                  </a:cxn>
                  <a:cxn ang="0">
                    <a:pos x="T2" y="T3"/>
                  </a:cxn>
                  <a:cxn ang="0">
                    <a:pos x="T4" y="T5"/>
                  </a:cxn>
                  <a:cxn ang="0">
                    <a:pos x="T6" y="T7"/>
                  </a:cxn>
                  <a:cxn ang="0">
                    <a:pos x="T8" y="T9"/>
                  </a:cxn>
                </a:cxnLst>
                <a:rect l="0" t="0" r="r" b="b"/>
                <a:pathLst>
                  <a:path w="217" h="536">
                    <a:moveTo>
                      <a:pt x="114" y="536"/>
                    </a:moveTo>
                    <a:lnTo>
                      <a:pt x="217" y="24"/>
                    </a:lnTo>
                    <a:lnTo>
                      <a:pt x="102" y="0"/>
                    </a:lnTo>
                    <a:lnTo>
                      <a:pt x="0" y="512"/>
                    </a:lnTo>
                    <a:lnTo>
                      <a:pt x="114" y="536"/>
                    </a:lnTo>
                    <a:close/>
                  </a:path>
                </a:pathLst>
              </a:custGeom>
              <a:solidFill>
                <a:schemeClr val="accent1">
                  <a:lumMod val="40000"/>
                  <a:lumOff val="60000"/>
                </a:schemeClr>
              </a:solidFill>
              <a:ln>
                <a:noFill/>
              </a:ln>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a:solidFill>
                      <a:srgbClr val="000000"/>
                    </a:solidFill>
                    <a:round/>
                    <a:headEnd/>
                    <a:tailEnd/>
                  </a14:hiddenLine>
                </a:ext>
              </a:extLst>
            </p:spPr>
            <p:txBody>
              <a:bodyPr anchor="ctr"/>
              <a:lstStyle/>
              <a:p>
                <a:pPr algn="ctr"/>
                <a:endParaRPr sz="2400">
                  <a:cs typeface="+mn-ea"/>
                  <a:sym typeface="+mn-lt"/>
                </a:endParaRPr>
              </a:p>
            </p:txBody>
          </p:sp>
        </p:grpSp>
      </p:grpSp>
      <p:pic>
        <p:nvPicPr>
          <p:cNvPr id="64" name="图片 63">
            <a:extLst>
              <a:ext uri="{FF2B5EF4-FFF2-40B4-BE49-F238E27FC236}">
                <a16:creationId xmlns:a16="http://schemas.microsoft.com/office/drawing/2014/main" id="{6AE7C137-5D6B-40E5-B466-0C7E8B42D755}"/>
              </a:ext>
            </a:extLst>
          </p:cNvPr>
          <p:cNvPicPr>
            <a:picLocks noChangeAspect="1"/>
          </p:cNvPicPr>
          <p:nvPr/>
        </p:nvPicPr>
        <p:blipFill rotWithShape="1">
          <a:blip r:embed="rId3">
            <a:extLst>
              <a:ext uri="{28A0092B-C50C-407E-A947-70E740481C1C}">
                <a14:useLocalDpi xmlns:a14="http://schemas.microsoft.com/office/drawing/2010/main" val="0"/>
              </a:ext>
            </a:extLst>
          </a:blip>
          <a:srcRect l="2174" t="10676" r="2174"/>
          <a:stretch/>
        </p:blipFill>
        <p:spPr>
          <a:xfrm>
            <a:off x="0" y="0"/>
            <a:ext cx="12192000" cy="6858000"/>
          </a:xfrm>
          <a:prstGeom prst="rect">
            <a:avLst/>
          </a:prstGeom>
        </p:spPr>
      </p:pic>
    </p:spTree>
    <p:extLst>
      <p:ext uri="{BB962C8B-B14F-4D97-AF65-F5344CB8AC3E}">
        <p14:creationId xmlns:p14="http://schemas.microsoft.com/office/powerpoint/2010/main" val="494106523"/>
      </p:ext>
    </p:extLst>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a16="http://schemas.microsoft.com/office/drawing/2014/main" xmlns:lc="http://schemas.openxmlformats.org/drawingml/2006/lockedCanvas" xmlns:a14="http://schemas.microsoft.com/office/drawing/2010/main"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childTnLst>
                          </p:cTn>
                        </p:par>
                        <p:par>
                          <p:cTn id="10" fill="hold">
                            <p:stCondLst>
                              <p:cond delay="500"/>
                            </p:stCondLst>
                            <p:childTnLst>
                              <p:par>
                                <p:cTn id="11" presetID="26" presetClass="entr" presetSubtype="0" fill="hold" nodeType="after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wipe(down)">
                                      <p:cBhvr>
                                        <p:cTn id="13" dur="580">
                                          <p:stCondLst>
                                            <p:cond delay="0"/>
                                          </p:stCondLst>
                                        </p:cTn>
                                        <p:tgtEl>
                                          <p:spTgt spid="63"/>
                                        </p:tgtEl>
                                      </p:cBhvr>
                                    </p:animEffect>
                                    <p:anim calcmode="lin" valueType="num">
                                      <p:cBhvr>
                                        <p:cTn id="14"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19" dur="26">
                                          <p:stCondLst>
                                            <p:cond delay="650"/>
                                          </p:stCondLst>
                                        </p:cTn>
                                        <p:tgtEl>
                                          <p:spTgt spid="63"/>
                                        </p:tgtEl>
                                      </p:cBhvr>
                                      <p:to x="100000" y="60000"/>
                                    </p:animScale>
                                    <p:animScale>
                                      <p:cBhvr>
                                        <p:cTn id="20" dur="166" decel="50000">
                                          <p:stCondLst>
                                            <p:cond delay="676"/>
                                          </p:stCondLst>
                                        </p:cTn>
                                        <p:tgtEl>
                                          <p:spTgt spid="63"/>
                                        </p:tgtEl>
                                      </p:cBhvr>
                                      <p:to x="100000" y="100000"/>
                                    </p:animScale>
                                    <p:animScale>
                                      <p:cBhvr>
                                        <p:cTn id="21" dur="26">
                                          <p:stCondLst>
                                            <p:cond delay="1312"/>
                                          </p:stCondLst>
                                        </p:cTn>
                                        <p:tgtEl>
                                          <p:spTgt spid="63"/>
                                        </p:tgtEl>
                                      </p:cBhvr>
                                      <p:to x="100000" y="80000"/>
                                    </p:animScale>
                                    <p:animScale>
                                      <p:cBhvr>
                                        <p:cTn id="22" dur="166" decel="50000">
                                          <p:stCondLst>
                                            <p:cond delay="1338"/>
                                          </p:stCondLst>
                                        </p:cTn>
                                        <p:tgtEl>
                                          <p:spTgt spid="63"/>
                                        </p:tgtEl>
                                      </p:cBhvr>
                                      <p:to x="100000" y="100000"/>
                                    </p:animScale>
                                    <p:animScale>
                                      <p:cBhvr>
                                        <p:cTn id="23" dur="26">
                                          <p:stCondLst>
                                            <p:cond delay="1642"/>
                                          </p:stCondLst>
                                        </p:cTn>
                                        <p:tgtEl>
                                          <p:spTgt spid="63"/>
                                        </p:tgtEl>
                                      </p:cBhvr>
                                      <p:to x="100000" y="90000"/>
                                    </p:animScale>
                                    <p:animScale>
                                      <p:cBhvr>
                                        <p:cTn id="24" dur="166" decel="50000">
                                          <p:stCondLst>
                                            <p:cond delay="1668"/>
                                          </p:stCondLst>
                                        </p:cTn>
                                        <p:tgtEl>
                                          <p:spTgt spid="63"/>
                                        </p:tgtEl>
                                      </p:cBhvr>
                                      <p:to x="100000" y="100000"/>
                                    </p:animScale>
                                    <p:animScale>
                                      <p:cBhvr>
                                        <p:cTn id="25" dur="26">
                                          <p:stCondLst>
                                            <p:cond delay="1808"/>
                                          </p:stCondLst>
                                        </p:cTn>
                                        <p:tgtEl>
                                          <p:spTgt spid="63"/>
                                        </p:tgtEl>
                                      </p:cBhvr>
                                      <p:to x="100000" y="95000"/>
                                    </p:animScale>
                                    <p:animScale>
                                      <p:cBhvr>
                                        <p:cTn id="26" dur="166" decel="50000">
                                          <p:stCondLst>
                                            <p:cond delay="1834"/>
                                          </p:stCondLst>
                                        </p:cTn>
                                        <p:tgtEl>
                                          <p:spTgt spid="63"/>
                                        </p:tgtEl>
                                      </p:cBhvr>
                                      <p:to x="100000" y="100000"/>
                                    </p:animScale>
                                  </p:childTnLst>
                                </p:cTn>
                              </p:par>
                            </p:childTnLst>
                          </p:cTn>
                        </p:par>
                        <p:par>
                          <p:cTn id="27" fill="hold">
                            <p:stCondLst>
                              <p:cond delay="2500"/>
                            </p:stCondLst>
                            <p:childTnLst>
                              <p:par>
                                <p:cTn id="28" presetID="26"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wipe(down)">
                                      <p:cBhvr>
                                        <p:cTn id="30" dur="580">
                                          <p:stCondLst>
                                            <p:cond delay="0"/>
                                          </p:stCondLst>
                                        </p:cTn>
                                        <p:tgtEl>
                                          <p:spTgt spid="62"/>
                                        </p:tgtEl>
                                      </p:cBhvr>
                                    </p:animEffect>
                                    <p:anim calcmode="lin" valueType="num">
                                      <p:cBhvr>
                                        <p:cTn id="31"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36" dur="26">
                                          <p:stCondLst>
                                            <p:cond delay="650"/>
                                          </p:stCondLst>
                                        </p:cTn>
                                        <p:tgtEl>
                                          <p:spTgt spid="62"/>
                                        </p:tgtEl>
                                      </p:cBhvr>
                                      <p:to x="100000" y="60000"/>
                                    </p:animScale>
                                    <p:animScale>
                                      <p:cBhvr>
                                        <p:cTn id="37" dur="166" decel="50000">
                                          <p:stCondLst>
                                            <p:cond delay="676"/>
                                          </p:stCondLst>
                                        </p:cTn>
                                        <p:tgtEl>
                                          <p:spTgt spid="62"/>
                                        </p:tgtEl>
                                      </p:cBhvr>
                                      <p:to x="100000" y="100000"/>
                                    </p:animScale>
                                    <p:animScale>
                                      <p:cBhvr>
                                        <p:cTn id="38" dur="26">
                                          <p:stCondLst>
                                            <p:cond delay="1312"/>
                                          </p:stCondLst>
                                        </p:cTn>
                                        <p:tgtEl>
                                          <p:spTgt spid="62"/>
                                        </p:tgtEl>
                                      </p:cBhvr>
                                      <p:to x="100000" y="80000"/>
                                    </p:animScale>
                                    <p:animScale>
                                      <p:cBhvr>
                                        <p:cTn id="39" dur="166" decel="50000">
                                          <p:stCondLst>
                                            <p:cond delay="1338"/>
                                          </p:stCondLst>
                                        </p:cTn>
                                        <p:tgtEl>
                                          <p:spTgt spid="62"/>
                                        </p:tgtEl>
                                      </p:cBhvr>
                                      <p:to x="100000" y="100000"/>
                                    </p:animScale>
                                    <p:animScale>
                                      <p:cBhvr>
                                        <p:cTn id="40" dur="26">
                                          <p:stCondLst>
                                            <p:cond delay="1642"/>
                                          </p:stCondLst>
                                        </p:cTn>
                                        <p:tgtEl>
                                          <p:spTgt spid="62"/>
                                        </p:tgtEl>
                                      </p:cBhvr>
                                      <p:to x="100000" y="90000"/>
                                    </p:animScale>
                                    <p:animScale>
                                      <p:cBhvr>
                                        <p:cTn id="41" dur="166" decel="50000">
                                          <p:stCondLst>
                                            <p:cond delay="1668"/>
                                          </p:stCondLst>
                                        </p:cTn>
                                        <p:tgtEl>
                                          <p:spTgt spid="62"/>
                                        </p:tgtEl>
                                      </p:cBhvr>
                                      <p:to x="100000" y="100000"/>
                                    </p:animScale>
                                    <p:animScale>
                                      <p:cBhvr>
                                        <p:cTn id="42" dur="26">
                                          <p:stCondLst>
                                            <p:cond delay="1808"/>
                                          </p:stCondLst>
                                        </p:cTn>
                                        <p:tgtEl>
                                          <p:spTgt spid="62"/>
                                        </p:tgtEl>
                                      </p:cBhvr>
                                      <p:to x="100000" y="95000"/>
                                    </p:animScale>
                                    <p:animScale>
                                      <p:cBhvr>
                                        <p:cTn id="43" dur="166" decel="50000">
                                          <p:stCondLst>
                                            <p:cond delay="1834"/>
                                          </p:stCondLst>
                                        </p:cTn>
                                        <p:tgtEl>
                                          <p:spTgt spid="62"/>
                                        </p:tgtEl>
                                      </p:cBhvr>
                                      <p:to x="100000" y="100000"/>
                                    </p:animScale>
                                  </p:childTnLst>
                                </p:cTn>
                              </p:par>
                            </p:childTnLst>
                          </p:cTn>
                        </p:par>
                        <p:par>
                          <p:cTn id="44" fill="hold">
                            <p:stCondLst>
                              <p:cond delay="4500"/>
                            </p:stCondLst>
                            <p:childTnLst>
                              <p:par>
                                <p:cTn id="45" presetID="26" presetClass="entr" presetSubtype="0" fill="hold"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wipe(down)">
                                      <p:cBhvr>
                                        <p:cTn id="47" dur="580">
                                          <p:stCondLst>
                                            <p:cond delay="0"/>
                                          </p:stCondLst>
                                        </p:cTn>
                                        <p:tgtEl>
                                          <p:spTgt spid="61"/>
                                        </p:tgtEl>
                                      </p:cBhvr>
                                    </p:animEffect>
                                    <p:anim calcmode="lin" valueType="num">
                                      <p:cBhvr>
                                        <p:cTn id="48"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53" dur="26">
                                          <p:stCondLst>
                                            <p:cond delay="650"/>
                                          </p:stCondLst>
                                        </p:cTn>
                                        <p:tgtEl>
                                          <p:spTgt spid="61"/>
                                        </p:tgtEl>
                                      </p:cBhvr>
                                      <p:to x="100000" y="60000"/>
                                    </p:animScale>
                                    <p:animScale>
                                      <p:cBhvr>
                                        <p:cTn id="54" dur="166" decel="50000">
                                          <p:stCondLst>
                                            <p:cond delay="676"/>
                                          </p:stCondLst>
                                        </p:cTn>
                                        <p:tgtEl>
                                          <p:spTgt spid="61"/>
                                        </p:tgtEl>
                                      </p:cBhvr>
                                      <p:to x="100000" y="100000"/>
                                    </p:animScale>
                                    <p:animScale>
                                      <p:cBhvr>
                                        <p:cTn id="55" dur="26">
                                          <p:stCondLst>
                                            <p:cond delay="1312"/>
                                          </p:stCondLst>
                                        </p:cTn>
                                        <p:tgtEl>
                                          <p:spTgt spid="61"/>
                                        </p:tgtEl>
                                      </p:cBhvr>
                                      <p:to x="100000" y="80000"/>
                                    </p:animScale>
                                    <p:animScale>
                                      <p:cBhvr>
                                        <p:cTn id="56" dur="166" decel="50000">
                                          <p:stCondLst>
                                            <p:cond delay="1338"/>
                                          </p:stCondLst>
                                        </p:cTn>
                                        <p:tgtEl>
                                          <p:spTgt spid="61"/>
                                        </p:tgtEl>
                                      </p:cBhvr>
                                      <p:to x="100000" y="100000"/>
                                    </p:animScale>
                                    <p:animScale>
                                      <p:cBhvr>
                                        <p:cTn id="57" dur="26">
                                          <p:stCondLst>
                                            <p:cond delay="1642"/>
                                          </p:stCondLst>
                                        </p:cTn>
                                        <p:tgtEl>
                                          <p:spTgt spid="61"/>
                                        </p:tgtEl>
                                      </p:cBhvr>
                                      <p:to x="100000" y="90000"/>
                                    </p:animScale>
                                    <p:animScale>
                                      <p:cBhvr>
                                        <p:cTn id="58" dur="166" decel="50000">
                                          <p:stCondLst>
                                            <p:cond delay="1668"/>
                                          </p:stCondLst>
                                        </p:cTn>
                                        <p:tgtEl>
                                          <p:spTgt spid="61"/>
                                        </p:tgtEl>
                                      </p:cBhvr>
                                      <p:to x="100000" y="100000"/>
                                    </p:animScale>
                                    <p:animScale>
                                      <p:cBhvr>
                                        <p:cTn id="59" dur="26">
                                          <p:stCondLst>
                                            <p:cond delay="1808"/>
                                          </p:stCondLst>
                                        </p:cTn>
                                        <p:tgtEl>
                                          <p:spTgt spid="61"/>
                                        </p:tgtEl>
                                      </p:cBhvr>
                                      <p:to x="100000" y="95000"/>
                                    </p:animScale>
                                    <p:animScale>
                                      <p:cBhvr>
                                        <p:cTn id="60" dur="166" decel="50000">
                                          <p:stCondLst>
                                            <p:cond delay="1834"/>
                                          </p:stCondLst>
                                        </p:cTn>
                                        <p:tgtEl>
                                          <p:spTgt spid="61"/>
                                        </p:tgtEl>
                                      </p:cBhvr>
                                      <p:to x="100000" y="100000"/>
                                    </p:animScale>
                                  </p:childTnLst>
                                </p:cTn>
                              </p:par>
                            </p:childTnLst>
                          </p:cTn>
                        </p:par>
                        <p:par>
                          <p:cTn id="61" fill="hold">
                            <p:stCondLst>
                              <p:cond delay="6500"/>
                            </p:stCondLst>
                            <p:childTnLst>
                              <p:par>
                                <p:cTn id="62" presetID="26"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wipe(down)">
                                      <p:cBhvr>
                                        <p:cTn id="64" dur="580">
                                          <p:stCondLst>
                                            <p:cond delay="0"/>
                                          </p:stCondLst>
                                        </p:cTn>
                                        <p:tgtEl>
                                          <p:spTgt spid="60"/>
                                        </p:tgtEl>
                                      </p:cBhvr>
                                    </p:animEffect>
                                    <p:anim calcmode="lin" valueType="num">
                                      <p:cBhvr>
                                        <p:cTn id="6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70" dur="26">
                                          <p:stCondLst>
                                            <p:cond delay="650"/>
                                          </p:stCondLst>
                                        </p:cTn>
                                        <p:tgtEl>
                                          <p:spTgt spid="60"/>
                                        </p:tgtEl>
                                      </p:cBhvr>
                                      <p:to x="100000" y="60000"/>
                                    </p:animScale>
                                    <p:animScale>
                                      <p:cBhvr>
                                        <p:cTn id="71" dur="166" decel="50000">
                                          <p:stCondLst>
                                            <p:cond delay="676"/>
                                          </p:stCondLst>
                                        </p:cTn>
                                        <p:tgtEl>
                                          <p:spTgt spid="60"/>
                                        </p:tgtEl>
                                      </p:cBhvr>
                                      <p:to x="100000" y="100000"/>
                                    </p:animScale>
                                    <p:animScale>
                                      <p:cBhvr>
                                        <p:cTn id="72" dur="26">
                                          <p:stCondLst>
                                            <p:cond delay="1312"/>
                                          </p:stCondLst>
                                        </p:cTn>
                                        <p:tgtEl>
                                          <p:spTgt spid="60"/>
                                        </p:tgtEl>
                                      </p:cBhvr>
                                      <p:to x="100000" y="80000"/>
                                    </p:animScale>
                                    <p:animScale>
                                      <p:cBhvr>
                                        <p:cTn id="73" dur="166" decel="50000">
                                          <p:stCondLst>
                                            <p:cond delay="1338"/>
                                          </p:stCondLst>
                                        </p:cTn>
                                        <p:tgtEl>
                                          <p:spTgt spid="60"/>
                                        </p:tgtEl>
                                      </p:cBhvr>
                                      <p:to x="100000" y="100000"/>
                                    </p:animScale>
                                    <p:animScale>
                                      <p:cBhvr>
                                        <p:cTn id="74" dur="26">
                                          <p:stCondLst>
                                            <p:cond delay="1642"/>
                                          </p:stCondLst>
                                        </p:cTn>
                                        <p:tgtEl>
                                          <p:spTgt spid="60"/>
                                        </p:tgtEl>
                                      </p:cBhvr>
                                      <p:to x="100000" y="90000"/>
                                    </p:animScale>
                                    <p:animScale>
                                      <p:cBhvr>
                                        <p:cTn id="75" dur="166" decel="50000">
                                          <p:stCondLst>
                                            <p:cond delay="1668"/>
                                          </p:stCondLst>
                                        </p:cTn>
                                        <p:tgtEl>
                                          <p:spTgt spid="60"/>
                                        </p:tgtEl>
                                      </p:cBhvr>
                                      <p:to x="100000" y="100000"/>
                                    </p:animScale>
                                    <p:animScale>
                                      <p:cBhvr>
                                        <p:cTn id="76" dur="26">
                                          <p:stCondLst>
                                            <p:cond delay="1808"/>
                                          </p:stCondLst>
                                        </p:cTn>
                                        <p:tgtEl>
                                          <p:spTgt spid="60"/>
                                        </p:tgtEl>
                                      </p:cBhvr>
                                      <p:to x="100000" y="95000"/>
                                    </p:animScale>
                                    <p:animScale>
                                      <p:cBhvr>
                                        <p:cTn id="77" dur="166" decel="50000">
                                          <p:stCondLst>
                                            <p:cond delay="1834"/>
                                          </p:stCondLst>
                                        </p:cTn>
                                        <p:tgtEl>
                                          <p:spTgt spid="6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93"/>
          <p:cNvGrpSpPr/>
          <p:nvPr/>
        </p:nvGrpSpPr>
        <p:grpSpPr>
          <a:xfrm>
            <a:off x="1540118" y="785849"/>
            <a:ext cx="4064000" cy="3923047"/>
            <a:chOff x="1544125" y="1712948"/>
            <a:chExt cx="4064000" cy="3923046"/>
          </a:xfrm>
        </p:grpSpPr>
        <p:grpSp>
          <p:nvGrpSpPr>
            <p:cNvPr id="40" name="Group 3"/>
            <p:cNvGrpSpPr/>
            <p:nvPr/>
          </p:nvGrpSpPr>
          <p:grpSpPr>
            <a:xfrm>
              <a:off x="4130979" y="2623012"/>
              <a:ext cx="315809" cy="399615"/>
              <a:chOff x="2943440" y="2191613"/>
              <a:chExt cx="236857" cy="299711"/>
            </a:xfrm>
          </p:grpSpPr>
          <p:sp>
            <p:nvSpPr>
              <p:cNvPr id="73" name="Arrow: Right 4"/>
              <p:cNvSpPr/>
              <p:nvPr/>
            </p:nvSpPr>
            <p:spPr>
              <a:xfrm rot="2160000">
                <a:off x="2943440" y="2191613"/>
                <a:ext cx="236857" cy="299711"/>
              </a:xfrm>
              <a:prstGeom prst="rightArrow">
                <a:avLst>
                  <a:gd name="adj1" fmla="val 60000"/>
                  <a:gd name="adj2" fmla="val 50000"/>
                </a:avLst>
              </a:pr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nchor="ctr"/>
              <a:lstStyle/>
              <a:p>
                <a:pPr algn="ctr"/>
                <a:endParaRPr sz="2400"/>
              </a:p>
            </p:txBody>
          </p:sp>
          <p:sp>
            <p:nvSpPr>
              <p:cNvPr id="74" name="Rectangle 5"/>
              <p:cNvSpPr/>
              <p:nvPr/>
            </p:nvSpPr>
            <p:spPr>
              <a:xfrm rot="2160000">
                <a:off x="2950225" y="2230672"/>
                <a:ext cx="165800" cy="179827"/>
              </a:xfrm>
              <a:prstGeom prst="rect">
                <a:avLst/>
              </a:prstGeom>
              <a:solidFill>
                <a:schemeClr val="accent2"/>
              </a:solidFill>
            </p:spPr>
            <p:style>
              <a:lnRef idx="0">
                <a:scrgbClr r="0" g="0" b="0"/>
              </a:lnRef>
              <a:fillRef idx="0">
                <a:scrgbClr r="0" g="0" b="0"/>
              </a:fillRef>
              <a:effectRef idx="0">
                <a:scrgbClr r="0" g="0" b="0"/>
              </a:effectRef>
              <a:fontRef idx="minor">
                <a:schemeClr val="lt1"/>
              </a:fontRef>
            </p:style>
            <p:txBody>
              <a:bodyPr anchor="ctr"/>
              <a:lstStyle/>
              <a:p>
                <a:pPr algn="ctr"/>
                <a:endParaRPr sz="2400"/>
              </a:p>
            </p:txBody>
          </p:sp>
        </p:grpSp>
        <p:grpSp>
          <p:nvGrpSpPr>
            <p:cNvPr id="41" name="Group 6"/>
            <p:cNvGrpSpPr/>
            <p:nvPr/>
          </p:nvGrpSpPr>
          <p:grpSpPr>
            <a:xfrm>
              <a:off x="4544047" y="4031171"/>
              <a:ext cx="399615" cy="315809"/>
              <a:chOff x="3253241" y="3247732"/>
              <a:chExt cx="299711" cy="236857"/>
            </a:xfrm>
          </p:grpSpPr>
          <p:sp>
            <p:nvSpPr>
              <p:cNvPr id="71" name="Arrow: Right 7"/>
              <p:cNvSpPr/>
              <p:nvPr/>
            </p:nvSpPr>
            <p:spPr>
              <a:xfrm rot="6480000">
                <a:off x="3284668" y="3216305"/>
                <a:ext cx="236857" cy="299711"/>
              </a:xfrm>
              <a:prstGeom prst="rightArrow">
                <a:avLst>
                  <a:gd name="adj1" fmla="val 60000"/>
                  <a:gd name="adj2" fmla="val 50000"/>
                </a:avLst>
              </a:prstGeom>
              <a:solidFill>
                <a:schemeClr val="accent3"/>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nchor="ctr"/>
              <a:lstStyle/>
              <a:p>
                <a:pPr algn="ctr"/>
                <a:endParaRPr sz="2400"/>
              </a:p>
            </p:txBody>
          </p:sp>
          <p:sp>
            <p:nvSpPr>
              <p:cNvPr id="72" name="Rectangle 8"/>
              <p:cNvSpPr/>
              <p:nvPr/>
            </p:nvSpPr>
            <p:spPr>
              <a:xfrm rot="17280000">
                <a:off x="3331176" y="3242457"/>
                <a:ext cx="165800" cy="179827"/>
              </a:xfrm>
              <a:prstGeom prst="rect">
                <a:avLst/>
              </a:prstGeom>
            </p:spPr>
            <p:style>
              <a:lnRef idx="0">
                <a:scrgbClr r="0" g="0" b="0"/>
              </a:lnRef>
              <a:fillRef idx="0">
                <a:scrgbClr r="0" g="0" b="0"/>
              </a:fillRef>
              <a:effectRef idx="0">
                <a:scrgbClr r="0" g="0" b="0"/>
              </a:effectRef>
              <a:fontRef idx="minor">
                <a:schemeClr val="lt1"/>
              </a:fontRef>
            </p:style>
            <p:txBody>
              <a:bodyPr anchor="ctr"/>
              <a:lstStyle/>
              <a:p>
                <a:pPr algn="ctr"/>
                <a:endParaRPr sz="2400"/>
              </a:p>
            </p:txBody>
          </p:sp>
        </p:grpSp>
        <p:grpSp>
          <p:nvGrpSpPr>
            <p:cNvPr id="42" name="Group 9"/>
            <p:cNvGrpSpPr/>
            <p:nvPr/>
          </p:nvGrpSpPr>
          <p:grpSpPr>
            <a:xfrm>
              <a:off x="3427159" y="4844165"/>
              <a:ext cx="315809" cy="399615"/>
              <a:chOff x="2415575" y="3857478"/>
              <a:chExt cx="236857" cy="299711"/>
            </a:xfrm>
          </p:grpSpPr>
          <p:sp>
            <p:nvSpPr>
              <p:cNvPr id="69" name="Arrow: Right 10"/>
              <p:cNvSpPr/>
              <p:nvPr/>
            </p:nvSpPr>
            <p:spPr>
              <a:xfrm rot="10800000">
                <a:off x="2415575" y="3857478"/>
                <a:ext cx="236857" cy="299711"/>
              </a:xfrm>
              <a:prstGeom prst="rightArrow">
                <a:avLst>
                  <a:gd name="adj1" fmla="val 60000"/>
                  <a:gd name="adj2" fmla="val 50000"/>
                </a:avLst>
              </a:prstGeom>
              <a:solidFill>
                <a:schemeClr val="accent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nchor="ctr"/>
              <a:lstStyle/>
              <a:p>
                <a:pPr algn="ctr"/>
                <a:endParaRPr sz="2400"/>
              </a:p>
            </p:txBody>
          </p:sp>
          <p:sp>
            <p:nvSpPr>
              <p:cNvPr id="70" name="Rectangle 11"/>
              <p:cNvSpPr/>
              <p:nvPr/>
            </p:nvSpPr>
            <p:spPr>
              <a:xfrm>
                <a:off x="2486632" y="3917420"/>
                <a:ext cx="165800" cy="179827"/>
              </a:xfrm>
              <a:prstGeom prst="rect">
                <a:avLst/>
              </a:prstGeom>
            </p:spPr>
            <p:style>
              <a:lnRef idx="0">
                <a:scrgbClr r="0" g="0" b="0"/>
              </a:lnRef>
              <a:fillRef idx="0">
                <a:scrgbClr r="0" g="0" b="0"/>
              </a:fillRef>
              <a:effectRef idx="0">
                <a:scrgbClr r="0" g="0" b="0"/>
              </a:effectRef>
              <a:fontRef idx="minor">
                <a:schemeClr val="lt1"/>
              </a:fontRef>
            </p:style>
            <p:txBody>
              <a:bodyPr anchor="ctr"/>
              <a:lstStyle/>
              <a:p>
                <a:pPr algn="ctr"/>
                <a:endParaRPr sz="2400"/>
              </a:p>
            </p:txBody>
          </p:sp>
        </p:grpSp>
        <p:grpSp>
          <p:nvGrpSpPr>
            <p:cNvPr id="43" name="Group 12"/>
            <p:cNvGrpSpPr/>
            <p:nvPr/>
          </p:nvGrpSpPr>
          <p:grpSpPr>
            <a:xfrm>
              <a:off x="2214113" y="4048171"/>
              <a:ext cx="399615" cy="315809"/>
              <a:chOff x="1505791" y="3260482"/>
              <a:chExt cx="299711" cy="236857"/>
            </a:xfrm>
          </p:grpSpPr>
          <p:sp>
            <p:nvSpPr>
              <p:cNvPr id="67" name="Arrow: Right 13"/>
              <p:cNvSpPr/>
              <p:nvPr/>
            </p:nvSpPr>
            <p:spPr>
              <a:xfrm rot="15120000">
                <a:off x="1537218" y="3229055"/>
                <a:ext cx="236857" cy="299711"/>
              </a:xfrm>
              <a:prstGeom prst="rightArrow">
                <a:avLst>
                  <a:gd name="adj1" fmla="val 60000"/>
                  <a:gd name="adj2" fmla="val 50000"/>
                </a:avLst>
              </a:prstGeom>
              <a:solidFill>
                <a:schemeClr val="accent5"/>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nchor="ctr"/>
              <a:lstStyle/>
              <a:p>
                <a:pPr algn="ctr"/>
                <a:endParaRPr sz="2400"/>
              </a:p>
            </p:txBody>
          </p:sp>
          <p:sp>
            <p:nvSpPr>
              <p:cNvPr id="68" name="Rectangle 14"/>
              <p:cNvSpPr/>
              <p:nvPr/>
            </p:nvSpPr>
            <p:spPr>
              <a:xfrm rot="4320000">
                <a:off x="1583726" y="3322787"/>
                <a:ext cx="165800" cy="179827"/>
              </a:xfrm>
              <a:prstGeom prst="rect">
                <a:avLst/>
              </a:prstGeom>
            </p:spPr>
            <p:style>
              <a:lnRef idx="0">
                <a:scrgbClr r="0" g="0" b="0"/>
              </a:lnRef>
              <a:fillRef idx="0">
                <a:scrgbClr r="0" g="0" b="0"/>
              </a:fillRef>
              <a:effectRef idx="0">
                <a:scrgbClr r="0" g="0" b="0"/>
              </a:effectRef>
              <a:fontRef idx="minor">
                <a:schemeClr val="lt1"/>
              </a:fontRef>
            </p:style>
            <p:txBody>
              <a:bodyPr anchor="ctr"/>
              <a:lstStyle/>
              <a:p>
                <a:pPr algn="ctr"/>
                <a:endParaRPr sz="2400"/>
              </a:p>
            </p:txBody>
          </p:sp>
        </p:grpSp>
        <p:grpSp>
          <p:nvGrpSpPr>
            <p:cNvPr id="44" name="Group 15"/>
            <p:cNvGrpSpPr/>
            <p:nvPr/>
          </p:nvGrpSpPr>
          <p:grpSpPr>
            <a:xfrm>
              <a:off x="2691002" y="2633520"/>
              <a:ext cx="315809" cy="399615"/>
              <a:chOff x="1863457" y="2199494"/>
              <a:chExt cx="236857" cy="299711"/>
            </a:xfrm>
          </p:grpSpPr>
          <p:sp>
            <p:nvSpPr>
              <p:cNvPr id="65" name="Arrow: Right 16"/>
              <p:cNvSpPr/>
              <p:nvPr/>
            </p:nvSpPr>
            <p:spPr>
              <a:xfrm rot="19440000">
                <a:off x="1863457" y="2199494"/>
                <a:ext cx="236857" cy="299711"/>
              </a:xfrm>
              <a:prstGeom prst="rightArrow">
                <a:avLst>
                  <a:gd name="adj1" fmla="val 60000"/>
                  <a:gd name="adj2" fmla="val 50000"/>
                </a:avLst>
              </a:prstGeom>
              <a:solidFill>
                <a:schemeClr val="accent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nchor="ctr"/>
              <a:lstStyle/>
              <a:p>
                <a:pPr algn="ctr"/>
                <a:endParaRPr sz="2400"/>
              </a:p>
            </p:txBody>
          </p:sp>
          <p:sp>
            <p:nvSpPr>
              <p:cNvPr id="66" name="Rectangle 17"/>
              <p:cNvSpPr/>
              <p:nvPr/>
            </p:nvSpPr>
            <p:spPr>
              <a:xfrm rot="19440000">
                <a:off x="1870242" y="2280319"/>
                <a:ext cx="165800" cy="179827"/>
              </a:xfrm>
              <a:prstGeom prst="rect">
                <a:avLst/>
              </a:prstGeom>
            </p:spPr>
            <p:style>
              <a:lnRef idx="0">
                <a:scrgbClr r="0" g="0" b="0"/>
              </a:lnRef>
              <a:fillRef idx="0">
                <a:scrgbClr r="0" g="0" b="0"/>
              </a:fillRef>
              <a:effectRef idx="0">
                <a:scrgbClr r="0" g="0" b="0"/>
              </a:effectRef>
              <a:fontRef idx="minor">
                <a:schemeClr val="lt1"/>
              </a:fontRef>
            </p:style>
            <p:txBody>
              <a:bodyPr anchor="ctr"/>
              <a:lstStyle/>
              <a:p>
                <a:pPr algn="ctr"/>
                <a:endParaRPr sz="2400"/>
              </a:p>
            </p:txBody>
          </p:sp>
        </p:grpSp>
        <p:grpSp>
          <p:nvGrpSpPr>
            <p:cNvPr id="45" name="Group 18"/>
            <p:cNvGrpSpPr/>
            <p:nvPr/>
          </p:nvGrpSpPr>
          <p:grpSpPr>
            <a:xfrm>
              <a:off x="2746391" y="2980204"/>
              <a:ext cx="1659467" cy="1659467"/>
              <a:chOff x="1016000" y="1689100"/>
              <a:chExt cx="787400" cy="787400"/>
            </a:xfrm>
          </p:grpSpPr>
          <p:grpSp>
            <p:nvGrpSpPr>
              <p:cNvPr id="61" name="Group 19"/>
              <p:cNvGrpSpPr/>
              <p:nvPr/>
            </p:nvGrpSpPr>
            <p:grpSpPr>
              <a:xfrm>
                <a:off x="1016000" y="1689100"/>
                <a:ext cx="787400" cy="787400"/>
                <a:chOff x="4343400" y="1854885"/>
                <a:chExt cx="457200" cy="457200"/>
              </a:xfrm>
            </p:grpSpPr>
            <p:sp>
              <p:nvSpPr>
                <p:cNvPr id="63" name="Oval 21"/>
                <p:cNvSpPr/>
                <p:nvPr/>
              </p:nvSpPr>
              <p:spPr>
                <a:xfrm>
                  <a:off x="4343400" y="1854885"/>
                  <a:ext cx="457200" cy="457200"/>
                </a:xfrm>
                <a:prstGeom prst="ellipse">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p>
              </p:txBody>
            </p:sp>
            <p:sp>
              <p:nvSpPr>
                <p:cNvPr id="64" name="Oval 22"/>
                <p:cNvSpPr/>
                <p:nvPr/>
              </p:nvSpPr>
              <p:spPr>
                <a:xfrm>
                  <a:off x="4408030" y="1919516"/>
                  <a:ext cx="327939" cy="327939"/>
                </a:xfrm>
                <a:prstGeom prst="ellipse">
                  <a:avLst/>
                </a:prstGeom>
                <a:solidFill>
                  <a:schemeClr val="tx1">
                    <a:lumMod val="50000"/>
                    <a:lumOff val="50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p>
              </p:txBody>
            </p:sp>
          </p:grpSp>
          <p:sp>
            <p:nvSpPr>
              <p:cNvPr id="62" name="Freeform: Shape 20"/>
              <p:cNvSpPr>
                <a:spLocks/>
              </p:cNvSpPr>
              <p:nvPr/>
            </p:nvSpPr>
            <p:spPr bwMode="auto">
              <a:xfrm>
                <a:off x="1267654" y="1960311"/>
                <a:ext cx="284092" cy="244978"/>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solidFill>
                  <a:schemeClr val="tx1">
                    <a:lumMod val="50000"/>
                    <a:lumOff val="50000"/>
                  </a:schemeClr>
                </a:solidFill>
                <a:round/>
                <a:headEnd/>
                <a:tailEnd/>
              </a:ln>
            </p:spPr>
            <p:txBody>
              <a:bodyPr anchor="ctr"/>
              <a:lstStyle/>
              <a:p>
                <a:pPr algn="ctr"/>
                <a:endParaRPr sz="2400"/>
              </a:p>
            </p:txBody>
          </p:sp>
        </p:grpSp>
        <p:grpSp>
          <p:nvGrpSpPr>
            <p:cNvPr id="46" name="Group 23"/>
            <p:cNvGrpSpPr/>
            <p:nvPr/>
          </p:nvGrpSpPr>
          <p:grpSpPr>
            <a:xfrm>
              <a:off x="2984103" y="1712948"/>
              <a:ext cx="1184043" cy="1184043"/>
              <a:chOff x="2083284" y="1636066"/>
              <a:chExt cx="888032" cy="888032"/>
            </a:xfrm>
          </p:grpSpPr>
          <p:sp>
            <p:nvSpPr>
              <p:cNvPr id="59" name="Oval 24"/>
              <p:cNvSpPr/>
              <p:nvPr/>
            </p:nvSpPr>
            <p:spPr>
              <a:xfrm>
                <a:off x="2083284" y="1636066"/>
                <a:ext cx="888032" cy="888032"/>
              </a:xfrm>
              <a:prstGeom prst="ellipse">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2400"/>
              </a:p>
            </p:txBody>
          </p:sp>
          <p:sp>
            <p:nvSpPr>
              <p:cNvPr id="60" name="Freeform: Shape 25"/>
              <p:cNvSpPr>
                <a:spLocks/>
              </p:cNvSpPr>
              <p:nvPr/>
            </p:nvSpPr>
            <p:spPr bwMode="auto">
              <a:xfrm>
                <a:off x="2357278" y="1910060"/>
                <a:ext cx="340044" cy="340044"/>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1"/>
              </a:solidFill>
              <a:ln w="9525">
                <a:noFill/>
                <a:round/>
                <a:headEnd/>
                <a:tailEnd/>
              </a:ln>
            </p:spPr>
            <p:txBody>
              <a:bodyPr anchor="ctr"/>
              <a:lstStyle/>
              <a:p>
                <a:pPr algn="ctr"/>
                <a:endParaRPr sz="2400"/>
              </a:p>
            </p:txBody>
          </p:sp>
        </p:grpSp>
        <p:grpSp>
          <p:nvGrpSpPr>
            <p:cNvPr id="47" name="Group 26"/>
            <p:cNvGrpSpPr/>
            <p:nvPr/>
          </p:nvGrpSpPr>
          <p:grpSpPr>
            <a:xfrm>
              <a:off x="4424082" y="2759154"/>
              <a:ext cx="1184043" cy="1184043"/>
              <a:chOff x="3163268" y="2420720"/>
              <a:chExt cx="888032" cy="888032"/>
            </a:xfrm>
          </p:grpSpPr>
          <p:sp>
            <p:nvSpPr>
              <p:cNvPr id="57" name="Oval 27"/>
              <p:cNvSpPr/>
              <p:nvPr/>
            </p:nvSpPr>
            <p:spPr>
              <a:xfrm>
                <a:off x="3163268" y="2420720"/>
                <a:ext cx="888032" cy="888032"/>
              </a:xfrm>
              <a:prstGeom prst="ellipse">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2400"/>
              </a:p>
            </p:txBody>
          </p:sp>
          <p:sp>
            <p:nvSpPr>
              <p:cNvPr id="58" name="Freeform: Shape 28"/>
              <p:cNvSpPr>
                <a:spLocks/>
              </p:cNvSpPr>
              <p:nvPr/>
            </p:nvSpPr>
            <p:spPr bwMode="auto">
              <a:xfrm>
                <a:off x="3430119" y="2721861"/>
                <a:ext cx="354330" cy="285750"/>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headEnd/>
                <a:tailEnd/>
              </a:ln>
            </p:spPr>
            <p:txBody>
              <a:bodyPr anchor="ctr"/>
              <a:lstStyle/>
              <a:p>
                <a:pPr algn="ctr"/>
                <a:endParaRPr sz="2400"/>
              </a:p>
            </p:txBody>
          </p:sp>
        </p:grpSp>
        <p:grpSp>
          <p:nvGrpSpPr>
            <p:cNvPr id="48" name="Group 29"/>
            <p:cNvGrpSpPr/>
            <p:nvPr/>
          </p:nvGrpSpPr>
          <p:grpSpPr>
            <a:xfrm>
              <a:off x="3874059" y="4451951"/>
              <a:ext cx="1184043" cy="1184043"/>
              <a:chOff x="2750751" y="3690318"/>
              <a:chExt cx="888032" cy="888032"/>
            </a:xfrm>
          </p:grpSpPr>
          <p:sp>
            <p:nvSpPr>
              <p:cNvPr id="55" name="Oval 30"/>
              <p:cNvSpPr/>
              <p:nvPr/>
            </p:nvSpPr>
            <p:spPr>
              <a:xfrm>
                <a:off x="2750751" y="3690318"/>
                <a:ext cx="888032" cy="888032"/>
              </a:xfrm>
              <a:prstGeom prst="ellipse">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2400"/>
              </a:p>
            </p:txBody>
          </p:sp>
          <p:sp>
            <p:nvSpPr>
              <p:cNvPr id="56" name="Freeform: Shape 31"/>
              <p:cNvSpPr>
                <a:spLocks/>
              </p:cNvSpPr>
              <p:nvPr/>
            </p:nvSpPr>
            <p:spPr bwMode="auto">
              <a:xfrm>
                <a:off x="2996170" y="3978600"/>
                <a:ext cx="397194" cy="311468"/>
              </a:xfrm>
              <a:custGeom>
                <a:avLst/>
                <a:gdLst/>
                <a:ahLst/>
                <a:cxnLst>
                  <a:cxn ang="0">
                    <a:pos x="45" y="14"/>
                  </a:cxn>
                  <a:cxn ang="0">
                    <a:pos x="32" y="10"/>
                  </a:cxn>
                  <a:cxn ang="0">
                    <a:pos x="18" y="14"/>
                  </a:cxn>
                  <a:cxn ang="0">
                    <a:pos x="0" y="14"/>
                  </a:cxn>
                  <a:cxn ang="0">
                    <a:pos x="64" y="14"/>
                  </a:cxn>
                  <a:cxn ang="0">
                    <a:pos x="0" y="15"/>
                  </a:cxn>
                  <a:cxn ang="0">
                    <a:pos x="18" y="20"/>
                  </a:cxn>
                  <a:cxn ang="0">
                    <a:pos x="2" y="22"/>
                  </a:cxn>
                  <a:cxn ang="0">
                    <a:pos x="9" y="35"/>
                  </a:cxn>
                  <a:cxn ang="0">
                    <a:pos x="1" y="36"/>
                  </a:cxn>
                  <a:cxn ang="0">
                    <a:pos x="0" y="28"/>
                  </a:cxn>
                  <a:cxn ang="0">
                    <a:pos x="8" y="27"/>
                  </a:cxn>
                  <a:cxn ang="0">
                    <a:pos x="9" y="35"/>
                  </a:cxn>
                  <a:cxn ang="0">
                    <a:pos x="15" y="50"/>
                  </a:cxn>
                  <a:cxn ang="0">
                    <a:pos x="7" y="49"/>
                  </a:cxn>
                  <a:cxn ang="0">
                    <a:pos x="8" y="41"/>
                  </a:cxn>
                  <a:cxn ang="0">
                    <a:pos x="16" y="42"/>
                  </a:cxn>
                  <a:cxn ang="0">
                    <a:pos x="23" y="35"/>
                  </a:cxn>
                  <a:cxn ang="0">
                    <a:pos x="15" y="36"/>
                  </a:cxn>
                  <a:cxn ang="0">
                    <a:pos x="13" y="28"/>
                  </a:cxn>
                  <a:cxn ang="0">
                    <a:pos x="21" y="27"/>
                  </a:cxn>
                  <a:cxn ang="0">
                    <a:pos x="23" y="35"/>
                  </a:cxn>
                  <a:cxn ang="0">
                    <a:pos x="28" y="50"/>
                  </a:cxn>
                  <a:cxn ang="0">
                    <a:pos x="20" y="49"/>
                  </a:cxn>
                  <a:cxn ang="0">
                    <a:pos x="21" y="41"/>
                  </a:cxn>
                  <a:cxn ang="0">
                    <a:pos x="29" y="42"/>
                  </a:cxn>
                  <a:cxn ang="0">
                    <a:pos x="36" y="35"/>
                  </a:cxn>
                  <a:cxn ang="0">
                    <a:pos x="28" y="36"/>
                  </a:cxn>
                  <a:cxn ang="0">
                    <a:pos x="27" y="28"/>
                  </a:cxn>
                  <a:cxn ang="0">
                    <a:pos x="35" y="27"/>
                  </a:cxn>
                  <a:cxn ang="0">
                    <a:pos x="36" y="35"/>
                  </a:cxn>
                  <a:cxn ang="0">
                    <a:pos x="42" y="50"/>
                  </a:cxn>
                  <a:cxn ang="0">
                    <a:pos x="34" y="49"/>
                  </a:cxn>
                  <a:cxn ang="0">
                    <a:pos x="35" y="41"/>
                  </a:cxn>
                  <a:cxn ang="0">
                    <a:pos x="43" y="42"/>
                  </a:cxn>
                  <a:cxn ang="0">
                    <a:pos x="50" y="35"/>
                  </a:cxn>
                  <a:cxn ang="0">
                    <a:pos x="42" y="36"/>
                  </a:cxn>
                  <a:cxn ang="0">
                    <a:pos x="41" y="28"/>
                  </a:cxn>
                  <a:cxn ang="0">
                    <a:pos x="49" y="27"/>
                  </a:cxn>
                  <a:cxn ang="0">
                    <a:pos x="50" y="35"/>
                  </a:cxn>
                  <a:cxn ang="0">
                    <a:pos x="61" y="22"/>
                  </a:cxn>
                  <a:cxn ang="0">
                    <a:pos x="45" y="20"/>
                  </a:cxn>
                  <a:cxn ang="0">
                    <a:pos x="64" y="15"/>
                  </a:cxn>
                  <a:cxn ang="0">
                    <a:pos x="57" y="49"/>
                  </a:cxn>
                  <a:cxn ang="0">
                    <a:pos x="49" y="50"/>
                  </a:cxn>
                  <a:cxn ang="0">
                    <a:pos x="48" y="42"/>
                  </a:cxn>
                  <a:cxn ang="0">
                    <a:pos x="56" y="41"/>
                  </a:cxn>
                  <a:cxn ang="0">
                    <a:pos x="57" y="49"/>
                  </a:cxn>
                  <a:cxn ang="0">
                    <a:pos x="63" y="36"/>
                  </a:cxn>
                  <a:cxn ang="0">
                    <a:pos x="55" y="35"/>
                  </a:cxn>
                  <a:cxn ang="0">
                    <a:pos x="56" y="27"/>
                  </a:cxn>
                  <a:cxn ang="0">
                    <a:pos x="64" y="28"/>
                  </a:cxn>
                </a:cxnLst>
                <a:rect l="0" t="0" r="r" b="b"/>
                <a:pathLst>
                  <a:path w="64" h="50">
                    <a:moveTo>
                      <a:pt x="64" y="14"/>
                    </a:moveTo>
                    <a:cubicBezTo>
                      <a:pt x="45" y="14"/>
                      <a:pt x="45" y="14"/>
                      <a:pt x="45" y="14"/>
                    </a:cubicBezTo>
                    <a:cubicBezTo>
                      <a:pt x="45" y="14"/>
                      <a:pt x="45" y="14"/>
                      <a:pt x="45" y="14"/>
                    </a:cubicBezTo>
                    <a:cubicBezTo>
                      <a:pt x="45" y="12"/>
                      <a:pt x="44" y="10"/>
                      <a:pt x="32" y="10"/>
                    </a:cubicBezTo>
                    <a:cubicBezTo>
                      <a:pt x="19" y="10"/>
                      <a:pt x="18" y="12"/>
                      <a:pt x="18" y="14"/>
                    </a:cubicBezTo>
                    <a:cubicBezTo>
                      <a:pt x="18" y="14"/>
                      <a:pt x="18" y="14"/>
                      <a:pt x="18" y="14"/>
                    </a:cubicBezTo>
                    <a:cubicBezTo>
                      <a:pt x="0" y="14"/>
                      <a:pt x="0" y="14"/>
                      <a:pt x="0" y="14"/>
                    </a:cubicBezTo>
                    <a:cubicBezTo>
                      <a:pt x="0" y="14"/>
                      <a:pt x="0" y="14"/>
                      <a:pt x="0" y="14"/>
                    </a:cubicBezTo>
                    <a:cubicBezTo>
                      <a:pt x="0" y="11"/>
                      <a:pt x="4" y="0"/>
                      <a:pt x="32" y="0"/>
                    </a:cubicBezTo>
                    <a:cubicBezTo>
                      <a:pt x="59" y="0"/>
                      <a:pt x="64" y="11"/>
                      <a:pt x="64" y="14"/>
                    </a:cubicBezTo>
                    <a:close/>
                    <a:moveTo>
                      <a:pt x="0" y="20"/>
                    </a:moveTo>
                    <a:cubicBezTo>
                      <a:pt x="0" y="15"/>
                      <a:pt x="0" y="15"/>
                      <a:pt x="0" y="15"/>
                    </a:cubicBezTo>
                    <a:cubicBezTo>
                      <a:pt x="18" y="15"/>
                      <a:pt x="18" y="15"/>
                      <a:pt x="18" y="15"/>
                    </a:cubicBezTo>
                    <a:cubicBezTo>
                      <a:pt x="18" y="20"/>
                      <a:pt x="18" y="20"/>
                      <a:pt x="18" y="20"/>
                    </a:cubicBezTo>
                    <a:cubicBezTo>
                      <a:pt x="18" y="21"/>
                      <a:pt x="17" y="22"/>
                      <a:pt x="16" y="22"/>
                    </a:cubicBezTo>
                    <a:cubicBezTo>
                      <a:pt x="2" y="22"/>
                      <a:pt x="2" y="22"/>
                      <a:pt x="2" y="22"/>
                    </a:cubicBezTo>
                    <a:cubicBezTo>
                      <a:pt x="1" y="22"/>
                      <a:pt x="0" y="21"/>
                      <a:pt x="0" y="20"/>
                    </a:cubicBezTo>
                    <a:close/>
                    <a:moveTo>
                      <a:pt x="9" y="35"/>
                    </a:moveTo>
                    <a:cubicBezTo>
                      <a:pt x="9" y="36"/>
                      <a:pt x="8" y="36"/>
                      <a:pt x="8" y="36"/>
                    </a:cubicBezTo>
                    <a:cubicBezTo>
                      <a:pt x="1" y="36"/>
                      <a:pt x="1" y="36"/>
                      <a:pt x="1" y="36"/>
                    </a:cubicBezTo>
                    <a:cubicBezTo>
                      <a:pt x="0" y="36"/>
                      <a:pt x="0" y="36"/>
                      <a:pt x="0" y="35"/>
                    </a:cubicBezTo>
                    <a:cubicBezTo>
                      <a:pt x="0" y="28"/>
                      <a:pt x="0" y="28"/>
                      <a:pt x="0" y="28"/>
                    </a:cubicBezTo>
                    <a:cubicBezTo>
                      <a:pt x="0" y="27"/>
                      <a:pt x="0" y="27"/>
                      <a:pt x="1" y="27"/>
                    </a:cubicBezTo>
                    <a:cubicBezTo>
                      <a:pt x="8" y="27"/>
                      <a:pt x="8" y="27"/>
                      <a:pt x="8" y="27"/>
                    </a:cubicBezTo>
                    <a:cubicBezTo>
                      <a:pt x="8" y="27"/>
                      <a:pt x="9" y="27"/>
                      <a:pt x="9" y="28"/>
                    </a:cubicBezTo>
                    <a:lnTo>
                      <a:pt x="9" y="35"/>
                    </a:lnTo>
                    <a:close/>
                    <a:moveTo>
                      <a:pt x="16" y="49"/>
                    </a:moveTo>
                    <a:cubicBezTo>
                      <a:pt x="16" y="49"/>
                      <a:pt x="15" y="50"/>
                      <a:pt x="15" y="50"/>
                    </a:cubicBezTo>
                    <a:cubicBezTo>
                      <a:pt x="8" y="50"/>
                      <a:pt x="8" y="50"/>
                      <a:pt x="8" y="50"/>
                    </a:cubicBezTo>
                    <a:cubicBezTo>
                      <a:pt x="7" y="50"/>
                      <a:pt x="7" y="49"/>
                      <a:pt x="7" y="49"/>
                    </a:cubicBezTo>
                    <a:cubicBezTo>
                      <a:pt x="7" y="42"/>
                      <a:pt x="7" y="42"/>
                      <a:pt x="7" y="42"/>
                    </a:cubicBezTo>
                    <a:cubicBezTo>
                      <a:pt x="7" y="41"/>
                      <a:pt x="7" y="41"/>
                      <a:pt x="8" y="41"/>
                    </a:cubicBezTo>
                    <a:cubicBezTo>
                      <a:pt x="15" y="41"/>
                      <a:pt x="15" y="41"/>
                      <a:pt x="15" y="41"/>
                    </a:cubicBezTo>
                    <a:cubicBezTo>
                      <a:pt x="15" y="41"/>
                      <a:pt x="16" y="41"/>
                      <a:pt x="16" y="42"/>
                    </a:cubicBezTo>
                    <a:lnTo>
                      <a:pt x="16" y="49"/>
                    </a:lnTo>
                    <a:close/>
                    <a:moveTo>
                      <a:pt x="23" y="35"/>
                    </a:moveTo>
                    <a:cubicBezTo>
                      <a:pt x="23" y="36"/>
                      <a:pt x="22" y="36"/>
                      <a:pt x="21" y="36"/>
                    </a:cubicBezTo>
                    <a:cubicBezTo>
                      <a:pt x="15" y="36"/>
                      <a:pt x="15" y="36"/>
                      <a:pt x="15" y="36"/>
                    </a:cubicBezTo>
                    <a:cubicBezTo>
                      <a:pt x="14" y="36"/>
                      <a:pt x="13" y="36"/>
                      <a:pt x="13" y="35"/>
                    </a:cubicBezTo>
                    <a:cubicBezTo>
                      <a:pt x="13" y="28"/>
                      <a:pt x="13" y="28"/>
                      <a:pt x="13" y="28"/>
                    </a:cubicBezTo>
                    <a:cubicBezTo>
                      <a:pt x="13" y="27"/>
                      <a:pt x="14" y="27"/>
                      <a:pt x="15" y="27"/>
                    </a:cubicBezTo>
                    <a:cubicBezTo>
                      <a:pt x="21" y="27"/>
                      <a:pt x="21" y="27"/>
                      <a:pt x="21" y="27"/>
                    </a:cubicBezTo>
                    <a:cubicBezTo>
                      <a:pt x="22" y="27"/>
                      <a:pt x="23" y="27"/>
                      <a:pt x="23" y="28"/>
                    </a:cubicBezTo>
                    <a:lnTo>
                      <a:pt x="23" y="35"/>
                    </a:lnTo>
                    <a:close/>
                    <a:moveTo>
                      <a:pt x="29" y="49"/>
                    </a:moveTo>
                    <a:cubicBezTo>
                      <a:pt x="29" y="49"/>
                      <a:pt x="29" y="50"/>
                      <a:pt x="28" y="50"/>
                    </a:cubicBezTo>
                    <a:cubicBezTo>
                      <a:pt x="21" y="50"/>
                      <a:pt x="21" y="50"/>
                      <a:pt x="21" y="50"/>
                    </a:cubicBezTo>
                    <a:cubicBezTo>
                      <a:pt x="21" y="50"/>
                      <a:pt x="20" y="49"/>
                      <a:pt x="20" y="49"/>
                    </a:cubicBezTo>
                    <a:cubicBezTo>
                      <a:pt x="20" y="42"/>
                      <a:pt x="20" y="42"/>
                      <a:pt x="20" y="42"/>
                    </a:cubicBezTo>
                    <a:cubicBezTo>
                      <a:pt x="20" y="41"/>
                      <a:pt x="21" y="41"/>
                      <a:pt x="21" y="41"/>
                    </a:cubicBezTo>
                    <a:cubicBezTo>
                      <a:pt x="28" y="41"/>
                      <a:pt x="28" y="41"/>
                      <a:pt x="28" y="41"/>
                    </a:cubicBezTo>
                    <a:cubicBezTo>
                      <a:pt x="29" y="41"/>
                      <a:pt x="29" y="41"/>
                      <a:pt x="29" y="42"/>
                    </a:cubicBezTo>
                    <a:lnTo>
                      <a:pt x="29" y="49"/>
                    </a:lnTo>
                    <a:close/>
                    <a:moveTo>
                      <a:pt x="36" y="35"/>
                    </a:moveTo>
                    <a:cubicBezTo>
                      <a:pt x="36" y="36"/>
                      <a:pt x="36" y="36"/>
                      <a:pt x="35" y="36"/>
                    </a:cubicBezTo>
                    <a:cubicBezTo>
                      <a:pt x="28" y="36"/>
                      <a:pt x="28" y="36"/>
                      <a:pt x="28" y="36"/>
                    </a:cubicBezTo>
                    <a:cubicBezTo>
                      <a:pt x="28" y="36"/>
                      <a:pt x="27" y="36"/>
                      <a:pt x="27" y="35"/>
                    </a:cubicBezTo>
                    <a:cubicBezTo>
                      <a:pt x="27" y="28"/>
                      <a:pt x="27" y="28"/>
                      <a:pt x="27" y="28"/>
                    </a:cubicBezTo>
                    <a:cubicBezTo>
                      <a:pt x="27" y="27"/>
                      <a:pt x="28" y="27"/>
                      <a:pt x="28" y="27"/>
                    </a:cubicBezTo>
                    <a:cubicBezTo>
                      <a:pt x="35" y="27"/>
                      <a:pt x="35" y="27"/>
                      <a:pt x="35" y="27"/>
                    </a:cubicBezTo>
                    <a:cubicBezTo>
                      <a:pt x="36" y="27"/>
                      <a:pt x="36" y="27"/>
                      <a:pt x="36" y="28"/>
                    </a:cubicBezTo>
                    <a:lnTo>
                      <a:pt x="36" y="35"/>
                    </a:lnTo>
                    <a:close/>
                    <a:moveTo>
                      <a:pt x="43" y="49"/>
                    </a:moveTo>
                    <a:cubicBezTo>
                      <a:pt x="43" y="49"/>
                      <a:pt x="43" y="50"/>
                      <a:pt x="42" y="50"/>
                    </a:cubicBezTo>
                    <a:cubicBezTo>
                      <a:pt x="35" y="50"/>
                      <a:pt x="35" y="50"/>
                      <a:pt x="35" y="50"/>
                    </a:cubicBezTo>
                    <a:cubicBezTo>
                      <a:pt x="35" y="50"/>
                      <a:pt x="34" y="49"/>
                      <a:pt x="34" y="49"/>
                    </a:cubicBezTo>
                    <a:cubicBezTo>
                      <a:pt x="34" y="42"/>
                      <a:pt x="34" y="42"/>
                      <a:pt x="34" y="42"/>
                    </a:cubicBezTo>
                    <a:cubicBezTo>
                      <a:pt x="34" y="41"/>
                      <a:pt x="35" y="41"/>
                      <a:pt x="35" y="41"/>
                    </a:cubicBezTo>
                    <a:cubicBezTo>
                      <a:pt x="42" y="41"/>
                      <a:pt x="42" y="41"/>
                      <a:pt x="42" y="41"/>
                    </a:cubicBezTo>
                    <a:cubicBezTo>
                      <a:pt x="43" y="41"/>
                      <a:pt x="43" y="41"/>
                      <a:pt x="43" y="42"/>
                    </a:cubicBezTo>
                    <a:lnTo>
                      <a:pt x="43" y="49"/>
                    </a:lnTo>
                    <a:close/>
                    <a:moveTo>
                      <a:pt x="50" y="35"/>
                    </a:moveTo>
                    <a:cubicBezTo>
                      <a:pt x="50" y="36"/>
                      <a:pt x="50" y="36"/>
                      <a:pt x="49" y="36"/>
                    </a:cubicBezTo>
                    <a:cubicBezTo>
                      <a:pt x="42" y="36"/>
                      <a:pt x="42" y="36"/>
                      <a:pt x="42" y="36"/>
                    </a:cubicBezTo>
                    <a:cubicBezTo>
                      <a:pt x="41" y="36"/>
                      <a:pt x="41" y="36"/>
                      <a:pt x="41" y="35"/>
                    </a:cubicBezTo>
                    <a:cubicBezTo>
                      <a:pt x="41" y="28"/>
                      <a:pt x="41" y="28"/>
                      <a:pt x="41" y="28"/>
                    </a:cubicBezTo>
                    <a:cubicBezTo>
                      <a:pt x="41" y="27"/>
                      <a:pt x="41" y="27"/>
                      <a:pt x="42" y="27"/>
                    </a:cubicBezTo>
                    <a:cubicBezTo>
                      <a:pt x="49" y="27"/>
                      <a:pt x="49" y="27"/>
                      <a:pt x="49" y="27"/>
                    </a:cubicBezTo>
                    <a:cubicBezTo>
                      <a:pt x="50" y="27"/>
                      <a:pt x="50" y="27"/>
                      <a:pt x="50" y="28"/>
                    </a:cubicBezTo>
                    <a:lnTo>
                      <a:pt x="50" y="35"/>
                    </a:lnTo>
                    <a:close/>
                    <a:moveTo>
                      <a:pt x="64" y="20"/>
                    </a:moveTo>
                    <a:cubicBezTo>
                      <a:pt x="64" y="21"/>
                      <a:pt x="63" y="22"/>
                      <a:pt x="61" y="22"/>
                    </a:cubicBezTo>
                    <a:cubicBezTo>
                      <a:pt x="48" y="22"/>
                      <a:pt x="48" y="22"/>
                      <a:pt x="48" y="22"/>
                    </a:cubicBezTo>
                    <a:cubicBezTo>
                      <a:pt x="46" y="22"/>
                      <a:pt x="45" y="21"/>
                      <a:pt x="45" y="20"/>
                    </a:cubicBezTo>
                    <a:cubicBezTo>
                      <a:pt x="45" y="15"/>
                      <a:pt x="45" y="15"/>
                      <a:pt x="45" y="15"/>
                    </a:cubicBezTo>
                    <a:cubicBezTo>
                      <a:pt x="64" y="15"/>
                      <a:pt x="64" y="15"/>
                      <a:pt x="64" y="15"/>
                    </a:cubicBezTo>
                    <a:lnTo>
                      <a:pt x="64" y="20"/>
                    </a:lnTo>
                    <a:close/>
                    <a:moveTo>
                      <a:pt x="57" y="49"/>
                    </a:moveTo>
                    <a:cubicBezTo>
                      <a:pt x="57" y="49"/>
                      <a:pt x="56" y="50"/>
                      <a:pt x="56" y="50"/>
                    </a:cubicBezTo>
                    <a:cubicBezTo>
                      <a:pt x="49" y="50"/>
                      <a:pt x="49" y="50"/>
                      <a:pt x="49" y="50"/>
                    </a:cubicBezTo>
                    <a:cubicBezTo>
                      <a:pt x="48" y="50"/>
                      <a:pt x="48" y="49"/>
                      <a:pt x="48" y="49"/>
                    </a:cubicBezTo>
                    <a:cubicBezTo>
                      <a:pt x="48" y="42"/>
                      <a:pt x="48" y="42"/>
                      <a:pt x="48" y="42"/>
                    </a:cubicBezTo>
                    <a:cubicBezTo>
                      <a:pt x="48" y="41"/>
                      <a:pt x="48" y="41"/>
                      <a:pt x="49" y="41"/>
                    </a:cubicBezTo>
                    <a:cubicBezTo>
                      <a:pt x="56" y="41"/>
                      <a:pt x="56" y="41"/>
                      <a:pt x="56" y="41"/>
                    </a:cubicBezTo>
                    <a:cubicBezTo>
                      <a:pt x="56" y="41"/>
                      <a:pt x="57" y="41"/>
                      <a:pt x="57" y="42"/>
                    </a:cubicBezTo>
                    <a:lnTo>
                      <a:pt x="57" y="49"/>
                    </a:lnTo>
                    <a:close/>
                    <a:moveTo>
                      <a:pt x="64" y="35"/>
                    </a:moveTo>
                    <a:cubicBezTo>
                      <a:pt x="64" y="36"/>
                      <a:pt x="63" y="36"/>
                      <a:pt x="63" y="36"/>
                    </a:cubicBezTo>
                    <a:cubicBezTo>
                      <a:pt x="56" y="36"/>
                      <a:pt x="56" y="36"/>
                      <a:pt x="56" y="36"/>
                    </a:cubicBezTo>
                    <a:cubicBezTo>
                      <a:pt x="55" y="36"/>
                      <a:pt x="55" y="36"/>
                      <a:pt x="55" y="35"/>
                    </a:cubicBezTo>
                    <a:cubicBezTo>
                      <a:pt x="55" y="28"/>
                      <a:pt x="55" y="28"/>
                      <a:pt x="55" y="28"/>
                    </a:cubicBezTo>
                    <a:cubicBezTo>
                      <a:pt x="55" y="27"/>
                      <a:pt x="55" y="27"/>
                      <a:pt x="56" y="27"/>
                    </a:cubicBezTo>
                    <a:cubicBezTo>
                      <a:pt x="63" y="27"/>
                      <a:pt x="63" y="27"/>
                      <a:pt x="63" y="27"/>
                    </a:cubicBezTo>
                    <a:cubicBezTo>
                      <a:pt x="63" y="27"/>
                      <a:pt x="64" y="27"/>
                      <a:pt x="64" y="28"/>
                    </a:cubicBezTo>
                    <a:lnTo>
                      <a:pt x="64" y="35"/>
                    </a:lnTo>
                    <a:close/>
                  </a:path>
                </a:pathLst>
              </a:custGeom>
              <a:solidFill>
                <a:schemeClr val="bg1"/>
              </a:solidFill>
              <a:ln w="9525">
                <a:noFill/>
                <a:round/>
                <a:headEnd/>
                <a:tailEnd/>
              </a:ln>
            </p:spPr>
            <p:txBody>
              <a:bodyPr anchor="ctr"/>
              <a:lstStyle/>
              <a:p>
                <a:pPr algn="ctr"/>
                <a:endParaRPr sz="2400"/>
              </a:p>
            </p:txBody>
          </p:sp>
        </p:grpSp>
        <p:grpSp>
          <p:nvGrpSpPr>
            <p:cNvPr id="49" name="Group 32"/>
            <p:cNvGrpSpPr/>
            <p:nvPr/>
          </p:nvGrpSpPr>
          <p:grpSpPr>
            <a:xfrm>
              <a:off x="2094147" y="4451951"/>
              <a:ext cx="1184043" cy="1184043"/>
              <a:chOff x="1415817" y="3690318"/>
              <a:chExt cx="888032" cy="888032"/>
            </a:xfrm>
          </p:grpSpPr>
          <p:sp>
            <p:nvSpPr>
              <p:cNvPr id="53" name="Oval 33"/>
              <p:cNvSpPr/>
              <p:nvPr/>
            </p:nvSpPr>
            <p:spPr>
              <a:xfrm>
                <a:off x="1415817" y="3690318"/>
                <a:ext cx="888032" cy="888032"/>
              </a:xfrm>
              <a:prstGeom prst="ellipse">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2400"/>
              </a:p>
            </p:txBody>
          </p:sp>
          <p:sp>
            <p:nvSpPr>
              <p:cNvPr id="54" name="Freeform: Shape 34"/>
              <p:cNvSpPr>
                <a:spLocks/>
              </p:cNvSpPr>
              <p:nvPr/>
            </p:nvSpPr>
            <p:spPr bwMode="auto">
              <a:xfrm>
                <a:off x="1662665" y="3991459"/>
                <a:ext cx="394336" cy="285750"/>
              </a:xfrm>
              <a:custGeom>
                <a:avLst/>
                <a:gdLst/>
                <a:ahLst/>
                <a:cxnLst>
                  <a:cxn ang="0">
                    <a:pos x="64" y="42"/>
                  </a:cxn>
                  <a:cxn ang="0">
                    <a:pos x="62" y="44"/>
                  </a:cxn>
                  <a:cxn ang="0">
                    <a:pos x="61" y="45"/>
                  </a:cxn>
                  <a:cxn ang="0">
                    <a:pos x="60" y="44"/>
                  </a:cxn>
                  <a:cxn ang="0">
                    <a:pos x="45" y="30"/>
                  </a:cxn>
                  <a:cxn ang="0">
                    <a:pos x="45" y="36"/>
                  </a:cxn>
                  <a:cxn ang="0">
                    <a:pos x="35" y="46"/>
                  </a:cxn>
                  <a:cxn ang="0">
                    <a:pos x="10" y="46"/>
                  </a:cxn>
                  <a:cxn ang="0">
                    <a:pos x="0" y="36"/>
                  </a:cxn>
                  <a:cxn ang="0">
                    <a:pos x="0" y="10"/>
                  </a:cxn>
                  <a:cxn ang="0">
                    <a:pos x="10" y="0"/>
                  </a:cxn>
                  <a:cxn ang="0">
                    <a:pos x="35" y="0"/>
                  </a:cxn>
                  <a:cxn ang="0">
                    <a:pos x="45" y="10"/>
                  </a:cxn>
                  <a:cxn ang="0">
                    <a:pos x="45" y="16"/>
                  </a:cxn>
                  <a:cxn ang="0">
                    <a:pos x="60" y="2"/>
                  </a:cxn>
                  <a:cxn ang="0">
                    <a:pos x="61" y="1"/>
                  </a:cxn>
                  <a:cxn ang="0">
                    <a:pos x="62" y="1"/>
                  </a:cxn>
                  <a:cxn ang="0">
                    <a:pos x="64" y="4"/>
                  </a:cxn>
                  <a:cxn ang="0">
                    <a:pos x="64" y="42"/>
                  </a:cxn>
                </a:cxnLst>
                <a:rect l="0" t="0" r="r" b="b"/>
                <a:pathLst>
                  <a:path w="64" h="46">
                    <a:moveTo>
                      <a:pt x="64" y="42"/>
                    </a:moveTo>
                    <a:cubicBezTo>
                      <a:pt x="64" y="43"/>
                      <a:pt x="63" y="44"/>
                      <a:pt x="62" y="44"/>
                    </a:cubicBezTo>
                    <a:cubicBezTo>
                      <a:pt x="62" y="45"/>
                      <a:pt x="62" y="45"/>
                      <a:pt x="61" y="45"/>
                    </a:cubicBezTo>
                    <a:cubicBezTo>
                      <a:pt x="61" y="45"/>
                      <a:pt x="60" y="44"/>
                      <a:pt x="60" y="44"/>
                    </a:cubicBezTo>
                    <a:cubicBezTo>
                      <a:pt x="45" y="30"/>
                      <a:pt x="45" y="30"/>
                      <a:pt x="45" y="30"/>
                    </a:cubicBezTo>
                    <a:cubicBezTo>
                      <a:pt x="45" y="36"/>
                      <a:pt x="45" y="36"/>
                      <a:pt x="45" y="36"/>
                    </a:cubicBezTo>
                    <a:cubicBezTo>
                      <a:pt x="45" y="41"/>
                      <a:pt x="41" y="46"/>
                      <a:pt x="35" y="46"/>
                    </a:cubicBezTo>
                    <a:cubicBezTo>
                      <a:pt x="10" y="46"/>
                      <a:pt x="10" y="46"/>
                      <a:pt x="10" y="46"/>
                    </a:cubicBezTo>
                    <a:cubicBezTo>
                      <a:pt x="4" y="46"/>
                      <a:pt x="0" y="41"/>
                      <a:pt x="0" y="36"/>
                    </a:cubicBezTo>
                    <a:cubicBezTo>
                      <a:pt x="0" y="10"/>
                      <a:pt x="0" y="10"/>
                      <a:pt x="0" y="10"/>
                    </a:cubicBezTo>
                    <a:cubicBezTo>
                      <a:pt x="0" y="5"/>
                      <a:pt x="4" y="0"/>
                      <a:pt x="10" y="0"/>
                    </a:cubicBezTo>
                    <a:cubicBezTo>
                      <a:pt x="35" y="0"/>
                      <a:pt x="35" y="0"/>
                      <a:pt x="35" y="0"/>
                    </a:cubicBezTo>
                    <a:cubicBezTo>
                      <a:pt x="41" y="0"/>
                      <a:pt x="45" y="5"/>
                      <a:pt x="45" y="10"/>
                    </a:cubicBezTo>
                    <a:cubicBezTo>
                      <a:pt x="45" y="16"/>
                      <a:pt x="45" y="16"/>
                      <a:pt x="45" y="16"/>
                    </a:cubicBezTo>
                    <a:cubicBezTo>
                      <a:pt x="60" y="2"/>
                      <a:pt x="60" y="2"/>
                      <a:pt x="60" y="2"/>
                    </a:cubicBezTo>
                    <a:cubicBezTo>
                      <a:pt x="60" y="1"/>
                      <a:pt x="61" y="1"/>
                      <a:pt x="61" y="1"/>
                    </a:cubicBezTo>
                    <a:cubicBezTo>
                      <a:pt x="62" y="1"/>
                      <a:pt x="62" y="1"/>
                      <a:pt x="62" y="1"/>
                    </a:cubicBezTo>
                    <a:cubicBezTo>
                      <a:pt x="63" y="2"/>
                      <a:pt x="64" y="3"/>
                      <a:pt x="64" y="4"/>
                    </a:cubicBezTo>
                    <a:lnTo>
                      <a:pt x="64" y="42"/>
                    </a:lnTo>
                    <a:close/>
                  </a:path>
                </a:pathLst>
              </a:custGeom>
              <a:solidFill>
                <a:schemeClr val="bg1"/>
              </a:solidFill>
              <a:ln w="9525">
                <a:noFill/>
                <a:round/>
                <a:headEnd/>
                <a:tailEnd/>
              </a:ln>
            </p:spPr>
            <p:txBody>
              <a:bodyPr anchor="ctr"/>
              <a:lstStyle/>
              <a:p>
                <a:pPr algn="ctr"/>
                <a:endParaRPr sz="2400"/>
              </a:p>
            </p:txBody>
          </p:sp>
        </p:grpSp>
        <p:grpSp>
          <p:nvGrpSpPr>
            <p:cNvPr id="50" name="Group 35"/>
            <p:cNvGrpSpPr/>
            <p:nvPr/>
          </p:nvGrpSpPr>
          <p:grpSpPr>
            <a:xfrm>
              <a:off x="1544125" y="2759154"/>
              <a:ext cx="1184043" cy="1184043"/>
              <a:chOff x="1003300" y="2420720"/>
              <a:chExt cx="888032" cy="888032"/>
            </a:xfrm>
          </p:grpSpPr>
          <p:sp>
            <p:nvSpPr>
              <p:cNvPr id="51" name="Oval 36"/>
              <p:cNvSpPr/>
              <p:nvPr/>
            </p:nvSpPr>
            <p:spPr>
              <a:xfrm>
                <a:off x="1003300" y="2420720"/>
                <a:ext cx="888032" cy="88803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2400"/>
              </a:p>
            </p:txBody>
          </p:sp>
          <p:sp>
            <p:nvSpPr>
              <p:cNvPr id="52" name="Freeform: Shape 37"/>
              <p:cNvSpPr>
                <a:spLocks/>
              </p:cNvSpPr>
              <p:nvPr/>
            </p:nvSpPr>
            <p:spPr bwMode="auto">
              <a:xfrm>
                <a:off x="1264437" y="2694714"/>
                <a:ext cx="365758" cy="340044"/>
              </a:xfrm>
              <a:custGeom>
                <a:avLst/>
                <a:gdLst/>
                <a:ahLst/>
                <a:cxnLst>
                  <a:cxn ang="0">
                    <a:pos x="10" y="37"/>
                  </a:cxn>
                  <a:cxn ang="0">
                    <a:pos x="0" y="25"/>
                  </a:cxn>
                  <a:cxn ang="0">
                    <a:pos x="6" y="18"/>
                  </a:cxn>
                  <a:cxn ang="0">
                    <a:pos x="15" y="30"/>
                  </a:cxn>
                  <a:cxn ang="0">
                    <a:pos x="10" y="37"/>
                  </a:cxn>
                  <a:cxn ang="0">
                    <a:pos x="50" y="50"/>
                  </a:cxn>
                  <a:cxn ang="0">
                    <a:pos x="43" y="55"/>
                  </a:cxn>
                  <a:cxn ang="0">
                    <a:pos x="29" y="52"/>
                  </a:cxn>
                  <a:cxn ang="0">
                    <a:pos x="15" y="55"/>
                  </a:cxn>
                  <a:cxn ang="0">
                    <a:pos x="9" y="50"/>
                  </a:cxn>
                  <a:cxn ang="0">
                    <a:pos x="29" y="29"/>
                  </a:cxn>
                  <a:cxn ang="0">
                    <a:pos x="50" y="50"/>
                  </a:cxn>
                  <a:cxn ang="0">
                    <a:pos x="21" y="21"/>
                  </a:cxn>
                  <a:cxn ang="0">
                    <a:pos x="12" y="9"/>
                  </a:cxn>
                  <a:cxn ang="0">
                    <a:pos x="18" y="0"/>
                  </a:cxn>
                  <a:cxn ang="0">
                    <a:pos x="28" y="13"/>
                  </a:cxn>
                  <a:cxn ang="0">
                    <a:pos x="21" y="21"/>
                  </a:cxn>
                  <a:cxn ang="0">
                    <a:pos x="31" y="13"/>
                  </a:cxn>
                  <a:cxn ang="0">
                    <a:pos x="41" y="0"/>
                  </a:cxn>
                  <a:cxn ang="0">
                    <a:pos x="47" y="9"/>
                  </a:cxn>
                  <a:cxn ang="0">
                    <a:pos x="38" y="21"/>
                  </a:cxn>
                  <a:cxn ang="0">
                    <a:pos x="31" y="13"/>
                  </a:cxn>
                  <a:cxn ang="0">
                    <a:pos x="59" y="25"/>
                  </a:cxn>
                  <a:cxn ang="0">
                    <a:pos x="49" y="37"/>
                  </a:cxn>
                  <a:cxn ang="0">
                    <a:pos x="44" y="30"/>
                  </a:cxn>
                  <a:cxn ang="0">
                    <a:pos x="53" y="18"/>
                  </a:cxn>
                  <a:cxn ang="0">
                    <a:pos x="59" y="25"/>
                  </a:cxn>
                </a:cxnLst>
                <a:rect l="0" t="0" r="r" b="b"/>
                <a:pathLst>
                  <a:path w="59" h="55">
                    <a:moveTo>
                      <a:pt x="10" y="37"/>
                    </a:moveTo>
                    <a:cubicBezTo>
                      <a:pt x="4" y="37"/>
                      <a:pt x="0" y="30"/>
                      <a:pt x="0" y="25"/>
                    </a:cubicBezTo>
                    <a:cubicBezTo>
                      <a:pt x="0" y="21"/>
                      <a:pt x="2" y="18"/>
                      <a:pt x="6" y="18"/>
                    </a:cubicBezTo>
                    <a:cubicBezTo>
                      <a:pt x="11" y="18"/>
                      <a:pt x="15" y="25"/>
                      <a:pt x="15" y="30"/>
                    </a:cubicBezTo>
                    <a:cubicBezTo>
                      <a:pt x="15" y="33"/>
                      <a:pt x="14" y="37"/>
                      <a:pt x="10" y="37"/>
                    </a:cubicBezTo>
                    <a:close/>
                    <a:moveTo>
                      <a:pt x="50" y="50"/>
                    </a:moveTo>
                    <a:cubicBezTo>
                      <a:pt x="50" y="54"/>
                      <a:pt x="46" y="55"/>
                      <a:pt x="43" y="55"/>
                    </a:cubicBezTo>
                    <a:cubicBezTo>
                      <a:pt x="38" y="55"/>
                      <a:pt x="34" y="52"/>
                      <a:pt x="29" y="52"/>
                    </a:cubicBezTo>
                    <a:cubicBezTo>
                      <a:pt x="25" y="52"/>
                      <a:pt x="21" y="55"/>
                      <a:pt x="15" y="55"/>
                    </a:cubicBezTo>
                    <a:cubicBezTo>
                      <a:pt x="12" y="55"/>
                      <a:pt x="9" y="54"/>
                      <a:pt x="9" y="50"/>
                    </a:cubicBezTo>
                    <a:cubicBezTo>
                      <a:pt x="9" y="41"/>
                      <a:pt x="21" y="29"/>
                      <a:pt x="29" y="29"/>
                    </a:cubicBezTo>
                    <a:cubicBezTo>
                      <a:pt x="38" y="29"/>
                      <a:pt x="50" y="41"/>
                      <a:pt x="50" y="50"/>
                    </a:cubicBezTo>
                    <a:close/>
                    <a:moveTo>
                      <a:pt x="21" y="21"/>
                    </a:moveTo>
                    <a:cubicBezTo>
                      <a:pt x="15" y="21"/>
                      <a:pt x="12" y="14"/>
                      <a:pt x="12" y="9"/>
                    </a:cubicBezTo>
                    <a:cubicBezTo>
                      <a:pt x="12" y="5"/>
                      <a:pt x="14" y="0"/>
                      <a:pt x="18" y="0"/>
                    </a:cubicBezTo>
                    <a:cubicBezTo>
                      <a:pt x="24" y="0"/>
                      <a:pt x="28" y="8"/>
                      <a:pt x="28" y="13"/>
                    </a:cubicBezTo>
                    <a:cubicBezTo>
                      <a:pt x="28" y="17"/>
                      <a:pt x="26" y="21"/>
                      <a:pt x="21" y="21"/>
                    </a:cubicBezTo>
                    <a:close/>
                    <a:moveTo>
                      <a:pt x="31" y="13"/>
                    </a:moveTo>
                    <a:cubicBezTo>
                      <a:pt x="31" y="8"/>
                      <a:pt x="35" y="0"/>
                      <a:pt x="41" y="0"/>
                    </a:cubicBezTo>
                    <a:cubicBezTo>
                      <a:pt x="45" y="0"/>
                      <a:pt x="47" y="5"/>
                      <a:pt x="47" y="9"/>
                    </a:cubicBezTo>
                    <a:cubicBezTo>
                      <a:pt x="47" y="14"/>
                      <a:pt x="44" y="21"/>
                      <a:pt x="38" y="21"/>
                    </a:cubicBezTo>
                    <a:cubicBezTo>
                      <a:pt x="33" y="21"/>
                      <a:pt x="31" y="17"/>
                      <a:pt x="31" y="13"/>
                    </a:cubicBezTo>
                    <a:close/>
                    <a:moveTo>
                      <a:pt x="59" y="25"/>
                    </a:moveTo>
                    <a:cubicBezTo>
                      <a:pt x="59" y="30"/>
                      <a:pt x="55" y="37"/>
                      <a:pt x="49" y="37"/>
                    </a:cubicBezTo>
                    <a:cubicBezTo>
                      <a:pt x="45" y="37"/>
                      <a:pt x="44" y="33"/>
                      <a:pt x="44" y="30"/>
                    </a:cubicBezTo>
                    <a:cubicBezTo>
                      <a:pt x="44" y="25"/>
                      <a:pt x="48" y="18"/>
                      <a:pt x="53" y="18"/>
                    </a:cubicBezTo>
                    <a:cubicBezTo>
                      <a:pt x="57" y="18"/>
                      <a:pt x="59" y="21"/>
                      <a:pt x="59" y="25"/>
                    </a:cubicBezTo>
                    <a:close/>
                  </a:path>
                </a:pathLst>
              </a:custGeom>
              <a:solidFill>
                <a:schemeClr val="bg1"/>
              </a:solidFill>
              <a:ln w="9525">
                <a:noFill/>
                <a:round/>
                <a:headEnd/>
                <a:tailEnd/>
              </a:ln>
            </p:spPr>
            <p:txBody>
              <a:bodyPr anchor="ctr"/>
              <a:lstStyle/>
              <a:p>
                <a:pPr algn="ctr"/>
                <a:endParaRPr sz="2400"/>
              </a:p>
            </p:txBody>
          </p:sp>
        </p:grpSp>
      </p:grpSp>
      <p:grpSp>
        <p:nvGrpSpPr>
          <p:cNvPr id="5" name="Group 89"/>
          <p:cNvGrpSpPr/>
          <p:nvPr/>
        </p:nvGrpSpPr>
        <p:grpSpPr>
          <a:xfrm>
            <a:off x="6096000" y="3332398"/>
            <a:ext cx="4837237" cy="642479"/>
            <a:chOff x="5831273" y="4278292"/>
            <a:chExt cx="4837237" cy="642478"/>
          </a:xfrm>
        </p:grpSpPr>
        <p:grpSp>
          <p:nvGrpSpPr>
            <p:cNvPr id="34" name="Group 67"/>
            <p:cNvGrpSpPr/>
            <p:nvPr/>
          </p:nvGrpSpPr>
          <p:grpSpPr>
            <a:xfrm>
              <a:off x="5831273" y="4294731"/>
              <a:ext cx="609600" cy="609600"/>
              <a:chOff x="5831273" y="5140838"/>
              <a:chExt cx="609600" cy="609600"/>
            </a:xfrm>
          </p:grpSpPr>
          <p:sp>
            <p:nvSpPr>
              <p:cNvPr id="38" name="Oval 68"/>
              <p:cNvSpPr/>
              <p:nvPr/>
            </p:nvSpPr>
            <p:spPr>
              <a:xfrm>
                <a:off x="5831273" y="5140838"/>
                <a:ext cx="609600" cy="609600"/>
              </a:xfrm>
              <a:prstGeom prst="ellipse">
                <a:avLst/>
              </a:prstGeom>
              <a:solidFill>
                <a:schemeClr val="bg1"/>
              </a:solidFill>
              <a:ln w="12700" cap="flat" cmpd="sng" algn="ctr">
                <a:solidFill>
                  <a:schemeClr val="accent4">
                    <a:lumMod val="100000"/>
                  </a:schemeClr>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sp>
            <p:nvSpPr>
              <p:cNvPr id="39" name="Oval 69"/>
              <p:cNvSpPr/>
              <p:nvPr/>
            </p:nvSpPr>
            <p:spPr>
              <a:xfrm>
                <a:off x="5917446" y="5227013"/>
                <a:ext cx="437252" cy="437252"/>
              </a:xfrm>
              <a:prstGeom prst="ellipse">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35" name="Group 70"/>
            <p:cNvGrpSpPr/>
            <p:nvPr/>
          </p:nvGrpSpPr>
          <p:grpSpPr>
            <a:xfrm>
              <a:off x="6440873" y="4278292"/>
              <a:ext cx="4227637" cy="642478"/>
              <a:chOff x="7284132" y="5074715"/>
              <a:chExt cx="2262955" cy="642478"/>
            </a:xfrm>
          </p:grpSpPr>
          <p:sp>
            <p:nvSpPr>
              <p:cNvPr id="36" name="TextBox 71"/>
              <p:cNvSpPr txBox="1"/>
              <p:nvPr/>
            </p:nvSpPr>
            <p:spPr>
              <a:xfrm>
                <a:off x="7284132" y="5074715"/>
                <a:ext cx="2262955" cy="291403"/>
              </a:xfrm>
              <a:prstGeom prst="rect">
                <a:avLst/>
              </a:prstGeom>
              <a:noFill/>
              <a:ln w="12700" cap="flat" cmpd="sng" algn="ctr">
                <a:noFill/>
                <a:prstDash val="solid"/>
                <a:round/>
                <a:headEnd type="none" w="med" len="med"/>
                <a:tailEnd type="none" w="med" len="med"/>
              </a:ln>
              <a:extLst>
                <a:ext uri="{91240B29-F687-4F45-9708-019B960494DF}">
                  <a14:hiddenLine xmlns:a14="http://schemas.microsoft.com/office/drawing/2010/main" w="12700" cap="flat" cmpd="sng" algn="ctr">
                    <a:solidFill>
                      <a:schemeClr val="accent4">
                        <a:lumMod val="100000"/>
                      </a:schemeClr>
                    </a:solidFill>
                    <a:prstDash val="solid"/>
                    <a:round/>
                    <a:headEnd type="none" w="med" len="med"/>
                    <a:tailEnd type="none" w="med" len="med"/>
                  </a14:hiddenLine>
                </a:ext>
              </a:extLst>
            </p:spPr>
            <p:txBody>
              <a:bodyPr wrap="none" lIns="480000" tIns="0" rIns="384000" bIns="0" anchor="ctr" anchorCtr="0">
                <a:normAutofit fontScale="92500" lnSpcReduction="10000"/>
              </a:bodyPr>
              <a:lstStyle/>
              <a:p>
                <a:r>
                  <a:rPr lang="zh-CN" altLang="en-US" sz="2133" b="1">
                    <a:solidFill>
                      <a:schemeClr val="bg1">
                        <a:lumMod val="50000"/>
                      </a:schemeClr>
                    </a:solidFill>
                    <a:latin typeface="微软雅黑" panose="020B0503020204020204" pitchFamily="34" charset="-122"/>
                    <a:ea typeface="微软雅黑" panose="020B0503020204020204" pitchFamily="34" charset="-122"/>
                  </a:rPr>
                  <a:t>Title text presets</a:t>
                </a:r>
              </a:p>
            </p:txBody>
          </p:sp>
          <p:sp>
            <p:nvSpPr>
              <p:cNvPr id="37" name="TextBox 72"/>
              <p:cNvSpPr txBox="1">
                <a:spLocks/>
              </p:cNvSpPr>
              <p:nvPr/>
            </p:nvSpPr>
            <p:spPr>
              <a:xfrm>
                <a:off x="7284132" y="5366119"/>
                <a:ext cx="2262955" cy="351074"/>
              </a:xfrm>
              <a:prstGeom prst="rect">
                <a:avLst/>
              </a:prstGeom>
            </p:spPr>
            <p:txBody>
              <a:bodyPr vert="horz" wrap="square" lIns="480000" tIns="0" rIns="384000" bIns="0" anchor="ctr" anchorCtr="0">
                <a:normAutofit fontScale="77500" lnSpcReduction="20000"/>
              </a:bodyPr>
              <a:lstStyle/>
              <a:p>
                <a:pPr algn="l">
                  <a:lnSpc>
                    <a:spcPct val="120000"/>
                  </a:lnSpc>
                </a:pPr>
                <a:r>
                  <a:rPr lang="zh-CN" altLang="en-US" sz="1400">
                    <a:solidFill>
                      <a:schemeClr val="bg1">
                        <a:lumMod val="50000"/>
                      </a:schemeClr>
                    </a:solidFill>
                    <a:latin typeface="微软雅黑" panose="020B0503020204020204" pitchFamily="34" charset="-122"/>
                    <a:ea typeface="微软雅黑" panose="020B0503020204020204" pitchFamily="34" charset="-122"/>
                  </a:rPr>
                  <a:t>This section is displayed as a text layout place (theme font is recommended)</a:t>
                </a:r>
              </a:p>
            </p:txBody>
          </p:sp>
        </p:grpSp>
      </p:grpSp>
      <p:grpSp>
        <p:nvGrpSpPr>
          <p:cNvPr id="6" name="Group 90"/>
          <p:cNvGrpSpPr/>
          <p:nvPr/>
        </p:nvGrpSpPr>
        <p:grpSpPr>
          <a:xfrm>
            <a:off x="6096000" y="2438018"/>
            <a:ext cx="4837237" cy="642479"/>
            <a:chOff x="5831273" y="3477735"/>
            <a:chExt cx="4837237" cy="642478"/>
          </a:xfrm>
        </p:grpSpPr>
        <p:grpSp>
          <p:nvGrpSpPr>
            <p:cNvPr id="28" name="Group 64"/>
            <p:cNvGrpSpPr/>
            <p:nvPr/>
          </p:nvGrpSpPr>
          <p:grpSpPr>
            <a:xfrm>
              <a:off x="5831273" y="3494174"/>
              <a:ext cx="609600" cy="609600"/>
              <a:chOff x="5831273" y="4138950"/>
              <a:chExt cx="609600" cy="609600"/>
            </a:xfrm>
          </p:grpSpPr>
          <p:sp>
            <p:nvSpPr>
              <p:cNvPr id="32" name="Oval 65"/>
              <p:cNvSpPr/>
              <p:nvPr/>
            </p:nvSpPr>
            <p:spPr>
              <a:xfrm>
                <a:off x="5831273" y="4138950"/>
                <a:ext cx="609600" cy="609600"/>
              </a:xfrm>
              <a:prstGeom prst="ellipse">
                <a:avLst/>
              </a:prstGeom>
              <a:solidFill>
                <a:schemeClr val="bg1"/>
              </a:solidFill>
              <a:ln w="12700" cap="flat" cmpd="sng" algn="ctr">
                <a:solidFill>
                  <a:schemeClr val="accent3">
                    <a:lumMod val="100000"/>
                  </a:schemeClr>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Oval 66"/>
              <p:cNvSpPr/>
              <p:nvPr/>
            </p:nvSpPr>
            <p:spPr>
              <a:xfrm>
                <a:off x="5917446" y="4225125"/>
                <a:ext cx="437252" cy="437252"/>
              </a:xfrm>
              <a:prstGeom prst="ellipse">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9" name="Group 73"/>
            <p:cNvGrpSpPr/>
            <p:nvPr/>
          </p:nvGrpSpPr>
          <p:grpSpPr>
            <a:xfrm>
              <a:off x="6440873" y="3477735"/>
              <a:ext cx="4227637" cy="642478"/>
              <a:chOff x="7284132" y="5074715"/>
              <a:chExt cx="2262955" cy="642478"/>
            </a:xfrm>
          </p:grpSpPr>
          <p:sp>
            <p:nvSpPr>
              <p:cNvPr id="30" name="TextBox 74"/>
              <p:cNvSpPr txBox="1"/>
              <p:nvPr/>
            </p:nvSpPr>
            <p:spPr>
              <a:xfrm>
                <a:off x="7284132" y="5074715"/>
                <a:ext cx="2262955" cy="291403"/>
              </a:xfrm>
              <a:prstGeom prst="rect">
                <a:avLst/>
              </a:prstGeom>
              <a:noFill/>
              <a:ln w="12700" cap="flat" cmpd="sng" algn="ctr">
                <a:noFill/>
                <a:prstDash val="solid"/>
                <a:round/>
                <a:headEnd type="none" w="med" len="med"/>
                <a:tailEnd type="none" w="med" len="med"/>
              </a:ln>
              <a:extLst>
                <a:ext uri="{91240B29-F687-4F45-9708-019B960494DF}">
                  <a14:hiddenLine xmlns:a14="http://schemas.microsoft.com/office/drawing/2010/main" w="12700" cap="flat" cmpd="sng" algn="ctr">
                    <a:solidFill>
                      <a:schemeClr val="accent4">
                        <a:lumMod val="100000"/>
                      </a:schemeClr>
                    </a:solidFill>
                    <a:prstDash val="solid"/>
                    <a:round/>
                    <a:headEnd type="none" w="med" len="med"/>
                    <a:tailEnd type="none" w="med" len="med"/>
                  </a14:hiddenLine>
                </a:ext>
              </a:extLst>
            </p:spPr>
            <p:txBody>
              <a:bodyPr wrap="none" lIns="480000" tIns="0" rIns="384000" bIns="0" anchor="ctr" anchorCtr="0">
                <a:normAutofit fontScale="92500" lnSpcReduction="10000"/>
              </a:bodyPr>
              <a:lstStyle/>
              <a:p>
                <a:r>
                  <a:rPr lang="zh-CN" altLang="en-US" sz="2133" b="1">
                    <a:solidFill>
                      <a:schemeClr val="bg1">
                        <a:lumMod val="50000"/>
                      </a:schemeClr>
                    </a:solidFill>
                    <a:latin typeface="微软雅黑" panose="020B0503020204020204" pitchFamily="34" charset="-122"/>
                    <a:ea typeface="微软雅黑" panose="020B0503020204020204" pitchFamily="34" charset="-122"/>
                  </a:rPr>
                  <a:t>Title text presets</a:t>
                </a:r>
              </a:p>
            </p:txBody>
          </p:sp>
          <p:sp>
            <p:nvSpPr>
              <p:cNvPr id="31" name="TextBox 75"/>
              <p:cNvSpPr txBox="1">
                <a:spLocks/>
              </p:cNvSpPr>
              <p:nvPr/>
            </p:nvSpPr>
            <p:spPr>
              <a:xfrm>
                <a:off x="7284132" y="5366119"/>
                <a:ext cx="2262955" cy="351074"/>
              </a:xfrm>
              <a:prstGeom prst="rect">
                <a:avLst/>
              </a:prstGeom>
            </p:spPr>
            <p:txBody>
              <a:bodyPr vert="horz" wrap="square" lIns="480000" tIns="0" rIns="384000" bIns="0" anchor="ctr" anchorCtr="0">
                <a:normAutofit fontScale="77500" lnSpcReduction="20000"/>
              </a:bodyPr>
              <a:lstStyle/>
              <a:p>
                <a:pPr algn="l">
                  <a:lnSpc>
                    <a:spcPct val="120000"/>
                  </a:lnSpc>
                </a:pPr>
                <a:r>
                  <a:rPr lang="zh-CN" altLang="en-US" sz="1400">
                    <a:solidFill>
                      <a:schemeClr val="bg1">
                        <a:lumMod val="50000"/>
                      </a:schemeClr>
                    </a:solidFill>
                    <a:latin typeface="微软雅黑" panose="020B0503020204020204" pitchFamily="34" charset="-122"/>
                    <a:ea typeface="微软雅黑" panose="020B0503020204020204" pitchFamily="34" charset="-122"/>
                  </a:rPr>
                  <a:t>This section is displayed as a text layout place (theme font is recommended)</a:t>
                </a:r>
              </a:p>
            </p:txBody>
          </p:sp>
        </p:grpSp>
      </p:grpSp>
      <p:grpSp>
        <p:nvGrpSpPr>
          <p:cNvPr id="7" name="Group 91"/>
          <p:cNvGrpSpPr/>
          <p:nvPr/>
        </p:nvGrpSpPr>
        <p:grpSpPr>
          <a:xfrm>
            <a:off x="6096000" y="1543638"/>
            <a:ext cx="4837237" cy="642479"/>
            <a:chOff x="5831273" y="2307867"/>
            <a:chExt cx="4837237" cy="642478"/>
          </a:xfrm>
        </p:grpSpPr>
        <p:grpSp>
          <p:nvGrpSpPr>
            <p:cNvPr id="22" name="Group 61"/>
            <p:cNvGrpSpPr/>
            <p:nvPr/>
          </p:nvGrpSpPr>
          <p:grpSpPr>
            <a:xfrm>
              <a:off x="5831273" y="2324306"/>
              <a:ext cx="609600" cy="609600"/>
              <a:chOff x="5831273" y="3137061"/>
              <a:chExt cx="609600" cy="609600"/>
            </a:xfrm>
          </p:grpSpPr>
          <p:sp>
            <p:nvSpPr>
              <p:cNvPr id="26" name="Oval 62"/>
              <p:cNvSpPr/>
              <p:nvPr/>
            </p:nvSpPr>
            <p:spPr>
              <a:xfrm>
                <a:off x="5831273" y="3137061"/>
                <a:ext cx="609600" cy="609600"/>
              </a:xfrm>
              <a:prstGeom prst="ellipse">
                <a:avLst/>
              </a:prstGeom>
              <a:noFill/>
              <a:ln w="12700" cap="flat" cmpd="sng" algn="ctr">
                <a:solidFill>
                  <a:schemeClr val="accent2">
                    <a:lumMod val="100000"/>
                  </a:schemeClr>
                </a:solidFill>
                <a:prstDash val="solid"/>
                <a:miter lim="800000"/>
                <a:headEnd type="none" w="med" len="med"/>
                <a:tailEnd type="none" w="med" len="med"/>
              </a:ln>
              <a:effectLst/>
              <a:extLst>
                <a:ext uri="{909E8E84-426E-40DD-AFC4-6F175D3DCCD1}">
                  <a14:hiddenFill xmlns:a14="http://schemas.microsoft.com/office/drawing/2010/main">
                    <a:solidFill>
                      <a:schemeClr val="bg2"/>
                    </a:solidFill>
                  </a14:hiddenFill>
                </a:ext>
              </a:extLst>
            </p:spPr>
            <p:style>
              <a:lnRef idx="1">
                <a:schemeClr val="accent1"/>
              </a:lnRef>
              <a:fillRef idx="3">
                <a:schemeClr val="accent1"/>
              </a:fillRef>
              <a:effectRef idx="2">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Oval 63"/>
              <p:cNvSpPr/>
              <p:nvPr/>
            </p:nvSpPr>
            <p:spPr>
              <a:xfrm>
                <a:off x="5917446" y="3223236"/>
                <a:ext cx="437252" cy="43725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3" name="Group 76"/>
            <p:cNvGrpSpPr/>
            <p:nvPr/>
          </p:nvGrpSpPr>
          <p:grpSpPr>
            <a:xfrm>
              <a:off x="6440873" y="2307867"/>
              <a:ext cx="4227637" cy="642478"/>
              <a:chOff x="7284132" y="5074715"/>
              <a:chExt cx="2262955" cy="642478"/>
            </a:xfrm>
          </p:grpSpPr>
          <p:sp>
            <p:nvSpPr>
              <p:cNvPr id="24" name="TextBox 77"/>
              <p:cNvSpPr txBox="1"/>
              <p:nvPr/>
            </p:nvSpPr>
            <p:spPr>
              <a:xfrm>
                <a:off x="7284132" y="5074715"/>
                <a:ext cx="2262955" cy="291403"/>
              </a:xfrm>
              <a:prstGeom prst="rect">
                <a:avLst/>
              </a:prstGeom>
              <a:noFill/>
              <a:ln w="12700" cap="flat" cmpd="sng" algn="ctr">
                <a:noFill/>
                <a:prstDash val="solid"/>
                <a:round/>
                <a:headEnd type="none" w="med" len="med"/>
                <a:tailEnd type="none" w="med" len="med"/>
              </a:ln>
              <a:extLst>
                <a:ext uri="{91240B29-F687-4F45-9708-019B960494DF}">
                  <a14:hiddenLine xmlns:a14="http://schemas.microsoft.com/office/drawing/2010/main" w="12700" cap="flat" cmpd="sng" algn="ctr">
                    <a:solidFill>
                      <a:schemeClr val="accent4">
                        <a:lumMod val="100000"/>
                      </a:schemeClr>
                    </a:solidFill>
                    <a:prstDash val="solid"/>
                    <a:round/>
                    <a:headEnd type="none" w="med" len="med"/>
                    <a:tailEnd type="none" w="med" len="med"/>
                  </a14:hiddenLine>
                </a:ext>
              </a:extLst>
            </p:spPr>
            <p:txBody>
              <a:bodyPr wrap="none" lIns="480000" tIns="0" rIns="384000" bIns="0" anchor="ctr" anchorCtr="0">
                <a:normAutofit fontScale="92500" lnSpcReduction="10000"/>
              </a:bodyPr>
              <a:lstStyle/>
              <a:p>
                <a:r>
                  <a:rPr lang="zh-CN" altLang="en-US" sz="2133" b="1" dirty="0">
                    <a:solidFill>
                      <a:schemeClr val="bg1">
                        <a:lumMod val="50000"/>
                      </a:schemeClr>
                    </a:solidFill>
                    <a:latin typeface="微软雅黑" panose="020B0503020204020204" pitchFamily="34" charset="-122"/>
                    <a:ea typeface="微软雅黑" panose="020B0503020204020204" pitchFamily="34" charset="-122"/>
                  </a:rPr>
                  <a:t>Title text presets</a:t>
                </a:r>
              </a:p>
            </p:txBody>
          </p:sp>
          <p:sp>
            <p:nvSpPr>
              <p:cNvPr id="25" name="TextBox 78"/>
              <p:cNvSpPr txBox="1">
                <a:spLocks/>
              </p:cNvSpPr>
              <p:nvPr/>
            </p:nvSpPr>
            <p:spPr>
              <a:xfrm>
                <a:off x="7284132" y="5366119"/>
                <a:ext cx="2262955" cy="351074"/>
              </a:xfrm>
              <a:prstGeom prst="rect">
                <a:avLst/>
              </a:prstGeom>
            </p:spPr>
            <p:txBody>
              <a:bodyPr vert="horz" wrap="square" lIns="480000" tIns="0" rIns="384000" bIns="0" anchor="ctr" anchorCtr="0">
                <a:normAutofit fontScale="77500" lnSpcReduction="20000"/>
              </a:bodyPr>
              <a:lstStyle/>
              <a:p>
                <a:pPr algn="l">
                  <a:lnSpc>
                    <a:spcPct val="120000"/>
                  </a:lnSpc>
                </a:pPr>
                <a:r>
                  <a:rPr lang="zh-CN" altLang="en-US" sz="1400">
                    <a:solidFill>
                      <a:schemeClr val="bg1">
                        <a:lumMod val="50000"/>
                      </a:schemeClr>
                    </a:solidFill>
                    <a:latin typeface="微软雅黑" panose="020B0503020204020204" pitchFamily="34" charset="-122"/>
                    <a:ea typeface="微软雅黑" panose="020B0503020204020204" pitchFamily="34" charset="-122"/>
                  </a:rPr>
                  <a:t>This section is displayed as a text layout place (theme font is recommended)</a:t>
                </a:r>
              </a:p>
            </p:txBody>
          </p:sp>
        </p:grpSp>
      </p:grpSp>
      <p:grpSp>
        <p:nvGrpSpPr>
          <p:cNvPr id="8" name="Group 92"/>
          <p:cNvGrpSpPr/>
          <p:nvPr/>
        </p:nvGrpSpPr>
        <p:grpSpPr>
          <a:xfrm>
            <a:off x="6096000" y="649258"/>
            <a:ext cx="4837237" cy="642479"/>
            <a:chOff x="5831273" y="1576357"/>
            <a:chExt cx="4837237" cy="642478"/>
          </a:xfrm>
        </p:grpSpPr>
        <p:grpSp>
          <p:nvGrpSpPr>
            <p:cNvPr id="16" name="Group 58"/>
            <p:cNvGrpSpPr/>
            <p:nvPr/>
          </p:nvGrpSpPr>
          <p:grpSpPr>
            <a:xfrm>
              <a:off x="5831273" y="1592796"/>
              <a:ext cx="609600" cy="609600"/>
              <a:chOff x="5831273" y="2135171"/>
              <a:chExt cx="609600" cy="609600"/>
            </a:xfrm>
          </p:grpSpPr>
          <p:sp>
            <p:nvSpPr>
              <p:cNvPr id="20" name="Oval 59"/>
              <p:cNvSpPr/>
              <p:nvPr/>
            </p:nvSpPr>
            <p:spPr>
              <a:xfrm>
                <a:off x="5831273" y="2135171"/>
                <a:ext cx="609600" cy="609600"/>
              </a:xfrm>
              <a:prstGeom prst="ellipse">
                <a:avLst/>
              </a:prstGeom>
              <a:solidFill>
                <a:schemeClr val="bg1"/>
              </a:solidFill>
              <a:ln w="12700" cap="flat" cmpd="sng" algn="ctr">
                <a:solidFill>
                  <a:schemeClr val="accent1">
                    <a:lumMod val="100000"/>
                  </a:schemeClr>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Oval 60"/>
              <p:cNvSpPr/>
              <p:nvPr/>
            </p:nvSpPr>
            <p:spPr>
              <a:xfrm>
                <a:off x="5917446" y="2221346"/>
                <a:ext cx="437252" cy="437252"/>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7" name="Group 79"/>
            <p:cNvGrpSpPr/>
            <p:nvPr/>
          </p:nvGrpSpPr>
          <p:grpSpPr>
            <a:xfrm>
              <a:off x="6440873" y="1576357"/>
              <a:ext cx="4227637" cy="642478"/>
              <a:chOff x="7284132" y="5074715"/>
              <a:chExt cx="2262955" cy="642478"/>
            </a:xfrm>
          </p:grpSpPr>
          <p:sp>
            <p:nvSpPr>
              <p:cNvPr id="18" name="TextBox 80"/>
              <p:cNvSpPr txBox="1"/>
              <p:nvPr/>
            </p:nvSpPr>
            <p:spPr>
              <a:xfrm>
                <a:off x="7284132" y="5074715"/>
                <a:ext cx="2262955" cy="291403"/>
              </a:xfrm>
              <a:prstGeom prst="rect">
                <a:avLst/>
              </a:prstGeom>
              <a:noFill/>
              <a:ln w="12700" cap="flat" cmpd="sng" algn="ctr">
                <a:noFill/>
                <a:prstDash val="solid"/>
                <a:round/>
                <a:headEnd type="none" w="med" len="med"/>
                <a:tailEnd type="none" w="med" len="med"/>
              </a:ln>
              <a:extLst>
                <a:ext uri="{91240B29-F687-4F45-9708-019B960494DF}">
                  <a14:hiddenLine xmlns:a14="http://schemas.microsoft.com/office/drawing/2010/main" w="12700" cap="flat" cmpd="sng" algn="ctr">
                    <a:solidFill>
                      <a:schemeClr val="accent4">
                        <a:lumMod val="100000"/>
                      </a:schemeClr>
                    </a:solidFill>
                    <a:prstDash val="solid"/>
                    <a:round/>
                    <a:headEnd type="none" w="med" len="med"/>
                    <a:tailEnd type="none" w="med" len="med"/>
                  </a14:hiddenLine>
                </a:ext>
              </a:extLst>
            </p:spPr>
            <p:txBody>
              <a:bodyPr wrap="none" lIns="480000" tIns="0" rIns="384000" bIns="0" anchor="ctr" anchorCtr="0">
                <a:normAutofit fontScale="92500" lnSpcReduction="10000"/>
              </a:bodyPr>
              <a:lstStyle/>
              <a:p>
                <a:r>
                  <a:rPr lang="zh-CN" altLang="en-US" sz="2133" b="1">
                    <a:solidFill>
                      <a:schemeClr val="bg1">
                        <a:lumMod val="50000"/>
                      </a:schemeClr>
                    </a:solidFill>
                    <a:latin typeface="微软雅黑" panose="020B0503020204020204" pitchFamily="34" charset="-122"/>
                    <a:ea typeface="微软雅黑" panose="020B0503020204020204" pitchFamily="34" charset="-122"/>
                  </a:rPr>
                  <a:t>Title text presets</a:t>
                </a:r>
              </a:p>
            </p:txBody>
          </p:sp>
          <p:sp>
            <p:nvSpPr>
              <p:cNvPr id="19" name="TextBox 81"/>
              <p:cNvSpPr txBox="1">
                <a:spLocks/>
              </p:cNvSpPr>
              <p:nvPr/>
            </p:nvSpPr>
            <p:spPr>
              <a:xfrm>
                <a:off x="7284132" y="5366119"/>
                <a:ext cx="2262955" cy="351074"/>
              </a:xfrm>
              <a:prstGeom prst="rect">
                <a:avLst/>
              </a:prstGeom>
            </p:spPr>
            <p:txBody>
              <a:bodyPr vert="horz" wrap="square" lIns="480000" tIns="0" rIns="384000" bIns="0" anchor="ctr" anchorCtr="0">
                <a:normAutofit fontScale="77500" lnSpcReduction="20000"/>
              </a:bodyPr>
              <a:lstStyle/>
              <a:p>
                <a:pPr algn="l">
                  <a:lnSpc>
                    <a:spcPct val="120000"/>
                  </a:lnSpc>
                </a:pPr>
                <a:r>
                  <a:rPr lang="zh-CN" altLang="en-US" sz="1400">
                    <a:solidFill>
                      <a:schemeClr val="bg1">
                        <a:lumMod val="50000"/>
                      </a:schemeClr>
                    </a:solidFill>
                    <a:latin typeface="微软雅黑" panose="020B0503020204020204" pitchFamily="34" charset="-122"/>
                    <a:ea typeface="微软雅黑" panose="020B0503020204020204" pitchFamily="34" charset="-122"/>
                  </a:rPr>
                  <a:t>This section is displayed as a text layout place (theme font is recommended)</a:t>
                </a:r>
              </a:p>
            </p:txBody>
          </p:sp>
        </p:grpSp>
      </p:grpSp>
      <p:grpSp>
        <p:nvGrpSpPr>
          <p:cNvPr id="9" name="Group 88"/>
          <p:cNvGrpSpPr/>
          <p:nvPr/>
        </p:nvGrpSpPr>
        <p:grpSpPr>
          <a:xfrm>
            <a:off x="6096000" y="4226777"/>
            <a:ext cx="4837237" cy="642479"/>
            <a:chOff x="5831273" y="5153876"/>
            <a:chExt cx="4837237" cy="642478"/>
          </a:xfrm>
        </p:grpSpPr>
        <p:grpSp>
          <p:nvGrpSpPr>
            <p:cNvPr id="10" name="Group 82"/>
            <p:cNvGrpSpPr/>
            <p:nvPr/>
          </p:nvGrpSpPr>
          <p:grpSpPr>
            <a:xfrm>
              <a:off x="5831273" y="5170315"/>
              <a:ext cx="609600" cy="609600"/>
              <a:chOff x="5831273" y="5140838"/>
              <a:chExt cx="609600" cy="609600"/>
            </a:xfrm>
          </p:grpSpPr>
          <p:sp>
            <p:nvSpPr>
              <p:cNvPr id="14" name="Oval 83"/>
              <p:cNvSpPr/>
              <p:nvPr/>
            </p:nvSpPr>
            <p:spPr>
              <a:xfrm>
                <a:off x="5831273" y="5140838"/>
                <a:ext cx="609600" cy="609600"/>
              </a:xfrm>
              <a:prstGeom prst="ellipse">
                <a:avLst/>
              </a:prstGeom>
              <a:noFill/>
              <a:ln w="12700" cap="flat" cmpd="sng" algn="ctr">
                <a:solidFill>
                  <a:schemeClr val="accent5">
                    <a:lumMod val="100000"/>
                  </a:schemeClr>
                </a:solidFill>
                <a:prstDash val="solid"/>
                <a:miter lim="800000"/>
                <a:headEnd type="none" w="med" len="med"/>
                <a:tailEnd type="none" w="med" len="med"/>
              </a:ln>
              <a:effectLst/>
              <a:extLst>
                <a:ext uri="{909E8E84-426E-40DD-AFC4-6F175D3DCCD1}">
                  <a14:hiddenFill xmlns:a14="http://schemas.microsoft.com/office/drawing/2010/main">
                    <a:solidFill>
                      <a:schemeClr val="accent5">
                        <a:lumMod val="100000"/>
                      </a:schemeClr>
                    </a:solidFill>
                  </a14:hiddenFill>
                </a:ext>
              </a:extLst>
            </p:spPr>
            <p:style>
              <a:lnRef idx="1">
                <a:schemeClr val="accent1"/>
              </a:lnRef>
              <a:fillRef idx="3">
                <a:schemeClr val="accent1"/>
              </a:fillRef>
              <a:effectRef idx="2">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Oval 84"/>
              <p:cNvSpPr/>
              <p:nvPr/>
            </p:nvSpPr>
            <p:spPr>
              <a:xfrm>
                <a:off x="5917446" y="5227013"/>
                <a:ext cx="437252" cy="437252"/>
              </a:xfrm>
              <a:prstGeom prst="ellipse">
                <a:avLst/>
              </a:prstGeom>
              <a:solidFill>
                <a:schemeClr val="accent5">
                  <a:lumMod val="100000"/>
                </a:schemeClr>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5">
                        <a:lumMod val="100000"/>
                      </a:schemeClr>
                    </a:solidFill>
                    <a:prstDash val="solid"/>
                    <a:miter lim="800000"/>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1" name="Group 85"/>
            <p:cNvGrpSpPr/>
            <p:nvPr/>
          </p:nvGrpSpPr>
          <p:grpSpPr>
            <a:xfrm>
              <a:off x="6440873" y="5153876"/>
              <a:ext cx="4227637" cy="642478"/>
              <a:chOff x="7284132" y="5074715"/>
              <a:chExt cx="2262955" cy="642478"/>
            </a:xfrm>
          </p:grpSpPr>
          <p:sp>
            <p:nvSpPr>
              <p:cNvPr id="12" name="TextBox 86"/>
              <p:cNvSpPr txBox="1"/>
              <p:nvPr/>
            </p:nvSpPr>
            <p:spPr>
              <a:xfrm>
                <a:off x="7284132" y="5074715"/>
                <a:ext cx="2262955" cy="291403"/>
              </a:xfrm>
              <a:prstGeom prst="rect">
                <a:avLst/>
              </a:prstGeom>
              <a:noFill/>
              <a:ln w="12700" cap="flat" cmpd="sng" algn="ctr">
                <a:noFill/>
                <a:prstDash val="solid"/>
                <a:round/>
                <a:headEnd type="none" w="med" len="med"/>
                <a:tailEnd type="none" w="med" len="med"/>
              </a:ln>
              <a:extLst>
                <a:ext uri="{91240B29-F687-4F45-9708-019B960494DF}">
                  <a14:hiddenLine xmlns:a14="http://schemas.microsoft.com/office/drawing/2010/main" w="12700" cap="flat" cmpd="sng" algn="ctr">
                    <a:solidFill>
                      <a:schemeClr val="accent4">
                        <a:lumMod val="100000"/>
                      </a:schemeClr>
                    </a:solidFill>
                    <a:prstDash val="solid"/>
                    <a:round/>
                    <a:headEnd type="none" w="med" len="med"/>
                    <a:tailEnd type="none" w="med" len="med"/>
                  </a14:hiddenLine>
                </a:ext>
              </a:extLst>
            </p:spPr>
            <p:txBody>
              <a:bodyPr wrap="none" lIns="480000" tIns="0" rIns="384000" bIns="0" anchor="ctr" anchorCtr="0">
                <a:normAutofit fontScale="92500" lnSpcReduction="10000"/>
              </a:bodyPr>
              <a:lstStyle/>
              <a:p>
                <a:r>
                  <a:rPr lang="zh-CN" altLang="en-US" sz="2133" b="1">
                    <a:solidFill>
                      <a:schemeClr val="bg1">
                        <a:lumMod val="50000"/>
                      </a:schemeClr>
                    </a:solidFill>
                    <a:latin typeface="微软雅黑" panose="020B0503020204020204" pitchFamily="34" charset="-122"/>
                    <a:ea typeface="微软雅黑" panose="020B0503020204020204" pitchFamily="34" charset="-122"/>
                  </a:rPr>
                  <a:t>Title text presets</a:t>
                </a:r>
              </a:p>
            </p:txBody>
          </p:sp>
          <p:sp>
            <p:nvSpPr>
              <p:cNvPr id="13" name="TextBox 87"/>
              <p:cNvSpPr txBox="1">
                <a:spLocks/>
              </p:cNvSpPr>
              <p:nvPr/>
            </p:nvSpPr>
            <p:spPr>
              <a:xfrm>
                <a:off x="7284132" y="5366119"/>
                <a:ext cx="2262955" cy="351074"/>
              </a:xfrm>
              <a:prstGeom prst="rect">
                <a:avLst/>
              </a:prstGeom>
            </p:spPr>
            <p:txBody>
              <a:bodyPr vert="horz" wrap="square" lIns="480000" tIns="0" rIns="384000" bIns="0" anchor="ctr" anchorCtr="0">
                <a:normAutofit fontScale="77500" lnSpcReduction="20000"/>
              </a:bodyPr>
              <a:lstStyle/>
              <a:p>
                <a:pPr algn="l">
                  <a:lnSpc>
                    <a:spcPct val="120000"/>
                  </a:lnSpc>
                </a:pPr>
                <a:r>
                  <a:rPr lang="zh-CN" altLang="en-US" sz="1400">
                    <a:solidFill>
                      <a:schemeClr val="bg1">
                        <a:lumMod val="50000"/>
                      </a:schemeClr>
                    </a:solidFill>
                    <a:latin typeface="微软雅黑" panose="020B0503020204020204" pitchFamily="34" charset="-122"/>
                    <a:ea typeface="微软雅黑" panose="020B0503020204020204" pitchFamily="34" charset="-122"/>
                  </a:rPr>
                  <a:t>This section is displayed as a text layout place (theme font is recommended)</a:t>
                </a:r>
              </a:p>
            </p:txBody>
          </p:sp>
        </p:grpSp>
      </p:grpSp>
      <p:pic>
        <p:nvPicPr>
          <p:cNvPr id="75" name="图片 74">
            <a:extLst>
              <a:ext uri="{FF2B5EF4-FFF2-40B4-BE49-F238E27FC236}">
                <a16:creationId xmlns:a16="http://schemas.microsoft.com/office/drawing/2014/main" id="{5D8AE4C1-AB16-4DF7-A31A-F7D798B48B65}"/>
              </a:ext>
            </a:extLst>
          </p:cNvPr>
          <p:cNvPicPr>
            <a:picLocks noChangeAspect="1"/>
          </p:cNvPicPr>
          <p:nvPr/>
        </p:nvPicPr>
        <p:blipFill rotWithShape="1">
          <a:blip r:embed="rId2">
            <a:extLst>
              <a:ext uri="{28A0092B-C50C-407E-A947-70E740481C1C}">
                <a14:useLocalDpi xmlns:a14="http://schemas.microsoft.com/office/drawing/2010/main" val="0"/>
              </a:ext>
            </a:extLst>
          </a:blip>
          <a:srcRect l="2174" t="10676" r="2174"/>
          <a:stretch/>
        </p:blipFill>
        <p:spPr>
          <a:xfrm>
            <a:off x="0" y="0"/>
            <a:ext cx="12192000" cy="6858000"/>
          </a:xfrm>
          <a:prstGeom prst="rect">
            <a:avLst/>
          </a:prstGeom>
        </p:spPr>
      </p:pic>
    </p:spTree>
    <p:extLst>
      <p:ext uri="{BB962C8B-B14F-4D97-AF65-F5344CB8AC3E}">
        <p14:creationId xmlns:p14="http://schemas.microsoft.com/office/powerpoint/2010/main" val="3983358636"/>
      </p:ext>
    </p:extLst>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a16="http://schemas.microsoft.com/office/drawing/2014/main" xmlns:a14="http://schemas.microsoft.com/office/drawing/2010/main"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719139" y="1400485"/>
            <a:ext cx="1908213" cy="3219115"/>
            <a:chOff x="539354" y="1507564"/>
            <a:chExt cx="1431160" cy="2414336"/>
          </a:xfrm>
        </p:grpSpPr>
        <p:sp>
          <p:nvSpPr>
            <p:cNvPr id="8" name="Rectangle: Rounded Corners 4"/>
            <p:cNvSpPr/>
            <p:nvPr/>
          </p:nvSpPr>
          <p:spPr bwMode="auto">
            <a:xfrm>
              <a:off x="539354" y="1507564"/>
              <a:ext cx="1431159" cy="2414336"/>
            </a:xfrm>
            <a:prstGeom prst="roundRect">
              <a:avLst>
                <a:gd name="adj" fmla="val 6684"/>
              </a:avLst>
            </a:prstGeom>
            <a:solidFill>
              <a:schemeClr val="accent1">
                <a:lumMod val="100000"/>
              </a:schemeClr>
            </a:solidFill>
            <a:ln w="19050">
              <a:noFill/>
              <a:round/>
              <a:headEnd/>
              <a:tailEnd/>
            </a:ln>
          </p:spPr>
          <p:txBody>
            <a:bodyPr rot="0" spcFirstLastPara="0" vert="horz" wrap="none" lIns="121920" tIns="2208000" rIns="121920" bIns="60960" anchor="t" anchorCtr="1" forceAA="0" compatLnSpc="1">
              <a:prstTxWarp prst="textNoShape">
                <a:avLst/>
              </a:prstTxWarp>
              <a:normAutofit/>
            </a:bodyPr>
            <a:lstStyle/>
            <a:p>
              <a:pPr algn="ctr"/>
              <a:r>
                <a:rPr lang="zh-CN" altLang="en-US" sz="1400" b="1">
                  <a:solidFill>
                    <a:schemeClr val="bg1"/>
                  </a:solidFill>
                  <a:latin typeface="微软雅黑" panose="020B0503020204020204" pitchFamily="34" charset="-122"/>
                  <a:ea typeface="微软雅黑" panose="020B0503020204020204" pitchFamily="34" charset="-122"/>
                </a:rPr>
                <a:t>Title text presets</a:t>
              </a:r>
            </a:p>
          </p:txBody>
        </p:sp>
        <p:sp>
          <p:nvSpPr>
            <p:cNvPr id="9" name="Freeform: Shape 14"/>
            <p:cNvSpPr/>
            <p:nvPr/>
          </p:nvSpPr>
          <p:spPr bwMode="auto">
            <a:xfrm>
              <a:off x="1035021" y="1507564"/>
              <a:ext cx="935492" cy="963684"/>
            </a:xfrm>
            <a:custGeom>
              <a:avLst/>
              <a:gdLst>
                <a:gd name="connsiteX0" fmla="*/ 5290 w 1247323"/>
                <a:gd name="connsiteY0" fmla="*/ 0 h 1638297"/>
                <a:gd name="connsiteX1" fmla="*/ 381699 w 1247323"/>
                <a:gd name="connsiteY1" fmla="*/ 0 h 1638297"/>
                <a:gd name="connsiteX2" fmla="*/ 344885 w 1247323"/>
                <a:gd name="connsiteY2" fmla="*/ 100584 h 1638297"/>
                <a:gd name="connsiteX3" fmla="*/ 293217 w 1247323"/>
                <a:gd name="connsiteY3" fmla="*/ 442333 h 1638297"/>
                <a:gd name="connsiteX4" fmla="*/ 1210847 w 1247323"/>
                <a:gd name="connsiteY4" fmla="*/ 1568226 h 1638297"/>
                <a:gd name="connsiteX5" fmla="*/ 1247323 w 1247323"/>
                <a:gd name="connsiteY5" fmla="*/ 1573793 h 1638297"/>
                <a:gd name="connsiteX6" fmla="*/ 1247323 w 1247323"/>
                <a:gd name="connsiteY6" fmla="*/ 1638297 h 1638297"/>
                <a:gd name="connsiteX7" fmla="*/ 1100442 w 1247323"/>
                <a:gd name="connsiteY7" fmla="*/ 1600530 h 1638297"/>
                <a:gd name="connsiteX8" fmla="*/ 0 w 1247323"/>
                <a:gd name="connsiteY8" fmla="*/ 104768 h 1638297"/>
                <a:gd name="connsiteX9" fmla="*/ 5290 w 1247323"/>
                <a:gd name="connsiteY9" fmla="*/ 0 h 1638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7323" h="1638297">
                  <a:moveTo>
                    <a:pt x="5290" y="0"/>
                  </a:moveTo>
                  <a:lnTo>
                    <a:pt x="381699" y="0"/>
                  </a:lnTo>
                  <a:lnTo>
                    <a:pt x="344885" y="100584"/>
                  </a:lnTo>
                  <a:cubicBezTo>
                    <a:pt x="311306" y="208542"/>
                    <a:pt x="293217" y="323325"/>
                    <a:pt x="293217" y="442333"/>
                  </a:cubicBezTo>
                  <a:cubicBezTo>
                    <a:pt x="293217" y="997704"/>
                    <a:pt x="687156" y="1461064"/>
                    <a:pt x="1210847" y="1568226"/>
                  </a:cubicBezTo>
                  <a:lnTo>
                    <a:pt x="1247323" y="1573793"/>
                  </a:lnTo>
                  <a:lnTo>
                    <a:pt x="1247323" y="1638297"/>
                  </a:lnTo>
                  <a:lnTo>
                    <a:pt x="1100442" y="1600530"/>
                  </a:lnTo>
                  <a:cubicBezTo>
                    <a:pt x="462902" y="1402234"/>
                    <a:pt x="0" y="807560"/>
                    <a:pt x="0" y="104768"/>
                  </a:cubicBezTo>
                  <a:lnTo>
                    <a:pt x="5290" y="0"/>
                  </a:lnTo>
                  <a:close/>
                </a:path>
              </a:pathLst>
            </a:custGeom>
            <a:solidFill>
              <a:schemeClr val="accent1">
                <a:lumMod val="60000"/>
                <a:lumOff val="40000"/>
              </a:schemeClr>
            </a:solidFill>
            <a:ln w="19050">
              <a:noFill/>
              <a:round/>
              <a:headEnd/>
              <a:tailEnd/>
            </a:ln>
          </p:spPr>
          <p:txBody>
            <a:bodyPr anchor="ctr"/>
            <a:lstStyle/>
            <a:p>
              <a:pPr algn="ctr"/>
              <a:endParaRPr sz="1400">
                <a:latin typeface="微软雅黑" panose="020B0503020204020204" pitchFamily="34" charset="-122"/>
                <a:ea typeface="微软雅黑" panose="020B0503020204020204" pitchFamily="34" charset="-122"/>
              </a:endParaRPr>
            </a:p>
          </p:txBody>
        </p:sp>
        <p:sp>
          <p:nvSpPr>
            <p:cNvPr id="10" name="Freeform: Shape 11"/>
            <p:cNvSpPr/>
            <p:nvPr/>
          </p:nvSpPr>
          <p:spPr bwMode="auto">
            <a:xfrm>
              <a:off x="1254934" y="1507564"/>
              <a:ext cx="715580" cy="925741"/>
            </a:xfrm>
            <a:custGeom>
              <a:avLst/>
              <a:gdLst>
                <a:gd name="connsiteX0" fmla="*/ 88482 w 954106"/>
                <a:gd name="connsiteY0" fmla="*/ 0 h 1573793"/>
                <a:gd name="connsiteX1" fmla="*/ 826561 w 954106"/>
                <a:gd name="connsiteY1" fmla="*/ 0 h 1573793"/>
                <a:gd name="connsiteX2" fmla="*/ 954106 w 954106"/>
                <a:gd name="connsiteY2" fmla="*/ 127545 h 1573793"/>
                <a:gd name="connsiteX3" fmla="*/ 954106 w 954106"/>
                <a:gd name="connsiteY3" fmla="*/ 1573793 h 1573793"/>
                <a:gd name="connsiteX4" fmla="*/ 917630 w 954106"/>
                <a:gd name="connsiteY4" fmla="*/ 1568226 h 1573793"/>
                <a:gd name="connsiteX5" fmla="*/ 0 w 954106"/>
                <a:gd name="connsiteY5" fmla="*/ 442333 h 1573793"/>
                <a:gd name="connsiteX6" fmla="*/ 51668 w 954106"/>
                <a:gd name="connsiteY6" fmla="*/ 100584 h 1573793"/>
                <a:gd name="connsiteX7" fmla="*/ 88482 w 954106"/>
                <a:gd name="connsiteY7" fmla="*/ 0 h 1573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106" h="1573793">
                  <a:moveTo>
                    <a:pt x="88482" y="0"/>
                  </a:moveTo>
                  <a:lnTo>
                    <a:pt x="826561" y="0"/>
                  </a:lnTo>
                  <a:cubicBezTo>
                    <a:pt x="897002" y="0"/>
                    <a:pt x="954106" y="57104"/>
                    <a:pt x="954106" y="127545"/>
                  </a:cubicBezTo>
                  <a:lnTo>
                    <a:pt x="954106" y="1573793"/>
                  </a:lnTo>
                  <a:lnTo>
                    <a:pt x="917630" y="1568226"/>
                  </a:lnTo>
                  <a:cubicBezTo>
                    <a:pt x="393939" y="1461064"/>
                    <a:pt x="0" y="997704"/>
                    <a:pt x="0" y="442333"/>
                  </a:cubicBezTo>
                  <a:cubicBezTo>
                    <a:pt x="0" y="323325"/>
                    <a:pt x="18089" y="208542"/>
                    <a:pt x="51668" y="100584"/>
                  </a:cubicBezTo>
                  <a:lnTo>
                    <a:pt x="88482" y="0"/>
                  </a:lnTo>
                  <a:close/>
                </a:path>
              </a:pathLst>
            </a:custGeom>
            <a:solidFill>
              <a:schemeClr val="accent1">
                <a:lumMod val="20000"/>
                <a:lumOff val="80000"/>
              </a:schemeClr>
            </a:solidFill>
            <a:ln w="19050">
              <a:noFill/>
              <a:round/>
              <a:headEnd/>
              <a:tailEnd/>
            </a:ln>
          </p:spPr>
          <p:txBody>
            <a:bodyPr anchor="ctr"/>
            <a:lstStyle/>
            <a:p>
              <a:pPr algn="ctr"/>
              <a:endParaRPr sz="1400">
                <a:latin typeface="微软雅黑" panose="020B0503020204020204" pitchFamily="34" charset="-122"/>
                <a:ea typeface="微软雅黑" panose="020B0503020204020204" pitchFamily="34" charset="-122"/>
              </a:endParaRPr>
            </a:p>
          </p:txBody>
        </p:sp>
        <p:sp>
          <p:nvSpPr>
            <p:cNvPr id="23" name="TextBox 38"/>
            <p:cNvSpPr txBox="1"/>
            <p:nvPr/>
          </p:nvSpPr>
          <p:spPr>
            <a:xfrm>
              <a:off x="1393375" y="1515751"/>
              <a:ext cx="491962" cy="530914"/>
            </a:xfrm>
            <a:prstGeom prst="rect">
              <a:avLst/>
            </a:prstGeom>
            <a:noFill/>
          </p:spPr>
          <p:txBody>
            <a:bodyPr wrap="none" anchor="ctr">
              <a:normAutofit/>
            </a:bodyPr>
            <a:lstStyle/>
            <a:p>
              <a:r>
                <a:rPr lang="en-US" altLang="zh-CN" sz="2400">
                  <a:solidFill>
                    <a:schemeClr val="accent1"/>
                  </a:solidFill>
                  <a:latin typeface="微软雅黑" panose="020B0503020204020204" pitchFamily="34" charset="-122"/>
                  <a:ea typeface="微软雅黑" panose="020B0503020204020204" pitchFamily="34" charset="-122"/>
                </a:rPr>
                <a:t>01</a:t>
              </a:r>
            </a:p>
          </p:txBody>
        </p:sp>
        <p:sp>
          <p:nvSpPr>
            <p:cNvPr id="28" name="TextBox 43"/>
            <p:cNvSpPr txBox="1">
              <a:spLocks/>
            </p:cNvSpPr>
            <p:nvPr/>
          </p:nvSpPr>
          <p:spPr>
            <a:xfrm>
              <a:off x="642621" y="3192819"/>
              <a:ext cx="1224625" cy="582909"/>
            </a:xfrm>
            <a:prstGeom prst="rect">
              <a:avLst/>
            </a:prstGeom>
          </p:spPr>
          <p:txBody>
            <a:bodyPr vert="horz" wrap="square" lIns="0" tIns="0" rIns="0" bIns="0" anchor="ctr" anchorCtr="0">
              <a:normAutofit/>
            </a:bodyPr>
            <a:lstStyle/>
            <a:p>
              <a:pPr>
                <a:lnSpc>
                  <a:spcPct val="120000"/>
                </a:lnSpc>
              </a:pPr>
              <a:r>
                <a:rPr lang="zh-CN" altLang="en-US" sz="800" dirty="0">
                  <a:solidFill>
                    <a:schemeClr val="bg1"/>
                  </a:solidFill>
                  <a:latin typeface="微软雅黑" panose="020B0503020204020204" pitchFamily="34" charset="-122"/>
                  <a:ea typeface="微软雅黑" panose="020B0503020204020204" pitchFamily="34" charset="-122"/>
                </a:rPr>
                <a:t>This part of the content is as text</a:t>
              </a:r>
              <a:br>
                <a:rPr lang="zh-CN" altLang="en-US" sz="800" dirty="0">
                  <a:solidFill>
                    <a:schemeClr val="bg1"/>
                  </a:solidFill>
                  <a:latin typeface="微软雅黑" panose="020B0503020204020204" pitchFamily="34" charset="-122"/>
                  <a:ea typeface="微软雅黑" panose="020B0503020204020204" pitchFamily="34" charset="-122"/>
                </a:rPr>
              </a:br>
              <a:r>
                <a:rPr lang="zh-CN" altLang="en-US" sz="800" dirty="0">
                  <a:solidFill>
                    <a:schemeClr val="bg1"/>
                  </a:solidFill>
                  <a:latin typeface="微软雅黑" panose="020B0503020204020204" pitchFamily="34" charset="-122"/>
                  <a:ea typeface="微软雅黑" panose="020B0503020204020204" pitchFamily="34" charset="-122"/>
                </a:rPr>
                <a:t>Layout Occupant Display </a:t>
              </a:r>
              <a:br>
                <a:rPr lang="zh-CN" altLang="en-US" sz="800" dirty="0">
                  <a:solidFill>
                    <a:schemeClr val="bg1"/>
                  </a:solidFill>
                  <a:latin typeface="微软雅黑" panose="020B0503020204020204" pitchFamily="34" charset="-122"/>
                  <a:ea typeface="微软雅黑" panose="020B0503020204020204" pitchFamily="34" charset="-122"/>
                </a:rPr>
              </a:br>
              <a:r>
                <a:rPr lang="zh-CN" altLang="en-US" sz="800" dirty="0">
                  <a:solidFill>
                    <a:schemeClr val="bg1"/>
                  </a:solidFill>
                  <a:latin typeface="微软雅黑" panose="020B0503020204020204" pitchFamily="34" charset="-122"/>
                  <a:ea typeface="微软雅黑" panose="020B0503020204020204" pitchFamily="34" charset="-122"/>
                </a:rPr>
                <a:t>(Theme font is recommended)</a:t>
              </a:r>
            </a:p>
          </p:txBody>
        </p:sp>
      </p:grpSp>
      <p:grpSp>
        <p:nvGrpSpPr>
          <p:cNvPr id="3" name="组合 2"/>
          <p:cNvGrpSpPr/>
          <p:nvPr/>
        </p:nvGrpSpPr>
        <p:grpSpPr>
          <a:xfrm>
            <a:off x="2930575" y="1400485"/>
            <a:ext cx="1908213" cy="3219115"/>
            <a:chOff x="2197931" y="1507564"/>
            <a:chExt cx="1431160" cy="2414336"/>
          </a:xfrm>
        </p:grpSpPr>
        <p:sp>
          <p:nvSpPr>
            <p:cNvPr id="11" name="Rectangle: Rounded Corners 18"/>
            <p:cNvSpPr/>
            <p:nvPr/>
          </p:nvSpPr>
          <p:spPr bwMode="auto">
            <a:xfrm>
              <a:off x="2197931" y="1507564"/>
              <a:ext cx="1431159" cy="2414336"/>
            </a:xfrm>
            <a:prstGeom prst="roundRect">
              <a:avLst>
                <a:gd name="adj" fmla="val 6684"/>
              </a:avLst>
            </a:prstGeom>
            <a:solidFill>
              <a:schemeClr val="accent2"/>
            </a:solidFill>
            <a:ln w="19050">
              <a:noFill/>
              <a:round/>
              <a:headEnd/>
              <a:tailEnd/>
            </a:ln>
          </p:spPr>
          <p:txBody>
            <a:bodyPr rot="0" spcFirstLastPara="0" vert="horz" wrap="none" lIns="121920" tIns="2208000" rIns="121920" bIns="60960" anchor="t" anchorCtr="1" forceAA="0" compatLnSpc="1">
              <a:prstTxWarp prst="textNoShape">
                <a:avLst/>
              </a:prstTxWarp>
              <a:normAutofit/>
            </a:bodyPr>
            <a:lstStyle/>
            <a:p>
              <a:pPr algn="ctr"/>
              <a:r>
                <a:rPr lang="zh-CN" altLang="en-US" sz="1400" b="1">
                  <a:solidFill>
                    <a:schemeClr val="bg1"/>
                  </a:solidFill>
                  <a:latin typeface="微软雅黑" panose="020B0503020204020204" pitchFamily="34" charset="-122"/>
                  <a:ea typeface="微软雅黑" panose="020B0503020204020204" pitchFamily="34" charset="-122"/>
                </a:rPr>
                <a:t>Title text presets</a:t>
              </a:r>
            </a:p>
          </p:txBody>
        </p:sp>
        <p:sp>
          <p:nvSpPr>
            <p:cNvPr id="12" name="Freeform: Shape 19"/>
            <p:cNvSpPr/>
            <p:nvPr/>
          </p:nvSpPr>
          <p:spPr bwMode="auto">
            <a:xfrm>
              <a:off x="2693598" y="1507564"/>
              <a:ext cx="935492" cy="963684"/>
            </a:xfrm>
            <a:custGeom>
              <a:avLst/>
              <a:gdLst>
                <a:gd name="connsiteX0" fmla="*/ 5290 w 1247323"/>
                <a:gd name="connsiteY0" fmla="*/ 0 h 1638297"/>
                <a:gd name="connsiteX1" fmla="*/ 381699 w 1247323"/>
                <a:gd name="connsiteY1" fmla="*/ 0 h 1638297"/>
                <a:gd name="connsiteX2" fmla="*/ 344885 w 1247323"/>
                <a:gd name="connsiteY2" fmla="*/ 100584 h 1638297"/>
                <a:gd name="connsiteX3" fmla="*/ 293217 w 1247323"/>
                <a:gd name="connsiteY3" fmla="*/ 442333 h 1638297"/>
                <a:gd name="connsiteX4" fmla="*/ 1210847 w 1247323"/>
                <a:gd name="connsiteY4" fmla="*/ 1568226 h 1638297"/>
                <a:gd name="connsiteX5" fmla="*/ 1247323 w 1247323"/>
                <a:gd name="connsiteY5" fmla="*/ 1573793 h 1638297"/>
                <a:gd name="connsiteX6" fmla="*/ 1247323 w 1247323"/>
                <a:gd name="connsiteY6" fmla="*/ 1638297 h 1638297"/>
                <a:gd name="connsiteX7" fmla="*/ 1100442 w 1247323"/>
                <a:gd name="connsiteY7" fmla="*/ 1600530 h 1638297"/>
                <a:gd name="connsiteX8" fmla="*/ 0 w 1247323"/>
                <a:gd name="connsiteY8" fmla="*/ 104768 h 1638297"/>
                <a:gd name="connsiteX9" fmla="*/ 5290 w 1247323"/>
                <a:gd name="connsiteY9" fmla="*/ 0 h 1638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7323" h="1638297">
                  <a:moveTo>
                    <a:pt x="5290" y="0"/>
                  </a:moveTo>
                  <a:lnTo>
                    <a:pt x="381699" y="0"/>
                  </a:lnTo>
                  <a:lnTo>
                    <a:pt x="344885" y="100584"/>
                  </a:lnTo>
                  <a:cubicBezTo>
                    <a:pt x="311306" y="208542"/>
                    <a:pt x="293217" y="323325"/>
                    <a:pt x="293217" y="442333"/>
                  </a:cubicBezTo>
                  <a:cubicBezTo>
                    <a:pt x="293217" y="997704"/>
                    <a:pt x="687156" y="1461064"/>
                    <a:pt x="1210847" y="1568226"/>
                  </a:cubicBezTo>
                  <a:lnTo>
                    <a:pt x="1247323" y="1573793"/>
                  </a:lnTo>
                  <a:lnTo>
                    <a:pt x="1247323" y="1638297"/>
                  </a:lnTo>
                  <a:lnTo>
                    <a:pt x="1100442" y="1600530"/>
                  </a:lnTo>
                  <a:cubicBezTo>
                    <a:pt x="462902" y="1402234"/>
                    <a:pt x="0" y="807560"/>
                    <a:pt x="0" y="104768"/>
                  </a:cubicBezTo>
                  <a:lnTo>
                    <a:pt x="5290" y="0"/>
                  </a:lnTo>
                  <a:close/>
                </a:path>
              </a:pathLst>
            </a:custGeom>
            <a:solidFill>
              <a:schemeClr val="accent2">
                <a:lumMod val="40000"/>
                <a:lumOff val="60000"/>
              </a:schemeClr>
            </a:solidFill>
            <a:ln w="19050">
              <a:noFill/>
              <a:round/>
              <a:headEnd/>
              <a:tailEnd/>
            </a:ln>
          </p:spPr>
          <p:txBody>
            <a:bodyPr anchor="ctr"/>
            <a:lstStyle/>
            <a:p>
              <a:pPr algn="ctr"/>
              <a:endParaRPr sz="1400">
                <a:latin typeface="微软雅黑" panose="020B0503020204020204" pitchFamily="34" charset="-122"/>
                <a:ea typeface="微软雅黑" panose="020B0503020204020204" pitchFamily="34" charset="-122"/>
              </a:endParaRPr>
            </a:p>
          </p:txBody>
        </p:sp>
        <p:sp>
          <p:nvSpPr>
            <p:cNvPr id="13" name="Freeform: Shape 20"/>
            <p:cNvSpPr/>
            <p:nvPr/>
          </p:nvSpPr>
          <p:spPr bwMode="auto">
            <a:xfrm>
              <a:off x="2913511" y="1507564"/>
              <a:ext cx="715580" cy="925741"/>
            </a:xfrm>
            <a:custGeom>
              <a:avLst/>
              <a:gdLst>
                <a:gd name="connsiteX0" fmla="*/ 88482 w 954106"/>
                <a:gd name="connsiteY0" fmla="*/ 0 h 1573793"/>
                <a:gd name="connsiteX1" fmla="*/ 826561 w 954106"/>
                <a:gd name="connsiteY1" fmla="*/ 0 h 1573793"/>
                <a:gd name="connsiteX2" fmla="*/ 954106 w 954106"/>
                <a:gd name="connsiteY2" fmla="*/ 127545 h 1573793"/>
                <a:gd name="connsiteX3" fmla="*/ 954106 w 954106"/>
                <a:gd name="connsiteY3" fmla="*/ 1573793 h 1573793"/>
                <a:gd name="connsiteX4" fmla="*/ 917630 w 954106"/>
                <a:gd name="connsiteY4" fmla="*/ 1568226 h 1573793"/>
                <a:gd name="connsiteX5" fmla="*/ 0 w 954106"/>
                <a:gd name="connsiteY5" fmla="*/ 442333 h 1573793"/>
                <a:gd name="connsiteX6" fmla="*/ 51668 w 954106"/>
                <a:gd name="connsiteY6" fmla="*/ 100584 h 1573793"/>
                <a:gd name="connsiteX7" fmla="*/ 88482 w 954106"/>
                <a:gd name="connsiteY7" fmla="*/ 0 h 1573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106" h="1573793">
                  <a:moveTo>
                    <a:pt x="88482" y="0"/>
                  </a:moveTo>
                  <a:lnTo>
                    <a:pt x="826561" y="0"/>
                  </a:lnTo>
                  <a:cubicBezTo>
                    <a:pt x="897002" y="0"/>
                    <a:pt x="954106" y="57104"/>
                    <a:pt x="954106" y="127545"/>
                  </a:cubicBezTo>
                  <a:lnTo>
                    <a:pt x="954106" y="1573793"/>
                  </a:lnTo>
                  <a:lnTo>
                    <a:pt x="917630" y="1568226"/>
                  </a:lnTo>
                  <a:cubicBezTo>
                    <a:pt x="393939" y="1461064"/>
                    <a:pt x="0" y="997704"/>
                    <a:pt x="0" y="442333"/>
                  </a:cubicBezTo>
                  <a:cubicBezTo>
                    <a:pt x="0" y="323325"/>
                    <a:pt x="18089" y="208542"/>
                    <a:pt x="51668" y="100584"/>
                  </a:cubicBezTo>
                  <a:lnTo>
                    <a:pt x="88482" y="0"/>
                  </a:lnTo>
                  <a:close/>
                </a:path>
              </a:pathLst>
            </a:custGeom>
            <a:solidFill>
              <a:schemeClr val="accent2">
                <a:lumMod val="20000"/>
                <a:lumOff val="80000"/>
              </a:schemeClr>
            </a:solidFill>
            <a:ln w="19050">
              <a:noFill/>
              <a:round/>
              <a:headEnd/>
              <a:tailEnd/>
            </a:ln>
          </p:spPr>
          <p:txBody>
            <a:bodyPr anchor="ctr"/>
            <a:lstStyle/>
            <a:p>
              <a:pPr algn="ctr"/>
              <a:endParaRPr sz="1400">
                <a:latin typeface="微软雅黑" panose="020B0503020204020204" pitchFamily="34" charset="-122"/>
                <a:ea typeface="微软雅黑" panose="020B0503020204020204" pitchFamily="34" charset="-122"/>
              </a:endParaRPr>
            </a:p>
          </p:txBody>
        </p:sp>
        <p:sp>
          <p:nvSpPr>
            <p:cNvPr id="24" name="TextBox 39"/>
            <p:cNvSpPr txBox="1"/>
            <p:nvPr/>
          </p:nvSpPr>
          <p:spPr>
            <a:xfrm>
              <a:off x="3016412" y="1515751"/>
              <a:ext cx="538850" cy="530914"/>
            </a:xfrm>
            <a:prstGeom prst="rect">
              <a:avLst/>
            </a:prstGeom>
            <a:noFill/>
          </p:spPr>
          <p:txBody>
            <a:bodyPr wrap="none" anchor="ctr">
              <a:normAutofit/>
            </a:bodyPr>
            <a:lstStyle/>
            <a:p>
              <a:r>
                <a:rPr lang="en-US" altLang="zh-CN" sz="2400">
                  <a:solidFill>
                    <a:schemeClr val="accent2"/>
                  </a:solidFill>
                  <a:latin typeface="微软雅黑" panose="020B0503020204020204" pitchFamily="34" charset="-122"/>
                  <a:ea typeface="微软雅黑" panose="020B0503020204020204" pitchFamily="34" charset="-122"/>
                </a:rPr>
                <a:t>02</a:t>
              </a:r>
            </a:p>
          </p:txBody>
        </p:sp>
        <p:sp>
          <p:nvSpPr>
            <p:cNvPr id="29" name="TextBox 44"/>
            <p:cNvSpPr txBox="1">
              <a:spLocks/>
            </p:cNvSpPr>
            <p:nvPr/>
          </p:nvSpPr>
          <p:spPr>
            <a:xfrm>
              <a:off x="2301198" y="3192819"/>
              <a:ext cx="1224625" cy="582909"/>
            </a:xfrm>
            <a:prstGeom prst="rect">
              <a:avLst/>
            </a:prstGeom>
          </p:spPr>
          <p:txBody>
            <a:bodyPr vert="horz" wrap="square" lIns="0" tIns="0" rIns="0" bIns="0" anchor="ctr" anchorCtr="0">
              <a:normAutofit/>
            </a:bodyPr>
            <a:lstStyle/>
            <a:p>
              <a:pPr>
                <a:lnSpc>
                  <a:spcPct val="120000"/>
                </a:lnSpc>
              </a:pPr>
              <a:r>
                <a:rPr lang="zh-CN" altLang="en-US" sz="800">
                  <a:solidFill>
                    <a:schemeClr val="bg1"/>
                  </a:solidFill>
                  <a:latin typeface="微软雅黑" panose="020B0503020204020204" pitchFamily="34" charset="-122"/>
                  <a:ea typeface="微软雅黑" panose="020B0503020204020204" pitchFamily="34" charset="-122"/>
                </a:rPr>
                <a:t>This part of the content is as text</a:t>
              </a:r>
              <a:br>
                <a:rPr lang="zh-CN" altLang="en-US" sz="800">
                  <a:solidFill>
                    <a:schemeClr val="bg1"/>
                  </a:solidFill>
                  <a:latin typeface="微软雅黑" panose="020B0503020204020204" pitchFamily="34" charset="-122"/>
                  <a:ea typeface="微软雅黑" panose="020B0503020204020204" pitchFamily="34" charset="-122"/>
                </a:rPr>
              </a:br>
              <a:r>
                <a:rPr lang="zh-CN" altLang="en-US" sz="800">
                  <a:solidFill>
                    <a:schemeClr val="bg1"/>
                  </a:solidFill>
                  <a:latin typeface="微软雅黑" panose="020B0503020204020204" pitchFamily="34" charset="-122"/>
                  <a:ea typeface="微软雅黑" panose="020B0503020204020204" pitchFamily="34" charset="-122"/>
                </a:rPr>
                <a:t>Layout Occupant Display </a:t>
              </a:r>
              <a:br>
                <a:rPr lang="zh-CN" altLang="en-US" sz="800">
                  <a:solidFill>
                    <a:schemeClr val="bg1"/>
                  </a:solidFill>
                  <a:latin typeface="微软雅黑" panose="020B0503020204020204" pitchFamily="34" charset="-122"/>
                  <a:ea typeface="微软雅黑" panose="020B0503020204020204" pitchFamily="34" charset="-122"/>
                </a:rPr>
              </a:br>
              <a:r>
                <a:rPr lang="zh-CN" altLang="en-US" sz="800">
                  <a:solidFill>
                    <a:schemeClr val="bg1"/>
                  </a:solidFill>
                  <a:latin typeface="微软雅黑" panose="020B0503020204020204" pitchFamily="34" charset="-122"/>
                  <a:ea typeface="微软雅黑" panose="020B0503020204020204" pitchFamily="34" charset="-122"/>
                </a:rPr>
                <a:t>(Theme font is recommended)</a:t>
              </a:r>
            </a:p>
          </p:txBody>
        </p:sp>
      </p:grpSp>
      <p:grpSp>
        <p:nvGrpSpPr>
          <p:cNvPr id="5" name="组合 4"/>
          <p:cNvGrpSpPr/>
          <p:nvPr/>
        </p:nvGrpSpPr>
        <p:grpSpPr>
          <a:xfrm>
            <a:off x="5142011" y="1400485"/>
            <a:ext cx="1908213" cy="3219115"/>
            <a:chOff x="3856508" y="1507564"/>
            <a:chExt cx="1431160" cy="2414336"/>
          </a:xfrm>
        </p:grpSpPr>
        <p:sp>
          <p:nvSpPr>
            <p:cNvPr id="14" name="Rectangle: Rounded Corners 22"/>
            <p:cNvSpPr/>
            <p:nvPr/>
          </p:nvSpPr>
          <p:spPr bwMode="auto">
            <a:xfrm>
              <a:off x="3856508" y="1507564"/>
              <a:ext cx="1431159" cy="2414336"/>
            </a:xfrm>
            <a:prstGeom prst="roundRect">
              <a:avLst>
                <a:gd name="adj" fmla="val 6684"/>
              </a:avLst>
            </a:prstGeom>
            <a:solidFill>
              <a:schemeClr val="accent3"/>
            </a:solidFill>
            <a:ln w="19050">
              <a:noFill/>
              <a:round/>
              <a:headEnd/>
              <a:tailEnd/>
            </a:ln>
          </p:spPr>
          <p:txBody>
            <a:bodyPr rot="0" spcFirstLastPara="0" vert="horz" wrap="none" lIns="121920" tIns="2208000" rIns="121920" bIns="60960" anchor="t" anchorCtr="1" forceAA="0" compatLnSpc="1">
              <a:prstTxWarp prst="textNoShape">
                <a:avLst/>
              </a:prstTxWarp>
              <a:normAutofit/>
            </a:bodyPr>
            <a:lstStyle/>
            <a:p>
              <a:pPr algn="ctr"/>
              <a:r>
                <a:rPr lang="zh-CN" altLang="en-US" sz="1400" b="1">
                  <a:solidFill>
                    <a:schemeClr val="bg1"/>
                  </a:solidFill>
                  <a:latin typeface="微软雅黑" panose="020B0503020204020204" pitchFamily="34" charset="-122"/>
                  <a:ea typeface="微软雅黑" panose="020B0503020204020204" pitchFamily="34" charset="-122"/>
                </a:rPr>
                <a:t>Title text presets</a:t>
              </a:r>
            </a:p>
          </p:txBody>
        </p:sp>
        <p:sp>
          <p:nvSpPr>
            <p:cNvPr id="15" name="Freeform: Shape 23"/>
            <p:cNvSpPr/>
            <p:nvPr/>
          </p:nvSpPr>
          <p:spPr bwMode="auto">
            <a:xfrm>
              <a:off x="4352175" y="1507564"/>
              <a:ext cx="935492" cy="963684"/>
            </a:xfrm>
            <a:custGeom>
              <a:avLst/>
              <a:gdLst>
                <a:gd name="connsiteX0" fmla="*/ 5290 w 1247323"/>
                <a:gd name="connsiteY0" fmla="*/ 0 h 1638297"/>
                <a:gd name="connsiteX1" fmla="*/ 381699 w 1247323"/>
                <a:gd name="connsiteY1" fmla="*/ 0 h 1638297"/>
                <a:gd name="connsiteX2" fmla="*/ 344885 w 1247323"/>
                <a:gd name="connsiteY2" fmla="*/ 100584 h 1638297"/>
                <a:gd name="connsiteX3" fmla="*/ 293217 w 1247323"/>
                <a:gd name="connsiteY3" fmla="*/ 442333 h 1638297"/>
                <a:gd name="connsiteX4" fmla="*/ 1210847 w 1247323"/>
                <a:gd name="connsiteY4" fmla="*/ 1568226 h 1638297"/>
                <a:gd name="connsiteX5" fmla="*/ 1247323 w 1247323"/>
                <a:gd name="connsiteY5" fmla="*/ 1573793 h 1638297"/>
                <a:gd name="connsiteX6" fmla="*/ 1247323 w 1247323"/>
                <a:gd name="connsiteY6" fmla="*/ 1638297 h 1638297"/>
                <a:gd name="connsiteX7" fmla="*/ 1100442 w 1247323"/>
                <a:gd name="connsiteY7" fmla="*/ 1600530 h 1638297"/>
                <a:gd name="connsiteX8" fmla="*/ 0 w 1247323"/>
                <a:gd name="connsiteY8" fmla="*/ 104768 h 1638297"/>
                <a:gd name="connsiteX9" fmla="*/ 5290 w 1247323"/>
                <a:gd name="connsiteY9" fmla="*/ 0 h 1638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7323" h="1638297">
                  <a:moveTo>
                    <a:pt x="5290" y="0"/>
                  </a:moveTo>
                  <a:lnTo>
                    <a:pt x="381699" y="0"/>
                  </a:lnTo>
                  <a:lnTo>
                    <a:pt x="344885" y="100584"/>
                  </a:lnTo>
                  <a:cubicBezTo>
                    <a:pt x="311306" y="208542"/>
                    <a:pt x="293217" y="323325"/>
                    <a:pt x="293217" y="442333"/>
                  </a:cubicBezTo>
                  <a:cubicBezTo>
                    <a:pt x="293217" y="997704"/>
                    <a:pt x="687156" y="1461064"/>
                    <a:pt x="1210847" y="1568226"/>
                  </a:cubicBezTo>
                  <a:lnTo>
                    <a:pt x="1247323" y="1573793"/>
                  </a:lnTo>
                  <a:lnTo>
                    <a:pt x="1247323" y="1638297"/>
                  </a:lnTo>
                  <a:lnTo>
                    <a:pt x="1100442" y="1600530"/>
                  </a:lnTo>
                  <a:cubicBezTo>
                    <a:pt x="462902" y="1402234"/>
                    <a:pt x="0" y="807560"/>
                    <a:pt x="0" y="104768"/>
                  </a:cubicBezTo>
                  <a:lnTo>
                    <a:pt x="5290" y="0"/>
                  </a:lnTo>
                  <a:close/>
                </a:path>
              </a:pathLst>
            </a:custGeom>
            <a:solidFill>
              <a:schemeClr val="accent3">
                <a:lumMod val="60000"/>
                <a:lumOff val="40000"/>
              </a:schemeClr>
            </a:solidFill>
            <a:ln w="19050">
              <a:noFill/>
              <a:round/>
              <a:headEnd/>
              <a:tailEnd/>
            </a:ln>
          </p:spPr>
          <p:txBody>
            <a:bodyPr anchor="ctr"/>
            <a:lstStyle/>
            <a:p>
              <a:pPr algn="ctr"/>
              <a:endParaRPr sz="1400">
                <a:latin typeface="微软雅黑" panose="020B0503020204020204" pitchFamily="34" charset="-122"/>
                <a:ea typeface="微软雅黑" panose="020B0503020204020204" pitchFamily="34" charset="-122"/>
              </a:endParaRPr>
            </a:p>
          </p:txBody>
        </p:sp>
        <p:sp>
          <p:nvSpPr>
            <p:cNvPr id="16" name="Freeform: Shape 24"/>
            <p:cNvSpPr/>
            <p:nvPr/>
          </p:nvSpPr>
          <p:spPr bwMode="auto">
            <a:xfrm>
              <a:off x="4572088" y="1507564"/>
              <a:ext cx="715580" cy="925741"/>
            </a:xfrm>
            <a:custGeom>
              <a:avLst/>
              <a:gdLst>
                <a:gd name="connsiteX0" fmla="*/ 88482 w 954106"/>
                <a:gd name="connsiteY0" fmla="*/ 0 h 1573793"/>
                <a:gd name="connsiteX1" fmla="*/ 826561 w 954106"/>
                <a:gd name="connsiteY1" fmla="*/ 0 h 1573793"/>
                <a:gd name="connsiteX2" fmla="*/ 954106 w 954106"/>
                <a:gd name="connsiteY2" fmla="*/ 127545 h 1573793"/>
                <a:gd name="connsiteX3" fmla="*/ 954106 w 954106"/>
                <a:gd name="connsiteY3" fmla="*/ 1573793 h 1573793"/>
                <a:gd name="connsiteX4" fmla="*/ 917630 w 954106"/>
                <a:gd name="connsiteY4" fmla="*/ 1568226 h 1573793"/>
                <a:gd name="connsiteX5" fmla="*/ 0 w 954106"/>
                <a:gd name="connsiteY5" fmla="*/ 442333 h 1573793"/>
                <a:gd name="connsiteX6" fmla="*/ 51668 w 954106"/>
                <a:gd name="connsiteY6" fmla="*/ 100584 h 1573793"/>
                <a:gd name="connsiteX7" fmla="*/ 88482 w 954106"/>
                <a:gd name="connsiteY7" fmla="*/ 0 h 1573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106" h="1573793">
                  <a:moveTo>
                    <a:pt x="88482" y="0"/>
                  </a:moveTo>
                  <a:lnTo>
                    <a:pt x="826561" y="0"/>
                  </a:lnTo>
                  <a:cubicBezTo>
                    <a:pt x="897002" y="0"/>
                    <a:pt x="954106" y="57104"/>
                    <a:pt x="954106" y="127545"/>
                  </a:cubicBezTo>
                  <a:lnTo>
                    <a:pt x="954106" y="1573793"/>
                  </a:lnTo>
                  <a:lnTo>
                    <a:pt x="917630" y="1568226"/>
                  </a:lnTo>
                  <a:cubicBezTo>
                    <a:pt x="393939" y="1461064"/>
                    <a:pt x="0" y="997704"/>
                    <a:pt x="0" y="442333"/>
                  </a:cubicBezTo>
                  <a:cubicBezTo>
                    <a:pt x="0" y="323325"/>
                    <a:pt x="18089" y="208542"/>
                    <a:pt x="51668" y="100584"/>
                  </a:cubicBezTo>
                  <a:lnTo>
                    <a:pt x="88482" y="0"/>
                  </a:lnTo>
                  <a:close/>
                </a:path>
              </a:pathLst>
            </a:custGeom>
            <a:solidFill>
              <a:schemeClr val="accent3">
                <a:lumMod val="20000"/>
                <a:lumOff val="80000"/>
              </a:schemeClr>
            </a:solidFill>
            <a:ln w="19050">
              <a:noFill/>
              <a:round/>
              <a:headEnd/>
              <a:tailEnd/>
            </a:ln>
          </p:spPr>
          <p:txBody>
            <a:bodyPr anchor="ctr"/>
            <a:lstStyle/>
            <a:p>
              <a:pPr algn="ctr"/>
              <a:endParaRPr sz="1400">
                <a:latin typeface="微软雅黑" panose="020B0503020204020204" pitchFamily="34" charset="-122"/>
                <a:ea typeface="微软雅黑" panose="020B0503020204020204" pitchFamily="34" charset="-122"/>
              </a:endParaRPr>
            </a:p>
          </p:txBody>
        </p:sp>
        <p:sp>
          <p:nvSpPr>
            <p:cNvPr id="25" name="TextBox 40"/>
            <p:cNvSpPr txBox="1"/>
            <p:nvPr/>
          </p:nvSpPr>
          <p:spPr>
            <a:xfrm>
              <a:off x="4651639" y="1515751"/>
              <a:ext cx="549670" cy="530914"/>
            </a:xfrm>
            <a:prstGeom prst="rect">
              <a:avLst/>
            </a:prstGeom>
            <a:noFill/>
          </p:spPr>
          <p:txBody>
            <a:bodyPr wrap="none" anchor="ctr">
              <a:normAutofit/>
            </a:bodyPr>
            <a:lstStyle/>
            <a:p>
              <a:r>
                <a:rPr lang="en-US" altLang="zh-CN" sz="2400">
                  <a:solidFill>
                    <a:schemeClr val="accent3"/>
                  </a:solidFill>
                  <a:latin typeface="微软雅黑" panose="020B0503020204020204" pitchFamily="34" charset="-122"/>
                  <a:ea typeface="微软雅黑" panose="020B0503020204020204" pitchFamily="34" charset="-122"/>
                </a:rPr>
                <a:t>03</a:t>
              </a:r>
            </a:p>
          </p:txBody>
        </p:sp>
        <p:sp>
          <p:nvSpPr>
            <p:cNvPr id="30" name="TextBox 45"/>
            <p:cNvSpPr txBox="1">
              <a:spLocks/>
            </p:cNvSpPr>
            <p:nvPr/>
          </p:nvSpPr>
          <p:spPr>
            <a:xfrm>
              <a:off x="3959775" y="3192819"/>
              <a:ext cx="1224625" cy="582909"/>
            </a:xfrm>
            <a:prstGeom prst="rect">
              <a:avLst/>
            </a:prstGeom>
          </p:spPr>
          <p:txBody>
            <a:bodyPr vert="horz" wrap="square" lIns="0" tIns="0" rIns="0" bIns="0" anchor="ctr" anchorCtr="0">
              <a:normAutofit/>
            </a:bodyPr>
            <a:lstStyle/>
            <a:p>
              <a:pPr>
                <a:lnSpc>
                  <a:spcPct val="120000"/>
                </a:lnSpc>
              </a:pPr>
              <a:r>
                <a:rPr lang="zh-CN" altLang="en-US" sz="800">
                  <a:solidFill>
                    <a:schemeClr val="bg1"/>
                  </a:solidFill>
                  <a:latin typeface="微软雅黑" panose="020B0503020204020204" pitchFamily="34" charset="-122"/>
                  <a:ea typeface="微软雅黑" panose="020B0503020204020204" pitchFamily="34" charset="-122"/>
                </a:rPr>
                <a:t>This part of the content is as text</a:t>
              </a:r>
              <a:br>
                <a:rPr lang="zh-CN" altLang="en-US" sz="800">
                  <a:solidFill>
                    <a:schemeClr val="bg1"/>
                  </a:solidFill>
                  <a:latin typeface="微软雅黑" panose="020B0503020204020204" pitchFamily="34" charset="-122"/>
                  <a:ea typeface="微软雅黑" panose="020B0503020204020204" pitchFamily="34" charset="-122"/>
                </a:rPr>
              </a:br>
              <a:r>
                <a:rPr lang="zh-CN" altLang="en-US" sz="800">
                  <a:solidFill>
                    <a:schemeClr val="bg1"/>
                  </a:solidFill>
                  <a:latin typeface="微软雅黑" panose="020B0503020204020204" pitchFamily="34" charset="-122"/>
                  <a:ea typeface="微软雅黑" panose="020B0503020204020204" pitchFamily="34" charset="-122"/>
                </a:rPr>
                <a:t>Layout Occupant Display </a:t>
              </a:r>
              <a:br>
                <a:rPr lang="zh-CN" altLang="en-US" sz="800">
                  <a:solidFill>
                    <a:schemeClr val="bg1"/>
                  </a:solidFill>
                  <a:latin typeface="微软雅黑" panose="020B0503020204020204" pitchFamily="34" charset="-122"/>
                  <a:ea typeface="微软雅黑" panose="020B0503020204020204" pitchFamily="34" charset="-122"/>
                </a:rPr>
              </a:br>
              <a:r>
                <a:rPr lang="zh-CN" altLang="en-US" sz="800">
                  <a:solidFill>
                    <a:schemeClr val="bg1"/>
                  </a:solidFill>
                  <a:latin typeface="微软雅黑" panose="020B0503020204020204" pitchFamily="34" charset="-122"/>
                  <a:ea typeface="微软雅黑" panose="020B0503020204020204" pitchFamily="34" charset="-122"/>
                </a:rPr>
                <a:t>(Theme font is recommended)</a:t>
              </a:r>
            </a:p>
          </p:txBody>
        </p:sp>
      </p:grpSp>
      <p:grpSp>
        <p:nvGrpSpPr>
          <p:cNvPr id="6" name="组合 5"/>
          <p:cNvGrpSpPr/>
          <p:nvPr/>
        </p:nvGrpSpPr>
        <p:grpSpPr>
          <a:xfrm>
            <a:off x="7353447" y="1400485"/>
            <a:ext cx="1908213" cy="3219115"/>
            <a:chOff x="5515085" y="1507564"/>
            <a:chExt cx="1431160" cy="2414336"/>
          </a:xfrm>
        </p:grpSpPr>
        <p:sp>
          <p:nvSpPr>
            <p:cNvPr id="17" name="Rectangle: Rounded Corners 26"/>
            <p:cNvSpPr/>
            <p:nvPr/>
          </p:nvSpPr>
          <p:spPr bwMode="auto">
            <a:xfrm>
              <a:off x="5515085" y="1507564"/>
              <a:ext cx="1431159" cy="2414336"/>
            </a:xfrm>
            <a:prstGeom prst="roundRect">
              <a:avLst>
                <a:gd name="adj" fmla="val 6684"/>
              </a:avLst>
            </a:prstGeom>
            <a:solidFill>
              <a:schemeClr val="accent4"/>
            </a:solidFill>
            <a:ln w="19050">
              <a:noFill/>
              <a:round/>
              <a:headEnd/>
              <a:tailEnd/>
            </a:ln>
          </p:spPr>
          <p:txBody>
            <a:bodyPr rot="0" spcFirstLastPara="0" vert="horz" wrap="none" lIns="121920" tIns="2208000" rIns="121920" bIns="60960" anchor="t" anchorCtr="1" forceAA="0" compatLnSpc="1">
              <a:prstTxWarp prst="textNoShape">
                <a:avLst/>
              </a:prstTxWarp>
              <a:normAutofit/>
            </a:bodyPr>
            <a:lstStyle/>
            <a:p>
              <a:pPr algn="ctr"/>
              <a:r>
                <a:rPr lang="zh-CN" altLang="en-US" sz="1400" b="1">
                  <a:solidFill>
                    <a:schemeClr val="bg1"/>
                  </a:solidFill>
                  <a:latin typeface="微软雅黑" panose="020B0503020204020204" pitchFamily="34" charset="-122"/>
                  <a:ea typeface="微软雅黑" panose="020B0503020204020204" pitchFamily="34" charset="-122"/>
                </a:rPr>
                <a:t>Title text presets</a:t>
              </a:r>
            </a:p>
          </p:txBody>
        </p:sp>
        <p:sp>
          <p:nvSpPr>
            <p:cNvPr id="18" name="Freeform: Shape 27"/>
            <p:cNvSpPr/>
            <p:nvPr/>
          </p:nvSpPr>
          <p:spPr bwMode="auto">
            <a:xfrm>
              <a:off x="6010752" y="1507564"/>
              <a:ext cx="935492" cy="963684"/>
            </a:xfrm>
            <a:custGeom>
              <a:avLst/>
              <a:gdLst>
                <a:gd name="connsiteX0" fmla="*/ 5290 w 1247323"/>
                <a:gd name="connsiteY0" fmla="*/ 0 h 1638297"/>
                <a:gd name="connsiteX1" fmla="*/ 381699 w 1247323"/>
                <a:gd name="connsiteY1" fmla="*/ 0 h 1638297"/>
                <a:gd name="connsiteX2" fmla="*/ 344885 w 1247323"/>
                <a:gd name="connsiteY2" fmla="*/ 100584 h 1638297"/>
                <a:gd name="connsiteX3" fmla="*/ 293217 w 1247323"/>
                <a:gd name="connsiteY3" fmla="*/ 442333 h 1638297"/>
                <a:gd name="connsiteX4" fmla="*/ 1210847 w 1247323"/>
                <a:gd name="connsiteY4" fmla="*/ 1568226 h 1638297"/>
                <a:gd name="connsiteX5" fmla="*/ 1247323 w 1247323"/>
                <a:gd name="connsiteY5" fmla="*/ 1573793 h 1638297"/>
                <a:gd name="connsiteX6" fmla="*/ 1247323 w 1247323"/>
                <a:gd name="connsiteY6" fmla="*/ 1638297 h 1638297"/>
                <a:gd name="connsiteX7" fmla="*/ 1100442 w 1247323"/>
                <a:gd name="connsiteY7" fmla="*/ 1600530 h 1638297"/>
                <a:gd name="connsiteX8" fmla="*/ 0 w 1247323"/>
                <a:gd name="connsiteY8" fmla="*/ 104768 h 1638297"/>
                <a:gd name="connsiteX9" fmla="*/ 5290 w 1247323"/>
                <a:gd name="connsiteY9" fmla="*/ 0 h 1638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7323" h="1638297">
                  <a:moveTo>
                    <a:pt x="5290" y="0"/>
                  </a:moveTo>
                  <a:lnTo>
                    <a:pt x="381699" y="0"/>
                  </a:lnTo>
                  <a:lnTo>
                    <a:pt x="344885" y="100584"/>
                  </a:lnTo>
                  <a:cubicBezTo>
                    <a:pt x="311306" y="208542"/>
                    <a:pt x="293217" y="323325"/>
                    <a:pt x="293217" y="442333"/>
                  </a:cubicBezTo>
                  <a:cubicBezTo>
                    <a:pt x="293217" y="997704"/>
                    <a:pt x="687156" y="1461064"/>
                    <a:pt x="1210847" y="1568226"/>
                  </a:cubicBezTo>
                  <a:lnTo>
                    <a:pt x="1247323" y="1573793"/>
                  </a:lnTo>
                  <a:lnTo>
                    <a:pt x="1247323" y="1638297"/>
                  </a:lnTo>
                  <a:lnTo>
                    <a:pt x="1100442" y="1600530"/>
                  </a:lnTo>
                  <a:cubicBezTo>
                    <a:pt x="462902" y="1402234"/>
                    <a:pt x="0" y="807560"/>
                    <a:pt x="0" y="104768"/>
                  </a:cubicBezTo>
                  <a:lnTo>
                    <a:pt x="5290" y="0"/>
                  </a:lnTo>
                  <a:close/>
                </a:path>
              </a:pathLst>
            </a:custGeom>
            <a:solidFill>
              <a:schemeClr val="accent4">
                <a:lumMod val="40000"/>
                <a:lumOff val="60000"/>
              </a:schemeClr>
            </a:solidFill>
            <a:ln w="19050">
              <a:noFill/>
              <a:round/>
              <a:headEnd/>
              <a:tailEnd/>
            </a:ln>
          </p:spPr>
          <p:txBody>
            <a:bodyPr anchor="ctr"/>
            <a:lstStyle/>
            <a:p>
              <a:pPr algn="ctr"/>
              <a:endParaRPr sz="1400">
                <a:latin typeface="微软雅黑" panose="020B0503020204020204" pitchFamily="34" charset="-122"/>
                <a:ea typeface="微软雅黑" panose="020B0503020204020204" pitchFamily="34" charset="-122"/>
              </a:endParaRPr>
            </a:p>
          </p:txBody>
        </p:sp>
        <p:sp>
          <p:nvSpPr>
            <p:cNvPr id="19" name="Freeform: Shape 28"/>
            <p:cNvSpPr/>
            <p:nvPr/>
          </p:nvSpPr>
          <p:spPr bwMode="auto">
            <a:xfrm>
              <a:off x="6230665" y="1507564"/>
              <a:ext cx="715580" cy="925741"/>
            </a:xfrm>
            <a:custGeom>
              <a:avLst/>
              <a:gdLst>
                <a:gd name="connsiteX0" fmla="*/ 88482 w 954106"/>
                <a:gd name="connsiteY0" fmla="*/ 0 h 1573793"/>
                <a:gd name="connsiteX1" fmla="*/ 826561 w 954106"/>
                <a:gd name="connsiteY1" fmla="*/ 0 h 1573793"/>
                <a:gd name="connsiteX2" fmla="*/ 954106 w 954106"/>
                <a:gd name="connsiteY2" fmla="*/ 127545 h 1573793"/>
                <a:gd name="connsiteX3" fmla="*/ 954106 w 954106"/>
                <a:gd name="connsiteY3" fmla="*/ 1573793 h 1573793"/>
                <a:gd name="connsiteX4" fmla="*/ 917630 w 954106"/>
                <a:gd name="connsiteY4" fmla="*/ 1568226 h 1573793"/>
                <a:gd name="connsiteX5" fmla="*/ 0 w 954106"/>
                <a:gd name="connsiteY5" fmla="*/ 442333 h 1573793"/>
                <a:gd name="connsiteX6" fmla="*/ 51668 w 954106"/>
                <a:gd name="connsiteY6" fmla="*/ 100584 h 1573793"/>
                <a:gd name="connsiteX7" fmla="*/ 88482 w 954106"/>
                <a:gd name="connsiteY7" fmla="*/ 0 h 1573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106" h="1573793">
                  <a:moveTo>
                    <a:pt x="88482" y="0"/>
                  </a:moveTo>
                  <a:lnTo>
                    <a:pt x="826561" y="0"/>
                  </a:lnTo>
                  <a:cubicBezTo>
                    <a:pt x="897002" y="0"/>
                    <a:pt x="954106" y="57104"/>
                    <a:pt x="954106" y="127545"/>
                  </a:cubicBezTo>
                  <a:lnTo>
                    <a:pt x="954106" y="1573793"/>
                  </a:lnTo>
                  <a:lnTo>
                    <a:pt x="917630" y="1568226"/>
                  </a:lnTo>
                  <a:cubicBezTo>
                    <a:pt x="393939" y="1461064"/>
                    <a:pt x="0" y="997704"/>
                    <a:pt x="0" y="442333"/>
                  </a:cubicBezTo>
                  <a:cubicBezTo>
                    <a:pt x="0" y="323325"/>
                    <a:pt x="18089" y="208542"/>
                    <a:pt x="51668" y="100584"/>
                  </a:cubicBezTo>
                  <a:lnTo>
                    <a:pt x="88482" y="0"/>
                  </a:lnTo>
                  <a:close/>
                </a:path>
              </a:pathLst>
            </a:custGeom>
            <a:solidFill>
              <a:schemeClr val="accent4">
                <a:lumMod val="20000"/>
                <a:lumOff val="80000"/>
              </a:schemeClr>
            </a:solidFill>
            <a:ln w="19050">
              <a:noFill/>
              <a:round/>
              <a:headEnd/>
              <a:tailEnd/>
            </a:ln>
          </p:spPr>
          <p:txBody>
            <a:bodyPr anchor="ctr"/>
            <a:lstStyle/>
            <a:p>
              <a:pPr algn="ctr"/>
              <a:endParaRPr sz="1400">
                <a:latin typeface="微软雅黑" panose="020B0503020204020204" pitchFamily="34" charset="-122"/>
                <a:ea typeface="微软雅黑" panose="020B0503020204020204" pitchFamily="34" charset="-122"/>
              </a:endParaRPr>
            </a:p>
          </p:txBody>
        </p:sp>
        <p:sp>
          <p:nvSpPr>
            <p:cNvPr id="26" name="TextBox 41"/>
            <p:cNvSpPr txBox="1"/>
            <p:nvPr/>
          </p:nvSpPr>
          <p:spPr>
            <a:xfrm>
              <a:off x="6310216" y="1515751"/>
              <a:ext cx="537647" cy="530914"/>
            </a:xfrm>
            <a:prstGeom prst="rect">
              <a:avLst/>
            </a:prstGeom>
            <a:noFill/>
          </p:spPr>
          <p:txBody>
            <a:bodyPr wrap="none" anchor="ctr">
              <a:normAutofit/>
            </a:bodyPr>
            <a:lstStyle/>
            <a:p>
              <a:r>
                <a:rPr lang="en-US" altLang="zh-CN" sz="2400">
                  <a:solidFill>
                    <a:schemeClr val="accent4"/>
                  </a:solidFill>
                  <a:latin typeface="微软雅黑" panose="020B0503020204020204" pitchFamily="34" charset="-122"/>
                  <a:ea typeface="微软雅黑" panose="020B0503020204020204" pitchFamily="34" charset="-122"/>
                </a:rPr>
                <a:t>04</a:t>
              </a:r>
            </a:p>
          </p:txBody>
        </p:sp>
        <p:sp>
          <p:nvSpPr>
            <p:cNvPr id="31" name="TextBox 46"/>
            <p:cNvSpPr txBox="1">
              <a:spLocks/>
            </p:cNvSpPr>
            <p:nvPr/>
          </p:nvSpPr>
          <p:spPr>
            <a:xfrm>
              <a:off x="5618352" y="3192819"/>
              <a:ext cx="1224625" cy="582909"/>
            </a:xfrm>
            <a:prstGeom prst="rect">
              <a:avLst/>
            </a:prstGeom>
          </p:spPr>
          <p:txBody>
            <a:bodyPr vert="horz" wrap="square" lIns="0" tIns="0" rIns="0" bIns="0" anchor="ctr" anchorCtr="0">
              <a:normAutofit/>
            </a:bodyPr>
            <a:lstStyle/>
            <a:p>
              <a:pPr>
                <a:lnSpc>
                  <a:spcPct val="120000"/>
                </a:lnSpc>
              </a:pPr>
              <a:r>
                <a:rPr lang="zh-CN" altLang="en-US" sz="800">
                  <a:solidFill>
                    <a:schemeClr val="bg1"/>
                  </a:solidFill>
                  <a:latin typeface="微软雅黑" panose="020B0503020204020204" pitchFamily="34" charset="-122"/>
                  <a:ea typeface="微软雅黑" panose="020B0503020204020204" pitchFamily="34" charset="-122"/>
                </a:rPr>
                <a:t>This part of the content is as text</a:t>
              </a:r>
              <a:br>
                <a:rPr lang="zh-CN" altLang="en-US" sz="800">
                  <a:solidFill>
                    <a:schemeClr val="bg1"/>
                  </a:solidFill>
                  <a:latin typeface="微软雅黑" panose="020B0503020204020204" pitchFamily="34" charset="-122"/>
                  <a:ea typeface="微软雅黑" panose="020B0503020204020204" pitchFamily="34" charset="-122"/>
                </a:rPr>
              </a:br>
              <a:r>
                <a:rPr lang="zh-CN" altLang="en-US" sz="800">
                  <a:solidFill>
                    <a:schemeClr val="bg1"/>
                  </a:solidFill>
                  <a:latin typeface="微软雅黑" panose="020B0503020204020204" pitchFamily="34" charset="-122"/>
                  <a:ea typeface="微软雅黑" panose="020B0503020204020204" pitchFamily="34" charset="-122"/>
                </a:rPr>
                <a:t>Layout Occupant Display </a:t>
              </a:r>
              <a:br>
                <a:rPr lang="zh-CN" altLang="en-US" sz="800">
                  <a:solidFill>
                    <a:schemeClr val="bg1"/>
                  </a:solidFill>
                  <a:latin typeface="微软雅黑" panose="020B0503020204020204" pitchFamily="34" charset="-122"/>
                  <a:ea typeface="微软雅黑" panose="020B0503020204020204" pitchFamily="34" charset="-122"/>
                </a:rPr>
              </a:br>
              <a:r>
                <a:rPr lang="zh-CN" altLang="en-US" sz="800">
                  <a:solidFill>
                    <a:schemeClr val="bg1"/>
                  </a:solidFill>
                  <a:latin typeface="微软雅黑" panose="020B0503020204020204" pitchFamily="34" charset="-122"/>
                  <a:ea typeface="微软雅黑" panose="020B0503020204020204" pitchFamily="34" charset="-122"/>
                </a:rPr>
                <a:t>(Theme font is recommended)</a:t>
              </a:r>
            </a:p>
          </p:txBody>
        </p:sp>
      </p:grpSp>
      <p:grpSp>
        <p:nvGrpSpPr>
          <p:cNvPr id="7" name="组合 6"/>
          <p:cNvGrpSpPr/>
          <p:nvPr/>
        </p:nvGrpSpPr>
        <p:grpSpPr>
          <a:xfrm>
            <a:off x="9564882" y="1400485"/>
            <a:ext cx="1908212" cy="3219115"/>
            <a:chOff x="7173661" y="1507564"/>
            <a:chExt cx="1431159" cy="2414336"/>
          </a:xfrm>
        </p:grpSpPr>
        <p:sp>
          <p:nvSpPr>
            <p:cNvPr id="20" name="Rectangle: Rounded Corners 30"/>
            <p:cNvSpPr/>
            <p:nvPr/>
          </p:nvSpPr>
          <p:spPr bwMode="auto">
            <a:xfrm>
              <a:off x="7173661" y="1507564"/>
              <a:ext cx="1431159" cy="2414336"/>
            </a:xfrm>
            <a:prstGeom prst="roundRect">
              <a:avLst>
                <a:gd name="adj" fmla="val 6684"/>
              </a:avLst>
            </a:prstGeom>
            <a:solidFill>
              <a:schemeClr val="accent5"/>
            </a:solidFill>
            <a:ln w="19050">
              <a:noFill/>
              <a:round/>
              <a:headEnd/>
              <a:tailEnd/>
            </a:ln>
          </p:spPr>
          <p:txBody>
            <a:bodyPr rot="0" spcFirstLastPara="0" vert="horz" wrap="none" lIns="121920" tIns="2208000" rIns="121920" bIns="60960" anchor="t" anchorCtr="1" forceAA="0" compatLnSpc="1">
              <a:prstTxWarp prst="textNoShape">
                <a:avLst/>
              </a:prstTxWarp>
              <a:normAutofit/>
            </a:bodyPr>
            <a:lstStyle/>
            <a:p>
              <a:pPr algn="ctr"/>
              <a:r>
                <a:rPr lang="zh-CN" altLang="en-US" sz="1400" b="1">
                  <a:solidFill>
                    <a:schemeClr val="bg1"/>
                  </a:solidFill>
                  <a:latin typeface="微软雅黑" panose="020B0503020204020204" pitchFamily="34" charset="-122"/>
                  <a:ea typeface="微软雅黑" panose="020B0503020204020204" pitchFamily="34" charset="-122"/>
                </a:rPr>
                <a:t>Title text presets</a:t>
              </a:r>
            </a:p>
          </p:txBody>
        </p:sp>
        <p:sp>
          <p:nvSpPr>
            <p:cNvPr id="21" name="Freeform: Shape 31"/>
            <p:cNvSpPr/>
            <p:nvPr/>
          </p:nvSpPr>
          <p:spPr bwMode="auto">
            <a:xfrm>
              <a:off x="7669328" y="1507564"/>
              <a:ext cx="935492" cy="963684"/>
            </a:xfrm>
            <a:custGeom>
              <a:avLst/>
              <a:gdLst>
                <a:gd name="connsiteX0" fmla="*/ 5290 w 1247323"/>
                <a:gd name="connsiteY0" fmla="*/ 0 h 1638297"/>
                <a:gd name="connsiteX1" fmla="*/ 381699 w 1247323"/>
                <a:gd name="connsiteY1" fmla="*/ 0 h 1638297"/>
                <a:gd name="connsiteX2" fmla="*/ 344885 w 1247323"/>
                <a:gd name="connsiteY2" fmla="*/ 100584 h 1638297"/>
                <a:gd name="connsiteX3" fmla="*/ 293217 w 1247323"/>
                <a:gd name="connsiteY3" fmla="*/ 442333 h 1638297"/>
                <a:gd name="connsiteX4" fmla="*/ 1210847 w 1247323"/>
                <a:gd name="connsiteY4" fmla="*/ 1568226 h 1638297"/>
                <a:gd name="connsiteX5" fmla="*/ 1247323 w 1247323"/>
                <a:gd name="connsiteY5" fmla="*/ 1573793 h 1638297"/>
                <a:gd name="connsiteX6" fmla="*/ 1247323 w 1247323"/>
                <a:gd name="connsiteY6" fmla="*/ 1638297 h 1638297"/>
                <a:gd name="connsiteX7" fmla="*/ 1100442 w 1247323"/>
                <a:gd name="connsiteY7" fmla="*/ 1600530 h 1638297"/>
                <a:gd name="connsiteX8" fmla="*/ 0 w 1247323"/>
                <a:gd name="connsiteY8" fmla="*/ 104768 h 1638297"/>
                <a:gd name="connsiteX9" fmla="*/ 5290 w 1247323"/>
                <a:gd name="connsiteY9" fmla="*/ 0 h 1638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7323" h="1638297">
                  <a:moveTo>
                    <a:pt x="5290" y="0"/>
                  </a:moveTo>
                  <a:lnTo>
                    <a:pt x="381699" y="0"/>
                  </a:lnTo>
                  <a:lnTo>
                    <a:pt x="344885" y="100584"/>
                  </a:lnTo>
                  <a:cubicBezTo>
                    <a:pt x="311306" y="208542"/>
                    <a:pt x="293217" y="323325"/>
                    <a:pt x="293217" y="442333"/>
                  </a:cubicBezTo>
                  <a:cubicBezTo>
                    <a:pt x="293217" y="997704"/>
                    <a:pt x="687156" y="1461064"/>
                    <a:pt x="1210847" y="1568226"/>
                  </a:cubicBezTo>
                  <a:lnTo>
                    <a:pt x="1247323" y="1573793"/>
                  </a:lnTo>
                  <a:lnTo>
                    <a:pt x="1247323" y="1638297"/>
                  </a:lnTo>
                  <a:lnTo>
                    <a:pt x="1100442" y="1600530"/>
                  </a:lnTo>
                  <a:cubicBezTo>
                    <a:pt x="462902" y="1402234"/>
                    <a:pt x="0" y="807560"/>
                    <a:pt x="0" y="104768"/>
                  </a:cubicBezTo>
                  <a:lnTo>
                    <a:pt x="5290" y="0"/>
                  </a:lnTo>
                  <a:close/>
                </a:path>
              </a:pathLst>
            </a:custGeom>
            <a:solidFill>
              <a:schemeClr val="accent5">
                <a:lumMod val="40000"/>
                <a:lumOff val="60000"/>
              </a:schemeClr>
            </a:solidFill>
            <a:ln w="19050">
              <a:noFill/>
              <a:round/>
              <a:headEnd/>
              <a:tailEnd/>
            </a:ln>
          </p:spPr>
          <p:txBody>
            <a:bodyPr anchor="ctr"/>
            <a:lstStyle/>
            <a:p>
              <a:pPr algn="ctr"/>
              <a:endParaRPr sz="1400">
                <a:latin typeface="微软雅黑" panose="020B0503020204020204" pitchFamily="34" charset="-122"/>
                <a:ea typeface="微软雅黑" panose="020B0503020204020204" pitchFamily="34" charset="-122"/>
              </a:endParaRPr>
            </a:p>
          </p:txBody>
        </p:sp>
        <p:sp>
          <p:nvSpPr>
            <p:cNvPr id="22" name="Freeform: Shape 32"/>
            <p:cNvSpPr/>
            <p:nvPr/>
          </p:nvSpPr>
          <p:spPr bwMode="auto">
            <a:xfrm>
              <a:off x="7889240" y="1507564"/>
              <a:ext cx="715580" cy="925741"/>
            </a:xfrm>
            <a:custGeom>
              <a:avLst/>
              <a:gdLst>
                <a:gd name="connsiteX0" fmla="*/ 88482 w 954106"/>
                <a:gd name="connsiteY0" fmla="*/ 0 h 1573793"/>
                <a:gd name="connsiteX1" fmla="*/ 826561 w 954106"/>
                <a:gd name="connsiteY1" fmla="*/ 0 h 1573793"/>
                <a:gd name="connsiteX2" fmla="*/ 954106 w 954106"/>
                <a:gd name="connsiteY2" fmla="*/ 127545 h 1573793"/>
                <a:gd name="connsiteX3" fmla="*/ 954106 w 954106"/>
                <a:gd name="connsiteY3" fmla="*/ 1573793 h 1573793"/>
                <a:gd name="connsiteX4" fmla="*/ 917630 w 954106"/>
                <a:gd name="connsiteY4" fmla="*/ 1568226 h 1573793"/>
                <a:gd name="connsiteX5" fmla="*/ 0 w 954106"/>
                <a:gd name="connsiteY5" fmla="*/ 442333 h 1573793"/>
                <a:gd name="connsiteX6" fmla="*/ 51668 w 954106"/>
                <a:gd name="connsiteY6" fmla="*/ 100584 h 1573793"/>
                <a:gd name="connsiteX7" fmla="*/ 88482 w 954106"/>
                <a:gd name="connsiteY7" fmla="*/ 0 h 1573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106" h="1573793">
                  <a:moveTo>
                    <a:pt x="88482" y="0"/>
                  </a:moveTo>
                  <a:lnTo>
                    <a:pt x="826561" y="0"/>
                  </a:lnTo>
                  <a:cubicBezTo>
                    <a:pt x="897002" y="0"/>
                    <a:pt x="954106" y="57104"/>
                    <a:pt x="954106" y="127545"/>
                  </a:cubicBezTo>
                  <a:lnTo>
                    <a:pt x="954106" y="1573793"/>
                  </a:lnTo>
                  <a:lnTo>
                    <a:pt x="917630" y="1568226"/>
                  </a:lnTo>
                  <a:cubicBezTo>
                    <a:pt x="393939" y="1461064"/>
                    <a:pt x="0" y="997704"/>
                    <a:pt x="0" y="442333"/>
                  </a:cubicBezTo>
                  <a:cubicBezTo>
                    <a:pt x="0" y="323325"/>
                    <a:pt x="18089" y="208542"/>
                    <a:pt x="51668" y="100584"/>
                  </a:cubicBezTo>
                  <a:lnTo>
                    <a:pt x="88482" y="0"/>
                  </a:lnTo>
                  <a:close/>
                </a:path>
              </a:pathLst>
            </a:custGeom>
            <a:solidFill>
              <a:schemeClr val="accent5">
                <a:lumMod val="20000"/>
                <a:lumOff val="80000"/>
              </a:schemeClr>
            </a:solidFill>
            <a:ln w="19050">
              <a:noFill/>
              <a:round/>
              <a:headEnd/>
              <a:tailEnd/>
            </a:ln>
          </p:spPr>
          <p:txBody>
            <a:bodyPr anchor="ctr"/>
            <a:lstStyle/>
            <a:p>
              <a:pPr algn="ctr"/>
              <a:endParaRPr sz="1400">
                <a:latin typeface="微软雅黑" panose="020B0503020204020204" pitchFamily="34" charset="-122"/>
                <a:ea typeface="微软雅黑" panose="020B0503020204020204" pitchFamily="34" charset="-122"/>
              </a:endParaRPr>
            </a:p>
          </p:txBody>
        </p:sp>
        <p:sp>
          <p:nvSpPr>
            <p:cNvPr id="27" name="TextBox 42"/>
            <p:cNvSpPr txBox="1"/>
            <p:nvPr/>
          </p:nvSpPr>
          <p:spPr>
            <a:xfrm>
              <a:off x="8029569" y="1515751"/>
              <a:ext cx="552074" cy="530914"/>
            </a:xfrm>
            <a:prstGeom prst="rect">
              <a:avLst/>
            </a:prstGeom>
            <a:noFill/>
          </p:spPr>
          <p:txBody>
            <a:bodyPr wrap="none" anchor="ctr">
              <a:normAutofit/>
            </a:bodyPr>
            <a:lstStyle/>
            <a:p>
              <a:r>
                <a:rPr lang="en-US" altLang="zh-CN" sz="2400">
                  <a:solidFill>
                    <a:schemeClr val="accent5"/>
                  </a:solidFill>
                  <a:latin typeface="微软雅黑" panose="020B0503020204020204" pitchFamily="34" charset="-122"/>
                  <a:ea typeface="微软雅黑" panose="020B0503020204020204" pitchFamily="34" charset="-122"/>
                </a:rPr>
                <a:t>05</a:t>
              </a:r>
            </a:p>
          </p:txBody>
        </p:sp>
        <p:sp>
          <p:nvSpPr>
            <p:cNvPr id="32" name="TextBox 47"/>
            <p:cNvSpPr txBox="1">
              <a:spLocks/>
            </p:cNvSpPr>
            <p:nvPr/>
          </p:nvSpPr>
          <p:spPr>
            <a:xfrm>
              <a:off x="7276928" y="3192819"/>
              <a:ext cx="1224625" cy="582909"/>
            </a:xfrm>
            <a:prstGeom prst="rect">
              <a:avLst/>
            </a:prstGeom>
          </p:spPr>
          <p:txBody>
            <a:bodyPr vert="horz" wrap="square" lIns="0" tIns="0" rIns="0" bIns="0" anchor="ctr" anchorCtr="0">
              <a:normAutofit/>
            </a:bodyPr>
            <a:lstStyle/>
            <a:p>
              <a:pPr>
                <a:lnSpc>
                  <a:spcPct val="120000"/>
                </a:lnSpc>
              </a:pPr>
              <a:r>
                <a:rPr lang="zh-CN" altLang="en-US" sz="800">
                  <a:solidFill>
                    <a:schemeClr val="bg1"/>
                  </a:solidFill>
                  <a:latin typeface="微软雅黑" panose="020B0503020204020204" pitchFamily="34" charset="-122"/>
                  <a:ea typeface="微软雅黑" panose="020B0503020204020204" pitchFamily="34" charset="-122"/>
                </a:rPr>
                <a:t>This part of the content is as text</a:t>
              </a:r>
              <a:br>
                <a:rPr lang="zh-CN" altLang="en-US" sz="800">
                  <a:solidFill>
                    <a:schemeClr val="bg1"/>
                  </a:solidFill>
                  <a:latin typeface="微软雅黑" panose="020B0503020204020204" pitchFamily="34" charset="-122"/>
                  <a:ea typeface="微软雅黑" panose="020B0503020204020204" pitchFamily="34" charset="-122"/>
                </a:rPr>
              </a:br>
              <a:r>
                <a:rPr lang="zh-CN" altLang="en-US" sz="800">
                  <a:solidFill>
                    <a:schemeClr val="bg1"/>
                  </a:solidFill>
                  <a:latin typeface="微软雅黑" panose="020B0503020204020204" pitchFamily="34" charset="-122"/>
                  <a:ea typeface="微软雅黑" panose="020B0503020204020204" pitchFamily="34" charset="-122"/>
                </a:rPr>
                <a:t>Layout Occupant Display </a:t>
              </a:r>
              <a:br>
                <a:rPr lang="zh-CN" altLang="en-US" sz="800">
                  <a:solidFill>
                    <a:schemeClr val="bg1"/>
                  </a:solidFill>
                  <a:latin typeface="微软雅黑" panose="020B0503020204020204" pitchFamily="34" charset="-122"/>
                  <a:ea typeface="微软雅黑" panose="020B0503020204020204" pitchFamily="34" charset="-122"/>
                </a:rPr>
              </a:br>
              <a:r>
                <a:rPr lang="zh-CN" altLang="en-US" sz="800">
                  <a:solidFill>
                    <a:schemeClr val="bg1"/>
                  </a:solidFill>
                  <a:latin typeface="微软雅黑" panose="020B0503020204020204" pitchFamily="34" charset="-122"/>
                  <a:ea typeface="微软雅黑" panose="020B0503020204020204" pitchFamily="34" charset="-122"/>
                </a:rPr>
                <a:t>(Theme font is recommended)</a:t>
              </a:r>
            </a:p>
          </p:txBody>
        </p:sp>
      </p:grpSp>
      <p:pic>
        <p:nvPicPr>
          <p:cNvPr id="33" name="图片 32">
            <a:extLst>
              <a:ext uri="{FF2B5EF4-FFF2-40B4-BE49-F238E27FC236}">
                <a16:creationId xmlns:a16="http://schemas.microsoft.com/office/drawing/2014/main" id="{BCE85FC7-8A2B-48A5-9501-D20EBFC37D13}"/>
              </a:ext>
            </a:extLst>
          </p:cNvPr>
          <p:cNvPicPr>
            <a:picLocks noChangeAspect="1"/>
          </p:cNvPicPr>
          <p:nvPr/>
        </p:nvPicPr>
        <p:blipFill rotWithShape="1">
          <a:blip r:embed="rId2">
            <a:extLst>
              <a:ext uri="{28A0092B-C50C-407E-A947-70E740481C1C}">
                <a14:useLocalDpi xmlns:a14="http://schemas.microsoft.com/office/drawing/2010/main" val="0"/>
              </a:ext>
            </a:extLst>
          </a:blip>
          <a:srcRect l="2174" t="10676" r="2174"/>
          <a:stretch/>
        </p:blipFill>
        <p:spPr>
          <a:xfrm>
            <a:off x="0" y="0"/>
            <a:ext cx="12192000" cy="6858000"/>
          </a:xfrm>
          <a:prstGeom prst="rect">
            <a:avLst/>
          </a:prstGeom>
        </p:spPr>
      </p:pic>
    </p:spTree>
    <p:extLst>
      <p:ext uri="{BB962C8B-B14F-4D97-AF65-F5344CB8AC3E}">
        <p14:creationId xmlns:p14="http://schemas.microsoft.com/office/powerpoint/2010/main" val="3733810203"/>
      </p:ext>
    </p:extLst>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a14="http://schemas.microsoft.com/office/drawing/2010/main" xmlns:a16="http://schemas.microsoft.com/office/drawing/2014/main"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28751E42-7578-4888-BB9A-3E73AEAFC6E7}"/>
              </a:ext>
            </a:extLst>
          </p:cNvPr>
          <p:cNvPicPr>
            <a:picLocks noChangeAspect="1"/>
          </p:cNvPicPr>
          <p:nvPr/>
        </p:nvPicPr>
        <p:blipFill rotWithShape="1">
          <a:blip r:embed="rId4">
            <a:extLst>
              <a:ext uri="{28A0092B-C50C-407E-A947-70E740481C1C}">
                <a14:useLocalDpi xmlns:a14="http://schemas.microsoft.com/office/drawing/2010/main" val="0"/>
              </a:ext>
            </a:extLst>
          </a:blip>
          <a:srcRect t="10556" r="4218"/>
          <a:stretch/>
        </p:blipFill>
        <p:spPr>
          <a:xfrm>
            <a:off x="-1" y="0"/>
            <a:ext cx="12192001" cy="6858000"/>
          </a:xfrm>
          <a:prstGeom prst="rect">
            <a:avLst/>
          </a:prstGeom>
        </p:spPr>
      </p:pic>
      <p:sp>
        <p:nvSpPr>
          <p:cNvPr id="8" name="文本框 7">
            <a:extLst>
              <a:ext uri="{FF2B5EF4-FFF2-40B4-BE49-F238E27FC236}">
                <a16:creationId xmlns:a16="http://schemas.microsoft.com/office/drawing/2014/main" id="{93960162-13CA-469D-8CA7-33829E7A883A}"/>
              </a:ext>
            </a:extLst>
          </p:cNvPr>
          <p:cNvSpPr txBox="1"/>
          <p:nvPr/>
        </p:nvSpPr>
        <p:spPr>
          <a:xfrm>
            <a:off x="1404730" y="1805879"/>
            <a:ext cx="3048000" cy="830997"/>
          </a:xfrm>
          <a:prstGeom prst="rect">
            <a:avLst/>
          </a:prstGeom>
          <a:noFill/>
        </p:spPr>
        <p:txBody>
          <a:bodyPr wrap="square" rtlCol="0">
            <a:spAutoFit/>
          </a:bodyPr>
          <a:lstStyle/>
          <a:p>
            <a:r>
              <a:rPr lang="zh-CN" altLang="en-US" sz="4800" dirty="0">
                <a:solidFill>
                  <a:schemeClr val="bg1"/>
                </a:solidFill>
                <a:latin typeface="微软雅黑" panose="020B0503020204020204" pitchFamily="34" charset="-122"/>
                <a:ea typeface="微软雅黑" panose="020B0503020204020204" pitchFamily="34" charset="-122"/>
              </a:rPr>
              <a:t>Directory</a:t>
            </a:r>
          </a:p>
        </p:txBody>
      </p:sp>
      <p:sp>
        <p:nvSpPr>
          <p:cNvPr id="9" name="文本框 8">
            <a:extLst>
              <a:ext uri="{FF2B5EF4-FFF2-40B4-BE49-F238E27FC236}">
                <a16:creationId xmlns:a16="http://schemas.microsoft.com/office/drawing/2014/main" id="{22C676FF-B6E4-4433-876F-C5596E566582}"/>
              </a:ext>
            </a:extLst>
          </p:cNvPr>
          <p:cNvSpPr txBox="1"/>
          <p:nvPr/>
        </p:nvSpPr>
        <p:spPr>
          <a:xfrm>
            <a:off x="5896293" y="1504732"/>
            <a:ext cx="1344295" cy="368300"/>
          </a:xfrm>
          <a:prstGeom prst="rect">
            <a:avLst/>
          </a:prstGeom>
          <a:noFill/>
        </p:spPr>
        <p:txBody>
          <a:bodyPr wrap="square" rtlCol="0">
            <a:spAutoFit/>
          </a:bodyPr>
          <a:lstStyle/>
          <a:p>
            <a:pPr algn="dist" fontAlgn="auto">
              <a:lnSpc>
                <a:spcPct val="100000"/>
              </a:lnSpc>
            </a:pPr>
            <a:r>
              <a:rPr lang="zh-CN" altLang="en-US" b="1" dirty="0">
                <a:solidFill>
                  <a:schemeClr val="bg1"/>
                </a:solidFill>
                <a:latin typeface="微软雅黑" panose="020B0503020204020204" charset="-122"/>
                <a:ea typeface="微软雅黑" panose="020B0503020204020204" charset="-122"/>
                <a:sym typeface="+mn-ea"/>
              </a:rPr>
              <a:t>Introduction</a:t>
            </a:r>
          </a:p>
        </p:txBody>
      </p:sp>
      <p:sp>
        <p:nvSpPr>
          <p:cNvPr id="10" name="文本框 9">
            <a:extLst>
              <a:ext uri="{FF2B5EF4-FFF2-40B4-BE49-F238E27FC236}">
                <a16:creationId xmlns:a16="http://schemas.microsoft.com/office/drawing/2014/main" id="{E64DD7A6-0ADE-4125-BB3A-786B994C9471}"/>
              </a:ext>
            </a:extLst>
          </p:cNvPr>
          <p:cNvSpPr txBox="1"/>
          <p:nvPr/>
        </p:nvSpPr>
        <p:spPr>
          <a:xfrm>
            <a:off x="5896293" y="1827312"/>
            <a:ext cx="3316605" cy="336695"/>
          </a:xfrm>
          <a:prstGeom prst="rect">
            <a:avLst/>
          </a:prstGeom>
          <a:noFill/>
        </p:spPr>
        <p:txBody>
          <a:bodyPr wrap="square" rtlCol="0">
            <a:spAutoFit/>
          </a:bodyPr>
          <a:lstStyle/>
          <a:p>
            <a:pPr algn="l" fontAlgn="auto">
              <a:lnSpc>
                <a:spcPct val="150000"/>
              </a:lnSpc>
            </a:pPr>
            <a:r>
              <a:rPr lang="zh-CN" sz="1200" dirty="0">
                <a:solidFill>
                  <a:schemeClr val="bg1"/>
                </a:solidFill>
                <a:latin typeface="微软雅黑" panose="020B0503020204020204" charset="-122"/>
                <a:ea typeface="微软雅黑" panose="020B0503020204020204" charset="-122"/>
                <a:sym typeface="+mn-ea"/>
              </a:rPr>
              <a:t>Click here to enter detailed text Click here to enter detailed text</a:t>
            </a:r>
          </a:p>
        </p:txBody>
      </p:sp>
      <p:sp>
        <p:nvSpPr>
          <p:cNvPr id="11" name="椭圆 10">
            <a:extLst>
              <a:ext uri="{FF2B5EF4-FFF2-40B4-BE49-F238E27FC236}">
                <a16:creationId xmlns:a16="http://schemas.microsoft.com/office/drawing/2014/main" id="{D8E3C6FF-744B-40AA-9A03-AD29973009DD}"/>
              </a:ext>
            </a:extLst>
          </p:cNvPr>
          <p:cNvSpPr/>
          <p:nvPr/>
        </p:nvSpPr>
        <p:spPr>
          <a:xfrm>
            <a:off x="5211763" y="1593632"/>
            <a:ext cx="513080" cy="513080"/>
          </a:xfrm>
          <a:prstGeom prst="ellipse">
            <a:avLst/>
          </a:prstGeom>
          <a:solidFill>
            <a:srgbClr val="FED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Arial" panose="020B0604020202020204" pitchFamily="34" charset="0"/>
              </a:rPr>
              <a:t>1</a:t>
            </a:r>
          </a:p>
        </p:txBody>
      </p:sp>
      <p:sp>
        <p:nvSpPr>
          <p:cNvPr id="12" name="文本框 11">
            <a:extLst>
              <a:ext uri="{FF2B5EF4-FFF2-40B4-BE49-F238E27FC236}">
                <a16:creationId xmlns:a16="http://schemas.microsoft.com/office/drawing/2014/main" id="{8E8BD7AF-9205-44F7-9189-B0C720D57F2A}"/>
              </a:ext>
            </a:extLst>
          </p:cNvPr>
          <p:cNvSpPr txBox="1"/>
          <p:nvPr/>
        </p:nvSpPr>
        <p:spPr>
          <a:xfrm>
            <a:off x="5896293" y="2569388"/>
            <a:ext cx="2426072" cy="368300"/>
          </a:xfrm>
          <a:prstGeom prst="rect">
            <a:avLst/>
          </a:prstGeom>
          <a:noFill/>
        </p:spPr>
        <p:txBody>
          <a:bodyPr wrap="square" rtlCol="0">
            <a:spAutoFit/>
          </a:bodyPr>
          <a:lstStyle/>
          <a:p>
            <a:pPr algn="dist" fontAlgn="auto">
              <a:lnSpc>
                <a:spcPct val="100000"/>
              </a:lnSpc>
            </a:pPr>
            <a:r>
              <a:rPr lang="zh-CN" altLang="en-US" b="1" dirty="0">
                <a:solidFill>
                  <a:schemeClr val="bg1"/>
                </a:solidFill>
                <a:latin typeface="微软雅黑" panose="020B0503020204020204" charset="-122"/>
                <a:ea typeface="微软雅黑" panose="020B0503020204020204" charset="-122"/>
                <a:sym typeface="+mn-ea"/>
              </a:rPr>
              <a:t>Research ideas</a:t>
            </a:r>
          </a:p>
        </p:txBody>
      </p:sp>
      <p:sp>
        <p:nvSpPr>
          <p:cNvPr id="13" name="文本框 12">
            <a:extLst>
              <a:ext uri="{FF2B5EF4-FFF2-40B4-BE49-F238E27FC236}">
                <a16:creationId xmlns:a16="http://schemas.microsoft.com/office/drawing/2014/main" id="{C873B6E2-E4FF-4976-AF89-39BAFDFDE0A6}"/>
              </a:ext>
            </a:extLst>
          </p:cNvPr>
          <p:cNvSpPr txBox="1"/>
          <p:nvPr/>
        </p:nvSpPr>
        <p:spPr>
          <a:xfrm>
            <a:off x="5896293" y="2891968"/>
            <a:ext cx="3316605" cy="336695"/>
          </a:xfrm>
          <a:prstGeom prst="rect">
            <a:avLst/>
          </a:prstGeom>
          <a:noFill/>
        </p:spPr>
        <p:txBody>
          <a:bodyPr wrap="square" rtlCol="0">
            <a:spAutoFit/>
          </a:bodyPr>
          <a:lstStyle/>
          <a:p>
            <a:pPr algn="l" fontAlgn="auto">
              <a:lnSpc>
                <a:spcPct val="150000"/>
              </a:lnSpc>
            </a:pPr>
            <a:r>
              <a:rPr lang="zh-CN" sz="1200" dirty="0">
                <a:solidFill>
                  <a:schemeClr val="bg1"/>
                </a:solidFill>
                <a:latin typeface="微软雅黑" panose="020B0503020204020204" charset="-122"/>
                <a:ea typeface="微软雅黑" panose="020B0503020204020204" charset="-122"/>
                <a:sym typeface="+mn-ea"/>
              </a:rPr>
              <a:t>Click here to enter detailed text Click here to enter detailed text</a:t>
            </a:r>
          </a:p>
        </p:txBody>
      </p:sp>
      <p:sp>
        <p:nvSpPr>
          <p:cNvPr id="14" name="椭圆 13">
            <a:extLst>
              <a:ext uri="{FF2B5EF4-FFF2-40B4-BE49-F238E27FC236}">
                <a16:creationId xmlns:a16="http://schemas.microsoft.com/office/drawing/2014/main" id="{7253F13E-C912-46A4-B78D-26A862B549CE}"/>
              </a:ext>
            </a:extLst>
          </p:cNvPr>
          <p:cNvSpPr/>
          <p:nvPr/>
        </p:nvSpPr>
        <p:spPr>
          <a:xfrm>
            <a:off x="5211763" y="2658288"/>
            <a:ext cx="513080" cy="513080"/>
          </a:xfrm>
          <a:prstGeom prst="ellipse">
            <a:avLst/>
          </a:prstGeom>
          <a:solidFill>
            <a:srgbClr val="FED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Arial" panose="020B0604020202020204" pitchFamily="34" charset="0"/>
              </a:rPr>
              <a:t>2</a:t>
            </a:r>
          </a:p>
        </p:txBody>
      </p:sp>
      <p:sp>
        <p:nvSpPr>
          <p:cNvPr id="15" name="文本框 14">
            <a:extLst>
              <a:ext uri="{FF2B5EF4-FFF2-40B4-BE49-F238E27FC236}">
                <a16:creationId xmlns:a16="http://schemas.microsoft.com/office/drawing/2014/main" id="{C6AC549E-EE65-44BC-8C84-18CEE8BD33E5}"/>
              </a:ext>
            </a:extLst>
          </p:cNvPr>
          <p:cNvSpPr txBox="1"/>
          <p:nvPr/>
        </p:nvSpPr>
        <p:spPr>
          <a:xfrm>
            <a:off x="5896293" y="3788438"/>
            <a:ext cx="4175359" cy="369332"/>
          </a:xfrm>
          <a:prstGeom prst="rect">
            <a:avLst/>
          </a:prstGeom>
          <a:noFill/>
        </p:spPr>
        <p:txBody>
          <a:bodyPr wrap="square" rtlCol="0">
            <a:spAutoFit/>
          </a:bodyPr>
          <a:lstStyle/>
          <a:p>
            <a:pPr algn="dist" fontAlgn="auto">
              <a:lnSpc>
                <a:spcPct val="100000"/>
              </a:lnSpc>
            </a:pPr>
            <a:r>
              <a:rPr lang="zh-CN" altLang="en-US" b="1" dirty="0">
                <a:solidFill>
                  <a:schemeClr val="bg1"/>
                </a:solidFill>
                <a:latin typeface="微软雅黑" panose="020B0503020204020204" charset="-122"/>
                <a:ea typeface="微软雅黑" panose="020B0503020204020204" charset="-122"/>
                <a:sym typeface="+mn-ea"/>
              </a:rPr>
              <a:t>Key technologies and difficulties</a:t>
            </a:r>
          </a:p>
        </p:txBody>
      </p:sp>
      <p:sp>
        <p:nvSpPr>
          <p:cNvPr id="16" name="文本框 15">
            <a:extLst>
              <a:ext uri="{FF2B5EF4-FFF2-40B4-BE49-F238E27FC236}">
                <a16:creationId xmlns:a16="http://schemas.microsoft.com/office/drawing/2014/main" id="{45083AFA-8CE2-4C78-B3E7-6180AB4E1F7D}"/>
              </a:ext>
            </a:extLst>
          </p:cNvPr>
          <p:cNvSpPr txBox="1"/>
          <p:nvPr/>
        </p:nvSpPr>
        <p:spPr>
          <a:xfrm>
            <a:off x="5896293" y="4111018"/>
            <a:ext cx="3316605" cy="336695"/>
          </a:xfrm>
          <a:prstGeom prst="rect">
            <a:avLst/>
          </a:prstGeom>
          <a:noFill/>
        </p:spPr>
        <p:txBody>
          <a:bodyPr wrap="square" rtlCol="0">
            <a:spAutoFit/>
          </a:bodyPr>
          <a:lstStyle/>
          <a:p>
            <a:pPr algn="l" fontAlgn="auto">
              <a:lnSpc>
                <a:spcPct val="150000"/>
              </a:lnSpc>
            </a:pPr>
            <a:r>
              <a:rPr lang="zh-CN" sz="1200" dirty="0">
                <a:solidFill>
                  <a:schemeClr val="bg1"/>
                </a:solidFill>
                <a:latin typeface="微软雅黑" panose="020B0503020204020204" charset="-122"/>
                <a:ea typeface="微软雅黑" panose="020B0503020204020204" charset="-122"/>
                <a:sym typeface="+mn-ea"/>
              </a:rPr>
              <a:t>Click here to enter detailed text Click here to enter detailed text</a:t>
            </a:r>
          </a:p>
        </p:txBody>
      </p:sp>
      <p:sp>
        <p:nvSpPr>
          <p:cNvPr id="17" name="椭圆 16">
            <a:extLst>
              <a:ext uri="{FF2B5EF4-FFF2-40B4-BE49-F238E27FC236}">
                <a16:creationId xmlns:a16="http://schemas.microsoft.com/office/drawing/2014/main" id="{FD843387-D5CB-480C-B7B1-CF3C83F8A70A}"/>
              </a:ext>
            </a:extLst>
          </p:cNvPr>
          <p:cNvSpPr/>
          <p:nvPr/>
        </p:nvSpPr>
        <p:spPr>
          <a:xfrm>
            <a:off x="5211763" y="3877338"/>
            <a:ext cx="513080" cy="513080"/>
          </a:xfrm>
          <a:prstGeom prst="ellipse">
            <a:avLst/>
          </a:prstGeom>
          <a:solidFill>
            <a:srgbClr val="FED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Arial" panose="020B0604020202020204" pitchFamily="34" charset="0"/>
              </a:rPr>
              <a:t>3</a:t>
            </a:r>
          </a:p>
        </p:txBody>
      </p:sp>
      <p:sp>
        <p:nvSpPr>
          <p:cNvPr id="18" name="文本框 17">
            <a:extLst>
              <a:ext uri="{FF2B5EF4-FFF2-40B4-BE49-F238E27FC236}">
                <a16:creationId xmlns:a16="http://schemas.microsoft.com/office/drawing/2014/main" id="{D647B8AB-966A-4ED9-B792-FDFCE7651FFA}"/>
              </a:ext>
            </a:extLst>
          </p:cNvPr>
          <p:cNvSpPr txBox="1"/>
          <p:nvPr/>
        </p:nvSpPr>
        <p:spPr>
          <a:xfrm>
            <a:off x="5896293" y="4961344"/>
            <a:ext cx="2969411" cy="368300"/>
          </a:xfrm>
          <a:prstGeom prst="rect">
            <a:avLst/>
          </a:prstGeom>
          <a:noFill/>
        </p:spPr>
        <p:txBody>
          <a:bodyPr wrap="square" rtlCol="0">
            <a:spAutoFit/>
          </a:bodyPr>
          <a:lstStyle/>
          <a:p>
            <a:pPr algn="dist" fontAlgn="auto">
              <a:lnSpc>
                <a:spcPct val="100000"/>
              </a:lnSpc>
            </a:pPr>
            <a:r>
              <a:rPr lang="zh-CN" altLang="en-US" b="1" dirty="0">
                <a:solidFill>
                  <a:schemeClr val="bg1"/>
                </a:solidFill>
                <a:latin typeface="微软雅黑" panose="020B0503020204020204" charset="-122"/>
                <a:ea typeface="微软雅黑" panose="020B0503020204020204" charset="-122"/>
                <a:sym typeface="+mn-ea"/>
              </a:rPr>
              <a:t>Summary of the paper</a:t>
            </a:r>
          </a:p>
        </p:txBody>
      </p:sp>
      <p:sp>
        <p:nvSpPr>
          <p:cNvPr id="19" name="文本框 18">
            <a:extLst>
              <a:ext uri="{FF2B5EF4-FFF2-40B4-BE49-F238E27FC236}">
                <a16:creationId xmlns:a16="http://schemas.microsoft.com/office/drawing/2014/main" id="{950AE107-4DD6-44C7-AEFA-252D48F7C95E}"/>
              </a:ext>
            </a:extLst>
          </p:cNvPr>
          <p:cNvSpPr txBox="1"/>
          <p:nvPr/>
        </p:nvSpPr>
        <p:spPr>
          <a:xfrm>
            <a:off x="5896293" y="5283924"/>
            <a:ext cx="3316605" cy="336695"/>
          </a:xfrm>
          <a:prstGeom prst="rect">
            <a:avLst/>
          </a:prstGeom>
          <a:noFill/>
        </p:spPr>
        <p:txBody>
          <a:bodyPr wrap="square" rtlCol="0">
            <a:spAutoFit/>
          </a:bodyPr>
          <a:lstStyle/>
          <a:p>
            <a:pPr algn="l" fontAlgn="auto">
              <a:lnSpc>
                <a:spcPct val="150000"/>
              </a:lnSpc>
            </a:pPr>
            <a:r>
              <a:rPr lang="zh-CN" sz="1200" dirty="0">
                <a:solidFill>
                  <a:schemeClr val="bg1"/>
                </a:solidFill>
                <a:latin typeface="微软雅黑" panose="020B0503020204020204" charset="-122"/>
                <a:ea typeface="微软雅黑" panose="020B0503020204020204" charset="-122"/>
                <a:sym typeface="+mn-ea"/>
              </a:rPr>
              <a:t>Click here to enter detailed text Click here to enter detailed text</a:t>
            </a:r>
          </a:p>
        </p:txBody>
      </p:sp>
      <p:sp>
        <p:nvSpPr>
          <p:cNvPr id="20" name="椭圆 19">
            <a:extLst>
              <a:ext uri="{FF2B5EF4-FFF2-40B4-BE49-F238E27FC236}">
                <a16:creationId xmlns:a16="http://schemas.microsoft.com/office/drawing/2014/main" id="{55FD1749-8193-4FCC-9F26-96EF6AA91F56}"/>
              </a:ext>
            </a:extLst>
          </p:cNvPr>
          <p:cNvSpPr/>
          <p:nvPr/>
        </p:nvSpPr>
        <p:spPr>
          <a:xfrm>
            <a:off x="5211763" y="5050244"/>
            <a:ext cx="513080" cy="513080"/>
          </a:xfrm>
          <a:prstGeom prst="ellipse">
            <a:avLst/>
          </a:prstGeom>
          <a:solidFill>
            <a:srgbClr val="FED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chemeClr val="bg1"/>
                </a:solidFill>
                <a:latin typeface="Arial" panose="020B0604020202020204" pitchFamily="34" charset="0"/>
              </a:rPr>
              <a:t>4</a:t>
            </a:r>
          </a:p>
        </p:txBody>
      </p:sp>
      <p:pic>
        <p:nvPicPr>
          <p:cNvPr id="2" name="爱的罗曼史 romance de amor">
            <a:hlinkClick r:id="" action="ppaction://media"/>
            <a:extLst>
              <a:ext uri="{FF2B5EF4-FFF2-40B4-BE49-F238E27FC236}">
                <a16:creationId xmlns:a16="http://schemas.microsoft.com/office/drawing/2014/main" id="{BEB49DBC-C4E2-4076-AA38-D8FF86D568C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 y="-910771"/>
            <a:ext cx="609600" cy="609600"/>
          </a:xfrm>
          <a:prstGeom prst="rect">
            <a:avLst/>
          </a:prstGeom>
        </p:spPr>
      </p:pic>
    </p:spTree>
    <p:extLst>
      <p:ext uri="{BB962C8B-B14F-4D97-AF65-F5344CB8AC3E}">
        <p14:creationId xmlns:p14="http://schemas.microsoft.com/office/powerpoint/2010/main" val="791331925"/>
      </p:ext>
    </p:extLst>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a14="http://schemas.microsoft.com/office/drawing/2010/main" xmlns:a16="http://schemas.microsoft.com/office/drawing/2014/main"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ppt_x</p:attrName>
                                        </p:attrNameLst>
                                      </p:cBhvr>
                                      <p:tavLst>
                                        <p:tav tm="0">
                                          <p:val>
                                            <p:strVal val="#ppt_x-.2"/>
                                          </p:val>
                                        </p:tav>
                                        <p:tav tm="100000">
                                          <p:val>
                                            <p:strVal val="#ppt_x"/>
                                          </p:val>
                                        </p:tav>
                                      </p:tavLst>
                                    </p:anim>
                                    <p:anim calcmode="lin" valueType="num">
                                      <p:cBhvr>
                                        <p:cTn id="14" dur="5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5" dur="500"/>
                                        <p:tgtEl>
                                          <p:spTgt spid="9"/>
                                        </p:tgtEl>
                                      </p:cBhvr>
                                    </p:animEffect>
                                  </p:childTnLst>
                                </p:cTn>
                              </p:par>
                            </p:childTnLst>
                          </p:cTn>
                        </p:par>
                        <p:par>
                          <p:cTn id="16" fill="hold">
                            <p:stCondLst>
                              <p:cond delay="1000"/>
                            </p:stCondLst>
                            <p:childTnLst>
                              <p:par>
                                <p:cTn id="17" presetID="29"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ppt_x</p:attrName>
                                        </p:attrNameLst>
                                      </p:cBhvr>
                                      <p:tavLst>
                                        <p:tav tm="0">
                                          <p:val>
                                            <p:strVal val="#ppt_x-.2"/>
                                          </p:val>
                                        </p:tav>
                                        <p:tav tm="100000">
                                          <p:val>
                                            <p:strVal val="#ppt_x"/>
                                          </p:val>
                                        </p:tav>
                                      </p:tavLst>
                                    </p:anim>
                                    <p:anim calcmode="lin" valueType="num">
                                      <p:cBhvr>
                                        <p:cTn id="20"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1" dur="500"/>
                                        <p:tgtEl>
                                          <p:spTgt spid="10"/>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childTnLst>
                          </p:cTn>
                        </p:par>
                        <p:par>
                          <p:cTn id="28" fill="hold">
                            <p:stCondLst>
                              <p:cond delay="2000"/>
                            </p:stCondLst>
                            <p:childTnLst>
                              <p:par>
                                <p:cTn id="29" presetID="29"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ppt_x</p:attrName>
                                        </p:attrNameLst>
                                      </p:cBhvr>
                                      <p:tavLst>
                                        <p:tav tm="0">
                                          <p:val>
                                            <p:strVal val="#ppt_x-.2"/>
                                          </p:val>
                                        </p:tav>
                                        <p:tav tm="100000">
                                          <p:val>
                                            <p:strVal val="#ppt_x"/>
                                          </p:val>
                                        </p:tav>
                                      </p:tavLst>
                                    </p:anim>
                                    <p:anim calcmode="lin" valueType="num">
                                      <p:cBhvr>
                                        <p:cTn id="32" dur="5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3" dur="500"/>
                                        <p:tgtEl>
                                          <p:spTgt spid="12"/>
                                        </p:tgtEl>
                                      </p:cBhvr>
                                    </p:animEffect>
                                  </p:childTnLst>
                                </p:cTn>
                              </p:par>
                            </p:childTnLst>
                          </p:cTn>
                        </p:par>
                        <p:par>
                          <p:cTn id="34" fill="hold">
                            <p:stCondLst>
                              <p:cond delay="2500"/>
                            </p:stCondLst>
                            <p:childTnLst>
                              <p:par>
                                <p:cTn id="35" presetID="29"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ppt_x</p:attrName>
                                        </p:attrNameLst>
                                      </p:cBhvr>
                                      <p:tavLst>
                                        <p:tav tm="0">
                                          <p:val>
                                            <p:strVal val="#ppt_x-.2"/>
                                          </p:val>
                                        </p:tav>
                                        <p:tav tm="100000">
                                          <p:val>
                                            <p:strVal val="#ppt_x"/>
                                          </p:val>
                                        </p:tav>
                                      </p:tavLst>
                                    </p:anim>
                                    <p:anim calcmode="lin" valueType="num">
                                      <p:cBhvr>
                                        <p:cTn id="38" dur="5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39" dur="500"/>
                                        <p:tgtEl>
                                          <p:spTgt spid="13"/>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par>
                          <p:cTn id="46" fill="hold">
                            <p:stCondLst>
                              <p:cond delay="3500"/>
                            </p:stCondLst>
                            <p:childTnLst>
                              <p:par>
                                <p:cTn id="47" presetID="29"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ppt_x</p:attrName>
                                        </p:attrNameLst>
                                      </p:cBhvr>
                                      <p:tavLst>
                                        <p:tav tm="0">
                                          <p:val>
                                            <p:strVal val="#ppt_x-.2"/>
                                          </p:val>
                                        </p:tav>
                                        <p:tav tm="100000">
                                          <p:val>
                                            <p:strVal val="#ppt_x"/>
                                          </p:val>
                                        </p:tav>
                                      </p:tavLst>
                                    </p:anim>
                                    <p:anim calcmode="lin" valueType="num">
                                      <p:cBhvr>
                                        <p:cTn id="50" dur="5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51" dur="500"/>
                                        <p:tgtEl>
                                          <p:spTgt spid="15"/>
                                        </p:tgtEl>
                                      </p:cBhvr>
                                    </p:animEffect>
                                  </p:childTnLst>
                                </p:cTn>
                              </p:par>
                            </p:childTnLst>
                          </p:cTn>
                        </p:par>
                        <p:par>
                          <p:cTn id="52" fill="hold">
                            <p:stCondLst>
                              <p:cond delay="4000"/>
                            </p:stCondLst>
                            <p:childTnLst>
                              <p:par>
                                <p:cTn id="53" presetID="29"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ppt_x</p:attrName>
                                        </p:attrNameLst>
                                      </p:cBhvr>
                                      <p:tavLst>
                                        <p:tav tm="0">
                                          <p:val>
                                            <p:strVal val="#ppt_x-.2"/>
                                          </p:val>
                                        </p:tav>
                                        <p:tav tm="100000">
                                          <p:val>
                                            <p:strVal val="#ppt_x"/>
                                          </p:val>
                                        </p:tav>
                                      </p:tavLst>
                                    </p:anim>
                                    <p:anim calcmode="lin" valueType="num">
                                      <p:cBhvr>
                                        <p:cTn id="56" dur="5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57" dur="500"/>
                                        <p:tgtEl>
                                          <p:spTgt spid="16"/>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
                                          </p:val>
                                        </p:tav>
                                        <p:tav tm="100000">
                                          <p:val>
                                            <p:strVal val="#ppt_w"/>
                                          </p:val>
                                        </p:tav>
                                      </p:tavLst>
                                    </p:anim>
                                    <p:anim calcmode="lin" valueType="num">
                                      <p:cBhvr>
                                        <p:cTn id="62" dur="500" fill="hold"/>
                                        <p:tgtEl>
                                          <p:spTgt spid="20"/>
                                        </p:tgtEl>
                                        <p:attrNameLst>
                                          <p:attrName>ppt_h</p:attrName>
                                        </p:attrNameLst>
                                      </p:cBhvr>
                                      <p:tavLst>
                                        <p:tav tm="0">
                                          <p:val>
                                            <p:fltVal val="0"/>
                                          </p:val>
                                        </p:tav>
                                        <p:tav tm="100000">
                                          <p:val>
                                            <p:strVal val="#ppt_h"/>
                                          </p:val>
                                        </p:tav>
                                      </p:tavLst>
                                    </p:anim>
                                    <p:animEffect transition="in" filter="fade">
                                      <p:cBhvr>
                                        <p:cTn id="63" dur="500"/>
                                        <p:tgtEl>
                                          <p:spTgt spid="20"/>
                                        </p:tgtEl>
                                      </p:cBhvr>
                                    </p:animEffect>
                                  </p:childTnLst>
                                </p:cTn>
                              </p:par>
                            </p:childTnLst>
                          </p:cTn>
                        </p:par>
                        <p:par>
                          <p:cTn id="64" fill="hold">
                            <p:stCondLst>
                              <p:cond delay="5000"/>
                            </p:stCondLst>
                            <p:childTnLst>
                              <p:par>
                                <p:cTn id="65" presetID="29" presetClass="entr" presetSubtype="0"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ppt_x</p:attrName>
                                        </p:attrNameLst>
                                      </p:cBhvr>
                                      <p:tavLst>
                                        <p:tav tm="0">
                                          <p:val>
                                            <p:strVal val="#ppt_x-.2"/>
                                          </p:val>
                                        </p:tav>
                                        <p:tav tm="100000">
                                          <p:val>
                                            <p:strVal val="#ppt_x"/>
                                          </p:val>
                                        </p:tav>
                                      </p:tavLst>
                                    </p:anim>
                                    <p:anim calcmode="lin" valueType="num">
                                      <p:cBhvr>
                                        <p:cTn id="68" dur="5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69" dur="500"/>
                                        <p:tgtEl>
                                          <p:spTgt spid="18"/>
                                        </p:tgtEl>
                                      </p:cBhvr>
                                    </p:animEffect>
                                  </p:childTnLst>
                                </p:cTn>
                              </p:par>
                            </p:childTnLst>
                          </p:cTn>
                        </p:par>
                        <p:par>
                          <p:cTn id="70" fill="hold">
                            <p:stCondLst>
                              <p:cond delay="5500"/>
                            </p:stCondLst>
                            <p:childTnLst>
                              <p:par>
                                <p:cTn id="71" presetID="29"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ppt_x</p:attrName>
                                        </p:attrNameLst>
                                      </p:cBhvr>
                                      <p:tavLst>
                                        <p:tav tm="0">
                                          <p:val>
                                            <p:strVal val="#ppt_x-.2"/>
                                          </p:val>
                                        </p:tav>
                                        <p:tav tm="100000">
                                          <p:val>
                                            <p:strVal val="#ppt_x"/>
                                          </p:val>
                                        </p:tav>
                                      </p:tavLst>
                                    </p:anim>
                                    <p:anim calcmode="lin" valueType="num">
                                      <p:cBhvr>
                                        <p:cTn id="74" dur="5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75" dur="500"/>
                                        <p:tgtEl>
                                          <p:spTgt spid="19"/>
                                        </p:tgtEl>
                                      </p:cBhvr>
                                    </p:animEffect>
                                  </p:childTnLst>
                                </p:cTn>
                              </p:par>
                            </p:childTnLst>
                          </p:cTn>
                        </p:par>
                        <p:par>
                          <p:cTn id="76" fill="hold">
                            <p:stCondLst>
                              <p:cond delay="6000"/>
                            </p:stCondLst>
                            <p:childTnLst>
                              <p:par>
                                <p:cTn id="77" presetID="1" presetClass="mediacall" presetSubtype="0" fill="hold" nodeType="afterEffect">
                                  <p:stCondLst>
                                    <p:cond delay="0"/>
                                  </p:stCondLst>
                                  <p:childTnLst>
                                    <p:cmd type="call" cmd="playFrom(0.0)">
                                      <p:cBhvr>
                                        <p:cTn id="78"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9" repeatCount="indefinite" fill="hold" display="0">
                  <p:stCondLst>
                    <p:cond delay="indefinite"/>
                  </p:stCondLst>
                  <p:endCondLst>
                    <p:cond evt="onStopAudio" delay="0">
                      <p:tgtEl>
                        <p:sldTgt/>
                      </p:tgtEl>
                    </p:cond>
                  </p:endCondLst>
                </p:cTn>
                <p:tgtEl>
                  <p:spTgt spid="2"/>
                </p:tgtEl>
              </p:cMediaNode>
            </p:audio>
          </p:childTnLst>
        </p:cTn>
      </p:par>
    </p:tnLst>
    <p:bldLst>
      <p:bldP spid="9" grpId="0"/>
      <p:bldP spid="10" grpId="0"/>
      <p:bldP spid="11" grpId="0" animBg="1"/>
      <p:bldP spid="12" grpId="0"/>
      <p:bldP spid="13" grpId="0"/>
      <p:bldP spid="14" grpId="0" animBg="1"/>
      <p:bldP spid="15" grpId="0"/>
      <p:bldP spid="16" grpId="0"/>
      <p:bldP spid="17" grpId="0" bldLvl="0" animBg="1"/>
      <p:bldP spid="18" grpId="0"/>
      <p:bldP spid="19" grpId="0"/>
      <p:bldP spid="20"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21BEDBD6-9F80-415F-8201-BF41AADEE00F}"/>
              </a:ext>
            </a:extLst>
          </p:cNvPr>
          <p:cNvPicPr>
            <a:picLocks noChangeAspect="1"/>
          </p:cNvPicPr>
          <p:nvPr/>
        </p:nvPicPr>
        <p:blipFill rotWithShape="1">
          <a:blip r:embed="rId2">
            <a:extLst>
              <a:ext uri="{28A0092B-C50C-407E-A947-70E740481C1C}">
                <a14:useLocalDpi xmlns:a14="http://schemas.microsoft.com/office/drawing/2010/main" val="0"/>
              </a:ext>
            </a:extLst>
          </a:blip>
          <a:srcRect l="4218" t="10556"/>
          <a:stretch/>
        </p:blipFill>
        <p:spPr>
          <a:xfrm>
            <a:off x="-1" y="0"/>
            <a:ext cx="12192001" cy="6858000"/>
          </a:xfrm>
          <a:prstGeom prst="rect">
            <a:avLst/>
          </a:prstGeom>
        </p:spPr>
      </p:pic>
      <p:sp>
        <p:nvSpPr>
          <p:cNvPr id="7" name="文本框 6">
            <a:extLst>
              <a:ext uri="{FF2B5EF4-FFF2-40B4-BE49-F238E27FC236}">
                <a16:creationId xmlns:a16="http://schemas.microsoft.com/office/drawing/2014/main" id="{B4271D28-6F17-407A-AC6B-EF08C181BA1C}"/>
              </a:ext>
            </a:extLst>
          </p:cNvPr>
          <p:cNvSpPr txBox="1"/>
          <p:nvPr/>
        </p:nvSpPr>
        <p:spPr>
          <a:xfrm>
            <a:off x="4800599" y="2325119"/>
            <a:ext cx="2984500" cy="830997"/>
          </a:xfrm>
          <a:prstGeom prst="rect">
            <a:avLst/>
          </a:prstGeom>
          <a:noFill/>
        </p:spPr>
        <p:txBody>
          <a:bodyPr wrap="square" rtlCol="0">
            <a:spAutoFit/>
          </a:bodyPr>
          <a:lstStyle/>
          <a:p>
            <a:r>
              <a:rPr lang="en-US" altLang="zh-CN" sz="4800" b="1" dirty="0">
                <a:solidFill>
                  <a:schemeClr val="bg1"/>
                </a:solidFill>
                <a:latin typeface="微软雅黑" panose="020B0503020204020204" pitchFamily="34" charset="-122"/>
                <a:ea typeface="微软雅黑" panose="020B0503020204020204" pitchFamily="34" charset="-122"/>
              </a:rPr>
              <a:t>PART 04</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415A4F84-4352-408E-AED7-6A991E0FA461}"/>
              </a:ext>
            </a:extLst>
          </p:cNvPr>
          <p:cNvSpPr txBox="1"/>
          <p:nvPr/>
        </p:nvSpPr>
        <p:spPr>
          <a:xfrm>
            <a:off x="4500573" y="3156116"/>
            <a:ext cx="5942140" cy="1754326"/>
          </a:xfrm>
          <a:prstGeom prst="rect">
            <a:avLst/>
          </a:prstGeom>
          <a:noFill/>
        </p:spPr>
        <p:txBody>
          <a:bodyPr wrap="square" rtlCol="0">
            <a:spAutoFit/>
          </a:bodyPr>
          <a:lstStyle/>
          <a:p>
            <a:pPr fontAlgn="auto">
              <a:lnSpc>
                <a:spcPct val="100000"/>
              </a:lnSpc>
            </a:pPr>
            <a:r>
              <a:rPr lang="zh-CN" altLang="en-US" sz="5400" b="1" dirty="0">
                <a:solidFill>
                  <a:schemeClr val="bg1"/>
                </a:solidFill>
                <a:latin typeface="微软雅黑" panose="020B0503020204020204" charset="-122"/>
                <a:ea typeface="微软雅黑" panose="020B0503020204020204" charset="-122"/>
                <a:sym typeface="+mn-ea"/>
              </a:rPr>
              <a:t>Summary of the paper</a:t>
            </a:r>
          </a:p>
        </p:txBody>
      </p:sp>
    </p:spTree>
    <p:extLst>
      <p:ext uri="{BB962C8B-B14F-4D97-AF65-F5344CB8AC3E}">
        <p14:creationId xmlns:p14="http://schemas.microsoft.com/office/powerpoint/2010/main" val="3998713369"/>
      </p:ext>
    </p:extLst>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a14="http://schemas.microsoft.com/office/drawing/2010/main" xmlns:a16="http://schemas.microsoft.com/office/drawing/2014/main"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8" name="组合 17"/>
          <p:cNvGrpSpPr/>
          <p:nvPr/>
        </p:nvGrpSpPr>
        <p:grpSpPr>
          <a:xfrm>
            <a:off x="869596" y="829469"/>
            <a:ext cx="6879772" cy="4165600"/>
            <a:chOff x="869596" y="1566069"/>
            <a:chExt cx="6879772" cy="4165600"/>
          </a:xfrm>
        </p:grpSpPr>
        <p:pic>
          <p:nvPicPr>
            <p:cNvPr id="2" name="Imagen 3"/>
            <p:cNvPicPr>
              <a:picLocks noChangeAspect="1"/>
            </p:cNvPicPr>
            <p:nvPr/>
          </p:nvPicPr>
          <p:blipFill rotWithShape="1">
            <a:blip r:embed="rId3">
              <a:extLst>
                <a:ext uri="{28A0092B-C50C-407E-A947-70E740481C1C}">
                  <a14:useLocalDpi xmlns:a14="http://schemas.microsoft.com/office/drawing/2010/main" val="0"/>
                </a:ext>
              </a:extLst>
            </a:blip>
            <a:srcRect l="13885" t="13279" r="13885" b="11577"/>
            <a:stretch>
              <a:fillRect/>
            </a:stretch>
          </p:blipFill>
          <p:spPr>
            <a:xfrm>
              <a:off x="869596" y="1566069"/>
              <a:ext cx="6879772" cy="4165600"/>
            </a:xfrm>
            <a:prstGeom prst="rect">
              <a:avLst/>
            </a:prstGeom>
          </p:spPr>
        </p:pic>
        <p:sp>
          <p:nvSpPr>
            <p:cNvPr id="3" name="Rectángulo 4"/>
            <p:cNvSpPr/>
            <p:nvPr/>
          </p:nvSpPr>
          <p:spPr>
            <a:xfrm>
              <a:off x="1753154" y="1859258"/>
              <a:ext cx="2556329" cy="326898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ángulo 5"/>
            <p:cNvSpPr/>
            <p:nvPr/>
          </p:nvSpPr>
          <p:spPr>
            <a:xfrm>
              <a:off x="4309482" y="1859258"/>
              <a:ext cx="2556329" cy="32689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CuadroTexto 7"/>
            <p:cNvSpPr txBox="1"/>
            <p:nvPr/>
          </p:nvSpPr>
          <p:spPr>
            <a:xfrm>
              <a:off x="2231723" y="2494192"/>
              <a:ext cx="1569720" cy="523220"/>
            </a:xfrm>
            <a:prstGeom prst="rect">
              <a:avLst/>
            </a:prstGeom>
            <a:noFill/>
          </p:spPr>
          <p:txBody>
            <a:bodyPr wrap="square" rtlCol="0">
              <a:spAutoFit/>
            </a:bodyPr>
            <a:lstStyle/>
            <a:p>
              <a:pPr algn="ctr"/>
              <a:r>
                <a:rPr lang="es-MX" sz="2800" dirty="0">
                  <a:solidFill>
                    <a:schemeClr val="bg1"/>
                  </a:solidFill>
                  <a:latin typeface="Segoe UI" panose="020B0502040204020203" pitchFamily="34" charset="0"/>
                  <a:ea typeface="Segoe UI" panose="020B0502040204020203" pitchFamily="34" charset="0"/>
                  <a:cs typeface="Segoe UI" panose="020B0502040204020203" pitchFamily="34" charset="0"/>
                </a:rPr>
                <a:t>Male</a:t>
              </a:r>
            </a:p>
          </p:txBody>
        </p:sp>
        <p:sp>
          <p:nvSpPr>
            <p:cNvPr id="7" name="CuadroTexto 8"/>
            <p:cNvSpPr txBox="1"/>
            <p:nvPr/>
          </p:nvSpPr>
          <p:spPr>
            <a:xfrm>
              <a:off x="2231723" y="3972320"/>
              <a:ext cx="1569720" cy="523220"/>
            </a:xfrm>
            <a:prstGeom prst="rect">
              <a:avLst/>
            </a:prstGeom>
            <a:noFill/>
          </p:spPr>
          <p:txBody>
            <a:bodyPr wrap="square" rtlCol="0">
              <a:spAutoFit/>
            </a:bodyPr>
            <a:lstStyle/>
            <a:p>
              <a:pPr algn="ctr"/>
              <a:r>
                <a:rPr lang="es-MX" sz="2800" dirty="0">
                  <a:solidFill>
                    <a:schemeClr val="bg1"/>
                  </a:solidFill>
                  <a:latin typeface="Segoe UI" panose="020B0502040204020203" pitchFamily="34" charset="0"/>
                  <a:ea typeface="Segoe UI" panose="020B0502040204020203" pitchFamily="34" charset="0"/>
                  <a:cs typeface="Segoe UI" panose="020B0502040204020203" pitchFamily="34" charset="0"/>
                </a:rPr>
                <a:t>65 %</a:t>
              </a:r>
            </a:p>
          </p:txBody>
        </p:sp>
        <p:sp>
          <p:nvSpPr>
            <p:cNvPr id="9" name="CuadroTexto 10"/>
            <p:cNvSpPr txBox="1"/>
            <p:nvPr/>
          </p:nvSpPr>
          <p:spPr>
            <a:xfrm>
              <a:off x="4840820" y="2494192"/>
              <a:ext cx="1569720" cy="523220"/>
            </a:xfrm>
            <a:prstGeom prst="rect">
              <a:avLst/>
            </a:prstGeom>
            <a:noFill/>
          </p:spPr>
          <p:txBody>
            <a:bodyPr wrap="square" rtlCol="0">
              <a:spAutoFit/>
            </a:bodyPr>
            <a:lstStyle/>
            <a:p>
              <a:pPr algn="ctr"/>
              <a:r>
                <a:rPr lang="es-MX" sz="2800" dirty="0">
                  <a:solidFill>
                    <a:schemeClr val="bg1"/>
                  </a:solidFill>
                  <a:latin typeface="Segoe UI" panose="020B0502040204020203" pitchFamily="34" charset="0"/>
                  <a:ea typeface="Segoe UI" panose="020B0502040204020203" pitchFamily="34" charset="0"/>
                  <a:cs typeface="Segoe UI" panose="020B0502040204020203" pitchFamily="34" charset="0"/>
                </a:rPr>
                <a:t>Famele</a:t>
              </a:r>
            </a:p>
          </p:txBody>
        </p:sp>
        <p:sp>
          <p:nvSpPr>
            <p:cNvPr id="10" name="CuadroTexto 11"/>
            <p:cNvSpPr txBox="1"/>
            <p:nvPr/>
          </p:nvSpPr>
          <p:spPr>
            <a:xfrm>
              <a:off x="4833742" y="3972320"/>
              <a:ext cx="1569720" cy="523220"/>
            </a:xfrm>
            <a:prstGeom prst="rect">
              <a:avLst/>
            </a:prstGeom>
            <a:noFill/>
          </p:spPr>
          <p:txBody>
            <a:bodyPr wrap="square" rtlCol="0">
              <a:spAutoFit/>
            </a:bodyPr>
            <a:lstStyle/>
            <a:p>
              <a:pPr algn="ctr"/>
              <a:r>
                <a:rPr lang="es-MX" sz="2800" dirty="0">
                  <a:solidFill>
                    <a:schemeClr val="bg1"/>
                  </a:solidFill>
                  <a:latin typeface="Segoe UI" panose="020B0502040204020203" pitchFamily="34" charset="0"/>
                  <a:ea typeface="Segoe UI" panose="020B0502040204020203" pitchFamily="34" charset="0"/>
                  <a:cs typeface="Segoe UI" panose="020B0502040204020203" pitchFamily="34" charset="0"/>
                </a:rPr>
                <a:t>45 %</a:t>
              </a:r>
            </a:p>
          </p:txBody>
        </p:sp>
        <p:grpSp>
          <p:nvGrpSpPr>
            <p:cNvPr id="11" name="组合 10"/>
            <p:cNvGrpSpPr/>
            <p:nvPr/>
          </p:nvGrpSpPr>
          <p:grpSpPr>
            <a:xfrm>
              <a:off x="2788271" y="3017412"/>
              <a:ext cx="401900" cy="932742"/>
              <a:chOff x="2068513" y="3043238"/>
              <a:chExt cx="1524000" cy="3536950"/>
            </a:xfrm>
            <a:solidFill>
              <a:schemeClr val="bg1"/>
            </a:solidFill>
          </p:grpSpPr>
          <p:sp>
            <p:nvSpPr>
              <p:cNvPr id="12" name="Oval 23"/>
              <p:cNvSpPr>
                <a:spLocks noChangeArrowheads="1"/>
              </p:cNvSpPr>
              <p:nvPr/>
            </p:nvSpPr>
            <p:spPr bwMode="auto">
              <a:xfrm>
                <a:off x="2474913" y="3043238"/>
                <a:ext cx="711200" cy="711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24"/>
              <p:cNvSpPr>
                <a:spLocks/>
              </p:cNvSpPr>
              <p:nvPr/>
            </p:nvSpPr>
            <p:spPr bwMode="auto">
              <a:xfrm>
                <a:off x="2068513" y="3856038"/>
                <a:ext cx="1524000" cy="2724150"/>
              </a:xfrm>
              <a:custGeom>
                <a:avLst/>
                <a:gdLst>
                  <a:gd name="T0" fmla="*/ 398 w 405"/>
                  <a:gd name="T1" fmla="*/ 240 h 724"/>
                  <a:gd name="T2" fmla="*/ 391 w 405"/>
                  <a:gd name="T3" fmla="*/ 175 h 724"/>
                  <a:gd name="T4" fmla="*/ 380 w 405"/>
                  <a:gd name="T5" fmla="*/ 115 h 724"/>
                  <a:gd name="T6" fmla="*/ 346 w 405"/>
                  <a:gd name="T7" fmla="*/ 49 h 724"/>
                  <a:gd name="T8" fmla="*/ 311 w 405"/>
                  <a:gd name="T9" fmla="*/ 21 h 724"/>
                  <a:gd name="T10" fmla="*/ 262 w 405"/>
                  <a:gd name="T11" fmla="*/ 3 h 724"/>
                  <a:gd name="T12" fmla="*/ 253 w 405"/>
                  <a:gd name="T13" fmla="*/ 2 h 724"/>
                  <a:gd name="T14" fmla="*/ 237 w 405"/>
                  <a:gd name="T15" fmla="*/ 0 h 724"/>
                  <a:gd name="T16" fmla="*/ 168 w 405"/>
                  <a:gd name="T17" fmla="*/ 0 h 724"/>
                  <a:gd name="T18" fmla="*/ 151 w 405"/>
                  <a:gd name="T19" fmla="*/ 2 h 724"/>
                  <a:gd name="T20" fmla="*/ 106 w 405"/>
                  <a:gd name="T21" fmla="*/ 15 h 724"/>
                  <a:gd name="T22" fmla="*/ 58 w 405"/>
                  <a:gd name="T23" fmla="*/ 49 h 724"/>
                  <a:gd name="T24" fmla="*/ 24 w 405"/>
                  <a:gd name="T25" fmla="*/ 115 h 724"/>
                  <a:gd name="T26" fmla="*/ 14 w 405"/>
                  <a:gd name="T27" fmla="*/ 175 h 724"/>
                  <a:gd name="T28" fmla="*/ 1 w 405"/>
                  <a:gd name="T29" fmla="*/ 322 h 724"/>
                  <a:gd name="T30" fmla="*/ 34 w 405"/>
                  <a:gd name="T31" fmla="*/ 359 h 724"/>
                  <a:gd name="T32" fmla="*/ 71 w 405"/>
                  <a:gd name="T33" fmla="*/ 326 h 724"/>
                  <a:gd name="T34" fmla="*/ 71 w 405"/>
                  <a:gd name="T35" fmla="*/ 321 h 724"/>
                  <a:gd name="T36" fmla="*/ 77 w 405"/>
                  <a:gd name="T37" fmla="*/ 231 h 724"/>
                  <a:gd name="T38" fmla="*/ 84 w 405"/>
                  <a:gd name="T39" fmla="*/ 177 h 724"/>
                  <a:gd name="T40" fmla="*/ 92 w 405"/>
                  <a:gd name="T41" fmla="*/ 132 h 724"/>
                  <a:gd name="T42" fmla="*/ 99 w 405"/>
                  <a:gd name="T43" fmla="*/ 113 h 724"/>
                  <a:gd name="T44" fmla="*/ 99 w 405"/>
                  <a:gd name="T45" fmla="*/ 303 h 724"/>
                  <a:gd name="T46" fmla="*/ 100 w 405"/>
                  <a:gd name="T47" fmla="*/ 311 h 724"/>
                  <a:gd name="T48" fmla="*/ 99 w 405"/>
                  <a:gd name="T49" fmla="*/ 315 h 724"/>
                  <a:gd name="T50" fmla="*/ 99 w 405"/>
                  <a:gd name="T51" fmla="*/ 679 h 724"/>
                  <a:gd name="T52" fmla="*/ 144 w 405"/>
                  <a:gd name="T53" fmla="*/ 724 h 724"/>
                  <a:gd name="T54" fmla="*/ 188 w 405"/>
                  <a:gd name="T55" fmla="*/ 679 h 724"/>
                  <a:gd name="T56" fmla="*/ 188 w 405"/>
                  <a:gd name="T57" fmla="*/ 372 h 724"/>
                  <a:gd name="T58" fmla="*/ 217 w 405"/>
                  <a:gd name="T59" fmla="*/ 372 h 724"/>
                  <a:gd name="T60" fmla="*/ 217 w 405"/>
                  <a:gd name="T61" fmla="*/ 679 h 724"/>
                  <a:gd name="T62" fmla="*/ 261 w 405"/>
                  <a:gd name="T63" fmla="*/ 724 h 724"/>
                  <a:gd name="T64" fmla="*/ 305 w 405"/>
                  <a:gd name="T65" fmla="*/ 679 h 724"/>
                  <a:gd name="T66" fmla="*/ 305 w 405"/>
                  <a:gd name="T67" fmla="*/ 315 h 724"/>
                  <a:gd name="T68" fmla="*/ 305 w 405"/>
                  <a:gd name="T69" fmla="*/ 311 h 724"/>
                  <a:gd name="T70" fmla="*/ 306 w 405"/>
                  <a:gd name="T71" fmla="*/ 303 h 724"/>
                  <a:gd name="T72" fmla="*/ 306 w 405"/>
                  <a:gd name="T73" fmla="*/ 113 h 724"/>
                  <a:gd name="T74" fmla="*/ 312 w 405"/>
                  <a:gd name="T75" fmla="*/ 132 h 724"/>
                  <a:gd name="T76" fmla="*/ 322 w 405"/>
                  <a:gd name="T77" fmla="*/ 185 h 724"/>
                  <a:gd name="T78" fmla="*/ 331 w 405"/>
                  <a:gd name="T79" fmla="*/ 274 h 724"/>
                  <a:gd name="T80" fmla="*/ 333 w 405"/>
                  <a:gd name="T81" fmla="*/ 314 h 724"/>
                  <a:gd name="T82" fmla="*/ 334 w 405"/>
                  <a:gd name="T83" fmla="*/ 323 h 724"/>
                  <a:gd name="T84" fmla="*/ 334 w 405"/>
                  <a:gd name="T85" fmla="*/ 326 h 724"/>
                  <a:gd name="T86" fmla="*/ 371 w 405"/>
                  <a:gd name="T87" fmla="*/ 359 h 724"/>
                  <a:gd name="T88" fmla="*/ 404 w 405"/>
                  <a:gd name="T89" fmla="*/ 322 h 724"/>
                  <a:gd name="T90" fmla="*/ 398 w 405"/>
                  <a:gd name="T91" fmla="*/ 24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5" h="724">
                    <a:moveTo>
                      <a:pt x="398" y="240"/>
                    </a:moveTo>
                    <a:cubicBezTo>
                      <a:pt x="396" y="219"/>
                      <a:pt x="394" y="197"/>
                      <a:pt x="391" y="175"/>
                    </a:cubicBezTo>
                    <a:cubicBezTo>
                      <a:pt x="388" y="154"/>
                      <a:pt x="385" y="133"/>
                      <a:pt x="380" y="115"/>
                    </a:cubicBezTo>
                    <a:cubicBezTo>
                      <a:pt x="373" y="88"/>
                      <a:pt x="361" y="66"/>
                      <a:pt x="346" y="49"/>
                    </a:cubicBezTo>
                    <a:cubicBezTo>
                      <a:pt x="335" y="37"/>
                      <a:pt x="323" y="28"/>
                      <a:pt x="311" y="21"/>
                    </a:cubicBezTo>
                    <a:cubicBezTo>
                      <a:pt x="293" y="11"/>
                      <a:pt x="275" y="6"/>
                      <a:pt x="262" y="3"/>
                    </a:cubicBezTo>
                    <a:cubicBezTo>
                      <a:pt x="259" y="3"/>
                      <a:pt x="256" y="2"/>
                      <a:pt x="253" y="2"/>
                    </a:cubicBezTo>
                    <a:cubicBezTo>
                      <a:pt x="248" y="1"/>
                      <a:pt x="242" y="0"/>
                      <a:pt x="237" y="0"/>
                    </a:cubicBezTo>
                    <a:cubicBezTo>
                      <a:pt x="168" y="0"/>
                      <a:pt x="168" y="0"/>
                      <a:pt x="168" y="0"/>
                    </a:cubicBezTo>
                    <a:cubicBezTo>
                      <a:pt x="162" y="0"/>
                      <a:pt x="157" y="1"/>
                      <a:pt x="151" y="2"/>
                    </a:cubicBezTo>
                    <a:cubicBezTo>
                      <a:pt x="140" y="3"/>
                      <a:pt x="124" y="7"/>
                      <a:pt x="106" y="15"/>
                    </a:cubicBezTo>
                    <a:cubicBezTo>
                      <a:pt x="90" y="22"/>
                      <a:pt x="73" y="33"/>
                      <a:pt x="58" y="49"/>
                    </a:cubicBezTo>
                    <a:cubicBezTo>
                      <a:pt x="44" y="66"/>
                      <a:pt x="31" y="88"/>
                      <a:pt x="24" y="115"/>
                    </a:cubicBezTo>
                    <a:cubicBezTo>
                      <a:pt x="20" y="133"/>
                      <a:pt x="17" y="154"/>
                      <a:pt x="14" y="175"/>
                    </a:cubicBezTo>
                    <a:cubicBezTo>
                      <a:pt x="5" y="240"/>
                      <a:pt x="1" y="322"/>
                      <a:pt x="1" y="322"/>
                    </a:cubicBezTo>
                    <a:cubicBezTo>
                      <a:pt x="0" y="341"/>
                      <a:pt x="15" y="358"/>
                      <a:pt x="34" y="359"/>
                    </a:cubicBezTo>
                    <a:cubicBezTo>
                      <a:pt x="53" y="360"/>
                      <a:pt x="70" y="345"/>
                      <a:pt x="71" y="326"/>
                    </a:cubicBezTo>
                    <a:cubicBezTo>
                      <a:pt x="71" y="326"/>
                      <a:pt x="71" y="324"/>
                      <a:pt x="71" y="321"/>
                    </a:cubicBezTo>
                    <a:cubicBezTo>
                      <a:pt x="72" y="308"/>
                      <a:pt x="74" y="267"/>
                      <a:pt x="77" y="231"/>
                    </a:cubicBezTo>
                    <a:cubicBezTo>
                      <a:pt x="79" y="213"/>
                      <a:pt x="81" y="195"/>
                      <a:pt x="84" y="177"/>
                    </a:cubicBezTo>
                    <a:cubicBezTo>
                      <a:pt x="86" y="160"/>
                      <a:pt x="89" y="144"/>
                      <a:pt x="92" y="132"/>
                    </a:cubicBezTo>
                    <a:cubicBezTo>
                      <a:pt x="94" y="124"/>
                      <a:pt x="96" y="118"/>
                      <a:pt x="99" y="113"/>
                    </a:cubicBezTo>
                    <a:cubicBezTo>
                      <a:pt x="99" y="303"/>
                      <a:pt x="99" y="303"/>
                      <a:pt x="99" y="303"/>
                    </a:cubicBezTo>
                    <a:cubicBezTo>
                      <a:pt x="99" y="306"/>
                      <a:pt x="99" y="308"/>
                      <a:pt x="100" y="311"/>
                    </a:cubicBezTo>
                    <a:cubicBezTo>
                      <a:pt x="100" y="312"/>
                      <a:pt x="99" y="314"/>
                      <a:pt x="99" y="315"/>
                    </a:cubicBezTo>
                    <a:cubicBezTo>
                      <a:pt x="99" y="679"/>
                      <a:pt x="99" y="679"/>
                      <a:pt x="99" y="679"/>
                    </a:cubicBezTo>
                    <a:cubicBezTo>
                      <a:pt x="99" y="704"/>
                      <a:pt x="119" y="724"/>
                      <a:pt x="144" y="724"/>
                    </a:cubicBezTo>
                    <a:cubicBezTo>
                      <a:pt x="168" y="724"/>
                      <a:pt x="188" y="704"/>
                      <a:pt x="188" y="679"/>
                    </a:cubicBezTo>
                    <a:cubicBezTo>
                      <a:pt x="188" y="372"/>
                      <a:pt x="188" y="372"/>
                      <a:pt x="188" y="372"/>
                    </a:cubicBezTo>
                    <a:cubicBezTo>
                      <a:pt x="217" y="372"/>
                      <a:pt x="217" y="372"/>
                      <a:pt x="217" y="372"/>
                    </a:cubicBezTo>
                    <a:cubicBezTo>
                      <a:pt x="217" y="679"/>
                      <a:pt x="217" y="679"/>
                      <a:pt x="217" y="679"/>
                    </a:cubicBezTo>
                    <a:cubicBezTo>
                      <a:pt x="217" y="704"/>
                      <a:pt x="236" y="724"/>
                      <a:pt x="261" y="724"/>
                    </a:cubicBezTo>
                    <a:cubicBezTo>
                      <a:pt x="285" y="724"/>
                      <a:pt x="305" y="704"/>
                      <a:pt x="305" y="679"/>
                    </a:cubicBezTo>
                    <a:cubicBezTo>
                      <a:pt x="305" y="315"/>
                      <a:pt x="305" y="315"/>
                      <a:pt x="305" y="315"/>
                    </a:cubicBezTo>
                    <a:cubicBezTo>
                      <a:pt x="305" y="314"/>
                      <a:pt x="305" y="312"/>
                      <a:pt x="305" y="311"/>
                    </a:cubicBezTo>
                    <a:cubicBezTo>
                      <a:pt x="305" y="308"/>
                      <a:pt x="306" y="306"/>
                      <a:pt x="306" y="303"/>
                    </a:cubicBezTo>
                    <a:cubicBezTo>
                      <a:pt x="306" y="113"/>
                      <a:pt x="306" y="113"/>
                      <a:pt x="306" y="113"/>
                    </a:cubicBezTo>
                    <a:cubicBezTo>
                      <a:pt x="308" y="118"/>
                      <a:pt x="311" y="124"/>
                      <a:pt x="312" y="132"/>
                    </a:cubicBezTo>
                    <a:cubicBezTo>
                      <a:pt x="316" y="146"/>
                      <a:pt x="319" y="165"/>
                      <a:pt x="322" y="185"/>
                    </a:cubicBezTo>
                    <a:cubicBezTo>
                      <a:pt x="326" y="215"/>
                      <a:pt x="329" y="248"/>
                      <a:pt x="331" y="274"/>
                    </a:cubicBezTo>
                    <a:cubicBezTo>
                      <a:pt x="332" y="286"/>
                      <a:pt x="333" y="307"/>
                      <a:pt x="333" y="314"/>
                    </a:cubicBezTo>
                    <a:cubicBezTo>
                      <a:pt x="333" y="318"/>
                      <a:pt x="334" y="321"/>
                      <a:pt x="334" y="323"/>
                    </a:cubicBezTo>
                    <a:cubicBezTo>
                      <a:pt x="334" y="325"/>
                      <a:pt x="334" y="326"/>
                      <a:pt x="334" y="326"/>
                    </a:cubicBezTo>
                    <a:cubicBezTo>
                      <a:pt x="335" y="345"/>
                      <a:pt x="351" y="360"/>
                      <a:pt x="371" y="359"/>
                    </a:cubicBezTo>
                    <a:cubicBezTo>
                      <a:pt x="390" y="358"/>
                      <a:pt x="405" y="341"/>
                      <a:pt x="404" y="322"/>
                    </a:cubicBezTo>
                    <a:cubicBezTo>
                      <a:pt x="404" y="322"/>
                      <a:pt x="402" y="280"/>
                      <a:pt x="398"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4" name="组合 13"/>
            <p:cNvGrpSpPr/>
            <p:nvPr/>
          </p:nvGrpSpPr>
          <p:grpSpPr>
            <a:xfrm>
              <a:off x="5457803" y="3017412"/>
              <a:ext cx="396668" cy="954908"/>
              <a:chOff x="3905251" y="3240088"/>
              <a:chExt cx="1387475" cy="3340100"/>
            </a:xfrm>
            <a:solidFill>
              <a:schemeClr val="bg1"/>
            </a:solidFill>
          </p:grpSpPr>
          <p:sp>
            <p:nvSpPr>
              <p:cNvPr id="15" name="Oval 25"/>
              <p:cNvSpPr>
                <a:spLocks noChangeArrowheads="1"/>
              </p:cNvSpPr>
              <p:nvPr/>
            </p:nvSpPr>
            <p:spPr bwMode="auto">
              <a:xfrm>
                <a:off x="4276726" y="3240088"/>
                <a:ext cx="644525" cy="642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26"/>
              <p:cNvSpPr>
                <a:spLocks/>
              </p:cNvSpPr>
              <p:nvPr/>
            </p:nvSpPr>
            <p:spPr bwMode="auto">
              <a:xfrm>
                <a:off x="3905251" y="3976688"/>
                <a:ext cx="1387475" cy="2603500"/>
              </a:xfrm>
              <a:custGeom>
                <a:avLst/>
                <a:gdLst>
                  <a:gd name="T0" fmla="*/ 366 w 369"/>
                  <a:gd name="T1" fmla="*/ 294 h 692"/>
                  <a:gd name="T2" fmla="*/ 345 w 369"/>
                  <a:gd name="T3" fmla="*/ 187 h 692"/>
                  <a:gd name="T4" fmla="*/ 328 w 369"/>
                  <a:gd name="T5" fmla="*/ 107 h 692"/>
                  <a:gd name="T6" fmla="*/ 304 w 369"/>
                  <a:gd name="T7" fmla="*/ 48 h 692"/>
                  <a:gd name="T8" fmla="*/ 253 w 369"/>
                  <a:gd name="T9" fmla="*/ 7 h 692"/>
                  <a:gd name="T10" fmla="*/ 241 w 369"/>
                  <a:gd name="T11" fmla="*/ 3 h 692"/>
                  <a:gd name="T12" fmla="*/ 222 w 369"/>
                  <a:gd name="T13" fmla="*/ 0 h 692"/>
                  <a:gd name="T14" fmla="*/ 189 w 369"/>
                  <a:gd name="T15" fmla="*/ 0 h 692"/>
                  <a:gd name="T16" fmla="*/ 180 w 369"/>
                  <a:gd name="T17" fmla="*/ 0 h 692"/>
                  <a:gd name="T18" fmla="*/ 147 w 369"/>
                  <a:gd name="T19" fmla="*/ 0 h 692"/>
                  <a:gd name="T20" fmla="*/ 127 w 369"/>
                  <a:gd name="T21" fmla="*/ 4 h 692"/>
                  <a:gd name="T22" fmla="*/ 99 w 369"/>
                  <a:gd name="T23" fmla="*/ 15 h 692"/>
                  <a:gd name="T24" fmla="*/ 65 w 369"/>
                  <a:gd name="T25" fmla="*/ 48 h 692"/>
                  <a:gd name="T26" fmla="*/ 41 w 369"/>
                  <a:gd name="T27" fmla="*/ 107 h 692"/>
                  <a:gd name="T28" fmla="*/ 24 w 369"/>
                  <a:gd name="T29" fmla="*/ 187 h 692"/>
                  <a:gd name="T30" fmla="*/ 3 w 369"/>
                  <a:gd name="T31" fmla="*/ 294 h 692"/>
                  <a:gd name="T32" fmla="*/ 25 w 369"/>
                  <a:gd name="T33" fmla="*/ 328 h 692"/>
                  <a:gd name="T34" fmla="*/ 59 w 369"/>
                  <a:gd name="T35" fmla="*/ 306 h 692"/>
                  <a:gd name="T36" fmla="*/ 81 w 369"/>
                  <a:gd name="T37" fmla="*/ 198 h 692"/>
                  <a:gd name="T38" fmla="*/ 96 w 369"/>
                  <a:gd name="T39" fmla="*/ 119 h 692"/>
                  <a:gd name="T40" fmla="*/ 107 w 369"/>
                  <a:gd name="T41" fmla="*/ 90 h 692"/>
                  <a:gd name="T42" fmla="*/ 118 w 369"/>
                  <a:gd name="T43" fmla="*/ 127 h 692"/>
                  <a:gd name="T44" fmla="*/ 63 w 369"/>
                  <a:gd name="T45" fmla="*/ 394 h 692"/>
                  <a:gd name="T46" fmla="*/ 113 w 369"/>
                  <a:gd name="T47" fmla="*/ 411 h 692"/>
                  <a:gd name="T48" fmla="*/ 113 w 369"/>
                  <a:gd name="T49" fmla="*/ 660 h 692"/>
                  <a:gd name="T50" fmla="*/ 144 w 369"/>
                  <a:gd name="T51" fmla="*/ 692 h 692"/>
                  <a:gd name="T52" fmla="*/ 176 w 369"/>
                  <a:gd name="T53" fmla="*/ 660 h 692"/>
                  <a:gd name="T54" fmla="*/ 176 w 369"/>
                  <a:gd name="T55" fmla="*/ 412 h 692"/>
                  <a:gd name="T56" fmla="*/ 180 w 369"/>
                  <a:gd name="T57" fmla="*/ 412 h 692"/>
                  <a:gd name="T58" fmla="*/ 189 w 369"/>
                  <a:gd name="T59" fmla="*/ 412 h 692"/>
                  <a:gd name="T60" fmla="*/ 193 w 369"/>
                  <a:gd name="T61" fmla="*/ 412 h 692"/>
                  <a:gd name="T62" fmla="*/ 193 w 369"/>
                  <a:gd name="T63" fmla="*/ 660 h 692"/>
                  <a:gd name="T64" fmla="*/ 225 w 369"/>
                  <a:gd name="T65" fmla="*/ 692 h 692"/>
                  <a:gd name="T66" fmla="*/ 257 w 369"/>
                  <a:gd name="T67" fmla="*/ 660 h 692"/>
                  <a:gd name="T68" fmla="*/ 257 w 369"/>
                  <a:gd name="T69" fmla="*/ 411 h 692"/>
                  <a:gd name="T70" fmla="*/ 306 w 369"/>
                  <a:gd name="T71" fmla="*/ 394 h 692"/>
                  <a:gd name="T72" fmla="*/ 251 w 369"/>
                  <a:gd name="T73" fmla="*/ 127 h 692"/>
                  <a:gd name="T74" fmla="*/ 263 w 369"/>
                  <a:gd name="T75" fmla="*/ 90 h 692"/>
                  <a:gd name="T76" fmla="*/ 273 w 369"/>
                  <a:gd name="T77" fmla="*/ 119 h 692"/>
                  <a:gd name="T78" fmla="*/ 289 w 369"/>
                  <a:gd name="T79" fmla="*/ 198 h 692"/>
                  <a:gd name="T80" fmla="*/ 310 w 369"/>
                  <a:gd name="T81" fmla="*/ 306 h 692"/>
                  <a:gd name="T82" fmla="*/ 344 w 369"/>
                  <a:gd name="T83" fmla="*/ 328 h 692"/>
                  <a:gd name="T84" fmla="*/ 366 w 369"/>
                  <a:gd name="T85" fmla="*/ 294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9" h="692">
                    <a:moveTo>
                      <a:pt x="366" y="294"/>
                    </a:moveTo>
                    <a:cubicBezTo>
                      <a:pt x="355" y="244"/>
                      <a:pt x="350" y="213"/>
                      <a:pt x="345" y="187"/>
                    </a:cubicBezTo>
                    <a:cubicBezTo>
                      <a:pt x="340" y="161"/>
                      <a:pt x="336" y="139"/>
                      <a:pt x="328" y="107"/>
                    </a:cubicBezTo>
                    <a:cubicBezTo>
                      <a:pt x="323" y="83"/>
                      <a:pt x="315" y="64"/>
                      <a:pt x="304" y="48"/>
                    </a:cubicBezTo>
                    <a:cubicBezTo>
                      <a:pt x="288" y="26"/>
                      <a:pt x="269" y="13"/>
                      <a:pt x="253" y="7"/>
                    </a:cubicBezTo>
                    <a:cubicBezTo>
                      <a:pt x="249" y="5"/>
                      <a:pt x="245" y="4"/>
                      <a:pt x="241" y="3"/>
                    </a:cubicBezTo>
                    <a:cubicBezTo>
                      <a:pt x="235" y="1"/>
                      <a:pt x="228" y="0"/>
                      <a:pt x="222" y="0"/>
                    </a:cubicBezTo>
                    <a:cubicBezTo>
                      <a:pt x="189" y="0"/>
                      <a:pt x="189" y="0"/>
                      <a:pt x="189" y="0"/>
                    </a:cubicBezTo>
                    <a:cubicBezTo>
                      <a:pt x="180" y="0"/>
                      <a:pt x="180" y="0"/>
                      <a:pt x="180" y="0"/>
                    </a:cubicBezTo>
                    <a:cubicBezTo>
                      <a:pt x="147" y="0"/>
                      <a:pt x="147" y="0"/>
                      <a:pt x="147" y="0"/>
                    </a:cubicBezTo>
                    <a:cubicBezTo>
                      <a:pt x="140" y="0"/>
                      <a:pt x="134" y="1"/>
                      <a:pt x="127" y="4"/>
                    </a:cubicBezTo>
                    <a:cubicBezTo>
                      <a:pt x="119" y="6"/>
                      <a:pt x="110" y="9"/>
                      <a:pt x="99" y="15"/>
                    </a:cubicBezTo>
                    <a:cubicBezTo>
                      <a:pt x="88" y="23"/>
                      <a:pt x="76" y="33"/>
                      <a:pt x="65" y="48"/>
                    </a:cubicBezTo>
                    <a:cubicBezTo>
                      <a:pt x="54" y="64"/>
                      <a:pt x="46" y="83"/>
                      <a:pt x="41" y="107"/>
                    </a:cubicBezTo>
                    <a:cubicBezTo>
                      <a:pt x="33" y="139"/>
                      <a:pt x="29" y="161"/>
                      <a:pt x="24" y="187"/>
                    </a:cubicBezTo>
                    <a:cubicBezTo>
                      <a:pt x="20" y="213"/>
                      <a:pt x="14" y="244"/>
                      <a:pt x="3" y="294"/>
                    </a:cubicBezTo>
                    <a:cubicBezTo>
                      <a:pt x="0" y="309"/>
                      <a:pt x="10" y="324"/>
                      <a:pt x="25" y="328"/>
                    </a:cubicBezTo>
                    <a:cubicBezTo>
                      <a:pt x="41" y="331"/>
                      <a:pt x="56" y="321"/>
                      <a:pt x="59" y="306"/>
                    </a:cubicBezTo>
                    <a:cubicBezTo>
                      <a:pt x="70" y="255"/>
                      <a:pt x="76" y="224"/>
                      <a:pt x="81" y="198"/>
                    </a:cubicBezTo>
                    <a:cubicBezTo>
                      <a:pt x="85" y="171"/>
                      <a:pt x="89" y="151"/>
                      <a:pt x="96" y="119"/>
                    </a:cubicBezTo>
                    <a:cubicBezTo>
                      <a:pt x="99" y="107"/>
                      <a:pt x="103" y="98"/>
                      <a:pt x="107" y="90"/>
                    </a:cubicBezTo>
                    <a:cubicBezTo>
                      <a:pt x="110" y="99"/>
                      <a:pt x="114" y="111"/>
                      <a:pt x="118" y="127"/>
                    </a:cubicBezTo>
                    <a:cubicBezTo>
                      <a:pt x="131" y="181"/>
                      <a:pt x="74" y="241"/>
                      <a:pt x="63" y="394"/>
                    </a:cubicBezTo>
                    <a:cubicBezTo>
                      <a:pt x="75" y="404"/>
                      <a:pt x="92" y="409"/>
                      <a:pt x="113" y="411"/>
                    </a:cubicBezTo>
                    <a:cubicBezTo>
                      <a:pt x="113" y="660"/>
                      <a:pt x="113" y="660"/>
                      <a:pt x="113" y="660"/>
                    </a:cubicBezTo>
                    <a:cubicBezTo>
                      <a:pt x="113" y="678"/>
                      <a:pt x="127" y="692"/>
                      <a:pt x="144" y="692"/>
                    </a:cubicBezTo>
                    <a:cubicBezTo>
                      <a:pt x="162" y="692"/>
                      <a:pt x="176" y="678"/>
                      <a:pt x="176" y="660"/>
                    </a:cubicBezTo>
                    <a:cubicBezTo>
                      <a:pt x="176" y="412"/>
                      <a:pt x="176" y="412"/>
                      <a:pt x="176" y="412"/>
                    </a:cubicBezTo>
                    <a:cubicBezTo>
                      <a:pt x="180" y="412"/>
                      <a:pt x="180" y="412"/>
                      <a:pt x="180" y="412"/>
                    </a:cubicBezTo>
                    <a:cubicBezTo>
                      <a:pt x="189" y="412"/>
                      <a:pt x="189" y="412"/>
                      <a:pt x="189" y="412"/>
                    </a:cubicBezTo>
                    <a:cubicBezTo>
                      <a:pt x="193" y="412"/>
                      <a:pt x="193" y="412"/>
                      <a:pt x="193" y="412"/>
                    </a:cubicBezTo>
                    <a:cubicBezTo>
                      <a:pt x="193" y="660"/>
                      <a:pt x="193" y="660"/>
                      <a:pt x="193" y="660"/>
                    </a:cubicBezTo>
                    <a:cubicBezTo>
                      <a:pt x="193" y="678"/>
                      <a:pt x="207" y="692"/>
                      <a:pt x="225" y="692"/>
                    </a:cubicBezTo>
                    <a:cubicBezTo>
                      <a:pt x="242" y="692"/>
                      <a:pt x="257" y="678"/>
                      <a:pt x="257" y="660"/>
                    </a:cubicBezTo>
                    <a:cubicBezTo>
                      <a:pt x="257" y="411"/>
                      <a:pt x="257" y="411"/>
                      <a:pt x="257" y="411"/>
                    </a:cubicBezTo>
                    <a:cubicBezTo>
                      <a:pt x="277" y="409"/>
                      <a:pt x="294" y="404"/>
                      <a:pt x="306" y="394"/>
                    </a:cubicBezTo>
                    <a:cubicBezTo>
                      <a:pt x="295" y="241"/>
                      <a:pt x="238" y="181"/>
                      <a:pt x="251" y="127"/>
                    </a:cubicBezTo>
                    <a:cubicBezTo>
                      <a:pt x="255" y="111"/>
                      <a:pt x="259" y="99"/>
                      <a:pt x="263" y="90"/>
                    </a:cubicBezTo>
                    <a:cubicBezTo>
                      <a:pt x="266" y="98"/>
                      <a:pt x="270" y="107"/>
                      <a:pt x="273" y="119"/>
                    </a:cubicBezTo>
                    <a:cubicBezTo>
                      <a:pt x="280" y="151"/>
                      <a:pt x="284" y="171"/>
                      <a:pt x="289" y="198"/>
                    </a:cubicBezTo>
                    <a:cubicBezTo>
                      <a:pt x="294" y="224"/>
                      <a:pt x="299" y="255"/>
                      <a:pt x="310" y="306"/>
                    </a:cubicBezTo>
                    <a:cubicBezTo>
                      <a:pt x="313" y="321"/>
                      <a:pt x="328" y="331"/>
                      <a:pt x="344" y="328"/>
                    </a:cubicBezTo>
                    <a:cubicBezTo>
                      <a:pt x="359" y="324"/>
                      <a:pt x="369" y="309"/>
                      <a:pt x="366" y="2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17" name="矩形 16"/>
          <p:cNvSpPr/>
          <p:nvPr/>
        </p:nvSpPr>
        <p:spPr>
          <a:xfrm>
            <a:off x="8373429" y="1841747"/>
            <a:ext cx="2580128" cy="2246769"/>
          </a:xfrm>
          <a:prstGeom prst="rect">
            <a:avLst/>
          </a:prstGeom>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Please replace the text content, add the relevant title, modify the text content, or copy your content directly to this. Please replace the text content, add the relevant title, modify the text content, or copy your content directly to this.</a:t>
            </a:r>
          </a:p>
          <a:p>
            <a:r>
              <a:rPr lang="zh-CN" altLang="en-US" sz="1400" dirty="0">
                <a:solidFill>
                  <a:schemeClr val="bg1">
                    <a:lumMod val="50000"/>
                  </a:schemeClr>
                </a:solidFill>
                <a:latin typeface="微软雅黑" panose="020B0503020204020204" pitchFamily="34" charset="-122"/>
                <a:ea typeface="微软雅黑" panose="020B0503020204020204" pitchFamily="34" charset="-122"/>
              </a:rPr>
              <a:t>Please replace the text content, add the relevant title, modify the text content, or copy your content directly to this.</a:t>
            </a:r>
          </a:p>
          <a:p>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19" name="图片 18">
            <a:extLst>
              <a:ext uri="{FF2B5EF4-FFF2-40B4-BE49-F238E27FC236}">
                <a16:creationId xmlns:a16="http://schemas.microsoft.com/office/drawing/2014/main" id="{5E9E881F-3EDC-4768-BB28-5B43D92DB29E}"/>
              </a:ext>
            </a:extLst>
          </p:cNvPr>
          <p:cNvPicPr>
            <a:picLocks noChangeAspect="1"/>
          </p:cNvPicPr>
          <p:nvPr/>
        </p:nvPicPr>
        <p:blipFill rotWithShape="1">
          <a:blip r:embed="rId4">
            <a:extLst>
              <a:ext uri="{28A0092B-C50C-407E-A947-70E740481C1C}">
                <a14:useLocalDpi xmlns:a14="http://schemas.microsoft.com/office/drawing/2010/main" val="0"/>
              </a:ext>
            </a:extLst>
          </a:blip>
          <a:srcRect l="2174" t="10676" r="2174"/>
          <a:stretch/>
        </p:blipFill>
        <p:spPr>
          <a:xfrm>
            <a:off x="0" y="0"/>
            <a:ext cx="12192000" cy="6858000"/>
          </a:xfrm>
          <a:prstGeom prst="rect">
            <a:avLst/>
          </a:prstGeom>
        </p:spPr>
      </p:pic>
    </p:spTree>
    <p:extLst>
      <p:ext uri="{BB962C8B-B14F-4D97-AF65-F5344CB8AC3E}">
        <p14:creationId xmlns:p14="http://schemas.microsoft.com/office/powerpoint/2010/main" val="3346441609"/>
      </p:ext>
    </p:extLst>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a16="http://schemas.microsoft.com/office/drawing/2014/main" xmlns:a14="http://schemas.microsoft.com/office/drawing/2010/main"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Effect transition="in" filter="fade">
                                      <p:cBhvr>
                                        <p:cTn id="1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 name="图片 50">
            <a:extLst>
              <a:ext uri="{FF2B5EF4-FFF2-40B4-BE49-F238E27FC236}">
                <a16:creationId xmlns:a16="http://schemas.microsoft.com/office/drawing/2014/main" id="{471CC778-9F93-40AE-ADEB-3725D329C85C}"/>
              </a:ext>
            </a:extLst>
          </p:cNvPr>
          <p:cNvPicPr>
            <a:picLocks noChangeAspect="1"/>
          </p:cNvPicPr>
          <p:nvPr/>
        </p:nvPicPr>
        <p:blipFill rotWithShape="1">
          <a:blip r:embed="rId3">
            <a:extLst>
              <a:ext uri="{28A0092B-C50C-407E-A947-70E740481C1C}">
                <a14:useLocalDpi xmlns:a14="http://schemas.microsoft.com/office/drawing/2010/main" val="0"/>
              </a:ext>
            </a:extLst>
          </a:blip>
          <a:srcRect l="2174" t="10676" r="2174"/>
          <a:stretch/>
        </p:blipFill>
        <p:spPr>
          <a:xfrm>
            <a:off x="0" y="0"/>
            <a:ext cx="12192000" cy="6858000"/>
          </a:xfrm>
          <a:prstGeom prst="rect">
            <a:avLst/>
          </a:prstGeom>
        </p:spPr>
      </p:pic>
      <p:grpSp>
        <p:nvGrpSpPr>
          <p:cNvPr id="4" name="Group 45">
            <a:extLst>
              <a:ext uri="{FF2B5EF4-FFF2-40B4-BE49-F238E27FC236}">
                <a16:creationId xmlns:a16="http://schemas.microsoft.com/office/drawing/2014/main" id="{420E9AD4-6393-489F-B3E0-63BAEA2E84ED}"/>
              </a:ext>
            </a:extLst>
          </p:cNvPr>
          <p:cNvGrpSpPr/>
          <p:nvPr/>
        </p:nvGrpSpPr>
        <p:grpSpPr>
          <a:xfrm>
            <a:off x="4525107" y="1143963"/>
            <a:ext cx="3141781" cy="3509168"/>
            <a:chOff x="3779635" y="1683540"/>
            <a:chExt cx="4632730" cy="5174460"/>
          </a:xfrm>
          <a:solidFill>
            <a:schemeClr val="bg1">
              <a:lumMod val="65000"/>
            </a:schemeClr>
          </a:solidFill>
        </p:grpSpPr>
        <p:sp>
          <p:nvSpPr>
            <p:cNvPr id="27" name="Freeform 46">
              <a:extLst>
                <a:ext uri="{FF2B5EF4-FFF2-40B4-BE49-F238E27FC236}">
                  <a16:creationId xmlns:a16="http://schemas.microsoft.com/office/drawing/2014/main" id="{C3147BAB-EBBA-4038-904E-118D9D9429C2}"/>
                </a:ext>
              </a:extLst>
            </p:cNvPr>
            <p:cNvSpPr>
              <a:spLocks/>
            </p:cNvSpPr>
            <p:nvPr/>
          </p:nvSpPr>
          <p:spPr bwMode="auto">
            <a:xfrm>
              <a:off x="3968196" y="3177186"/>
              <a:ext cx="1549743" cy="645610"/>
            </a:xfrm>
            <a:custGeom>
              <a:avLst/>
              <a:gdLst>
                <a:gd name="T0" fmla="*/ 201 w 2027"/>
                <a:gd name="T1" fmla="*/ 456 h 831"/>
                <a:gd name="T2" fmla="*/ 174 w 2027"/>
                <a:gd name="T3" fmla="*/ 424 h 831"/>
                <a:gd name="T4" fmla="*/ 88 w 2027"/>
                <a:gd name="T5" fmla="*/ 301 h 831"/>
                <a:gd name="T6" fmla="*/ 0 w 2027"/>
                <a:gd name="T7" fmla="*/ 105 h 831"/>
                <a:gd name="T8" fmla="*/ 244 w 2027"/>
                <a:gd name="T9" fmla="*/ 67 h 831"/>
                <a:gd name="T10" fmla="*/ 617 w 2027"/>
                <a:gd name="T11" fmla="*/ 27 h 831"/>
                <a:gd name="T12" fmla="*/ 1097 w 2027"/>
                <a:gd name="T13" fmla="*/ 8 h 831"/>
                <a:gd name="T14" fmla="*/ 1105 w 2027"/>
                <a:gd name="T15" fmla="*/ 11 h 831"/>
                <a:gd name="T16" fmla="*/ 1165 w 2027"/>
                <a:gd name="T17" fmla="*/ 14 h 831"/>
                <a:gd name="T18" fmla="*/ 1226 w 2027"/>
                <a:gd name="T19" fmla="*/ 23 h 831"/>
                <a:gd name="T20" fmla="*/ 1295 w 2027"/>
                <a:gd name="T21" fmla="*/ 36 h 831"/>
                <a:gd name="T22" fmla="*/ 1313 w 2027"/>
                <a:gd name="T23" fmla="*/ 43 h 831"/>
                <a:gd name="T24" fmla="*/ 1382 w 2027"/>
                <a:gd name="T25" fmla="*/ 61 h 831"/>
                <a:gd name="T26" fmla="*/ 1444 w 2027"/>
                <a:gd name="T27" fmla="*/ 82 h 831"/>
                <a:gd name="T28" fmla="*/ 1496 w 2027"/>
                <a:gd name="T29" fmla="*/ 104 h 831"/>
                <a:gd name="T30" fmla="*/ 1608 w 2027"/>
                <a:gd name="T31" fmla="*/ 163 h 831"/>
                <a:gd name="T32" fmla="*/ 1726 w 2027"/>
                <a:gd name="T33" fmla="*/ 248 h 831"/>
                <a:gd name="T34" fmla="*/ 1879 w 2027"/>
                <a:gd name="T35" fmla="*/ 403 h 831"/>
                <a:gd name="T36" fmla="*/ 1922 w 2027"/>
                <a:gd name="T37" fmla="*/ 461 h 831"/>
                <a:gd name="T38" fmla="*/ 1926 w 2027"/>
                <a:gd name="T39" fmla="*/ 471 h 831"/>
                <a:gd name="T40" fmla="*/ 2027 w 2027"/>
                <a:gd name="T41" fmla="*/ 652 h 831"/>
                <a:gd name="T42" fmla="*/ 1659 w 2027"/>
                <a:gd name="T43" fmla="*/ 454 h 831"/>
                <a:gd name="T44" fmla="*/ 1621 w 2027"/>
                <a:gd name="T45" fmla="*/ 441 h 831"/>
                <a:gd name="T46" fmla="*/ 1357 w 2027"/>
                <a:gd name="T47" fmla="*/ 386 h 831"/>
                <a:gd name="T48" fmla="*/ 1215 w 2027"/>
                <a:gd name="T49" fmla="*/ 379 h 831"/>
                <a:gd name="T50" fmla="*/ 971 w 2027"/>
                <a:gd name="T51" fmla="*/ 404 h 831"/>
                <a:gd name="T52" fmla="*/ 952 w 2027"/>
                <a:gd name="T53" fmla="*/ 404 h 831"/>
                <a:gd name="T54" fmla="*/ 709 w 2027"/>
                <a:gd name="T55" fmla="*/ 406 h 831"/>
                <a:gd name="T56" fmla="*/ 699 w 2027"/>
                <a:gd name="T57" fmla="*/ 408 h 831"/>
                <a:gd name="T58" fmla="*/ 615 w 2027"/>
                <a:gd name="T59" fmla="*/ 396 h 831"/>
                <a:gd name="T60" fmla="*/ 559 w 2027"/>
                <a:gd name="T61" fmla="*/ 386 h 831"/>
                <a:gd name="T62" fmla="*/ 549 w 2027"/>
                <a:gd name="T63" fmla="*/ 382 h 831"/>
                <a:gd name="T64" fmla="*/ 339 w 2027"/>
                <a:gd name="T65" fmla="*/ 319 h 831"/>
                <a:gd name="T66" fmla="*/ 1059 w 2027"/>
                <a:gd name="T67" fmla="*/ 435 h 831"/>
                <a:gd name="T68" fmla="*/ 1228 w 2027"/>
                <a:gd name="T69" fmla="*/ 437 h 831"/>
                <a:gd name="T70" fmla="*/ 1237 w 2027"/>
                <a:gd name="T71" fmla="*/ 435 h 831"/>
                <a:gd name="T72" fmla="*/ 1450 w 2027"/>
                <a:gd name="T73" fmla="*/ 470 h 831"/>
                <a:gd name="T74" fmla="*/ 1736 w 2027"/>
                <a:gd name="T75" fmla="*/ 578 h 831"/>
                <a:gd name="T76" fmla="*/ 1752 w 2027"/>
                <a:gd name="T77" fmla="*/ 589 h 831"/>
                <a:gd name="T78" fmla="*/ 1997 w 2027"/>
                <a:gd name="T79" fmla="*/ 755 h 831"/>
                <a:gd name="T80" fmla="*/ 1929 w 2027"/>
                <a:gd name="T81" fmla="*/ 765 h 831"/>
                <a:gd name="T82" fmla="*/ 1866 w 2027"/>
                <a:gd name="T83" fmla="*/ 772 h 831"/>
                <a:gd name="T84" fmla="*/ 1817 w 2027"/>
                <a:gd name="T85" fmla="*/ 779 h 831"/>
                <a:gd name="T86" fmla="*/ 1393 w 2027"/>
                <a:gd name="T87" fmla="*/ 816 h 831"/>
                <a:gd name="T88" fmla="*/ 1035 w 2027"/>
                <a:gd name="T89" fmla="*/ 828 h 831"/>
                <a:gd name="T90" fmla="*/ 1018 w 2027"/>
                <a:gd name="T91" fmla="*/ 825 h 831"/>
                <a:gd name="T92" fmla="*/ 693 w 2027"/>
                <a:gd name="T93" fmla="*/ 776 h 831"/>
                <a:gd name="T94" fmla="*/ 369 w 2027"/>
                <a:gd name="T95" fmla="*/ 614 h 831"/>
                <a:gd name="T96" fmla="*/ 361 w 2027"/>
                <a:gd name="T97" fmla="*/ 606 h 831"/>
                <a:gd name="T98" fmla="*/ 201 w 2027"/>
                <a:gd name="T99" fmla="*/ 456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27" h="831">
                  <a:moveTo>
                    <a:pt x="201" y="456"/>
                  </a:moveTo>
                  <a:cubicBezTo>
                    <a:pt x="192" y="446"/>
                    <a:pt x="182" y="435"/>
                    <a:pt x="174" y="424"/>
                  </a:cubicBezTo>
                  <a:cubicBezTo>
                    <a:pt x="141" y="385"/>
                    <a:pt x="114" y="345"/>
                    <a:pt x="88" y="301"/>
                  </a:cubicBezTo>
                  <a:cubicBezTo>
                    <a:pt x="53" y="237"/>
                    <a:pt x="23" y="173"/>
                    <a:pt x="0" y="105"/>
                  </a:cubicBezTo>
                  <a:cubicBezTo>
                    <a:pt x="80" y="88"/>
                    <a:pt x="159" y="78"/>
                    <a:pt x="244" y="67"/>
                  </a:cubicBezTo>
                  <a:cubicBezTo>
                    <a:pt x="372" y="52"/>
                    <a:pt x="490" y="40"/>
                    <a:pt x="617" y="27"/>
                  </a:cubicBezTo>
                  <a:cubicBezTo>
                    <a:pt x="781" y="14"/>
                    <a:pt x="932" y="0"/>
                    <a:pt x="1097" y="8"/>
                  </a:cubicBezTo>
                  <a:cubicBezTo>
                    <a:pt x="1100" y="8"/>
                    <a:pt x="1102" y="11"/>
                    <a:pt x="1105" y="11"/>
                  </a:cubicBezTo>
                  <a:cubicBezTo>
                    <a:pt x="1125" y="12"/>
                    <a:pt x="1145" y="13"/>
                    <a:pt x="1165" y="14"/>
                  </a:cubicBezTo>
                  <a:cubicBezTo>
                    <a:pt x="1185" y="18"/>
                    <a:pt x="1205" y="19"/>
                    <a:pt x="1226" y="23"/>
                  </a:cubicBezTo>
                  <a:cubicBezTo>
                    <a:pt x="1250" y="28"/>
                    <a:pt x="1272" y="30"/>
                    <a:pt x="1295" y="36"/>
                  </a:cubicBezTo>
                  <a:cubicBezTo>
                    <a:pt x="1301" y="39"/>
                    <a:pt x="1306" y="41"/>
                    <a:pt x="1313" y="43"/>
                  </a:cubicBezTo>
                  <a:cubicBezTo>
                    <a:pt x="1338" y="46"/>
                    <a:pt x="1360" y="52"/>
                    <a:pt x="1382" y="61"/>
                  </a:cubicBezTo>
                  <a:cubicBezTo>
                    <a:pt x="1403" y="70"/>
                    <a:pt x="1424" y="72"/>
                    <a:pt x="1444" y="82"/>
                  </a:cubicBezTo>
                  <a:cubicBezTo>
                    <a:pt x="1462" y="91"/>
                    <a:pt x="1479" y="97"/>
                    <a:pt x="1496" y="104"/>
                  </a:cubicBezTo>
                  <a:cubicBezTo>
                    <a:pt x="1535" y="121"/>
                    <a:pt x="1570" y="142"/>
                    <a:pt x="1608" y="163"/>
                  </a:cubicBezTo>
                  <a:cubicBezTo>
                    <a:pt x="1651" y="190"/>
                    <a:pt x="1687" y="217"/>
                    <a:pt x="1726" y="248"/>
                  </a:cubicBezTo>
                  <a:cubicBezTo>
                    <a:pt x="1783" y="295"/>
                    <a:pt x="1833" y="344"/>
                    <a:pt x="1879" y="403"/>
                  </a:cubicBezTo>
                  <a:cubicBezTo>
                    <a:pt x="1894" y="423"/>
                    <a:pt x="1907" y="441"/>
                    <a:pt x="1922" y="461"/>
                  </a:cubicBezTo>
                  <a:cubicBezTo>
                    <a:pt x="1925" y="464"/>
                    <a:pt x="1924" y="468"/>
                    <a:pt x="1926" y="471"/>
                  </a:cubicBezTo>
                  <a:cubicBezTo>
                    <a:pt x="1968" y="528"/>
                    <a:pt x="1998" y="589"/>
                    <a:pt x="2027" y="652"/>
                  </a:cubicBezTo>
                  <a:cubicBezTo>
                    <a:pt x="1915" y="568"/>
                    <a:pt x="1792" y="503"/>
                    <a:pt x="1659" y="454"/>
                  </a:cubicBezTo>
                  <a:cubicBezTo>
                    <a:pt x="1647" y="450"/>
                    <a:pt x="1633" y="445"/>
                    <a:pt x="1621" y="441"/>
                  </a:cubicBezTo>
                  <a:cubicBezTo>
                    <a:pt x="1534" y="414"/>
                    <a:pt x="1450" y="397"/>
                    <a:pt x="1357" y="386"/>
                  </a:cubicBezTo>
                  <a:cubicBezTo>
                    <a:pt x="1309" y="381"/>
                    <a:pt x="1263" y="379"/>
                    <a:pt x="1215" y="379"/>
                  </a:cubicBezTo>
                  <a:cubicBezTo>
                    <a:pt x="1132" y="380"/>
                    <a:pt x="1056" y="390"/>
                    <a:pt x="971" y="404"/>
                  </a:cubicBezTo>
                  <a:cubicBezTo>
                    <a:pt x="964" y="405"/>
                    <a:pt x="959" y="403"/>
                    <a:pt x="952" y="404"/>
                  </a:cubicBezTo>
                  <a:cubicBezTo>
                    <a:pt x="868" y="414"/>
                    <a:pt x="792" y="416"/>
                    <a:pt x="709" y="406"/>
                  </a:cubicBezTo>
                  <a:cubicBezTo>
                    <a:pt x="706" y="406"/>
                    <a:pt x="702" y="408"/>
                    <a:pt x="699" y="408"/>
                  </a:cubicBezTo>
                  <a:cubicBezTo>
                    <a:pt x="670" y="405"/>
                    <a:pt x="644" y="402"/>
                    <a:pt x="615" y="396"/>
                  </a:cubicBezTo>
                  <a:cubicBezTo>
                    <a:pt x="595" y="393"/>
                    <a:pt x="577" y="389"/>
                    <a:pt x="559" y="386"/>
                  </a:cubicBezTo>
                  <a:cubicBezTo>
                    <a:pt x="554" y="385"/>
                    <a:pt x="553" y="384"/>
                    <a:pt x="549" y="382"/>
                  </a:cubicBezTo>
                  <a:cubicBezTo>
                    <a:pt x="474" y="367"/>
                    <a:pt x="407" y="346"/>
                    <a:pt x="339" y="319"/>
                  </a:cubicBezTo>
                  <a:cubicBezTo>
                    <a:pt x="562" y="424"/>
                    <a:pt x="815" y="466"/>
                    <a:pt x="1059" y="435"/>
                  </a:cubicBezTo>
                  <a:cubicBezTo>
                    <a:pt x="1115" y="435"/>
                    <a:pt x="1170" y="430"/>
                    <a:pt x="1228" y="437"/>
                  </a:cubicBezTo>
                  <a:cubicBezTo>
                    <a:pt x="1230" y="437"/>
                    <a:pt x="1234" y="435"/>
                    <a:pt x="1237" y="435"/>
                  </a:cubicBezTo>
                  <a:cubicBezTo>
                    <a:pt x="1312" y="443"/>
                    <a:pt x="1378" y="451"/>
                    <a:pt x="1450" y="470"/>
                  </a:cubicBezTo>
                  <a:cubicBezTo>
                    <a:pt x="1552" y="495"/>
                    <a:pt x="1643" y="532"/>
                    <a:pt x="1736" y="578"/>
                  </a:cubicBezTo>
                  <a:cubicBezTo>
                    <a:pt x="1741" y="581"/>
                    <a:pt x="1747" y="586"/>
                    <a:pt x="1752" y="589"/>
                  </a:cubicBezTo>
                  <a:cubicBezTo>
                    <a:pt x="1842" y="635"/>
                    <a:pt x="1920" y="693"/>
                    <a:pt x="1997" y="755"/>
                  </a:cubicBezTo>
                  <a:cubicBezTo>
                    <a:pt x="1974" y="762"/>
                    <a:pt x="1954" y="761"/>
                    <a:pt x="1929" y="765"/>
                  </a:cubicBezTo>
                  <a:cubicBezTo>
                    <a:pt x="1909" y="769"/>
                    <a:pt x="1888" y="772"/>
                    <a:pt x="1866" y="772"/>
                  </a:cubicBezTo>
                  <a:cubicBezTo>
                    <a:pt x="1849" y="774"/>
                    <a:pt x="1833" y="777"/>
                    <a:pt x="1817" y="779"/>
                  </a:cubicBezTo>
                  <a:cubicBezTo>
                    <a:pt x="1671" y="795"/>
                    <a:pt x="1537" y="807"/>
                    <a:pt x="1393" y="816"/>
                  </a:cubicBezTo>
                  <a:cubicBezTo>
                    <a:pt x="1270" y="823"/>
                    <a:pt x="1156" y="831"/>
                    <a:pt x="1035" y="828"/>
                  </a:cubicBezTo>
                  <a:cubicBezTo>
                    <a:pt x="1029" y="828"/>
                    <a:pt x="1024" y="825"/>
                    <a:pt x="1018" y="825"/>
                  </a:cubicBezTo>
                  <a:cubicBezTo>
                    <a:pt x="906" y="823"/>
                    <a:pt x="802" y="806"/>
                    <a:pt x="693" y="776"/>
                  </a:cubicBezTo>
                  <a:cubicBezTo>
                    <a:pt x="574" y="741"/>
                    <a:pt x="470" y="687"/>
                    <a:pt x="369" y="614"/>
                  </a:cubicBezTo>
                  <a:cubicBezTo>
                    <a:pt x="367" y="611"/>
                    <a:pt x="364" y="609"/>
                    <a:pt x="361" y="606"/>
                  </a:cubicBezTo>
                  <a:cubicBezTo>
                    <a:pt x="301" y="562"/>
                    <a:pt x="249" y="512"/>
                    <a:pt x="201" y="456"/>
                  </a:cubicBezTo>
                  <a:close/>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28" name="Freeform 47">
              <a:extLst>
                <a:ext uri="{FF2B5EF4-FFF2-40B4-BE49-F238E27FC236}">
                  <a16:creationId xmlns:a16="http://schemas.microsoft.com/office/drawing/2014/main" id="{9D72BC19-E8C0-413B-ABEB-7C4F2B18DA78}"/>
                </a:ext>
              </a:extLst>
            </p:cNvPr>
            <p:cNvSpPr>
              <a:spLocks/>
            </p:cNvSpPr>
            <p:nvPr/>
          </p:nvSpPr>
          <p:spPr bwMode="auto">
            <a:xfrm>
              <a:off x="5170279" y="1762594"/>
              <a:ext cx="542116" cy="1333143"/>
            </a:xfrm>
            <a:custGeom>
              <a:avLst/>
              <a:gdLst>
                <a:gd name="T0" fmla="*/ 75 w 708"/>
                <a:gd name="T1" fmla="*/ 0 h 1715"/>
                <a:gd name="T2" fmla="*/ 46 w 708"/>
                <a:gd name="T3" fmla="*/ 209 h 1715"/>
                <a:gd name="T4" fmla="*/ 18 w 708"/>
                <a:gd name="T5" fmla="*/ 526 h 1715"/>
                <a:gd name="T6" fmla="*/ 9 w 708"/>
                <a:gd name="T7" fmla="*/ 935 h 1715"/>
                <a:gd name="T8" fmla="*/ 11 w 708"/>
                <a:gd name="T9" fmla="*/ 941 h 1715"/>
                <a:gd name="T10" fmla="*/ 15 w 708"/>
                <a:gd name="T11" fmla="*/ 992 h 1715"/>
                <a:gd name="T12" fmla="*/ 23 w 708"/>
                <a:gd name="T13" fmla="*/ 1044 h 1715"/>
                <a:gd name="T14" fmla="*/ 35 w 708"/>
                <a:gd name="T15" fmla="*/ 1103 h 1715"/>
                <a:gd name="T16" fmla="*/ 41 w 708"/>
                <a:gd name="T17" fmla="*/ 1117 h 1715"/>
                <a:gd name="T18" fmla="*/ 57 w 708"/>
                <a:gd name="T19" fmla="*/ 1176 h 1715"/>
                <a:gd name="T20" fmla="*/ 76 w 708"/>
                <a:gd name="T21" fmla="*/ 1228 h 1715"/>
                <a:gd name="T22" fmla="*/ 96 w 708"/>
                <a:gd name="T23" fmla="*/ 1273 h 1715"/>
                <a:gd name="T24" fmla="*/ 148 w 708"/>
                <a:gd name="T25" fmla="*/ 1367 h 1715"/>
                <a:gd name="T26" fmla="*/ 221 w 708"/>
                <a:gd name="T27" fmla="*/ 1466 h 1715"/>
                <a:gd name="T28" fmla="*/ 356 w 708"/>
                <a:gd name="T29" fmla="*/ 1593 h 1715"/>
                <a:gd name="T30" fmla="*/ 406 w 708"/>
                <a:gd name="T31" fmla="*/ 1629 h 1715"/>
                <a:gd name="T32" fmla="*/ 414 w 708"/>
                <a:gd name="T33" fmla="*/ 1633 h 1715"/>
                <a:gd name="T34" fmla="*/ 569 w 708"/>
                <a:gd name="T35" fmla="*/ 1715 h 1715"/>
                <a:gd name="T36" fmla="*/ 396 w 708"/>
                <a:gd name="T37" fmla="*/ 1405 h 1715"/>
                <a:gd name="T38" fmla="*/ 384 w 708"/>
                <a:gd name="T39" fmla="*/ 1374 h 1715"/>
                <a:gd name="T40" fmla="*/ 334 w 708"/>
                <a:gd name="T41" fmla="*/ 1150 h 1715"/>
                <a:gd name="T42" fmla="*/ 326 w 708"/>
                <a:gd name="T43" fmla="*/ 1030 h 1715"/>
                <a:gd name="T44" fmla="*/ 343 w 708"/>
                <a:gd name="T45" fmla="*/ 821 h 1715"/>
                <a:gd name="T46" fmla="*/ 343 w 708"/>
                <a:gd name="T47" fmla="*/ 805 h 1715"/>
                <a:gd name="T48" fmla="*/ 341 w 708"/>
                <a:gd name="T49" fmla="*/ 598 h 1715"/>
                <a:gd name="T50" fmla="*/ 342 w 708"/>
                <a:gd name="T51" fmla="*/ 591 h 1715"/>
                <a:gd name="T52" fmla="*/ 331 w 708"/>
                <a:gd name="T53" fmla="*/ 519 h 1715"/>
                <a:gd name="T54" fmla="*/ 322 w 708"/>
                <a:gd name="T55" fmla="*/ 471 h 1715"/>
                <a:gd name="T56" fmla="*/ 318 w 708"/>
                <a:gd name="T57" fmla="*/ 463 h 1715"/>
                <a:gd name="T58" fmla="*/ 261 w 708"/>
                <a:gd name="T59" fmla="*/ 285 h 1715"/>
                <a:gd name="T60" fmla="*/ 371 w 708"/>
                <a:gd name="T61" fmla="*/ 896 h 1715"/>
                <a:gd name="T62" fmla="*/ 375 w 708"/>
                <a:gd name="T63" fmla="*/ 1039 h 1715"/>
                <a:gd name="T64" fmla="*/ 374 w 708"/>
                <a:gd name="T65" fmla="*/ 1047 h 1715"/>
                <a:gd name="T66" fmla="*/ 406 w 708"/>
                <a:gd name="T67" fmla="*/ 1228 h 1715"/>
                <a:gd name="T68" fmla="*/ 502 w 708"/>
                <a:gd name="T69" fmla="*/ 1469 h 1715"/>
                <a:gd name="T70" fmla="*/ 511 w 708"/>
                <a:gd name="T71" fmla="*/ 1483 h 1715"/>
                <a:gd name="T72" fmla="*/ 657 w 708"/>
                <a:gd name="T73" fmla="*/ 1688 h 1715"/>
                <a:gd name="T74" fmla="*/ 664 w 708"/>
                <a:gd name="T75" fmla="*/ 1630 h 1715"/>
                <a:gd name="T76" fmla="*/ 669 w 708"/>
                <a:gd name="T77" fmla="*/ 1577 h 1715"/>
                <a:gd name="T78" fmla="*/ 675 w 708"/>
                <a:gd name="T79" fmla="*/ 1535 h 1715"/>
                <a:gd name="T80" fmla="*/ 700 w 708"/>
                <a:gd name="T81" fmla="*/ 1174 h 1715"/>
                <a:gd name="T82" fmla="*/ 704 w 708"/>
                <a:gd name="T83" fmla="*/ 869 h 1715"/>
                <a:gd name="T84" fmla="*/ 702 w 708"/>
                <a:gd name="T85" fmla="*/ 856 h 1715"/>
                <a:gd name="T86" fmla="*/ 655 w 708"/>
                <a:gd name="T87" fmla="*/ 580 h 1715"/>
                <a:gd name="T88" fmla="*/ 513 w 708"/>
                <a:gd name="T89" fmla="*/ 307 h 1715"/>
                <a:gd name="T90" fmla="*/ 506 w 708"/>
                <a:gd name="T91" fmla="*/ 300 h 1715"/>
                <a:gd name="T92" fmla="*/ 376 w 708"/>
                <a:gd name="T93" fmla="*/ 166 h 1715"/>
                <a:gd name="T94" fmla="*/ 349 w 708"/>
                <a:gd name="T95" fmla="*/ 144 h 1715"/>
                <a:gd name="T96" fmla="*/ 242 w 708"/>
                <a:gd name="T97" fmla="*/ 73 h 1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08" h="1715">
                  <a:moveTo>
                    <a:pt x="75" y="0"/>
                  </a:moveTo>
                  <a:cubicBezTo>
                    <a:pt x="61" y="69"/>
                    <a:pt x="54" y="136"/>
                    <a:pt x="46" y="209"/>
                  </a:cubicBezTo>
                  <a:cubicBezTo>
                    <a:pt x="35" y="318"/>
                    <a:pt x="27" y="418"/>
                    <a:pt x="18" y="526"/>
                  </a:cubicBezTo>
                  <a:cubicBezTo>
                    <a:pt x="9" y="666"/>
                    <a:pt x="0" y="795"/>
                    <a:pt x="9" y="935"/>
                  </a:cubicBezTo>
                  <a:cubicBezTo>
                    <a:pt x="9" y="937"/>
                    <a:pt x="11" y="939"/>
                    <a:pt x="11" y="941"/>
                  </a:cubicBezTo>
                  <a:cubicBezTo>
                    <a:pt x="12" y="958"/>
                    <a:pt x="14" y="975"/>
                    <a:pt x="15" y="992"/>
                  </a:cubicBezTo>
                  <a:cubicBezTo>
                    <a:pt x="18" y="1009"/>
                    <a:pt x="20" y="1027"/>
                    <a:pt x="23" y="1044"/>
                  </a:cubicBezTo>
                  <a:cubicBezTo>
                    <a:pt x="28" y="1064"/>
                    <a:pt x="29" y="1083"/>
                    <a:pt x="35" y="1103"/>
                  </a:cubicBezTo>
                  <a:cubicBezTo>
                    <a:pt x="38" y="1107"/>
                    <a:pt x="40" y="1112"/>
                    <a:pt x="41" y="1117"/>
                  </a:cubicBezTo>
                  <a:cubicBezTo>
                    <a:pt x="45" y="1139"/>
                    <a:pt x="49" y="1157"/>
                    <a:pt x="57" y="1176"/>
                  </a:cubicBezTo>
                  <a:cubicBezTo>
                    <a:pt x="66" y="1193"/>
                    <a:pt x="68" y="1211"/>
                    <a:pt x="76" y="1228"/>
                  </a:cubicBezTo>
                  <a:cubicBezTo>
                    <a:pt x="84" y="1243"/>
                    <a:pt x="90" y="1258"/>
                    <a:pt x="96" y="1273"/>
                  </a:cubicBezTo>
                  <a:cubicBezTo>
                    <a:pt x="111" y="1305"/>
                    <a:pt x="129" y="1335"/>
                    <a:pt x="148" y="1367"/>
                  </a:cubicBezTo>
                  <a:cubicBezTo>
                    <a:pt x="171" y="1403"/>
                    <a:pt x="195" y="1433"/>
                    <a:pt x="221" y="1466"/>
                  </a:cubicBezTo>
                  <a:cubicBezTo>
                    <a:pt x="263" y="1513"/>
                    <a:pt x="305" y="1555"/>
                    <a:pt x="356" y="1593"/>
                  </a:cubicBezTo>
                  <a:cubicBezTo>
                    <a:pt x="373" y="1606"/>
                    <a:pt x="389" y="1617"/>
                    <a:pt x="406" y="1629"/>
                  </a:cubicBezTo>
                  <a:cubicBezTo>
                    <a:pt x="408" y="1631"/>
                    <a:pt x="412" y="1630"/>
                    <a:pt x="414" y="1633"/>
                  </a:cubicBezTo>
                  <a:cubicBezTo>
                    <a:pt x="463" y="1667"/>
                    <a:pt x="516" y="1692"/>
                    <a:pt x="569" y="1715"/>
                  </a:cubicBezTo>
                  <a:cubicBezTo>
                    <a:pt x="497" y="1622"/>
                    <a:pt x="439" y="1518"/>
                    <a:pt x="396" y="1405"/>
                  </a:cubicBezTo>
                  <a:cubicBezTo>
                    <a:pt x="392" y="1395"/>
                    <a:pt x="388" y="1384"/>
                    <a:pt x="384" y="1374"/>
                  </a:cubicBezTo>
                  <a:cubicBezTo>
                    <a:pt x="360" y="1300"/>
                    <a:pt x="344" y="1228"/>
                    <a:pt x="334" y="1150"/>
                  </a:cubicBezTo>
                  <a:cubicBezTo>
                    <a:pt x="329" y="1109"/>
                    <a:pt x="326" y="1071"/>
                    <a:pt x="326" y="1030"/>
                  </a:cubicBezTo>
                  <a:cubicBezTo>
                    <a:pt x="325" y="959"/>
                    <a:pt x="332" y="894"/>
                    <a:pt x="343" y="821"/>
                  </a:cubicBezTo>
                  <a:cubicBezTo>
                    <a:pt x="344" y="816"/>
                    <a:pt x="342" y="811"/>
                    <a:pt x="343" y="805"/>
                  </a:cubicBezTo>
                  <a:cubicBezTo>
                    <a:pt x="350" y="734"/>
                    <a:pt x="351" y="669"/>
                    <a:pt x="341" y="598"/>
                  </a:cubicBezTo>
                  <a:cubicBezTo>
                    <a:pt x="341" y="596"/>
                    <a:pt x="342" y="593"/>
                    <a:pt x="342" y="591"/>
                  </a:cubicBezTo>
                  <a:cubicBezTo>
                    <a:pt x="340" y="566"/>
                    <a:pt x="336" y="544"/>
                    <a:pt x="331" y="519"/>
                  </a:cubicBezTo>
                  <a:cubicBezTo>
                    <a:pt x="328" y="502"/>
                    <a:pt x="324" y="487"/>
                    <a:pt x="322" y="471"/>
                  </a:cubicBezTo>
                  <a:cubicBezTo>
                    <a:pt x="321" y="468"/>
                    <a:pt x="320" y="467"/>
                    <a:pt x="318" y="463"/>
                  </a:cubicBezTo>
                  <a:cubicBezTo>
                    <a:pt x="304" y="400"/>
                    <a:pt x="286" y="343"/>
                    <a:pt x="261" y="285"/>
                  </a:cubicBezTo>
                  <a:cubicBezTo>
                    <a:pt x="354" y="473"/>
                    <a:pt x="393" y="688"/>
                    <a:pt x="371" y="896"/>
                  </a:cubicBezTo>
                  <a:cubicBezTo>
                    <a:pt x="372" y="944"/>
                    <a:pt x="369" y="991"/>
                    <a:pt x="375" y="1039"/>
                  </a:cubicBezTo>
                  <a:cubicBezTo>
                    <a:pt x="375" y="1042"/>
                    <a:pt x="374" y="1045"/>
                    <a:pt x="374" y="1047"/>
                  </a:cubicBezTo>
                  <a:cubicBezTo>
                    <a:pt x="381" y="1111"/>
                    <a:pt x="389" y="1167"/>
                    <a:pt x="406" y="1228"/>
                  </a:cubicBezTo>
                  <a:cubicBezTo>
                    <a:pt x="429" y="1314"/>
                    <a:pt x="462" y="1391"/>
                    <a:pt x="502" y="1469"/>
                  </a:cubicBezTo>
                  <a:cubicBezTo>
                    <a:pt x="505" y="1474"/>
                    <a:pt x="509" y="1478"/>
                    <a:pt x="511" y="1483"/>
                  </a:cubicBezTo>
                  <a:cubicBezTo>
                    <a:pt x="552" y="1559"/>
                    <a:pt x="603" y="1624"/>
                    <a:pt x="657" y="1688"/>
                  </a:cubicBezTo>
                  <a:cubicBezTo>
                    <a:pt x="662" y="1669"/>
                    <a:pt x="661" y="1652"/>
                    <a:pt x="664" y="1630"/>
                  </a:cubicBezTo>
                  <a:cubicBezTo>
                    <a:pt x="667" y="1613"/>
                    <a:pt x="669" y="1595"/>
                    <a:pt x="669" y="1577"/>
                  </a:cubicBezTo>
                  <a:cubicBezTo>
                    <a:pt x="670" y="1562"/>
                    <a:pt x="672" y="1548"/>
                    <a:pt x="675" y="1535"/>
                  </a:cubicBezTo>
                  <a:cubicBezTo>
                    <a:pt x="686" y="1411"/>
                    <a:pt x="694" y="1297"/>
                    <a:pt x="700" y="1174"/>
                  </a:cubicBezTo>
                  <a:cubicBezTo>
                    <a:pt x="703" y="1070"/>
                    <a:pt x="708" y="973"/>
                    <a:pt x="704" y="869"/>
                  </a:cubicBezTo>
                  <a:cubicBezTo>
                    <a:pt x="704" y="865"/>
                    <a:pt x="702" y="860"/>
                    <a:pt x="702" y="856"/>
                  </a:cubicBezTo>
                  <a:cubicBezTo>
                    <a:pt x="699" y="760"/>
                    <a:pt x="682" y="672"/>
                    <a:pt x="655" y="580"/>
                  </a:cubicBezTo>
                  <a:cubicBezTo>
                    <a:pt x="623" y="479"/>
                    <a:pt x="576" y="392"/>
                    <a:pt x="513" y="307"/>
                  </a:cubicBezTo>
                  <a:cubicBezTo>
                    <a:pt x="510" y="305"/>
                    <a:pt x="508" y="303"/>
                    <a:pt x="506" y="300"/>
                  </a:cubicBezTo>
                  <a:cubicBezTo>
                    <a:pt x="468" y="249"/>
                    <a:pt x="424" y="207"/>
                    <a:pt x="376" y="166"/>
                  </a:cubicBezTo>
                  <a:cubicBezTo>
                    <a:pt x="367" y="159"/>
                    <a:pt x="358" y="150"/>
                    <a:pt x="349" y="144"/>
                  </a:cubicBezTo>
                  <a:cubicBezTo>
                    <a:pt x="314" y="117"/>
                    <a:pt x="280" y="94"/>
                    <a:pt x="242" y="73"/>
                  </a:cubicBezTo>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29" name="Freeform 48">
              <a:extLst>
                <a:ext uri="{FF2B5EF4-FFF2-40B4-BE49-F238E27FC236}">
                  <a16:creationId xmlns:a16="http://schemas.microsoft.com/office/drawing/2014/main" id="{FE14FD84-5243-4677-B03E-FF8E15DB24D1}"/>
                </a:ext>
              </a:extLst>
            </p:cNvPr>
            <p:cNvSpPr>
              <a:spLocks/>
            </p:cNvSpPr>
            <p:nvPr/>
          </p:nvSpPr>
          <p:spPr bwMode="auto">
            <a:xfrm>
              <a:off x="3926948" y="2700465"/>
              <a:ext cx="1119586" cy="465941"/>
            </a:xfrm>
            <a:custGeom>
              <a:avLst/>
              <a:gdLst>
                <a:gd name="T0" fmla="*/ 145 w 1464"/>
                <a:gd name="T1" fmla="*/ 329 h 600"/>
                <a:gd name="T2" fmla="*/ 125 w 1464"/>
                <a:gd name="T3" fmla="*/ 306 h 600"/>
                <a:gd name="T4" fmla="*/ 64 w 1464"/>
                <a:gd name="T5" fmla="*/ 217 h 600"/>
                <a:gd name="T6" fmla="*/ 0 w 1464"/>
                <a:gd name="T7" fmla="*/ 76 h 600"/>
                <a:gd name="T8" fmla="*/ 176 w 1464"/>
                <a:gd name="T9" fmla="*/ 48 h 600"/>
                <a:gd name="T10" fmla="*/ 446 w 1464"/>
                <a:gd name="T11" fmla="*/ 20 h 600"/>
                <a:gd name="T12" fmla="*/ 793 w 1464"/>
                <a:gd name="T13" fmla="*/ 6 h 600"/>
                <a:gd name="T14" fmla="*/ 798 w 1464"/>
                <a:gd name="T15" fmla="*/ 8 h 600"/>
                <a:gd name="T16" fmla="*/ 842 w 1464"/>
                <a:gd name="T17" fmla="*/ 10 h 600"/>
                <a:gd name="T18" fmla="*/ 885 w 1464"/>
                <a:gd name="T19" fmla="*/ 17 h 600"/>
                <a:gd name="T20" fmla="*/ 936 w 1464"/>
                <a:gd name="T21" fmla="*/ 26 h 600"/>
                <a:gd name="T22" fmla="*/ 948 w 1464"/>
                <a:gd name="T23" fmla="*/ 31 h 600"/>
                <a:gd name="T24" fmla="*/ 999 w 1464"/>
                <a:gd name="T25" fmla="*/ 44 h 600"/>
                <a:gd name="T26" fmla="*/ 1043 w 1464"/>
                <a:gd name="T27" fmla="*/ 59 h 600"/>
                <a:gd name="T28" fmla="*/ 1081 w 1464"/>
                <a:gd name="T29" fmla="*/ 75 h 600"/>
                <a:gd name="T30" fmla="*/ 1162 w 1464"/>
                <a:gd name="T31" fmla="*/ 118 h 600"/>
                <a:gd name="T32" fmla="*/ 1247 w 1464"/>
                <a:gd name="T33" fmla="*/ 179 h 600"/>
                <a:gd name="T34" fmla="*/ 1358 w 1464"/>
                <a:gd name="T35" fmla="*/ 291 h 600"/>
                <a:gd name="T36" fmla="*/ 1389 w 1464"/>
                <a:gd name="T37" fmla="*/ 333 h 600"/>
                <a:gd name="T38" fmla="*/ 1392 w 1464"/>
                <a:gd name="T39" fmla="*/ 340 h 600"/>
                <a:gd name="T40" fmla="*/ 1464 w 1464"/>
                <a:gd name="T41" fmla="*/ 471 h 600"/>
                <a:gd name="T42" fmla="*/ 1198 w 1464"/>
                <a:gd name="T43" fmla="*/ 328 h 600"/>
                <a:gd name="T44" fmla="*/ 1171 w 1464"/>
                <a:gd name="T45" fmla="*/ 319 h 600"/>
                <a:gd name="T46" fmla="*/ 981 w 1464"/>
                <a:gd name="T47" fmla="*/ 279 h 600"/>
                <a:gd name="T48" fmla="*/ 878 w 1464"/>
                <a:gd name="T49" fmla="*/ 274 h 600"/>
                <a:gd name="T50" fmla="*/ 701 w 1464"/>
                <a:gd name="T51" fmla="*/ 292 h 600"/>
                <a:gd name="T52" fmla="*/ 688 w 1464"/>
                <a:gd name="T53" fmla="*/ 292 h 600"/>
                <a:gd name="T54" fmla="*/ 512 w 1464"/>
                <a:gd name="T55" fmla="*/ 293 h 600"/>
                <a:gd name="T56" fmla="*/ 505 w 1464"/>
                <a:gd name="T57" fmla="*/ 294 h 600"/>
                <a:gd name="T58" fmla="*/ 444 w 1464"/>
                <a:gd name="T59" fmla="*/ 286 h 600"/>
                <a:gd name="T60" fmla="*/ 404 w 1464"/>
                <a:gd name="T61" fmla="*/ 279 h 600"/>
                <a:gd name="T62" fmla="*/ 397 w 1464"/>
                <a:gd name="T63" fmla="*/ 276 h 600"/>
                <a:gd name="T64" fmla="*/ 245 w 1464"/>
                <a:gd name="T65" fmla="*/ 230 h 600"/>
                <a:gd name="T66" fmla="*/ 765 w 1464"/>
                <a:gd name="T67" fmla="*/ 314 h 600"/>
                <a:gd name="T68" fmla="*/ 887 w 1464"/>
                <a:gd name="T69" fmla="*/ 315 h 600"/>
                <a:gd name="T70" fmla="*/ 894 w 1464"/>
                <a:gd name="T71" fmla="*/ 314 h 600"/>
                <a:gd name="T72" fmla="*/ 1048 w 1464"/>
                <a:gd name="T73" fmla="*/ 339 h 600"/>
                <a:gd name="T74" fmla="*/ 1254 w 1464"/>
                <a:gd name="T75" fmla="*/ 417 h 600"/>
                <a:gd name="T76" fmla="*/ 1266 w 1464"/>
                <a:gd name="T77" fmla="*/ 425 h 600"/>
                <a:gd name="T78" fmla="*/ 1443 w 1464"/>
                <a:gd name="T79" fmla="*/ 545 h 600"/>
                <a:gd name="T80" fmla="*/ 1394 w 1464"/>
                <a:gd name="T81" fmla="*/ 553 h 600"/>
                <a:gd name="T82" fmla="*/ 1348 w 1464"/>
                <a:gd name="T83" fmla="*/ 558 h 600"/>
                <a:gd name="T84" fmla="*/ 1313 w 1464"/>
                <a:gd name="T85" fmla="*/ 563 h 600"/>
                <a:gd name="T86" fmla="*/ 1006 w 1464"/>
                <a:gd name="T87" fmla="*/ 590 h 600"/>
                <a:gd name="T88" fmla="*/ 747 w 1464"/>
                <a:gd name="T89" fmla="*/ 598 h 600"/>
                <a:gd name="T90" fmla="*/ 736 w 1464"/>
                <a:gd name="T91" fmla="*/ 596 h 600"/>
                <a:gd name="T92" fmla="*/ 501 w 1464"/>
                <a:gd name="T93" fmla="*/ 560 h 600"/>
                <a:gd name="T94" fmla="*/ 267 w 1464"/>
                <a:gd name="T95" fmla="*/ 443 h 600"/>
                <a:gd name="T96" fmla="*/ 261 w 1464"/>
                <a:gd name="T97" fmla="*/ 438 h 600"/>
                <a:gd name="T98" fmla="*/ 145 w 1464"/>
                <a:gd name="T99" fmla="*/ 329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64" h="600">
                  <a:moveTo>
                    <a:pt x="145" y="329"/>
                  </a:moveTo>
                  <a:cubicBezTo>
                    <a:pt x="139" y="322"/>
                    <a:pt x="131" y="314"/>
                    <a:pt x="125" y="306"/>
                  </a:cubicBezTo>
                  <a:cubicBezTo>
                    <a:pt x="102" y="278"/>
                    <a:pt x="82" y="249"/>
                    <a:pt x="64" y="217"/>
                  </a:cubicBezTo>
                  <a:cubicBezTo>
                    <a:pt x="38" y="171"/>
                    <a:pt x="17" y="125"/>
                    <a:pt x="0" y="76"/>
                  </a:cubicBezTo>
                  <a:cubicBezTo>
                    <a:pt x="58" y="63"/>
                    <a:pt x="115" y="56"/>
                    <a:pt x="176" y="48"/>
                  </a:cubicBezTo>
                  <a:cubicBezTo>
                    <a:pt x="269" y="37"/>
                    <a:pt x="354" y="29"/>
                    <a:pt x="446" y="20"/>
                  </a:cubicBezTo>
                  <a:cubicBezTo>
                    <a:pt x="565" y="10"/>
                    <a:pt x="674" y="0"/>
                    <a:pt x="793" y="6"/>
                  </a:cubicBezTo>
                  <a:cubicBezTo>
                    <a:pt x="795" y="6"/>
                    <a:pt x="796" y="8"/>
                    <a:pt x="798" y="8"/>
                  </a:cubicBezTo>
                  <a:cubicBezTo>
                    <a:pt x="813" y="9"/>
                    <a:pt x="827" y="9"/>
                    <a:pt x="842" y="10"/>
                  </a:cubicBezTo>
                  <a:cubicBezTo>
                    <a:pt x="856" y="13"/>
                    <a:pt x="871" y="14"/>
                    <a:pt x="885" y="17"/>
                  </a:cubicBezTo>
                  <a:cubicBezTo>
                    <a:pt x="903" y="20"/>
                    <a:pt x="919" y="21"/>
                    <a:pt x="936" y="26"/>
                  </a:cubicBezTo>
                  <a:cubicBezTo>
                    <a:pt x="940" y="28"/>
                    <a:pt x="944" y="30"/>
                    <a:pt x="948" y="31"/>
                  </a:cubicBezTo>
                  <a:cubicBezTo>
                    <a:pt x="967" y="33"/>
                    <a:pt x="982" y="37"/>
                    <a:pt x="999" y="44"/>
                  </a:cubicBezTo>
                  <a:cubicBezTo>
                    <a:pt x="1013" y="50"/>
                    <a:pt x="1029" y="52"/>
                    <a:pt x="1043" y="59"/>
                  </a:cubicBezTo>
                  <a:cubicBezTo>
                    <a:pt x="1056" y="65"/>
                    <a:pt x="1069" y="70"/>
                    <a:pt x="1081" y="75"/>
                  </a:cubicBezTo>
                  <a:cubicBezTo>
                    <a:pt x="1109" y="87"/>
                    <a:pt x="1135" y="102"/>
                    <a:pt x="1162" y="118"/>
                  </a:cubicBezTo>
                  <a:cubicBezTo>
                    <a:pt x="1193" y="137"/>
                    <a:pt x="1219" y="157"/>
                    <a:pt x="1247" y="179"/>
                  </a:cubicBezTo>
                  <a:cubicBezTo>
                    <a:pt x="1288" y="213"/>
                    <a:pt x="1324" y="249"/>
                    <a:pt x="1358" y="291"/>
                  </a:cubicBezTo>
                  <a:cubicBezTo>
                    <a:pt x="1368" y="305"/>
                    <a:pt x="1378" y="319"/>
                    <a:pt x="1389" y="333"/>
                  </a:cubicBezTo>
                  <a:cubicBezTo>
                    <a:pt x="1391" y="335"/>
                    <a:pt x="1390" y="338"/>
                    <a:pt x="1392" y="340"/>
                  </a:cubicBezTo>
                  <a:cubicBezTo>
                    <a:pt x="1422" y="381"/>
                    <a:pt x="1444" y="425"/>
                    <a:pt x="1464" y="471"/>
                  </a:cubicBezTo>
                  <a:cubicBezTo>
                    <a:pt x="1384" y="411"/>
                    <a:pt x="1294" y="363"/>
                    <a:pt x="1198" y="328"/>
                  </a:cubicBezTo>
                  <a:cubicBezTo>
                    <a:pt x="1190" y="325"/>
                    <a:pt x="1180" y="321"/>
                    <a:pt x="1171" y="319"/>
                  </a:cubicBezTo>
                  <a:cubicBezTo>
                    <a:pt x="1108" y="299"/>
                    <a:pt x="1047" y="287"/>
                    <a:pt x="981" y="279"/>
                  </a:cubicBezTo>
                  <a:cubicBezTo>
                    <a:pt x="946" y="275"/>
                    <a:pt x="913" y="274"/>
                    <a:pt x="878" y="274"/>
                  </a:cubicBezTo>
                  <a:cubicBezTo>
                    <a:pt x="818" y="274"/>
                    <a:pt x="763" y="282"/>
                    <a:pt x="701" y="292"/>
                  </a:cubicBezTo>
                  <a:cubicBezTo>
                    <a:pt x="696" y="293"/>
                    <a:pt x="693" y="291"/>
                    <a:pt x="688" y="292"/>
                  </a:cubicBezTo>
                  <a:cubicBezTo>
                    <a:pt x="627" y="299"/>
                    <a:pt x="572" y="301"/>
                    <a:pt x="512" y="293"/>
                  </a:cubicBezTo>
                  <a:cubicBezTo>
                    <a:pt x="510" y="293"/>
                    <a:pt x="507" y="294"/>
                    <a:pt x="505" y="294"/>
                  </a:cubicBezTo>
                  <a:cubicBezTo>
                    <a:pt x="484" y="293"/>
                    <a:pt x="465" y="290"/>
                    <a:pt x="444" y="286"/>
                  </a:cubicBezTo>
                  <a:cubicBezTo>
                    <a:pt x="430" y="283"/>
                    <a:pt x="417" y="281"/>
                    <a:pt x="404" y="279"/>
                  </a:cubicBezTo>
                  <a:cubicBezTo>
                    <a:pt x="401" y="278"/>
                    <a:pt x="400" y="277"/>
                    <a:pt x="397" y="276"/>
                  </a:cubicBezTo>
                  <a:cubicBezTo>
                    <a:pt x="342" y="265"/>
                    <a:pt x="294" y="250"/>
                    <a:pt x="245" y="230"/>
                  </a:cubicBezTo>
                  <a:cubicBezTo>
                    <a:pt x="406" y="306"/>
                    <a:pt x="589" y="336"/>
                    <a:pt x="765" y="314"/>
                  </a:cubicBezTo>
                  <a:cubicBezTo>
                    <a:pt x="806" y="314"/>
                    <a:pt x="845" y="311"/>
                    <a:pt x="887" y="315"/>
                  </a:cubicBezTo>
                  <a:cubicBezTo>
                    <a:pt x="889" y="315"/>
                    <a:pt x="892" y="314"/>
                    <a:pt x="894" y="314"/>
                  </a:cubicBezTo>
                  <a:cubicBezTo>
                    <a:pt x="948" y="320"/>
                    <a:pt x="995" y="326"/>
                    <a:pt x="1048" y="339"/>
                  </a:cubicBezTo>
                  <a:cubicBezTo>
                    <a:pt x="1121" y="358"/>
                    <a:pt x="1187" y="384"/>
                    <a:pt x="1254" y="417"/>
                  </a:cubicBezTo>
                  <a:cubicBezTo>
                    <a:pt x="1258" y="419"/>
                    <a:pt x="1262" y="423"/>
                    <a:pt x="1266" y="425"/>
                  </a:cubicBezTo>
                  <a:cubicBezTo>
                    <a:pt x="1331" y="458"/>
                    <a:pt x="1387" y="500"/>
                    <a:pt x="1443" y="545"/>
                  </a:cubicBezTo>
                  <a:cubicBezTo>
                    <a:pt x="1426" y="550"/>
                    <a:pt x="1412" y="549"/>
                    <a:pt x="1394" y="553"/>
                  </a:cubicBezTo>
                  <a:cubicBezTo>
                    <a:pt x="1379" y="556"/>
                    <a:pt x="1364" y="558"/>
                    <a:pt x="1348" y="558"/>
                  </a:cubicBezTo>
                  <a:cubicBezTo>
                    <a:pt x="1336" y="559"/>
                    <a:pt x="1324" y="561"/>
                    <a:pt x="1313" y="563"/>
                  </a:cubicBezTo>
                  <a:cubicBezTo>
                    <a:pt x="1207" y="574"/>
                    <a:pt x="1111" y="583"/>
                    <a:pt x="1006" y="590"/>
                  </a:cubicBezTo>
                  <a:cubicBezTo>
                    <a:pt x="918" y="594"/>
                    <a:pt x="835" y="600"/>
                    <a:pt x="747" y="598"/>
                  </a:cubicBezTo>
                  <a:cubicBezTo>
                    <a:pt x="744" y="598"/>
                    <a:pt x="740" y="596"/>
                    <a:pt x="736" y="596"/>
                  </a:cubicBezTo>
                  <a:cubicBezTo>
                    <a:pt x="655" y="595"/>
                    <a:pt x="579" y="582"/>
                    <a:pt x="501" y="560"/>
                  </a:cubicBezTo>
                  <a:cubicBezTo>
                    <a:pt x="414" y="535"/>
                    <a:pt x="340" y="496"/>
                    <a:pt x="267" y="443"/>
                  </a:cubicBezTo>
                  <a:cubicBezTo>
                    <a:pt x="265" y="441"/>
                    <a:pt x="263" y="440"/>
                    <a:pt x="261" y="438"/>
                  </a:cubicBezTo>
                  <a:cubicBezTo>
                    <a:pt x="217" y="406"/>
                    <a:pt x="180" y="370"/>
                    <a:pt x="145" y="329"/>
                  </a:cubicBezTo>
                  <a:close/>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30" name="Freeform 49">
              <a:extLst>
                <a:ext uri="{FF2B5EF4-FFF2-40B4-BE49-F238E27FC236}">
                  <a16:creationId xmlns:a16="http://schemas.microsoft.com/office/drawing/2014/main" id="{530FB412-8DE8-44DF-8F0C-AAA04914E2FF}"/>
                </a:ext>
              </a:extLst>
            </p:cNvPr>
            <p:cNvSpPr>
              <a:spLocks/>
            </p:cNvSpPr>
            <p:nvPr/>
          </p:nvSpPr>
          <p:spPr bwMode="auto">
            <a:xfrm>
              <a:off x="4885079" y="1773375"/>
              <a:ext cx="247487" cy="788148"/>
            </a:xfrm>
            <a:custGeom>
              <a:avLst/>
              <a:gdLst>
                <a:gd name="T0" fmla="*/ 0 w 324"/>
                <a:gd name="T1" fmla="*/ 0 h 1013"/>
                <a:gd name="T2" fmla="*/ 80 w 324"/>
                <a:gd name="T3" fmla="*/ 441 h 1013"/>
                <a:gd name="T4" fmla="*/ 82 w 324"/>
                <a:gd name="T5" fmla="*/ 544 h 1013"/>
                <a:gd name="T6" fmla="*/ 82 w 324"/>
                <a:gd name="T7" fmla="*/ 550 h 1013"/>
                <a:gd name="T8" fmla="*/ 105 w 324"/>
                <a:gd name="T9" fmla="*/ 681 h 1013"/>
                <a:gd name="T10" fmla="*/ 175 w 324"/>
                <a:gd name="T11" fmla="*/ 855 h 1013"/>
                <a:gd name="T12" fmla="*/ 181 w 324"/>
                <a:gd name="T13" fmla="*/ 865 h 1013"/>
                <a:gd name="T14" fmla="*/ 286 w 324"/>
                <a:gd name="T15" fmla="*/ 1013 h 1013"/>
                <a:gd name="T16" fmla="*/ 291 w 324"/>
                <a:gd name="T17" fmla="*/ 971 h 1013"/>
                <a:gd name="T18" fmla="*/ 295 w 324"/>
                <a:gd name="T19" fmla="*/ 933 h 1013"/>
                <a:gd name="T20" fmla="*/ 299 w 324"/>
                <a:gd name="T21" fmla="*/ 902 h 1013"/>
                <a:gd name="T22" fmla="*/ 317 w 324"/>
                <a:gd name="T23" fmla="*/ 642 h 1013"/>
                <a:gd name="T24" fmla="*/ 320 w 324"/>
                <a:gd name="T25" fmla="*/ 422 h 1013"/>
                <a:gd name="T26" fmla="*/ 319 w 324"/>
                <a:gd name="T27" fmla="*/ 412 h 1013"/>
                <a:gd name="T28" fmla="*/ 285 w 324"/>
                <a:gd name="T29" fmla="*/ 212 h 1013"/>
                <a:gd name="T30" fmla="*/ 182 w 324"/>
                <a:gd name="T31" fmla="*/ 15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1013">
                  <a:moveTo>
                    <a:pt x="0" y="0"/>
                  </a:moveTo>
                  <a:cubicBezTo>
                    <a:pt x="67" y="135"/>
                    <a:pt x="96" y="290"/>
                    <a:pt x="80" y="441"/>
                  </a:cubicBezTo>
                  <a:cubicBezTo>
                    <a:pt x="80" y="475"/>
                    <a:pt x="78" y="509"/>
                    <a:pt x="82" y="544"/>
                  </a:cubicBezTo>
                  <a:cubicBezTo>
                    <a:pt x="82" y="546"/>
                    <a:pt x="82" y="549"/>
                    <a:pt x="82" y="550"/>
                  </a:cubicBezTo>
                  <a:cubicBezTo>
                    <a:pt x="87" y="596"/>
                    <a:pt x="93" y="636"/>
                    <a:pt x="105" y="681"/>
                  </a:cubicBezTo>
                  <a:cubicBezTo>
                    <a:pt x="122" y="743"/>
                    <a:pt x="145" y="799"/>
                    <a:pt x="175" y="855"/>
                  </a:cubicBezTo>
                  <a:cubicBezTo>
                    <a:pt x="176" y="858"/>
                    <a:pt x="180" y="862"/>
                    <a:pt x="181" y="865"/>
                  </a:cubicBezTo>
                  <a:cubicBezTo>
                    <a:pt x="211" y="920"/>
                    <a:pt x="247" y="967"/>
                    <a:pt x="286" y="1013"/>
                  </a:cubicBezTo>
                  <a:cubicBezTo>
                    <a:pt x="290" y="999"/>
                    <a:pt x="289" y="987"/>
                    <a:pt x="291" y="971"/>
                  </a:cubicBezTo>
                  <a:cubicBezTo>
                    <a:pt x="294" y="959"/>
                    <a:pt x="295" y="946"/>
                    <a:pt x="295" y="933"/>
                  </a:cubicBezTo>
                  <a:cubicBezTo>
                    <a:pt x="296" y="922"/>
                    <a:pt x="298" y="912"/>
                    <a:pt x="299" y="902"/>
                  </a:cubicBezTo>
                  <a:cubicBezTo>
                    <a:pt x="307" y="813"/>
                    <a:pt x="313" y="731"/>
                    <a:pt x="317" y="642"/>
                  </a:cubicBezTo>
                  <a:cubicBezTo>
                    <a:pt x="320" y="566"/>
                    <a:pt x="324" y="496"/>
                    <a:pt x="320" y="422"/>
                  </a:cubicBezTo>
                  <a:cubicBezTo>
                    <a:pt x="320" y="418"/>
                    <a:pt x="319" y="415"/>
                    <a:pt x="319" y="412"/>
                  </a:cubicBezTo>
                  <a:cubicBezTo>
                    <a:pt x="316" y="343"/>
                    <a:pt x="304" y="279"/>
                    <a:pt x="285" y="212"/>
                  </a:cubicBezTo>
                  <a:cubicBezTo>
                    <a:pt x="262" y="140"/>
                    <a:pt x="228" y="77"/>
                    <a:pt x="182" y="15"/>
                  </a:cubicBezTo>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31" name="Freeform 50">
              <a:extLst>
                <a:ext uri="{FF2B5EF4-FFF2-40B4-BE49-F238E27FC236}">
                  <a16:creationId xmlns:a16="http://schemas.microsoft.com/office/drawing/2014/main" id="{2BD10675-FEAC-46C7-BBFB-8C83E9F2B3AE}"/>
                </a:ext>
              </a:extLst>
            </p:cNvPr>
            <p:cNvSpPr>
              <a:spLocks/>
            </p:cNvSpPr>
            <p:nvPr/>
          </p:nvSpPr>
          <p:spPr bwMode="auto">
            <a:xfrm>
              <a:off x="4740122" y="1730255"/>
              <a:ext cx="314662" cy="846839"/>
            </a:xfrm>
            <a:custGeom>
              <a:avLst/>
              <a:gdLst>
                <a:gd name="T0" fmla="*/ 34 w 412"/>
                <a:gd name="T1" fmla="*/ 0 h 1089"/>
                <a:gd name="T2" fmla="*/ 14 w 412"/>
                <a:gd name="T3" fmla="*/ 230 h 1089"/>
                <a:gd name="T4" fmla="*/ 7 w 412"/>
                <a:gd name="T5" fmla="*/ 525 h 1089"/>
                <a:gd name="T6" fmla="*/ 9 w 412"/>
                <a:gd name="T7" fmla="*/ 530 h 1089"/>
                <a:gd name="T8" fmla="*/ 11 w 412"/>
                <a:gd name="T9" fmla="*/ 567 h 1089"/>
                <a:gd name="T10" fmla="*/ 18 w 412"/>
                <a:gd name="T11" fmla="*/ 603 h 1089"/>
                <a:gd name="T12" fmla="*/ 26 w 412"/>
                <a:gd name="T13" fmla="*/ 646 h 1089"/>
                <a:gd name="T14" fmla="*/ 30 w 412"/>
                <a:gd name="T15" fmla="*/ 657 h 1089"/>
                <a:gd name="T16" fmla="*/ 42 w 412"/>
                <a:gd name="T17" fmla="*/ 699 h 1089"/>
                <a:gd name="T18" fmla="*/ 56 w 412"/>
                <a:gd name="T19" fmla="*/ 737 h 1089"/>
                <a:gd name="T20" fmla="*/ 70 w 412"/>
                <a:gd name="T21" fmla="*/ 769 h 1089"/>
                <a:gd name="T22" fmla="*/ 107 w 412"/>
                <a:gd name="T23" fmla="*/ 837 h 1089"/>
                <a:gd name="T24" fmla="*/ 161 w 412"/>
                <a:gd name="T25" fmla="*/ 909 h 1089"/>
                <a:gd name="T26" fmla="*/ 258 w 412"/>
                <a:gd name="T27" fmla="*/ 1001 h 1089"/>
                <a:gd name="T28" fmla="*/ 294 w 412"/>
                <a:gd name="T29" fmla="*/ 1027 h 1089"/>
                <a:gd name="T30" fmla="*/ 300 w 412"/>
                <a:gd name="T31" fmla="*/ 1029 h 1089"/>
                <a:gd name="T32" fmla="*/ 412 w 412"/>
                <a:gd name="T33" fmla="*/ 1089 h 1089"/>
                <a:gd name="T34" fmla="*/ 287 w 412"/>
                <a:gd name="T35" fmla="*/ 865 h 1089"/>
                <a:gd name="T36" fmla="*/ 278 w 412"/>
                <a:gd name="T37" fmla="*/ 842 h 1089"/>
                <a:gd name="T38" fmla="*/ 242 w 412"/>
                <a:gd name="T39" fmla="*/ 680 h 1089"/>
                <a:gd name="T40" fmla="*/ 236 w 412"/>
                <a:gd name="T41" fmla="*/ 593 h 1089"/>
                <a:gd name="T42" fmla="*/ 249 w 412"/>
                <a:gd name="T43" fmla="*/ 443 h 1089"/>
                <a:gd name="T44" fmla="*/ 249 w 412"/>
                <a:gd name="T45" fmla="*/ 431 h 1089"/>
                <a:gd name="T46" fmla="*/ 247 w 412"/>
                <a:gd name="T47" fmla="*/ 282 h 1089"/>
                <a:gd name="T48" fmla="*/ 248 w 412"/>
                <a:gd name="T49" fmla="*/ 276 h 1089"/>
                <a:gd name="T50" fmla="*/ 240 w 412"/>
                <a:gd name="T51" fmla="*/ 224 h 1089"/>
                <a:gd name="T52" fmla="*/ 233 w 412"/>
                <a:gd name="T53" fmla="*/ 190 h 1089"/>
                <a:gd name="T54" fmla="*/ 231 w 412"/>
                <a:gd name="T55" fmla="*/ 184 h 1089"/>
                <a:gd name="T56" fmla="*/ 189 w 412"/>
                <a:gd name="T57" fmla="*/ 56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2" h="1089">
                  <a:moveTo>
                    <a:pt x="34" y="0"/>
                  </a:moveTo>
                  <a:cubicBezTo>
                    <a:pt x="26" y="79"/>
                    <a:pt x="20" y="152"/>
                    <a:pt x="14" y="230"/>
                  </a:cubicBezTo>
                  <a:cubicBezTo>
                    <a:pt x="7" y="331"/>
                    <a:pt x="0" y="424"/>
                    <a:pt x="7" y="525"/>
                  </a:cubicBezTo>
                  <a:cubicBezTo>
                    <a:pt x="7" y="526"/>
                    <a:pt x="9" y="528"/>
                    <a:pt x="9" y="530"/>
                  </a:cubicBezTo>
                  <a:cubicBezTo>
                    <a:pt x="10" y="542"/>
                    <a:pt x="11" y="554"/>
                    <a:pt x="11" y="567"/>
                  </a:cubicBezTo>
                  <a:cubicBezTo>
                    <a:pt x="14" y="579"/>
                    <a:pt x="15" y="591"/>
                    <a:pt x="18" y="603"/>
                  </a:cubicBezTo>
                  <a:cubicBezTo>
                    <a:pt x="21" y="618"/>
                    <a:pt x="22" y="632"/>
                    <a:pt x="26" y="646"/>
                  </a:cubicBezTo>
                  <a:cubicBezTo>
                    <a:pt x="28" y="649"/>
                    <a:pt x="29" y="653"/>
                    <a:pt x="30" y="657"/>
                  </a:cubicBezTo>
                  <a:cubicBezTo>
                    <a:pt x="33" y="672"/>
                    <a:pt x="36" y="685"/>
                    <a:pt x="42" y="699"/>
                  </a:cubicBezTo>
                  <a:cubicBezTo>
                    <a:pt x="48" y="712"/>
                    <a:pt x="50" y="725"/>
                    <a:pt x="56" y="737"/>
                  </a:cubicBezTo>
                  <a:cubicBezTo>
                    <a:pt x="62" y="748"/>
                    <a:pt x="66" y="758"/>
                    <a:pt x="70" y="769"/>
                  </a:cubicBezTo>
                  <a:cubicBezTo>
                    <a:pt x="81" y="793"/>
                    <a:pt x="94" y="814"/>
                    <a:pt x="107" y="837"/>
                  </a:cubicBezTo>
                  <a:cubicBezTo>
                    <a:pt x="124" y="863"/>
                    <a:pt x="142" y="885"/>
                    <a:pt x="161" y="909"/>
                  </a:cubicBezTo>
                  <a:cubicBezTo>
                    <a:pt x="191" y="943"/>
                    <a:pt x="221" y="973"/>
                    <a:pt x="258" y="1001"/>
                  </a:cubicBezTo>
                  <a:cubicBezTo>
                    <a:pt x="270" y="1010"/>
                    <a:pt x="282" y="1018"/>
                    <a:pt x="294" y="1027"/>
                  </a:cubicBezTo>
                  <a:cubicBezTo>
                    <a:pt x="296" y="1028"/>
                    <a:pt x="298" y="1027"/>
                    <a:pt x="300" y="1029"/>
                  </a:cubicBezTo>
                  <a:cubicBezTo>
                    <a:pt x="335" y="1054"/>
                    <a:pt x="373" y="1072"/>
                    <a:pt x="412" y="1089"/>
                  </a:cubicBezTo>
                  <a:cubicBezTo>
                    <a:pt x="360" y="1021"/>
                    <a:pt x="318" y="946"/>
                    <a:pt x="287" y="865"/>
                  </a:cubicBezTo>
                  <a:cubicBezTo>
                    <a:pt x="284" y="857"/>
                    <a:pt x="281" y="849"/>
                    <a:pt x="278" y="842"/>
                  </a:cubicBezTo>
                  <a:cubicBezTo>
                    <a:pt x="261" y="789"/>
                    <a:pt x="250" y="737"/>
                    <a:pt x="242" y="680"/>
                  </a:cubicBezTo>
                  <a:cubicBezTo>
                    <a:pt x="238" y="651"/>
                    <a:pt x="236" y="623"/>
                    <a:pt x="236" y="593"/>
                  </a:cubicBezTo>
                  <a:cubicBezTo>
                    <a:pt x="236" y="542"/>
                    <a:pt x="241" y="496"/>
                    <a:pt x="249" y="443"/>
                  </a:cubicBezTo>
                  <a:cubicBezTo>
                    <a:pt x="249" y="439"/>
                    <a:pt x="248" y="436"/>
                    <a:pt x="249" y="431"/>
                  </a:cubicBezTo>
                  <a:cubicBezTo>
                    <a:pt x="254" y="380"/>
                    <a:pt x="254" y="333"/>
                    <a:pt x="247" y="282"/>
                  </a:cubicBezTo>
                  <a:cubicBezTo>
                    <a:pt x="247" y="280"/>
                    <a:pt x="248" y="278"/>
                    <a:pt x="248" y="276"/>
                  </a:cubicBezTo>
                  <a:cubicBezTo>
                    <a:pt x="246" y="258"/>
                    <a:pt x="244" y="242"/>
                    <a:pt x="240" y="224"/>
                  </a:cubicBezTo>
                  <a:cubicBezTo>
                    <a:pt x="238" y="212"/>
                    <a:pt x="235" y="201"/>
                    <a:pt x="233" y="190"/>
                  </a:cubicBezTo>
                  <a:cubicBezTo>
                    <a:pt x="232" y="188"/>
                    <a:pt x="232" y="187"/>
                    <a:pt x="231" y="184"/>
                  </a:cubicBezTo>
                  <a:cubicBezTo>
                    <a:pt x="221" y="138"/>
                    <a:pt x="207" y="97"/>
                    <a:pt x="189" y="56"/>
                  </a:cubicBezTo>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32" name="Freeform 51">
              <a:extLst>
                <a:ext uri="{FF2B5EF4-FFF2-40B4-BE49-F238E27FC236}">
                  <a16:creationId xmlns:a16="http://schemas.microsoft.com/office/drawing/2014/main" id="{313FD866-4A02-454E-A2D0-7FC0D63B951F}"/>
                </a:ext>
              </a:extLst>
            </p:cNvPr>
            <p:cNvSpPr>
              <a:spLocks/>
            </p:cNvSpPr>
            <p:nvPr/>
          </p:nvSpPr>
          <p:spPr bwMode="auto">
            <a:xfrm>
              <a:off x="3883344" y="2343523"/>
              <a:ext cx="794317" cy="330591"/>
            </a:xfrm>
            <a:custGeom>
              <a:avLst/>
              <a:gdLst>
                <a:gd name="T0" fmla="*/ 103 w 1039"/>
                <a:gd name="T1" fmla="*/ 234 h 425"/>
                <a:gd name="T2" fmla="*/ 89 w 1039"/>
                <a:gd name="T3" fmla="*/ 217 h 425"/>
                <a:gd name="T4" fmla="*/ 45 w 1039"/>
                <a:gd name="T5" fmla="*/ 154 h 425"/>
                <a:gd name="T6" fmla="*/ 0 w 1039"/>
                <a:gd name="T7" fmla="*/ 53 h 425"/>
                <a:gd name="T8" fmla="*/ 125 w 1039"/>
                <a:gd name="T9" fmla="*/ 34 h 425"/>
                <a:gd name="T10" fmla="*/ 316 w 1039"/>
                <a:gd name="T11" fmla="*/ 14 h 425"/>
                <a:gd name="T12" fmla="*/ 562 w 1039"/>
                <a:gd name="T13" fmla="*/ 4 h 425"/>
                <a:gd name="T14" fmla="*/ 566 w 1039"/>
                <a:gd name="T15" fmla="*/ 5 h 425"/>
                <a:gd name="T16" fmla="*/ 597 w 1039"/>
                <a:gd name="T17" fmla="*/ 7 h 425"/>
                <a:gd name="T18" fmla="*/ 628 w 1039"/>
                <a:gd name="T19" fmla="*/ 12 h 425"/>
                <a:gd name="T20" fmla="*/ 664 w 1039"/>
                <a:gd name="T21" fmla="*/ 18 h 425"/>
                <a:gd name="T22" fmla="*/ 673 w 1039"/>
                <a:gd name="T23" fmla="*/ 22 h 425"/>
                <a:gd name="T24" fmla="*/ 709 w 1039"/>
                <a:gd name="T25" fmla="*/ 31 h 425"/>
                <a:gd name="T26" fmla="*/ 740 w 1039"/>
                <a:gd name="T27" fmla="*/ 42 h 425"/>
                <a:gd name="T28" fmla="*/ 767 w 1039"/>
                <a:gd name="T29" fmla="*/ 53 h 425"/>
                <a:gd name="T30" fmla="*/ 824 w 1039"/>
                <a:gd name="T31" fmla="*/ 83 h 425"/>
                <a:gd name="T32" fmla="*/ 885 w 1039"/>
                <a:gd name="T33" fmla="*/ 127 h 425"/>
                <a:gd name="T34" fmla="*/ 963 w 1039"/>
                <a:gd name="T35" fmla="*/ 206 h 425"/>
                <a:gd name="T36" fmla="*/ 985 w 1039"/>
                <a:gd name="T37" fmla="*/ 236 h 425"/>
                <a:gd name="T38" fmla="*/ 987 w 1039"/>
                <a:gd name="T39" fmla="*/ 241 h 425"/>
                <a:gd name="T40" fmla="*/ 1039 w 1039"/>
                <a:gd name="T41" fmla="*/ 334 h 425"/>
                <a:gd name="T42" fmla="*/ 850 w 1039"/>
                <a:gd name="T43" fmla="*/ 233 h 425"/>
                <a:gd name="T44" fmla="*/ 831 w 1039"/>
                <a:gd name="T45" fmla="*/ 226 h 425"/>
                <a:gd name="T46" fmla="*/ 696 w 1039"/>
                <a:gd name="T47" fmla="*/ 198 h 425"/>
                <a:gd name="T48" fmla="*/ 623 w 1039"/>
                <a:gd name="T49" fmla="*/ 194 h 425"/>
                <a:gd name="T50" fmla="*/ 498 w 1039"/>
                <a:gd name="T51" fmla="*/ 207 h 425"/>
                <a:gd name="T52" fmla="*/ 488 w 1039"/>
                <a:gd name="T53" fmla="*/ 207 h 425"/>
                <a:gd name="T54" fmla="*/ 363 w 1039"/>
                <a:gd name="T55" fmla="*/ 208 h 425"/>
                <a:gd name="T56" fmla="*/ 358 w 1039"/>
                <a:gd name="T57" fmla="*/ 209 h 425"/>
                <a:gd name="T58" fmla="*/ 315 w 1039"/>
                <a:gd name="T59" fmla="*/ 203 h 425"/>
                <a:gd name="T60" fmla="*/ 286 w 1039"/>
                <a:gd name="T61" fmla="*/ 198 h 425"/>
                <a:gd name="T62" fmla="*/ 282 w 1039"/>
                <a:gd name="T63" fmla="*/ 196 h 425"/>
                <a:gd name="T64" fmla="*/ 174 w 1039"/>
                <a:gd name="T65" fmla="*/ 163 h 425"/>
                <a:gd name="T66" fmla="*/ 543 w 1039"/>
                <a:gd name="T67" fmla="*/ 223 h 425"/>
                <a:gd name="T68" fmla="*/ 629 w 1039"/>
                <a:gd name="T69" fmla="*/ 223 h 425"/>
                <a:gd name="T70" fmla="*/ 634 w 1039"/>
                <a:gd name="T71" fmla="*/ 223 h 425"/>
                <a:gd name="T72" fmla="*/ 743 w 1039"/>
                <a:gd name="T73" fmla="*/ 240 h 425"/>
                <a:gd name="T74" fmla="*/ 890 w 1039"/>
                <a:gd name="T75" fmla="*/ 296 h 425"/>
                <a:gd name="T76" fmla="*/ 898 w 1039"/>
                <a:gd name="T77" fmla="*/ 301 h 425"/>
                <a:gd name="T78" fmla="*/ 1024 w 1039"/>
                <a:gd name="T79" fmla="*/ 387 h 425"/>
                <a:gd name="T80" fmla="*/ 989 w 1039"/>
                <a:gd name="T81" fmla="*/ 392 h 425"/>
                <a:gd name="T82" fmla="*/ 956 w 1039"/>
                <a:gd name="T83" fmla="*/ 395 h 425"/>
                <a:gd name="T84" fmla="*/ 931 w 1039"/>
                <a:gd name="T85" fmla="*/ 399 h 425"/>
                <a:gd name="T86" fmla="*/ 714 w 1039"/>
                <a:gd name="T87" fmla="*/ 418 h 425"/>
                <a:gd name="T88" fmla="*/ 530 w 1039"/>
                <a:gd name="T89" fmla="*/ 424 h 425"/>
                <a:gd name="T90" fmla="*/ 522 w 1039"/>
                <a:gd name="T91" fmla="*/ 422 h 425"/>
                <a:gd name="T92" fmla="*/ 355 w 1039"/>
                <a:gd name="T93" fmla="*/ 397 h 425"/>
                <a:gd name="T94" fmla="*/ 189 w 1039"/>
                <a:gd name="T95" fmla="*/ 314 h 425"/>
                <a:gd name="T96" fmla="*/ 185 w 1039"/>
                <a:gd name="T97" fmla="*/ 310 h 425"/>
                <a:gd name="T98" fmla="*/ 103 w 1039"/>
                <a:gd name="T99" fmla="*/ 234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9" h="425">
                  <a:moveTo>
                    <a:pt x="103" y="234"/>
                  </a:moveTo>
                  <a:cubicBezTo>
                    <a:pt x="99" y="228"/>
                    <a:pt x="93" y="223"/>
                    <a:pt x="89" y="217"/>
                  </a:cubicBezTo>
                  <a:cubicBezTo>
                    <a:pt x="72" y="197"/>
                    <a:pt x="59" y="176"/>
                    <a:pt x="45" y="154"/>
                  </a:cubicBezTo>
                  <a:cubicBezTo>
                    <a:pt x="27" y="121"/>
                    <a:pt x="12" y="88"/>
                    <a:pt x="0" y="53"/>
                  </a:cubicBezTo>
                  <a:cubicBezTo>
                    <a:pt x="41" y="45"/>
                    <a:pt x="81" y="40"/>
                    <a:pt x="125" y="34"/>
                  </a:cubicBezTo>
                  <a:cubicBezTo>
                    <a:pt x="191" y="26"/>
                    <a:pt x="251" y="20"/>
                    <a:pt x="316" y="14"/>
                  </a:cubicBezTo>
                  <a:cubicBezTo>
                    <a:pt x="401" y="7"/>
                    <a:pt x="478" y="0"/>
                    <a:pt x="562" y="4"/>
                  </a:cubicBezTo>
                  <a:cubicBezTo>
                    <a:pt x="564" y="4"/>
                    <a:pt x="565" y="5"/>
                    <a:pt x="566" y="5"/>
                  </a:cubicBezTo>
                  <a:cubicBezTo>
                    <a:pt x="577" y="6"/>
                    <a:pt x="587" y="7"/>
                    <a:pt x="597" y="7"/>
                  </a:cubicBezTo>
                  <a:cubicBezTo>
                    <a:pt x="608" y="9"/>
                    <a:pt x="618" y="10"/>
                    <a:pt x="628" y="12"/>
                  </a:cubicBezTo>
                  <a:cubicBezTo>
                    <a:pt x="641" y="14"/>
                    <a:pt x="652" y="15"/>
                    <a:pt x="664" y="18"/>
                  </a:cubicBezTo>
                  <a:cubicBezTo>
                    <a:pt x="667" y="20"/>
                    <a:pt x="669" y="21"/>
                    <a:pt x="673" y="22"/>
                  </a:cubicBezTo>
                  <a:cubicBezTo>
                    <a:pt x="686" y="23"/>
                    <a:pt x="697" y="26"/>
                    <a:pt x="709" y="31"/>
                  </a:cubicBezTo>
                  <a:cubicBezTo>
                    <a:pt x="719" y="36"/>
                    <a:pt x="730" y="37"/>
                    <a:pt x="740" y="42"/>
                  </a:cubicBezTo>
                  <a:cubicBezTo>
                    <a:pt x="749" y="46"/>
                    <a:pt x="758" y="50"/>
                    <a:pt x="767" y="53"/>
                  </a:cubicBezTo>
                  <a:cubicBezTo>
                    <a:pt x="787" y="62"/>
                    <a:pt x="805" y="72"/>
                    <a:pt x="824" y="83"/>
                  </a:cubicBezTo>
                  <a:cubicBezTo>
                    <a:pt x="846" y="97"/>
                    <a:pt x="865" y="111"/>
                    <a:pt x="885" y="127"/>
                  </a:cubicBezTo>
                  <a:cubicBezTo>
                    <a:pt x="914" y="151"/>
                    <a:pt x="939" y="176"/>
                    <a:pt x="963" y="206"/>
                  </a:cubicBezTo>
                  <a:cubicBezTo>
                    <a:pt x="971" y="216"/>
                    <a:pt x="978" y="226"/>
                    <a:pt x="985" y="236"/>
                  </a:cubicBezTo>
                  <a:cubicBezTo>
                    <a:pt x="987" y="238"/>
                    <a:pt x="986" y="240"/>
                    <a:pt x="987" y="241"/>
                  </a:cubicBezTo>
                  <a:cubicBezTo>
                    <a:pt x="1009" y="270"/>
                    <a:pt x="1024" y="302"/>
                    <a:pt x="1039" y="334"/>
                  </a:cubicBezTo>
                  <a:cubicBezTo>
                    <a:pt x="982" y="291"/>
                    <a:pt x="918" y="257"/>
                    <a:pt x="850" y="233"/>
                  </a:cubicBezTo>
                  <a:cubicBezTo>
                    <a:pt x="844" y="231"/>
                    <a:pt x="837" y="228"/>
                    <a:pt x="831" y="226"/>
                  </a:cubicBezTo>
                  <a:cubicBezTo>
                    <a:pt x="786" y="212"/>
                    <a:pt x="743" y="203"/>
                    <a:pt x="696" y="198"/>
                  </a:cubicBezTo>
                  <a:cubicBezTo>
                    <a:pt x="671" y="195"/>
                    <a:pt x="648" y="194"/>
                    <a:pt x="623" y="194"/>
                  </a:cubicBezTo>
                  <a:cubicBezTo>
                    <a:pt x="580" y="194"/>
                    <a:pt x="541" y="200"/>
                    <a:pt x="498" y="207"/>
                  </a:cubicBezTo>
                  <a:cubicBezTo>
                    <a:pt x="494" y="207"/>
                    <a:pt x="491" y="206"/>
                    <a:pt x="488" y="207"/>
                  </a:cubicBezTo>
                  <a:cubicBezTo>
                    <a:pt x="445" y="212"/>
                    <a:pt x="406" y="213"/>
                    <a:pt x="363" y="208"/>
                  </a:cubicBezTo>
                  <a:cubicBezTo>
                    <a:pt x="362" y="208"/>
                    <a:pt x="360" y="209"/>
                    <a:pt x="358" y="209"/>
                  </a:cubicBezTo>
                  <a:cubicBezTo>
                    <a:pt x="343" y="207"/>
                    <a:pt x="330" y="205"/>
                    <a:pt x="315" y="203"/>
                  </a:cubicBezTo>
                  <a:cubicBezTo>
                    <a:pt x="305" y="201"/>
                    <a:pt x="296" y="199"/>
                    <a:pt x="286" y="198"/>
                  </a:cubicBezTo>
                  <a:cubicBezTo>
                    <a:pt x="284" y="197"/>
                    <a:pt x="284" y="196"/>
                    <a:pt x="282" y="196"/>
                  </a:cubicBezTo>
                  <a:cubicBezTo>
                    <a:pt x="243" y="188"/>
                    <a:pt x="209" y="177"/>
                    <a:pt x="174" y="163"/>
                  </a:cubicBezTo>
                  <a:cubicBezTo>
                    <a:pt x="288" y="217"/>
                    <a:pt x="418" y="238"/>
                    <a:pt x="543" y="223"/>
                  </a:cubicBezTo>
                  <a:cubicBezTo>
                    <a:pt x="572" y="223"/>
                    <a:pt x="600" y="220"/>
                    <a:pt x="629" y="223"/>
                  </a:cubicBezTo>
                  <a:cubicBezTo>
                    <a:pt x="631" y="223"/>
                    <a:pt x="633" y="223"/>
                    <a:pt x="634" y="223"/>
                  </a:cubicBezTo>
                  <a:cubicBezTo>
                    <a:pt x="673" y="227"/>
                    <a:pt x="706" y="231"/>
                    <a:pt x="743" y="240"/>
                  </a:cubicBezTo>
                  <a:cubicBezTo>
                    <a:pt x="796" y="254"/>
                    <a:pt x="842" y="272"/>
                    <a:pt x="890" y="296"/>
                  </a:cubicBezTo>
                  <a:cubicBezTo>
                    <a:pt x="893" y="297"/>
                    <a:pt x="895" y="300"/>
                    <a:pt x="898" y="301"/>
                  </a:cubicBezTo>
                  <a:cubicBezTo>
                    <a:pt x="944" y="325"/>
                    <a:pt x="984" y="355"/>
                    <a:pt x="1024" y="387"/>
                  </a:cubicBezTo>
                  <a:cubicBezTo>
                    <a:pt x="1012" y="390"/>
                    <a:pt x="1002" y="390"/>
                    <a:pt x="989" y="392"/>
                  </a:cubicBezTo>
                  <a:cubicBezTo>
                    <a:pt x="978" y="394"/>
                    <a:pt x="967" y="395"/>
                    <a:pt x="956" y="395"/>
                  </a:cubicBezTo>
                  <a:cubicBezTo>
                    <a:pt x="948" y="396"/>
                    <a:pt x="939" y="398"/>
                    <a:pt x="931" y="399"/>
                  </a:cubicBezTo>
                  <a:cubicBezTo>
                    <a:pt x="856" y="407"/>
                    <a:pt x="788" y="413"/>
                    <a:pt x="714" y="418"/>
                  </a:cubicBezTo>
                  <a:cubicBezTo>
                    <a:pt x="651" y="421"/>
                    <a:pt x="593" y="425"/>
                    <a:pt x="530" y="424"/>
                  </a:cubicBezTo>
                  <a:cubicBezTo>
                    <a:pt x="528" y="424"/>
                    <a:pt x="525" y="422"/>
                    <a:pt x="522" y="422"/>
                  </a:cubicBezTo>
                  <a:cubicBezTo>
                    <a:pt x="464" y="422"/>
                    <a:pt x="411" y="412"/>
                    <a:pt x="355" y="397"/>
                  </a:cubicBezTo>
                  <a:cubicBezTo>
                    <a:pt x="294" y="379"/>
                    <a:pt x="241" y="352"/>
                    <a:pt x="189" y="314"/>
                  </a:cubicBezTo>
                  <a:cubicBezTo>
                    <a:pt x="188" y="313"/>
                    <a:pt x="187" y="312"/>
                    <a:pt x="185" y="310"/>
                  </a:cubicBezTo>
                  <a:cubicBezTo>
                    <a:pt x="154" y="288"/>
                    <a:pt x="128" y="262"/>
                    <a:pt x="103" y="234"/>
                  </a:cubicBezTo>
                  <a:close/>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33" name="Freeform 52">
              <a:extLst>
                <a:ext uri="{FF2B5EF4-FFF2-40B4-BE49-F238E27FC236}">
                  <a16:creationId xmlns:a16="http://schemas.microsoft.com/office/drawing/2014/main" id="{9324B4AA-B91C-4434-AC04-C5929C76CE79}"/>
                </a:ext>
              </a:extLst>
            </p:cNvPr>
            <p:cNvSpPr>
              <a:spLocks/>
            </p:cNvSpPr>
            <p:nvPr/>
          </p:nvSpPr>
          <p:spPr bwMode="auto">
            <a:xfrm>
              <a:off x="4538596" y="1714682"/>
              <a:ext cx="175597" cy="559368"/>
            </a:xfrm>
            <a:custGeom>
              <a:avLst/>
              <a:gdLst>
                <a:gd name="T0" fmla="*/ 0 w 230"/>
                <a:gd name="T1" fmla="*/ 0 h 719"/>
                <a:gd name="T2" fmla="*/ 57 w 230"/>
                <a:gd name="T3" fmla="*/ 313 h 719"/>
                <a:gd name="T4" fmla="*/ 59 w 230"/>
                <a:gd name="T5" fmla="*/ 387 h 719"/>
                <a:gd name="T6" fmla="*/ 58 w 230"/>
                <a:gd name="T7" fmla="*/ 391 h 719"/>
                <a:gd name="T8" fmla="*/ 75 w 230"/>
                <a:gd name="T9" fmla="*/ 483 h 719"/>
                <a:gd name="T10" fmla="*/ 124 w 230"/>
                <a:gd name="T11" fmla="*/ 607 h 719"/>
                <a:gd name="T12" fmla="*/ 129 w 230"/>
                <a:gd name="T13" fmla="*/ 614 h 719"/>
                <a:gd name="T14" fmla="*/ 203 w 230"/>
                <a:gd name="T15" fmla="*/ 719 h 719"/>
                <a:gd name="T16" fmla="*/ 207 w 230"/>
                <a:gd name="T17" fmla="*/ 690 h 719"/>
                <a:gd name="T18" fmla="*/ 210 w 230"/>
                <a:gd name="T19" fmla="*/ 662 h 719"/>
                <a:gd name="T20" fmla="*/ 212 w 230"/>
                <a:gd name="T21" fmla="*/ 641 h 719"/>
                <a:gd name="T22" fmla="*/ 225 w 230"/>
                <a:gd name="T23" fmla="*/ 456 h 719"/>
                <a:gd name="T24" fmla="*/ 227 w 230"/>
                <a:gd name="T25" fmla="*/ 300 h 719"/>
                <a:gd name="T26" fmla="*/ 226 w 230"/>
                <a:gd name="T27" fmla="*/ 293 h 719"/>
                <a:gd name="T28" fmla="*/ 202 w 230"/>
                <a:gd name="T29" fmla="*/ 151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0" h="719">
                  <a:moveTo>
                    <a:pt x="0" y="0"/>
                  </a:moveTo>
                  <a:cubicBezTo>
                    <a:pt x="48" y="97"/>
                    <a:pt x="68" y="207"/>
                    <a:pt x="57" y="313"/>
                  </a:cubicBezTo>
                  <a:cubicBezTo>
                    <a:pt x="57" y="338"/>
                    <a:pt x="55" y="362"/>
                    <a:pt x="59" y="387"/>
                  </a:cubicBezTo>
                  <a:cubicBezTo>
                    <a:pt x="59" y="388"/>
                    <a:pt x="58" y="390"/>
                    <a:pt x="58" y="391"/>
                  </a:cubicBezTo>
                  <a:cubicBezTo>
                    <a:pt x="62" y="423"/>
                    <a:pt x="66" y="452"/>
                    <a:pt x="75" y="483"/>
                  </a:cubicBezTo>
                  <a:cubicBezTo>
                    <a:pt x="87" y="528"/>
                    <a:pt x="103" y="567"/>
                    <a:pt x="124" y="607"/>
                  </a:cubicBezTo>
                  <a:cubicBezTo>
                    <a:pt x="125" y="609"/>
                    <a:pt x="128" y="612"/>
                    <a:pt x="129" y="614"/>
                  </a:cubicBezTo>
                  <a:cubicBezTo>
                    <a:pt x="149" y="653"/>
                    <a:pt x="175" y="686"/>
                    <a:pt x="203" y="719"/>
                  </a:cubicBezTo>
                  <a:cubicBezTo>
                    <a:pt x="206" y="709"/>
                    <a:pt x="205" y="701"/>
                    <a:pt x="207" y="690"/>
                  </a:cubicBezTo>
                  <a:cubicBezTo>
                    <a:pt x="209" y="681"/>
                    <a:pt x="210" y="672"/>
                    <a:pt x="210" y="662"/>
                  </a:cubicBezTo>
                  <a:cubicBezTo>
                    <a:pt x="210" y="655"/>
                    <a:pt x="211" y="648"/>
                    <a:pt x="212" y="641"/>
                  </a:cubicBezTo>
                  <a:cubicBezTo>
                    <a:pt x="218" y="577"/>
                    <a:pt x="222" y="519"/>
                    <a:pt x="225" y="456"/>
                  </a:cubicBezTo>
                  <a:cubicBezTo>
                    <a:pt x="227" y="402"/>
                    <a:pt x="230" y="353"/>
                    <a:pt x="227" y="300"/>
                  </a:cubicBezTo>
                  <a:cubicBezTo>
                    <a:pt x="227" y="297"/>
                    <a:pt x="226" y="295"/>
                    <a:pt x="226" y="293"/>
                  </a:cubicBezTo>
                  <a:cubicBezTo>
                    <a:pt x="225" y="244"/>
                    <a:pt x="216" y="198"/>
                    <a:pt x="202" y="151"/>
                  </a:cubicBezTo>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34" name="Freeform 53">
              <a:extLst>
                <a:ext uri="{FF2B5EF4-FFF2-40B4-BE49-F238E27FC236}">
                  <a16:creationId xmlns:a16="http://schemas.microsoft.com/office/drawing/2014/main" id="{2F1A38E6-996C-44E7-9BDC-9FEFCDE3E3E2}"/>
                </a:ext>
              </a:extLst>
            </p:cNvPr>
            <p:cNvSpPr>
              <a:spLocks/>
            </p:cNvSpPr>
            <p:nvPr/>
          </p:nvSpPr>
          <p:spPr bwMode="auto">
            <a:xfrm>
              <a:off x="4436065" y="1810507"/>
              <a:ext cx="222739" cy="474326"/>
            </a:xfrm>
            <a:custGeom>
              <a:avLst/>
              <a:gdLst>
                <a:gd name="T0" fmla="*/ 10 w 292"/>
                <a:gd name="T1" fmla="*/ 0 h 609"/>
                <a:gd name="T2" fmla="*/ 5 w 292"/>
                <a:gd name="T3" fmla="*/ 209 h 609"/>
                <a:gd name="T4" fmla="*/ 6 w 292"/>
                <a:gd name="T5" fmla="*/ 213 h 609"/>
                <a:gd name="T6" fmla="*/ 8 w 292"/>
                <a:gd name="T7" fmla="*/ 239 h 609"/>
                <a:gd name="T8" fmla="*/ 13 w 292"/>
                <a:gd name="T9" fmla="*/ 265 h 609"/>
                <a:gd name="T10" fmla="*/ 19 w 292"/>
                <a:gd name="T11" fmla="*/ 295 h 609"/>
                <a:gd name="T12" fmla="*/ 22 w 292"/>
                <a:gd name="T13" fmla="*/ 303 h 609"/>
                <a:gd name="T14" fmla="*/ 30 w 292"/>
                <a:gd name="T15" fmla="*/ 333 h 609"/>
                <a:gd name="T16" fmla="*/ 40 w 292"/>
                <a:gd name="T17" fmla="*/ 360 h 609"/>
                <a:gd name="T18" fmla="*/ 50 w 292"/>
                <a:gd name="T19" fmla="*/ 382 h 609"/>
                <a:gd name="T20" fmla="*/ 76 w 292"/>
                <a:gd name="T21" fmla="*/ 430 h 609"/>
                <a:gd name="T22" fmla="*/ 114 w 292"/>
                <a:gd name="T23" fmla="*/ 481 h 609"/>
                <a:gd name="T24" fmla="*/ 183 w 292"/>
                <a:gd name="T25" fmla="*/ 547 h 609"/>
                <a:gd name="T26" fmla="*/ 209 w 292"/>
                <a:gd name="T27" fmla="*/ 565 h 609"/>
                <a:gd name="T28" fmla="*/ 213 w 292"/>
                <a:gd name="T29" fmla="*/ 567 h 609"/>
                <a:gd name="T30" fmla="*/ 292 w 292"/>
                <a:gd name="T31" fmla="*/ 609 h 609"/>
                <a:gd name="T32" fmla="*/ 204 w 292"/>
                <a:gd name="T33" fmla="*/ 450 h 609"/>
                <a:gd name="T34" fmla="*/ 198 w 292"/>
                <a:gd name="T35" fmla="*/ 434 h 609"/>
                <a:gd name="T36" fmla="*/ 172 w 292"/>
                <a:gd name="T37" fmla="*/ 319 h 609"/>
                <a:gd name="T38" fmla="*/ 167 w 292"/>
                <a:gd name="T39" fmla="*/ 258 h 609"/>
                <a:gd name="T40" fmla="*/ 176 w 292"/>
                <a:gd name="T41" fmla="*/ 151 h 609"/>
                <a:gd name="T42" fmla="*/ 176 w 292"/>
                <a:gd name="T43" fmla="*/ 143 h 609"/>
                <a:gd name="T44" fmla="*/ 175 w 292"/>
                <a:gd name="T45" fmla="*/ 37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2" h="609">
                  <a:moveTo>
                    <a:pt x="10" y="0"/>
                  </a:moveTo>
                  <a:cubicBezTo>
                    <a:pt x="5" y="72"/>
                    <a:pt x="0" y="137"/>
                    <a:pt x="5" y="209"/>
                  </a:cubicBezTo>
                  <a:cubicBezTo>
                    <a:pt x="5" y="210"/>
                    <a:pt x="6" y="211"/>
                    <a:pt x="6" y="213"/>
                  </a:cubicBezTo>
                  <a:cubicBezTo>
                    <a:pt x="7" y="221"/>
                    <a:pt x="8" y="230"/>
                    <a:pt x="8" y="239"/>
                  </a:cubicBezTo>
                  <a:cubicBezTo>
                    <a:pt x="10" y="247"/>
                    <a:pt x="11" y="256"/>
                    <a:pt x="13" y="265"/>
                  </a:cubicBezTo>
                  <a:cubicBezTo>
                    <a:pt x="15" y="275"/>
                    <a:pt x="16" y="285"/>
                    <a:pt x="19" y="295"/>
                  </a:cubicBezTo>
                  <a:cubicBezTo>
                    <a:pt x="20" y="298"/>
                    <a:pt x="21" y="300"/>
                    <a:pt x="22" y="303"/>
                  </a:cubicBezTo>
                  <a:cubicBezTo>
                    <a:pt x="23" y="314"/>
                    <a:pt x="26" y="323"/>
                    <a:pt x="30" y="333"/>
                  </a:cubicBezTo>
                  <a:cubicBezTo>
                    <a:pt x="34" y="342"/>
                    <a:pt x="35" y="351"/>
                    <a:pt x="40" y="360"/>
                  </a:cubicBezTo>
                  <a:cubicBezTo>
                    <a:pt x="44" y="367"/>
                    <a:pt x="47" y="375"/>
                    <a:pt x="50" y="382"/>
                  </a:cubicBezTo>
                  <a:cubicBezTo>
                    <a:pt x="57" y="399"/>
                    <a:pt x="67" y="414"/>
                    <a:pt x="76" y="430"/>
                  </a:cubicBezTo>
                  <a:cubicBezTo>
                    <a:pt x="88" y="449"/>
                    <a:pt x="101" y="465"/>
                    <a:pt x="114" y="481"/>
                  </a:cubicBezTo>
                  <a:cubicBezTo>
                    <a:pt x="135" y="506"/>
                    <a:pt x="157" y="527"/>
                    <a:pt x="183" y="547"/>
                  </a:cubicBezTo>
                  <a:cubicBezTo>
                    <a:pt x="192" y="553"/>
                    <a:pt x="200" y="559"/>
                    <a:pt x="209" y="565"/>
                  </a:cubicBezTo>
                  <a:cubicBezTo>
                    <a:pt x="210" y="566"/>
                    <a:pt x="212" y="566"/>
                    <a:pt x="213" y="567"/>
                  </a:cubicBezTo>
                  <a:cubicBezTo>
                    <a:pt x="238" y="585"/>
                    <a:pt x="265" y="597"/>
                    <a:pt x="292" y="609"/>
                  </a:cubicBezTo>
                  <a:cubicBezTo>
                    <a:pt x="255" y="561"/>
                    <a:pt x="226" y="508"/>
                    <a:pt x="204" y="450"/>
                  </a:cubicBezTo>
                  <a:cubicBezTo>
                    <a:pt x="202" y="445"/>
                    <a:pt x="199" y="439"/>
                    <a:pt x="198" y="434"/>
                  </a:cubicBezTo>
                  <a:cubicBezTo>
                    <a:pt x="185" y="396"/>
                    <a:pt x="177" y="360"/>
                    <a:pt x="172" y="319"/>
                  </a:cubicBezTo>
                  <a:cubicBezTo>
                    <a:pt x="169" y="299"/>
                    <a:pt x="168" y="279"/>
                    <a:pt x="167" y="258"/>
                  </a:cubicBezTo>
                  <a:cubicBezTo>
                    <a:pt x="167" y="222"/>
                    <a:pt x="171" y="188"/>
                    <a:pt x="176" y="151"/>
                  </a:cubicBezTo>
                  <a:cubicBezTo>
                    <a:pt x="177" y="148"/>
                    <a:pt x="176" y="146"/>
                    <a:pt x="176" y="143"/>
                  </a:cubicBezTo>
                  <a:cubicBezTo>
                    <a:pt x="180" y="106"/>
                    <a:pt x="180" y="73"/>
                    <a:pt x="175" y="37"/>
                  </a:cubicBezTo>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35" name="Freeform 54">
              <a:extLst>
                <a:ext uri="{FF2B5EF4-FFF2-40B4-BE49-F238E27FC236}">
                  <a16:creationId xmlns:a16="http://schemas.microsoft.com/office/drawing/2014/main" id="{697B012A-D79D-475A-B370-D3CDD653B781}"/>
                </a:ext>
              </a:extLst>
            </p:cNvPr>
            <p:cNvSpPr>
              <a:spLocks/>
            </p:cNvSpPr>
            <p:nvPr/>
          </p:nvSpPr>
          <p:spPr bwMode="auto">
            <a:xfrm>
              <a:off x="3779635" y="2076416"/>
              <a:ext cx="573935" cy="239558"/>
            </a:xfrm>
            <a:custGeom>
              <a:avLst/>
              <a:gdLst>
                <a:gd name="T0" fmla="*/ 74 w 750"/>
                <a:gd name="T1" fmla="*/ 169 h 307"/>
                <a:gd name="T2" fmla="*/ 64 w 750"/>
                <a:gd name="T3" fmla="*/ 157 h 307"/>
                <a:gd name="T4" fmla="*/ 33 w 750"/>
                <a:gd name="T5" fmla="*/ 111 h 307"/>
                <a:gd name="T6" fmla="*/ 0 w 750"/>
                <a:gd name="T7" fmla="*/ 38 h 307"/>
                <a:gd name="T8" fmla="*/ 90 w 750"/>
                <a:gd name="T9" fmla="*/ 24 h 307"/>
                <a:gd name="T10" fmla="*/ 228 w 750"/>
                <a:gd name="T11" fmla="*/ 10 h 307"/>
                <a:gd name="T12" fmla="*/ 406 w 750"/>
                <a:gd name="T13" fmla="*/ 3 h 307"/>
                <a:gd name="T14" fmla="*/ 409 w 750"/>
                <a:gd name="T15" fmla="*/ 4 h 307"/>
                <a:gd name="T16" fmla="*/ 431 w 750"/>
                <a:gd name="T17" fmla="*/ 5 h 307"/>
                <a:gd name="T18" fmla="*/ 454 w 750"/>
                <a:gd name="T19" fmla="*/ 8 h 307"/>
                <a:gd name="T20" fmla="*/ 479 w 750"/>
                <a:gd name="T21" fmla="*/ 13 h 307"/>
                <a:gd name="T22" fmla="*/ 486 w 750"/>
                <a:gd name="T23" fmla="*/ 15 h 307"/>
                <a:gd name="T24" fmla="*/ 512 w 750"/>
                <a:gd name="T25" fmla="*/ 22 h 307"/>
                <a:gd name="T26" fmla="*/ 535 w 750"/>
                <a:gd name="T27" fmla="*/ 30 h 307"/>
                <a:gd name="T28" fmla="*/ 554 w 750"/>
                <a:gd name="T29" fmla="*/ 38 h 307"/>
                <a:gd name="T30" fmla="*/ 595 w 750"/>
                <a:gd name="T31" fmla="*/ 60 h 307"/>
                <a:gd name="T32" fmla="*/ 639 w 750"/>
                <a:gd name="T33" fmla="*/ 91 h 307"/>
                <a:gd name="T34" fmla="*/ 696 w 750"/>
                <a:gd name="T35" fmla="*/ 149 h 307"/>
                <a:gd name="T36" fmla="*/ 712 w 750"/>
                <a:gd name="T37" fmla="*/ 170 h 307"/>
                <a:gd name="T38" fmla="*/ 713 w 750"/>
                <a:gd name="T39" fmla="*/ 174 h 307"/>
                <a:gd name="T40" fmla="*/ 750 w 750"/>
                <a:gd name="T41" fmla="*/ 241 h 307"/>
                <a:gd name="T42" fmla="*/ 614 w 750"/>
                <a:gd name="T43" fmla="*/ 168 h 307"/>
                <a:gd name="T44" fmla="*/ 600 w 750"/>
                <a:gd name="T45" fmla="*/ 163 h 307"/>
                <a:gd name="T46" fmla="*/ 502 w 750"/>
                <a:gd name="T47" fmla="*/ 143 h 307"/>
                <a:gd name="T48" fmla="*/ 450 w 750"/>
                <a:gd name="T49" fmla="*/ 140 h 307"/>
                <a:gd name="T50" fmla="*/ 359 w 750"/>
                <a:gd name="T51" fmla="*/ 149 h 307"/>
                <a:gd name="T52" fmla="*/ 352 w 750"/>
                <a:gd name="T53" fmla="*/ 149 h 307"/>
                <a:gd name="T54" fmla="*/ 262 w 750"/>
                <a:gd name="T55" fmla="*/ 150 h 307"/>
                <a:gd name="T56" fmla="*/ 259 w 750"/>
                <a:gd name="T57" fmla="*/ 151 h 307"/>
                <a:gd name="T58" fmla="*/ 228 w 750"/>
                <a:gd name="T59" fmla="*/ 146 h 307"/>
                <a:gd name="T60" fmla="*/ 207 w 750"/>
                <a:gd name="T61" fmla="*/ 143 h 307"/>
                <a:gd name="T62" fmla="*/ 203 w 750"/>
                <a:gd name="T63" fmla="*/ 141 h 307"/>
                <a:gd name="T64" fmla="*/ 125 w 750"/>
                <a:gd name="T65" fmla="*/ 118 h 307"/>
                <a:gd name="T66" fmla="*/ 392 w 750"/>
                <a:gd name="T67" fmla="*/ 161 h 307"/>
                <a:gd name="T68" fmla="*/ 454 w 750"/>
                <a:gd name="T69" fmla="*/ 161 h 307"/>
                <a:gd name="T70" fmla="*/ 458 w 750"/>
                <a:gd name="T71" fmla="*/ 161 h 307"/>
                <a:gd name="T72" fmla="*/ 537 w 750"/>
                <a:gd name="T73" fmla="*/ 173 h 307"/>
                <a:gd name="T74" fmla="*/ 643 w 750"/>
                <a:gd name="T75" fmla="*/ 214 h 307"/>
                <a:gd name="T76" fmla="*/ 649 w 750"/>
                <a:gd name="T77" fmla="*/ 218 h 307"/>
                <a:gd name="T78" fmla="*/ 739 w 750"/>
                <a:gd name="T79" fmla="*/ 279 h 307"/>
                <a:gd name="T80" fmla="*/ 714 w 750"/>
                <a:gd name="T81" fmla="*/ 283 h 307"/>
                <a:gd name="T82" fmla="*/ 691 w 750"/>
                <a:gd name="T83" fmla="*/ 286 h 307"/>
                <a:gd name="T84" fmla="*/ 672 w 750"/>
                <a:gd name="T85" fmla="*/ 288 h 307"/>
                <a:gd name="T86" fmla="*/ 516 w 750"/>
                <a:gd name="T87" fmla="*/ 302 h 307"/>
                <a:gd name="T88" fmla="*/ 383 w 750"/>
                <a:gd name="T89" fmla="*/ 306 h 307"/>
                <a:gd name="T90" fmla="*/ 377 w 750"/>
                <a:gd name="T91" fmla="*/ 305 h 307"/>
                <a:gd name="T92" fmla="*/ 256 w 750"/>
                <a:gd name="T93" fmla="*/ 287 h 307"/>
                <a:gd name="T94" fmla="*/ 137 w 750"/>
                <a:gd name="T95" fmla="*/ 227 h 307"/>
                <a:gd name="T96" fmla="*/ 134 w 750"/>
                <a:gd name="T97" fmla="*/ 224 h 307"/>
                <a:gd name="T98" fmla="*/ 74 w 750"/>
                <a:gd name="T99" fmla="*/ 169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50" h="307">
                  <a:moveTo>
                    <a:pt x="74" y="169"/>
                  </a:moveTo>
                  <a:cubicBezTo>
                    <a:pt x="71" y="165"/>
                    <a:pt x="67" y="161"/>
                    <a:pt x="64" y="157"/>
                  </a:cubicBezTo>
                  <a:cubicBezTo>
                    <a:pt x="52" y="142"/>
                    <a:pt x="42" y="127"/>
                    <a:pt x="33" y="111"/>
                  </a:cubicBezTo>
                  <a:cubicBezTo>
                    <a:pt x="19" y="87"/>
                    <a:pt x="8" y="64"/>
                    <a:pt x="0" y="38"/>
                  </a:cubicBezTo>
                  <a:cubicBezTo>
                    <a:pt x="29" y="32"/>
                    <a:pt x="59" y="28"/>
                    <a:pt x="90" y="24"/>
                  </a:cubicBezTo>
                  <a:cubicBezTo>
                    <a:pt x="138" y="19"/>
                    <a:pt x="181" y="15"/>
                    <a:pt x="228" y="10"/>
                  </a:cubicBezTo>
                  <a:cubicBezTo>
                    <a:pt x="289" y="5"/>
                    <a:pt x="345" y="0"/>
                    <a:pt x="406" y="3"/>
                  </a:cubicBezTo>
                  <a:cubicBezTo>
                    <a:pt x="407" y="3"/>
                    <a:pt x="408" y="4"/>
                    <a:pt x="409" y="4"/>
                  </a:cubicBezTo>
                  <a:cubicBezTo>
                    <a:pt x="416" y="4"/>
                    <a:pt x="424" y="5"/>
                    <a:pt x="431" y="5"/>
                  </a:cubicBezTo>
                  <a:cubicBezTo>
                    <a:pt x="439" y="6"/>
                    <a:pt x="446" y="7"/>
                    <a:pt x="454" y="8"/>
                  </a:cubicBezTo>
                  <a:cubicBezTo>
                    <a:pt x="463" y="10"/>
                    <a:pt x="471" y="11"/>
                    <a:pt x="479" y="13"/>
                  </a:cubicBezTo>
                  <a:cubicBezTo>
                    <a:pt x="481" y="14"/>
                    <a:pt x="483" y="15"/>
                    <a:pt x="486" y="15"/>
                  </a:cubicBezTo>
                  <a:cubicBezTo>
                    <a:pt x="495" y="17"/>
                    <a:pt x="503" y="19"/>
                    <a:pt x="512" y="22"/>
                  </a:cubicBezTo>
                  <a:cubicBezTo>
                    <a:pt x="519" y="26"/>
                    <a:pt x="527" y="26"/>
                    <a:pt x="535" y="30"/>
                  </a:cubicBezTo>
                  <a:cubicBezTo>
                    <a:pt x="541" y="33"/>
                    <a:pt x="547" y="36"/>
                    <a:pt x="554" y="38"/>
                  </a:cubicBezTo>
                  <a:cubicBezTo>
                    <a:pt x="568" y="44"/>
                    <a:pt x="581" y="52"/>
                    <a:pt x="595" y="60"/>
                  </a:cubicBezTo>
                  <a:cubicBezTo>
                    <a:pt x="611" y="70"/>
                    <a:pt x="625" y="80"/>
                    <a:pt x="639" y="91"/>
                  </a:cubicBezTo>
                  <a:cubicBezTo>
                    <a:pt x="660" y="109"/>
                    <a:pt x="679" y="127"/>
                    <a:pt x="696" y="149"/>
                  </a:cubicBezTo>
                  <a:cubicBezTo>
                    <a:pt x="701" y="156"/>
                    <a:pt x="706" y="163"/>
                    <a:pt x="712" y="170"/>
                  </a:cubicBezTo>
                  <a:cubicBezTo>
                    <a:pt x="713" y="171"/>
                    <a:pt x="712" y="173"/>
                    <a:pt x="713" y="174"/>
                  </a:cubicBezTo>
                  <a:cubicBezTo>
                    <a:pt x="729" y="195"/>
                    <a:pt x="740" y="218"/>
                    <a:pt x="750" y="241"/>
                  </a:cubicBezTo>
                  <a:cubicBezTo>
                    <a:pt x="709" y="210"/>
                    <a:pt x="663" y="186"/>
                    <a:pt x="614" y="168"/>
                  </a:cubicBezTo>
                  <a:cubicBezTo>
                    <a:pt x="610" y="166"/>
                    <a:pt x="605" y="164"/>
                    <a:pt x="600" y="163"/>
                  </a:cubicBezTo>
                  <a:cubicBezTo>
                    <a:pt x="568" y="153"/>
                    <a:pt x="537" y="147"/>
                    <a:pt x="502" y="143"/>
                  </a:cubicBezTo>
                  <a:cubicBezTo>
                    <a:pt x="485" y="141"/>
                    <a:pt x="468" y="140"/>
                    <a:pt x="450" y="140"/>
                  </a:cubicBezTo>
                  <a:cubicBezTo>
                    <a:pt x="419" y="140"/>
                    <a:pt x="391" y="144"/>
                    <a:pt x="359" y="149"/>
                  </a:cubicBezTo>
                  <a:cubicBezTo>
                    <a:pt x="357" y="150"/>
                    <a:pt x="355" y="149"/>
                    <a:pt x="352" y="149"/>
                  </a:cubicBezTo>
                  <a:cubicBezTo>
                    <a:pt x="321" y="153"/>
                    <a:pt x="293" y="154"/>
                    <a:pt x="262" y="150"/>
                  </a:cubicBezTo>
                  <a:cubicBezTo>
                    <a:pt x="261" y="150"/>
                    <a:pt x="260" y="151"/>
                    <a:pt x="259" y="151"/>
                  </a:cubicBezTo>
                  <a:cubicBezTo>
                    <a:pt x="248" y="150"/>
                    <a:pt x="238" y="148"/>
                    <a:pt x="228" y="146"/>
                  </a:cubicBezTo>
                  <a:cubicBezTo>
                    <a:pt x="220" y="145"/>
                    <a:pt x="214" y="144"/>
                    <a:pt x="207" y="143"/>
                  </a:cubicBezTo>
                  <a:cubicBezTo>
                    <a:pt x="205" y="142"/>
                    <a:pt x="205" y="142"/>
                    <a:pt x="203" y="141"/>
                  </a:cubicBezTo>
                  <a:cubicBezTo>
                    <a:pt x="175" y="135"/>
                    <a:pt x="151" y="128"/>
                    <a:pt x="125" y="118"/>
                  </a:cubicBezTo>
                  <a:cubicBezTo>
                    <a:pt x="208" y="156"/>
                    <a:pt x="302" y="172"/>
                    <a:pt x="392" y="161"/>
                  </a:cubicBezTo>
                  <a:cubicBezTo>
                    <a:pt x="413" y="161"/>
                    <a:pt x="433" y="159"/>
                    <a:pt x="454" y="161"/>
                  </a:cubicBezTo>
                  <a:cubicBezTo>
                    <a:pt x="455" y="161"/>
                    <a:pt x="457" y="161"/>
                    <a:pt x="458" y="161"/>
                  </a:cubicBezTo>
                  <a:cubicBezTo>
                    <a:pt x="486" y="163"/>
                    <a:pt x="510" y="167"/>
                    <a:pt x="537" y="173"/>
                  </a:cubicBezTo>
                  <a:cubicBezTo>
                    <a:pt x="575" y="183"/>
                    <a:pt x="608" y="197"/>
                    <a:pt x="643" y="214"/>
                  </a:cubicBezTo>
                  <a:cubicBezTo>
                    <a:pt x="645" y="215"/>
                    <a:pt x="647" y="217"/>
                    <a:pt x="649" y="218"/>
                  </a:cubicBezTo>
                  <a:cubicBezTo>
                    <a:pt x="682" y="235"/>
                    <a:pt x="711" y="256"/>
                    <a:pt x="739" y="279"/>
                  </a:cubicBezTo>
                  <a:cubicBezTo>
                    <a:pt x="731" y="282"/>
                    <a:pt x="723" y="281"/>
                    <a:pt x="714" y="283"/>
                  </a:cubicBezTo>
                  <a:cubicBezTo>
                    <a:pt x="707" y="284"/>
                    <a:pt x="699" y="285"/>
                    <a:pt x="691" y="286"/>
                  </a:cubicBezTo>
                  <a:cubicBezTo>
                    <a:pt x="684" y="286"/>
                    <a:pt x="678" y="287"/>
                    <a:pt x="672" y="288"/>
                  </a:cubicBezTo>
                  <a:cubicBezTo>
                    <a:pt x="619" y="294"/>
                    <a:pt x="569" y="298"/>
                    <a:pt x="516" y="302"/>
                  </a:cubicBezTo>
                  <a:cubicBezTo>
                    <a:pt x="470" y="304"/>
                    <a:pt x="428" y="307"/>
                    <a:pt x="383" y="306"/>
                  </a:cubicBezTo>
                  <a:cubicBezTo>
                    <a:pt x="381" y="306"/>
                    <a:pt x="379" y="305"/>
                    <a:pt x="377" y="305"/>
                  </a:cubicBezTo>
                  <a:cubicBezTo>
                    <a:pt x="335" y="304"/>
                    <a:pt x="297" y="298"/>
                    <a:pt x="256" y="287"/>
                  </a:cubicBezTo>
                  <a:cubicBezTo>
                    <a:pt x="212" y="274"/>
                    <a:pt x="174" y="254"/>
                    <a:pt x="137" y="227"/>
                  </a:cubicBezTo>
                  <a:cubicBezTo>
                    <a:pt x="136" y="226"/>
                    <a:pt x="135" y="225"/>
                    <a:pt x="134" y="224"/>
                  </a:cubicBezTo>
                  <a:cubicBezTo>
                    <a:pt x="111" y="208"/>
                    <a:pt x="92" y="189"/>
                    <a:pt x="74" y="169"/>
                  </a:cubicBezTo>
                  <a:close/>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36" name="Freeform 55">
              <a:extLst>
                <a:ext uri="{FF2B5EF4-FFF2-40B4-BE49-F238E27FC236}">
                  <a16:creationId xmlns:a16="http://schemas.microsoft.com/office/drawing/2014/main" id="{B040C90B-BB4E-4827-8F95-F3B9B311FA54}"/>
                </a:ext>
              </a:extLst>
            </p:cNvPr>
            <p:cNvSpPr>
              <a:spLocks/>
            </p:cNvSpPr>
            <p:nvPr/>
          </p:nvSpPr>
          <p:spPr bwMode="auto">
            <a:xfrm>
              <a:off x="4253396" y="1683540"/>
              <a:ext cx="126101" cy="403657"/>
            </a:xfrm>
            <a:custGeom>
              <a:avLst/>
              <a:gdLst>
                <a:gd name="T0" fmla="*/ 0 w 165"/>
                <a:gd name="T1" fmla="*/ 0 h 519"/>
                <a:gd name="T2" fmla="*/ 40 w 165"/>
                <a:gd name="T3" fmla="*/ 226 h 519"/>
                <a:gd name="T4" fmla="*/ 42 w 165"/>
                <a:gd name="T5" fmla="*/ 279 h 519"/>
                <a:gd name="T6" fmla="*/ 41 w 165"/>
                <a:gd name="T7" fmla="*/ 282 h 519"/>
                <a:gd name="T8" fmla="*/ 53 w 165"/>
                <a:gd name="T9" fmla="*/ 349 h 519"/>
                <a:gd name="T10" fmla="*/ 89 w 165"/>
                <a:gd name="T11" fmla="*/ 438 h 519"/>
                <a:gd name="T12" fmla="*/ 92 w 165"/>
                <a:gd name="T13" fmla="*/ 443 h 519"/>
                <a:gd name="T14" fmla="*/ 146 w 165"/>
                <a:gd name="T15" fmla="*/ 519 h 519"/>
                <a:gd name="T16" fmla="*/ 149 w 165"/>
                <a:gd name="T17" fmla="*/ 498 h 519"/>
                <a:gd name="T18" fmla="*/ 151 w 165"/>
                <a:gd name="T19" fmla="*/ 478 h 519"/>
                <a:gd name="T20" fmla="*/ 153 w 165"/>
                <a:gd name="T21" fmla="*/ 462 h 519"/>
                <a:gd name="T22" fmla="*/ 162 w 165"/>
                <a:gd name="T23" fmla="*/ 329 h 519"/>
                <a:gd name="T24" fmla="*/ 163 w 165"/>
                <a:gd name="T25" fmla="*/ 216 h 519"/>
                <a:gd name="T26" fmla="*/ 163 w 165"/>
                <a:gd name="T27" fmla="*/ 211 h 519"/>
                <a:gd name="T28" fmla="*/ 145 w 165"/>
                <a:gd name="T29" fmla="*/ 10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519">
                  <a:moveTo>
                    <a:pt x="0" y="0"/>
                  </a:moveTo>
                  <a:cubicBezTo>
                    <a:pt x="34" y="69"/>
                    <a:pt x="48" y="149"/>
                    <a:pt x="40" y="226"/>
                  </a:cubicBezTo>
                  <a:cubicBezTo>
                    <a:pt x="40" y="244"/>
                    <a:pt x="39" y="261"/>
                    <a:pt x="42" y="279"/>
                  </a:cubicBezTo>
                  <a:cubicBezTo>
                    <a:pt x="42" y="280"/>
                    <a:pt x="41" y="281"/>
                    <a:pt x="41" y="282"/>
                  </a:cubicBezTo>
                  <a:cubicBezTo>
                    <a:pt x="44" y="306"/>
                    <a:pt x="47" y="326"/>
                    <a:pt x="53" y="349"/>
                  </a:cubicBezTo>
                  <a:cubicBezTo>
                    <a:pt x="62" y="381"/>
                    <a:pt x="74" y="409"/>
                    <a:pt x="89" y="438"/>
                  </a:cubicBezTo>
                  <a:cubicBezTo>
                    <a:pt x="90" y="440"/>
                    <a:pt x="91" y="442"/>
                    <a:pt x="92" y="443"/>
                  </a:cubicBezTo>
                  <a:cubicBezTo>
                    <a:pt x="107" y="471"/>
                    <a:pt x="126" y="496"/>
                    <a:pt x="146" y="519"/>
                  </a:cubicBezTo>
                  <a:cubicBezTo>
                    <a:pt x="148" y="512"/>
                    <a:pt x="147" y="506"/>
                    <a:pt x="149" y="498"/>
                  </a:cubicBezTo>
                  <a:cubicBezTo>
                    <a:pt x="150" y="492"/>
                    <a:pt x="151" y="485"/>
                    <a:pt x="151" y="478"/>
                  </a:cubicBezTo>
                  <a:cubicBezTo>
                    <a:pt x="151" y="473"/>
                    <a:pt x="152" y="468"/>
                    <a:pt x="153" y="462"/>
                  </a:cubicBezTo>
                  <a:cubicBezTo>
                    <a:pt x="157" y="417"/>
                    <a:pt x="160" y="374"/>
                    <a:pt x="162" y="329"/>
                  </a:cubicBezTo>
                  <a:cubicBezTo>
                    <a:pt x="163" y="290"/>
                    <a:pt x="165" y="254"/>
                    <a:pt x="163" y="216"/>
                  </a:cubicBezTo>
                  <a:cubicBezTo>
                    <a:pt x="163" y="214"/>
                    <a:pt x="163" y="213"/>
                    <a:pt x="163" y="211"/>
                  </a:cubicBezTo>
                  <a:cubicBezTo>
                    <a:pt x="161" y="176"/>
                    <a:pt x="155" y="143"/>
                    <a:pt x="145" y="109"/>
                  </a:cubicBezTo>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37" name="Freeform 56">
              <a:extLst>
                <a:ext uri="{FF2B5EF4-FFF2-40B4-BE49-F238E27FC236}">
                  <a16:creationId xmlns:a16="http://schemas.microsoft.com/office/drawing/2014/main" id="{B3E67DF0-235F-4CEA-B2B1-F146817B5A84}"/>
                </a:ext>
              </a:extLst>
            </p:cNvPr>
            <p:cNvSpPr>
              <a:spLocks/>
            </p:cNvSpPr>
            <p:nvPr/>
          </p:nvSpPr>
          <p:spPr bwMode="auto">
            <a:xfrm>
              <a:off x="4179151" y="1753012"/>
              <a:ext cx="161455" cy="341371"/>
            </a:xfrm>
            <a:custGeom>
              <a:avLst/>
              <a:gdLst>
                <a:gd name="T0" fmla="*/ 6 w 211"/>
                <a:gd name="T1" fmla="*/ 0 h 440"/>
                <a:gd name="T2" fmla="*/ 3 w 211"/>
                <a:gd name="T3" fmla="*/ 151 h 440"/>
                <a:gd name="T4" fmla="*/ 4 w 211"/>
                <a:gd name="T5" fmla="*/ 154 h 440"/>
                <a:gd name="T6" fmla="*/ 5 w 211"/>
                <a:gd name="T7" fmla="*/ 173 h 440"/>
                <a:gd name="T8" fmla="*/ 8 w 211"/>
                <a:gd name="T9" fmla="*/ 192 h 440"/>
                <a:gd name="T10" fmla="*/ 13 w 211"/>
                <a:gd name="T11" fmla="*/ 213 h 440"/>
                <a:gd name="T12" fmla="*/ 15 w 211"/>
                <a:gd name="T13" fmla="*/ 219 h 440"/>
                <a:gd name="T14" fmla="*/ 21 w 211"/>
                <a:gd name="T15" fmla="*/ 241 h 440"/>
                <a:gd name="T16" fmla="*/ 28 w 211"/>
                <a:gd name="T17" fmla="*/ 260 h 440"/>
                <a:gd name="T18" fmla="*/ 35 w 211"/>
                <a:gd name="T19" fmla="*/ 276 h 440"/>
                <a:gd name="T20" fmla="*/ 55 w 211"/>
                <a:gd name="T21" fmla="*/ 311 h 440"/>
                <a:gd name="T22" fmla="*/ 82 w 211"/>
                <a:gd name="T23" fmla="*/ 348 h 440"/>
                <a:gd name="T24" fmla="*/ 131 w 211"/>
                <a:gd name="T25" fmla="*/ 395 h 440"/>
                <a:gd name="T26" fmla="*/ 150 w 211"/>
                <a:gd name="T27" fmla="*/ 408 h 440"/>
                <a:gd name="T28" fmla="*/ 153 w 211"/>
                <a:gd name="T29" fmla="*/ 410 h 440"/>
                <a:gd name="T30" fmla="*/ 211 w 211"/>
                <a:gd name="T31" fmla="*/ 440 h 440"/>
                <a:gd name="T32" fmla="*/ 146 w 211"/>
                <a:gd name="T33" fmla="*/ 326 h 440"/>
                <a:gd name="T34" fmla="*/ 142 w 211"/>
                <a:gd name="T35" fmla="*/ 314 h 440"/>
                <a:gd name="T36" fmla="*/ 123 w 211"/>
                <a:gd name="T37" fmla="*/ 231 h 440"/>
                <a:gd name="T38" fmla="*/ 120 w 211"/>
                <a:gd name="T39" fmla="*/ 186 h 440"/>
                <a:gd name="T40" fmla="*/ 127 w 211"/>
                <a:gd name="T41" fmla="*/ 109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1" h="440">
                  <a:moveTo>
                    <a:pt x="6" y="0"/>
                  </a:moveTo>
                  <a:cubicBezTo>
                    <a:pt x="3" y="52"/>
                    <a:pt x="0" y="99"/>
                    <a:pt x="3" y="151"/>
                  </a:cubicBezTo>
                  <a:cubicBezTo>
                    <a:pt x="3" y="152"/>
                    <a:pt x="4" y="153"/>
                    <a:pt x="4" y="154"/>
                  </a:cubicBezTo>
                  <a:cubicBezTo>
                    <a:pt x="4" y="160"/>
                    <a:pt x="5" y="166"/>
                    <a:pt x="5" y="173"/>
                  </a:cubicBezTo>
                  <a:cubicBezTo>
                    <a:pt x="7" y="179"/>
                    <a:pt x="7" y="185"/>
                    <a:pt x="8" y="192"/>
                  </a:cubicBezTo>
                  <a:cubicBezTo>
                    <a:pt x="10" y="199"/>
                    <a:pt x="11" y="206"/>
                    <a:pt x="13" y="213"/>
                  </a:cubicBezTo>
                  <a:cubicBezTo>
                    <a:pt x="14" y="215"/>
                    <a:pt x="15" y="217"/>
                    <a:pt x="15" y="219"/>
                  </a:cubicBezTo>
                  <a:cubicBezTo>
                    <a:pt x="16" y="227"/>
                    <a:pt x="18" y="234"/>
                    <a:pt x="21" y="241"/>
                  </a:cubicBezTo>
                  <a:cubicBezTo>
                    <a:pt x="24" y="247"/>
                    <a:pt x="25" y="254"/>
                    <a:pt x="28" y="260"/>
                  </a:cubicBezTo>
                  <a:cubicBezTo>
                    <a:pt x="31" y="265"/>
                    <a:pt x="33" y="271"/>
                    <a:pt x="35" y="276"/>
                  </a:cubicBezTo>
                  <a:cubicBezTo>
                    <a:pt x="41" y="289"/>
                    <a:pt x="48" y="299"/>
                    <a:pt x="55" y="311"/>
                  </a:cubicBezTo>
                  <a:cubicBezTo>
                    <a:pt x="63" y="325"/>
                    <a:pt x="72" y="336"/>
                    <a:pt x="82" y="348"/>
                  </a:cubicBezTo>
                  <a:cubicBezTo>
                    <a:pt x="97" y="366"/>
                    <a:pt x="113" y="381"/>
                    <a:pt x="131" y="395"/>
                  </a:cubicBezTo>
                  <a:cubicBezTo>
                    <a:pt x="138" y="400"/>
                    <a:pt x="144" y="404"/>
                    <a:pt x="150" y="408"/>
                  </a:cubicBezTo>
                  <a:cubicBezTo>
                    <a:pt x="151" y="409"/>
                    <a:pt x="152" y="409"/>
                    <a:pt x="153" y="410"/>
                  </a:cubicBezTo>
                  <a:cubicBezTo>
                    <a:pt x="171" y="423"/>
                    <a:pt x="191" y="432"/>
                    <a:pt x="211" y="440"/>
                  </a:cubicBezTo>
                  <a:cubicBezTo>
                    <a:pt x="184" y="406"/>
                    <a:pt x="162" y="367"/>
                    <a:pt x="146" y="326"/>
                  </a:cubicBezTo>
                  <a:cubicBezTo>
                    <a:pt x="145" y="322"/>
                    <a:pt x="143" y="318"/>
                    <a:pt x="142" y="314"/>
                  </a:cubicBezTo>
                  <a:cubicBezTo>
                    <a:pt x="133" y="287"/>
                    <a:pt x="127" y="260"/>
                    <a:pt x="123" y="231"/>
                  </a:cubicBezTo>
                  <a:cubicBezTo>
                    <a:pt x="121" y="216"/>
                    <a:pt x="121" y="202"/>
                    <a:pt x="120" y="186"/>
                  </a:cubicBezTo>
                  <a:cubicBezTo>
                    <a:pt x="120" y="160"/>
                    <a:pt x="123" y="136"/>
                    <a:pt x="127" y="109"/>
                  </a:cubicBezTo>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38" name="Freeform 57">
              <a:extLst>
                <a:ext uri="{FF2B5EF4-FFF2-40B4-BE49-F238E27FC236}">
                  <a16:creationId xmlns:a16="http://schemas.microsoft.com/office/drawing/2014/main" id="{9386D8DB-FB5F-4261-897E-B33D9D4868D5}"/>
                </a:ext>
              </a:extLst>
            </p:cNvPr>
            <p:cNvSpPr>
              <a:spLocks/>
            </p:cNvSpPr>
            <p:nvPr/>
          </p:nvSpPr>
          <p:spPr bwMode="auto">
            <a:xfrm>
              <a:off x="6672881" y="3177186"/>
              <a:ext cx="1549743" cy="645610"/>
            </a:xfrm>
            <a:custGeom>
              <a:avLst/>
              <a:gdLst>
                <a:gd name="T0" fmla="*/ 1827 w 2028"/>
                <a:gd name="T1" fmla="*/ 456 h 831"/>
                <a:gd name="T2" fmla="*/ 1854 w 2028"/>
                <a:gd name="T3" fmla="*/ 424 h 831"/>
                <a:gd name="T4" fmla="*/ 1939 w 2028"/>
                <a:gd name="T5" fmla="*/ 301 h 831"/>
                <a:gd name="T6" fmla="*/ 2028 w 2028"/>
                <a:gd name="T7" fmla="*/ 105 h 831"/>
                <a:gd name="T8" fmla="*/ 1783 w 2028"/>
                <a:gd name="T9" fmla="*/ 67 h 831"/>
                <a:gd name="T10" fmla="*/ 1410 w 2028"/>
                <a:gd name="T11" fmla="*/ 27 h 831"/>
                <a:gd name="T12" fmla="*/ 930 w 2028"/>
                <a:gd name="T13" fmla="*/ 8 h 831"/>
                <a:gd name="T14" fmla="*/ 922 w 2028"/>
                <a:gd name="T15" fmla="*/ 11 h 831"/>
                <a:gd name="T16" fmla="*/ 862 w 2028"/>
                <a:gd name="T17" fmla="*/ 14 h 831"/>
                <a:gd name="T18" fmla="*/ 802 w 2028"/>
                <a:gd name="T19" fmla="*/ 23 h 831"/>
                <a:gd name="T20" fmla="*/ 732 w 2028"/>
                <a:gd name="T21" fmla="*/ 36 h 831"/>
                <a:gd name="T22" fmla="*/ 715 w 2028"/>
                <a:gd name="T23" fmla="*/ 43 h 831"/>
                <a:gd name="T24" fmla="*/ 645 w 2028"/>
                <a:gd name="T25" fmla="*/ 61 h 831"/>
                <a:gd name="T26" fmla="*/ 583 w 2028"/>
                <a:gd name="T27" fmla="*/ 82 h 831"/>
                <a:gd name="T28" fmla="*/ 531 w 2028"/>
                <a:gd name="T29" fmla="*/ 104 h 831"/>
                <a:gd name="T30" fmla="*/ 419 w 2028"/>
                <a:gd name="T31" fmla="*/ 163 h 831"/>
                <a:gd name="T32" fmla="*/ 301 w 2028"/>
                <a:gd name="T33" fmla="*/ 248 h 831"/>
                <a:gd name="T34" fmla="*/ 148 w 2028"/>
                <a:gd name="T35" fmla="*/ 403 h 831"/>
                <a:gd name="T36" fmla="*/ 105 w 2028"/>
                <a:gd name="T37" fmla="*/ 461 h 831"/>
                <a:gd name="T38" fmla="*/ 101 w 2028"/>
                <a:gd name="T39" fmla="*/ 471 h 831"/>
                <a:gd name="T40" fmla="*/ 0 w 2028"/>
                <a:gd name="T41" fmla="*/ 652 h 831"/>
                <a:gd name="T42" fmla="*/ 369 w 2028"/>
                <a:gd name="T43" fmla="*/ 454 h 831"/>
                <a:gd name="T44" fmla="*/ 406 w 2028"/>
                <a:gd name="T45" fmla="*/ 441 h 831"/>
                <a:gd name="T46" fmla="*/ 670 w 2028"/>
                <a:gd name="T47" fmla="*/ 386 h 831"/>
                <a:gd name="T48" fmla="*/ 812 w 2028"/>
                <a:gd name="T49" fmla="*/ 379 h 831"/>
                <a:gd name="T50" fmla="*/ 1057 w 2028"/>
                <a:gd name="T51" fmla="*/ 404 h 831"/>
                <a:gd name="T52" fmla="*/ 1075 w 2028"/>
                <a:gd name="T53" fmla="*/ 404 h 831"/>
                <a:gd name="T54" fmla="*/ 1319 w 2028"/>
                <a:gd name="T55" fmla="*/ 406 h 831"/>
                <a:gd name="T56" fmla="*/ 1328 w 2028"/>
                <a:gd name="T57" fmla="*/ 408 h 831"/>
                <a:gd name="T58" fmla="*/ 1413 w 2028"/>
                <a:gd name="T59" fmla="*/ 396 h 831"/>
                <a:gd name="T60" fmla="*/ 1469 w 2028"/>
                <a:gd name="T61" fmla="*/ 386 h 831"/>
                <a:gd name="T62" fmla="*/ 1478 w 2028"/>
                <a:gd name="T63" fmla="*/ 382 h 831"/>
                <a:gd name="T64" fmla="*/ 1689 w 2028"/>
                <a:gd name="T65" fmla="*/ 319 h 831"/>
                <a:gd name="T66" fmla="*/ 968 w 2028"/>
                <a:gd name="T67" fmla="*/ 435 h 831"/>
                <a:gd name="T68" fmla="*/ 800 w 2028"/>
                <a:gd name="T69" fmla="*/ 437 h 831"/>
                <a:gd name="T70" fmla="*/ 790 w 2028"/>
                <a:gd name="T71" fmla="*/ 435 h 831"/>
                <a:gd name="T72" fmla="*/ 577 w 2028"/>
                <a:gd name="T73" fmla="*/ 470 h 831"/>
                <a:gd name="T74" fmla="*/ 291 w 2028"/>
                <a:gd name="T75" fmla="*/ 578 h 831"/>
                <a:gd name="T76" fmla="*/ 275 w 2028"/>
                <a:gd name="T77" fmla="*/ 589 h 831"/>
                <a:gd name="T78" fmla="*/ 30 w 2028"/>
                <a:gd name="T79" fmla="*/ 755 h 831"/>
                <a:gd name="T80" fmla="*/ 98 w 2028"/>
                <a:gd name="T81" fmla="*/ 765 h 831"/>
                <a:gd name="T82" fmla="*/ 161 w 2028"/>
                <a:gd name="T83" fmla="*/ 772 h 831"/>
                <a:gd name="T84" fmla="*/ 211 w 2028"/>
                <a:gd name="T85" fmla="*/ 779 h 831"/>
                <a:gd name="T86" fmla="*/ 634 w 2028"/>
                <a:gd name="T87" fmla="*/ 816 h 831"/>
                <a:gd name="T88" fmla="*/ 993 w 2028"/>
                <a:gd name="T89" fmla="*/ 828 h 831"/>
                <a:gd name="T90" fmla="*/ 1009 w 2028"/>
                <a:gd name="T91" fmla="*/ 825 h 831"/>
                <a:gd name="T92" fmla="*/ 1334 w 2028"/>
                <a:gd name="T93" fmla="*/ 776 h 831"/>
                <a:gd name="T94" fmla="*/ 1658 w 2028"/>
                <a:gd name="T95" fmla="*/ 614 h 831"/>
                <a:gd name="T96" fmla="*/ 1666 w 2028"/>
                <a:gd name="T97" fmla="*/ 606 h 831"/>
                <a:gd name="T98" fmla="*/ 1827 w 2028"/>
                <a:gd name="T99" fmla="*/ 456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28" h="831">
                  <a:moveTo>
                    <a:pt x="1827" y="456"/>
                  </a:moveTo>
                  <a:cubicBezTo>
                    <a:pt x="1835" y="446"/>
                    <a:pt x="1846" y="435"/>
                    <a:pt x="1854" y="424"/>
                  </a:cubicBezTo>
                  <a:cubicBezTo>
                    <a:pt x="1886" y="385"/>
                    <a:pt x="1913" y="345"/>
                    <a:pt x="1939" y="301"/>
                  </a:cubicBezTo>
                  <a:cubicBezTo>
                    <a:pt x="1975" y="237"/>
                    <a:pt x="2005" y="173"/>
                    <a:pt x="2028" y="105"/>
                  </a:cubicBezTo>
                  <a:cubicBezTo>
                    <a:pt x="1948" y="88"/>
                    <a:pt x="1869" y="78"/>
                    <a:pt x="1783" y="67"/>
                  </a:cubicBezTo>
                  <a:cubicBezTo>
                    <a:pt x="1655" y="52"/>
                    <a:pt x="1537" y="40"/>
                    <a:pt x="1410" y="27"/>
                  </a:cubicBezTo>
                  <a:cubicBezTo>
                    <a:pt x="1246" y="14"/>
                    <a:pt x="1095" y="0"/>
                    <a:pt x="930" y="8"/>
                  </a:cubicBezTo>
                  <a:cubicBezTo>
                    <a:pt x="928" y="8"/>
                    <a:pt x="925" y="11"/>
                    <a:pt x="922" y="11"/>
                  </a:cubicBezTo>
                  <a:cubicBezTo>
                    <a:pt x="902" y="12"/>
                    <a:pt x="882" y="13"/>
                    <a:pt x="862" y="14"/>
                  </a:cubicBezTo>
                  <a:cubicBezTo>
                    <a:pt x="842" y="18"/>
                    <a:pt x="822" y="19"/>
                    <a:pt x="802" y="23"/>
                  </a:cubicBezTo>
                  <a:cubicBezTo>
                    <a:pt x="778" y="28"/>
                    <a:pt x="755" y="30"/>
                    <a:pt x="732" y="36"/>
                  </a:cubicBezTo>
                  <a:cubicBezTo>
                    <a:pt x="727" y="39"/>
                    <a:pt x="721" y="41"/>
                    <a:pt x="715" y="43"/>
                  </a:cubicBezTo>
                  <a:cubicBezTo>
                    <a:pt x="689" y="46"/>
                    <a:pt x="668" y="52"/>
                    <a:pt x="645" y="61"/>
                  </a:cubicBezTo>
                  <a:cubicBezTo>
                    <a:pt x="625" y="70"/>
                    <a:pt x="603" y="72"/>
                    <a:pt x="583" y="82"/>
                  </a:cubicBezTo>
                  <a:cubicBezTo>
                    <a:pt x="566" y="91"/>
                    <a:pt x="548" y="97"/>
                    <a:pt x="531" y="104"/>
                  </a:cubicBezTo>
                  <a:cubicBezTo>
                    <a:pt x="492" y="121"/>
                    <a:pt x="457" y="142"/>
                    <a:pt x="419" y="163"/>
                  </a:cubicBezTo>
                  <a:cubicBezTo>
                    <a:pt x="376" y="190"/>
                    <a:pt x="340" y="217"/>
                    <a:pt x="301" y="248"/>
                  </a:cubicBezTo>
                  <a:cubicBezTo>
                    <a:pt x="244" y="295"/>
                    <a:pt x="194" y="344"/>
                    <a:pt x="148" y="403"/>
                  </a:cubicBezTo>
                  <a:cubicBezTo>
                    <a:pt x="134" y="423"/>
                    <a:pt x="120" y="441"/>
                    <a:pt x="105" y="461"/>
                  </a:cubicBezTo>
                  <a:cubicBezTo>
                    <a:pt x="102" y="464"/>
                    <a:pt x="104" y="468"/>
                    <a:pt x="101" y="471"/>
                  </a:cubicBezTo>
                  <a:cubicBezTo>
                    <a:pt x="59" y="528"/>
                    <a:pt x="29" y="589"/>
                    <a:pt x="0" y="652"/>
                  </a:cubicBezTo>
                  <a:cubicBezTo>
                    <a:pt x="112" y="568"/>
                    <a:pt x="236" y="503"/>
                    <a:pt x="369" y="454"/>
                  </a:cubicBezTo>
                  <a:cubicBezTo>
                    <a:pt x="381" y="450"/>
                    <a:pt x="394" y="445"/>
                    <a:pt x="406" y="441"/>
                  </a:cubicBezTo>
                  <a:cubicBezTo>
                    <a:pt x="493" y="414"/>
                    <a:pt x="578" y="397"/>
                    <a:pt x="670" y="386"/>
                  </a:cubicBezTo>
                  <a:cubicBezTo>
                    <a:pt x="718" y="381"/>
                    <a:pt x="764" y="379"/>
                    <a:pt x="812" y="379"/>
                  </a:cubicBezTo>
                  <a:cubicBezTo>
                    <a:pt x="895" y="380"/>
                    <a:pt x="971" y="390"/>
                    <a:pt x="1057" y="404"/>
                  </a:cubicBezTo>
                  <a:cubicBezTo>
                    <a:pt x="1063" y="405"/>
                    <a:pt x="1069" y="403"/>
                    <a:pt x="1075" y="404"/>
                  </a:cubicBezTo>
                  <a:cubicBezTo>
                    <a:pt x="1160" y="414"/>
                    <a:pt x="1236" y="416"/>
                    <a:pt x="1319" y="406"/>
                  </a:cubicBezTo>
                  <a:cubicBezTo>
                    <a:pt x="1322" y="406"/>
                    <a:pt x="1326" y="408"/>
                    <a:pt x="1328" y="408"/>
                  </a:cubicBezTo>
                  <a:cubicBezTo>
                    <a:pt x="1358" y="405"/>
                    <a:pt x="1383" y="402"/>
                    <a:pt x="1413" y="396"/>
                  </a:cubicBezTo>
                  <a:cubicBezTo>
                    <a:pt x="1433" y="393"/>
                    <a:pt x="1450" y="389"/>
                    <a:pt x="1469" y="386"/>
                  </a:cubicBezTo>
                  <a:cubicBezTo>
                    <a:pt x="1473" y="385"/>
                    <a:pt x="1474" y="384"/>
                    <a:pt x="1478" y="382"/>
                  </a:cubicBezTo>
                  <a:cubicBezTo>
                    <a:pt x="1553" y="367"/>
                    <a:pt x="1620" y="346"/>
                    <a:pt x="1689" y="319"/>
                  </a:cubicBezTo>
                  <a:cubicBezTo>
                    <a:pt x="1466" y="424"/>
                    <a:pt x="1213" y="466"/>
                    <a:pt x="968" y="435"/>
                  </a:cubicBezTo>
                  <a:cubicBezTo>
                    <a:pt x="912" y="435"/>
                    <a:pt x="857" y="430"/>
                    <a:pt x="800" y="437"/>
                  </a:cubicBezTo>
                  <a:cubicBezTo>
                    <a:pt x="797" y="437"/>
                    <a:pt x="793" y="435"/>
                    <a:pt x="790" y="435"/>
                  </a:cubicBezTo>
                  <a:cubicBezTo>
                    <a:pt x="715" y="443"/>
                    <a:pt x="650" y="451"/>
                    <a:pt x="577" y="470"/>
                  </a:cubicBezTo>
                  <a:cubicBezTo>
                    <a:pt x="475" y="495"/>
                    <a:pt x="384" y="532"/>
                    <a:pt x="291" y="578"/>
                  </a:cubicBezTo>
                  <a:cubicBezTo>
                    <a:pt x="286" y="581"/>
                    <a:pt x="281" y="586"/>
                    <a:pt x="275" y="589"/>
                  </a:cubicBezTo>
                  <a:cubicBezTo>
                    <a:pt x="185" y="635"/>
                    <a:pt x="107" y="693"/>
                    <a:pt x="30" y="755"/>
                  </a:cubicBezTo>
                  <a:cubicBezTo>
                    <a:pt x="53" y="762"/>
                    <a:pt x="73" y="761"/>
                    <a:pt x="98" y="765"/>
                  </a:cubicBezTo>
                  <a:cubicBezTo>
                    <a:pt x="119" y="769"/>
                    <a:pt x="140" y="772"/>
                    <a:pt x="161" y="772"/>
                  </a:cubicBezTo>
                  <a:cubicBezTo>
                    <a:pt x="179" y="774"/>
                    <a:pt x="195" y="777"/>
                    <a:pt x="211" y="779"/>
                  </a:cubicBezTo>
                  <a:cubicBezTo>
                    <a:pt x="356" y="795"/>
                    <a:pt x="490" y="807"/>
                    <a:pt x="634" y="816"/>
                  </a:cubicBezTo>
                  <a:cubicBezTo>
                    <a:pt x="757" y="823"/>
                    <a:pt x="871" y="831"/>
                    <a:pt x="993" y="828"/>
                  </a:cubicBezTo>
                  <a:cubicBezTo>
                    <a:pt x="998" y="828"/>
                    <a:pt x="1004" y="825"/>
                    <a:pt x="1009" y="825"/>
                  </a:cubicBezTo>
                  <a:cubicBezTo>
                    <a:pt x="1121" y="823"/>
                    <a:pt x="1226" y="806"/>
                    <a:pt x="1334" y="776"/>
                  </a:cubicBezTo>
                  <a:cubicBezTo>
                    <a:pt x="1454" y="741"/>
                    <a:pt x="1557" y="687"/>
                    <a:pt x="1658" y="614"/>
                  </a:cubicBezTo>
                  <a:cubicBezTo>
                    <a:pt x="1661" y="611"/>
                    <a:pt x="1664" y="609"/>
                    <a:pt x="1666" y="606"/>
                  </a:cubicBezTo>
                  <a:cubicBezTo>
                    <a:pt x="1727" y="562"/>
                    <a:pt x="1778" y="512"/>
                    <a:pt x="1827" y="456"/>
                  </a:cubicBezTo>
                  <a:close/>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39" name="Freeform 58">
              <a:extLst>
                <a:ext uri="{FF2B5EF4-FFF2-40B4-BE49-F238E27FC236}">
                  <a16:creationId xmlns:a16="http://schemas.microsoft.com/office/drawing/2014/main" id="{280C3319-C672-4813-AB57-051FA254B1C2}"/>
                </a:ext>
              </a:extLst>
            </p:cNvPr>
            <p:cNvSpPr>
              <a:spLocks/>
            </p:cNvSpPr>
            <p:nvPr/>
          </p:nvSpPr>
          <p:spPr bwMode="auto">
            <a:xfrm>
              <a:off x="6478426" y="1762594"/>
              <a:ext cx="542116" cy="1333143"/>
            </a:xfrm>
            <a:custGeom>
              <a:avLst/>
              <a:gdLst>
                <a:gd name="T0" fmla="*/ 634 w 709"/>
                <a:gd name="T1" fmla="*/ 0 h 1715"/>
                <a:gd name="T2" fmla="*/ 663 w 709"/>
                <a:gd name="T3" fmla="*/ 209 h 1715"/>
                <a:gd name="T4" fmla="*/ 691 w 709"/>
                <a:gd name="T5" fmla="*/ 526 h 1715"/>
                <a:gd name="T6" fmla="*/ 700 w 709"/>
                <a:gd name="T7" fmla="*/ 935 h 1715"/>
                <a:gd name="T8" fmla="*/ 697 w 709"/>
                <a:gd name="T9" fmla="*/ 941 h 1715"/>
                <a:gd name="T10" fmla="*/ 694 w 709"/>
                <a:gd name="T11" fmla="*/ 992 h 1715"/>
                <a:gd name="T12" fmla="*/ 685 w 709"/>
                <a:gd name="T13" fmla="*/ 1044 h 1715"/>
                <a:gd name="T14" fmla="*/ 673 w 709"/>
                <a:gd name="T15" fmla="*/ 1103 h 1715"/>
                <a:gd name="T16" fmla="*/ 667 w 709"/>
                <a:gd name="T17" fmla="*/ 1117 h 1715"/>
                <a:gd name="T18" fmla="*/ 651 w 709"/>
                <a:gd name="T19" fmla="*/ 1176 h 1715"/>
                <a:gd name="T20" fmla="*/ 632 w 709"/>
                <a:gd name="T21" fmla="*/ 1228 h 1715"/>
                <a:gd name="T22" fmla="*/ 613 w 709"/>
                <a:gd name="T23" fmla="*/ 1273 h 1715"/>
                <a:gd name="T24" fmla="*/ 561 w 709"/>
                <a:gd name="T25" fmla="*/ 1367 h 1715"/>
                <a:gd name="T26" fmla="*/ 487 w 709"/>
                <a:gd name="T27" fmla="*/ 1466 h 1715"/>
                <a:gd name="T28" fmla="*/ 353 w 709"/>
                <a:gd name="T29" fmla="*/ 1593 h 1715"/>
                <a:gd name="T30" fmla="*/ 303 w 709"/>
                <a:gd name="T31" fmla="*/ 1629 h 1715"/>
                <a:gd name="T32" fmla="*/ 295 w 709"/>
                <a:gd name="T33" fmla="*/ 1633 h 1715"/>
                <a:gd name="T34" fmla="*/ 139 w 709"/>
                <a:gd name="T35" fmla="*/ 1715 h 1715"/>
                <a:gd name="T36" fmla="*/ 312 w 709"/>
                <a:gd name="T37" fmla="*/ 1405 h 1715"/>
                <a:gd name="T38" fmla="*/ 324 w 709"/>
                <a:gd name="T39" fmla="*/ 1374 h 1715"/>
                <a:gd name="T40" fmla="*/ 375 w 709"/>
                <a:gd name="T41" fmla="*/ 1150 h 1715"/>
                <a:gd name="T42" fmla="*/ 383 w 709"/>
                <a:gd name="T43" fmla="*/ 1030 h 1715"/>
                <a:gd name="T44" fmla="*/ 365 w 709"/>
                <a:gd name="T45" fmla="*/ 821 h 1715"/>
                <a:gd name="T46" fmla="*/ 365 w 709"/>
                <a:gd name="T47" fmla="*/ 805 h 1715"/>
                <a:gd name="T48" fmla="*/ 367 w 709"/>
                <a:gd name="T49" fmla="*/ 598 h 1715"/>
                <a:gd name="T50" fmla="*/ 366 w 709"/>
                <a:gd name="T51" fmla="*/ 591 h 1715"/>
                <a:gd name="T52" fmla="*/ 377 w 709"/>
                <a:gd name="T53" fmla="*/ 519 h 1715"/>
                <a:gd name="T54" fmla="*/ 386 w 709"/>
                <a:gd name="T55" fmla="*/ 471 h 1715"/>
                <a:gd name="T56" fmla="*/ 390 w 709"/>
                <a:gd name="T57" fmla="*/ 463 h 1715"/>
                <a:gd name="T58" fmla="*/ 447 w 709"/>
                <a:gd name="T59" fmla="*/ 285 h 1715"/>
                <a:gd name="T60" fmla="*/ 337 w 709"/>
                <a:gd name="T61" fmla="*/ 896 h 1715"/>
                <a:gd name="T62" fmla="*/ 334 w 709"/>
                <a:gd name="T63" fmla="*/ 1039 h 1715"/>
                <a:gd name="T64" fmla="*/ 335 w 709"/>
                <a:gd name="T65" fmla="*/ 1047 h 1715"/>
                <a:gd name="T66" fmla="*/ 303 w 709"/>
                <a:gd name="T67" fmla="*/ 1228 h 1715"/>
                <a:gd name="T68" fmla="*/ 206 w 709"/>
                <a:gd name="T69" fmla="*/ 1469 h 1715"/>
                <a:gd name="T70" fmla="*/ 197 w 709"/>
                <a:gd name="T71" fmla="*/ 1483 h 1715"/>
                <a:gd name="T72" fmla="*/ 52 w 709"/>
                <a:gd name="T73" fmla="*/ 1688 h 1715"/>
                <a:gd name="T74" fmla="*/ 44 w 709"/>
                <a:gd name="T75" fmla="*/ 1630 h 1715"/>
                <a:gd name="T76" fmla="*/ 39 w 709"/>
                <a:gd name="T77" fmla="*/ 1577 h 1715"/>
                <a:gd name="T78" fmla="*/ 34 w 709"/>
                <a:gd name="T79" fmla="*/ 1535 h 1715"/>
                <a:gd name="T80" fmla="*/ 9 w 709"/>
                <a:gd name="T81" fmla="*/ 1174 h 1715"/>
                <a:gd name="T82" fmla="*/ 4 w 709"/>
                <a:gd name="T83" fmla="*/ 869 h 1715"/>
                <a:gd name="T84" fmla="*/ 7 w 709"/>
                <a:gd name="T85" fmla="*/ 856 h 1715"/>
                <a:gd name="T86" fmla="*/ 54 w 709"/>
                <a:gd name="T87" fmla="*/ 580 h 1715"/>
                <a:gd name="T88" fmla="*/ 196 w 709"/>
                <a:gd name="T89" fmla="*/ 307 h 1715"/>
                <a:gd name="T90" fmla="*/ 203 w 709"/>
                <a:gd name="T91" fmla="*/ 300 h 1715"/>
                <a:gd name="T92" fmla="*/ 332 w 709"/>
                <a:gd name="T93" fmla="*/ 166 h 1715"/>
                <a:gd name="T94" fmla="*/ 360 w 709"/>
                <a:gd name="T95" fmla="*/ 144 h 1715"/>
                <a:gd name="T96" fmla="*/ 466 w 709"/>
                <a:gd name="T97" fmla="*/ 73 h 1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09" h="1715">
                  <a:moveTo>
                    <a:pt x="634" y="0"/>
                  </a:moveTo>
                  <a:cubicBezTo>
                    <a:pt x="647" y="69"/>
                    <a:pt x="654" y="136"/>
                    <a:pt x="663" y="209"/>
                  </a:cubicBezTo>
                  <a:cubicBezTo>
                    <a:pt x="673" y="318"/>
                    <a:pt x="681" y="418"/>
                    <a:pt x="691" y="526"/>
                  </a:cubicBezTo>
                  <a:cubicBezTo>
                    <a:pt x="700" y="666"/>
                    <a:pt x="709" y="795"/>
                    <a:pt x="700" y="935"/>
                  </a:cubicBezTo>
                  <a:cubicBezTo>
                    <a:pt x="700" y="937"/>
                    <a:pt x="697" y="939"/>
                    <a:pt x="697" y="941"/>
                  </a:cubicBezTo>
                  <a:cubicBezTo>
                    <a:pt x="696" y="958"/>
                    <a:pt x="695" y="975"/>
                    <a:pt x="694" y="992"/>
                  </a:cubicBezTo>
                  <a:cubicBezTo>
                    <a:pt x="690" y="1009"/>
                    <a:pt x="689" y="1027"/>
                    <a:pt x="685" y="1044"/>
                  </a:cubicBezTo>
                  <a:cubicBezTo>
                    <a:pt x="680" y="1064"/>
                    <a:pt x="679" y="1083"/>
                    <a:pt x="673" y="1103"/>
                  </a:cubicBezTo>
                  <a:cubicBezTo>
                    <a:pt x="671" y="1107"/>
                    <a:pt x="669" y="1112"/>
                    <a:pt x="667" y="1117"/>
                  </a:cubicBezTo>
                  <a:cubicBezTo>
                    <a:pt x="664" y="1139"/>
                    <a:pt x="659" y="1157"/>
                    <a:pt x="651" y="1176"/>
                  </a:cubicBezTo>
                  <a:cubicBezTo>
                    <a:pt x="643" y="1193"/>
                    <a:pt x="640" y="1211"/>
                    <a:pt x="632" y="1228"/>
                  </a:cubicBezTo>
                  <a:cubicBezTo>
                    <a:pt x="624" y="1243"/>
                    <a:pt x="618" y="1258"/>
                    <a:pt x="613" y="1273"/>
                  </a:cubicBezTo>
                  <a:cubicBezTo>
                    <a:pt x="598" y="1305"/>
                    <a:pt x="579" y="1335"/>
                    <a:pt x="561" y="1367"/>
                  </a:cubicBezTo>
                  <a:cubicBezTo>
                    <a:pt x="538" y="1403"/>
                    <a:pt x="513" y="1433"/>
                    <a:pt x="487" y="1466"/>
                  </a:cubicBezTo>
                  <a:cubicBezTo>
                    <a:pt x="446" y="1513"/>
                    <a:pt x="403" y="1555"/>
                    <a:pt x="353" y="1593"/>
                  </a:cubicBezTo>
                  <a:cubicBezTo>
                    <a:pt x="336" y="1606"/>
                    <a:pt x="320" y="1617"/>
                    <a:pt x="303" y="1629"/>
                  </a:cubicBezTo>
                  <a:cubicBezTo>
                    <a:pt x="300" y="1631"/>
                    <a:pt x="297" y="1630"/>
                    <a:pt x="295" y="1633"/>
                  </a:cubicBezTo>
                  <a:cubicBezTo>
                    <a:pt x="245" y="1667"/>
                    <a:pt x="193" y="1692"/>
                    <a:pt x="139" y="1715"/>
                  </a:cubicBezTo>
                  <a:cubicBezTo>
                    <a:pt x="212" y="1622"/>
                    <a:pt x="269" y="1518"/>
                    <a:pt x="312" y="1405"/>
                  </a:cubicBezTo>
                  <a:cubicBezTo>
                    <a:pt x="316" y="1395"/>
                    <a:pt x="321" y="1384"/>
                    <a:pt x="324" y="1374"/>
                  </a:cubicBezTo>
                  <a:cubicBezTo>
                    <a:pt x="349" y="1300"/>
                    <a:pt x="364" y="1228"/>
                    <a:pt x="375" y="1150"/>
                  </a:cubicBezTo>
                  <a:cubicBezTo>
                    <a:pt x="380" y="1109"/>
                    <a:pt x="382" y="1071"/>
                    <a:pt x="383" y="1030"/>
                  </a:cubicBezTo>
                  <a:cubicBezTo>
                    <a:pt x="383" y="959"/>
                    <a:pt x="376" y="894"/>
                    <a:pt x="365" y="821"/>
                  </a:cubicBezTo>
                  <a:cubicBezTo>
                    <a:pt x="364" y="816"/>
                    <a:pt x="366" y="811"/>
                    <a:pt x="365" y="805"/>
                  </a:cubicBezTo>
                  <a:cubicBezTo>
                    <a:pt x="358" y="734"/>
                    <a:pt x="357" y="669"/>
                    <a:pt x="367" y="598"/>
                  </a:cubicBezTo>
                  <a:cubicBezTo>
                    <a:pt x="367" y="596"/>
                    <a:pt x="366" y="593"/>
                    <a:pt x="366" y="591"/>
                  </a:cubicBezTo>
                  <a:cubicBezTo>
                    <a:pt x="369" y="566"/>
                    <a:pt x="372" y="544"/>
                    <a:pt x="377" y="519"/>
                  </a:cubicBezTo>
                  <a:cubicBezTo>
                    <a:pt x="381" y="502"/>
                    <a:pt x="384" y="487"/>
                    <a:pt x="386" y="471"/>
                  </a:cubicBezTo>
                  <a:cubicBezTo>
                    <a:pt x="388" y="468"/>
                    <a:pt x="389" y="467"/>
                    <a:pt x="390" y="463"/>
                  </a:cubicBezTo>
                  <a:cubicBezTo>
                    <a:pt x="404" y="400"/>
                    <a:pt x="423" y="343"/>
                    <a:pt x="447" y="285"/>
                  </a:cubicBezTo>
                  <a:cubicBezTo>
                    <a:pt x="355" y="473"/>
                    <a:pt x="315" y="688"/>
                    <a:pt x="337" y="896"/>
                  </a:cubicBezTo>
                  <a:cubicBezTo>
                    <a:pt x="337" y="944"/>
                    <a:pt x="340" y="991"/>
                    <a:pt x="334" y="1039"/>
                  </a:cubicBezTo>
                  <a:cubicBezTo>
                    <a:pt x="334" y="1042"/>
                    <a:pt x="335" y="1045"/>
                    <a:pt x="335" y="1047"/>
                  </a:cubicBezTo>
                  <a:cubicBezTo>
                    <a:pt x="327" y="1111"/>
                    <a:pt x="319" y="1167"/>
                    <a:pt x="303" y="1228"/>
                  </a:cubicBezTo>
                  <a:cubicBezTo>
                    <a:pt x="279" y="1314"/>
                    <a:pt x="247" y="1391"/>
                    <a:pt x="206" y="1469"/>
                  </a:cubicBezTo>
                  <a:cubicBezTo>
                    <a:pt x="204" y="1474"/>
                    <a:pt x="199" y="1478"/>
                    <a:pt x="197" y="1483"/>
                  </a:cubicBezTo>
                  <a:cubicBezTo>
                    <a:pt x="156" y="1559"/>
                    <a:pt x="106" y="1624"/>
                    <a:pt x="52" y="1688"/>
                  </a:cubicBezTo>
                  <a:cubicBezTo>
                    <a:pt x="46" y="1669"/>
                    <a:pt x="48" y="1652"/>
                    <a:pt x="44" y="1630"/>
                  </a:cubicBezTo>
                  <a:cubicBezTo>
                    <a:pt x="41" y="1613"/>
                    <a:pt x="39" y="1595"/>
                    <a:pt x="39" y="1577"/>
                  </a:cubicBezTo>
                  <a:cubicBezTo>
                    <a:pt x="38" y="1562"/>
                    <a:pt x="36" y="1548"/>
                    <a:pt x="34" y="1535"/>
                  </a:cubicBezTo>
                  <a:cubicBezTo>
                    <a:pt x="22" y="1411"/>
                    <a:pt x="14" y="1297"/>
                    <a:pt x="9" y="1174"/>
                  </a:cubicBezTo>
                  <a:cubicBezTo>
                    <a:pt x="5" y="1070"/>
                    <a:pt x="0" y="973"/>
                    <a:pt x="4" y="869"/>
                  </a:cubicBezTo>
                  <a:cubicBezTo>
                    <a:pt x="4" y="865"/>
                    <a:pt x="7" y="860"/>
                    <a:pt x="7" y="856"/>
                  </a:cubicBezTo>
                  <a:cubicBezTo>
                    <a:pt x="10" y="760"/>
                    <a:pt x="27" y="672"/>
                    <a:pt x="54" y="580"/>
                  </a:cubicBezTo>
                  <a:cubicBezTo>
                    <a:pt x="85" y="479"/>
                    <a:pt x="132" y="392"/>
                    <a:pt x="196" y="307"/>
                  </a:cubicBezTo>
                  <a:cubicBezTo>
                    <a:pt x="198" y="305"/>
                    <a:pt x="200" y="303"/>
                    <a:pt x="203" y="300"/>
                  </a:cubicBezTo>
                  <a:cubicBezTo>
                    <a:pt x="241" y="249"/>
                    <a:pt x="284" y="207"/>
                    <a:pt x="332" y="166"/>
                  </a:cubicBezTo>
                  <a:cubicBezTo>
                    <a:pt x="341" y="159"/>
                    <a:pt x="351" y="150"/>
                    <a:pt x="360" y="144"/>
                  </a:cubicBezTo>
                  <a:cubicBezTo>
                    <a:pt x="394" y="117"/>
                    <a:pt x="428" y="94"/>
                    <a:pt x="466" y="73"/>
                  </a:cubicBezTo>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40" name="Freeform 59">
              <a:extLst>
                <a:ext uri="{FF2B5EF4-FFF2-40B4-BE49-F238E27FC236}">
                  <a16:creationId xmlns:a16="http://schemas.microsoft.com/office/drawing/2014/main" id="{6F1DA05D-4B55-49CE-84F6-C4075960B92E}"/>
                </a:ext>
              </a:extLst>
            </p:cNvPr>
            <p:cNvSpPr>
              <a:spLocks/>
            </p:cNvSpPr>
            <p:nvPr/>
          </p:nvSpPr>
          <p:spPr bwMode="auto">
            <a:xfrm>
              <a:off x="7144287" y="2700465"/>
              <a:ext cx="1119586" cy="465941"/>
            </a:xfrm>
            <a:custGeom>
              <a:avLst/>
              <a:gdLst>
                <a:gd name="T0" fmla="*/ 1319 w 1465"/>
                <a:gd name="T1" fmla="*/ 329 h 600"/>
                <a:gd name="T2" fmla="*/ 1339 w 1465"/>
                <a:gd name="T3" fmla="*/ 306 h 600"/>
                <a:gd name="T4" fmla="*/ 1401 w 1465"/>
                <a:gd name="T5" fmla="*/ 217 h 600"/>
                <a:gd name="T6" fmla="*/ 1465 w 1465"/>
                <a:gd name="T7" fmla="*/ 76 h 600"/>
                <a:gd name="T8" fmla="*/ 1288 w 1465"/>
                <a:gd name="T9" fmla="*/ 48 h 600"/>
                <a:gd name="T10" fmla="*/ 1019 w 1465"/>
                <a:gd name="T11" fmla="*/ 20 h 600"/>
                <a:gd name="T12" fmla="*/ 672 w 1465"/>
                <a:gd name="T13" fmla="*/ 6 h 600"/>
                <a:gd name="T14" fmla="*/ 666 w 1465"/>
                <a:gd name="T15" fmla="*/ 8 h 600"/>
                <a:gd name="T16" fmla="*/ 623 w 1465"/>
                <a:gd name="T17" fmla="*/ 10 h 600"/>
                <a:gd name="T18" fmla="*/ 579 w 1465"/>
                <a:gd name="T19" fmla="*/ 17 h 600"/>
                <a:gd name="T20" fmla="*/ 529 w 1465"/>
                <a:gd name="T21" fmla="*/ 26 h 600"/>
                <a:gd name="T22" fmla="*/ 516 w 1465"/>
                <a:gd name="T23" fmla="*/ 31 h 600"/>
                <a:gd name="T24" fmla="*/ 466 w 1465"/>
                <a:gd name="T25" fmla="*/ 44 h 600"/>
                <a:gd name="T26" fmla="*/ 421 w 1465"/>
                <a:gd name="T27" fmla="*/ 59 h 600"/>
                <a:gd name="T28" fmla="*/ 383 w 1465"/>
                <a:gd name="T29" fmla="*/ 75 h 600"/>
                <a:gd name="T30" fmla="*/ 303 w 1465"/>
                <a:gd name="T31" fmla="*/ 118 h 600"/>
                <a:gd name="T32" fmla="*/ 217 w 1465"/>
                <a:gd name="T33" fmla="*/ 179 h 600"/>
                <a:gd name="T34" fmla="*/ 107 w 1465"/>
                <a:gd name="T35" fmla="*/ 291 h 600"/>
                <a:gd name="T36" fmla="*/ 76 w 1465"/>
                <a:gd name="T37" fmla="*/ 333 h 600"/>
                <a:gd name="T38" fmla="*/ 73 w 1465"/>
                <a:gd name="T39" fmla="*/ 340 h 600"/>
                <a:gd name="T40" fmla="*/ 0 w 1465"/>
                <a:gd name="T41" fmla="*/ 471 h 600"/>
                <a:gd name="T42" fmla="*/ 266 w 1465"/>
                <a:gd name="T43" fmla="*/ 328 h 600"/>
                <a:gd name="T44" fmla="*/ 293 w 1465"/>
                <a:gd name="T45" fmla="*/ 319 h 600"/>
                <a:gd name="T46" fmla="*/ 484 w 1465"/>
                <a:gd name="T47" fmla="*/ 279 h 600"/>
                <a:gd name="T48" fmla="*/ 586 w 1465"/>
                <a:gd name="T49" fmla="*/ 274 h 600"/>
                <a:gd name="T50" fmla="*/ 763 w 1465"/>
                <a:gd name="T51" fmla="*/ 292 h 600"/>
                <a:gd name="T52" fmla="*/ 777 w 1465"/>
                <a:gd name="T53" fmla="*/ 292 h 600"/>
                <a:gd name="T54" fmla="*/ 953 w 1465"/>
                <a:gd name="T55" fmla="*/ 293 h 600"/>
                <a:gd name="T56" fmla="*/ 959 w 1465"/>
                <a:gd name="T57" fmla="*/ 294 h 600"/>
                <a:gd name="T58" fmla="*/ 1020 w 1465"/>
                <a:gd name="T59" fmla="*/ 286 h 600"/>
                <a:gd name="T60" fmla="*/ 1061 w 1465"/>
                <a:gd name="T61" fmla="*/ 279 h 600"/>
                <a:gd name="T62" fmla="*/ 1068 w 1465"/>
                <a:gd name="T63" fmla="*/ 276 h 600"/>
                <a:gd name="T64" fmla="*/ 1220 w 1465"/>
                <a:gd name="T65" fmla="*/ 230 h 600"/>
                <a:gd name="T66" fmla="*/ 699 w 1465"/>
                <a:gd name="T67" fmla="*/ 314 h 600"/>
                <a:gd name="T68" fmla="*/ 577 w 1465"/>
                <a:gd name="T69" fmla="*/ 315 h 600"/>
                <a:gd name="T70" fmla="*/ 571 w 1465"/>
                <a:gd name="T71" fmla="*/ 314 h 600"/>
                <a:gd name="T72" fmla="*/ 417 w 1465"/>
                <a:gd name="T73" fmla="*/ 339 h 600"/>
                <a:gd name="T74" fmla="*/ 210 w 1465"/>
                <a:gd name="T75" fmla="*/ 417 h 600"/>
                <a:gd name="T76" fmla="*/ 199 w 1465"/>
                <a:gd name="T77" fmla="*/ 425 h 600"/>
                <a:gd name="T78" fmla="*/ 22 w 1465"/>
                <a:gd name="T79" fmla="*/ 545 h 600"/>
                <a:gd name="T80" fmla="*/ 71 w 1465"/>
                <a:gd name="T81" fmla="*/ 553 h 600"/>
                <a:gd name="T82" fmla="*/ 116 w 1465"/>
                <a:gd name="T83" fmla="*/ 558 h 600"/>
                <a:gd name="T84" fmla="*/ 152 w 1465"/>
                <a:gd name="T85" fmla="*/ 563 h 600"/>
                <a:gd name="T86" fmla="*/ 458 w 1465"/>
                <a:gd name="T87" fmla="*/ 590 h 600"/>
                <a:gd name="T88" fmla="*/ 717 w 1465"/>
                <a:gd name="T89" fmla="*/ 598 h 600"/>
                <a:gd name="T90" fmla="*/ 729 w 1465"/>
                <a:gd name="T91" fmla="*/ 596 h 600"/>
                <a:gd name="T92" fmla="*/ 964 w 1465"/>
                <a:gd name="T93" fmla="*/ 560 h 600"/>
                <a:gd name="T94" fmla="*/ 1198 w 1465"/>
                <a:gd name="T95" fmla="*/ 443 h 600"/>
                <a:gd name="T96" fmla="*/ 1204 w 1465"/>
                <a:gd name="T97" fmla="*/ 438 h 600"/>
                <a:gd name="T98" fmla="*/ 1319 w 1465"/>
                <a:gd name="T99" fmla="*/ 329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65" h="600">
                  <a:moveTo>
                    <a:pt x="1319" y="329"/>
                  </a:moveTo>
                  <a:cubicBezTo>
                    <a:pt x="1325" y="322"/>
                    <a:pt x="1333" y="314"/>
                    <a:pt x="1339" y="306"/>
                  </a:cubicBezTo>
                  <a:cubicBezTo>
                    <a:pt x="1362" y="278"/>
                    <a:pt x="1382" y="249"/>
                    <a:pt x="1401" y="217"/>
                  </a:cubicBezTo>
                  <a:cubicBezTo>
                    <a:pt x="1426" y="171"/>
                    <a:pt x="1448" y="125"/>
                    <a:pt x="1465" y="76"/>
                  </a:cubicBezTo>
                  <a:cubicBezTo>
                    <a:pt x="1407" y="63"/>
                    <a:pt x="1350" y="56"/>
                    <a:pt x="1288" y="48"/>
                  </a:cubicBezTo>
                  <a:cubicBezTo>
                    <a:pt x="1195" y="37"/>
                    <a:pt x="1110" y="29"/>
                    <a:pt x="1019" y="20"/>
                  </a:cubicBezTo>
                  <a:cubicBezTo>
                    <a:pt x="900" y="10"/>
                    <a:pt x="791" y="0"/>
                    <a:pt x="672" y="6"/>
                  </a:cubicBezTo>
                  <a:cubicBezTo>
                    <a:pt x="670" y="6"/>
                    <a:pt x="668" y="8"/>
                    <a:pt x="666" y="8"/>
                  </a:cubicBezTo>
                  <a:cubicBezTo>
                    <a:pt x="652" y="9"/>
                    <a:pt x="637" y="9"/>
                    <a:pt x="623" y="10"/>
                  </a:cubicBezTo>
                  <a:cubicBezTo>
                    <a:pt x="608" y="13"/>
                    <a:pt x="593" y="14"/>
                    <a:pt x="579" y="17"/>
                  </a:cubicBezTo>
                  <a:cubicBezTo>
                    <a:pt x="562" y="20"/>
                    <a:pt x="545" y="21"/>
                    <a:pt x="529" y="26"/>
                  </a:cubicBezTo>
                  <a:cubicBezTo>
                    <a:pt x="525" y="28"/>
                    <a:pt x="521" y="30"/>
                    <a:pt x="516" y="31"/>
                  </a:cubicBezTo>
                  <a:cubicBezTo>
                    <a:pt x="498" y="33"/>
                    <a:pt x="482" y="37"/>
                    <a:pt x="466" y="44"/>
                  </a:cubicBezTo>
                  <a:cubicBezTo>
                    <a:pt x="451" y="50"/>
                    <a:pt x="436" y="52"/>
                    <a:pt x="421" y="59"/>
                  </a:cubicBezTo>
                  <a:cubicBezTo>
                    <a:pt x="408" y="65"/>
                    <a:pt x="396" y="70"/>
                    <a:pt x="383" y="75"/>
                  </a:cubicBezTo>
                  <a:cubicBezTo>
                    <a:pt x="355" y="87"/>
                    <a:pt x="330" y="102"/>
                    <a:pt x="303" y="118"/>
                  </a:cubicBezTo>
                  <a:cubicBezTo>
                    <a:pt x="272" y="137"/>
                    <a:pt x="245" y="157"/>
                    <a:pt x="217" y="179"/>
                  </a:cubicBezTo>
                  <a:cubicBezTo>
                    <a:pt x="176" y="213"/>
                    <a:pt x="140" y="249"/>
                    <a:pt x="107" y="291"/>
                  </a:cubicBezTo>
                  <a:cubicBezTo>
                    <a:pt x="96" y="305"/>
                    <a:pt x="86" y="319"/>
                    <a:pt x="76" y="333"/>
                  </a:cubicBezTo>
                  <a:cubicBezTo>
                    <a:pt x="74" y="335"/>
                    <a:pt x="75" y="338"/>
                    <a:pt x="73" y="340"/>
                  </a:cubicBezTo>
                  <a:cubicBezTo>
                    <a:pt x="42" y="381"/>
                    <a:pt x="21" y="425"/>
                    <a:pt x="0" y="471"/>
                  </a:cubicBezTo>
                  <a:cubicBezTo>
                    <a:pt x="81" y="411"/>
                    <a:pt x="170" y="363"/>
                    <a:pt x="266" y="328"/>
                  </a:cubicBezTo>
                  <a:cubicBezTo>
                    <a:pt x="275" y="325"/>
                    <a:pt x="284" y="321"/>
                    <a:pt x="293" y="319"/>
                  </a:cubicBezTo>
                  <a:cubicBezTo>
                    <a:pt x="356" y="299"/>
                    <a:pt x="417" y="287"/>
                    <a:pt x="484" y="279"/>
                  </a:cubicBezTo>
                  <a:cubicBezTo>
                    <a:pt x="519" y="275"/>
                    <a:pt x="552" y="274"/>
                    <a:pt x="586" y="274"/>
                  </a:cubicBezTo>
                  <a:cubicBezTo>
                    <a:pt x="646" y="274"/>
                    <a:pt x="701" y="282"/>
                    <a:pt x="763" y="292"/>
                  </a:cubicBezTo>
                  <a:cubicBezTo>
                    <a:pt x="768" y="293"/>
                    <a:pt x="772" y="291"/>
                    <a:pt x="777" y="292"/>
                  </a:cubicBezTo>
                  <a:cubicBezTo>
                    <a:pt x="837" y="299"/>
                    <a:pt x="893" y="301"/>
                    <a:pt x="953" y="293"/>
                  </a:cubicBezTo>
                  <a:cubicBezTo>
                    <a:pt x="954" y="293"/>
                    <a:pt x="957" y="294"/>
                    <a:pt x="959" y="294"/>
                  </a:cubicBezTo>
                  <a:cubicBezTo>
                    <a:pt x="981" y="293"/>
                    <a:pt x="999" y="290"/>
                    <a:pt x="1020" y="286"/>
                  </a:cubicBezTo>
                  <a:cubicBezTo>
                    <a:pt x="1035" y="283"/>
                    <a:pt x="1047" y="281"/>
                    <a:pt x="1061" y="279"/>
                  </a:cubicBezTo>
                  <a:cubicBezTo>
                    <a:pt x="1064" y="278"/>
                    <a:pt x="1065" y="277"/>
                    <a:pt x="1068" y="276"/>
                  </a:cubicBezTo>
                  <a:cubicBezTo>
                    <a:pt x="1122" y="265"/>
                    <a:pt x="1170" y="250"/>
                    <a:pt x="1220" y="230"/>
                  </a:cubicBezTo>
                  <a:cubicBezTo>
                    <a:pt x="1059" y="306"/>
                    <a:pt x="876" y="336"/>
                    <a:pt x="699" y="314"/>
                  </a:cubicBezTo>
                  <a:cubicBezTo>
                    <a:pt x="659" y="314"/>
                    <a:pt x="619" y="311"/>
                    <a:pt x="577" y="315"/>
                  </a:cubicBezTo>
                  <a:cubicBezTo>
                    <a:pt x="575" y="315"/>
                    <a:pt x="573" y="314"/>
                    <a:pt x="571" y="314"/>
                  </a:cubicBezTo>
                  <a:cubicBezTo>
                    <a:pt x="516" y="320"/>
                    <a:pt x="469" y="326"/>
                    <a:pt x="417" y="339"/>
                  </a:cubicBezTo>
                  <a:cubicBezTo>
                    <a:pt x="343" y="358"/>
                    <a:pt x="277" y="384"/>
                    <a:pt x="210" y="417"/>
                  </a:cubicBezTo>
                  <a:cubicBezTo>
                    <a:pt x="206" y="419"/>
                    <a:pt x="202" y="423"/>
                    <a:pt x="199" y="425"/>
                  </a:cubicBezTo>
                  <a:cubicBezTo>
                    <a:pt x="133" y="458"/>
                    <a:pt x="77" y="500"/>
                    <a:pt x="22" y="545"/>
                  </a:cubicBezTo>
                  <a:cubicBezTo>
                    <a:pt x="38" y="550"/>
                    <a:pt x="52" y="549"/>
                    <a:pt x="71" y="553"/>
                  </a:cubicBezTo>
                  <a:cubicBezTo>
                    <a:pt x="85" y="556"/>
                    <a:pt x="101" y="558"/>
                    <a:pt x="116" y="558"/>
                  </a:cubicBezTo>
                  <a:cubicBezTo>
                    <a:pt x="129" y="559"/>
                    <a:pt x="140" y="561"/>
                    <a:pt x="152" y="563"/>
                  </a:cubicBezTo>
                  <a:cubicBezTo>
                    <a:pt x="257" y="574"/>
                    <a:pt x="354" y="583"/>
                    <a:pt x="458" y="590"/>
                  </a:cubicBezTo>
                  <a:cubicBezTo>
                    <a:pt x="547" y="594"/>
                    <a:pt x="629" y="600"/>
                    <a:pt x="717" y="598"/>
                  </a:cubicBezTo>
                  <a:cubicBezTo>
                    <a:pt x="721" y="598"/>
                    <a:pt x="725" y="596"/>
                    <a:pt x="729" y="596"/>
                  </a:cubicBezTo>
                  <a:cubicBezTo>
                    <a:pt x="810" y="595"/>
                    <a:pt x="885" y="582"/>
                    <a:pt x="964" y="560"/>
                  </a:cubicBezTo>
                  <a:cubicBezTo>
                    <a:pt x="1050" y="535"/>
                    <a:pt x="1125" y="496"/>
                    <a:pt x="1198" y="443"/>
                  </a:cubicBezTo>
                  <a:cubicBezTo>
                    <a:pt x="1200" y="441"/>
                    <a:pt x="1202" y="440"/>
                    <a:pt x="1204" y="438"/>
                  </a:cubicBezTo>
                  <a:cubicBezTo>
                    <a:pt x="1247" y="406"/>
                    <a:pt x="1284" y="370"/>
                    <a:pt x="1319" y="329"/>
                  </a:cubicBezTo>
                  <a:close/>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41" name="Freeform 60">
              <a:extLst>
                <a:ext uri="{FF2B5EF4-FFF2-40B4-BE49-F238E27FC236}">
                  <a16:creationId xmlns:a16="http://schemas.microsoft.com/office/drawing/2014/main" id="{A2B878B5-F000-4CAC-A8BE-11E3AADF8156}"/>
                </a:ext>
              </a:extLst>
            </p:cNvPr>
            <p:cNvSpPr>
              <a:spLocks/>
            </p:cNvSpPr>
            <p:nvPr/>
          </p:nvSpPr>
          <p:spPr bwMode="auto">
            <a:xfrm>
              <a:off x="7059433" y="1773375"/>
              <a:ext cx="246309" cy="788148"/>
            </a:xfrm>
            <a:custGeom>
              <a:avLst/>
              <a:gdLst>
                <a:gd name="T0" fmla="*/ 323 w 323"/>
                <a:gd name="T1" fmla="*/ 0 h 1013"/>
                <a:gd name="T2" fmla="*/ 244 w 323"/>
                <a:gd name="T3" fmla="*/ 441 h 1013"/>
                <a:gd name="T4" fmla="*/ 241 w 323"/>
                <a:gd name="T5" fmla="*/ 544 h 1013"/>
                <a:gd name="T6" fmla="*/ 242 w 323"/>
                <a:gd name="T7" fmla="*/ 550 h 1013"/>
                <a:gd name="T8" fmla="*/ 218 w 323"/>
                <a:gd name="T9" fmla="*/ 681 h 1013"/>
                <a:gd name="T10" fmla="*/ 149 w 323"/>
                <a:gd name="T11" fmla="*/ 855 h 1013"/>
                <a:gd name="T12" fmla="*/ 142 w 323"/>
                <a:gd name="T13" fmla="*/ 865 h 1013"/>
                <a:gd name="T14" fmla="*/ 37 w 323"/>
                <a:gd name="T15" fmla="*/ 1013 h 1013"/>
                <a:gd name="T16" fmla="*/ 32 w 323"/>
                <a:gd name="T17" fmla="*/ 971 h 1013"/>
                <a:gd name="T18" fmla="*/ 28 w 323"/>
                <a:gd name="T19" fmla="*/ 933 h 1013"/>
                <a:gd name="T20" fmla="*/ 24 w 323"/>
                <a:gd name="T21" fmla="*/ 902 h 1013"/>
                <a:gd name="T22" fmla="*/ 6 w 323"/>
                <a:gd name="T23" fmla="*/ 642 h 1013"/>
                <a:gd name="T24" fmla="*/ 3 w 323"/>
                <a:gd name="T25" fmla="*/ 422 h 1013"/>
                <a:gd name="T26" fmla="*/ 5 w 323"/>
                <a:gd name="T27" fmla="*/ 412 h 1013"/>
                <a:gd name="T28" fmla="*/ 39 w 323"/>
                <a:gd name="T29" fmla="*/ 212 h 1013"/>
                <a:gd name="T30" fmla="*/ 141 w 323"/>
                <a:gd name="T31" fmla="*/ 15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3" h="1013">
                  <a:moveTo>
                    <a:pt x="323" y="0"/>
                  </a:moveTo>
                  <a:cubicBezTo>
                    <a:pt x="256" y="135"/>
                    <a:pt x="228" y="290"/>
                    <a:pt x="244" y="441"/>
                  </a:cubicBezTo>
                  <a:cubicBezTo>
                    <a:pt x="243" y="475"/>
                    <a:pt x="245" y="509"/>
                    <a:pt x="241" y="544"/>
                  </a:cubicBezTo>
                  <a:cubicBezTo>
                    <a:pt x="241" y="546"/>
                    <a:pt x="242" y="549"/>
                    <a:pt x="242" y="550"/>
                  </a:cubicBezTo>
                  <a:cubicBezTo>
                    <a:pt x="236" y="596"/>
                    <a:pt x="230" y="636"/>
                    <a:pt x="218" y="681"/>
                  </a:cubicBezTo>
                  <a:cubicBezTo>
                    <a:pt x="202" y="743"/>
                    <a:pt x="178" y="799"/>
                    <a:pt x="149" y="855"/>
                  </a:cubicBezTo>
                  <a:cubicBezTo>
                    <a:pt x="147" y="858"/>
                    <a:pt x="144" y="862"/>
                    <a:pt x="142" y="865"/>
                  </a:cubicBezTo>
                  <a:cubicBezTo>
                    <a:pt x="113" y="920"/>
                    <a:pt x="76" y="967"/>
                    <a:pt x="37" y="1013"/>
                  </a:cubicBezTo>
                  <a:cubicBezTo>
                    <a:pt x="33" y="999"/>
                    <a:pt x="34" y="987"/>
                    <a:pt x="32" y="971"/>
                  </a:cubicBezTo>
                  <a:cubicBezTo>
                    <a:pt x="30" y="959"/>
                    <a:pt x="28" y="946"/>
                    <a:pt x="28" y="933"/>
                  </a:cubicBezTo>
                  <a:cubicBezTo>
                    <a:pt x="27" y="922"/>
                    <a:pt x="26" y="912"/>
                    <a:pt x="24" y="902"/>
                  </a:cubicBezTo>
                  <a:cubicBezTo>
                    <a:pt x="16" y="813"/>
                    <a:pt x="10" y="731"/>
                    <a:pt x="6" y="642"/>
                  </a:cubicBezTo>
                  <a:cubicBezTo>
                    <a:pt x="3" y="566"/>
                    <a:pt x="0" y="496"/>
                    <a:pt x="3" y="422"/>
                  </a:cubicBezTo>
                  <a:cubicBezTo>
                    <a:pt x="3" y="418"/>
                    <a:pt x="5" y="415"/>
                    <a:pt x="5" y="412"/>
                  </a:cubicBezTo>
                  <a:cubicBezTo>
                    <a:pt x="7" y="343"/>
                    <a:pt x="19" y="279"/>
                    <a:pt x="39" y="212"/>
                  </a:cubicBezTo>
                  <a:cubicBezTo>
                    <a:pt x="61" y="140"/>
                    <a:pt x="96" y="77"/>
                    <a:pt x="141" y="15"/>
                  </a:cubicBezTo>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42" name="Freeform 61">
              <a:extLst>
                <a:ext uri="{FF2B5EF4-FFF2-40B4-BE49-F238E27FC236}">
                  <a16:creationId xmlns:a16="http://schemas.microsoft.com/office/drawing/2014/main" id="{3D041782-C0F0-4397-AA18-CA4979353CA5}"/>
                </a:ext>
              </a:extLst>
            </p:cNvPr>
            <p:cNvSpPr>
              <a:spLocks/>
            </p:cNvSpPr>
            <p:nvPr/>
          </p:nvSpPr>
          <p:spPr bwMode="auto">
            <a:xfrm>
              <a:off x="7136037" y="1730255"/>
              <a:ext cx="314662" cy="846839"/>
            </a:xfrm>
            <a:custGeom>
              <a:avLst/>
              <a:gdLst>
                <a:gd name="T0" fmla="*/ 379 w 412"/>
                <a:gd name="T1" fmla="*/ 0 h 1089"/>
                <a:gd name="T2" fmla="*/ 399 w 412"/>
                <a:gd name="T3" fmla="*/ 230 h 1089"/>
                <a:gd name="T4" fmla="*/ 405 w 412"/>
                <a:gd name="T5" fmla="*/ 525 h 1089"/>
                <a:gd name="T6" fmla="*/ 404 w 412"/>
                <a:gd name="T7" fmla="*/ 530 h 1089"/>
                <a:gd name="T8" fmla="*/ 401 w 412"/>
                <a:gd name="T9" fmla="*/ 567 h 1089"/>
                <a:gd name="T10" fmla="*/ 395 w 412"/>
                <a:gd name="T11" fmla="*/ 603 h 1089"/>
                <a:gd name="T12" fmla="*/ 386 w 412"/>
                <a:gd name="T13" fmla="*/ 646 h 1089"/>
                <a:gd name="T14" fmla="*/ 382 w 412"/>
                <a:gd name="T15" fmla="*/ 657 h 1089"/>
                <a:gd name="T16" fmla="*/ 370 w 412"/>
                <a:gd name="T17" fmla="*/ 699 h 1089"/>
                <a:gd name="T18" fmla="*/ 357 w 412"/>
                <a:gd name="T19" fmla="*/ 737 h 1089"/>
                <a:gd name="T20" fmla="*/ 342 w 412"/>
                <a:gd name="T21" fmla="*/ 769 h 1089"/>
                <a:gd name="T22" fmla="*/ 305 w 412"/>
                <a:gd name="T23" fmla="*/ 837 h 1089"/>
                <a:gd name="T24" fmla="*/ 252 w 412"/>
                <a:gd name="T25" fmla="*/ 909 h 1089"/>
                <a:gd name="T26" fmla="*/ 155 w 412"/>
                <a:gd name="T27" fmla="*/ 1001 h 1089"/>
                <a:gd name="T28" fmla="*/ 118 w 412"/>
                <a:gd name="T29" fmla="*/ 1027 h 1089"/>
                <a:gd name="T30" fmla="*/ 113 w 412"/>
                <a:gd name="T31" fmla="*/ 1029 h 1089"/>
                <a:gd name="T32" fmla="*/ 0 w 412"/>
                <a:gd name="T33" fmla="*/ 1089 h 1089"/>
                <a:gd name="T34" fmla="*/ 126 w 412"/>
                <a:gd name="T35" fmla="*/ 865 h 1089"/>
                <a:gd name="T36" fmla="*/ 134 w 412"/>
                <a:gd name="T37" fmla="*/ 842 h 1089"/>
                <a:gd name="T38" fmla="*/ 171 w 412"/>
                <a:gd name="T39" fmla="*/ 680 h 1089"/>
                <a:gd name="T40" fmla="*/ 176 w 412"/>
                <a:gd name="T41" fmla="*/ 593 h 1089"/>
                <a:gd name="T42" fmla="*/ 164 w 412"/>
                <a:gd name="T43" fmla="*/ 443 h 1089"/>
                <a:gd name="T44" fmla="*/ 164 w 412"/>
                <a:gd name="T45" fmla="*/ 431 h 1089"/>
                <a:gd name="T46" fmla="*/ 165 w 412"/>
                <a:gd name="T47" fmla="*/ 282 h 1089"/>
                <a:gd name="T48" fmla="*/ 164 w 412"/>
                <a:gd name="T49" fmla="*/ 276 h 1089"/>
                <a:gd name="T50" fmla="*/ 172 w 412"/>
                <a:gd name="T51" fmla="*/ 224 h 1089"/>
                <a:gd name="T52" fmla="*/ 179 w 412"/>
                <a:gd name="T53" fmla="*/ 190 h 1089"/>
                <a:gd name="T54" fmla="*/ 182 w 412"/>
                <a:gd name="T55" fmla="*/ 184 h 1089"/>
                <a:gd name="T56" fmla="*/ 223 w 412"/>
                <a:gd name="T57" fmla="*/ 56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2" h="1089">
                  <a:moveTo>
                    <a:pt x="379" y="0"/>
                  </a:moveTo>
                  <a:cubicBezTo>
                    <a:pt x="386" y="79"/>
                    <a:pt x="392" y="152"/>
                    <a:pt x="399" y="230"/>
                  </a:cubicBezTo>
                  <a:cubicBezTo>
                    <a:pt x="405" y="331"/>
                    <a:pt x="412" y="424"/>
                    <a:pt x="405" y="525"/>
                  </a:cubicBezTo>
                  <a:cubicBezTo>
                    <a:pt x="405" y="526"/>
                    <a:pt x="404" y="528"/>
                    <a:pt x="404" y="530"/>
                  </a:cubicBezTo>
                  <a:cubicBezTo>
                    <a:pt x="403" y="542"/>
                    <a:pt x="402" y="554"/>
                    <a:pt x="401" y="567"/>
                  </a:cubicBezTo>
                  <a:cubicBezTo>
                    <a:pt x="398" y="579"/>
                    <a:pt x="397" y="591"/>
                    <a:pt x="395" y="603"/>
                  </a:cubicBezTo>
                  <a:cubicBezTo>
                    <a:pt x="391" y="618"/>
                    <a:pt x="391" y="632"/>
                    <a:pt x="386" y="646"/>
                  </a:cubicBezTo>
                  <a:cubicBezTo>
                    <a:pt x="385" y="649"/>
                    <a:pt x="383" y="653"/>
                    <a:pt x="382" y="657"/>
                  </a:cubicBezTo>
                  <a:cubicBezTo>
                    <a:pt x="379" y="672"/>
                    <a:pt x="376" y="685"/>
                    <a:pt x="370" y="699"/>
                  </a:cubicBezTo>
                  <a:cubicBezTo>
                    <a:pt x="364" y="712"/>
                    <a:pt x="363" y="725"/>
                    <a:pt x="357" y="737"/>
                  </a:cubicBezTo>
                  <a:cubicBezTo>
                    <a:pt x="351" y="748"/>
                    <a:pt x="347" y="758"/>
                    <a:pt x="342" y="769"/>
                  </a:cubicBezTo>
                  <a:cubicBezTo>
                    <a:pt x="332" y="793"/>
                    <a:pt x="318" y="814"/>
                    <a:pt x="305" y="837"/>
                  </a:cubicBezTo>
                  <a:cubicBezTo>
                    <a:pt x="288" y="863"/>
                    <a:pt x="271" y="885"/>
                    <a:pt x="252" y="909"/>
                  </a:cubicBezTo>
                  <a:cubicBezTo>
                    <a:pt x="222" y="943"/>
                    <a:pt x="191" y="973"/>
                    <a:pt x="155" y="1001"/>
                  </a:cubicBezTo>
                  <a:cubicBezTo>
                    <a:pt x="142" y="1010"/>
                    <a:pt x="131" y="1018"/>
                    <a:pt x="118" y="1027"/>
                  </a:cubicBezTo>
                  <a:cubicBezTo>
                    <a:pt x="117" y="1028"/>
                    <a:pt x="114" y="1027"/>
                    <a:pt x="113" y="1029"/>
                  </a:cubicBezTo>
                  <a:cubicBezTo>
                    <a:pt x="77" y="1054"/>
                    <a:pt x="39" y="1072"/>
                    <a:pt x="0" y="1089"/>
                  </a:cubicBezTo>
                  <a:cubicBezTo>
                    <a:pt x="53" y="1021"/>
                    <a:pt x="94" y="946"/>
                    <a:pt x="126" y="865"/>
                  </a:cubicBezTo>
                  <a:cubicBezTo>
                    <a:pt x="128" y="857"/>
                    <a:pt x="131" y="849"/>
                    <a:pt x="134" y="842"/>
                  </a:cubicBezTo>
                  <a:cubicBezTo>
                    <a:pt x="152" y="789"/>
                    <a:pt x="163" y="737"/>
                    <a:pt x="171" y="680"/>
                  </a:cubicBezTo>
                  <a:cubicBezTo>
                    <a:pt x="174" y="651"/>
                    <a:pt x="176" y="623"/>
                    <a:pt x="176" y="593"/>
                  </a:cubicBezTo>
                  <a:cubicBezTo>
                    <a:pt x="177" y="542"/>
                    <a:pt x="172" y="496"/>
                    <a:pt x="164" y="443"/>
                  </a:cubicBezTo>
                  <a:cubicBezTo>
                    <a:pt x="163" y="439"/>
                    <a:pt x="165" y="436"/>
                    <a:pt x="164" y="431"/>
                  </a:cubicBezTo>
                  <a:cubicBezTo>
                    <a:pt x="159" y="380"/>
                    <a:pt x="158" y="333"/>
                    <a:pt x="165" y="282"/>
                  </a:cubicBezTo>
                  <a:cubicBezTo>
                    <a:pt x="165" y="280"/>
                    <a:pt x="164" y="278"/>
                    <a:pt x="164" y="276"/>
                  </a:cubicBezTo>
                  <a:cubicBezTo>
                    <a:pt x="166" y="258"/>
                    <a:pt x="169" y="242"/>
                    <a:pt x="172" y="224"/>
                  </a:cubicBezTo>
                  <a:cubicBezTo>
                    <a:pt x="175" y="212"/>
                    <a:pt x="177" y="201"/>
                    <a:pt x="179" y="190"/>
                  </a:cubicBezTo>
                  <a:cubicBezTo>
                    <a:pt x="180" y="188"/>
                    <a:pt x="181" y="187"/>
                    <a:pt x="182" y="184"/>
                  </a:cubicBezTo>
                  <a:cubicBezTo>
                    <a:pt x="192" y="138"/>
                    <a:pt x="205" y="97"/>
                    <a:pt x="223" y="56"/>
                  </a:cubicBezTo>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43" name="Freeform 62">
              <a:extLst>
                <a:ext uri="{FF2B5EF4-FFF2-40B4-BE49-F238E27FC236}">
                  <a16:creationId xmlns:a16="http://schemas.microsoft.com/office/drawing/2014/main" id="{728CAA84-F940-4F51-80CF-87B7F39A077E}"/>
                </a:ext>
              </a:extLst>
            </p:cNvPr>
            <p:cNvSpPr>
              <a:spLocks/>
            </p:cNvSpPr>
            <p:nvPr/>
          </p:nvSpPr>
          <p:spPr bwMode="auto">
            <a:xfrm>
              <a:off x="7513161" y="2343523"/>
              <a:ext cx="794317" cy="330591"/>
            </a:xfrm>
            <a:custGeom>
              <a:avLst/>
              <a:gdLst>
                <a:gd name="T0" fmla="*/ 935 w 1038"/>
                <a:gd name="T1" fmla="*/ 234 h 425"/>
                <a:gd name="T2" fmla="*/ 949 w 1038"/>
                <a:gd name="T3" fmla="*/ 217 h 425"/>
                <a:gd name="T4" fmla="*/ 993 w 1038"/>
                <a:gd name="T5" fmla="*/ 154 h 425"/>
                <a:gd name="T6" fmla="*/ 1038 w 1038"/>
                <a:gd name="T7" fmla="*/ 53 h 425"/>
                <a:gd name="T8" fmla="*/ 913 w 1038"/>
                <a:gd name="T9" fmla="*/ 34 h 425"/>
                <a:gd name="T10" fmla="*/ 722 w 1038"/>
                <a:gd name="T11" fmla="*/ 14 h 425"/>
                <a:gd name="T12" fmla="*/ 476 w 1038"/>
                <a:gd name="T13" fmla="*/ 4 h 425"/>
                <a:gd name="T14" fmla="*/ 472 w 1038"/>
                <a:gd name="T15" fmla="*/ 5 h 425"/>
                <a:gd name="T16" fmla="*/ 441 w 1038"/>
                <a:gd name="T17" fmla="*/ 7 h 425"/>
                <a:gd name="T18" fmla="*/ 410 w 1038"/>
                <a:gd name="T19" fmla="*/ 12 h 425"/>
                <a:gd name="T20" fmla="*/ 375 w 1038"/>
                <a:gd name="T21" fmla="*/ 18 h 425"/>
                <a:gd name="T22" fmla="*/ 366 w 1038"/>
                <a:gd name="T23" fmla="*/ 22 h 425"/>
                <a:gd name="T24" fmla="*/ 330 w 1038"/>
                <a:gd name="T25" fmla="*/ 31 h 425"/>
                <a:gd name="T26" fmla="*/ 298 w 1038"/>
                <a:gd name="T27" fmla="*/ 42 h 425"/>
                <a:gd name="T28" fmla="*/ 271 w 1038"/>
                <a:gd name="T29" fmla="*/ 53 h 425"/>
                <a:gd name="T30" fmla="*/ 214 w 1038"/>
                <a:gd name="T31" fmla="*/ 83 h 425"/>
                <a:gd name="T32" fmla="*/ 154 w 1038"/>
                <a:gd name="T33" fmla="*/ 127 h 425"/>
                <a:gd name="T34" fmla="*/ 75 w 1038"/>
                <a:gd name="T35" fmla="*/ 206 h 425"/>
                <a:gd name="T36" fmla="*/ 53 w 1038"/>
                <a:gd name="T37" fmla="*/ 236 h 425"/>
                <a:gd name="T38" fmla="*/ 51 w 1038"/>
                <a:gd name="T39" fmla="*/ 241 h 425"/>
                <a:gd name="T40" fmla="*/ 0 w 1038"/>
                <a:gd name="T41" fmla="*/ 334 h 425"/>
                <a:gd name="T42" fmla="*/ 188 w 1038"/>
                <a:gd name="T43" fmla="*/ 233 h 425"/>
                <a:gd name="T44" fmla="*/ 208 w 1038"/>
                <a:gd name="T45" fmla="*/ 226 h 425"/>
                <a:gd name="T46" fmla="*/ 343 w 1038"/>
                <a:gd name="T47" fmla="*/ 198 h 425"/>
                <a:gd name="T48" fmla="*/ 415 w 1038"/>
                <a:gd name="T49" fmla="*/ 194 h 425"/>
                <a:gd name="T50" fmla="*/ 541 w 1038"/>
                <a:gd name="T51" fmla="*/ 207 h 425"/>
                <a:gd name="T52" fmla="*/ 550 w 1038"/>
                <a:gd name="T53" fmla="*/ 207 h 425"/>
                <a:gd name="T54" fmla="*/ 675 w 1038"/>
                <a:gd name="T55" fmla="*/ 208 h 425"/>
                <a:gd name="T56" fmla="*/ 680 w 1038"/>
                <a:gd name="T57" fmla="*/ 209 h 425"/>
                <a:gd name="T58" fmla="*/ 723 w 1038"/>
                <a:gd name="T59" fmla="*/ 203 h 425"/>
                <a:gd name="T60" fmla="*/ 752 w 1038"/>
                <a:gd name="T61" fmla="*/ 198 h 425"/>
                <a:gd name="T62" fmla="*/ 757 w 1038"/>
                <a:gd name="T63" fmla="*/ 196 h 425"/>
                <a:gd name="T64" fmla="*/ 865 w 1038"/>
                <a:gd name="T65" fmla="*/ 163 h 425"/>
                <a:gd name="T66" fmla="*/ 495 w 1038"/>
                <a:gd name="T67" fmla="*/ 223 h 425"/>
                <a:gd name="T68" fmla="*/ 409 w 1038"/>
                <a:gd name="T69" fmla="*/ 223 h 425"/>
                <a:gd name="T70" fmla="*/ 404 w 1038"/>
                <a:gd name="T71" fmla="*/ 223 h 425"/>
                <a:gd name="T72" fmla="*/ 295 w 1038"/>
                <a:gd name="T73" fmla="*/ 240 h 425"/>
                <a:gd name="T74" fmla="*/ 149 w 1038"/>
                <a:gd name="T75" fmla="*/ 296 h 425"/>
                <a:gd name="T76" fmla="*/ 140 w 1038"/>
                <a:gd name="T77" fmla="*/ 301 h 425"/>
                <a:gd name="T78" fmla="*/ 15 w 1038"/>
                <a:gd name="T79" fmla="*/ 387 h 425"/>
                <a:gd name="T80" fmla="*/ 50 w 1038"/>
                <a:gd name="T81" fmla="*/ 392 h 425"/>
                <a:gd name="T82" fmla="*/ 82 w 1038"/>
                <a:gd name="T83" fmla="*/ 395 h 425"/>
                <a:gd name="T84" fmla="*/ 107 w 1038"/>
                <a:gd name="T85" fmla="*/ 399 h 425"/>
                <a:gd name="T86" fmla="*/ 324 w 1038"/>
                <a:gd name="T87" fmla="*/ 418 h 425"/>
                <a:gd name="T88" fmla="*/ 508 w 1038"/>
                <a:gd name="T89" fmla="*/ 424 h 425"/>
                <a:gd name="T90" fmla="*/ 516 w 1038"/>
                <a:gd name="T91" fmla="*/ 422 h 425"/>
                <a:gd name="T92" fmla="*/ 683 w 1038"/>
                <a:gd name="T93" fmla="*/ 397 h 425"/>
                <a:gd name="T94" fmla="*/ 849 w 1038"/>
                <a:gd name="T95" fmla="*/ 314 h 425"/>
                <a:gd name="T96" fmla="*/ 853 w 1038"/>
                <a:gd name="T97" fmla="*/ 310 h 425"/>
                <a:gd name="T98" fmla="*/ 935 w 1038"/>
                <a:gd name="T99" fmla="*/ 234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8" h="425">
                  <a:moveTo>
                    <a:pt x="935" y="234"/>
                  </a:moveTo>
                  <a:cubicBezTo>
                    <a:pt x="940" y="228"/>
                    <a:pt x="945" y="223"/>
                    <a:pt x="949" y="217"/>
                  </a:cubicBezTo>
                  <a:cubicBezTo>
                    <a:pt x="966" y="197"/>
                    <a:pt x="980" y="176"/>
                    <a:pt x="993" y="154"/>
                  </a:cubicBezTo>
                  <a:cubicBezTo>
                    <a:pt x="1011" y="121"/>
                    <a:pt x="1027" y="88"/>
                    <a:pt x="1038" y="53"/>
                  </a:cubicBezTo>
                  <a:cubicBezTo>
                    <a:pt x="997" y="45"/>
                    <a:pt x="957" y="40"/>
                    <a:pt x="913" y="34"/>
                  </a:cubicBezTo>
                  <a:cubicBezTo>
                    <a:pt x="847" y="26"/>
                    <a:pt x="787" y="20"/>
                    <a:pt x="722" y="14"/>
                  </a:cubicBezTo>
                  <a:cubicBezTo>
                    <a:pt x="638" y="7"/>
                    <a:pt x="560" y="0"/>
                    <a:pt x="476" y="4"/>
                  </a:cubicBezTo>
                  <a:cubicBezTo>
                    <a:pt x="475" y="4"/>
                    <a:pt x="473" y="5"/>
                    <a:pt x="472" y="5"/>
                  </a:cubicBezTo>
                  <a:cubicBezTo>
                    <a:pt x="462" y="6"/>
                    <a:pt x="451" y="7"/>
                    <a:pt x="441" y="7"/>
                  </a:cubicBezTo>
                  <a:cubicBezTo>
                    <a:pt x="431" y="9"/>
                    <a:pt x="421" y="10"/>
                    <a:pt x="410" y="12"/>
                  </a:cubicBezTo>
                  <a:cubicBezTo>
                    <a:pt x="398" y="14"/>
                    <a:pt x="386" y="15"/>
                    <a:pt x="375" y="18"/>
                  </a:cubicBezTo>
                  <a:cubicBezTo>
                    <a:pt x="372" y="20"/>
                    <a:pt x="369" y="21"/>
                    <a:pt x="366" y="22"/>
                  </a:cubicBezTo>
                  <a:cubicBezTo>
                    <a:pt x="353" y="23"/>
                    <a:pt x="342" y="26"/>
                    <a:pt x="330" y="31"/>
                  </a:cubicBezTo>
                  <a:cubicBezTo>
                    <a:pt x="320" y="36"/>
                    <a:pt x="309" y="37"/>
                    <a:pt x="298" y="42"/>
                  </a:cubicBezTo>
                  <a:cubicBezTo>
                    <a:pt x="289" y="46"/>
                    <a:pt x="280" y="50"/>
                    <a:pt x="271" y="53"/>
                  </a:cubicBezTo>
                  <a:cubicBezTo>
                    <a:pt x="251" y="62"/>
                    <a:pt x="234" y="72"/>
                    <a:pt x="214" y="83"/>
                  </a:cubicBezTo>
                  <a:cubicBezTo>
                    <a:pt x="192" y="97"/>
                    <a:pt x="174" y="111"/>
                    <a:pt x="154" y="127"/>
                  </a:cubicBezTo>
                  <a:cubicBezTo>
                    <a:pt x="125" y="151"/>
                    <a:pt x="99" y="176"/>
                    <a:pt x="75" y="206"/>
                  </a:cubicBezTo>
                  <a:cubicBezTo>
                    <a:pt x="68" y="216"/>
                    <a:pt x="61" y="226"/>
                    <a:pt x="53" y="236"/>
                  </a:cubicBezTo>
                  <a:cubicBezTo>
                    <a:pt x="52" y="238"/>
                    <a:pt x="52" y="240"/>
                    <a:pt x="51" y="241"/>
                  </a:cubicBezTo>
                  <a:cubicBezTo>
                    <a:pt x="30" y="270"/>
                    <a:pt x="14" y="302"/>
                    <a:pt x="0" y="334"/>
                  </a:cubicBezTo>
                  <a:cubicBezTo>
                    <a:pt x="57" y="291"/>
                    <a:pt x="120" y="257"/>
                    <a:pt x="188" y="233"/>
                  </a:cubicBezTo>
                  <a:cubicBezTo>
                    <a:pt x="194" y="231"/>
                    <a:pt x="201" y="228"/>
                    <a:pt x="208" y="226"/>
                  </a:cubicBezTo>
                  <a:cubicBezTo>
                    <a:pt x="252" y="212"/>
                    <a:pt x="295" y="203"/>
                    <a:pt x="343" y="198"/>
                  </a:cubicBezTo>
                  <a:cubicBezTo>
                    <a:pt x="368" y="195"/>
                    <a:pt x="391" y="194"/>
                    <a:pt x="415" y="194"/>
                  </a:cubicBezTo>
                  <a:cubicBezTo>
                    <a:pt x="458" y="194"/>
                    <a:pt x="497" y="200"/>
                    <a:pt x="541" y="207"/>
                  </a:cubicBezTo>
                  <a:cubicBezTo>
                    <a:pt x="544" y="207"/>
                    <a:pt x="547" y="206"/>
                    <a:pt x="550" y="207"/>
                  </a:cubicBezTo>
                  <a:cubicBezTo>
                    <a:pt x="594" y="212"/>
                    <a:pt x="633" y="213"/>
                    <a:pt x="675" y="208"/>
                  </a:cubicBezTo>
                  <a:cubicBezTo>
                    <a:pt x="677" y="208"/>
                    <a:pt x="679" y="209"/>
                    <a:pt x="680" y="209"/>
                  </a:cubicBezTo>
                  <a:cubicBezTo>
                    <a:pt x="695" y="207"/>
                    <a:pt x="708" y="205"/>
                    <a:pt x="723" y="203"/>
                  </a:cubicBezTo>
                  <a:cubicBezTo>
                    <a:pt x="734" y="201"/>
                    <a:pt x="742" y="199"/>
                    <a:pt x="752" y="198"/>
                  </a:cubicBezTo>
                  <a:cubicBezTo>
                    <a:pt x="754" y="197"/>
                    <a:pt x="755" y="196"/>
                    <a:pt x="757" y="196"/>
                  </a:cubicBezTo>
                  <a:cubicBezTo>
                    <a:pt x="795" y="188"/>
                    <a:pt x="830" y="177"/>
                    <a:pt x="865" y="163"/>
                  </a:cubicBezTo>
                  <a:cubicBezTo>
                    <a:pt x="751" y="217"/>
                    <a:pt x="621" y="238"/>
                    <a:pt x="495" y="223"/>
                  </a:cubicBezTo>
                  <a:cubicBezTo>
                    <a:pt x="467" y="223"/>
                    <a:pt x="439" y="220"/>
                    <a:pt x="409" y="223"/>
                  </a:cubicBezTo>
                  <a:cubicBezTo>
                    <a:pt x="408" y="223"/>
                    <a:pt x="406" y="223"/>
                    <a:pt x="404" y="223"/>
                  </a:cubicBezTo>
                  <a:cubicBezTo>
                    <a:pt x="366" y="227"/>
                    <a:pt x="332" y="231"/>
                    <a:pt x="295" y="240"/>
                  </a:cubicBezTo>
                  <a:cubicBezTo>
                    <a:pt x="243" y="254"/>
                    <a:pt x="196" y="272"/>
                    <a:pt x="149" y="296"/>
                  </a:cubicBezTo>
                  <a:cubicBezTo>
                    <a:pt x="146" y="297"/>
                    <a:pt x="143" y="300"/>
                    <a:pt x="140" y="301"/>
                  </a:cubicBezTo>
                  <a:cubicBezTo>
                    <a:pt x="94" y="325"/>
                    <a:pt x="54" y="355"/>
                    <a:pt x="15" y="387"/>
                  </a:cubicBezTo>
                  <a:cubicBezTo>
                    <a:pt x="26" y="390"/>
                    <a:pt x="37" y="390"/>
                    <a:pt x="50" y="392"/>
                  </a:cubicBezTo>
                  <a:cubicBezTo>
                    <a:pt x="60" y="394"/>
                    <a:pt x="71" y="395"/>
                    <a:pt x="82" y="395"/>
                  </a:cubicBezTo>
                  <a:cubicBezTo>
                    <a:pt x="91" y="396"/>
                    <a:pt x="99" y="398"/>
                    <a:pt x="107" y="399"/>
                  </a:cubicBezTo>
                  <a:cubicBezTo>
                    <a:pt x="182" y="407"/>
                    <a:pt x="250" y="413"/>
                    <a:pt x="324" y="418"/>
                  </a:cubicBezTo>
                  <a:cubicBezTo>
                    <a:pt x="387" y="421"/>
                    <a:pt x="446" y="425"/>
                    <a:pt x="508" y="424"/>
                  </a:cubicBezTo>
                  <a:cubicBezTo>
                    <a:pt x="511" y="424"/>
                    <a:pt x="514" y="422"/>
                    <a:pt x="516" y="422"/>
                  </a:cubicBezTo>
                  <a:cubicBezTo>
                    <a:pt x="574" y="422"/>
                    <a:pt x="627" y="412"/>
                    <a:pt x="683" y="397"/>
                  </a:cubicBezTo>
                  <a:cubicBezTo>
                    <a:pt x="744" y="379"/>
                    <a:pt x="797" y="352"/>
                    <a:pt x="849" y="314"/>
                  </a:cubicBezTo>
                  <a:cubicBezTo>
                    <a:pt x="850" y="313"/>
                    <a:pt x="852" y="312"/>
                    <a:pt x="853" y="310"/>
                  </a:cubicBezTo>
                  <a:cubicBezTo>
                    <a:pt x="884" y="288"/>
                    <a:pt x="911" y="262"/>
                    <a:pt x="935" y="234"/>
                  </a:cubicBezTo>
                  <a:close/>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44" name="Freeform 63">
              <a:extLst>
                <a:ext uri="{FF2B5EF4-FFF2-40B4-BE49-F238E27FC236}">
                  <a16:creationId xmlns:a16="http://schemas.microsoft.com/office/drawing/2014/main" id="{BD2DC038-D6B0-455C-AC74-3C8640B4AD6F}"/>
                </a:ext>
              </a:extLst>
            </p:cNvPr>
            <p:cNvSpPr>
              <a:spLocks/>
            </p:cNvSpPr>
            <p:nvPr/>
          </p:nvSpPr>
          <p:spPr bwMode="auto">
            <a:xfrm>
              <a:off x="7477805" y="1714682"/>
              <a:ext cx="174419" cy="559368"/>
            </a:xfrm>
            <a:custGeom>
              <a:avLst/>
              <a:gdLst>
                <a:gd name="T0" fmla="*/ 229 w 229"/>
                <a:gd name="T1" fmla="*/ 0 h 719"/>
                <a:gd name="T2" fmla="*/ 173 w 229"/>
                <a:gd name="T3" fmla="*/ 313 h 719"/>
                <a:gd name="T4" fmla="*/ 171 w 229"/>
                <a:gd name="T5" fmla="*/ 387 h 719"/>
                <a:gd name="T6" fmla="*/ 171 w 229"/>
                <a:gd name="T7" fmla="*/ 391 h 719"/>
                <a:gd name="T8" fmla="*/ 155 w 229"/>
                <a:gd name="T9" fmla="*/ 483 h 719"/>
                <a:gd name="T10" fmla="*/ 105 w 229"/>
                <a:gd name="T11" fmla="*/ 607 h 719"/>
                <a:gd name="T12" fmla="*/ 101 w 229"/>
                <a:gd name="T13" fmla="*/ 614 h 719"/>
                <a:gd name="T14" fmla="*/ 26 w 229"/>
                <a:gd name="T15" fmla="*/ 719 h 719"/>
                <a:gd name="T16" fmla="*/ 23 w 229"/>
                <a:gd name="T17" fmla="*/ 690 h 719"/>
                <a:gd name="T18" fmla="*/ 20 w 229"/>
                <a:gd name="T19" fmla="*/ 662 h 719"/>
                <a:gd name="T20" fmla="*/ 17 w 229"/>
                <a:gd name="T21" fmla="*/ 641 h 719"/>
                <a:gd name="T22" fmla="*/ 4 w 229"/>
                <a:gd name="T23" fmla="*/ 456 h 719"/>
                <a:gd name="T24" fmla="*/ 2 w 229"/>
                <a:gd name="T25" fmla="*/ 300 h 719"/>
                <a:gd name="T26" fmla="*/ 3 w 229"/>
                <a:gd name="T27" fmla="*/ 293 h 719"/>
                <a:gd name="T28" fmla="*/ 27 w 229"/>
                <a:gd name="T29" fmla="*/ 151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9" h="719">
                  <a:moveTo>
                    <a:pt x="229" y="0"/>
                  </a:moveTo>
                  <a:cubicBezTo>
                    <a:pt x="181" y="97"/>
                    <a:pt x="161" y="207"/>
                    <a:pt x="173" y="313"/>
                  </a:cubicBezTo>
                  <a:cubicBezTo>
                    <a:pt x="172" y="338"/>
                    <a:pt x="174" y="362"/>
                    <a:pt x="171" y="387"/>
                  </a:cubicBezTo>
                  <a:cubicBezTo>
                    <a:pt x="171" y="388"/>
                    <a:pt x="171" y="390"/>
                    <a:pt x="171" y="391"/>
                  </a:cubicBezTo>
                  <a:cubicBezTo>
                    <a:pt x="168" y="423"/>
                    <a:pt x="163" y="452"/>
                    <a:pt x="155" y="483"/>
                  </a:cubicBezTo>
                  <a:cubicBezTo>
                    <a:pt x="143" y="528"/>
                    <a:pt x="126" y="567"/>
                    <a:pt x="105" y="607"/>
                  </a:cubicBezTo>
                  <a:cubicBezTo>
                    <a:pt x="104" y="609"/>
                    <a:pt x="102" y="612"/>
                    <a:pt x="101" y="614"/>
                  </a:cubicBezTo>
                  <a:cubicBezTo>
                    <a:pt x="80" y="653"/>
                    <a:pt x="54" y="686"/>
                    <a:pt x="26" y="719"/>
                  </a:cubicBezTo>
                  <a:cubicBezTo>
                    <a:pt x="24" y="709"/>
                    <a:pt x="24" y="701"/>
                    <a:pt x="23" y="690"/>
                  </a:cubicBezTo>
                  <a:cubicBezTo>
                    <a:pt x="21" y="681"/>
                    <a:pt x="20" y="672"/>
                    <a:pt x="20" y="662"/>
                  </a:cubicBezTo>
                  <a:cubicBezTo>
                    <a:pt x="19" y="655"/>
                    <a:pt x="18" y="648"/>
                    <a:pt x="17" y="641"/>
                  </a:cubicBezTo>
                  <a:cubicBezTo>
                    <a:pt x="11" y="577"/>
                    <a:pt x="7" y="519"/>
                    <a:pt x="4" y="456"/>
                  </a:cubicBezTo>
                  <a:cubicBezTo>
                    <a:pt x="2" y="402"/>
                    <a:pt x="0" y="353"/>
                    <a:pt x="2" y="300"/>
                  </a:cubicBezTo>
                  <a:cubicBezTo>
                    <a:pt x="2" y="297"/>
                    <a:pt x="3" y="295"/>
                    <a:pt x="3" y="293"/>
                  </a:cubicBezTo>
                  <a:cubicBezTo>
                    <a:pt x="5" y="244"/>
                    <a:pt x="13" y="198"/>
                    <a:pt x="27" y="151"/>
                  </a:cubicBezTo>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45" name="Freeform 64">
              <a:extLst>
                <a:ext uri="{FF2B5EF4-FFF2-40B4-BE49-F238E27FC236}">
                  <a16:creationId xmlns:a16="http://schemas.microsoft.com/office/drawing/2014/main" id="{EBC3FDE5-8674-4AA5-B708-16A710EBC7AB}"/>
                </a:ext>
              </a:extLst>
            </p:cNvPr>
            <p:cNvSpPr>
              <a:spLocks/>
            </p:cNvSpPr>
            <p:nvPr/>
          </p:nvSpPr>
          <p:spPr bwMode="auto">
            <a:xfrm>
              <a:off x="7532016" y="1810507"/>
              <a:ext cx="222739" cy="474326"/>
            </a:xfrm>
            <a:custGeom>
              <a:avLst/>
              <a:gdLst>
                <a:gd name="T0" fmla="*/ 283 w 292"/>
                <a:gd name="T1" fmla="*/ 0 h 609"/>
                <a:gd name="T2" fmla="*/ 287 w 292"/>
                <a:gd name="T3" fmla="*/ 209 h 609"/>
                <a:gd name="T4" fmla="*/ 286 w 292"/>
                <a:gd name="T5" fmla="*/ 213 h 609"/>
                <a:gd name="T6" fmla="*/ 284 w 292"/>
                <a:gd name="T7" fmla="*/ 239 h 609"/>
                <a:gd name="T8" fmla="*/ 280 w 292"/>
                <a:gd name="T9" fmla="*/ 265 h 609"/>
                <a:gd name="T10" fmla="*/ 274 w 292"/>
                <a:gd name="T11" fmla="*/ 295 h 609"/>
                <a:gd name="T12" fmla="*/ 271 w 292"/>
                <a:gd name="T13" fmla="*/ 303 h 609"/>
                <a:gd name="T14" fmla="*/ 262 w 292"/>
                <a:gd name="T15" fmla="*/ 333 h 609"/>
                <a:gd name="T16" fmla="*/ 253 w 292"/>
                <a:gd name="T17" fmla="*/ 360 h 609"/>
                <a:gd name="T18" fmla="*/ 243 w 292"/>
                <a:gd name="T19" fmla="*/ 382 h 609"/>
                <a:gd name="T20" fmla="*/ 216 w 292"/>
                <a:gd name="T21" fmla="*/ 430 h 609"/>
                <a:gd name="T22" fmla="*/ 178 w 292"/>
                <a:gd name="T23" fmla="*/ 481 h 609"/>
                <a:gd name="T24" fmla="*/ 110 w 292"/>
                <a:gd name="T25" fmla="*/ 547 h 609"/>
                <a:gd name="T26" fmla="*/ 84 w 292"/>
                <a:gd name="T27" fmla="*/ 565 h 609"/>
                <a:gd name="T28" fmla="*/ 80 w 292"/>
                <a:gd name="T29" fmla="*/ 567 h 609"/>
                <a:gd name="T30" fmla="*/ 0 w 292"/>
                <a:gd name="T31" fmla="*/ 609 h 609"/>
                <a:gd name="T32" fmla="*/ 89 w 292"/>
                <a:gd name="T33" fmla="*/ 450 h 609"/>
                <a:gd name="T34" fmla="*/ 95 w 292"/>
                <a:gd name="T35" fmla="*/ 434 h 609"/>
                <a:gd name="T36" fmla="*/ 121 w 292"/>
                <a:gd name="T37" fmla="*/ 319 h 609"/>
                <a:gd name="T38" fmla="*/ 125 w 292"/>
                <a:gd name="T39" fmla="*/ 258 h 609"/>
                <a:gd name="T40" fmla="*/ 116 w 292"/>
                <a:gd name="T41" fmla="*/ 151 h 609"/>
                <a:gd name="T42" fmla="*/ 116 w 292"/>
                <a:gd name="T43" fmla="*/ 143 h 609"/>
                <a:gd name="T44" fmla="*/ 117 w 292"/>
                <a:gd name="T45" fmla="*/ 37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2" h="609">
                  <a:moveTo>
                    <a:pt x="283" y="0"/>
                  </a:moveTo>
                  <a:cubicBezTo>
                    <a:pt x="287" y="72"/>
                    <a:pt x="292" y="137"/>
                    <a:pt x="287" y="209"/>
                  </a:cubicBezTo>
                  <a:cubicBezTo>
                    <a:pt x="287" y="210"/>
                    <a:pt x="286" y="211"/>
                    <a:pt x="286" y="213"/>
                  </a:cubicBezTo>
                  <a:cubicBezTo>
                    <a:pt x="285" y="221"/>
                    <a:pt x="285" y="230"/>
                    <a:pt x="284" y="239"/>
                  </a:cubicBezTo>
                  <a:cubicBezTo>
                    <a:pt x="282" y="247"/>
                    <a:pt x="282" y="256"/>
                    <a:pt x="280" y="265"/>
                  </a:cubicBezTo>
                  <a:cubicBezTo>
                    <a:pt x="277" y="275"/>
                    <a:pt x="277" y="285"/>
                    <a:pt x="274" y="295"/>
                  </a:cubicBezTo>
                  <a:cubicBezTo>
                    <a:pt x="273" y="298"/>
                    <a:pt x="271" y="300"/>
                    <a:pt x="271" y="303"/>
                  </a:cubicBezTo>
                  <a:cubicBezTo>
                    <a:pt x="269" y="314"/>
                    <a:pt x="267" y="323"/>
                    <a:pt x="262" y="333"/>
                  </a:cubicBezTo>
                  <a:cubicBezTo>
                    <a:pt x="258" y="342"/>
                    <a:pt x="257" y="351"/>
                    <a:pt x="253" y="360"/>
                  </a:cubicBezTo>
                  <a:cubicBezTo>
                    <a:pt x="249" y="367"/>
                    <a:pt x="246" y="375"/>
                    <a:pt x="243" y="382"/>
                  </a:cubicBezTo>
                  <a:cubicBezTo>
                    <a:pt x="235" y="399"/>
                    <a:pt x="226" y="414"/>
                    <a:pt x="216" y="430"/>
                  </a:cubicBezTo>
                  <a:cubicBezTo>
                    <a:pt x="204" y="449"/>
                    <a:pt x="192" y="465"/>
                    <a:pt x="178" y="481"/>
                  </a:cubicBezTo>
                  <a:cubicBezTo>
                    <a:pt x="157" y="506"/>
                    <a:pt x="135" y="527"/>
                    <a:pt x="110" y="547"/>
                  </a:cubicBezTo>
                  <a:cubicBezTo>
                    <a:pt x="101" y="553"/>
                    <a:pt x="93" y="559"/>
                    <a:pt x="84" y="565"/>
                  </a:cubicBezTo>
                  <a:cubicBezTo>
                    <a:pt x="83" y="566"/>
                    <a:pt x="81" y="566"/>
                    <a:pt x="80" y="567"/>
                  </a:cubicBezTo>
                  <a:cubicBezTo>
                    <a:pt x="55" y="585"/>
                    <a:pt x="28" y="597"/>
                    <a:pt x="0" y="609"/>
                  </a:cubicBezTo>
                  <a:cubicBezTo>
                    <a:pt x="37" y="561"/>
                    <a:pt x="67" y="508"/>
                    <a:pt x="89" y="450"/>
                  </a:cubicBezTo>
                  <a:cubicBezTo>
                    <a:pt x="91" y="445"/>
                    <a:pt x="93" y="439"/>
                    <a:pt x="95" y="434"/>
                  </a:cubicBezTo>
                  <a:cubicBezTo>
                    <a:pt x="107" y="396"/>
                    <a:pt x="115" y="360"/>
                    <a:pt x="121" y="319"/>
                  </a:cubicBezTo>
                  <a:cubicBezTo>
                    <a:pt x="123" y="299"/>
                    <a:pt x="125" y="279"/>
                    <a:pt x="125" y="258"/>
                  </a:cubicBezTo>
                  <a:cubicBezTo>
                    <a:pt x="125" y="222"/>
                    <a:pt x="121" y="188"/>
                    <a:pt x="116" y="151"/>
                  </a:cubicBezTo>
                  <a:cubicBezTo>
                    <a:pt x="115" y="148"/>
                    <a:pt x="117" y="146"/>
                    <a:pt x="116" y="143"/>
                  </a:cubicBezTo>
                  <a:cubicBezTo>
                    <a:pt x="112" y="106"/>
                    <a:pt x="112" y="73"/>
                    <a:pt x="117" y="37"/>
                  </a:cubicBezTo>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46" name="Freeform 65">
              <a:extLst>
                <a:ext uri="{FF2B5EF4-FFF2-40B4-BE49-F238E27FC236}">
                  <a16:creationId xmlns:a16="http://schemas.microsoft.com/office/drawing/2014/main" id="{D2E10085-9BBF-483D-9653-E56302DF54E9}"/>
                </a:ext>
              </a:extLst>
            </p:cNvPr>
            <p:cNvSpPr>
              <a:spLocks/>
            </p:cNvSpPr>
            <p:nvPr/>
          </p:nvSpPr>
          <p:spPr bwMode="auto">
            <a:xfrm>
              <a:off x="7837252" y="2076416"/>
              <a:ext cx="575113" cy="239558"/>
            </a:xfrm>
            <a:custGeom>
              <a:avLst/>
              <a:gdLst>
                <a:gd name="T0" fmla="*/ 676 w 751"/>
                <a:gd name="T1" fmla="*/ 169 h 307"/>
                <a:gd name="T2" fmla="*/ 686 w 751"/>
                <a:gd name="T3" fmla="*/ 157 h 307"/>
                <a:gd name="T4" fmla="*/ 718 w 751"/>
                <a:gd name="T5" fmla="*/ 111 h 307"/>
                <a:gd name="T6" fmla="*/ 751 w 751"/>
                <a:gd name="T7" fmla="*/ 38 h 307"/>
                <a:gd name="T8" fmla="*/ 660 w 751"/>
                <a:gd name="T9" fmla="*/ 24 h 307"/>
                <a:gd name="T10" fmla="*/ 522 w 751"/>
                <a:gd name="T11" fmla="*/ 10 h 307"/>
                <a:gd name="T12" fmla="*/ 344 w 751"/>
                <a:gd name="T13" fmla="*/ 3 h 307"/>
                <a:gd name="T14" fmla="*/ 341 w 751"/>
                <a:gd name="T15" fmla="*/ 4 h 307"/>
                <a:gd name="T16" fmla="*/ 319 w 751"/>
                <a:gd name="T17" fmla="*/ 5 h 307"/>
                <a:gd name="T18" fmla="*/ 297 w 751"/>
                <a:gd name="T19" fmla="*/ 8 h 307"/>
                <a:gd name="T20" fmla="*/ 271 w 751"/>
                <a:gd name="T21" fmla="*/ 13 h 307"/>
                <a:gd name="T22" fmla="*/ 265 w 751"/>
                <a:gd name="T23" fmla="*/ 15 h 307"/>
                <a:gd name="T24" fmla="*/ 239 w 751"/>
                <a:gd name="T25" fmla="*/ 22 h 307"/>
                <a:gd name="T26" fmla="*/ 216 w 751"/>
                <a:gd name="T27" fmla="*/ 30 h 307"/>
                <a:gd name="T28" fmla="*/ 196 w 751"/>
                <a:gd name="T29" fmla="*/ 38 h 307"/>
                <a:gd name="T30" fmla="*/ 155 w 751"/>
                <a:gd name="T31" fmla="*/ 60 h 307"/>
                <a:gd name="T32" fmla="*/ 111 w 751"/>
                <a:gd name="T33" fmla="*/ 91 h 307"/>
                <a:gd name="T34" fmla="*/ 55 w 751"/>
                <a:gd name="T35" fmla="*/ 149 h 307"/>
                <a:gd name="T36" fmla="*/ 39 w 751"/>
                <a:gd name="T37" fmla="*/ 170 h 307"/>
                <a:gd name="T38" fmla="*/ 37 w 751"/>
                <a:gd name="T39" fmla="*/ 174 h 307"/>
                <a:gd name="T40" fmla="*/ 0 w 751"/>
                <a:gd name="T41" fmla="*/ 241 h 307"/>
                <a:gd name="T42" fmla="*/ 136 w 751"/>
                <a:gd name="T43" fmla="*/ 168 h 307"/>
                <a:gd name="T44" fmla="*/ 150 w 751"/>
                <a:gd name="T45" fmla="*/ 163 h 307"/>
                <a:gd name="T46" fmla="*/ 248 w 751"/>
                <a:gd name="T47" fmla="*/ 143 h 307"/>
                <a:gd name="T48" fmla="*/ 301 w 751"/>
                <a:gd name="T49" fmla="*/ 140 h 307"/>
                <a:gd name="T50" fmla="*/ 391 w 751"/>
                <a:gd name="T51" fmla="*/ 149 h 307"/>
                <a:gd name="T52" fmla="*/ 398 w 751"/>
                <a:gd name="T53" fmla="*/ 149 h 307"/>
                <a:gd name="T54" fmla="*/ 488 w 751"/>
                <a:gd name="T55" fmla="*/ 150 h 307"/>
                <a:gd name="T56" fmla="*/ 492 w 751"/>
                <a:gd name="T57" fmla="*/ 151 h 307"/>
                <a:gd name="T58" fmla="*/ 523 w 751"/>
                <a:gd name="T59" fmla="*/ 146 h 307"/>
                <a:gd name="T60" fmla="*/ 544 w 751"/>
                <a:gd name="T61" fmla="*/ 143 h 307"/>
                <a:gd name="T62" fmla="*/ 547 w 751"/>
                <a:gd name="T63" fmla="*/ 141 h 307"/>
                <a:gd name="T64" fmla="*/ 625 w 751"/>
                <a:gd name="T65" fmla="*/ 118 h 307"/>
                <a:gd name="T66" fmla="*/ 358 w 751"/>
                <a:gd name="T67" fmla="*/ 161 h 307"/>
                <a:gd name="T68" fmla="*/ 296 w 751"/>
                <a:gd name="T69" fmla="*/ 161 h 307"/>
                <a:gd name="T70" fmla="*/ 292 w 751"/>
                <a:gd name="T71" fmla="*/ 161 h 307"/>
                <a:gd name="T72" fmla="*/ 214 w 751"/>
                <a:gd name="T73" fmla="*/ 173 h 307"/>
                <a:gd name="T74" fmla="*/ 108 w 751"/>
                <a:gd name="T75" fmla="*/ 214 h 307"/>
                <a:gd name="T76" fmla="*/ 102 w 751"/>
                <a:gd name="T77" fmla="*/ 218 h 307"/>
                <a:gd name="T78" fmla="*/ 11 w 751"/>
                <a:gd name="T79" fmla="*/ 279 h 307"/>
                <a:gd name="T80" fmla="*/ 36 w 751"/>
                <a:gd name="T81" fmla="*/ 283 h 307"/>
                <a:gd name="T82" fmla="*/ 60 w 751"/>
                <a:gd name="T83" fmla="*/ 286 h 307"/>
                <a:gd name="T84" fmla="*/ 78 w 751"/>
                <a:gd name="T85" fmla="*/ 288 h 307"/>
                <a:gd name="T86" fmla="*/ 235 w 751"/>
                <a:gd name="T87" fmla="*/ 302 h 307"/>
                <a:gd name="T88" fmla="*/ 368 w 751"/>
                <a:gd name="T89" fmla="*/ 306 h 307"/>
                <a:gd name="T90" fmla="*/ 373 w 751"/>
                <a:gd name="T91" fmla="*/ 305 h 307"/>
                <a:gd name="T92" fmla="*/ 494 w 751"/>
                <a:gd name="T93" fmla="*/ 287 h 307"/>
                <a:gd name="T94" fmla="*/ 614 w 751"/>
                <a:gd name="T95" fmla="*/ 227 h 307"/>
                <a:gd name="T96" fmla="*/ 617 w 751"/>
                <a:gd name="T97" fmla="*/ 224 h 307"/>
                <a:gd name="T98" fmla="*/ 676 w 751"/>
                <a:gd name="T99" fmla="*/ 169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51" h="307">
                  <a:moveTo>
                    <a:pt x="676" y="169"/>
                  </a:moveTo>
                  <a:cubicBezTo>
                    <a:pt x="679" y="165"/>
                    <a:pt x="683" y="161"/>
                    <a:pt x="686" y="157"/>
                  </a:cubicBezTo>
                  <a:cubicBezTo>
                    <a:pt x="698" y="142"/>
                    <a:pt x="708" y="127"/>
                    <a:pt x="718" y="111"/>
                  </a:cubicBezTo>
                  <a:cubicBezTo>
                    <a:pt x="731" y="87"/>
                    <a:pt x="742" y="64"/>
                    <a:pt x="751" y="38"/>
                  </a:cubicBezTo>
                  <a:cubicBezTo>
                    <a:pt x="721" y="32"/>
                    <a:pt x="692" y="28"/>
                    <a:pt x="660" y="24"/>
                  </a:cubicBezTo>
                  <a:cubicBezTo>
                    <a:pt x="613" y="19"/>
                    <a:pt x="569" y="15"/>
                    <a:pt x="522" y="10"/>
                  </a:cubicBezTo>
                  <a:cubicBezTo>
                    <a:pt x="461" y="5"/>
                    <a:pt x="405" y="0"/>
                    <a:pt x="344" y="3"/>
                  </a:cubicBezTo>
                  <a:cubicBezTo>
                    <a:pt x="343" y="3"/>
                    <a:pt x="342" y="4"/>
                    <a:pt x="341" y="4"/>
                  </a:cubicBezTo>
                  <a:cubicBezTo>
                    <a:pt x="334" y="4"/>
                    <a:pt x="327" y="5"/>
                    <a:pt x="319" y="5"/>
                  </a:cubicBezTo>
                  <a:cubicBezTo>
                    <a:pt x="312" y="6"/>
                    <a:pt x="304" y="7"/>
                    <a:pt x="297" y="8"/>
                  </a:cubicBezTo>
                  <a:cubicBezTo>
                    <a:pt x="288" y="10"/>
                    <a:pt x="279" y="11"/>
                    <a:pt x="271" y="13"/>
                  </a:cubicBezTo>
                  <a:cubicBezTo>
                    <a:pt x="269" y="14"/>
                    <a:pt x="267" y="15"/>
                    <a:pt x="265" y="15"/>
                  </a:cubicBezTo>
                  <a:cubicBezTo>
                    <a:pt x="255" y="17"/>
                    <a:pt x="247" y="19"/>
                    <a:pt x="239" y="22"/>
                  </a:cubicBezTo>
                  <a:cubicBezTo>
                    <a:pt x="231" y="26"/>
                    <a:pt x="223" y="26"/>
                    <a:pt x="216" y="30"/>
                  </a:cubicBezTo>
                  <a:cubicBezTo>
                    <a:pt x="209" y="33"/>
                    <a:pt x="203" y="36"/>
                    <a:pt x="196" y="38"/>
                  </a:cubicBezTo>
                  <a:cubicBezTo>
                    <a:pt x="182" y="44"/>
                    <a:pt x="169" y="52"/>
                    <a:pt x="155" y="60"/>
                  </a:cubicBezTo>
                  <a:cubicBezTo>
                    <a:pt x="139" y="70"/>
                    <a:pt x="126" y="80"/>
                    <a:pt x="111" y="91"/>
                  </a:cubicBezTo>
                  <a:cubicBezTo>
                    <a:pt x="90" y="109"/>
                    <a:pt x="72" y="127"/>
                    <a:pt x="55" y="149"/>
                  </a:cubicBezTo>
                  <a:cubicBezTo>
                    <a:pt x="49" y="156"/>
                    <a:pt x="44" y="163"/>
                    <a:pt x="39" y="170"/>
                  </a:cubicBezTo>
                  <a:cubicBezTo>
                    <a:pt x="38" y="171"/>
                    <a:pt x="38" y="173"/>
                    <a:pt x="37" y="174"/>
                  </a:cubicBezTo>
                  <a:cubicBezTo>
                    <a:pt x="22" y="195"/>
                    <a:pt x="11" y="218"/>
                    <a:pt x="0" y="241"/>
                  </a:cubicBezTo>
                  <a:cubicBezTo>
                    <a:pt x="41" y="210"/>
                    <a:pt x="87" y="186"/>
                    <a:pt x="136" y="168"/>
                  </a:cubicBezTo>
                  <a:cubicBezTo>
                    <a:pt x="141" y="166"/>
                    <a:pt x="146" y="164"/>
                    <a:pt x="150" y="163"/>
                  </a:cubicBezTo>
                  <a:cubicBezTo>
                    <a:pt x="183" y="153"/>
                    <a:pt x="214" y="147"/>
                    <a:pt x="248" y="143"/>
                  </a:cubicBezTo>
                  <a:cubicBezTo>
                    <a:pt x="266" y="141"/>
                    <a:pt x="283" y="140"/>
                    <a:pt x="301" y="140"/>
                  </a:cubicBezTo>
                  <a:cubicBezTo>
                    <a:pt x="331" y="140"/>
                    <a:pt x="359" y="144"/>
                    <a:pt x="391" y="149"/>
                  </a:cubicBezTo>
                  <a:cubicBezTo>
                    <a:pt x="394" y="150"/>
                    <a:pt x="396" y="149"/>
                    <a:pt x="398" y="149"/>
                  </a:cubicBezTo>
                  <a:cubicBezTo>
                    <a:pt x="429" y="153"/>
                    <a:pt x="457" y="154"/>
                    <a:pt x="488" y="150"/>
                  </a:cubicBezTo>
                  <a:cubicBezTo>
                    <a:pt x="489" y="150"/>
                    <a:pt x="491" y="151"/>
                    <a:pt x="492" y="151"/>
                  </a:cubicBezTo>
                  <a:cubicBezTo>
                    <a:pt x="503" y="150"/>
                    <a:pt x="512" y="148"/>
                    <a:pt x="523" y="146"/>
                  </a:cubicBezTo>
                  <a:cubicBezTo>
                    <a:pt x="530" y="145"/>
                    <a:pt x="537" y="144"/>
                    <a:pt x="544" y="143"/>
                  </a:cubicBezTo>
                  <a:cubicBezTo>
                    <a:pt x="545" y="142"/>
                    <a:pt x="546" y="142"/>
                    <a:pt x="547" y="141"/>
                  </a:cubicBezTo>
                  <a:cubicBezTo>
                    <a:pt x="575" y="135"/>
                    <a:pt x="600" y="128"/>
                    <a:pt x="625" y="118"/>
                  </a:cubicBezTo>
                  <a:cubicBezTo>
                    <a:pt x="543" y="156"/>
                    <a:pt x="449" y="172"/>
                    <a:pt x="358" y="161"/>
                  </a:cubicBezTo>
                  <a:cubicBezTo>
                    <a:pt x="338" y="161"/>
                    <a:pt x="317" y="159"/>
                    <a:pt x="296" y="161"/>
                  </a:cubicBezTo>
                  <a:cubicBezTo>
                    <a:pt x="295" y="161"/>
                    <a:pt x="293" y="161"/>
                    <a:pt x="292" y="161"/>
                  </a:cubicBezTo>
                  <a:cubicBezTo>
                    <a:pt x="265" y="163"/>
                    <a:pt x="240" y="167"/>
                    <a:pt x="214" y="173"/>
                  </a:cubicBezTo>
                  <a:cubicBezTo>
                    <a:pt x="176" y="183"/>
                    <a:pt x="142" y="197"/>
                    <a:pt x="108" y="214"/>
                  </a:cubicBezTo>
                  <a:cubicBezTo>
                    <a:pt x="106" y="215"/>
                    <a:pt x="104" y="217"/>
                    <a:pt x="102" y="218"/>
                  </a:cubicBezTo>
                  <a:cubicBezTo>
                    <a:pt x="68" y="235"/>
                    <a:pt x="40" y="256"/>
                    <a:pt x="11" y="279"/>
                  </a:cubicBezTo>
                  <a:cubicBezTo>
                    <a:pt x="20" y="282"/>
                    <a:pt x="27" y="281"/>
                    <a:pt x="36" y="283"/>
                  </a:cubicBezTo>
                  <a:cubicBezTo>
                    <a:pt x="44" y="284"/>
                    <a:pt x="52" y="285"/>
                    <a:pt x="60" y="286"/>
                  </a:cubicBezTo>
                  <a:cubicBezTo>
                    <a:pt x="66" y="286"/>
                    <a:pt x="72" y="287"/>
                    <a:pt x="78" y="288"/>
                  </a:cubicBezTo>
                  <a:cubicBezTo>
                    <a:pt x="132" y="294"/>
                    <a:pt x="181" y="298"/>
                    <a:pt x="235" y="302"/>
                  </a:cubicBezTo>
                  <a:cubicBezTo>
                    <a:pt x="280" y="304"/>
                    <a:pt x="322" y="307"/>
                    <a:pt x="368" y="306"/>
                  </a:cubicBezTo>
                  <a:cubicBezTo>
                    <a:pt x="369" y="306"/>
                    <a:pt x="371" y="305"/>
                    <a:pt x="373" y="305"/>
                  </a:cubicBezTo>
                  <a:cubicBezTo>
                    <a:pt x="415" y="304"/>
                    <a:pt x="454" y="298"/>
                    <a:pt x="494" y="287"/>
                  </a:cubicBezTo>
                  <a:cubicBezTo>
                    <a:pt x="538" y="274"/>
                    <a:pt x="576" y="254"/>
                    <a:pt x="614" y="227"/>
                  </a:cubicBezTo>
                  <a:cubicBezTo>
                    <a:pt x="615" y="226"/>
                    <a:pt x="616" y="225"/>
                    <a:pt x="617" y="224"/>
                  </a:cubicBezTo>
                  <a:cubicBezTo>
                    <a:pt x="639" y="208"/>
                    <a:pt x="658" y="189"/>
                    <a:pt x="676" y="169"/>
                  </a:cubicBezTo>
                  <a:close/>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47" name="Freeform 66">
              <a:extLst>
                <a:ext uri="{FF2B5EF4-FFF2-40B4-BE49-F238E27FC236}">
                  <a16:creationId xmlns:a16="http://schemas.microsoft.com/office/drawing/2014/main" id="{E8AB4637-460C-496D-A1CC-A13BABD7D19D}"/>
                </a:ext>
              </a:extLst>
            </p:cNvPr>
            <p:cNvSpPr>
              <a:spLocks/>
            </p:cNvSpPr>
            <p:nvPr/>
          </p:nvSpPr>
          <p:spPr bwMode="auto">
            <a:xfrm>
              <a:off x="7811324" y="1683540"/>
              <a:ext cx="127280" cy="403657"/>
            </a:xfrm>
            <a:custGeom>
              <a:avLst/>
              <a:gdLst>
                <a:gd name="T0" fmla="*/ 166 w 166"/>
                <a:gd name="T1" fmla="*/ 0 h 519"/>
                <a:gd name="T2" fmla="*/ 125 w 166"/>
                <a:gd name="T3" fmla="*/ 226 h 519"/>
                <a:gd name="T4" fmla="*/ 124 w 166"/>
                <a:gd name="T5" fmla="*/ 279 h 519"/>
                <a:gd name="T6" fmla="*/ 124 w 166"/>
                <a:gd name="T7" fmla="*/ 282 h 519"/>
                <a:gd name="T8" fmla="*/ 112 w 166"/>
                <a:gd name="T9" fmla="*/ 349 h 519"/>
                <a:gd name="T10" fmla="*/ 77 w 166"/>
                <a:gd name="T11" fmla="*/ 438 h 519"/>
                <a:gd name="T12" fmla="*/ 73 w 166"/>
                <a:gd name="T13" fmla="*/ 443 h 519"/>
                <a:gd name="T14" fmla="*/ 20 w 166"/>
                <a:gd name="T15" fmla="*/ 519 h 519"/>
                <a:gd name="T16" fmla="*/ 17 w 166"/>
                <a:gd name="T17" fmla="*/ 498 h 519"/>
                <a:gd name="T18" fmla="*/ 15 w 166"/>
                <a:gd name="T19" fmla="*/ 478 h 519"/>
                <a:gd name="T20" fmla="*/ 13 w 166"/>
                <a:gd name="T21" fmla="*/ 462 h 519"/>
                <a:gd name="T22" fmla="*/ 3 w 166"/>
                <a:gd name="T23" fmla="*/ 329 h 519"/>
                <a:gd name="T24" fmla="*/ 2 w 166"/>
                <a:gd name="T25" fmla="*/ 216 h 519"/>
                <a:gd name="T26" fmla="*/ 3 w 166"/>
                <a:gd name="T27" fmla="*/ 211 h 519"/>
                <a:gd name="T28" fmla="*/ 20 w 166"/>
                <a:gd name="T29" fmla="*/ 10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519">
                  <a:moveTo>
                    <a:pt x="166" y="0"/>
                  </a:moveTo>
                  <a:cubicBezTo>
                    <a:pt x="132" y="69"/>
                    <a:pt x="117" y="149"/>
                    <a:pt x="125" y="226"/>
                  </a:cubicBezTo>
                  <a:cubicBezTo>
                    <a:pt x="125" y="244"/>
                    <a:pt x="126" y="261"/>
                    <a:pt x="124" y="279"/>
                  </a:cubicBezTo>
                  <a:cubicBezTo>
                    <a:pt x="124" y="280"/>
                    <a:pt x="124" y="281"/>
                    <a:pt x="124" y="282"/>
                  </a:cubicBezTo>
                  <a:cubicBezTo>
                    <a:pt x="122" y="306"/>
                    <a:pt x="118" y="326"/>
                    <a:pt x="112" y="349"/>
                  </a:cubicBezTo>
                  <a:cubicBezTo>
                    <a:pt x="104" y="381"/>
                    <a:pt x="92" y="409"/>
                    <a:pt x="77" y="438"/>
                  </a:cubicBezTo>
                  <a:cubicBezTo>
                    <a:pt x="76" y="440"/>
                    <a:pt x="74" y="442"/>
                    <a:pt x="73" y="443"/>
                  </a:cubicBezTo>
                  <a:cubicBezTo>
                    <a:pt x="58" y="471"/>
                    <a:pt x="40" y="496"/>
                    <a:pt x="20" y="519"/>
                  </a:cubicBezTo>
                  <a:cubicBezTo>
                    <a:pt x="17" y="512"/>
                    <a:pt x="18" y="506"/>
                    <a:pt x="17" y="498"/>
                  </a:cubicBezTo>
                  <a:cubicBezTo>
                    <a:pt x="16" y="492"/>
                    <a:pt x="15" y="485"/>
                    <a:pt x="15" y="478"/>
                  </a:cubicBezTo>
                  <a:cubicBezTo>
                    <a:pt x="14" y="473"/>
                    <a:pt x="14" y="468"/>
                    <a:pt x="13" y="462"/>
                  </a:cubicBezTo>
                  <a:cubicBezTo>
                    <a:pt x="9" y="417"/>
                    <a:pt x="6" y="374"/>
                    <a:pt x="3" y="329"/>
                  </a:cubicBezTo>
                  <a:cubicBezTo>
                    <a:pt x="2" y="290"/>
                    <a:pt x="0" y="254"/>
                    <a:pt x="2" y="216"/>
                  </a:cubicBezTo>
                  <a:cubicBezTo>
                    <a:pt x="2" y="214"/>
                    <a:pt x="3" y="213"/>
                    <a:pt x="3" y="211"/>
                  </a:cubicBezTo>
                  <a:cubicBezTo>
                    <a:pt x="4" y="176"/>
                    <a:pt x="10" y="143"/>
                    <a:pt x="20" y="109"/>
                  </a:cubicBezTo>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48" name="Freeform 67">
              <a:extLst>
                <a:ext uri="{FF2B5EF4-FFF2-40B4-BE49-F238E27FC236}">
                  <a16:creationId xmlns:a16="http://schemas.microsoft.com/office/drawing/2014/main" id="{F4D037C4-9D30-4D32-91C2-E4B1FDC349E8}"/>
                </a:ext>
              </a:extLst>
            </p:cNvPr>
            <p:cNvSpPr>
              <a:spLocks/>
            </p:cNvSpPr>
            <p:nvPr/>
          </p:nvSpPr>
          <p:spPr bwMode="auto">
            <a:xfrm>
              <a:off x="7851394" y="1753012"/>
              <a:ext cx="161455" cy="341371"/>
            </a:xfrm>
            <a:custGeom>
              <a:avLst/>
              <a:gdLst>
                <a:gd name="T0" fmla="*/ 204 w 211"/>
                <a:gd name="T1" fmla="*/ 0 h 440"/>
                <a:gd name="T2" fmla="*/ 207 w 211"/>
                <a:gd name="T3" fmla="*/ 151 h 440"/>
                <a:gd name="T4" fmla="*/ 206 w 211"/>
                <a:gd name="T5" fmla="*/ 154 h 440"/>
                <a:gd name="T6" fmla="*/ 205 w 211"/>
                <a:gd name="T7" fmla="*/ 173 h 440"/>
                <a:gd name="T8" fmla="*/ 202 w 211"/>
                <a:gd name="T9" fmla="*/ 192 h 440"/>
                <a:gd name="T10" fmla="*/ 198 w 211"/>
                <a:gd name="T11" fmla="*/ 213 h 440"/>
                <a:gd name="T12" fmla="*/ 195 w 211"/>
                <a:gd name="T13" fmla="*/ 219 h 440"/>
                <a:gd name="T14" fmla="*/ 189 w 211"/>
                <a:gd name="T15" fmla="*/ 241 h 440"/>
                <a:gd name="T16" fmla="*/ 182 w 211"/>
                <a:gd name="T17" fmla="*/ 260 h 440"/>
                <a:gd name="T18" fmla="*/ 175 w 211"/>
                <a:gd name="T19" fmla="*/ 276 h 440"/>
                <a:gd name="T20" fmla="*/ 156 w 211"/>
                <a:gd name="T21" fmla="*/ 311 h 440"/>
                <a:gd name="T22" fmla="*/ 129 w 211"/>
                <a:gd name="T23" fmla="*/ 348 h 440"/>
                <a:gd name="T24" fmla="*/ 79 w 211"/>
                <a:gd name="T25" fmla="*/ 395 h 440"/>
                <a:gd name="T26" fmla="*/ 60 w 211"/>
                <a:gd name="T27" fmla="*/ 408 h 440"/>
                <a:gd name="T28" fmla="*/ 57 w 211"/>
                <a:gd name="T29" fmla="*/ 410 h 440"/>
                <a:gd name="T30" fmla="*/ 0 w 211"/>
                <a:gd name="T31" fmla="*/ 440 h 440"/>
                <a:gd name="T32" fmla="*/ 64 w 211"/>
                <a:gd name="T33" fmla="*/ 326 h 440"/>
                <a:gd name="T34" fmla="*/ 68 w 211"/>
                <a:gd name="T35" fmla="*/ 314 h 440"/>
                <a:gd name="T36" fmla="*/ 87 w 211"/>
                <a:gd name="T37" fmla="*/ 231 h 440"/>
                <a:gd name="T38" fmla="*/ 90 w 211"/>
                <a:gd name="T39" fmla="*/ 186 h 440"/>
                <a:gd name="T40" fmla="*/ 84 w 211"/>
                <a:gd name="T41" fmla="*/ 109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1" h="440">
                  <a:moveTo>
                    <a:pt x="204" y="0"/>
                  </a:moveTo>
                  <a:cubicBezTo>
                    <a:pt x="207" y="52"/>
                    <a:pt x="211" y="99"/>
                    <a:pt x="207" y="151"/>
                  </a:cubicBezTo>
                  <a:cubicBezTo>
                    <a:pt x="207" y="152"/>
                    <a:pt x="207" y="153"/>
                    <a:pt x="206" y="154"/>
                  </a:cubicBezTo>
                  <a:cubicBezTo>
                    <a:pt x="206" y="160"/>
                    <a:pt x="206" y="166"/>
                    <a:pt x="205" y="173"/>
                  </a:cubicBezTo>
                  <a:cubicBezTo>
                    <a:pt x="204" y="179"/>
                    <a:pt x="203" y="185"/>
                    <a:pt x="202" y="192"/>
                  </a:cubicBezTo>
                  <a:cubicBezTo>
                    <a:pt x="200" y="199"/>
                    <a:pt x="200" y="206"/>
                    <a:pt x="198" y="213"/>
                  </a:cubicBezTo>
                  <a:cubicBezTo>
                    <a:pt x="197" y="215"/>
                    <a:pt x="196" y="217"/>
                    <a:pt x="195" y="219"/>
                  </a:cubicBezTo>
                  <a:cubicBezTo>
                    <a:pt x="194" y="227"/>
                    <a:pt x="192" y="234"/>
                    <a:pt x="189" y="241"/>
                  </a:cubicBezTo>
                  <a:cubicBezTo>
                    <a:pt x="186" y="247"/>
                    <a:pt x="185" y="254"/>
                    <a:pt x="182" y="260"/>
                  </a:cubicBezTo>
                  <a:cubicBezTo>
                    <a:pt x="179" y="265"/>
                    <a:pt x="177" y="271"/>
                    <a:pt x="175" y="276"/>
                  </a:cubicBezTo>
                  <a:cubicBezTo>
                    <a:pt x="170" y="289"/>
                    <a:pt x="163" y="299"/>
                    <a:pt x="156" y="311"/>
                  </a:cubicBezTo>
                  <a:cubicBezTo>
                    <a:pt x="147" y="325"/>
                    <a:pt x="138" y="336"/>
                    <a:pt x="129" y="348"/>
                  </a:cubicBezTo>
                  <a:cubicBezTo>
                    <a:pt x="113" y="366"/>
                    <a:pt x="98" y="381"/>
                    <a:pt x="79" y="395"/>
                  </a:cubicBezTo>
                  <a:cubicBezTo>
                    <a:pt x="73" y="400"/>
                    <a:pt x="67" y="404"/>
                    <a:pt x="60" y="408"/>
                  </a:cubicBezTo>
                  <a:cubicBezTo>
                    <a:pt x="59" y="409"/>
                    <a:pt x="58" y="409"/>
                    <a:pt x="57" y="410"/>
                  </a:cubicBezTo>
                  <a:cubicBezTo>
                    <a:pt x="39" y="423"/>
                    <a:pt x="20" y="432"/>
                    <a:pt x="0" y="440"/>
                  </a:cubicBezTo>
                  <a:cubicBezTo>
                    <a:pt x="27" y="406"/>
                    <a:pt x="48" y="367"/>
                    <a:pt x="64" y="326"/>
                  </a:cubicBezTo>
                  <a:cubicBezTo>
                    <a:pt x="65" y="322"/>
                    <a:pt x="67" y="318"/>
                    <a:pt x="68" y="314"/>
                  </a:cubicBezTo>
                  <a:cubicBezTo>
                    <a:pt x="77" y="287"/>
                    <a:pt x="83" y="260"/>
                    <a:pt x="87" y="231"/>
                  </a:cubicBezTo>
                  <a:cubicBezTo>
                    <a:pt x="89" y="216"/>
                    <a:pt x="90" y="202"/>
                    <a:pt x="90" y="186"/>
                  </a:cubicBezTo>
                  <a:cubicBezTo>
                    <a:pt x="90" y="160"/>
                    <a:pt x="88" y="136"/>
                    <a:pt x="84" y="109"/>
                  </a:cubicBezTo>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49" name="Freeform 68">
              <a:extLst>
                <a:ext uri="{FF2B5EF4-FFF2-40B4-BE49-F238E27FC236}">
                  <a16:creationId xmlns:a16="http://schemas.microsoft.com/office/drawing/2014/main" id="{8E4DDC1F-5DB6-4314-9D6D-5088111D3A5F}"/>
                </a:ext>
              </a:extLst>
            </p:cNvPr>
            <p:cNvSpPr>
              <a:spLocks noEditPoints="1"/>
            </p:cNvSpPr>
            <p:nvPr/>
          </p:nvSpPr>
          <p:spPr bwMode="auto">
            <a:xfrm>
              <a:off x="4631698" y="2428566"/>
              <a:ext cx="2896783" cy="4429434"/>
            </a:xfrm>
            <a:custGeom>
              <a:avLst/>
              <a:gdLst>
                <a:gd name="T0" fmla="*/ 2245 w 3788"/>
                <a:gd name="T1" fmla="*/ 2644 h 5698"/>
                <a:gd name="T2" fmla="*/ 2245 w 3788"/>
                <a:gd name="T3" fmla="*/ 2644 h 5698"/>
                <a:gd name="T4" fmla="*/ 2245 w 3788"/>
                <a:gd name="T5" fmla="*/ 2644 h 5698"/>
                <a:gd name="T6" fmla="*/ 2245 w 3788"/>
                <a:gd name="T7" fmla="*/ 2644 h 5698"/>
                <a:gd name="T8" fmla="*/ 3788 w 3788"/>
                <a:gd name="T9" fmla="*/ 0 h 5698"/>
                <a:gd name="T10" fmla="*/ 3703 w 3788"/>
                <a:gd name="T11" fmla="*/ 54 h 5698"/>
                <a:gd name="T12" fmla="*/ 3619 w 3788"/>
                <a:gd name="T13" fmla="*/ 111 h 5698"/>
                <a:gd name="T14" fmla="*/ 3453 w 3788"/>
                <a:gd name="T15" fmla="*/ 229 h 5698"/>
                <a:gd name="T16" fmla="*/ 3133 w 3788"/>
                <a:gd name="T17" fmla="*/ 479 h 5698"/>
                <a:gd name="T18" fmla="*/ 2532 w 3788"/>
                <a:gd name="T19" fmla="*/ 1042 h 5698"/>
                <a:gd name="T20" fmla="*/ 2258 w 3788"/>
                <a:gd name="T21" fmla="*/ 1356 h 5698"/>
                <a:gd name="T22" fmla="*/ 2007 w 3788"/>
                <a:gd name="T23" fmla="*/ 1698 h 5698"/>
                <a:gd name="T24" fmla="*/ 1915 w 3788"/>
                <a:gd name="T25" fmla="*/ 1840 h 5698"/>
                <a:gd name="T26" fmla="*/ 1806 w 3788"/>
                <a:gd name="T27" fmla="*/ 1674 h 5698"/>
                <a:gd name="T28" fmla="*/ 1550 w 3788"/>
                <a:gd name="T29" fmla="*/ 1338 h 5698"/>
                <a:gd name="T30" fmla="*/ 1271 w 3788"/>
                <a:gd name="T31" fmla="*/ 1028 h 5698"/>
                <a:gd name="T32" fmla="*/ 663 w 3788"/>
                <a:gd name="T33" fmla="*/ 476 h 5698"/>
                <a:gd name="T34" fmla="*/ 338 w 3788"/>
                <a:gd name="T35" fmla="*/ 230 h 5698"/>
                <a:gd name="T36" fmla="*/ 171 w 3788"/>
                <a:gd name="T37" fmla="*/ 115 h 5698"/>
                <a:gd name="T38" fmla="*/ 86 w 3788"/>
                <a:gd name="T39" fmla="*/ 60 h 5698"/>
                <a:gd name="T40" fmla="*/ 0 w 3788"/>
                <a:gd name="T41" fmla="*/ 7 h 5698"/>
                <a:gd name="T42" fmla="*/ 74 w 3788"/>
                <a:gd name="T43" fmla="*/ 76 h 5698"/>
                <a:gd name="T44" fmla="*/ 146 w 3788"/>
                <a:gd name="T45" fmla="*/ 146 h 5698"/>
                <a:gd name="T46" fmla="*/ 286 w 3788"/>
                <a:gd name="T47" fmla="*/ 290 h 5698"/>
                <a:gd name="T48" fmla="*/ 552 w 3788"/>
                <a:gd name="T49" fmla="*/ 589 h 5698"/>
                <a:gd name="T50" fmla="*/ 1024 w 3788"/>
                <a:gd name="T51" fmla="*/ 1226 h 5698"/>
                <a:gd name="T52" fmla="*/ 1391 w 3788"/>
                <a:gd name="T53" fmla="*/ 1907 h 5698"/>
                <a:gd name="T54" fmla="*/ 1607 w 3788"/>
                <a:gd name="T55" fmla="*/ 2849 h 5698"/>
                <a:gd name="T56" fmla="*/ 1917 w 3788"/>
                <a:gd name="T57" fmla="*/ 5698 h 5698"/>
                <a:gd name="T58" fmla="*/ 1934 w 3788"/>
                <a:gd name="T59" fmla="*/ 5698 h 5698"/>
                <a:gd name="T60" fmla="*/ 2239 w 3788"/>
                <a:gd name="T61" fmla="*/ 2883 h 5698"/>
                <a:gd name="T62" fmla="*/ 2444 w 3788"/>
                <a:gd name="T63" fmla="*/ 1932 h 5698"/>
                <a:gd name="T64" fmla="*/ 2795 w 3788"/>
                <a:gd name="T65" fmla="*/ 1243 h 5698"/>
                <a:gd name="T66" fmla="*/ 3250 w 3788"/>
                <a:gd name="T67" fmla="*/ 595 h 5698"/>
                <a:gd name="T68" fmla="*/ 3509 w 3788"/>
                <a:gd name="T69" fmla="*/ 290 h 5698"/>
                <a:gd name="T70" fmla="*/ 3646 w 3788"/>
                <a:gd name="T71" fmla="*/ 142 h 5698"/>
                <a:gd name="T72" fmla="*/ 3716 w 3788"/>
                <a:gd name="T73" fmla="*/ 70 h 5698"/>
                <a:gd name="T74" fmla="*/ 3788 w 3788"/>
                <a:gd name="T75" fmla="*/ 0 h 5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88" h="5698">
                  <a:moveTo>
                    <a:pt x="2245" y="2644"/>
                  </a:moveTo>
                  <a:cubicBezTo>
                    <a:pt x="2245" y="2644"/>
                    <a:pt x="2245" y="2644"/>
                    <a:pt x="2245" y="2644"/>
                  </a:cubicBezTo>
                  <a:cubicBezTo>
                    <a:pt x="2245" y="2644"/>
                    <a:pt x="2245" y="2644"/>
                    <a:pt x="2245" y="2644"/>
                  </a:cubicBezTo>
                  <a:cubicBezTo>
                    <a:pt x="2245" y="2644"/>
                    <a:pt x="2245" y="2644"/>
                    <a:pt x="2245" y="2644"/>
                  </a:cubicBezTo>
                  <a:moveTo>
                    <a:pt x="3788" y="0"/>
                  </a:moveTo>
                  <a:cubicBezTo>
                    <a:pt x="3759" y="18"/>
                    <a:pt x="3731" y="36"/>
                    <a:pt x="3703" y="54"/>
                  </a:cubicBezTo>
                  <a:cubicBezTo>
                    <a:pt x="3675" y="73"/>
                    <a:pt x="3647" y="92"/>
                    <a:pt x="3619" y="111"/>
                  </a:cubicBezTo>
                  <a:cubicBezTo>
                    <a:pt x="3563" y="149"/>
                    <a:pt x="3508" y="189"/>
                    <a:pt x="3453" y="229"/>
                  </a:cubicBezTo>
                  <a:cubicBezTo>
                    <a:pt x="3344" y="309"/>
                    <a:pt x="3237" y="393"/>
                    <a:pt x="3133" y="479"/>
                  </a:cubicBezTo>
                  <a:cubicBezTo>
                    <a:pt x="2923" y="653"/>
                    <a:pt x="2722" y="840"/>
                    <a:pt x="2532" y="1042"/>
                  </a:cubicBezTo>
                  <a:cubicBezTo>
                    <a:pt x="2437" y="1143"/>
                    <a:pt x="2346" y="1247"/>
                    <a:pt x="2258" y="1356"/>
                  </a:cubicBezTo>
                  <a:cubicBezTo>
                    <a:pt x="2170" y="1466"/>
                    <a:pt x="2086" y="1579"/>
                    <a:pt x="2007" y="1698"/>
                  </a:cubicBezTo>
                  <a:cubicBezTo>
                    <a:pt x="1975" y="1744"/>
                    <a:pt x="1945" y="1792"/>
                    <a:pt x="1915" y="1840"/>
                  </a:cubicBezTo>
                  <a:cubicBezTo>
                    <a:pt x="1880" y="1784"/>
                    <a:pt x="1844" y="1728"/>
                    <a:pt x="1806" y="1674"/>
                  </a:cubicBezTo>
                  <a:cubicBezTo>
                    <a:pt x="1725" y="1557"/>
                    <a:pt x="1640" y="1445"/>
                    <a:pt x="1550" y="1338"/>
                  </a:cubicBezTo>
                  <a:cubicBezTo>
                    <a:pt x="1461" y="1230"/>
                    <a:pt x="1368" y="1127"/>
                    <a:pt x="1271" y="1028"/>
                  </a:cubicBezTo>
                  <a:cubicBezTo>
                    <a:pt x="1079" y="829"/>
                    <a:pt x="875" y="646"/>
                    <a:pt x="663" y="476"/>
                  </a:cubicBezTo>
                  <a:cubicBezTo>
                    <a:pt x="557" y="391"/>
                    <a:pt x="449" y="309"/>
                    <a:pt x="338" y="230"/>
                  </a:cubicBezTo>
                  <a:cubicBezTo>
                    <a:pt x="283" y="191"/>
                    <a:pt x="227" y="153"/>
                    <a:pt x="171" y="115"/>
                  </a:cubicBezTo>
                  <a:cubicBezTo>
                    <a:pt x="143" y="97"/>
                    <a:pt x="115" y="78"/>
                    <a:pt x="86" y="60"/>
                  </a:cubicBezTo>
                  <a:cubicBezTo>
                    <a:pt x="58" y="42"/>
                    <a:pt x="29" y="24"/>
                    <a:pt x="0" y="7"/>
                  </a:cubicBezTo>
                  <a:cubicBezTo>
                    <a:pt x="26" y="30"/>
                    <a:pt x="50" y="53"/>
                    <a:pt x="74" y="76"/>
                  </a:cubicBezTo>
                  <a:cubicBezTo>
                    <a:pt x="98" y="99"/>
                    <a:pt x="122" y="123"/>
                    <a:pt x="146" y="146"/>
                  </a:cubicBezTo>
                  <a:cubicBezTo>
                    <a:pt x="194" y="194"/>
                    <a:pt x="240" y="242"/>
                    <a:pt x="286" y="290"/>
                  </a:cubicBezTo>
                  <a:cubicBezTo>
                    <a:pt x="378" y="388"/>
                    <a:pt x="467" y="487"/>
                    <a:pt x="552" y="589"/>
                  </a:cubicBezTo>
                  <a:cubicBezTo>
                    <a:pt x="723" y="793"/>
                    <a:pt x="882" y="1006"/>
                    <a:pt x="1024" y="1226"/>
                  </a:cubicBezTo>
                  <a:cubicBezTo>
                    <a:pt x="1165" y="1446"/>
                    <a:pt x="1291" y="1674"/>
                    <a:pt x="1391" y="1907"/>
                  </a:cubicBezTo>
                  <a:cubicBezTo>
                    <a:pt x="1406" y="1942"/>
                    <a:pt x="1625" y="2368"/>
                    <a:pt x="1607" y="2849"/>
                  </a:cubicBezTo>
                  <a:cubicBezTo>
                    <a:pt x="1565" y="3969"/>
                    <a:pt x="1320" y="5698"/>
                    <a:pt x="1917" y="5698"/>
                  </a:cubicBezTo>
                  <a:cubicBezTo>
                    <a:pt x="1923" y="5698"/>
                    <a:pt x="1928" y="5698"/>
                    <a:pt x="1934" y="5698"/>
                  </a:cubicBezTo>
                  <a:cubicBezTo>
                    <a:pt x="2551" y="5666"/>
                    <a:pt x="2290" y="3985"/>
                    <a:pt x="2239" y="2883"/>
                  </a:cubicBezTo>
                  <a:cubicBezTo>
                    <a:pt x="2217" y="2412"/>
                    <a:pt x="2430" y="1967"/>
                    <a:pt x="2444" y="1932"/>
                  </a:cubicBezTo>
                  <a:cubicBezTo>
                    <a:pt x="2539" y="1697"/>
                    <a:pt x="2658" y="1466"/>
                    <a:pt x="2795" y="1243"/>
                  </a:cubicBezTo>
                  <a:cubicBezTo>
                    <a:pt x="2931" y="1020"/>
                    <a:pt x="3084" y="803"/>
                    <a:pt x="3250" y="595"/>
                  </a:cubicBezTo>
                  <a:cubicBezTo>
                    <a:pt x="3333" y="491"/>
                    <a:pt x="3420" y="390"/>
                    <a:pt x="3509" y="290"/>
                  </a:cubicBezTo>
                  <a:cubicBezTo>
                    <a:pt x="3554" y="240"/>
                    <a:pt x="3599" y="191"/>
                    <a:pt x="3646" y="142"/>
                  </a:cubicBezTo>
                  <a:cubicBezTo>
                    <a:pt x="3669" y="118"/>
                    <a:pt x="3692" y="94"/>
                    <a:pt x="3716" y="70"/>
                  </a:cubicBezTo>
                  <a:cubicBezTo>
                    <a:pt x="3740" y="47"/>
                    <a:pt x="3763" y="23"/>
                    <a:pt x="3788" y="0"/>
                  </a:cubicBezTo>
                </a:path>
              </a:pathLst>
            </a:custGeom>
            <a:grpFill/>
            <a:ln>
              <a:noFill/>
            </a:ln>
            <a:effectLst/>
          </p:spPr>
          <p:style>
            <a:lnRef idx="1">
              <a:schemeClr val="accent6"/>
            </a:lnRef>
            <a:fillRef idx="3">
              <a:schemeClr val="accent6"/>
            </a:fillRef>
            <a:effectRef idx="2">
              <a:schemeClr val="accent6"/>
            </a:effectRef>
            <a:fontRef idx="minor">
              <a:schemeClr val="lt1"/>
            </a:fontRef>
          </p:style>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50" name="Oval 69">
              <a:extLst>
                <a:ext uri="{FF2B5EF4-FFF2-40B4-BE49-F238E27FC236}">
                  <a16:creationId xmlns:a16="http://schemas.microsoft.com/office/drawing/2014/main" id="{0955FAE9-457F-4442-83F0-0D7F94B95A3C}"/>
                </a:ext>
              </a:extLst>
            </p:cNvPr>
            <p:cNvSpPr>
              <a:spLocks noChangeArrowheads="1"/>
            </p:cNvSpPr>
            <p:nvPr/>
          </p:nvSpPr>
          <p:spPr bwMode="auto">
            <a:xfrm>
              <a:off x="5801961" y="2968770"/>
              <a:ext cx="586899" cy="595302"/>
            </a:xfrm>
            <a:prstGeom prst="ellipse">
              <a:avLst/>
            </a:prstGeom>
            <a:grpFill/>
            <a:ln>
              <a:noFill/>
            </a:ln>
            <a:effectLst/>
          </p:spPr>
          <p:style>
            <a:lnRef idx="1">
              <a:schemeClr val="accent6"/>
            </a:lnRef>
            <a:fillRef idx="3">
              <a:schemeClr val="accent6"/>
            </a:fillRef>
            <a:effectRef idx="2">
              <a:schemeClr val="accent6"/>
            </a:effectRef>
            <a:fontRef idx="minor">
              <a:schemeClr val="lt1"/>
            </a:fontRef>
          </p:style>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grpSp>
      <p:grpSp>
        <p:nvGrpSpPr>
          <p:cNvPr id="7" name="组合 6">
            <a:extLst>
              <a:ext uri="{FF2B5EF4-FFF2-40B4-BE49-F238E27FC236}">
                <a16:creationId xmlns:a16="http://schemas.microsoft.com/office/drawing/2014/main" id="{26239428-6DE5-47B8-8FA1-B59F7BD52151}"/>
              </a:ext>
            </a:extLst>
          </p:cNvPr>
          <p:cNvGrpSpPr/>
          <p:nvPr/>
        </p:nvGrpSpPr>
        <p:grpSpPr>
          <a:xfrm>
            <a:off x="1280748" y="1054331"/>
            <a:ext cx="3293911" cy="3816563"/>
            <a:chOff x="821835" y="1555555"/>
            <a:chExt cx="3616010" cy="4189766"/>
          </a:xfrm>
        </p:grpSpPr>
        <p:sp>
          <p:nvSpPr>
            <p:cNvPr id="18" name="Rounded Rectangle 31">
              <a:extLst>
                <a:ext uri="{FF2B5EF4-FFF2-40B4-BE49-F238E27FC236}">
                  <a16:creationId xmlns:a16="http://schemas.microsoft.com/office/drawing/2014/main" id="{594FD5FA-02F5-4A22-A77B-706B9DE532AF}"/>
                </a:ext>
              </a:extLst>
            </p:cNvPr>
            <p:cNvSpPr/>
            <p:nvPr/>
          </p:nvSpPr>
          <p:spPr>
            <a:xfrm>
              <a:off x="821835" y="1688415"/>
              <a:ext cx="721040" cy="721040"/>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733" b="1" dirty="0">
                  <a:solidFill>
                    <a:schemeClr val="bg1"/>
                  </a:solidFill>
                  <a:cs typeface="+mn-ea"/>
                  <a:sym typeface="+mn-lt"/>
                </a:rPr>
                <a:t>01</a:t>
              </a:r>
            </a:p>
          </p:txBody>
        </p:sp>
        <p:sp>
          <p:nvSpPr>
            <p:cNvPr id="19" name="TextBox 32">
              <a:extLst>
                <a:ext uri="{FF2B5EF4-FFF2-40B4-BE49-F238E27FC236}">
                  <a16:creationId xmlns:a16="http://schemas.microsoft.com/office/drawing/2014/main" id="{DD81A2FE-2889-4DA9-BCBF-4D3CA66CC61E}"/>
                </a:ext>
              </a:extLst>
            </p:cNvPr>
            <p:cNvSpPr txBox="1"/>
            <p:nvPr/>
          </p:nvSpPr>
          <p:spPr>
            <a:xfrm>
              <a:off x="1542875" y="1555555"/>
              <a:ext cx="2796956" cy="300516"/>
            </a:xfrm>
            <a:prstGeom prst="rect">
              <a:avLst/>
            </a:prstGeom>
            <a:noFill/>
          </p:spPr>
          <p:txBody>
            <a:bodyPr wrap="square" lIns="192000" tIns="0" rIns="0" bIns="0" rtlCol="0" anchor="ctr" anchorCtr="0">
              <a:noAutofit/>
            </a:bodyPr>
            <a:lstStyle/>
            <a:p>
              <a:pPr>
                <a:lnSpc>
                  <a:spcPct val="150000"/>
                </a:lnSpc>
              </a:pPr>
              <a:r>
                <a:rPr lang="zh-CN" altLang="en-US" sz="1600" b="1" dirty="0">
                  <a:solidFill>
                    <a:schemeClr val="bg1">
                      <a:lumMod val="50000"/>
                    </a:schemeClr>
                  </a:solidFill>
                  <a:latin typeface="微软雅黑" panose="020B0503020204020204" pitchFamily="34" charset="-122"/>
                  <a:ea typeface="微软雅黑" panose="020B0503020204020204" pitchFamily="34" charset="-122"/>
                  <a:cs typeface="+mn-ea"/>
                  <a:sym typeface="+mn-lt"/>
                </a:rPr>
                <a:t>Title text presets</a:t>
              </a:r>
              <a:endParaRPr lang="vi-VN" sz="1600" b="1" dirty="0">
                <a:solidFill>
                  <a:schemeClr val="bg1">
                    <a:lumMod val="50000"/>
                  </a:schemeClr>
                </a:solidFill>
                <a:ea typeface="微软雅黑" panose="020B0503020204020204" pitchFamily="34" charset="-122"/>
                <a:cs typeface="+mn-ea"/>
                <a:sym typeface="+mn-lt"/>
              </a:endParaRPr>
            </a:p>
          </p:txBody>
        </p:sp>
        <p:sp>
          <p:nvSpPr>
            <p:cNvPr id="20" name="TextBox 33">
              <a:extLst>
                <a:ext uri="{FF2B5EF4-FFF2-40B4-BE49-F238E27FC236}">
                  <a16:creationId xmlns:a16="http://schemas.microsoft.com/office/drawing/2014/main" id="{5A9F1A3B-D6D8-403C-A9C5-0FA9768E234E}"/>
                </a:ext>
              </a:extLst>
            </p:cNvPr>
            <p:cNvSpPr txBox="1"/>
            <p:nvPr/>
          </p:nvSpPr>
          <p:spPr>
            <a:xfrm>
              <a:off x="1542875" y="1856072"/>
              <a:ext cx="2842568" cy="791166"/>
            </a:xfrm>
            <a:prstGeom prst="rect">
              <a:avLst/>
            </a:prstGeom>
            <a:noFill/>
          </p:spPr>
          <p:txBody>
            <a:bodyPr wrap="square" lIns="192000" tIns="0" rIns="0" bIns="0" rtlCol="0" anchor="ctr" anchorCtr="0">
              <a:noAutofit/>
            </a:bodyPr>
            <a:lstStyle/>
            <a:p>
              <a:pPr>
                <a:lnSpc>
                  <a:spcPct val="150000"/>
                </a:lnSpc>
              </a:pPr>
              <a:r>
                <a:rPr lang="zh-CN" altLang="en-US" sz="1067" dirty="0">
                  <a:solidFill>
                    <a:schemeClr val="bg1">
                      <a:lumMod val="50000"/>
                    </a:schemeClr>
                  </a:solidFill>
                  <a:latin typeface="微软雅黑" panose="020B0503020204020204" pitchFamily="34" charset="-122"/>
                  <a:ea typeface="微软雅黑" panose="020B0503020204020204" pitchFamily="34" charset="-122"/>
                  <a:cs typeface="+mn-ea"/>
                  <a:sym typeface="+mn-lt"/>
                </a:rPr>
                <a:t>This section is displayed as a text layout</a:t>
              </a:r>
            </a:p>
            <a:p>
              <a:pPr>
                <a:lnSpc>
                  <a:spcPct val="150000"/>
                </a:lnSpc>
              </a:pPr>
              <a:r>
                <a:rPr lang="zh-CN" altLang="en-US" sz="1067" dirty="0">
                  <a:solidFill>
                    <a:schemeClr val="bg1">
                      <a:lumMod val="50000"/>
                    </a:schemeClr>
                  </a:solidFill>
                  <a:latin typeface="微软雅黑" panose="020B0503020204020204" pitchFamily="34" charset="-122"/>
                  <a:ea typeface="微软雅黑" panose="020B0503020204020204" pitchFamily="34" charset="-122"/>
                  <a:cs typeface="+mn-ea"/>
                  <a:sym typeface="+mn-lt"/>
                </a:rPr>
                <a:t>(Theme font is recommended)</a:t>
              </a:r>
              <a:endParaRPr lang="en-US" sz="1067"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1" name="Rounded Rectangle 34">
              <a:extLst>
                <a:ext uri="{FF2B5EF4-FFF2-40B4-BE49-F238E27FC236}">
                  <a16:creationId xmlns:a16="http://schemas.microsoft.com/office/drawing/2014/main" id="{C70F129B-9D72-48C7-99DF-386645AAA73C}"/>
                </a:ext>
              </a:extLst>
            </p:cNvPr>
            <p:cNvSpPr/>
            <p:nvPr/>
          </p:nvSpPr>
          <p:spPr>
            <a:xfrm>
              <a:off x="821835" y="3238559"/>
              <a:ext cx="721040" cy="721040"/>
            </a:xfrm>
            <a:prstGeom prst="ellipse">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733" b="1" dirty="0">
                  <a:solidFill>
                    <a:schemeClr val="bg1"/>
                  </a:solidFill>
                  <a:cs typeface="+mn-ea"/>
                  <a:sym typeface="+mn-lt"/>
                </a:rPr>
                <a:t>03</a:t>
              </a:r>
            </a:p>
          </p:txBody>
        </p:sp>
        <p:sp>
          <p:nvSpPr>
            <p:cNvPr id="22" name="TextBox 35">
              <a:extLst>
                <a:ext uri="{FF2B5EF4-FFF2-40B4-BE49-F238E27FC236}">
                  <a16:creationId xmlns:a16="http://schemas.microsoft.com/office/drawing/2014/main" id="{9734F18F-8E84-4BD0-BFA0-1659D65BA231}"/>
                </a:ext>
              </a:extLst>
            </p:cNvPr>
            <p:cNvSpPr txBox="1"/>
            <p:nvPr/>
          </p:nvSpPr>
          <p:spPr>
            <a:xfrm>
              <a:off x="1542875" y="3053981"/>
              <a:ext cx="2626489" cy="352234"/>
            </a:xfrm>
            <a:prstGeom prst="rect">
              <a:avLst/>
            </a:prstGeom>
            <a:noFill/>
          </p:spPr>
          <p:txBody>
            <a:bodyPr wrap="square" lIns="192000" tIns="0" rIns="0" bIns="0" rtlCol="0" anchor="ctr" anchorCtr="0">
              <a:noAutofit/>
            </a:bodyPr>
            <a:lstStyle/>
            <a:p>
              <a:pPr>
                <a:lnSpc>
                  <a:spcPct val="150000"/>
                </a:lnSpc>
              </a:pPr>
              <a:r>
                <a:rPr lang="zh-CN" altLang="en-US" sz="1600" b="1" dirty="0">
                  <a:solidFill>
                    <a:schemeClr val="bg1">
                      <a:lumMod val="50000"/>
                    </a:schemeClr>
                  </a:solidFill>
                  <a:latin typeface="微软雅黑" panose="020B0503020204020204" pitchFamily="34" charset="-122"/>
                  <a:ea typeface="微软雅黑" panose="020B0503020204020204" pitchFamily="34" charset="-122"/>
                  <a:cs typeface="+mn-ea"/>
                  <a:sym typeface="+mn-lt"/>
                </a:rPr>
                <a:t>Title text presets</a:t>
              </a:r>
              <a:endParaRPr lang="vi-VN" sz="1600" b="1" dirty="0">
                <a:solidFill>
                  <a:schemeClr val="bg1">
                    <a:lumMod val="50000"/>
                  </a:schemeClr>
                </a:solidFill>
                <a:ea typeface="微软雅黑" panose="020B0503020204020204" pitchFamily="34" charset="-122"/>
                <a:cs typeface="+mn-ea"/>
                <a:sym typeface="+mn-lt"/>
              </a:endParaRPr>
            </a:p>
          </p:txBody>
        </p:sp>
        <p:sp>
          <p:nvSpPr>
            <p:cNvPr id="23" name="TextBox 36">
              <a:extLst>
                <a:ext uri="{FF2B5EF4-FFF2-40B4-BE49-F238E27FC236}">
                  <a16:creationId xmlns:a16="http://schemas.microsoft.com/office/drawing/2014/main" id="{B8E8B2D9-EA62-4413-94B9-FC520753269C}"/>
                </a:ext>
              </a:extLst>
            </p:cNvPr>
            <p:cNvSpPr txBox="1"/>
            <p:nvPr/>
          </p:nvSpPr>
          <p:spPr>
            <a:xfrm>
              <a:off x="1542875" y="3406217"/>
              <a:ext cx="2842568" cy="791166"/>
            </a:xfrm>
            <a:prstGeom prst="rect">
              <a:avLst/>
            </a:prstGeom>
            <a:noFill/>
          </p:spPr>
          <p:txBody>
            <a:bodyPr wrap="square" lIns="192000" tIns="0" rIns="0" bIns="0" rtlCol="0" anchor="ctr" anchorCtr="0">
              <a:noAutofit/>
            </a:bodyPr>
            <a:lstStyle/>
            <a:p>
              <a:pPr>
                <a:lnSpc>
                  <a:spcPct val="150000"/>
                </a:lnSpc>
              </a:pPr>
              <a:r>
                <a:rPr lang="zh-CN" altLang="en-US" sz="1067">
                  <a:solidFill>
                    <a:schemeClr val="bg1">
                      <a:lumMod val="50000"/>
                    </a:schemeClr>
                  </a:solidFill>
                  <a:latin typeface="微软雅黑" panose="020B0503020204020204" pitchFamily="34" charset="-122"/>
                  <a:ea typeface="微软雅黑" panose="020B0503020204020204" pitchFamily="34" charset="-122"/>
                  <a:cs typeface="+mn-ea"/>
                  <a:sym typeface="+mn-lt"/>
                </a:rPr>
                <a:t>This section is displayed as a text layout</a:t>
              </a:r>
            </a:p>
            <a:p>
              <a:pPr>
                <a:lnSpc>
                  <a:spcPct val="150000"/>
                </a:lnSpc>
              </a:pPr>
              <a:r>
                <a:rPr lang="zh-CN" altLang="en-US" sz="1067">
                  <a:solidFill>
                    <a:schemeClr val="bg1">
                      <a:lumMod val="50000"/>
                    </a:schemeClr>
                  </a:solidFill>
                  <a:latin typeface="微软雅黑" panose="020B0503020204020204" pitchFamily="34" charset="-122"/>
                  <a:ea typeface="微软雅黑" panose="020B0503020204020204" pitchFamily="34" charset="-122"/>
                  <a:cs typeface="+mn-ea"/>
                  <a:sym typeface="+mn-lt"/>
                </a:rPr>
                <a:t>(Theme font is recommended)</a:t>
              </a:r>
              <a:endParaRPr lang="en-US" sz="1067"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4" name="Rounded Rectangle 37">
              <a:extLst>
                <a:ext uri="{FF2B5EF4-FFF2-40B4-BE49-F238E27FC236}">
                  <a16:creationId xmlns:a16="http://schemas.microsoft.com/office/drawing/2014/main" id="{AFDADED7-E870-4E6E-8D85-A93E01004AAB}"/>
                </a:ext>
              </a:extLst>
            </p:cNvPr>
            <p:cNvSpPr/>
            <p:nvPr/>
          </p:nvSpPr>
          <p:spPr>
            <a:xfrm>
              <a:off x="821835" y="4786498"/>
              <a:ext cx="721040" cy="721040"/>
            </a:xfrm>
            <a:prstGeom prst="ellipse">
              <a:avLst/>
            </a:prstGeom>
            <a:solidFill>
              <a:schemeClr val="accent5"/>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733" b="1" dirty="0">
                  <a:solidFill>
                    <a:schemeClr val="bg1"/>
                  </a:solidFill>
                  <a:cs typeface="+mn-ea"/>
                  <a:sym typeface="+mn-lt"/>
                </a:rPr>
                <a:t>05</a:t>
              </a:r>
            </a:p>
          </p:txBody>
        </p:sp>
        <p:sp>
          <p:nvSpPr>
            <p:cNvPr id="25" name="TextBox 38">
              <a:extLst>
                <a:ext uri="{FF2B5EF4-FFF2-40B4-BE49-F238E27FC236}">
                  <a16:creationId xmlns:a16="http://schemas.microsoft.com/office/drawing/2014/main" id="{0F75E5FD-248F-4178-B2C6-58A901B05BEE}"/>
                </a:ext>
              </a:extLst>
            </p:cNvPr>
            <p:cNvSpPr txBox="1"/>
            <p:nvPr/>
          </p:nvSpPr>
          <p:spPr>
            <a:xfrm>
              <a:off x="1542875" y="4548714"/>
              <a:ext cx="2894970" cy="405441"/>
            </a:xfrm>
            <a:prstGeom prst="rect">
              <a:avLst/>
            </a:prstGeom>
            <a:noFill/>
          </p:spPr>
          <p:txBody>
            <a:bodyPr wrap="square" lIns="192000" tIns="0" rIns="0" bIns="0" rtlCol="0" anchor="ctr" anchorCtr="0">
              <a:noAutofit/>
            </a:bodyPr>
            <a:lstStyle/>
            <a:p>
              <a:pPr>
                <a:lnSpc>
                  <a:spcPct val="150000"/>
                </a:lnSpc>
              </a:pPr>
              <a:r>
                <a:rPr lang="zh-CN" altLang="en-US" sz="1600" b="1" dirty="0">
                  <a:solidFill>
                    <a:schemeClr val="bg1">
                      <a:lumMod val="50000"/>
                    </a:schemeClr>
                  </a:solidFill>
                  <a:latin typeface="微软雅黑" panose="020B0503020204020204" pitchFamily="34" charset="-122"/>
                  <a:ea typeface="微软雅黑" panose="020B0503020204020204" pitchFamily="34" charset="-122"/>
                  <a:cs typeface="+mn-ea"/>
                  <a:sym typeface="+mn-lt"/>
                </a:rPr>
                <a:t>Title text presets</a:t>
              </a:r>
              <a:endParaRPr lang="vi-VN" sz="1600" b="1" dirty="0">
                <a:solidFill>
                  <a:schemeClr val="bg1">
                    <a:lumMod val="50000"/>
                  </a:schemeClr>
                </a:solidFill>
                <a:ea typeface="微软雅黑" panose="020B0503020204020204" pitchFamily="34" charset="-122"/>
                <a:cs typeface="+mn-ea"/>
                <a:sym typeface="+mn-lt"/>
              </a:endParaRPr>
            </a:p>
          </p:txBody>
        </p:sp>
        <p:sp>
          <p:nvSpPr>
            <p:cNvPr id="26" name="TextBox 39">
              <a:extLst>
                <a:ext uri="{FF2B5EF4-FFF2-40B4-BE49-F238E27FC236}">
                  <a16:creationId xmlns:a16="http://schemas.microsoft.com/office/drawing/2014/main" id="{4159F2E9-D8AA-46CF-B7C3-4906CED908D9}"/>
                </a:ext>
              </a:extLst>
            </p:cNvPr>
            <p:cNvSpPr txBox="1"/>
            <p:nvPr/>
          </p:nvSpPr>
          <p:spPr>
            <a:xfrm>
              <a:off x="1542875" y="4954155"/>
              <a:ext cx="2842568" cy="791166"/>
            </a:xfrm>
            <a:prstGeom prst="rect">
              <a:avLst/>
            </a:prstGeom>
            <a:noFill/>
          </p:spPr>
          <p:txBody>
            <a:bodyPr wrap="square" lIns="192000" tIns="0" rIns="0" bIns="0" rtlCol="0" anchor="ctr" anchorCtr="0">
              <a:noAutofit/>
            </a:bodyPr>
            <a:lstStyle/>
            <a:p>
              <a:pPr>
                <a:lnSpc>
                  <a:spcPct val="150000"/>
                </a:lnSpc>
              </a:pPr>
              <a:r>
                <a:rPr lang="zh-CN" altLang="en-US" sz="1067" dirty="0">
                  <a:solidFill>
                    <a:schemeClr val="bg1">
                      <a:lumMod val="50000"/>
                    </a:schemeClr>
                  </a:solidFill>
                  <a:latin typeface="微软雅黑" panose="020B0503020204020204" pitchFamily="34" charset="-122"/>
                  <a:ea typeface="微软雅黑" panose="020B0503020204020204" pitchFamily="34" charset="-122"/>
                  <a:cs typeface="+mn-ea"/>
                  <a:sym typeface="+mn-lt"/>
                </a:rPr>
                <a:t>This section is displayed as a text layout</a:t>
              </a:r>
            </a:p>
            <a:p>
              <a:pPr>
                <a:lnSpc>
                  <a:spcPct val="150000"/>
                </a:lnSpc>
              </a:pPr>
              <a:r>
                <a:rPr lang="zh-CN" altLang="en-US" sz="1067" dirty="0">
                  <a:solidFill>
                    <a:schemeClr val="bg1">
                      <a:lumMod val="50000"/>
                    </a:schemeClr>
                  </a:solidFill>
                  <a:latin typeface="微软雅黑" panose="020B0503020204020204" pitchFamily="34" charset="-122"/>
                  <a:ea typeface="微软雅黑" panose="020B0503020204020204" pitchFamily="34" charset="-122"/>
                  <a:cs typeface="+mn-ea"/>
                  <a:sym typeface="+mn-lt"/>
                </a:rPr>
                <a:t>(Theme font is recommended)</a:t>
              </a:r>
              <a:endParaRPr lang="en-US" sz="1067"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8" name="组合 7">
            <a:extLst>
              <a:ext uri="{FF2B5EF4-FFF2-40B4-BE49-F238E27FC236}">
                <a16:creationId xmlns:a16="http://schemas.microsoft.com/office/drawing/2014/main" id="{0B14E0E9-5932-4985-957F-34A4A042E5D3}"/>
              </a:ext>
            </a:extLst>
          </p:cNvPr>
          <p:cNvGrpSpPr/>
          <p:nvPr/>
        </p:nvGrpSpPr>
        <p:grpSpPr>
          <a:xfrm>
            <a:off x="7804125" y="1142807"/>
            <a:ext cx="3107129" cy="3728087"/>
            <a:chOff x="7983106" y="1652683"/>
            <a:chExt cx="3410963" cy="4092638"/>
          </a:xfrm>
        </p:grpSpPr>
        <p:sp>
          <p:nvSpPr>
            <p:cNvPr id="9" name="Rounded Rectangle 40">
              <a:extLst>
                <a:ext uri="{FF2B5EF4-FFF2-40B4-BE49-F238E27FC236}">
                  <a16:creationId xmlns:a16="http://schemas.microsoft.com/office/drawing/2014/main" id="{EA431CB8-D51C-4BD1-83D3-A7B614CCACD9}"/>
                </a:ext>
              </a:extLst>
            </p:cNvPr>
            <p:cNvSpPr/>
            <p:nvPr/>
          </p:nvSpPr>
          <p:spPr>
            <a:xfrm flipH="1">
              <a:off x="10673029" y="1688415"/>
              <a:ext cx="721040" cy="721040"/>
            </a:xfrm>
            <a:prstGeom prst="ellipse">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733" b="1">
                  <a:solidFill>
                    <a:schemeClr val="bg1"/>
                  </a:solidFill>
                  <a:cs typeface="+mn-ea"/>
                  <a:sym typeface="+mn-lt"/>
                </a:rPr>
                <a:t>02</a:t>
              </a:r>
            </a:p>
          </p:txBody>
        </p:sp>
        <p:sp>
          <p:nvSpPr>
            <p:cNvPr id="10" name="TextBox 41">
              <a:extLst>
                <a:ext uri="{FF2B5EF4-FFF2-40B4-BE49-F238E27FC236}">
                  <a16:creationId xmlns:a16="http://schemas.microsoft.com/office/drawing/2014/main" id="{9E4C20FF-6E23-4AEA-A348-EE698E57DC60}"/>
                </a:ext>
              </a:extLst>
            </p:cNvPr>
            <p:cNvSpPr txBox="1"/>
            <p:nvPr/>
          </p:nvSpPr>
          <p:spPr>
            <a:xfrm flipH="1">
              <a:off x="8209472" y="1652683"/>
              <a:ext cx="2463557" cy="203389"/>
            </a:xfrm>
            <a:prstGeom prst="rect">
              <a:avLst/>
            </a:prstGeom>
            <a:noFill/>
          </p:spPr>
          <p:txBody>
            <a:bodyPr wrap="square" lIns="0" tIns="0" rIns="192000" bIns="0" rtlCol="0" anchor="ctr" anchorCtr="0">
              <a:noAutofit/>
            </a:bodyPr>
            <a:lstStyle/>
            <a:p>
              <a:pPr algn="r">
                <a:lnSpc>
                  <a:spcPct val="150000"/>
                </a:lnSpc>
              </a:pPr>
              <a:r>
                <a:rPr lang="zh-CN" altLang="en-US" sz="1600" b="1" dirty="0">
                  <a:solidFill>
                    <a:schemeClr val="bg1">
                      <a:lumMod val="50000"/>
                    </a:schemeClr>
                  </a:solidFill>
                  <a:latin typeface="微软雅黑" panose="020B0503020204020204" pitchFamily="34" charset="-122"/>
                  <a:ea typeface="微软雅黑" panose="020B0503020204020204" pitchFamily="34" charset="-122"/>
                  <a:cs typeface="+mn-ea"/>
                  <a:sym typeface="+mn-lt"/>
                </a:rPr>
                <a:t>Title text presets</a:t>
              </a:r>
              <a:endParaRPr lang="vi-VN" sz="1600" b="1" dirty="0">
                <a:solidFill>
                  <a:schemeClr val="bg1">
                    <a:lumMod val="50000"/>
                  </a:schemeClr>
                </a:solidFill>
                <a:ea typeface="微软雅黑" panose="020B0503020204020204" pitchFamily="34" charset="-122"/>
                <a:cs typeface="+mn-ea"/>
                <a:sym typeface="+mn-lt"/>
              </a:endParaRPr>
            </a:p>
          </p:txBody>
        </p:sp>
        <p:sp>
          <p:nvSpPr>
            <p:cNvPr id="11" name="TextBox 42">
              <a:extLst>
                <a:ext uri="{FF2B5EF4-FFF2-40B4-BE49-F238E27FC236}">
                  <a16:creationId xmlns:a16="http://schemas.microsoft.com/office/drawing/2014/main" id="{EB1989DE-A626-4B01-91E8-6A96EB00EF74}"/>
                </a:ext>
              </a:extLst>
            </p:cNvPr>
            <p:cNvSpPr txBox="1"/>
            <p:nvPr/>
          </p:nvSpPr>
          <p:spPr>
            <a:xfrm flipH="1">
              <a:off x="7983106" y="1856072"/>
              <a:ext cx="2689921" cy="791166"/>
            </a:xfrm>
            <a:prstGeom prst="rect">
              <a:avLst/>
            </a:prstGeom>
            <a:noFill/>
          </p:spPr>
          <p:txBody>
            <a:bodyPr wrap="square" lIns="0" tIns="0" rIns="192000" bIns="0" rtlCol="0" anchor="ctr" anchorCtr="0">
              <a:noAutofit/>
            </a:bodyPr>
            <a:lstStyle/>
            <a:p>
              <a:pPr algn="r">
                <a:lnSpc>
                  <a:spcPct val="150000"/>
                </a:lnSpc>
              </a:pPr>
              <a:r>
                <a:rPr lang="zh-CN" altLang="en-US" sz="933" dirty="0">
                  <a:solidFill>
                    <a:schemeClr val="bg1">
                      <a:lumMod val="50000"/>
                    </a:schemeClr>
                  </a:solidFill>
                  <a:latin typeface="微软雅黑" panose="020B0503020204020204" pitchFamily="34" charset="-122"/>
                  <a:ea typeface="微软雅黑" panose="020B0503020204020204" pitchFamily="34" charset="-122"/>
                  <a:cs typeface="+mn-ea"/>
                  <a:sym typeface="+mn-lt"/>
                </a:rPr>
                <a:t>This section is displayed as a text layout</a:t>
              </a:r>
            </a:p>
            <a:p>
              <a:pPr algn="r">
                <a:lnSpc>
                  <a:spcPct val="150000"/>
                </a:lnSpc>
              </a:pPr>
              <a:r>
                <a:rPr lang="zh-CN" altLang="en-US" sz="933" dirty="0">
                  <a:solidFill>
                    <a:schemeClr val="bg1">
                      <a:lumMod val="50000"/>
                    </a:schemeClr>
                  </a:solidFill>
                  <a:latin typeface="微软雅黑" panose="020B0503020204020204" pitchFamily="34" charset="-122"/>
                  <a:ea typeface="微软雅黑" panose="020B0503020204020204" pitchFamily="34" charset="-122"/>
                  <a:cs typeface="+mn-ea"/>
                  <a:sym typeface="+mn-lt"/>
                </a:rPr>
                <a:t>(Theme font is recommended)</a:t>
              </a:r>
              <a:endParaRPr lang="en-US" sz="933"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2" name="Rounded Rectangle 43">
              <a:extLst>
                <a:ext uri="{FF2B5EF4-FFF2-40B4-BE49-F238E27FC236}">
                  <a16:creationId xmlns:a16="http://schemas.microsoft.com/office/drawing/2014/main" id="{AB4570EE-0422-446F-9149-688ABCA53A7A}"/>
                </a:ext>
              </a:extLst>
            </p:cNvPr>
            <p:cNvSpPr/>
            <p:nvPr/>
          </p:nvSpPr>
          <p:spPr>
            <a:xfrm flipH="1">
              <a:off x="10673029" y="3238559"/>
              <a:ext cx="721040" cy="721040"/>
            </a:xfrm>
            <a:prstGeom prst="ellipse">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733" b="1" dirty="0">
                  <a:solidFill>
                    <a:schemeClr val="bg1"/>
                  </a:solidFill>
                  <a:cs typeface="+mn-ea"/>
                  <a:sym typeface="+mn-lt"/>
                </a:rPr>
                <a:t>04</a:t>
              </a:r>
            </a:p>
          </p:txBody>
        </p:sp>
        <p:sp>
          <p:nvSpPr>
            <p:cNvPr id="13" name="TextBox 44">
              <a:extLst>
                <a:ext uri="{FF2B5EF4-FFF2-40B4-BE49-F238E27FC236}">
                  <a16:creationId xmlns:a16="http://schemas.microsoft.com/office/drawing/2014/main" id="{B7DEC61F-09E7-473F-AF18-C79C41A1CF36}"/>
                </a:ext>
              </a:extLst>
            </p:cNvPr>
            <p:cNvSpPr txBox="1"/>
            <p:nvPr/>
          </p:nvSpPr>
          <p:spPr>
            <a:xfrm flipH="1">
              <a:off x="8319254" y="3176803"/>
              <a:ext cx="2260601" cy="229413"/>
            </a:xfrm>
            <a:prstGeom prst="rect">
              <a:avLst/>
            </a:prstGeom>
            <a:noFill/>
          </p:spPr>
          <p:txBody>
            <a:bodyPr wrap="square" lIns="0" tIns="0" rIns="192000" bIns="0" rtlCol="0" anchor="ctr" anchorCtr="0">
              <a:noAutofit/>
            </a:bodyPr>
            <a:lstStyle/>
            <a:p>
              <a:pPr algn="r">
                <a:lnSpc>
                  <a:spcPct val="150000"/>
                </a:lnSpc>
              </a:pPr>
              <a:r>
                <a:rPr lang="zh-CN" altLang="en-US" sz="1600" b="1" dirty="0">
                  <a:solidFill>
                    <a:schemeClr val="bg1">
                      <a:lumMod val="50000"/>
                    </a:schemeClr>
                  </a:solidFill>
                  <a:latin typeface="微软雅黑" panose="020B0503020204020204" pitchFamily="34" charset="-122"/>
                  <a:ea typeface="微软雅黑" panose="020B0503020204020204" pitchFamily="34" charset="-122"/>
                  <a:cs typeface="+mn-ea"/>
                  <a:sym typeface="+mn-lt"/>
                </a:rPr>
                <a:t>Title text presets</a:t>
              </a:r>
              <a:endParaRPr lang="vi-VN" sz="1600" b="1" dirty="0">
                <a:solidFill>
                  <a:schemeClr val="bg1">
                    <a:lumMod val="50000"/>
                  </a:schemeClr>
                </a:solidFill>
                <a:ea typeface="微软雅黑" panose="020B0503020204020204" pitchFamily="34" charset="-122"/>
                <a:cs typeface="+mn-ea"/>
                <a:sym typeface="+mn-lt"/>
              </a:endParaRPr>
            </a:p>
          </p:txBody>
        </p:sp>
        <p:sp>
          <p:nvSpPr>
            <p:cNvPr id="14" name="TextBox 45">
              <a:extLst>
                <a:ext uri="{FF2B5EF4-FFF2-40B4-BE49-F238E27FC236}">
                  <a16:creationId xmlns:a16="http://schemas.microsoft.com/office/drawing/2014/main" id="{91355029-8A4F-4FFB-A56F-BAA94C676B47}"/>
                </a:ext>
              </a:extLst>
            </p:cNvPr>
            <p:cNvSpPr txBox="1"/>
            <p:nvPr/>
          </p:nvSpPr>
          <p:spPr>
            <a:xfrm flipH="1">
              <a:off x="7983106" y="3406217"/>
              <a:ext cx="2689921" cy="791166"/>
            </a:xfrm>
            <a:prstGeom prst="rect">
              <a:avLst/>
            </a:prstGeom>
            <a:noFill/>
          </p:spPr>
          <p:txBody>
            <a:bodyPr wrap="square" lIns="0" tIns="0" rIns="192000" bIns="0" rtlCol="0" anchor="ctr" anchorCtr="0">
              <a:noAutofit/>
            </a:bodyPr>
            <a:lstStyle/>
            <a:p>
              <a:pPr algn="r">
                <a:lnSpc>
                  <a:spcPct val="150000"/>
                </a:lnSpc>
              </a:pPr>
              <a:r>
                <a:rPr lang="zh-CN" altLang="en-US" sz="933">
                  <a:solidFill>
                    <a:schemeClr val="bg1">
                      <a:lumMod val="50000"/>
                    </a:schemeClr>
                  </a:solidFill>
                  <a:latin typeface="微软雅黑" panose="020B0503020204020204" pitchFamily="34" charset="-122"/>
                  <a:ea typeface="微软雅黑" panose="020B0503020204020204" pitchFamily="34" charset="-122"/>
                  <a:cs typeface="+mn-ea"/>
                  <a:sym typeface="+mn-lt"/>
                </a:rPr>
                <a:t>This section is displayed as a text layout</a:t>
              </a:r>
            </a:p>
            <a:p>
              <a:pPr algn="r">
                <a:lnSpc>
                  <a:spcPct val="150000"/>
                </a:lnSpc>
              </a:pPr>
              <a:r>
                <a:rPr lang="zh-CN" altLang="en-US" sz="933">
                  <a:solidFill>
                    <a:schemeClr val="bg1">
                      <a:lumMod val="50000"/>
                    </a:schemeClr>
                  </a:solidFill>
                  <a:latin typeface="微软雅黑" panose="020B0503020204020204" pitchFamily="34" charset="-122"/>
                  <a:ea typeface="微软雅黑" panose="020B0503020204020204" pitchFamily="34" charset="-122"/>
                  <a:cs typeface="+mn-ea"/>
                  <a:sym typeface="+mn-lt"/>
                </a:rPr>
                <a:t>(Theme font is recommended)</a:t>
              </a:r>
              <a:endParaRPr lang="en-US" sz="933"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5" name="Rounded Rectangle 46">
              <a:extLst>
                <a:ext uri="{FF2B5EF4-FFF2-40B4-BE49-F238E27FC236}">
                  <a16:creationId xmlns:a16="http://schemas.microsoft.com/office/drawing/2014/main" id="{7302B2BA-D1FB-4239-9AD3-026BEA078F97}"/>
                </a:ext>
              </a:extLst>
            </p:cNvPr>
            <p:cNvSpPr/>
            <p:nvPr/>
          </p:nvSpPr>
          <p:spPr>
            <a:xfrm flipH="1">
              <a:off x="10673029" y="4786498"/>
              <a:ext cx="721040" cy="721040"/>
            </a:xfrm>
            <a:prstGeom prst="ellipse">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733" b="1">
                  <a:solidFill>
                    <a:schemeClr val="bg1"/>
                  </a:solidFill>
                  <a:cs typeface="+mn-ea"/>
                  <a:sym typeface="+mn-lt"/>
                </a:rPr>
                <a:t>06</a:t>
              </a:r>
            </a:p>
          </p:txBody>
        </p:sp>
        <p:sp>
          <p:nvSpPr>
            <p:cNvPr id="16" name="TextBox 47">
              <a:extLst>
                <a:ext uri="{FF2B5EF4-FFF2-40B4-BE49-F238E27FC236}">
                  <a16:creationId xmlns:a16="http://schemas.microsoft.com/office/drawing/2014/main" id="{76E8E71D-C132-416C-ACF0-D7F5CEF11BDD}"/>
                </a:ext>
              </a:extLst>
            </p:cNvPr>
            <p:cNvSpPr txBox="1"/>
            <p:nvPr/>
          </p:nvSpPr>
          <p:spPr>
            <a:xfrm flipH="1">
              <a:off x="8516413" y="4718577"/>
              <a:ext cx="2156616" cy="235578"/>
            </a:xfrm>
            <a:prstGeom prst="rect">
              <a:avLst/>
            </a:prstGeom>
            <a:noFill/>
          </p:spPr>
          <p:txBody>
            <a:bodyPr wrap="square" lIns="0" tIns="0" rIns="192000" bIns="0" rtlCol="0" anchor="ctr" anchorCtr="0">
              <a:noAutofit/>
            </a:bodyPr>
            <a:lstStyle/>
            <a:p>
              <a:pPr algn="r">
                <a:lnSpc>
                  <a:spcPct val="150000"/>
                </a:lnSpc>
              </a:pPr>
              <a:r>
                <a:rPr lang="zh-CN" altLang="en-US" sz="1600" b="1" dirty="0">
                  <a:solidFill>
                    <a:schemeClr val="bg1">
                      <a:lumMod val="50000"/>
                    </a:schemeClr>
                  </a:solidFill>
                  <a:latin typeface="微软雅黑" panose="020B0503020204020204" pitchFamily="34" charset="-122"/>
                  <a:ea typeface="微软雅黑" panose="020B0503020204020204" pitchFamily="34" charset="-122"/>
                  <a:cs typeface="+mn-ea"/>
                  <a:sym typeface="+mn-lt"/>
                </a:rPr>
                <a:t>Title text presets</a:t>
              </a:r>
              <a:endParaRPr lang="vi-VN" sz="1600" b="1" dirty="0">
                <a:solidFill>
                  <a:schemeClr val="bg1">
                    <a:lumMod val="50000"/>
                  </a:schemeClr>
                </a:solidFill>
                <a:ea typeface="微软雅黑" panose="020B0503020204020204" pitchFamily="34" charset="-122"/>
                <a:cs typeface="+mn-ea"/>
                <a:sym typeface="+mn-lt"/>
              </a:endParaRPr>
            </a:p>
          </p:txBody>
        </p:sp>
        <p:sp>
          <p:nvSpPr>
            <p:cNvPr id="17" name="TextBox 48">
              <a:extLst>
                <a:ext uri="{FF2B5EF4-FFF2-40B4-BE49-F238E27FC236}">
                  <a16:creationId xmlns:a16="http://schemas.microsoft.com/office/drawing/2014/main" id="{B30C3005-F285-4B9F-921D-C17FEED97871}"/>
                </a:ext>
              </a:extLst>
            </p:cNvPr>
            <p:cNvSpPr txBox="1"/>
            <p:nvPr/>
          </p:nvSpPr>
          <p:spPr>
            <a:xfrm flipH="1">
              <a:off x="7983106" y="4954155"/>
              <a:ext cx="2689921" cy="791166"/>
            </a:xfrm>
            <a:prstGeom prst="rect">
              <a:avLst/>
            </a:prstGeom>
            <a:noFill/>
          </p:spPr>
          <p:txBody>
            <a:bodyPr wrap="square" lIns="0" tIns="0" rIns="192000" bIns="0" rtlCol="0" anchor="ctr" anchorCtr="0">
              <a:noAutofit/>
            </a:bodyPr>
            <a:lstStyle/>
            <a:p>
              <a:pPr algn="r">
                <a:lnSpc>
                  <a:spcPct val="150000"/>
                </a:lnSpc>
              </a:pPr>
              <a:r>
                <a:rPr lang="zh-CN" altLang="en-US" sz="933" dirty="0">
                  <a:solidFill>
                    <a:schemeClr val="bg1">
                      <a:lumMod val="50000"/>
                    </a:schemeClr>
                  </a:solidFill>
                  <a:latin typeface="微软雅黑" panose="020B0503020204020204" pitchFamily="34" charset="-122"/>
                  <a:ea typeface="微软雅黑" panose="020B0503020204020204" pitchFamily="34" charset="-122"/>
                  <a:cs typeface="+mn-ea"/>
                  <a:sym typeface="+mn-lt"/>
                </a:rPr>
                <a:t>This section is displayed as a text layout</a:t>
              </a:r>
            </a:p>
            <a:p>
              <a:pPr algn="r">
                <a:lnSpc>
                  <a:spcPct val="150000"/>
                </a:lnSpc>
              </a:pPr>
              <a:r>
                <a:rPr lang="zh-CN" altLang="en-US" sz="933" dirty="0">
                  <a:solidFill>
                    <a:schemeClr val="bg1">
                      <a:lumMod val="50000"/>
                    </a:schemeClr>
                  </a:solidFill>
                  <a:latin typeface="微软雅黑" panose="020B0503020204020204" pitchFamily="34" charset="-122"/>
                  <a:ea typeface="微软雅黑" panose="020B0503020204020204" pitchFamily="34" charset="-122"/>
                  <a:cs typeface="+mn-ea"/>
                  <a:sym typeface="+mn-lt"/>
                </a:rPr>
                <a:t>(Theme font is recommended)</a:t>
              </a:r>
              <a:endParaRPr lang="en-US" sz="933"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spTree>
    <p:extLst>
      <p:ext uri="{BB962C8B-B14F-4D97-AF65-F5344CB8AC3E}">
        <p14:creationId xmlns:p14="http://schemas.microsoft.com/office/powerpoint/2010/main" val="1063775609"/>
      </p:ext>
    </p:extLst>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a14="http://schemas.microsoft.com/office/drawing/2010/main" xmlns:a16="http://schemas.microsoft.com/office/drawing/2014/main"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1" name="Straight Connector 400"/>
          <p:cNvCxnSpPr/>
          <p:nvPr/>
        </p:nvCxnSpPr>
        <p:spPr>
          <a:xfrm>
            <a:off x="0" y="6461098"/>
            <a:ext cx="12192000" cy="0"/>
          </a:xfrm>
          <a:prstGeom prst="line">
            <a:avLst/>
          </a:prstGeom>
          <a:ln w="12700">
            <a:solidFill>
              <a:schemeClr val="bg1">
                <a:lumMod val="65000"/>
              </a:schemeClr>
            </a:solidFill>
            <a:prstDash val="sysDot"/>
            <a:headEnd type="none" w="med" len="med"/>
            <a:tailEnd type="none"/>
          </a:ln>
        </p:spPr>
        <p:style>
          <a:lnRef idx="1">
            <a:schemeClr val="accent1"/>
          </a:lnRef>
          <a:fillRef idx="0">
            <a:schemeClr val="accent1"/>
          </a:fillRef>
          <a:effectRef idx="0">
            <a:schemeClr val="accent1"/>
          </a:effectRef>
          <a:fontRef idx="minor">
            <a:schemeClr val="tx1"/>
          </a:fontRef>
        </p:style>
      </p:cxnSp>
      <p:sp>
        <p:nvSpPr>
          <p:cNvPr id="29" name="Flowchart: Off-page Connector 28"/>
          <p:cNvSpPr/>
          <p:nvPr/>
        </p:nvSpPr>
        <p:spPr>
          <a:xfrm>
            <a:off x="11598254" y="6247600"/>
            <a:ext cx="377372" cy="420914"/>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sp>
        <p:nvSpPr>
          <p:cNvPr id="40" name="Subtitle 2"/>
          <p:cNvSpPr txBox="1">
            <a:spLocks/>
          </p:cNvSpPr>
          <p:nvPr/>
        </p:nvSpPr>
        <p:spPr>
          <a:xfrm>
            <a:off x="11507374" y="6290064"/>
            <a:ext cx="538592" cy="31393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fld id="{5BC7B3C4-688C-4C03-84C4-F5EEB57CAA43}" type="slidenum">
              <a:rPr lang="id-ID" sz="1600" smtClean="0">
                <a:solidFill>
                  <a:schemeClr val="bg1">
                    <a:lumMod val="95000"/>
                  </a:schemeClr>
                </a:solidFill>
                <a:latin typeface="+mn-ea"/>
              </a:rPr>
              <a:t>23</a:t>
            </a:fld>
            <a:endParaRPr lang="en-US" sz="1600" dirty="0">
              <a:solidFill>
                <a:schemeClr val="bg1">
                  <a:lumMod val="95000"/>
                </a:schemeClr>
              </a:solidFill>
              <a:latin typeface="+mn-ea"/>
            </a:endParaRPr>
          </a:p>
        </p:txBody>
      </p:sp>
      <p:sp>
        <p:nvSpPr>
          <p:cNvPr id="411" name="Content Placeholder 7"/>
          <p:cNvSpPr txBox="1">
            <a:spLocks/>
          </p:cNvSpPr>
          <p:nvPr/>
        </p:nvSpPr>
        <p:spPr>
          <a:xfrm>
            <a:off x="518727" y="330059"/>
            <a:ext cx="6035055" cy="74398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3200" b="1" dirty="0">
                <a:latin typeface="+mn-ea"/>
              </a:rPr>
              <a:t>Add a title here</a:t>
            </a:r>
            <a:endParaRPr lang="en-US" altLang="zh-CN" sz="3200" b="1" dirty="0">
              <a:latin typeface="+mn-ea"/>
            </a:endParaRPr>
          </a:p>
        </p:txBody>
      </p:sp>
      <p:sp>
        <p:nvSpPr>
          <p:cNvPr id="412" name="Title 1"/>
          <p:cNvSpPr txBox="1">
            <a:spLocks/>
          </p:cNvSpPr>
          <p:nvPr/>
        </p:nvSpPr>
        <p:spPr>
          <a:xfrm>
            <a:off x="562269" y="1017675"/>
            <a:ext cx="2891295" cy="363558"/>
          </a:xfrm>
          <a:prstGeom prst="rect">
            <a:avLst/>
          </a:prstGeom>
        </p:spPr>
        <p:txBody>
          <a:bodyPr vert="horz" lIns="91440" tIns="45720" rIns="91440" bIns="45720" rtlCol="0" anchor="ctr">
            <a:normAutofit fontScale="77500" lnSpcReduction="20000"/>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1400" dirty="0">
                <a:solidFill>
                  <a:schemeClr val="bg2">
                    <a:lumMod val="75000"/>
                  </a:schemeClr>
                </a:solidFill>
                <a:latin typeface="+mn-ea"/>
                <a:ea typeface="+mn-ea"/>
              </a:rPr>
              <a:t>Click here to add a subtitle or a detailed text description</a:t>
            </a:r>
            <a:endParaRPr lang="en-US" sz="1400" dirty="0">
              <a:solidFill>
                <a:schemeClr val="accent5">
                  <a:lumMod val="75000"/>
                </a:schemeClr>
              </a:solidFill>
              <a:latin typeface="+mn-ea"/>
              <a:ea typeface="+mn-ea"/>
            </a:endParaRPr>
          </a:p>
        </p:txBody>
      </p:sp>
      <p:graphicFrame>
        <p:nvGraphicFramePr>
          <p:cNvPr id="16" name="Chart 15"/>
          <p:cNvGraphicFramePr>
            <a:graphicFrameLocks noChangeAspect="1"/>
          </p:cNvGraphicFramePr>
          <p:nvPr>
            <p:extLst>
              <p:ext uri="{D42A27DB-BD31-4B8C-83A1-F6EECF244321}">
                <p14:modId xmlns:p14="http://schemas.microsoft.com/office/powerpoint/2010/main" val="2923490640"/>
              </p:ext>
            </p:extLst>
          </p:nvPr>
        </p:nvGraphicFramePr>
        <p:xfrm>
          <a:off x="1591271" y="1833149"/>
          <a:ext cx="2089332" cy="21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a:graphicFrameLocks noChangeAspect="1"/>
          </p:cNvGraphicFramePr>
          <p:nvPr>
            <p:extLst>
              <p:ext uri="{D42A27DB-BD31-4B8C-83A1-F6EECF244321}">
                <p14:modId xmlns:p14="http://schemas.microsoft.com/office/powerpoint/2010/main" val="1778522643"/>
              </p:ext>
            </p:extLst>
          </p:nvPr>
        </p:nvGraphicFramePr>
        <p:xfrm>
          <a:off x="3742108" y="1833149"/>
          <a:ext cx="2089332" cy="21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a:graphicFrameLocks noChangeAspect="1"/>
          </p:cNvGraphicFramePr>
          <p:nvPr>
            <p:extLst>
              <p:ext uri="{D42A27DB-BD31-4B8C-83A1-F6EECF244321}">
                <p14:modId xmlns:p14="http://schemas.microsoft.com/office/powerpoint/2010/main" val="195351263"/>
              </p:ext>
            </p:extLst>
          </p:nvPr>
        </p:nvGraphicFramePr>
        <p:xfrm>
          <a:off x="5898576" y="1818635"/>
          <a:ext cx="2089332" cy="216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p:cNvGraphicFramePr>
            <a:graphicFrameLocks noChangeAspect="1"/>
          </p:cNvGraphicFramePr>
          <p:nvPr>
            <p:extLst>
              <p:ext uri="{D42A27DB-BD31-4B8C-83A1-F6EECF244321}">
                <p14:modId xmlns:p14="http://schemas.microsoft.com/office/powerpoint/2010/main" val="346319119"/>
              </p:ext>
            </p:extLst>
          </p:nvPr>
        </p:nvGraphicFramePr>
        <p:xfrm>
          <a:off x="8049319" y="1803737"/>
          <a:ext cx="2089332" cy="2160000"/>
        </p:xfrm>
        <a:graphic>
          <a:graphicData uri="http://schemas.openxmlformats.org/drawingml/2006/chart">
            <c:chart xmlns:c="http://schemas.openxmlformats.org/drawingml/2006/chart" xmlns:r="http://schemas.openxmlformats.org/officeDocument/2006/relationships" r:id="rId6"/>
          </a:graphicData>
        </a:graphic>
      </p:graphicFrame>
      <p:sp>
        <p:nvSpPr>
          <p:cNvPr id="20" name="TextBox 19"/>
          <p:cNvSpPr txBox="1"/>
          <p:nvPr/>
        </p:nvSpPr>
        <p:spPr>
          <a:xfrm>
            <a:off x="2050982" y="2682736"/>
            <a:ext cx="1286198" cy="523220"/>
          </a:xfrm>
          <a:prstGeom prst="rect">
            <a:avLst/>
          </a:prstGeom>
          <a:noFill/>
        </p:spPr>
        <p:txBody>
          <a:bodyPr wrap="square" rtlCol="0">
            <a:spAutoFit/>
          </a:bodyPr>
          <a:lstStyle/>
          <a:p>
            <a:pPr algn="ctr">
              <a:lnSpc>
                <a:spcPct val="70000"/>
              </a:lnSpc>
            </a:pPr>
            <a:r>
              <a:rPr lang="id-ID" sz="4000" b="1" dirty="0">
                <a:solidFill>
                  <a:schemeClr val="bg2">
                    <a:lumMod val="50000"/>
                  </a:schemeClr>
                </a:solidFill>
                <a:latin typeface="Agency FB" panose="020B0503020202020204" pitchFamily="34" charset="0"/>
              </a:rPr>
              <a:t>55</a:t>
            </a:r>
            <a:r>
              <a:rPr lang="id-ID" sz="3200" dirty="0">
                <a:solidFill>
                  <a:schemeClr val="bg2">
                    <a:lumMod val="75000"/>
                  </a:schemeClr>
                </a:solidFill>
                <a:latin typeface="Agency FB" panose="020B0503020202020204" pitchFamily="34" charset="0"/>
              </a:rPr>
              <a:t>%</a:t>
            </a:r>
          </a:p>
        </p:txBody>
      </p:sp>
      <p:sp>
        <p:nvSpPr>
          <p:cNvPr id="21" name="TextBox 20"/>
          <p:cNvSpPr txBox="1"/>
          <p:nvPr/>
        </p:nvSpPr>
        <p:spPr>
          <a:xfrm>
            <a:off x="4178588" y="2682737"/>
            <a:ext cx="1286198" cy="523220"/>
          </a:xfrm>
          <a:prstGeom prst="rect">
            <a:avLst/>
          </a:prstGeom>
          <a:noFill/>
        </p:spPr>
        <p:txBody>
          <a:bodyPr wrap="square" rtlCol="0">
            <a:spAutoFit/>
          </a:bodyPr>
          <a:lstStyle/>
          <a:p>
            <a:pPr algn="ctr">
              <a:lnSpc>
                <a:spcPct val="70000"/>
              </a:lnSpc>
            </a:pPr>
            <a:r>
              <a:rPr lang="id-ID" sz="4000" b="1" dirty="0">
                <a:solidFill>
                  <a:schemeClr val="bg2">
                    <a:lumMod val="50000"/>
                  </a:schemeClr>
                </a:solidFill>
                <a:latin typeface="Agency FB" panose="020B0503020202020204" pitchFamily="34" charset="0"/>
              </a:rPr>
              <a:t>45</a:t>
            </a:r>
            <a:r>
              <a:rPr lang="id-ID" sz="3200" dirty="0">
                <a:solidFill>
                  <a:schemeClr val="bg2">
                    <a:lumMod val="75000"/>
                  </a:schemeClr>
                </a:solidFill>
                <a:latin typeface="Agency FB" panose="020B0503020202020204" pitchFamily="34" charset="0"/>
              </a:rPr>
              <a:t>%</a:t>
            </a:r>
          </a:p>
        </p:txBody>
      </p:sp>
      <p:sp>
        <p:nvSpPr>
          <p:cNvPr id="22" name="TextBox 21"/>
          <p:cNvSpPr txBox="1"/>
          <p:nvPr/>
        </p:nvSpPr>
        <p:spPr>
          <a:xfrm>
            <a:off x="6352733" y="2682736"/>
            <a:ext cx="1286198" cy="523220"/>
          </a:xfrm>
          <a:prstGeom prst="rect">
            <a:avLst/>
          </a:prstGeom>
          <a:noFill/>
        </p:spPr>
        <p:txBody>
          <a:bodyPr wrap="square" rtlCol="0">
            <a:spAutoFit/>
          </a:bodyPr>
          <a:lstStyle/>
          <a:p>
            <a:pPr algn="ctr">
              <a:lnSpc>
                <a:spcPct val="70000"/>
              </a:lnSpc>
            </a:pPr>
            <a:r>
              <a:rPr lang="id-ID" sz="4000" b="1" dirty="0">
                <a:solidFill>
                  <a:schemeClr val="bg2">
                    <a:lumMod val="50000"/>
                  </a:schemeClr>
                </a:solidFill>
                <a:latin typeface="Agency FB" panose="020B0503020202020204" pitchFamily="34" charset="0"/>
              </a:rPr>
              <a:t>75</a:t>
            </a:r>
            <a:r>
              <a:rPr lang="id-ID" sz="3200" dirty="0">
                <a:solidFill>
                  <a:schemeClr val="bg2">
                    <a:lumMod val="75000"/>
                  </a:schemeClr>
                </a:solidFill>
                <a:latin typeface="Agency FB" panose="020B0503020202020204" pitchFamily="34" charset="0"/>
              </a:rPr>
              <a:t>%</a:t>
            </a:r>
          </a:p>
        </p:txBody>
      </p:sp>
      <p:sp>
        <p:nvSpPr>
          <p:cNvPr id="23" name="TextBox 22"/>
          <p:cNvSpPr txBox="1"/>
          <p:nvPr/>
        </p:nvSpPr>
        <p:spPr>
          <a:xfrm>
            <a:off x="8494854" y="2682736"/>
            <a:ext cx="1286198" cy="523220"/>
          </a:xfrm>
          <a:prstGeom prst="rect">
            <a:avLst/>
          </a:prstGeom>
          <a:noFill/>
        </p:spPr>
        <p:txBody>
          <a:bodyPr wrap="square" rtlCol="0">
            <a:spAutoFit/>
          </a:bodyPr>
          <a:lstStyle/>
          <a:p>
            <a:pPr algn="ctr">
              <a:lnSpc>
                <a:spcPct val="70000"/>
              </a:lnSpc>
            </a:pPr>
            <a:r>
              <a:rPr lang="id-ID" sz="4000" b="1" dirty="0">
                <a:solidFill>
                  <a:schemeClr val="bg2">
                    <a:lumMod val="50000"/>
                  </a:schemeClr>
                </a:solidFill>
                <a:latin typeface="Agency FB" panose="020B0503020202020204" pitchFamily="34" charset="0"/>
              </a:rPr>
              <a:t>60</a:t>
            </a:r>
            <a:r>
              <a:rPr lang="id-ID" sz="3200" dirty="0">
                <a:solidFill>
                  <a:schemeClr val="bg2">
                    <a:lumMod val="75000"/>
                  </a:schemeClr>
                </a:solidFill>
                <a:latin typeface="Agency FB" panose="020B0503020202020204" pitchFamily="34" charset="0"/>
              </a:rPr>
              <a:t>%</a:t>
            </a:r>
          </a:p>
        </p:txBody>
      </p:sp>
      <p:cxnSp>
        <p:nvCxnSpPr>
          <p:cNvPr id="24" name="Straight Connector 23"/>
          <p:cNvCxnSpPr/>
          <p:nvPr/>
        </p:nvCxnSpPr>
        <p:spPr>
          <a:xfrm>
            <a:off x="2598225" y="3921533"/>
            <a:ext cx="0" cy="407804"/>
          </a:xfrm>
          <a:prstGeom prst="line">
            <a:avLst/>
          </a:prstGeom>
          <a:ln w="19050">
            <a:solidFill>
              <a:schemeClr val="bg2">
                <a:lumMod val="75000"/>
              </a:schemeClr>
            </a:solidFill>
            <a:prstDash val="sysDot"/>
            <a:headEnd type="none" w="lg" len="sm"/>
            <a:tailEnd type="oval"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781114" y="3921533"/>
            <a:ext cx="0" cy="407804"/>
          </a:xfrm>
          <a:prstGeom prst="line">
            <a:avLst/>
          </a:prstGeom>
          <a:ln w="19050">
            <a:solidFill>
              <a:schemeClr val="bg2">
                <a:lumMod val="75000"/>
              </a:schemeClr>
            </a:solidFill>
            <a:prstDash val="sysDot"/>
            <a:headEnd type="none" w="lg" len="sm"/>
            <a:tailEnd type="oval"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964003" y="3907465"/>
            <a:ext cx="0" cy="402635"/>
          </a:xfrm>
          <a:prstGeom prst="line">
            <a:avLst/>
          </a:prstGeom>
          <a:ln w="19050">
            <a:solidFill>
              <a:schemeClr val="bg2">
                <a:lumMod val="75000"/>
              </a:schemeClr>
            </a:solidFill>
            <a:prstDash val="sysDot"/>
            <a:headEnd type="none" w="lg" len="sm"/>
            <a:tailEnd type="oval"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146892" y="3879329"/>
            <a:ext cx="0" cy="402635"/>
          </a:xfrm>
          <a:prstGeom prst="line">
            <a:avLst/>
          </a:prstGeom>
          <a:ln w="19050">
            <a:solidFill>
              <a:schemeClr val="bg2">
                <a:lumMod val="75000"/>
              </a:schemeClr>
            </a:solidFill>
            <a:prstDash val="sysDot"/>
            <a:headEnd type="none" w="lg" len="sm"/>
            <a:tailEnd type="oval" w="med"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946186" y="4366363"/>
            <a:ext cx="1291742" cy="461665"/>
          </a:xfrm>
          <a:prstGeom prst="rect">
            <a:avLst/>
          </a:prstGeom>
          <a:noFill/>
        </p:spPr>
        <p:txBody>
          <a:bodyPr wrap="square" rtlCol="0">
            <a:spAutoFit/>
          </a:bodyPr>
          <a:lstStyle/>
          <a:p>
            <a:pPr algn="ctr"/>
            <a:r>
              <a:rPr lang="id-ID" sz="2400" b="1" dirty="0">
                <a:solidFill>
                  <a:schemeClr val="bg2">
                    <a:lumMod val="25000"/>
                  </a:schemeClr>
                </a:solidFill>
                <a:latin typeface="Agency FB" panose="020B0503020202020204" pitchFamily="34" charset="0"/>
              </a:rPr>
              <a:t>382.146</a:t>
            </a:r>
          </a:p>
        </p:txBody>
      </p:sp>
      <p:sp>
        <p:nvSpPr>
          <p:cNvPr id="30" name="TextBox 29"/>
          <p:cNvSpPr txBox="1"/>
          <p:nvPr/>
        </p:nvSpPr>
        <p:spPr>
          <a:xfrm>
            <a:off x="4129076" y="4366362"/>
            <a:ext cx="1291742" cy="461665"/>
          </a:xfrm>
          <a:prstGeom prst="rect">
            <a:avLst/>
          </a:prstGeom>
          <a:noFill/>
        </p:spPr>
        <p:txBody>
          <a:bodyPr wrap="square" rtlCol="0">
            <a:spAutoFit/>
          </a:bodyPr>
          <a:lstStyle/>
          <a:p>
            <a:pPr algn="ctr"/>
            <a:r>
              <a:rPr lang="id-ID" sz="2400" b="1" dirty="0">
                <a:solidFill>
                  <a:schemeClr val="bg2">
                    <a:lumMod val="25000"/>
                  </a:schemeClr>
                </a:solidFill>
                <a:latin typeface="Agency FB" panose="020B0503020202020204" pitchFamily="34" charset="0"/>
              </a:rPr>
              <a:t>200.003</a:t>
            </a:r>
          </a:p>
        </p:txBody>
      </p:sp>
      <p:sp>
        <p:nvSpPr>
          <p:cNvPr id="31" name="TextBox 30"/>
          <p:cNvSpPr txBox="1"/>
          <p:nvPr/>
        </p:nvSpPr>
        <p:spPr>
          <a:xfrm>
            <a:off x="6311965" y="4366361"/>
            <a:ext cx="1291742" cy="461665"/>
          </a:xfrm>
          <a:prstGeom prst="rect">
            <a:avLst/>
          </a:prstGeom>
          <a:noFill/>
        </p:spPr>
        <p:txBody>
          <a:bodyPr wrap="square" rtlCol="0">
            <a:spAutoFit/>
          </a:bodyPr>
          <a:lstStyle/>
          <a:p>
            <a:pPr algn="ctr"/>
            <a:r>
              <a:rPr lang="id-ID" sz="2400" b="1" dirty="0">
                <a:solidFill>
                  <a:schemeClr val="bg2">
                    <a:lumMod val="25000"/>
                  </a:schemeClr>
                </a:solidFill>
                <a:latin typeface="Agency FB" panose="020B0503020202020204" pitchFamily="34" charset="0"/>
              </a:rPr>
              <a:t>726.887</a:t>
            </a:r>
          </a:p>
        </p:txBody>
      </p:sp>
      <p:sp>
        <p:nvSpPr>
          <p:cNvPr id="32" name="TextBox 31"/>
          <p:cNvSpPr txBox="1"/>
          <p:nvPr/>
        </p:nvSpPr>
        <p:spPr>
          <a:xfrm>
            <a:off x="8494854" y="4366361"/>
            <a:ext cx="1291742" cy="461665"/>
          </a:xfrm>
          <a:prstGeom prst="rect">
            <a:avLst/>
          </a:prstGeom>
          <a:noFill/>
        </p:spPr>
        <p:txBody>
          <a:bodyPr wrap="square" rtlCol="0">
            <a:spAutoFit/>
          </a:bodyPr>
          <a:lstStyle/>
          <a:p>
            <a:pPr algn="ctr"/>
            <a:r>
              <a:rPr lang="id-ID" sz="2400" b="1" dirty="0">
                <a:solidFill>
                  <a:schemeClr val="bg2">
                    <a:lumMod val="25000"/>
                  </a:schemeClr>
                </a:solidFill>
                <a:latin typeface="Agency FB" panose="020B0503020202020204" pitchFamily="34" charset="0"/>
              </a:rPr>
              <a:t>645.897</a:t>
            </a:r>
          </a:p>
        </p:txBody>
      </p:sp>
      <p:sp>
        <p:nvSpPr>
          <p:cNvPr id="37" name="Title 13"/>
          <p:cNvSpPr txBox="1">
            <a:spLocks/>
          </p:cNvSpPr>
          <p:nvPr/>
        </p:nvSpPr>
        <p:spPr>
          <a:xfrm>
            <a:off x="1519577" y="4782263"/>
            <a:ext cx="2172793" cy="937613"/>
          </a:xfrm>
          <a:prstGeom prst="rect">
            <a:avLst/>
          </a:prstGeom>
        </p:spPr>
        <p:txBody>
          <a:bodyPr vert="horz" lIns="91440" tIns="45720" rIns="91440" bIns="45720" rtlCol="0" anchor="ctr">
            <a:normAutofit lnSpcReduction="10000"/>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zh-CN" altLang="en-US" sz="1400" b="1" dirty="0">
                <a:solidFill>
                  <a:schemeClr val="bg2">
                    <a:lumMod val="50000"/>
                  </a:schemeClr>
                </a:solidFill>
                <a:latin typeface="+mn-ea"/>
                <a:ea typeface="+mn-ea"/>
              </a:rPr>
              <a:t>Annual sales</a:t>
            </a:r>
            <a:endParaRPr lang="id-ID" sz="1400" b="1" dirty="0">
              <a:solidFill>
                <a:schemeClr val="bg2">
                  <a:lumMod val="50000"/>
                </a:schemeClr>
              </a:solidFill>
              <a:latin typeface="+mn-ea"/>
              <a:ea typeface="+mn-ea"/>
            </a:endParaRPr>
          </a:p>
          <a:p>
            <a:pPr algn="ctr"/>
            <a:r>
              <a:rPr lang="zh-CN" altLang="en-US" sz="1100" dirty="0">
                <a:solidFill>
                  <a:schemeClr val="bg1">
                    <a:lumMod val="65000"/>
                  </a:schemeClr>
                </a:solidFill>
                <a:latin typeface="+mn-ea"/>
                <a:ea typeface="+mn-ea"/>
              </a:rPr>
              <a:t>Add a detailed text description here, suggested to be relevant to the title and in line with the overall language style</a:t>
            </a:r>
            <a:endParaRPr lang="en-US" sz="1100" dirty="0">
              <a:solidFill>
                <a:schemeClr val="bg1">
                  <a:lumMod val="65000"/>
                </a:schemeClr>
              </a:solidFill>
              <a:latin typeface="+mn-ea"/>
              <a:ea typeface="+mn-ea"/>
            </a:endParaRPr>
          </a:p>
        </p:txBody>
      </p:sp>
      <p:sp>
        <p:nvSpPr>
          <p:cNvPr id="38" name="Title 13"/>
          <p:cNvSpPr txBox="1">
            <a:spLocks/>
          </p:cNvSpPr>
          <p:nvPr/>
        </p:nvSpPr>
        <p:spPr>
          <a:xfrm>
            <a:off x="3672178" y="4782262"/>
            <a:ext cx="2172793" cy="937613"/>
          </a:xfrm>
          <a:prstGeom prst="rect">
            <a:avLst/>
          </a:prstGeom>
        </p:spPr>
        <p:txBody>
          <a:bodyPr vert="horz" lIns="91440" tIns="45720" rIns="91440" bIns="45720" rtlCol="0" anchor="ctr">
            <a:normAutofit lnSpcReduction="10000"/>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zh-CN" altLang="en-US" sz="1400" b="1" dirty="0">
                <a:solidFill>
                  <a:schemeClr val="bg2">
                    <a:lumMod val="50000"/>
                  </a:schemeClr>
                </a:solidFill>
                <a:latin typeface="+mn-ea"/>
                <a:ea typeface="+mn-ea"/>
              </a:rPr>
              <a:t>Annual sales</a:t>
            </a:r>
            <a:endParaRPr lang="id-ID" sz="1400" b="1" dirty="0">
              <a:solidFill>
                <a:schemeClr val="bg2">
                  <a:lumMod val="50000"/>
                </a:schemeClr>
              </a:solidFill>
              <a:latin typeface="+mn-ea"/>
              <a:ea typeface="+mn-ea"/>
            </a:endParaRPr>
          </a:p>
          <a:p>
            <a:pPr algn="ctr"/>
            <a:r>
              <a:rPr lang="zh-CN" altLang="en-US" sz="1100" dirty="0">
                <a:solidFill>
                  <a:schemeClr val="bg1">
                    <a:lumMod val="65000"/>
                  </a:schemeClr>
                </a:solidFill>
                <a:latin typeface="+mn-ea"/>
                <a:ea typeface="+mn-ea"/>
              </a:rPr>
              <a:t>Add a detailed text description here, suggested to be relevant to the title and in line with the overall language style</a:t>
            </a:r>
            <a:endParaRPr lang="en-US" sz="1100" dirty="0">
              <a:solidFill>
                <a:schemeClr val="bg1">
                  <a:lumMod val="65000"/>
                </a:schemeClr>
              </a:solidFill>
              <a:latin typeface="+mn-ea"/>
              <a:ea typeface="+mn-ea"/>
            </a:endParaRPr>
          </a:p>
        </p:txBody>
      </p:sp>
      <p:sp>
        <p:nvSpPr>
          <p:cNvPr id="39" name="Title 13"/>
          <p:cNvSpPr txBox="1">
            <a:spLocks/>
          </p:cNvSpPr>
          <p:nvPr/>
        </p:nvSpPr>
        <p:spPr>
          <a:xfrm>
            <a:off x="5865162" y="4778412"/>
            <a:ext cx="2172793" cy="937613"/>
          </a:xfrm>
          <a:prstGeom prst="rect">
            <a:avLst/>
          </a:prstGeom>
        </p:spPr>
        <p:txBody>
          <a:bodyPr vert="horz" lIns="91440" tIns="45720" rIns="91440" bIns="45720" rtlCol="0" anchor="ctr">
            <a:normAutofit lnSpcReduction="10000"/>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zh-CN" altLang="en-US" sz="1400" b="1" dirty="0">
                <a:solidFill>
                  <a:schemeClr val="bg2">
                    <a:lumMod val="50000"/>
                  </a:schemeClr>
                </a:solidFill>
                <a:latin typeface="+mn-ea"/>
                <a:ea typeface="+mn-ea"/>
              </a:rPr>
              <a:t>Annual sales</a:t>
            </a:r>
            <a:endParaRPr lang="id-ID" sz="1400" b="1" dirty="0">
              <a:solidFill>
                <a:schemeClr val="bg2">
                  <a:lumMod val="50000"/>
                </a:schemeClr>
              </a:solidFill>
              <a:latin typeface="+mn-ea"/>
              <a:ea typeface="+mn-ea"/>
            </a:endParaRPr>
          </a:p>
          <a:p>
            <a:pPr algn="ctr"/>
            <a:r>
              <a:rPr lang="zh-CN" altLang="en-US" sz="1100" dirty="0">
                <a:solidFill>
                  <a:schemeClr val="bg1">
                    <a:lumMod val="65000"/>
                  </a:schemeClr>
                </a:solidFill>
                <a:latin typeface="+mn-ea"/>
                <a:ea typeface="+mn-ea"/>
              </a:rPr>
              <a:t>Add a detailed text description here, suggested to be relevant to the title and in line with the overall language style</a:t>
            </a:r>
            <a:endParaRPr lang="en-US" sz="1100" dirty="0">
              <a:solidFill>
                <a:schemeClr val="bg1">
                  <a:lumMod val="65000"/>
                </a:schemeClr>
              </a:solidFill>
              <a:latin typeface="+mn-ea"/>
              <a:ea typeface="+mn-ea"/>
            </a:endParaRPr>
          </a:p>
        </p:txBody>
      </p:sp>
      <p:sp>
        <p:nvSpPr>
          <p:cNvPr id="41" name="Title 13"/>
          <p:cNvSpPr txBox="1">
            <a:spLocks/>
          </p:cNvSpPr>
          <p:nvPr/>
        </p:nvSpPr>
        <p:spPr>
          <a:xfrm>
            <a:off x="8048050" y="4787625"/>
            <a:ext cx="2172793" cy="937613"/>
          </a:xfrm>
          <a:prstGeom prst="rect">
            <a:avLst/>
          </a:prstGeom>
        </p:spPr>
        <p:txBody>
          <a:bodyPr vert="horz" lIns="91440" tIns="45720" rIns="91440" bIns="45720" rtlCol="0" anchor="ctr">
            <a:normAutofit lnSpcReduction="10000"/>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zh-CN" altLang="en-US" sz="1400" b="1" dirty="0">
                <a:solidFill>
                  <a:schemeClr val="bg2">
                    <a:lumMod val="50000"/>
                  </a:schemeClr>
                </a:solidFill>
                <a:latin typeface="+mn-ea"/>
                <a:ea typeface="+mn-ea"/>
              </a:rPr>
              <a:t>Annual sales</a:t>
            </a:r>
            <a:endParaRPr lang="id-ID" sz="1400" b="1" dirty="0">
              <a:solidFill>
                <a:schemeClr val="bg2">
                  <a:lumMod val="50000"/>
                </a:schemeClr>
              </a:solidFill>
              <a:latin typeface="+mn-ea"/>
              <a:ea typeface="+mn-ea"/>
            </a:endParaRPr>
          </a:p>
          <a:p>
            <a:pPr algn="ctr"/>
            <a:r>
              <a:rPr lang="zh-CN" altLang="en-US" sz="1100" dirty="0">
                <a:solidFill>
                  <a:schemeClr val="bg1">
                    <a:lumMod val="65000"/>
                  </a:schemeClr>
                </a:solidFill>
                <a:latin typeface="+mn-ea"/>
                <a:ea typeface="+mn-ea"/>
              </a:rPr>
              <a:t>Add a detailed text description here, suggested to be relevant to the title and in line with the overall language style</a:t>
            </a:r>
            <a:endParaRPr lang="en-US" sz="1100" dirty="0">
              <a:solidFill>
                <a:schemeClr val="bg1">
                  <a:lumMod val="65000"/>
                </a:schemeClr>
              </a:solidFill>
              <a:latin typeface="+mn-ea"/>
              <a:ea typeface="+mn-ea"/>
            </a:endParaRPr>
          </a:p>
        </p:txBody>
      </p:sp>
      <p:pic>
        <p:nvPicPr>
          <p:cNvPr id="33" name="图片 32">
            <a:extLst>
              <a:ext uri="{FF2B5EF4-FFF2-40B4-BE49-F238E27FC236}">
                <a16:creationId xmlns:a16="http://schemas.microsoft.com/office/drawing/2014/main" id="{323F2C92-E38D-4C61-B276-6A7D6158F69D}"/>
              </a:ext>
            </a:extLst>
          </p:cNvPr>
          <p:cNvPicPr>
            <a:picLocks noChangeAspect="1"/>
          </p:cNvPicPr>
          <p:nvPr/>
        </p:nvPicPr>
        <p:blipFill rotWithShape="1">
          <a:blip r:embed="rId7">
            <a:extLst>
              <a:ext uri="{28A0092B-C50C-407E-A947-70E740481C1C}">
                <a14:useLocalDpi xmlns:a14="http://schemas.microsoft.com/office/drawing/2010/main" val="0"/>
              </a:ext>
            </a:extLst>
          </a:blip>
          <a:srcRect l="2174" t="10676" r="2174"/>
          <a:stretch/>
        </p:blipFill>
        <p:spPr>
          <a:xfrm>
            <a:off x="0" y="12075"/>
            <a:ext cx="12192000" cy="6858000"/>
          </a:xfrm>
          <a:prstGeom prst="rect">
            <a:avLst/>
          </a:prstGeom>
        </p:spPr>
      </p:pic>
    </p:spTree>
    <p:extLst>
      <p:ext uri="{BB962C8B-B14F-4D97-AF65-F5344CB8AC3E}">
        <p14:creationId xmlns:p14="http://schemas.microsoft.com/office/powerpoint/2010/main" val="3304141372"/>
      </p:ext>
    </p:extLst>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a14="http://schemas.microsoft.com/office/drawing/2010/main" xmlns:a16="http://schemas.microsoft.com/office/drawing/2014/main" xmlns:c="http://schemas.openxmlformats.org/drawingml/2006/chart" xmlns="">
      <p:transition spd="slow" advTm="0">
        <p:randomBar dir="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033064" y="3568306"/>
            <a:ext cx="1207266" cy="1383632"/>
            <a:chOff x="839047" y="2728115"/>
            <a:chExt cx="918025" cy="1052137"/>
          </a:xfrm>
        </p:grpSpPr>
        <p:cxnSp>
          <p:nvCxnSpPr>
            <p:cNvPr id="20" name="Elbow Connector 19"/>
            <p:cNvCxnSpPr/>
            <p:nvPr/>
          </p:nvCxnSpPr>
          <p:spPr>
            <a:xfrm rot="10800000" flipV="1">
              <a:off x="1306000" y="2728115"/>
              <a:ext cx="218001" cy="304800"/>
            </a:xfrm>
            <a:prstGeom prst="bentConnector2">
              <a:avLst/>
            </a:prstGeom>
            <a:ln>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101933" y="3065230"/>
              <a:ext cx="406486" cy="406486"/>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mn-ea"/>
              </a:endParaRPr>
            </a:p>
          </p:txBody>
        </p:sp>
        <p:sp>
          <p:nvSpPr>
            <p:cNvPr id="22" name="Freeform 6"/>
            <p:cNvSpPr>
              <a:spLocks noEditPoints="1"/>
            </p:cNvSpPr>
            <p:nvPr/>
          </p:nvSpPr>
          <p:spPr bwMode="auto">
            <a:xfrm>
              <a:off x="1231823" y="3184468"/>
              <a:ext cx="148546" cy="167016"/>
            </a:xfrm>
            <a:custGeom>
              <a:avLst/>
              <a:gdLst>
                <a:gd name="T0" fmla="*/ 280 w 320"/>
                <a:gd name="T1" fmla="*/ 0 h 360"/>
                <a:gd name="T2" fmla="*/ 40 w 320"/>
                <a:gd name="T3" fmla="*/ 0 h 360"/>
                <a:gd name="T4" fmla="*/ 0 w 320"/>
                <a:gd name="T5" fmla="*/ 40 h 360"/>
                <a:gd name="T6" fmla="*/ 0 w 320"/>
                <a:gd name="T7" fmla="*/ 320 h 360"/>
                <a:gd name="T8" fmla="*/ 40 w 320"/>
                <a:gd name="T9" fmla="*/ 360 h 360"/>
                <a:gd name="T10" fmla="*/ 280 w 320"/>
                <a:gd name="T11" fmla="*/ 360 h 360"/>
                <a:gd name="T12" fmla="*/ 320 w 320"/>
                <a:gd name="T13" fmla="*/ 320 h 360"/>
                <a:gd name="T14" fmla="*/ 320 w 320"/>
                <a:gd name="T15" fmla="*/ 40 h 360"/>
                <a:gd name="T16" fmla="*/ 280 w 320"/>
                <a:gd name="T17" fmla="*/ 0 h 360"/>
                <a:gd name="T18" fmla="*/ 280 w 320"/>
                <a:gd name="T19" fmla="*/ 320 h 360"/>
                <a:gd name="T20" fmla="*/ 40 w 320"/>
                <a:gd name="T21" fmla="*/ 320 h 360"/>
                <a:gd name="T22" fmla="*/ 40 w 320"/>
                <a:gd name="T23" fmla="*/ 40 h 360"/>
                <a:gd name="T24" fmla="*/ 280 w 320"/>
                <a:gd name="T25" fmla="*/ 40 h 360"/>
                <a:gd name="T26" fmla="*/ 280 w 320"/>
                <a:gd name="T27" fmla="*/ 320 h 360"/>
                <a:gd name="T28" fmla="*/ 180 w 320"/>
                <a:gd name="T29" fmla="*/ 220 h 360"/>
                <a:gd name="T30" fmla="*/ 80 w 320"/>
                <a:gd name="T31" fmla="*/ 220 h 360"/>
                <a:gd name="T32" fmla="*/ 80 w 320"/>
                <a:gd name="T33" fmla="*/ 240 h 360"/>
                <a:gd name="T34" fmla="*/ 180 w 320"/>
                <a:gd name="T35" fmla="*/ 240 h 360"/>
                <a:gd name="T36" fmla="*/ 180 w 320"/>
                <a:gd name="T37" fmla="*/ 220 h 360"/>
                <a:gd name="T38" fmla="*/ 240 w 320"/>
                <a:gd name="T39" fmla="*/ 140 h 360"/>
                <a:gd name="T40" fmla="*/ 160 w 320"/>
                <a:gd name="T41" fmla="*/ 140 h 360"/>
                <a:gd name="T42" fmla="*/ 160 w 320"/>
                <a:gd name="T43" fmla="*/ 160 h 360"/>
                <a:gd name="T44" fmla="*/ 240 w 320"/>
                <a:gd name="T45" fmla="*/ 160 h 360"/>
                <a:gd name="T46" fmla="*/ 240 w 320"/>
                <a:gd name="T47" fmla="*/ 140 h 360"/>
                <a:gd name="T48" fmla="*/ 160 w 320"/>
                <a:gd name="T49" fmla="*/ 120 h 360"/>
                <a:gd name="T50" fmla="*/ 240 w 320"/>
                <a:gd name="T51" fmla="*/ 120 h 360"/>
                <a:gd name="T52" fmla="*/ 240 w 320"/>
                <a:gd name="T53" fmla="*/ 80 h 360"/>
                <a:gd name="T54" fmla="*/ 160 w 320"/>
                <a:gd name="T55" fmla="*/ 80 h 360"/>
                <a:gd name="T56" fmla="*/ 160 w 320"/>
                <a:gd name="T57" fmla="*/ 120 h 360"/>
                <a:gd name="T58" fmla="*/ 140 w 320"/>
                <a:gd name="T59" fmla="*/ 80 h 360"/>
                <a:gd name="T60" fmla="*/ 80 w 320"/>
                <a:gd name="T61" fmla="*/ 80 h 360"/>
                <a:gd name="T62" fmla="*/ 80 w 320"/>
                <a:gd name="T63" fmla="*/ 160 h 360"/>
                <a:gd name="T64" fmla="*/ 140 w 320"/>
                <a:gd name="T65" fmla="*/ 160 h 360"/>
                <a:gd name="T66" fmla="*/ 140 w 320"/>
                <a:gd name="T67" fmla="*/ 80 h 360"/>
                <a:gd name="T68" fmla="*/ 120 w 320"/>
                <a:gd name="T69" fmla="*/ 180 h 360"/>
                <a:gd name="T70" fmla="*/ 80 w 320"/>
                <a:gd name="T71" fmla="*/ 180 h 360"/>
                <a:gd name="T72" fmla="*/ 80 w 320"/>
                <a:gd name="T73" fmla="*/ 200 h 360"/>
                <a:gd name="T74" fmla="*/ 120 w 320"/>
                <a:gd name="T75" fmla="*/ 200 h 360"/>
                <a:gd name="T76" fmla="*/ 120 w 320"/>
                <a:gd name="T77" fmla="*/ 180 h 360"/>
                <a:gd name="T78" fmla="*/ 140 w 320"/>
                <a:gd name="T79" fmla="*/ 200 h 360"/>
                <a:gd name="T80" fmla="*/ 240 w 320"/>
                <a:gd name="T81" fmla="*/ 200 h 360"/>
                <a:gd name="T82" fmla="*/ 240 w 320"/>
                <a:gd name="T83" fmla="*/ 180 h 360"/>
                <a:gd name="T84" fmla="*/ 140 w 320"/>
                <a:gd name="T85" fmla="*/ 180 h 360"/>
                <a:gd name="T86" fmla="*/ 140 w 320"/>
                <a:gd name="T87" fmla="*/ 200 h 360"/>
                <a:gd name="T88" fmla="*/ 240 w 320"/>
                <a:gd name="T89" fmla="*/ 260 h 360"/>
                <a:gd name="T90" fmla="*/ 80 w 320"/>
                <a:gd name="T91" fmla="*/ 260 h 360"/>
                <a:gd name="T92" fmla="*/ 80 w 320"/>
                <a:gd name="T93" fmla="*/ 280 h 360"/>
                <a:gd name="T94" fmla="*/ 240 w 320"/>
                <a:gd name="T95" fmla="*/ 280 h 360"/>
                <a:gd name="T96" fmla="*/ 240 w 320"/>
                <a:gd name="T97" fmla="*/ 260 h 360"/>
                <a:gd name="T98" fmla="*/ 200 w 320"/>
                <a:gd name="T99" fmla="*/ 240 h 360"/>
                <a:gd name="T100" fmla="*/ 240 w 320"/>
                <a:gd name="T101" fmla="*/ 240 h 360"/>
                <a:gd name="T102" fmla="*/ 240 w 320"/>
                <a:gd name="T103" fmla="*/ 220 h 360"/>
                <a:gd name="T104" fmla="*/ 200 w 320"/>
                <a:gd name="T105" fmla="*/ 220 h 360"/>
                <a:gd name="T106" fmla="*/ 200 w 320"/>
                <a:gd name="T107"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0" h="360">
                  <a:moveTo>
                    <a:pt x="280" y="0"/>
                  </a:moveTo>
                  <a:cubicBezTo>
                    <a:pt x="40" y="0"/>
                    <a:pt x="40" y="0"/>
                    <a:pt x="40" y="0"/>
                  </a:cubicBezTo>
                  <a:cubicBezTo>
                    <a:pt x="18" y="0"/>
                    <a:pt x="0" y="18"/>
                    <a:pt x="0" y="40"/>
                  </a:cubicBezTo>
                  <a:cubicBezTo>
                    <a:pt x="0" y="320"/>
                    <a:pt x="0" y="320"/>
                    <a:pt x="0" y="320"/>
                  </a:cubicBezTo>
                  <a:cubicBezTo>
                    <a:pt x="0" y="342"/>
                    <a:pt x="18" y="360"/>
                    <a:pt x="40" y="360"/>
                  </a:cubicBezTo>
                  <a:cubicBezTo>
                    <a:pt x="280" y="360"/>
                    <a:pt x="280" y="360"/>
                    <a:pt x="280" y="360"/>
                  </a:cubicBezTo>
                  <a:cubicBezTo>
                    <a:pt x="302" y="360"/>
                    <a:pt x="320" y="342"/>
                    <a:pt x="320" y="320"/>
                  </a:cubicBezTo>
                  <a:cubicBezTo>
                    <a:pt x="320" y="40"/>
                    <a:pt x="320" y="40"/>
                    <a:pt x="320" y="40"/>
                  </a:cubicBezTo>
                  <a:cubicBezTo>
                    <a:pt x="320" y="18"/>
                    <a:pt x="302" y="0"/>
                    <a:pt x="280" y="0"/>
                  </a:cubicBezTo>
                  <a:close/>
                  <a:moveTo>
                    <a:pt x="280" y="320"/>
                  </a:moveTo>
                  <a:cubicBezTo>
                    <a:pt x="40" y="320"/>
                    <a:pt x="40" y="320"/>
                    <a:pt x="40" y="320"/>
                  </a:cubicBezTo>
                  <a:cubicBezTo>
                    <a:pt x="40" y="40"/>
                    <a:pt x="40" y="40"/>
                    <a:pt x="40" y="40"/>
                  </a:cubicBezTo>
                  <a:cubicBezTo>
                    <a:pt x="280" y="40"/>
                    <a:pt x="280" y="40"/>
                    <a:pt x="280" y="40"/>
                  </a:cubicBezTo>
                  <a:lnTo>
                    <a:pt x="280" y="320"/>
                  </a:lnTo>
                  <a:close/>
                  <a:moveTo>
                    <a:pt x="180" y="220"/>
                  </a:moveTo>
                  <a:cubicBezTo>
                    <a:pt x="80" y="220"/>
                    <a:pt x="80" y="220"/>
                    <a:pt x="80" y="220"/>
                  </a:cubicBezTo>
                  <a:cubicBezTo>
                    <a:pt x="80" y="240"/>
                    <a:pt x="80" y="240"/>
                    <a:pt x="80" y="240"/>
                  </a:cubicBezTo>
                  <a:cubicBezTo>
                    <a:pt x="180" y="240"/>
                    <a:pt x="180" y="240"/>
                    <a:pt x="180" y="240"/>
                  </a:cubicBezTo>
                  <a:lnTo>
                    <a:pt x="180" y="220"/>
                  </a:lnTo>
                  <a:close/>
                  <a:moveTo>
                    <a:pt x="240" y="140"/>
                  </a:moveTo>
                  <a:cubicBezTo>
                    <a:pt x="160" y="140"/>
                    <a:pt x="160" y="140"/>
                    <a:pt x="160" y="140"/>
                  </a:cubicBezTo>
                  <a:cubicBezTo>
                    <a:pt x="160" y="160"/>
                    <a:pt x="160" y="160"/>
                    <a:pt x="160" y="160"/>
                  </a:cubicBezTo>
                  <a:cubicBezTo>
                    <a:pt x="240" y="160"/>
                    <a:pt x="240" y="160"/>
                    <a:pt x="240" y="160"/>
                  </a:cubicBezTo>
                  <a:lnTo>
                    <a:pt x="240" y="140"/>
                  </a:lnTo>
                  <a:close/>
                  <a:moveTo>
                    <a:pt x="160" y="120"/>
                  </a:moveTo>
                  <a:cubicBezTo>
                    <a:pt x="240" y="120"/>
                    <a:pt x="240" y="120"/>
                    <a:pt x="240" y="120"/>
                  </a:cubicBezTo>
                  <a:cubicBezTo>
                    <a:pt x="240" y="80"/>
                    <a:pt x="240" y="80"/>
                    <a:pt x="240" y="80"/>
                  </a:cubicBezTo>
                  <a:cubicBezTo>
                    <a:pt x="160" y="80"/>
                    <a:pt x="160" y="80"/>
                    <a:pt x="160" y="80"/>
                  </a:cubicBezTo>
                  <a:lnTo>
                    <a:pt x="160" y="120"/>
                  </a:lnTo>
                  <a:close/>
                  <a:moveTo>
                    <a:pt x="140" y="80"/>
                  </a:moveTo>
                  <a:cubicBezTo>
                    <a:pt x="80" y="80"/>
                    <a:pt x="80" y="80"/>
                    <a:pt x="80" y="80"/>
                  </a:cubicBezTo>
                  <a:cubicBezTo>
                    <a:pt x="80" y="160"/>
                    <a:pt x="80" y="160"/>
                    <a:pt x="80" y="160"/>
                  </a:cubicBezTo>
                  <a:cubicBezTo>
                    <a:pt x="140" y="160"/>
                    <a:pt x="140" y="160"/>
                    <a:pt x="140" y="160"/>
                  </a:cubicBezTo>
                  <a:lnTo>
                    <a:pt x="140" y="80"/>
                  </a:lnTo>
                  <a:close/>
                  <a:moveTo>
                    <a:pt x="120" y="180"/>
                  </a:moveTo>
                  <a:cubicBezTo>
                    <a:pt x="80" y="180"/>
                    <a:pt x="80" y="180"/>
                    <a:pt x="80" y="180"/>
                  </a:cubicBezTo>
                  <a:cubicBezTo>
                    <a:pt x="80" y="200"/>
                    <a:pt x="80" y="200"/>
                    <a:pt x="80" y="200"/>
                  </a:cubicBezTo>
                  <a:cubicBezTo>
                    <a:pt x="120" y="200"/>
                    <a:pt x="120" y="200"/>
                    <a:pt x="120" y="200"/>
                  </a:cubicBezTo>
                  <a:lnTo>
                    <a:pt x="120" y="180"/>
                  </a:lnTo>
                  <a:close/>
                  <a:moveTo>
                    <a:pt x="140" y="200"/>
                  </a:moveTo>
                  <a:cubicBezTo>
                    <a:pt x="240" y="200"/>
                    <a:pt x="240" y="200"/>
                    <a:pt x="240" y="200"/>
                  </a:cubicBezTo>
                  <a:cubicBezTo>
                    <a:pt x="240" y="180"/>
                    <a:pt x="240" y="180"/>
                    <a:pt x="240" y="180"/>
                  </a:cubicBezTo>
                  <a:cubicBezTo>
                    <a:pt x="140" y="180"/>
                    <a:pt x="140" y="180"/>
                    <a:pt x="140" y="180"/>
                  </a:cubicBezTo>
                  <a:lnTo>
                    <a:pt x="140" y="200"/>
                  </a:lnTo>
                  <a:close/>
                  <a:moveTo>
                    <a:pt x="240" y="260"/>
                  </a:moveTo>
                  <a:cubicBezTo>
                    <a:pt x="80" y="260"/>
                    <a:pt x="80" y="260"/>
                    <a:pt x="80" y="260"/>
                  </a:cubicBezTo>
                  <a:cubicBezTo>
                    <a:pt x="80" y="280"/>
                    <a:pt x="80" y="280"/>
                    <a:pt x="80" y="280"/>
                  </a:cubicBezTo>
                  <a:cubicBezTo>
                    <a:pt x="240" y="280"/>
                    <a:pt x="240" y="280"/>
                    <a:pt x="240" y="280"/>
                  </a:cubicBezTo>
                  <a:lnTo>
                    <a:pt x="240" y="260"/>
                  </a:lnTo>
                  <a:close/>
                  <a:moveTo>
                    <a:pt x="200" y="240"/>
                  </a:moveTo>
                  <a:cubicBezTo>
                    <a:pt x="240" y="240"/>
                    <a:pt x="240" y="240"/>
                    <a:pt x="240" y="240"/>
                  </a:cubicBezTo>
                  <a:cubicBezTo>
                    <a:pt x="240" y="220"/>
                    <a:pt x="240" y="220"/>
                    <a:pt x="240" y="220"/>
                  </a:cubicBezTo>
                  <a:cubicBezTo>
                    <a:pt x="200" y="220"/>
                    <a:pt x="200" y="220"/>
                    <a:pt x="200" y="220"/>
                  </a:cubicBezTo>
                  <a:lnTo>
                    <a:pt x="200" y="2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2000" dirty="0">
                <a:solidFill>
                  <a:schemeClr val="tx2"/>
                </a:solidFill>
                <a:latin typeface="+mn-ea"/>
              </a:endParaRPr>
            </a:p>
          </p:txBody>
        </p:sp>
        <p:sp>
          <p:nvSpPr>
            <p:cNvPr id="23" name="Content Placeholder 2"/>
            <p:cNvSpPr txBox="1">
              <a:spLocks/>
            </p:cNvSpPr>
            <p:nvPr/>
          </p:nvSpPr>
          <p:spPr>
            <a:xfrm>
              <a:off x="839047" y="3467978"/>
              <a:ext cx="918025" cy="3122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zh-CN" altLang="en-US" sz="1200" b="1" dirty="0">
                  <a:solidFill>
                    <a:schemeClr val="tx1"/>
                  </a:solidFill>
                  <a:latin typeface="+mn-ea"/>
                </a:rPr>
                <a:t>Project reporting</a:t>
              </a:r>
              <a:endParaRPr lang="en-US" sz="1200" b="1" dirty="0">
                <a:solidFill>
                  <a:schemeClr val="tx1"/>
                </a:solidFill>
                <a:latin typeface="+mn-ea"/>
              </a:endParaRPr>
            </a:p>
          </p:txBody>
        </p:sp>
      </p:grpSp>
      <p:grpSp>
        <p:nvGrpSpPr>
          <p:cNvPr id="24" name="Group 23"/>
          <p:cNvGrpSpPr/>
          <p:nvPr/>
        </p:nvGrpSpPr>
        <p:grpSpPr>
          <a:xfrm>
            <a:off x="3573052" y="2743539"/>
            <a:ext cx="1460793" cy="1476904"/>
            <a:chOff x="2770496" y="2100946"/>
            <a:chExt cx="1110811" cy="1123061"/>
          </a:xfrm>
        </p:grpSpPr>
        <p:cxnSp>
          <p:nvCxnSpPr>
            <p:cNvPr id="25" name="Elbow Connector 24"/>
            <p:cNvCxnSpPr/>
            <p:nvPr/>
          </p:nvCxnSpPr>
          <p:spPr>
            <a:xfrm rot="16200000" flipH="1">
              <a:off x="3168570" y="2842127"/>
              <a:ext cx="533400" cy="230360"/>
            </a:xfrm>
            <a:prstGeom prst="bentConnector3">
              <a:avLst>
                <a:gd name="adj1" fmla="val 50000"/>
              </a:avLst>
            </a:prstGeom>
            <a:ln>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3106151" y="2100946"/>
              <a:ext cx="406486" cy="4064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mn-ea"/>
              </a:endParaRPr>
            </a:p>
          </p:txBody>
        </p:sp>
        <p:sp>
          <p:nvSpPr>
            <p:cNvPr id="27" name="Content Placeholder 2"/>
            <p:cNvSpPr txBox="1">
              <a:spLocks/>
            </p:cNvSpPr>
            <p:nvPr/>
          </p:nvSpPr>
          <p:spPr>
            <a:xfrm>
              <a:off x="2770496" y="2483085"/>
              <a:ext cx="1110811" cy="3122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zh-CN" altLang="en-US" sz="1200" b="1" dirty="0">
                  <a:solidFill>
                    <a:schemeClr val="tx1"/>
                  </a:solidFill>
                  <a:latin typeface="+mn-ea"/>
                </a:rPr>
                <a:t>Concept Review</a:t>
              </a:r>
              <a:endParaRPr lang="en-US" sz="1200" b="1" dirty="0">
                <a:solidFill>
                  <a:schemeClr val="tx1"/>
                </a:solidFill>
                <a:latin typeface="+mn-ea"/>
              </a:endParaRPr>
            </a:p>
          </p:txBody>
        </p:sp>
        <p:sp>
          <p:nvSpPr>
            <p:cNvPr id="28" name="Freeform 11"/>
            <p:cNvSpPr>
              <a:spLocks noEditPoints="1"/>
            </p:cNvSpPr>
            <p:nvPr/>
          </p:nvSpPr>
          <p:spPr bwMode="auto">
            <a:xfrm>
              <a:off x="3218840" y="2229925"/>
              <a:ext cx="167461" cy="167016"/>
            </a:xfrm>
            <a:custGeom>
              <a:avLst/>
              <a:gdLst>
                <a:gd name="T0" fmla="*/ 309 w 319"/>
                <a:gd name="T1" fmla="*/ 267 h 318"/>
                <a:gd name="T2" fmla="*/ 233 w 319"/>
                <a:gd name="T3" fmla="*/ 192 h 318"/>
                <a:gd name="T4" fmla="*/ 251 w 319"/>
                <a:gd name="T5" fmla="*/ 127 h 318"/>
                <a:gd name="T6" fmla="*/ 123 w 319"/>
                <a:gd name="T7" fmla="*/ 0 h 318"/>
                <a:gd name="T8" fmla="*/ 0 w 319"/>
                <a:gd name="T9" fmla="*/ 124 h 318"/>
                <a:gd name="T10" fmla="*/ 127 w 319"/>
                <a:gd name="T11" fmla="*/ 251 h 318"/>
                <a:gd name="T12" fmla="*/ 190 w 319"/>
                <a:gd name="T13" fmla="*/ 234 h 318"/>
                <a:gd name="T14" fmla="*/ 266 w 319"/>
                <a:gd name="T15" fmla="*/ 310 h 318"/>
                <a:gd name="T16" fmla="*/ 293 w 319"/>
                <a:gd name="T17" fmla="*/ 310 h 318"/>
                <a:gd name="T18" fmla="*/ 311 w 319"/>
                <a:gd name="T19" fmla="*/ 291 h 318"/>
                <a:gd name="T20" fmla="*/ 309 w 319"/>
                <a:gd name="T21" fmla="*/ 267 h 318"/>
                <a:gd name="T22" fmla="*/ 38 w 319"/>
                <a:gd name="T23" fmla="*/ 124 h 318"/>
                <a:gd name="T24" fmla="*/ 123 w 319"/>
                <a:gd name="T25" fmla="*/ 38 h 318"/>
                <a:gd name="T26" fmla="*/ 213 w 319"/>
                <a:gd name="T27" fmla="*/ 127 h 318"/>
                <a:gd name="T28" fmla="*/ 127 w 319"/>
                <a:gd name="T29" fmla="*/ 213 h 318"/>
                <a:gd name="T30" fmla="*/ 38 w 319"/>
                <a:gd name="T31" fmla="*/ 12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318">
                  <a:moveTo>
                    <a:pt x="309" y="267"/>
                  </a:moveTo>
                  <a:cubicBezTo>
                    <a:pt x="233" y="192"/>
                    <a:pt x="233" y="192"/>
                    <a:pt x="233" y="192"/>
                  </a:cubicBezTo>
                  <a:cubicBezTo>
                    <a:pt x="244" y="173"/>
                    <a:pt x="251" y="151"/>
                    <a:pt x="251" y="127"/>
                  </a:cubicBezTo>
                  <a:cubicBezTo>
                    <a:pt x="251" y="59"/>
                    <a:pt x="192" y="0"/>
                    <a:pt x="123" y="0"/>
                  </a:cubicBezTo>
                  <a:cubicBezTo>
                    <a:pt x="55" y="0"/>
                    <a:pt x="0" y="55"/>
                    <a:pt x="0" y="124"/>
                  </a:cubicBezTo>
                  <a:cubicBezTo>
                    <a:pt x="0" y="192"/>
                    <a:pt x="59" y="251"/>
                    <a:pt x="127" y="251"/>
                  </a:cubicBezTo>
                  <a:cubicBezTo>
                    <a:pt x="150" y="251"/>
                    <a:pt x="171" y="245"/>
                    <a:pt x="190" y="234"/>
                  </a:cubicBezTo>
                  <a:cubicBezTo>
                    <a:pt x="266" y="310"/>
                    <a:pt x="266" y="310"/>
                    <a:pt x="266" y="310"/>
                  </a:cubicBezTo>
                  <a:cubicBezTo>
                    <a:pt x="273" y="318"/>
                    <a:pt x="285" y="318"/>
                    <a:pt x="293" y="310"/>
                  </a:cubicBezTo>
                  <a:cubicBezTo>
                    <a:pt x="311" y="291"/>
                    <a:pt x="311" y="291"/>
                    <a:pt x="311" y="291"/>
                  </a:cubicBezTo>
                  <a:cubicBezTo>
                    <a:pt x="319" y="284"/>
                    <a:pt x="316" y="275"/>
                    <a:pt x="309" y="267"/>
                  </a:cubicBezTo>
                  <a:close/>
                  <a:moveTo>
                    <a:pt x="38" y="124"/>
                  </a:moveTo>
                  <a:cubicBezTo>
                    <a:pt x="38" y="76"/>
                    <a:pt x="76" y="38"/>
                    <a:pt x="123" y="38"/>
                  </a:cubicBezTo>
                  <a:cubicBezTo>
                    <a:pt x="171" y="38"/>
                    <a:pt x="213" y="80"/>
                    <a:pt x="213" y="127"/>
                  </a:cubicBezTo>
                  <a:cubicBezTo>
                    <a:pt x="213" y="175"/>
                    <a:pt x="175" y="213"/>
                    <a:pt x="127" y="213"/>
                  </a:cubicBezTo>
                  <a:cubicBezTo>
                    <a:pt x="80" y="213"/>
                    <a:pt x="38" y="171"/>
                    <a:pt x="38" y="1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2000" dirty="0">
                <a:latin typeface="+mn-ea"/>
              </a:endParaRPr>
            </a:p>
          </p:txBody>
        </p:sp>
      </p:grpSp>
      <p:grpSp>
        <p:nvGrpSpPr>
          <p:cNvPr id="30" name="Group 29"/>
          <p:cNvGrpSpPr/>
          <p:nvPr/>
        </p:nvGrpSpPr>
        <p:grpSpPr>
          <a:xfrm>
            <a:off x="5630638" y="2750584"/>
            <a:ext cx="1944314" cy="2046602"/>
            <a:chOff x="4335119" y="2138401"/>
            <a:chExt cx="1478489" cy="1556271"/>
          </a:xfrm>
        </p:grpSpPr>
        <p:cxnSp>
          <p:nvCxnSpPr>
            <p:cNvPr id="31" name="Elbow Connector 30"/>
            <p:cNvCxnSpPr/>
            <p:nvPr/>
          </p:nvCxnSpPr>
          <p:spPr>
            <a:xfrm rot="16200000" flipH="1">
              <a:off x="4647099" y="2468291"/>
              <a:ext cx="775981" cy="116202"/>
            </a:xfrm>
            <a:prstGeom prst="bentConnector3">
              <a:avLst>
                <a:gd name="adj1" fmla="val 50000"/>
              </a:avLst>
            </a:prstGeom>
            <a:ln>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4878237" y="2968953"/>
              <a:ext cx="406486" cy="40648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mn-ea"/>
              </a:endParaRPr>
            </a:p>
          </p:txBody>
        </p:sp>
        <p:sp>
          <p:nvSpPr>
            <p:cNvPr id="33" name="Freeform 6"/>
            <p:cNvSpPr>
              <a:spLocks noEditPoints="1"/>
            </p:cNvSpPr>
            <p:nvPr/>
          </p:nvSpPr>
          <p:spPr bwMode="auto">
            <a:xfrm>
              <a:off x="5008127" y="3088193"/>
              <a:ext cx="148546" cy="167016"/>
            </a:xfrm>
            <a:custGeom>
              <a:avLst/>
              <a:gdLst>
                <a:gd name="T0" fmla="*/ 280 w 320"/>
                <a:gd name="T1" fmla="*/ 0 h 360"/>
                <a:gd name="T2" fmla="*/ 40 w 320"/>
                <a:gd name="T3" fmla="*/ 0 h 360"/>
                <a:gd name="T4" fmla="*/ 0 w 320"/>
                <a:gd name="T5" fmla="*/ 40 h 360"/>
                <a:gd name="T6" fmla="*/ 0 w 320"/>
                <a:gd name="T7" fmla="*/ 320 h 360"/>
                <a:gd name="T8" fmla="*/ 40 w 320"/>
                <a:gd name="T9" fmla="*/ 360 h 360"/>
                <a:gd name="T10" fmla="*/ 280 w 320"/>
                <a:gd name="T11" fmla="*/ 360 h 360"/>
                <a:gd name="T12" fmla="*/ 320 w 320"/>
                <a:gd name="T13" fmla="*/ 320 h 360"/>
                <a:gd name="T14" fmla="*/ 320 w 320"/>
                <a:gd name="T15" fmla="*/ 40 h 360"/>
                <a:gd name="T16" fmla="*/ 280 w 320"/>
                <a:gd name="T17" fmla="*/ 0 h 360"/>
                <a:gd name="T18" fmla="*/ 280 w 320"/>
                <a:gd name="T19" fmla="*/ 320 h 360"/>
                <a:gd name="T20" fmla="*/ 40 w 320"/>
                <a:gd name="T21" fmla="*/ 320 h 360"/>
                <a:gd name="T22" fmla="*/ 40 w 320"/>
                <a:gd name="T23" fmla="*/ 40 h 360"/>
                <a:gd name="T24" fmla="*/ 280 w 320"/>
                <a:gd name="T25" fmla="*/ 40 h 360"/>
                <a:gd name="T26" fmla="*/ 280 w 320"/>
                <a:gd name="T27" fmla="*/ 320 h 360"/>
                <a:gd name="T28" fmla="*/ 180 w 320"/>
                <a:gd name="T29" fmla="*/ 220 h 360"/>
                <a:gd name="T30" fmla="*/ 80 w 320"/>
                <a:gd name="T31" fmla="*/ 220 h 360"/>
                <a:gd name="T32" fmla="*/ 80 w 320"/>
                <a:gd name="T33" fmla="*/ 240 h 360"/>
                <a:gd name="T34" fmla="*/ 180 w 320"/>
                <a:gd name="T35" fmla="*/ 240 h 360"/>
                <a:gd name="T36" fmla="*/ 180 w 320"/>
                <a:gd name="T37" fmla="*/ 220 h 360"/>
                <a:gd name="T38" fmla="*/ 240 w 320"/>
                <a:gd name="T39" fmla="*/ 140 h 360"/>
                <a:gd name="T40" fmla="*/ 160 w 320"/>
                <a:gd name="T41" fmla="*/ 140 h 360"/>
                <a:gd name="T42" fmla="*/ 160 w 320"/>
                <a:gd name="T43" fmla="*/ 160 h 360"/>
                <a:gd name="T44" fmla="*/ 240 w 320"/>
                <a:gd name="T45" fmla="*/ 160 h 360"/>
                <a:gd name="T46" fmla="*/ 240 w 320"/>
                <a:gd name="T47" fmla="*/ 140 h 360"/>
                <a:gd name="T48" fmla="*/ 160 w 320"/>
                <a:gd name="T49" fmla="*/ 120 h 360"/>
                <a:gd name="T50" fmla="*/ 240 w 320"/>
                <a:gd name="T51" fmla="*/ 120 h 360"/>
                <a:gd name="T52" fmla="*/ 240 w 320"/>
                <a:gd name="T53" fmla="*/ 80 h 360"/>
                <a:gd name="T54" fmla="*/ 160 w 320"/>
                <a:gd name="T55" fmla="*/ 80 h 360"/>
                <a:gd name="T56" fmla="*/ 160 w 320"/>
                <a:gd name="T57" fmla="*/ 120 h 360"/>
                <a:gd name="T58" fmla="*/ 140 w 320"/>
                <a:gd name="T59" fmla="*/ 80 h 360"/>
                <a:gd name="T60" fmla="*/ 80 w 320"/>
                <a:gd name="T61" fmla="*/ 80 h 360"/>
                <a:gd name="T62" fmla="*/ 80 w 320"/>
                <a:gd name="T63" fmla="*/ 160 h 360"/>
                <a:gd name="T64" fmla="*/ 140 w 320"/>
                <a:gd name="T65" fmla="*/ 160 h 360"/>
                <a:gd name="T66" fmla="*/ 140 w 320"/>
                <a:gd name="T67" fmla="*/ 80 h 360"/>
                <a:gd name="T68" fmla="*/ 120 w 320"/>
                <a:gd name="T69" fmla="*/ 180 h 360"/>
                <a:gd name="T70" fmla="*/ 80 w 320"/>
                <a:gd name="T71" fmla="*/ 180 h 360"/>
                <a:gd name="T72" fmla="*/ 80 w 320"/>
                <a:gd name="T73" fmla="*/ 200 h 360"/>
                <a:gd name="T74" fmla="*/ 120 w 320"/>
                <a:gd name="T75" fmla="*/ 200 h 360"/>
                <a:gd name="T76" fmla="*/ 120 w 320"/>
                <a:gd name="T77" fmla="*/ 180 h 360"/>
                <a:gd name="T78" fmla="*/ 140 w 320"/>
                <a:gd name="T79" fmla="*/ 200 h 360"/>
                <a:gd name="T80" fmla="*/ 240 w 320"/>
                <a:gd name="T81" fmla="*/ 200 h 360"/>
                <a:gd name="T82" fmla="*/ 240 w 320"/>
                <a:gd name="T83" fmla="*/ 180 h 360"/>
                <a:gd name="T84" fmla="*/ 140 w 320"/>
                <a:gd name="T85" fmla="*/ 180 h 360"/>
                <a:gd name="T86" fmla="*/ 140 w 320"/>
                <a:gd name="T87" fmla="*/ 200 h 360"/>
                <a:gd name="T88" fmla="*/ 240 w 320"/>
                <a:gd name="T89" fmla="*/ 260 h 360"/>
                <a:gd name="T90" fmla="*/ 80 w 320"/>
                <a:gd name="T91" fmla="*/ 260 h 360"/>
                <a:gd name="T92" fmla="*/ 80 w 320"/>
                <a:gd name="T93" fmla="*/ 280 h 360"/>
                <a:gd name="T94" fmla="*/ 240 w 320"/>
                <a:gd name="T95" fmla="*/ 280 h 360"/>
                <a:gd name="T96" fmla="*/ 240 w 320"/>
                <a:gd name="T97" fmla="*/ 260 h 360"/>
                <a:gd name="T98" fmla="*/ 200 w 320"/>
                <a:gd name="T99" fmla="*/ 240 h 360"/>
                <a:gd name="T100" fmla="*/ 240 w 320"/>
                <a:gd name="T101" fmla="*/ 240 h 360"/>
                <a:gd name="T102" fmla="*/ 240 w 320"/>
                <a:gd name="T103" fmla="*/ 220 h 360"/>
                <a:gd name="T104" fmla="*/ 200 w 320"/>
                <a:gd name="T105" fmla="*/ 220 h 360"/>
                <a:gd name="T106" fmla="*/ 200 w 320"/>
                <a:gd name="T107"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0" h="360">
                  <a:moveTo>
                    <a:pt x="280" y="0"/>
                  </a:moveTo>
                  <a:cubicBezTo>
                    <a:pt x="40" y="0"/>
                    <a:pt x="40" y="0"/>
                    <a:pt x="40" y="0"/>
                  </a:cubicBezTo>
                  <a:cubicBezTo>
                    <a:pt x="18" y="0"/>
                    <a:pt x="0" y="18"/>
                    <a:pt x="0" y="40"/>
                  </a:cubicBezTo>
                  <a:cubicBezTo>
                    <a:pt x="0" y="320"/>
                    <a:pt x="0" y="320"/>
                    <a:pt x="0" y="320"/>
                  </a:cubicBezTo>
                  <a:cubicBezTo>
                    <a:pt x="0" y="342"/>
                    <a:pt x="18" y="360"/>
                    <a:pt x="40" y="360"/>
                  </a:cubicBezTo>
                  <a:cubicBezTo>
                    <a:pt x="280" y="360"/>
                    <a:pt x="280" y="360"/>
                    <a:pt x="280" y="360"/>
                  </a:cubicBezTo>
                  <a:cubicBezTo>
                    <a:pt x="302" y="360"/>
                    <a:pt x="320" y="342"/>
                    <a:pt x="320" y="320"/>
                  </a:cubicBezTo>
                  <a:cubicBezTo>
                    <a:pt x="320" y="40"/>
                    <a:pt x="320" y="40"/>
                    <a:pt x="320" y="40"/>
                  </a:cubicBezTo>
                  <a:cubicBezTo>
                    <a:pt x="320" y="18"/>
                    <a:pt x="302" y="0"/>
                    <a:pt x="280" y="0"/>
                  </a:cubicBezTo>
                  <a:close/>
                  <a:moveTo>
                    <a:pt x="280" y="320"/>
                  </a:moveTo>
                  <a:cubicBezTo>
                    <a:pt x="40" y="320"/>
                    <a:pt x="40" y="320"/>
                    <a:pt x="40" y="320"/>
                  </a:cubicBezTo>
                  <a:cubicBezTo>
                    <a:pt x="40" y="40"/>
                    <a:pt x="40" y="40"/>
                    <a:pt x="40" y="40"/>
                  </a:cubicBezTo>
                  <a:cubicBezTo>
                    <a:pt x="280" y="40"/>
                    <a:pt x="280" y="40"/>
                    <a:pt x="280" y="40"/>
                  </a:cubicBezTo>
                  <a:lnTo>
                    <a:pt x="280" y="320"/>
                  </a:lnTo>
                  <a:close/>
                  <a:moveTo>
                    <a:pt x="180" y="220"/>
                  </a:moveTo>
                  <a:cubicBezTo>
                    <a:pt x="80" y="220"/>
                    <a:pt x="80" y="220"/>
                    <a:pt x="80" y="220"/>
                  </a:cubicBezTo>
                  <a:cubicBezTo>
                    <a:pt x="80" y="240"/>
                    <a:pt x="80" y="240"/>
                    <a:pt x="80" y="240"/>
                  </a:cubicBezTo>
                  <a:cubicBezTo>
                    <a:pt x="180" y="240"/>
                    <a:pt x="180" y="240"/>
                    <a:pt x="180" y="240"/>
                  </a:cubicBezTo>
                  <a:lnTo>
                    <a:pt x="180" y="220"/>
                  </a:lnTo>
                  <a:close/>
                  <a:moveTo>
                    <a:pt x="240" y="140"/>
                  </a:moveTo>
                  <a:cubicBezTo>
                    <a:pt x="160" y="140"/>
                    <a:pt x="160" y="140"/>
                    <a:pt x="160" y="140"/>
                  </a:cubicBezTo>
                  <a:cubicBezTo>
                    <a:pt x="160" y="160"/>
                    <a:pt x="160" y="160"/>
                    <a:pt x="160" y="160"/>
                  </a:cubicBezTo>
                  <a:cubicBezTo>
                    <a:pt x="240" y="160"/>
                    <a:pt x="240" y="160"/>
                    <a:pt x="240" y="160"/>
                  </a:cubicBezTo>
                  <a:lnTo>
                    <a:pt x="240" y="140"/>
                  </a:lnTo>
                  <a:close/>
                  <a:moveTo>
                    <a:pt x="160" y="120"/>
                  </a:moveTo>
                  <a:cubicBezTo>
                    <a:pt x="240" y="120"/>
                    <a:pt x="240" y="120"/>
                    <a:pt x="240" y="120"/>
                  </a:cubicBezTo>
                  <a:cubicBezTo>
                    <a:pt x="240" y="80"/>
                    <a:pt x="240" y="80"/>
                    <a:pt x="240" y="80"/>
                  </a:cubicBezTo>
                  <a:cubicBezTo>
                    <a:pt x="160" y="80"/>
                    <a:pt x="160" y="80"/>
                    <a:pt x="160" y="80"/>
                  </a:cubicBezTo>
                  <a:lnTo>
                    <a:pt x="160" y="120"/>
                  </a:lnTo>
                  <a:close/>
                  <a:moveTo>
                    <a:pt x="140" y="80"/>
                  </a:moveTo>
                  <a:cubicBezTo>
                    <a:pt x="80" y="80"/>
                    <a:pt x="80" y="80"/>
                    <a:pt x="80" y="80"/>
                  </a:cubicBezTo>
                  <a:cubicBezTo>
                    <a:pt x="80" y="160"/>
                    <a:pt x="80" y="160"/>
                    <a:pt x="80" y="160"/>
                  </a:cubicBezTo>
                  <a:cubicBezTo>
                    <a:pt x="140" y="160"/>
                    <a:pt x="140" y="160"/>
                    <a:pt x="140" y="160"/>
                  </a:cubicBezTo>
                  <a:lnTo>
                    <a:pt x="140" y="80"/>
                  </a:lnTo>
                  <a:close/>
                  <a:moveTo>
                    <a:pt x="120" y="180"/>
                  </a:moveTo>
                  <a:cubicBezTo>
                    <a:pt x="80" y="180"/>
                    <a:pt x="80" y="180"/>
                    <a:pt x="80" y="180"/>
                  </a:cubicBezTo>
                  <a:cubicBezTo>
                    <a:pt x="80" y="200"/>
                    <a:pt x="80" y="200"/>
                    <a:pt x="80" y="200"/>
                  </a:cubicBezTo>
                  <a:cubicBezTo>
                    <a:pt x="120" y="200"/>
                    <a:pt x="120" y="200"/>
                    <a:pt x="120" y="200"/>
                  </a:cubicBezTo>
                  <a:lnTo>
                    <a:pt x="120" y="180"/>
                  </a:lnTo>
                  <a:close/>
                  <a:moveTo>
                    <a:pt x="140" y="200"/>
                  </a:moveTo>
                  <a:cubicBezTo>
                    <a:pt x="240" y="200"/>
                    <a:pt x="240" y="200"/>
                    <a:pt x="240" y="200"/>
                  </a:cubicBezTo>
                  <a:cubicBezTo>
                    <a:pt x="240" y="180"/>
                    <a:pt x="240" y="180"/>
                    <a:pt x="240" y="180"/>
                  </a:cubicBezTo>
                  <a:cubicBezTo>
                    <a:pt x="140" y="180"/>
                    <a:pt x="140" y="180"/>
                    <a:pt x="140" y="180"/>
                  </a:cubicBezTo>
                  <a:lnTo>
                    <a:pt x="140" y="200"/>
                  </a:lnTo>
                  <a:close/>
                  <a:moveTo>
                    <a:pt x="240" y="260"/>
                  </a:moveTo>
                  <a:cubicBezTo>
                    <a:pt x="80" y="260"/>
                    <a:pt x="80" y="260"/>
                    <a:pt x="80" y="260"/>
                  </a:cubicBezTo>
                  <a:cubicBezTo>
                    <a:pt x="80" y="280"/>
                    <a:pt x="80" y="280"/>
                    <a:pt x="80" y="280"/>
                  </a:cubicBezTo>
                  <a:cubicBezTo>
                    <a:pt x="240" y="280"/>
                    <a:pt x="240" y="280"/>
                    <a:pt x="240" y="280"/>
                  </a:cubicBezTo>
                  <a:lnTo>
                    <a:pt x="240" y="260"/>
                  </a:lnTo>
                  <a:close/>
                  <a:moveTo>
                    <a:pt x="200" y="240"/>
                  </a:moveTo>
                  <a:cubicBezTo>
                    <a:pt x="240" y="240"/>
                    <a:pt x="240" y="240"/>
                    <a:pt x="240" y="240"/>
                  </a:cubicBezTo>
                  <a:cubicBezTo>
                    <a:pt x="240" y="220"/>
                    <a:pt x="240" y="220"/>
                    <a:pt x="240" y="220"/>
                  </a:cubicBezTo>
                  <a:cubicBezTo>
                    <a:pt x="200" y="220"/>
                    <a:pt x="200" y="220"/>
                    <a:pt x="200" y="220"/>
                  </a:cubicBezTo>
                  <a:lnTo>
                    <a:pt x="200" y="2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2000" dirty="0">
                <a:solidFill>
                  <a:schemeClr val="tx2"/>
                </a:solidFill>
                <a:latin typeface="+mn-ea"/>
              </a:endParaRPr>
            </a:p>
          </p:txBody>
        </p:sp>
        <p:sp>
          <p:nvSpPr>
            <p:cNvPr id="34" name="Content Placeholder 2"/>
            <p:cNvSpPr txBox="1">
              <a:spLocks/>
            </p:cNvSpPr>
            <p:nvPr/>
          </p:nvSpPr>
          <p:spPr>
            <a:xfrm>
              <a:off x="4335119" y="3382398"/>
              <a:ext cx="1478489" cy="3122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zh-CN" altLang="en-US" sz="1200" b="1" dirty="0">
                  <a:solidFill>
                    <a:schemeClr val="tx1"/>
                  </a:solidFill>
                  <a:latin typeface="+mn-ea"/>
                </a:rPr>
                <a:t>Product development</a:t>
              </a:r>
              <a:endParaRPr lang="en-US" sz="1200" b="1" dirty="0">
                <a:solidFill>
                  <a:schemeClr val="tx1"/>
                </a:solidFill>
                <a:latin typeface="+mn-ea"/>
              </a:endParaRPr>
            </a:p>
          </p:txBody>
        </p:sp>
      </p:grpSp>
      <p:grpSp>
        <p:nvGrpSpPr>
          <p:cNvPr id="35" name="Group 34"/>
          <p:cNvGrpSpPr/>
          <p:nvPr/>
        </p:nvGrpSpPr>
        <p:grpSpPr>
          <a:xfrm>
            <a:off x="8547390" y="2378543"/>
            <a:ext cx="1888547" cy="913207"/>
            <a:chOff x="6553066" y="1823398"/>
            <a:chExt cx="1436083" cy="694418"/>
          </a:xfrm>
        </p:grpSpPr>
        <p:cxnSp>
          <p:nvCxnSpPr>
            <p:cNvPr id="36" name="Elbow Connector 35"/>
            <p:cNvCxnSpPr>
              <a:stCxn id="58" idx="6"/>
              <a:endCxn id="37" idx="0"/>
            </p:cNvCxnSpPr>
            <p:nvPr/>
          </p:nvCxnSpPr>
          <p:spPr>
            <a:xfrm flipV="1">
              <a:off x="6553066" y="1823398"/>
              <a:ext cx="864171" cy="214818"/>
            </a:xfrm>
            <a:prstGeom prst="bentConnector4">
              <a:avLst>
                <a:gd name="adj1" fmla="val 38241"/>
                <a:gd name="adj2" fmla="val 180920"/>
              </a:avLst>
            </a:prstGeom>
            <a:ln>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7213993" y="1823398"/>
              <a:ext cx="406486" cy="40648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mn-ea"/>
              </a:endParaRPr>
            </a:p>
          </p:txBody>
        </p:sp>
        <p:sp>
          <p:nvSpPr>
            <p:cNvPr id="38" name="Content Placeholder 2"/>
            <p:cNvSpPr txBox="1">
              <a:spLocks/>
            </p:cNvSpPr>
            <p:nvPr/>
          </p:nvSpPr>
          <p:spPr>
            <a:xfrm>
              <a:off x="6878338" y="2205542"/>
              <a:ext cx="1110811" cy="3122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zh-CN" altLang="en-US" sz="1200" b="1" dirty="0">
                  <a:solidFill>
                    <a:schemeClr val="tx1"/>
                  </a:solidFill>
                  <a:latin typeface="+mn-ea"/>
                </a:rPr>
                <a:t>Customer reviews</a:t>
              </a:r>
              <a:endParaRPr lang="en-US" sz="1200" b="1" dirty="0">
                <a:solidFill>
                  <a:schemeClr val="tx1"/>
                </a:solidFill>
                <a:latin typeface="+mn-ea"/>
              </a:endParaRPr>
            </a:p>
          </p:txBody>
        </p:sp>
        <p:sp>
          <p:nvSpPr>
            <p:cNvPr id="39" name="Freeform 11"/>
            <p:cNvSpPr>
              <a:spLocks noEditPoints="1"/>
            </p:cNvSpPr>
            <p:nvPr/>
          </p:nvSpPr>
          <p:spPr bwMode="auto">
            <a:xfrm>
              <a:off x="7326682" y="1952380"/>
              <a:ext cx="167461" cy="167016"/>
            </a:xfrm>
            <a:custGeom>
              <a:avLst/>
              <a:gdLst>
                <a:gd name="T0" fmla="*/ 309 w 319"/>
                <a:gd name="T1" fmla="*/ 267 h 318"/>
                <a:gd name="T2" fmla="*/ 233 w 319"/>
                <a:gd name="T3" fmla="*/ 192 h 318"/>
                <a:gd name="T4" fmla="*/ 251 w 319"/>
                <a:gd name="T5" fmla="*/ 127 h 318"/>
                <a:gd name="T6" fmla="*/ 123 w 319"/>
                <a:gd name="T7" fmla="*/ 0 h 318"/>
                <a:gd name="T8" fmla="*/ 0 w 319"/>
                <a:gd name="T9" fmla="*/ 124 h 318"/>
                <a:gd name="T10" fmla="*/ 127 w 319"/>
                <a:gd name="T11" fmla="*/ 251 h 318"/>
                <a:gd name="T12" fmla="*/ 190 w 319"/>
                <a:gd name="T13" fmla="*/ 234 h 318"/>
                <a:gd name="T14" fmla="*/ 266 w 319"/>
                <a:gd name="T15" fmla="*/ 310 h 318"/>
                <a:gd name="T16" fmla="*/ 293 w 319"/>
                <a:gd name="T17" fmla="*/ 310 h 318"/>
                <a:gd name="T18" fmla="*/ 311 w 319"/>
                <a:gd name="T19" fmla="*/ 291 h 318"/>
                <a:gd name="T20" fmla="*/ 309 w 319"/>
                <a:gd name="T21" fmla="*/ 267 h 318"/>
                <a:gd name="T22" fmla="*/ 38 w 319"/>
                <a:gd name="T23" fmla="*/ 124 h 318"/>
                <a:gd name="T24" fmla="*/ 123 w 319"/>
                <a:gd name="T25" fmla="*/ 38 h 318"/>
                <a:gd name="T26" fmla="*/ 213 w 319"/>
                <a:gd name="T27" fmla="*/ 127 h 318"/>
                <a:gd name="T28" fmla="*/ 127 w 319"/>
                <a:gd name="T29" fmla="*/ 213 h 318"/>
                <a:gd name="T30" fmla="*/ 38 w 319"/>
                <a:gd name="T31" fmla="*/ 12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318">
                  <a:moveTo>
                    <a:pt x="309" y="267"/>
                  </a:moveTo>
                  <a:cubicBezTo>
                    <a:pt x="233" y="192"/>
                    <a:pt x="233" y="192"/>
                    <a:pt x="233" y="192"/>
                  </a:cubicBezTo>
                  <a:cubicBezTo>
                    <a:pt x="244" y="173"/>
                    <a:pt x="251" y="151"/>
                    <a:pt x="251" y="127"/>
                  </a:cubicBezTo>
                  <a:cubicBezTo>
                    <a:pt x="251" y="59"/>
                    <a:pt x="192" y="0"/>
                    <a:pt x="123" y="0"/>
                  </a:cubicBezTo>
                  <a:cubicBezTo>
                    <a:pt x="55" y="0"/>
                    <a:pt x="0" y="55"/>
                    <a:pt x="0" y="124"/>
                  </a:cubicBezTo>
                  <a:cubicBezTo>
                    <a:pt x="0" y="192"/>
                    <a:pt x="59" y="251"/>
                    <a:pt x="127" y="251"/>
                  </a:cubicBezTo>
                  <a:cubicBezTo>
                    <a:pt x="150" y="251"/>
                    <a:pt x="171" y="245"/>
                    <a:pt x="190" y="234"/>
                  </a:cubicBezTo>
                  <a:cubicBezTo>
                    <a:pt x="266" y="310"/>
                    <a:pt x="266" y="310"/>
                    <a:pt x="266" y="310"/>
                  </a:cubicBezTo>
                  <a:cubicBezTo>
                    <a:pt x="273" y="318"/>
                    <a:pt x="285" y="318"/>
                    <a:pt x="293" y="310"/>
                  </a:cubicBezTo>
                  <a:cubicBezTo>
                    <a:pt x="311" y="291"/>
                    <a:pt x="311" y="291"/>
                    <a:pt x="311" y="291"/>
                  </a:cubicBezTo>
                  <a:cubicBezTo>
                    <a:pt x="319" y="284"/>
                    <a:pt x="316" y="275"/>
                    <a:pt x="309" y="267"/>
                  </a:cubicBezTo>
                  <a:close/>
                  <a:moveTo>
                    <a:pt x="38" y="124"/>
                  </a:moveTo>
                  <a:cubicBezTo>
                    <a:pt x="38" y="76"/>
                    <a:pt x="76" y="38"/>
                    <a:pt x="123" y="38"/>
                  </a:cubicBezTo>
                  <a:cubicBezTo>
                    <a:pt x="171" y="38"/>
                    <a:pt x="213" y="80"/>
                    <a:pt x="213" y="127"/>
                  </a:cubicBezTo>
                  <a:cubicBezTo>
                    <a:pt x="213" y="175"/>
                    <a:pt x="175" y="213"/>
                    <a:pt x="127" y="213"/>
                  </a:cubicBezTo>
                  <a:cubicBezTo>
                    <a:pt x="80" y="213"/>
                    <a:pt x="38" y="171"/>
                    <a:pt x="38" y="1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2000" dirty="0">
                <a:latin typeface="+mn-ea"/>
              </a:endParaRPr>
            </a:p>
          </p:txBody>
        </p:sp>
      </p:grpSp>
      <p:grpSp>
        <p:nvGrpSpPr>
          <p:cNvPr id="41" name="Group 40"/>
          <p:cNvGrpSpPr/>
          <p:nvPr/>
        </p:nvGrpSpPr>
        <p:grpSpPr>
          <a:xfrm>
            <a:off x="7915362" y="4025696"/>
            <a:ext cx="1460793" cy="913205"/>
            <a:chOff x="6072461" y="2757479"/>
            <a:chExt cx="1110811" cy="694418"/>
          </a:xfrm>
        </p:grpSpPr>
        <p:cxnSp>
          <p:nvCxnSpPr>
            <p:cNvPr id="42" name="Elbow Connector 41"/>
            <p:cNvCxnSpPr/>
            <p:nvPr/>
          </p:nvCxnSpPr>
          <p:spPr>
            <a:xfrm rot="10800000" flipV="1">
              <a:off x="6836606" y="2797396"/>
              <a:ext cx="304934" cy="143883"/>
            </a:xfrm>
            <a:prstGeom prst="bentConnector3">
              <a:avLst>
                <a:gd name="adj1" fmla="val 50000"/>
              </a:avLst>
            </a:prstGeom>
            <a:ln>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6408116" y="2757479"/>
              <a:ext cx="406486" cy="4064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mn-ea"/>
              </a:endParaRPr>
            </a:p>
          </p:txBody>
        </p:sp>
        <p:sp>
          <p:nvSpPr>
            <p:cNvPr id="44" name="Content Placeholder 2"/>
            <p:cNvSpPr txBox="1">
              <a:spLocks/>
            </p:cNvSpPr>
            <p:nvPr/>
          </p:nvSpPr>
          <p:spPr>
            <a:xfrm>
              <a:off x="6072461" y="3139623"/>
              <a:ext cx="1110811" cy="3122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zh-CN" altLang="en-US" sz="1200" b="1" dirty="0">
                  <a:solidFill>
                    <a:schemeClr val="tx1"/>
                  </a:solidFill>
                  <a:latin typeface="+mn-ea"/>
                </a:rPr>
                <a:t>Improved</a:t>
              </a:r>
              <a:endParaRPr lang="en-US" sz="1200" b="1" dirty="0">
                <a:solidFill>
                  <a:schemeClr val="tx1"/>
                </a:solidFill>
                <a:latin typeface="+mn-ea"/>
              </a:endParaRPr>
            </a:p>
          </p:txBody>
        </p:sp>
        <p:sp>
          <p:nvSpPr>
            <p:cNvPr id="45" name="Freeform 16"/>
            <p:cNvSpPr>
              <a:spLocks noEditPoints="1"/>
            </p:cNvSpPr>
            <p:nvPr/>
          </p:nvSpPr>
          <p:spPr bwMode="auto">
            <a:xfrm>
              <a:off x="6518015" y="2879556"/>
              <a:ext cx="182357" cy="162331"/>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2000" dirty="0">
                <a:latin typeface="+mn-ea"/>
              </a:endParaRPr>
            </a:p>
          </p:txBody>
        </p:sp>
      </p:grpSp>
      <p:sp>
        <p:nvSpPr>
          <p:cNvPr id="46" name="Content Placeholder 2"/>
          <p:cNvSpPr txBox="1">
            <a:spLocks/>
          </p:cNvSpPr>
          <p:nvPr/>
        </p:nvSpPr>
        <p:spPr>
          <a:xfrm>
            <a:off x="798659" y="5217716"/>
            <a:ext cx="10427668" cy="10747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zh-CN" altLang="en-US" sz="1100" dirty="0">
                <a:solidFill>
                  <a:schemeClr val="bg1">
                    <a:lumMod val="50000"/>
                  </a:schemeClr>
                </a:solidFill>
                <a:latin typeface="+mn-ea"/>
              </a:rPr>
              <a:t>Add a detailed text description here, suggesting that it is relevant to the title and conforms to the overall language style, and the language description is as concise and vivid as possible. Try to control the number of words per slide</a:t>
            </a:r>
            <a:r>
              <a:rPr lang="en-US" altLang="zh-CN" sz="1100" dirty="0">
                <a:solidFill>
                  <a:schemeClr val="bg1">
                    <a:lumMod val="50000"/>
                  </a:schemeClr>
                </a:solidFill>
                <a:latin typeface="+mn-ea"/>
              </a:rPr>
              <a:t>200</a:t>
            </a:r>
            <a:r>
              <a:rPr lang="zh-CN" altLang="en-US" sz="1100" dirty="0">
                <a:solidFill>
                  <a:schemeClr val="bg1">
                    <a:lumMod val="50000"/>
                  </a:schemeClr>
                </a:solidFill>
                <a:latin typeface="+mn-ea"/>
              </a:rPr>
              <a:t>within the word, according to statistics the best control of each slide per page</a:t>
            </a:r>
            <a:r>
              <a:rPr lang="en-US" altLang="zh-CN" sz="1100" dirty="0">
                <a:solidFill>
                  <a:schemeClr val="bg1">
                    <a:lumMod val="50000"/>
                  </a:schemeClr>
                </a:solidFill>
                <a:latin typeface="+mn-ea"/>
              </a:rPr>
              <a:t>5th</a:t>
            </a:r>
            <a:r>
              <a:rPr lang="zh-CN" altLang="en-US" sz="1100" dirty="0">
                <a:solidFill>
                  <a:schemeClr val="bg1">
                    <a:lumMod val="50000"/>
                  </a:schemeClr>
                </a:solidFill>
                <a:latin typeface="+mn-ea"/>
              </a:rPr>
              <a:t>Within minutes. Add a detailed text description here, suggesting that it is relevant to the title and conforms to the overall language style, and the language description is as concise and vivid as possible. Try to control the number of words per slide</a:t>
            </a:r>
            <a:r>
              <a:rPr lang="en-US" altLang="zh-CN" sz="1100" dirty="0">
                <a:solidFill>
                  <a:schemeClr val="bg1">
                    <a:lumMod val="50000"/>
                  </a:schemeClr>
                </a:solidFill>
                <a:latin typeface="+mn-ea"/>
              </a:rPr>
              <a:t>200</a:t>
            </a:r>
            <a:r>
              <a:rPr lang="zh-CN" altLang="en-US" sz="1100" dirty="0">
                <a:solidFill>
                  <a:schemeClr val="bg1">
                    <a:lumMod val="50000"/>
                  </a:schemeClr>
                </a:solidFill>
                <a:latin typeface="+mn-ea"/>
              </a:rPr>
              <a:t>within the word, according to statistics the best control of each slide per page</a:t>
            </a:r>
            <a:r>
              <a:rPr lang="en-US" altLang="zh-CN" sz="1100" dirty="0">
                <a:solidFill>
                  <a:schemeClr val="bg1">
                    <a:lumMod val="50000"/>
                  </a:schemeClr>
                </a:solidFill>
                <a:latin typeface="+mn-ea"/>
              </a:rPr>
              <a:t>5th</a:t>
            </a:r>
            <a:r>
              <a:rPr lang="zh-CN" altLang="en-US" sz="1100" dirty="0">
                <a:solidFill>
                  <a:schemeClr val="bg1">
                    <a:lumMod val="50000"/>
                  </a:schemeClr>
                </a:solidFill>
                <a:latin typeface="+mn-ea"/>
              </a:rPr>
              <a:t>Within minutes.</a:t>
            </a:r>
          </a:p>
        </p:txBody>
      </p:sp>
      <p:cxnSp>
        <p:nvCxnSpPr>
          <p:cNvPr id="47" name="Straight Connector 46"/>
          <p:cNvCxnSpPr/>
          <p:nvPr/>
        </p:nvCxnSpPr>
        <p:spPr>
          <a:xfrm flipH="1">
            <a:off x="807981" y="5284581"/>
            <a:ext cx="10066950"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9449442" y="4064136"/>
            <a:ext cx="1202497" cy="0"/>
          </a:xfrm>
          <a:prstGeom prst="line">
            <a:avLst/>
          </a:prstGeom>
          <a:ln w="101600" cap="rnd">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9994529" y="3781458"/>
            <a:ext cx="1460792" cy="913207"/>
            <a:chOff x="9994529" y="3781458"/>
            <a:chExt cx="1460792" cy="913207"/>
          </a:xfrm>
        </p:grpSpPr>
        <p:grpSp>
          <p:nvGrpSpPr>
            <p:cNvPr id="3" name="Group 2"/>
            <p:cNvGrpSpPr/>
            <p:nvPr/>
          </p:nvGrpSpPr>
          <p:grpSpPr>
            <a:xfrm>
              <a:off x="9994529" y="3781458"/>
              <a:ext cx="1460792" cy="913207"/>
              <a:chOff x="9994529" y="3781458"/>
              <a:chExt cx="1460792" cy="913207"/>
            </a:xfrm>
          </p:grpSpPr>
          <p:sp>
            <p:nvSpPr>
              <p:cNvPr id="50" name="Oval 49"/>
              <p:cNvSpPr/>
              <p:nvPr/>
            </p:nvSpPr>
            <p:spPr>
              <a:xfrm>
                <a:off x="10435938" y="3781458"/>
                <a:ext cx="534557" cy="53455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mn-ea"/>
                </a:endParaRPr>
              </a:p>
            </p:txBody>
          </p:sp>
          <p:sp>
            <p:nvSpPr>
              <p:cNvPr id="51" name="Content Placeholder 2"/>
              <p:cNvSpPr txBox="1">
                <a:spLocks/>
              </p:cNvSpPr>
              <p:nvPr/>
            </p:nvSpPr>
            <p:spPr>
              <a:xfrm>
                <a:off x="9994529" y="4284003"/>
                <a:ext cx="1460792" cy="4106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zh-CN" altLang="en-US" sz="1200" b="1" dirty="0">
                    <a:solidFill>
                      <a:schemeClr val="tx1"/>
                    </a:solidFill>
                    <a:latin typeface="+mn-ea"/>
                  </a:rPr>
                  <a:t>Product launch</a:t>
                </a:r>
                <a:endParaRPr lang="en-US" sz="1200" b="1" dirty="0">
                  <a:solidFill>
                    <a:schemeClr val="tx1"/>
                  </a:solidFill>
                  <a:latin typeface="+mn-ea"/>
                </a:endParaRPr>
              </a:p>
            </p:txBody>
          </p:sp>
        </p:grpSp>
        <p:sp>
          <p:nvSpPr>
            <p:cNvPr id="52" name="Freeform 26"/>
            <p:cNvSpPr>
              <a:spLocks/>
            </p:cNvSpPr>
            <p:nvPr/>
          </p:nvSpPr>
          <p:spPr bwMode="auto">
            <a:xfrm>
              <a:off x="10603643" y="3938870"/>
              <a:ext cx="208611" cy="196680"/>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2000" dirty="0">
                <a:latin typeface="+mn-ea"/>
              </a:endParaRPr>
            </a:p>
          </p:txBody>
        </p:sp>
      </p:grpSp>
      <p:grpSp>
        <p:nvGrpSpPr>
          <p:cNvPr id="53" name="Group 52"/>
          <p:cNvGrpSpPr/>
          <p:nvPr/>
        </p:nvGrpSpPr>
        <p:grpSpPr>
          <a:xfrm>
            <a:off x="8447358" y="2661220"/>
            <a:ext cx="1102115" cy="1502946"/>
            <a:chOff x="6477000" y="1719903"/>
            <a:chExt cx="838067" cy="1142865"/>
          </a:xfrm>
        </p:grpSpPr>
        <p:cxnSp>
          <p:nvCxnSpPr>
            <p:cNvPr id="54" name="Elbow Connector 53"/>
            <p:cNvCxnSpPr/>
            <p:nvPr/>
          </p:nvCxnSpPr>
          <p:spPr>
            <a:xfrm rot="16200000" flipH="1">
              <a:off x="6324600" y="1872303"/>
              <a:ext cx="1066800" cy="762000"/>
            </a:xfrm>
            <a:prstGeom prst="bentConnector3">
              <a:avLst>
                <a:gd name="adj1" fmla="val 65991"/>
              </a:avLst>
            </a:prstGeom>
            <a:ln w="1016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7162934" y="2710635"/>
              <a:ext cx="152133" cy="152133"/>
            </a:xfrm>
            <a:prstGeom prst="ellipse">
              <a:avLst/>
            </a:prstGeom>
            <a:solidFill>
              <a:srgbClr val="F9F9F9"/>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56" name="Group 55"/>
          <p:cNvGrpSpPr/>
          <p:nvPr/>
        </p:nvGrpSpPr>
        <p:grpSpPr>
          <a:xfrm>
            <a:off x="6480666" y="2561010"/>
            <a:ext cx="2066725" cy="200065"/>
            <a:chOff x="4981494" y="1643701"/>
            <a:chExt cx="1571572" cy="152133"/>
          </a:xfrm>
        </p:grpSpPr>
        <p:cxnSp>
          <p:nvCxnSpPr>
            <p:cNvPr id="57" name="Straight Connector 56"/>
            <p:cNvCxnSpPr/>
            <p:nvPr/>
          </p:nvCxnSpPr>
          <p:spPr>
            <a:xfrm flipV="1">
              <a:off x="4981494" y="1719768"/>
              <a:ext cx="1500013" cy="1"/>
            </a:xfrm>
            <a:prstGeom prst="line">
              <a:avLst/>
            </a:prstGeom>
            <a:ln w="1016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6400933" y="1643701"/>
              <a:ext cx="152133" cy="152133"/>
            </a:xfrm>
            <a:prstGeom prst="ellipse">
              <a:avLst/>
            </a:prstGeom>
            <a:solidFill>
              <a:srgbClr val="F9F9F9"/>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59" name="Group 58"/>
          <p:cNvGrpSpPr/>
          <p:nvPr/>
        </p:nvGrpSpPr>
        <p:grpSpPr>
          <a:xfrm>
            <a:off x="4614371" y="2561004"/>
            <a:ext cx="1960405" cy="1703182"/>
            <a:chOff x="3562330" y="2125083"/>
            <a:chExt cx="1490723" cy="1295131"/>
          </a:xfrm>
        </p:grpSpPr>
        <p:cxnSp>
          <p:nvCxnSpPr>
            <p:cNvPr id="60" name="Elbow Connector 59"/>
            <p:cNvCxnSpPr/>
            <p:nvPr/>
          </p:nvCxnSpPr>
          <p:spPr>
            <a:xfrm flipV="1">
              <a:off x="3562330" y="2201281"/>
              <a:ext cx="1337180" cy="1218933"/>
            </a:xfrm>
            <a:prstGeom prst="bentConnector3">
              <a:avLst>
                <a:gd name="adj1" fmla="val 50000"/>
              </a:avLst>
            </a:prstGeom>
            <a:ln w="101600" cap="rnd">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4900920" y="2125083"/>
              <a:ext cx="152133" cy="152133"/>
            </a:xfrm>
            <a:prstGeom prst="ellipse">
              <a:avLst/>
            </a:prstGeom>
            <a:solidFill>
              <a:srgbClr val="F9F9F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62" name="Group 61"/>
          <p:cNvGrpSpPr/>
          <p:nvPr/>
        </p:nvGrpSpPr>
        <p:grpSpPr>
          <a:xfrm>
            <a:off x="2133890" y="3563269"/>
            <a:ext cx="2550821" cy="800964"/>
            <a:chOff x="1676133" y="2405836"/>
            <a:chExt cx="1939687" cy="609066"/>
          </a:xfrm>
        </p:grpSpPr>
        <p:cxnSp>
          <p:nvCxnSpPr>
            <p:cNvPr id="63" name="Elbow Connector 62"/>
            <p:cNvCxnSpPr>
              <a:stCxn id="67" idx="6"/>
              <a:endCxn id="64" idx="2"/>
            </p:cNvCxnSpPr>
            <p:nvPr/>
          </p:nvCxnSpPr>
          <p:spPr>
            <a:xfrm>
              <a:off x="1676133" y="2405836"/>
              <a:ext cx="1787554" cy="533000"/>
            </a:xfrm>
            <a:prstGeom prst="bentConnector3">
              <a:avLst/>
            </a:prstGeom>
            <a:ln w="1016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3463687" y="2862769"/>
              <a:ext cx="152133" cy="152133"/>
            </a:xfrm>
            <a:prstGeom prst="ellipse">
              <a:avLst/>
            </a:prstGeom>
            <a:solidFill>
              <a:srgbClr val="F9F9F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65" name="Group 64"/>
          <p:cNvGrpSpPr/>
          <p:nvPr/>
        </p:nvGrpSpPr>
        <p:grpSpPr>
          <a:xfrm>
            <a:off x="1232367" y="2761429"/>
            <a:ext cx="901523" cy="901873"/>
            <a:chOff x="990600" y="1796103"/>
            <a:chExt cx="685533" cy="685799"/>
          </a:xfrm>
        </p:grpSpPr>
        <p:cxnSp>
          <p:nvCxnSpPr>
            <p:cNvPr id="66" name="Elbow Connector 65"/>
            <p:cNvCxnSpPr/>
            <p:nvPr/>
          </p:nvCxnSpPr>
          <p:spPr>
            <a:xfrm rot="16200000" flipH="1">
              <a:off x="990600" y="1796103"/>
              <a:ext cx="609600" cy="609600"/>
            </a:xfrm>
            <a:prstGeom prst="bentConnector3">
              <a:avLst/>
            </a:prstGeom>
            <a:ln w="101600" cap="rnd">
              <a:solidFill>
                <a:schemeClr val="bg2">
                  <a:lumMod val="50000"/>
                </a:schemeClr>
              </a:solidFill>
              <a:headEnd type="diamond" w="sm" len="sm"/>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1524000" y="2329769"/>
              <a:ext cx="152133" cy="152133"/>
            </a:xfrm>
            <a:prstGeom prst="ellipse">
              <a:avLst/>
            </a:prstGeom>
            <a:solidFill>
              <a:srgbClr val="F9F9F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pic>
        <p:nvPicPr>
          <p:cNvPr id="229" name="图片 228">
            <a:extLst>
              <a:ext uri="{FF2B5EF4-FFF2-40B4-BE49-F238E27FC236}">
                <a16:creationId xmlns:a16="http://schemas.microsoft.com/office/drawing/2014/main" id="{4CD25DBE-2408-4A80-9867-A41D272D8459}"/>
              </a:ext>
            </a:extLst>
          </p:cNvPr>
          <p:cNvPicPr>
            <a:picLocks noChangeAspect="1"/>
          </p:cNvPicPr>
          <p:nvPr/>
        </p:nvPicPr>
        <p:blipFill rotWithShape="1">
          <a:blip r:embed="rId3">
            <a:extLst>
              <a:ext uri="{28A0092B-C50C-407E-A947-70E740481C1C}">
                <a14:useLocalDpi xmlns:a14="http://schemas.microsoft.com/office/drawing/2010/main" val="0"/>
              </a:ext>
            </a:extLst>
          </a:blip>
          <a:srcRect l="2174" t="10676" r="2174"/>
          <a:stretch/>
        </p:blipFill>
        <p:spPr>
          <a:xfrm>
            <a:off x="0" y="0"/>
            <a:ext cx="12192000" cy="6858000"/>
          </a:xfrm>
          <a:prstGeom prst="rect">
            <a:avLst/>
          </a:prstGeom>
        </p:spPr>
      </p:pic>
    </p:spTree>
    <p:extLst>
      <p:ext uri="{BB962C8B-B14F-4D97-AF65-F5344CB8AC3E}">
        <p14:creationId xmlns:p14="http://schemas.microsoft.com/office/powerpoint/2010/main" val="2647840441"/>
      </p:ext>
    </p:extLst>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a14="http://schemas.microsoft.com/office/drawing/2010/main" xmlns:a16="http://schemas.microsoft.com/office/drawing/2014/main" xmlns="">
      <p:transition spd="slow" advTm="0">
        <p:randomBar dir="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CF7CE85-DCDB-4501-87B5-DB51B89D2D3D}"/>
              </a:ext>
            </a:extLst>
          </p:cNvPr>
          <p:cNvPicPr>
            <a:picLocks noChangeAspect="1"/>
          </p:cNvPicPr>
          <p:nvPr/>
        </p:nvPicPr>
        <p:blipFill rotWithShape="1">
          <a:blip r:embed="rId2">
            <a:extLst>
              <a:ext uri="{28A0092B-C50C-407E-A947-70E740481C1C}">
                <a14:useLocalDpi xmlns:a14="http://schemas.microsoft.com/office/drawing/2010/main" val="0"/>
              </a:ext>
            </a:extLst>
          </a:blip>
          <a:srcRect l="4218" t="5278" b="5278"/>
          <a:stretch/>
        </p:blipFill>
        <p:spPr>
          <a:xfrm>
            <a:off x="-1" y="0"/>
            <a:ext cx="12192001" cy="6858000"/>
          </a:xfrm>
          <a:prstGeom prst="rect">
            <a:avLst/>
          </a:prstGeom>
        </p:spPr>
      </p:pic>
      <p:sp>
        <p:nvSpPr>
          <p:cNvPr id="6" name="文本框 5">
            <a:extLst>
              <a:ext uri="{FF2B5EF4-FFF2-40B4-BE49-F238E27FC236}">
                <a16:creationId xmlns:a16="http://schemas.microsoft.com/office/drawing/2014/main" id="{8F35B0CA-13BA-449B-9198-FB95B6161256}"/>
              </a:ext>
            </a:extLst>
          </p:cNvPr>
          <p:cNvSpPr txBox="1"/>
          <p:nvPr/>
        </p:nvSpPr>
        <p:spPr>
          <a:xfrm>
            <a:off x="1767844" y="2182540"/>
            <a:ext cx="7569200" cy="1569660"/>
          </a:xfrm>
          <a:prstGeom prst="rect">
            <a:avLst/>
          </a:prstGeom>
          <a:noFill/>
        </p:spPr>
        <p:txBody>
          <a:bodyPr wrap="square" rtlCol="0">
            <a:spAutoFit/>
          </a:bodyPr>
          <a:lstStyle/>
          <a:p>
            <a:pPr algn="ctr"/>
            <a:r>
              <a:rPr lang="zh-CN" altLang="en-US" sz="9600" dirty="0">
                <a:solidFill>
                  <a:schemeClr val="bg1"/>
                </a:solidFill>
                <a:latin typeface="时尚中黑简体" panose="01010104010101010101" pitchFamily="2" charset="-122"/>
                <a:ea typeface="时尚中黑简体" panose="01010104010101010101" pitchFamily="2" charset="-122"/>
              </a:rPr>
              <a:t>Thanks</a:t>
            </a:r>
          </a:p>
        </p:txBody>
      </p:sp>
      <p:sp>
        <p:nvSpPr>
          <p:cNvPr id="7" name="矩形 6">
            <a:extLst>
              <a:ext uri="{FF2B5EF4-FFF2-40B4-BE49-F238E27FC236}">
                <a16:creationId xmlns:a16="http://schemas.microsoft.com/office/drawing/2014/main" id="{54B48C04-BE74-4333-9F86-5339EED4036C}"/>
              </a:ext>
            </a:extLst>
          </p:cNvPr>
          <p:cNvSpPr/>
          <p:nvPr/>
        </p:nvSpPr>
        <p:spPr>
          <a:xfrm>
            <a:off x="3975100" y="4051300"/>
            <a:ext cx="1778000" cy="101600"/>
          </a:xfrm>
          <a:prstGeom prst="rect">
            <a:avLst/>
          </a:prstGeom>
          <a:solidFill>
            <a:srgbClr val="FED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文本框 7">
            <a:extLst>
              <a:ext uri="{FF2B5EF4-FFF2-40B4-BE49-F238E27FC236}">
                <a16:creationId xmlns:a16="http://schemas.microsoft.com/office/drawing/2014/main" id="{52628CEC-5A9D-40CB-84D7-A5B7604DE87E}"/>
              </a:ext>
            </a:extLst>
          </p:cNvPr>
          <p:cNvSpPr txBox="1"/>
          <p:nvPr/>
        </p:nvSpPr>
        <p:spPr>
          <a:xfrm>
            <a:off x="7421217" y="4581433"/>
            <a:ext cx="2380284" cy="400110"/>
          </a:xfrm>
          <a:prstGeom prst="rect">
            <a:avLst/>
          </a:prstGeom>
          <a:noFill/>
        </p:spPr>
        <p:txBody>
          <a:bodyPr wrap="square" rtlCol="0">
            <a:spAutoFit/>
          </a:bodyPr>
          <a:lstStyle/>
          <a:p>
            <a:r>
              <a:rPr lang="zh-CN" altLang="en-US" sz="2000" dirty="0">
                <a:solidFill>
                  <a:schemeClr val="bg1"/>
                </a:solidFill>
              </a:rPr>
              <a:t>Respondent:</a:t>
            </a:r>
            <a:r>
              <a:rPr lang="en-US" altLang="zh-CN" sz="2000" dirty="0">
                <a:solidFill>
                  <a:schemeClr val="bg1"/>
                </a:solidFill>
              </a:rPr>
              <a:t>XXX</a:t>
            </a:r>
            <a:endParaRPr lang="zh-CN" altLang="en-US" sz="2000" dirty="0">
              <a:solidFill>
                <a:schemeClr val="bg1"/>
              </a:solidFill>
            </a:endParaRPr>
          </a:p>
        </p:txBody>
      </p:sp>
      <p:sp>
        <p:nvSpPr>
          <p:cNvPr id="9" name="矩形 259">
            <a:extLst>
              <a:ext uri="{FF2B5EF4-FFF2-40B4-BE49-F238E27FC236}">
                <a16:creationId xmlns:a16="http://schemas.microsoft.com/office/drawing/2014/main" id="{0EE9AD06-6D65-476D-B8E0-A8D8CA322FD5}"/>
              </a:ext>
            </a:extLst>
          </p:cNvPr>
          <p:cNvSpPr>
            <a:spLocks noChangeArrowheads="1"/>
          </p:cNvSpPr>
          <p:nvPr/>
        </p:nvSpPr>
        <p:spPr bwMode="auto">
          <a:xfrm>
            <a:off x="2434136" y="6316545"/>
            <a:ext cx="771524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400" dirty="0">
                <a:solidFill>
                  <a:schemeClr val="bg1"/>
                </a:solidFill>
                <a:latin typeface="Arial" panose="020B0604020202020204" pitchFamily="34" charset="0"/>
                <a:ea typeface="苹方 特粗" panose="020B0800000000000000" pitchFamily="34" charset="-122"/>
                <a:cs typeface="Arial" panose="020B0604020202020204" pitchFamily="34" charset="0"/>
                <a:sym typeface="Arial" panose="020B0604020202020204" pitchFamily="34" charset="0"/>
                <a:hlinkClick r:id="rId3">
                  <a:extLst>
                    <a:ext uri="{A12FA001-AC4F-418D-AE19-62706E023703}">
                      <ahyp:hlinkClr xmlns:ahyp="http://schemas.microsoft.com/office/drawing/2018/hyperlinkcolor" val="tx"/>
                    </a:ext>
                  </a:extLst>
                </a:hlinkClick>
              </a:rPr>
              <a:t>https://www.freeppt7.com</a:t>
            </a:r>
            <a:endParaRPr lang="zh-CN" altLang="en-US" sz="1400" dirty="0">
              <a:solidFill>
                <a:schemeClr val="bg1"/>
              </a:solidFill>
              <a:latin typeface="Arial" panose="020B0604020202020204" pitchFamily="34" charset="0"/>
              <a:ea typeface="苹方 特粗" panose="020B0800000000000000" pitchFamily="34" charset="-122"/>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087379405"/>
      </p:ext>
    </p:extLst>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a14="http://schemas.microsoft.com/office/drawing/2010/main" xmlns:a16="http://schemas.microsoft.com/office/drawing/2014/main"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par>
                          <p:cTn id="12" fill="hold">
                            <p:stCondLst>
                              <p:cond delay="16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9"/>
                                        </p:tgtEl>
                                      </p:cBhvr>
                                    </p:animEffect>
                                    <p:animScale>
                                      <p:cBhvr>
                                        <p:cTn id="15"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21BEDBD6-9F80-415F-8201-BF41AADEE00F}"/>
              </a:ext>
            </a:extLst>
          </p:cNvPr>
          <p:cNvPicPr>
            <a:picLocks noChangeAspect="1"/>
          </p:cNvPicPr>
          <p:nvPr/>
        </p:nvPicPr>
        <p:blipFill rotWithShape="1">
          <a:blip r:embed="rId2">
            <a:extLst>
              <a:ext uri="{28A0092B-C50C-407E-A947-70E740481C1C}">
                <a14:useLocalDpi xmlns:a14="http://schemas.microsoft.com/office/drawing/2010/main" val="0"/>
              </a:ext>
            </a:extLst>
          </a:blip>
          <a:srcRect l="4218" t="10556"/>
          <a:stretch/>
        </p:blipFill>
        <p:spPr>
          <a:xfrm>
            <a:off x="-1" y="0"/>
            <a:ext cx="12192001" cy="6858000"/>
          </a:xfrm>
          <a:prstGeom prst="rect">
            <a:avLst/>
          </a:prstGeom>
        </p:spPr>
      </p:pic>
      <p:sp>
        <p:nvSpPr>
          <p:cNvPr id="7" name="文本框 6">
            <a:extLst>
              <a:ext uri="{FF2B5EF4-FFF2-40B4-BE49-F238E27FC236}">
                <a16:creationId xmlns:a16="http://schemas.microsoft.com/office/drawing/2014/main" id="{B4271D28-6F17-407A-AC6B-EF08C181BA1C}"/>
              </a:ext>
            </a:extLst>
          </p:cNvPr>
          <p:cNvSpPr txBox="1"/>
          <p:nvPr/>
        </p:nvSpPr>
        <p:spPr>
          <a:xfrm>
            <a:off x="4800599" y="2325119"/>
            <a:ext cx="2984500" cy="830997"/>
          </a:xfrm>
          <a:prstGeom prst="rect">
            <a:avLst/>
          </a:prstGeom>
          <a:noFill/>
        </p:spPr>
        <p:txBody>
          <a:bodyPr wrap="square" rtlCol="0">
            <a:spAutoFit/>
          </a:bodyPr>
          <a:lstStyle/>
          <a:p>
            <a:r>
              <a:rPr lang="en-US" altLang="zh-CN" sz="4800" b="1" dirty="0">
                <a:solidFill>
                  <a:schemeClr val="bg1"/>
                </a:solidFill>
                <a:latin typeface="微软雅黑" panose="020B0503020204020204" pitchFamily="34" charset="-122"/>
                <a:ea typeface="微软雅黑" panose="020B0503020204020204" pitchFamily="34" charset="-122"/>
              </a:rPr>
              <a:t>PART 01</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415A4F84-4352-408E-AED7-6A991E0FA461}"/>
              </a:ext>
            </a:extLst>
          </p:cNvPr>
          <p:cNvSpPr txBox="1"/>
          <p:nvPr/>
        </p:nvSpPr>
        <p:spPr>
          <a:xfrm>
            <a:off x="5270975" y="3156116"/>
            <a:ext cx="4946451" cy="923330"/>
          </a:xfrm>
          <a:prstGeom prst="rect">
            <a:avLst/>
          </a:prstGeom>
          <a:noFill/>
        </p:spPr>
        <p:txBody>
          <a:bodyPr wrap="square" rtlCol="0">
            <a:spAutoFit/>
          </a:bodyPr>
          <a:lstStyle/>
          <a:p>
            <a:pPr algn="dist" fontAlgn="auto">
              <a:lnSpc>
                <a:spcPct val="100000"/>
              </a:lnSpc>
            </a:pPr>
            <a:r>
              <a:rPr lang="zh-CN" altLang="en-US" sz="5400" b="1" dirty="0">
                <a:solidFill>
                  <a:schemeClr val="bg1"/>
                </a:solidFill>
                <a:latin typeface="微软雅黑" panose="020B0503020204020204" charset="-122"/>
                <a:ea typeface="微软雅黑" panose="020B0503020204020204" charset="-122"/>
                <a:sym typeface="+mn-ea"/>
              </a:rPr>
              <a:t>Introduction</a:t>
            </a:r>
          </a:p>
        </p:txBody>
      </p:sp>
    </p:spTree>
    <p:extLst>
      <p:ext uri="{BB962C8B-B14F-4D97-AF65-F5344CB8AC3E}">
        <p14:creationId xmlns:p14="http://schemas.microsoft.com/office/powerpoint/2010/main" val="3363612569"/>
      </p:ext>
    </p:extLst>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a14="http://schemas.microsoft.com/office/drawing/2010/main" xmlns:a16="http://schemas.microsoft.com/office/drawing/2014/main"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riángulo isósceles 24"/>
          <p:cNvSpPr/>
          <p:nvPr/>
        </p:nvSpPr>
        <p:spPr>
          <a:xfrm rot="5400000">
            <a:off x="10017761" y="1960894"/>
            <a:ext cx="568084" cy="489727"/>
          </a:xfrm>
          <a:prstGeom prst="triangle">
            <a:avLst/>
          </a:prstGeom>
          <a:solidFill>
            <a:srgbClr val="A9B0A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Elipse 6"/>
          <p:cNvSpPr/>
          <p:nvPr/>
        </p:nvSpPr>
        <p:spPr>
          <a:xfrm>
            <a:off x="4326062" y="1988703"/>
            <a:ext cx="489727" cy="489727"/>
          </a:xfrm>
          <a:prstGeom prst="ellipse">
            <a:avLst/>
          </a:prstGeom>
          <a:solidFill>
            <a:srgbClr val="A9B0A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Elipse 7"/>
          <p:cNvSpPr/>
          <p:nvPr/>
        </p:nvSpPr>
        <p:spPr>
          <a:xfrm>
            <a:off x="8138873" y="1988703"/>
            <a:ext cx="489727" cy="489727"/>
          </a:xfrm>
          <a:prstGeom prst="ellipse">
            <a:avLst/>
          </a:prstGeom>
          <a:solidFill>
            <a:srgbClr val="A9B0A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Elipse 8"/>
          <p:cNvSpPr/>
          <p:nvPr/>
        </p:nvSpPr>
        <p:spPr>
          <a:xfrm>
            <a:off x="6260640" y="1988703"/>
            <a:ext cx="489727" cy="489727"/>
          </a:xfrm>
          <a:prstGeom prst="ellipse">
            <a:avLst/>
          </a:prstGeom>
          <a:solidFill>
            <a:srgbClr val="A9B0A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48" name="组合 47"/>
          <p:cNvGrpSpPr/>
          <p:nvPr/>
        </p:nvGrpSpPr>
        <p:grpSpPr>
          <a:xfrm>
            <a:off x="6613066" y="1404931"/>
            <a:ext cx="1642466" cy="1642465"/>
            <a:chOff x="6587666" y="2306631"/>
            <a:chExt cx="1642466" cy="1642465"/>
          </a:xfrm>
        </p:grpSpPr>
        <p:sp>
          <p:nvSpPr>
            <p:cNvPr id="30" name="Elipse 13"/>
            <p:cNvSpPr/>
            <p:nvPr/>
          </p:nvSpPr>
          <p:spPr>
            <a:xfrm>
              <a:off x="6587667" y="2306631"/>
              <a:ext cx="1642465" cy="164246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Circular 16"/>
            <p:cNvSpPr/>
            <p:nvPr/>
          </p:nvSpPr>
          <p:spPr>
            <a:xfrm>
              <a:off x="6587666" y="2306631"/>
              <a:ext cx="1642464" cy="1642464"/>
            </a:xfrm>
            <a:prstGeom prst="pie">
              <a:avLst>
                <a:gd name="adj1" fmla="val 0"/>
                <a:gd name="adj2" fmla="val 1265325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5" name="CuadroTexto 18"/>
            <p:cNvSpPr txBox="1"/>
            <p:nvPr/>
          </p:nvSpPr>
          <p:spPr>
            <a:xfrm>
              <a:off x="7208962" y="2559544"/>
              <a:ext cx="643922" cy="386192"/>
            </a:xfrm>
            <a:prstGeom prst="rect">
              <a:avLst/>
            </a:prstGeom>
            <a:noFill/>
          </p:spPr>
          <p:txBody>
            <a:bodyPr wrap="none" rtlCol="0">
              <a:spAutoFit/>
            </a:bodyPr>
            <a:lstStyle/>
            <a:p>
              <a:r>
                <a:rPr lang="es-MX" sz="2400" dirty="0">
                  <a:solidFill>
                    <a:schemeClr val="bg1"/>
                  </a:solidFill>
                  <a:latin typeface="Segoe UI" panose="020B0502040204020203" pitchFamily="34" charset="0"/>
                  <a:ea typeface="Segoe UI" panose="020B0502040204020203" pitchFamily="34" charset="0"/>
                  <a:cs typeface="Segoe UI" panose="020B0502040204020203" pitchFamily="34" charset="0"/>
                </a:rPr>
                <a:t>40%</a:t>
              </a:r>
            </a:p>
          </p:txBody>
        </p:sp>
        <p:sp>
          <p:nvSpPr>
            <p:cNvPr id="36" name="CuadroTexto 19"/>
            <p:cNvSpPr txBox="1"/>
            <p:nvPr/>
          </p:nvSpPr>
          <p:spPr>
            <a:xfrm>
              <a:off x="7019552" y="3293309"/>
              <a:ext cx="643922" cy="386192"/>
            </a:xfrm>
            <a:prstGeom prst="rect">
              <a:avLst/>
            </a:prstGeom>
            <a:noFill/>
          </p:spPr>
          <p:txBody>
            <a:bodyPr wrap="none" rtlCol="0">
              <a:spAutoFit/>
            </a:bodyPr>
            <a:lstStyle/>
            <a:p>
              <a:r>
                <a:rPr lang="es-MX" sz="2400" dirty="0">
                  <a:solidFill>
                    <a:schemeClr val="bg1"/>
                  </a:solidFill>
                  <a:latin typeface="Segoe UI" panose="020B0502040204020203" pitchFamily="34" charset="0"/>
                  <a:ea typeface="Segoe UI" panose="020B0502040204020203" pitchFamily="34" charset="0"/>
                  <a:cs typeface="Segoe UI" panose="020B0502040204020203" pitchFamily="34" charset="0"/>
                </a:rPr>
                <a:t>60%</a:t>
              </a:r>
            </a:p>
          </p:txBody>
        </p:sp>
      </p:grpSp>
      <p:grpSp>
        <p:nvGrpSpPr>
          <p:cNvPr id="49" name="组合 48"/>
          <p:cNvGrpSpPr/>
          <p:nvPr/>
        </p:nvGrpSpPr>
        <p:grpSpPr>
          <a:xfrm>
            <a:off x="8490383" y="1404931"/>
            <a:ext cx="1642469" cy="1642465"/>
            <a:chOff x="8464983" y="2306631"/>
            <a:chExt cx="1642469" cy="1642465"/>
          </a:xfrm>
        </p:grpSpPr>
        <p:sp>
          <p:nvSpPr>
            <p:cNvPr id="31" name="Elipse 14"/>
            <p:cNvSpPr/>
            <p:nvPr/>
          </p:nvSpPr>
          <p:spPr>
            <a:xfrm>
              <a:off x="8464987" y="2306631"/>
              <a:ext cx="1642465" cy="164246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Circular 17"/>
            <p:cNvSpPr/>
            <p:nvPr/>
          </p:nvSpPr>
          <p:spPr>
            <a:xfrm>
              <a:off x="8464983" y="2306631"/>
              <a:ext cx="1642464" cy="1642464"/>
            </a:xfrm>
            <a:prstGeom prst="pie">
              <a:avLst>
                <a:gd name="adj1" fmla="val 0"/>
                <a:gd name="adj2" fmla="val 101453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7" name="CuadroTexto 20"/>
            <p:cNvSpPr txBox="1"/>
            <p:nvPr/>
          </p:nvSpPr>
          <p:spPr>
            <a:xfrm>
              <a:off x="8878807" y="2559544"/>
              <a:ext cx="643922" cy="386192"/>
            </a:xfrm>
            <a:prstGeom prst="rect">
              <a:avLst/>
            </a:prstGeom>
            <a:noFill/>
          </p:spPr>
          <p:txBody>
            <a:bodyPr wrap="none" rtlCol="0">
              <a:spAutoFit/>
            </a:bodyPr>
            <a:lstStyle/>
            <a:p>
              <a:r>
                <a:rPr lang="es-MX" sz="2400" dirty="0">
                  <a:solidFill>
                    <a:schemeClr val="bg1"/>
                  </a:solidFill>
                  <a:latin typeface="Segoe UI" panose="020B0502040204020203" pitchFamily="34" charset="0"/>
                  <a:ea typeface="Segoe UI" panose="020B0502040204020203" pitchFamily="34" charset="0"/>
                  <a:cs typeface="Segoe UI" panose="020B0502040204020203" pitchFamily="34" charset="0"/>
                </a:rPr>
                <a:t>55%</a:t>
              </a:r>
            </a:p>
          </p:txBody>
        </p:sp>
        <p:sp>
          <p:nvSpPr>
            <p:cNvPr id="38" name="CuadroTexto 21"/>
            <p:cNvSpPr txBox="1"/>
            <p:nvPr/>
          </p:nvSpPr>
          <p:spPr>
            <a:xfrm>
              <a:off x="9028033" y="3293309"/>
              <a:ext cx="643922" cy="386192"/>
            </a:xfrm>
            <a:prstGeom prst="rect">
              <a:avLst/>
            </a:prstGeom>
            <a:noFill/>
          </p:spPr>
          <p:txBody>
            <a:bodyPr wrap="none" rtlCol="0">
              <a:spAutoFit/>
            </a:bodyPr>
            <a:lstStyle/>
            <a:p>
              <a:r>
                <a:rPr lang="es-MX" sz="2400" dirty="0">
                  <a:solidFill>
                    <a:schemeClr val="bg1"/>
                  </a:solidFill>
                  <a:latin typeface="Segoe UI" panose="020B0502040204020203" pitchFamily="34" charset="0"/>
                  <a:ea typeface="Segoe UI" panose="020B0502040204020203" pitchFamily="34" charset="0"/>
                  <a:cs typeface="Segoe UI" panose="020B0502040204020203" pitchFamily="34" charset="0"/>
                </a:rPr>
                <a:t>45%</a:t>
              </a:r>
            </a:p>
          </p:txBody>
        </p:sp>
      </p:grpSp>
      <p:grpSp>
        <p:nvGrpSpPr>
          <p:cNvPr id="47" name="组合 46"/>
          <p:cNvGrpSpPr/>
          <p:nvPr/>
        </p:nvGrpSpPr>
        <p:grpSpPr>
          <a:xfrm>
            <a:off x="4741396" y="1404931"/>
            <a:ext cx="1642465" cy="1642465"/>
            <a:chOff x="4715996" y="2306631"/>
            <a:chExt cx="1642465" cy="1642465"/>
          </a:xfrm>
        </p:grpSpPr>
        <p:sp>
          <p:nvSpPr>
            <p:cNvPr id="29" name="Elipse 12"/>
            <p:cNvSpPr/>
            <p:nvPr/>
          </p:nvSpPr>
          <p:spPr>
            <a:xfrm>
              <a:off x="4715996" y="2306631"/>
              <a:ext cx="1642465" cy="164246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Circular 15"/>
            <p:cNvSpPr/>
            <p:nvPr/>
          </p:nvSpPr>
          <p:spPr>
            <a:xfrm>
              <a:off x="4715996" y="2306631"/>
              <a:ext cx="1642464" cy="1642464"/>
            </a:xfrm>
            <a:prstGeom prst="pie">
              <a:avLst>
                <a:gd name="adj1" fmla="val 0"/>
                <a:gd name="adj2" fmla="val 145019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9" name="CuadroTexto 22"/>
            <p:cNvSpPr txBox="1"/>
            <p:nvPr/>
          </p:nvSpPr>
          <p:spPr>
            <a:xfrm>
              <a:off x="5484691" y="2559544"/>
              <a:ext cx="643922" cy="386192"/>
            </a:xfrm>
            <a:prstGeom prst="rect">
              <a:avLst/>
            </a:prstGeom>
            <a:noFill/>
          </p:spPr>
          <p:txBody>
            <a:bodyPr wrap="none" rtlCol="0">
              <a:spAutoFit/>
            </a:bodyPr>
            <a:lstStyle/>
            <a:p>
              <a:r>
                <a:rPr lang="es-MX" sz="2400" dirty="0">
                  <a:solidFill>
                    <a:schemeClr val="bg1"/>
                  </a:solidFill>
                  <a:latin typeface="Segoe UI" panose="020B0502040204020203" pitchFamily="34" charset="0"/>
                  <a:ea typeface="Segoe UI" panose="020B0502040204020203" pitchFamily="34" charset="0"/>
                  <a:cs typeface="Segoe UI" panose="020B0502040204020203" pitchFamily="34" charset="0"/>
                </a:rPr>
                <a:t>30%</a:t>
              </a:r>
            </a:p>
          </p:txBody>
        </p:sp>
        <p:sp>
          <p:nvSpPr>
            <p:cNvPr id="40" name="CuadroTexto 23"/>
            <p:cNvSpPr txBox="1"/>
            <p:nvPr/>
          </p:nvSpPr>
          <p:spPr>
            <a:xfrm>
              <a:off x="5104016" y="3244495"/>
              <a:ext cx="643922" cy="386192"/>
            </a:xfrm>
            <a:prstGeom prst="rect">
              <a:avLst/>
            </a:prstGeom>
            <a:noFill/>
          </p:spPr>
          <p:txBody>
            <a:bodyPr wrap="none" rtlCol="0">
              <a:spAutoFit/>
            </a:bodyPr>
            <a:lstStyle/>
            <a:p>
              <a:r>
                <a:rPr lang="es-MX" sz="2400" dirty="0">
                  <a:solidFill>
                    <a:schemeClr val="bg1"/>
                  </a:solidFill>
                  <a:latin typeface="Segoe UI" panose="020B0502040204020203" pitchFamily="34" charset="0"/>
                  <a:ea typeface="Segoe UI" panose="020B0502040204020203" pitchFamily="34" charset="0"/>
                  <a:cs typeface="Segoe UI" panose="020B0502040204020203" pitchFamily="34" charset="0"/>
                </a:rPr>
                <a:t>70%</a:t>
              </a:r>
            </a:p>
          </p:txBody>
        </p:sp>
      </p:grpSp>
      <p:grpSp>
        <p:nvGrpSpPr>
          <p:cNvPr id="46" name="组合 45"/>
          <p:cNvGrpSpPr/>
          <p:nvPr/>
        </p:nvGrpSpPr>
        <p:grpSpPr>
          <a:xfrm>
            <a:off x="1416136" y="769637"/>
            <a:ext cx="3135085" cy="4034971"/>
            <a:chOff x="1390736" y="1671337"/>
            <a:chExt cx="3135085" cy="4034971"/>
          </a:xfrm>
        </p:grpSpPr>
        <p:pic>
          <p:nvPicPr>
            <p:cNvPr id="41" name="Imagen 3"/>
            <p:cNvPicPr>
              <a:picLocks noChangeAspect="1"/>
            </p:cNvPicPr>
            <p:nvPr/>
          </p:nvPicPr>
          <p:blipFill rotWithShape="1">
            <a:blip r:embed="rId3">
              <a:extLst>
                <a:ext uri="{28A0092B-C50C-407E-A947-70E740481C1C}">
                  <a14:useLocalDpi xmlns:a14="http://schemas.microsoft.com/office/drawing/2010/main" val="0"/>
                </a:ext>
              </a:extLst>
            </a:blip>
            <a:srcRect l="17848" t="13803" r="49238" b="13411"/>
            <a:stretch>
              <a:fillRect/>
            </a:stretch>
          </p:blipFill>
          <p:spPr>
            <a:xfrm>
              <a:off x="1390736" y="1671337"/>
              <a:ext cx="3135085" cy="4034971"/>
            </a:xfrm>
            <a:prstGeom prst="rect">
              <a:avLst/>
            </a:prstGeom>
          </p:spPr>
        </p:pic>
        <p:sp>
          <p:nvSpPr>
            <p:cNvPr id="42" name="Rectángulo 27"/>
            <p:cNvSpPr/>
            <p:nvPr/>
          </p:nvSpPr>
          <p:spPr>
            <a:xfrm>
              <a:off x="1821234" y="2128536"/>
              <a:ext cx="2295466" cy="3120571"/>
            </a:xfrm>
            <a:prstGeom prst="rect">
              <a:avLst/>
            </a:prstGeom>
            <a:blipFill>
              <a:blip r:embed="rId4"/>
              <a:tile tx="-635000" ty="0" sx="30000" sy="30000" flip="none"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43" name="矩形 42"/>
          <p:cNvSpPr/>
          <p:nvPr/>
        </p:nvSpPr>
        <p:spPr>
          <a:xfrm>
            <a:off x="4818189" y="3341575"/>
            <a:ext cx="1335824" cy="1384995"/>
          </a:xfrm>
          <a:prstGeom prst="rect">
            <a:avLst/>
          </a:prstGeom>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Please replace the text content, add the relevant title, modify the text content, or copy your content directly to this.</a:t>
            </a:r>
          </a:p>
        </p:txBody>
      </p:sp>
      <p:sp>
        <p:nvSpPr>
          <p:cNvPr id="44" name="矩形 43"/>
          <p:cNvSpPr/>
          <p:nvPr/>
        </p:nvSpPr>
        <p:spPr>
          <a:xfrm>
            <a:off x="6736591" y="3341575"/>
            <a:ext cx="1335824" cy="1384995"/>
          </a:xfrm>
          <a:prstGeom prst="rect">
            <a:avLst/>
          </a:prstGeom>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Please replace the text content, add the relevant title, modify the text content, or copy your content directly to this.</a:t>
            </a:r>
          </a:p>
        </p:txBody>
      </p:sp>
      <p:sp>
        <p:nvSpPr>
          <p:cNvPr id="45" name="矩形 44"/>
          <p:cNvSpPr/>
          <p:nvPr/>
        </p:nvSpPr>
        <p:spPr>
          <a:xfrm>
            <a:off x="8654993" y="3300307"/>
            <a:ext cx="1335824" cy="1384995"/>
          </a:xfrm>
          <a:prstGeom prst="rect">
            <a:avLst/>
          </a:prstGeom>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Please replace the text content, add the relevant title, modify the text content, or copy your content directly to this.</a:t>
            </a:r>
          </a:p>
        </p:txBody>
      </p:sp>
      <p:pic>
        <p:nvPicPr>
          <p:cNvPr id="3" name="图片 2">
            <a:extLst>
              <a:ext uri="{FF2B5EF4-FFF2-40B4-BE49-F238E27FC236}">
                <a16:creationId xmlns:a16="http://schemas.microsoft.com/office/drawing/2014/main" id="{B8CA3BD0-DD0F-49DE-A15D-E900E40B062F}"/>
              </a:ext>
            </a:extLst>
          </p:cNvPr>
          <p:cNvPicPr>
            <a:picLocks noChangeAspect="1"/>
          </p:cNvPicPr>
          <p:nvPr/>
        </p:nvPicPr>
        <p:blipFill rotWithShape="1">
          <a:blip r:embed="rId5">
            <a:extLst>
              <a:ext uri="{28A0092B-C50C-407E-A947-70E740481C1C}">
                <a14:useLocalDpi xmlns:a14="http://schemas.microsoft.com/office/drawing/2010/main" val="0"/>
              </a:ext>
            </a:extLst>
          </a:blip>
          <a:srcRect l="2174" t="10676" r="2174"/>
          <a:stretch/>
        </p:blipFill>
        <p:spPr>
          <a:xfrm>
            <a:off x="0" y="0"/>
            <a:ext cx="12192000" cy="6858000"/>
          </a:xfrm>
          <a:prstGeom prst="rect">
            <a:avLst/>
          </a:prstGeom>
        </p:spPr>
      </p:pic>
    </p:spTree>
    <p:extLst>
      <p:ext uri="{BB962C8B-B14F-4D97-AF65-F5344CB8AC3E}">
        <p14:creationId xmlns:p14="http://schemas.microsoft.com/office/powerpoint/2010/main" val="4078547423"/>
      </p:ext>
    </p:extLst>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a16="http://schemas.microsoft.com/office/drawing/2014/main" xmlns:a14="http://schemas.microsoft.com/office/drawing/2010/main"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randombar(horizontal)">
                                      <p:cBhvr>
                                        <p:cTn id="7" dur="500"/>
                                        <p:tgtEl>
                                          <p:spTgt spid="4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par>
                                <p:cTn id="11" presetID="14" presetClass="entr" presetSubtype="1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randombar(horizontal)">
                                      <p:cBhvr>
                                        <p:cTn id="13" dur="500"/>
                                        <p:tgtEl>
                                          <p:spTgt spid="4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randombar(horizontal)">
                                      <p:cBhvr>
                                        <p:cTn id="16" dur="500"/>
                                        <p:tgtEl>
                                          <p:spTgt spid="4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randombar(horizontal)">
                                      <p:cBhvr>
                                        <p:cTn id="19" dur="500"/>
                                        <p:tgtEl>
                                          <p:spTgt spid="25"/>
                                        </p:tgtEl>
                                      </p:cBhvr>
                                    </p:animEffect>
                                  </p:childTnLst>
                                </p:cTn>
                              </p:par>
                              <p:par>
                                <p:cTn id="20" presetID="14" presetClass="entr" presetSubtype="10" fill="hold"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randombar(horizontal)">
                                      <p:cBhvr>
                                        <p:cTn id="22" dur="500"/>
                                        <p:tgtEl>
                                          <p:spTgt spid="48"/>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randombar(horizontal)">
                                      <p:cBhvr>
                                        <p:cTn id="25" dur="500"/>
                                        <p:tgtEl>
                                          <p:spTgt spid="4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par>
                                <p:cTn id="29" presetID="14" presetClass="entr" presetSubtype="10" fill="hold"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randombar(horizontal)">
                                      <p:cBhvr>
                                        <p:cTn id="31" dur="500"/>
                                        <p:tgtEl>
                                          <p:spTgt spid="49"/>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randombar(horizontal)">
                                      <p:cBhvr>
                                        <p:cTn id="34" dur="500"/>
                                        <p:tgtEl>
                                          <p:spTgt spid="45"/>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randombar(horizontal)">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椭圆 18"/>
          <p:cNvSpPr>
            <a:spLocks noChangeArrowheads="1"/>
          </p:cNvSpPr>
          <p:nvPr/>
        </p:nvSpPr>
        <p:spPr bwMode="auto">
          <a:xfrm>
            <a:off x="4210050" y="1300792"/>
            <a:ext cx="1480752" cy="1480752"/>
          </a:xfrm>
          <a:prstGeom prst="ellipse">
            <a:avLst/>
          </a:prstGeom>
          <a:solidFill>
            <a:schemeClr val="bg1">
              <a:alpha val="70000"/>
            </a:schemeClr>
          </a:solidFill>
          <a:ln w="63500" cmpd="sng">
            <a:solidFill>
              <a:srgbClr val="D9D9D9"/>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3" name="弧形 19"/>
          <p:cNvSpPr>
            <a:spLocks/>
          </p:cNvSpPr>
          <p:nvPr/>
        </p:nvSpPr>
        <p:spPr bwMode="auto">
          <a:xfrm>
            <a:off x="4210050" y="1300792"/>
            <a:ext cx="1480752" cy="1480752"/>
          </a:xfrm>
          <a:custGeom>
            <a:avLst/>
            <a:gdLst>
              <a:gd name="T0" fmla="*/ 1023982 w 1944000"/>
              <a:gd name="T1" fmla="*/ 1391 h 1944000"/>
              <a:gd name="T2" fmla="*/ 1943739 w 1944000"/>
              <a:gd name="T3" fmla="*/ 994516 h 1944000"/>
              <a:gd name="T4" fmla="*/ 978972 w 1944000"/>
              <a:gd name="T5" fmla="*/ 1943975 h 1944000"/>
              <a:gd name="T6" fmla="*/ 684 w 1944000"/>
              <a:gd name="T7" fmla="*/ 1008453 h 1944000"/>
              <a:gd name="T8" fmla="*/ 972000 w 1944000"/>
              <a:gd name="T9" fmla="*/ 972000 h 1944000"/>
              <a:gd name="T10" fmla="*/ 1023982 w 1944000"/>
              <a:gd name="T11" fmla="*/ 1391 h 1944000"/>
              <a:gd name="T12" fmla="*/ 1023982 w 1944000"/>
              <a:gd name="T13" fmla="*/ 1391 h 1944000"/>
              <a:gd name="T14" fmla="*/ 1943739 w 1944000"/>
              <a:gd name="T15" fmla="*/ 994516 h 1944000"/>
              <a:gd name="T16" fmla="*/ 978972 w 1944000"/>
              <a:gd name="T17" fmla="*/ 1943975 h 1944000"/>
              <a:gd name="T18" fmla="*/ 684 w 1944000"/>
              <a:gd name="T19" fmla="*/ 1008453 h 194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4000" h="1944000" stroke="0">
                <a:moveTo>
                  <a:pt x="1023982" y="1391"/>
                </a:moveTo>
                <a:cubicBezTo>
                  <a:pt x="1548570" y="29486"/>
                  <a:pt x="1955908" y="469316"/>
                  <a:pt x="1943739" y="994516"/>
                </a:cubicBezTo>
                <a:cubicBezTo>
                  <a:pt x="1931570" y="1519715"/>
                  <a:pt x="1504298" y="1940207"/>
                  <a:pt x="978972" y="1943975"/>
                </a:cubicBezTo>
                <a:cubicBezTo>
                  <a:pt x="453645" y="1947743"/>
                  <a:pt x="20386" y="1533423"/>
                  <a:pt x="684" y="1008453"/>
                </a:cubicBezTo>
                <a:lnTo>
                  <a:pt x="972000" y="972000"/>
                </a:lnTo>
                <a:lnTo>
                  <a:pt x="1023982" y="1391"/>
                </a:lnTo>
                <a:close/>
              </a:path>
              <a:path w="1944000" h="1944000" fill="none">
                <a:moveTo>
                  <a:pt x="1023982" y="1391"/>
                </a:moveTo>
                <a:cubicBezTo>
                  <a:pt x="1548570" y="29486"/>
                  <a:pt x="1955908" y="469316"/>
                  <a:pt x="1943739" y="994516"/>
                </a:cubicBezTo>
                <a:cubicBezTo>
                  <a:pt x="1931570" y="1519715"/>
                  <a:pt x="1504298" y="1940207"/>
                  <a:pt x="978972" y="1943975"/>
                </a:cubicBezTo>
                <a:cubicBezTo>
                  <a:pt x="453645" y="1947743"/>
                  <a:pt x="20386" y="1533423"/>
                  <a:pt x="684" y="1008453"/>
                </a:cubicBezTo>
              </a:path>
            </a:pathLst>
          </a:custGeom>
          <a:noFill/>
          <a:ln w="66675" cap="rnd" cmpd="sng">
            <a:solidFill>
              <a:schemeClr val="accent4">
                <a:lumMod val="60000"/>
                <a:lumOff val="40000"/>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4" name="椭圆 35"/>
          <p:cNvSpPr>
            <a:spLocks noChangeArrowheads="1"/>
          </p:cNvSpPr>
          <p:nvPr/>
        </p:nvSpPr>
        <p:spPr bwMode="auto">
          <a:xfrm>
            <a:off x="6044093" y="1300792"/>
            <a:ext cx="1481962" cy="1480752"/>
          </a:xfrm>
          <a:prstGeom prst="ellipse">
            <a:avLst/>
          </a:prstGeom>
          <a:solidFill>
            <a:schemeClr val="bg1">
              <a:alpha val="70000"/>
            </a:schemeClr>
          </a:solidFill>
          <a:ln w="63500" cmpd="sng">
            <a:solidFill>
              <a:srgbClr val="D9D9D9"/>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 name="弧形 36"/>
          <p:cNvSpPr>
            <a:spLocks/>
          </p:cNvSpPr>
          <p:nvPr/>
        </p:nvSpPr>
        <p:spPr bwMode="auto">
          <a:xfrm>
            <a:off x="6044093" y="1300792"/>
            <a:ext cx="1481962" cy="1480752"/>
          </a:xfrm>
          <a:custGeom>
            <a:avLst/>
            <a:gdLst>
              <a:gd name="T0" fmla="*/ 1023982 w 1944000"/>
              <a:gd name="T1" fmla="*/ 1391 h 1944000"/>
              <a:gd name="T2" fmla="*/ 1943972 w 1944000"/>
              <a:gd name="T3" fmla="*/ 964657 h 1944000"/>
              <a:gd name="T4" fmla="*/ 972000 w 1944000"/>
              <a:gd name="T5" fmla="*/ 972000 h 1944000"/>
              <a:gd name="T6" fmla="*/ 1023982 w 1944000"/>
              <a:gd name="T7" fmla="*/ 1391 h 1944000"/>
              <a:gd name="T8" fmla="*/ 1023982 w 1944000"/>
              <a:gd name="T9" fmla="*/ 1391 h 1944000"/>
              <a:gd name="T10" fmla="*/ 1943972 w 1944000"/>
              <a:gd name="T11" fmla="*/ 964657 h 1944000"/>
            </a:gdLst>
            <a:ahLst/>
            <a:cxnLst>
              <a:cxn ang="0">
                <a:pos x="T0" y="T1"/>
              </a:cxn>
              <a:cxn ang="0">
                <a:pos x="T2" y="T3"/>
              </a:cxn>
              <a:cxn ang="0">
                <a:pos x="T4" y="T5"/>
              </a:cxn>
              <a:cxn ang="0">
                <a:pos x="T6" y="T7"/>
              </a:cxn>
              <a:cxn ang="0">
                <a:pos x="T8" y="T9"/>
              </a:cxn>
              <a:cxn ang="0">
                <a:pos x="T10" y="T11"/>
              </a:cxn>
            </a:cxnLst>
            <a:rect l="0" t="0" r="r" b="b"/>
            <a:pathLst>
              <a:path w="1944000" h="1944000" stroke="0">
                <a:moveTo>
                  <a:pt x="1023982" y="1391"/>
                </a:moveTo>
                <a:cubicBezTo>
                  <a:pt x="1537033" y="28868"/>
                  <a:pt x="1940090" y="450885"/>
                  <a:pt x="1943972" y="964657"/>
                </a:cubicBezTo>
                <a:lnTo>
                  <a:pt x="972000" y="972000"/>
                </a:lnTo>
                <a:lnTo>
                  <a:pt x="1023982" y="1391"/>
                </a:lnTo>
                <a:close/>
              </a:path>
              <a:path w="1944000" h="1944000" fill="none">
                <a:moveTo>
                  <a:pt x="1023982" y="1391"/>
                </a:moveTo>
                <a:cubicBezTo>
                  <a:pt x="1537033" y="28868"/>
                  <a:pt x="1940090" y="450885"/>
                  <a:pt x="1943972" y="964657"/>
                </a:cubicBezTo>
              </a:path>
            </a:pathLst>
          </a:custGeom>
          <a:noFill/>
          <a:ln w="66675" cap="rnd" cmpd="sng">
            <a:solidFill>
              <a:schemeClr val="accent4">
                <a:lumMod val="60000"/>
                <a:lumOff val="40000"/>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nvGrpSpPr>
          <p:cNvPr id="6" name="组合 5"/>
          <p:cNvGrpSpPr/>
          <p:nvPr/>
        </p:nvGrpSpPr>
        <p:grpSpPr>
          <a:xfrm>
            <a:off x="6348954" y="1590760"/>
            <a:ext cx="861353" cy="933265"/>
            <a:chOff x="6348954" y="2479760"/>
            <a:chExt cx="861353" cy="933265"/>
          </a:xfrm>
        </p:grpSpPr>
        <p:sp>
          <p:nvSpPr>
            <p:cNvPr id="7" name="文本框 33"/>
            <p:cNvSpPr txBox="1">
              <a:spLocks noChangeArrowheads="1"/>
            </p:cNvSpPr>
            <p:nvPr/>
          </p:nvSpPr>
          <p:spPr bwMode="auto">
            <a:xfrm>
              <a:off x="6403121" y="3108259"/>
              <a:ext cx="763905" cy="304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a:solidFill>
                    <a:schemeClr val="bg1">
                      <a:lumMod val="65000"/>
                    </a:schemeClr>
                  </a:solidFill>
                  <a:latin typeface="Arial" panose="020B0604020202020204" pitchFamily="34" charset="0"/>
                  <a:cs typeface="Arial" panose="020B0604020202020204" pitchFamily="34" charset="0"/>
                </a:rPr>
                <a:t>15%</a:t>
              </a:r>
              <a:endParaRPr lang="zh-CN" altLang="en-US" sz="2000">
                <a:solidFill>
                  <a:schemeClr val="bg1">
                    <a:lumMod val="65000"/>
                  </a:schemeClr>
                </a:solidFill>
                <a:latin typeface="Arial" panose="020B0604020202020204" pitchFamily="34" charset="0"/>
                <a:cs typeface="Arial" panose="020B0604020202020204" pitchFamily="34" charset="0"/>
              </a:endParaRPr>
            </a:p>
          </p:txBody>
        </p:sp>
        <p:cxnSp>
          <p:nvCxnSpPr>
            <p:cNvPr id="8" name="直接连接符 34"/>
            <p:cNvCxnSpPr>
              <a:cxnSpLocks noChangeShapeType="1"/>
            </p:cNvCxnSpPr>
            <p:nvPr/>
          </p:nvCxnSpPr>
          <p:spPr bwMode="auto">
            <a:xfrm>
              <a:off x="6348954" y="3007593"/>
              <a:ext cx="861353" cy="0"/>
            </a:xfrm>
            <a:prstGeom prst="line">
              <a:avLst/>
            </a:prstGeom>
            <a:noFill/>
            <a:ln w="22225" cap="rnd" cmpd="sng">
              <a:solidFill>
                <a:schemeClr val="bg1">
                  <a:lumMod val="65000"/>
                </a:schemeClr>
              </a:solidFill>
              <a:round/>
              <a:headEnd/>
              <a:tailEnd/>
            </a:ln>
            <a:extLst>
              <a:ext uri="{909E8E84-426E-40DD-AFC4-6F175D3DCCD1}">
                <a14:hiddenFill xmlns:a14="http://schemas.microsoft.com/office/drawing/2010/main">
                  <a:noFill/>
                </a14:hiddenFill>
              </a:ext>
            </a:extLst>
          </p:spPr>
        </p:cxnSp>
        <p:sp>
          <p:nvSpPr>
            <p:cNvPr id="9" name="Freeform 253"/>
            <p:cNvSpPr>
              <a:spLocks noEditPoints="1"/>
            </p:cNvSpPr>
            <p:nvPr/>
          </p:nvSpPr>
          <p:spPr bwMode="auto">
            <a:xfrm>
              <a:off x="6564204" y="2479760"/>
              <a:ext cx="501141" cy="408548"/>
            </a:xfrm>
            <a:custGeom>
              <a:avLst/>
              <a:gdLst>
                <a:gd name="T0" fmla="*/ 86 w 108"/>
                <a:gd name="T1" fmla="*/ 88 h 88"/>
                <a:gd name="T2" fmla="*/ 83 w 108"/>
                <a:gd name="T3" fmla="*/ 44 h 88"/>
                <a:gd name="T4" fmla="*/ 79 w 108"/>
                <a:gd name="T5" fmla="*/ 70 h 88"/>
                <a:gd name="T6" fmla="*/ 108 w 108"/>
                <a:gd name="T7" fmla="*/ 0 h 88"/>
                <a:gd name="T8" fmla="*/ 91 w 108"/>
                <a:gd name="T9" fmla="*/ 33 h 88"/>
                <a:gd name="T10" fmla="*/ 80 w 108"/>
                <a:gd name="T11" fmla="*/ 24 h 88"/>
                <a:gd name="T12" fmla="*/ 67 w 108"/>
                <a:gd name="T13" fmla="*/ 67 h 88"/>
                <a:gd name="T14" fmla="*/ 36 w 108"/>
                <a:gd name="T15" fmla="*/ 72 h 88"/>
                <a:gd name="T16" fmla="*/ 19 w 108"/>
                <a:gd name="T17" fmla="*/ 62 h 88"/>
                <a:gd name="T18" fmla="*/ 0 w 108"/>
                <a:gd name="T19" fmla="*/ 55 h 88"/>
                <a:gd name="T20" fmla="*/ 24 w 108"/>
                <a:gd name="T21" fmla="*/ 48 h 88"/>
                <a:gd name="T22" fmla="*/ 30 w 108"/>
                <a:gd name="T23" fmla="*/ 57 h 88"/>
                <a:gd name="T24" fmla="*/ 43 w 108"/>
                <a:gd name="T25" fmla="*/ 29 h 88"/>
                <a:gd name="T26" fmla="*/ 65 w 108"/>
                <a:gd name="T27" fmla="*/ 50 h 88"/>
                <a:gd name="T28" fmla="*/ 68 w 108"/>
                <a:gd name="T29" fmla="*/ 18 h 88"/>
                <a:gd name="T30" fmla="*/ 77 w 108"/>
                <a:gd name="T31" fmla="*/ 11 h 88"/>
                <a:gd name="T32" fmla="*/ 90 w 108"/>
                <a:gd name="T33" fmla="*/ 0 h 88"/>
                <a:gd name="T34" fmla="*/ 22 w 108"/>
                <a:gd name="T35" fmla="*/ 88 h 88"/>
                <a:gd name="T36" fmla="*/ 28 w 108"/>
                <a:gd name="T37" fmla="*/ 80 h 88"/>
                <a:gd name="T38" fmla="*/ 22 w 108"/>
                <a:gd name="T39" fmla="*/ 78 h 88"/>
                <a:gd name="T40" fmla="*/ 10 w 108"/>
                <a:gd name="T41" fmla="*/ 88 h 88"/>
                <a:gd name="T42" fmla="*/ 17 w 108"/>
                <a:gd name="T43" fmla="*/ 71 h 88"/>
                <a:gd name="T44" fmla="*/ 10 w 108"/>
                <a:gd name="T45" fmla="*/ 72 h 88"/>
                <a:gd name="T46" fmla="*/ 33 w 108"/>
                <a:gd name="T47" fmla="*/ 88 h 88"/>
                <a:gd name="T48" fmla="*/ 40 w 108"/>
                <a:gd name="T49" fmla="*/ 78 h 88"/>
                <a:gd name="T50" fmla="*/ 33 w 108"/>
                <a:gd name="T51" fmla="*/ 80 h 88"/>
                <a:gd name="T52" fmla="*/ 45 w 108"/>
                <a:gd name="T53" fmla="*/ 88 h 88"/>
                <a:gd name="T54" fmla="*/ 51 w 108"/>
                <a:gd name="T55" fmla="*/ 62 h 88"/>
                <a:gd name="T56" fmla="*/ 45 w 108"/>
                <a:gd name="T57" fmla="*/ 68 h 88"/>
                <a:gd name="T58" fmla="*/ 56 w 108"/>
                <a:gd name="T59" fmla="*/ 88 h 88"/>
                <a:gd name="T60" fmla="*/ 63 w 108"/>
                <a:gd name="T61" fmla="*/ 73 h 88"/>
                <a:gd name="T62" fmla="*/ 56 w 108"/>
                <a:gd name="T63" fmla="*/ 88 h 88"/>
                <a:gd name="T64" fmla="*/ 74 w 108"/>
                <a:gd name="T65" fmla="*/ 88 h 88"/>
                <a:gd name="T66" fmla="*/ 68 w 108"/>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88">
                  <a:moveTo>
                    <a:pt x="79" y="88"/>
                  </a:moveTo>
                  <a:cubicBezTo>
                    <a:pt x="86" y="88"/>
                    <a:pt x="86" y="88"/>
                    <a:pt x="86" y="88"/>
                  </a:cubicBezTo>
                  <a:cubicBezTo>
                    <a:pt x="86" y="43"/>
                    <a:pt x="86" y="43"/>
                    <a:pt x="86" y="43"/>
                  </a:cubicBezTo>
                  <a:cubicBezTo>
                    <a:pt x="83" y="44"/>
                    <a:pt x="83" y="44"/>
                    <a:pt x="83" y="44"/>
                  </a:cubicBezTo>
                  <a:cubicBezTo>
                    <a:pt x="82" y="69"/>
                    <a:pt x="82" y="69"/>
                    <a:pt x="82" y="69"/>
                  </a:cubicBezTo>
                  <a:cubicBezTo>
                    <a:pt x="79" y="70"/>
                    <a:pt x="79" y="70"/>
                    <a:pt x="79" y="70"/>
                  </a:cubicBezTo>
                  <a:cubicBezTo>
                    <a:pt x="79" y="88"/>
                    <a:pt x="79" y="88"/>
                    <a:pt x="79" y="88"/>
                  </a:cubicBezTo>
                  <a:close/>
                  <a:moveTo>
                    <a:pt x="108" y="0"/>
                  </a:moveTo>
                  <a:cubicBezTo>
                    <a:pt x="100" y="16"/>
                    <a:pt x="100" y="16"/>
                    <a:pt x="100" y="16"/>
                  </a:cubicBezTo>
                  <a:cubicBezTo>
                    <a:pt x="91" y="33"/>
                    <a:pt x="91" y="33"/>
                    <a:pt x="91" y="33"/>
                  </a:cubicBezTo>
                  <a:cubicBezTo>
                    <a:pt x="84" y="22"/>
                    <a:pt x="84" y="22"/>
                    <a:pt x="84" y="22"/>
                  </a:cubicBezTo>
                  <a:cubicBezTo>
                    <a:pt x="80" y="24"/>
                    <a:pt x="80" y="24"/>
                    <a:pt x="80" y="24"/>
                  </a:cubicBezTo>
                  <a:cubicBezTo>
                    <a:pt x="77" y="63"/>
                    <a:pt x="77" y="63"/>
                    <a:pt x="77" y="63"/>
                  </a:cubicBezTo>
                  <a:cubicBezTo>
                    <a:pt x="67" y="67"/>
                    <a:pt x="67" y="67"/>
                    <a:pt x="67" y="67"/>
                  </a:cubicBezTo>
                  <a:cubicBezTo>
                    <a:pt x="47" y="49"/>
                    <a:pt x="47" y="49"/>
                    <a:pt x="47" y="49"/>
                  </a:cubicBezTo>
                  <a:cubicBezTo>
                    <a:pt x="36" y="72"/>
                    <a:pt x="36" y="72"/>
                    <a:pt x="36" y="72"/>
                  </a:cubicBezTo>
                  <a:cubicBezTo>
                    <a:pt x="25" y="73"/>
                    <a:pt x="25" y="73"/>
                    <a:pt x="25" y="73"/>
                  </a:cubicBezTo>
                  <a:cubicBezTo>
                    <a:pt x="19" y="62"/>
                    <a:pt x="19" y="62"/>
                    <a:pt x="19" y="62"/>
                  </a:cubicBezTo>
                  <a:cubicBezTo>
                    <a:pt x="3" y="67"/>
                    <a:pt x="3" y="67"/>
                    <a:pt x="3" y="67"/>
                  </a:cubicBezTo>
                  <a:cubicBezTo>
                    <a:pt x="0" y="55"/>
                    <a:pt x="0" y="55"/>
                    <a:pt x="0" y="55"/>
                  </a:cubicBezTo>
                  <a:cubicBezTo>
                    <a:pt x="20" y="49"/>
                    <a:pt x="20" y="49"/>
                    <a:pt x="20" y="49"/>
                  </a:cubicBezTo>
                  <a:cubicBezTo>
                    <a:pt x="24" y="48"/>
                    <a:pt x="24" y="48"/>
                    <a:pt x="24" y="48"/>
                  </a:cubicBezTo>
                  <a:cubicBezTo>
                    <a:pt x="27" y="52"/>
                    <a:pt x="27" y="52"/>
                    <a:pt x="27" y="52"/>
                  </a:cubicBezTo>
                  <a:cubicBezTo>
                    <a:pt x="30" y="57"/>
                    <a:pt x="30" y="57"/>
                    <a:pt x="30" y="57"/>
                  </a:cubicBezTo>
                  <a:cubicBezTo>
                    <a:pt x="39" y="36"/>
                    <a:pt x="39" y="36"/>
                    <a:pt x="39" y="36"/>
                  </a:cubicBezTo>
                  <a:cubicBezTo>
                    <a:pt x="43" y="29"/>
                    <a:pt x="43" y="29"/>
                    <a:pt x="43" y="29"/>
                  </a:cubicBezTo>
                  <a:cubicBezTo>
                    <a:pt x="49" y="35"/>
                    <a:pt x="49" y="35"/>
                    <a:pt x="49" y="35"/>
                  </a:cubicBezTo>
                  <a:cubicBezTo>
                    <a:pt x="65" y="50"/>
                    <a:pt x="65" y="50"/>
                    <a:pt x="65" y="50"/>
                  </a:cubicBezTo>
                  <a:cubicBezTo>
                    <a:pt x="67" y="21"/>
                    <a:pt x="67" y="21"/>
                    <a:pt x="67" y="21"/>
                  </a:cubicBezTo>
                  <a:cubicBezTo>
                    <a:pt x="68" y="18"/>
                    <a:pt x="68" y="18"/>
                    <a:pt x="68" y="18"/>
                  </a:cubicBezTo>
                  <a:cubicBezTo>
                    <a:pt x="70" y="16"/>
                    <a:pt x="70" y="16"/>
                    <a:pt x="70" y="16"/>
                  </a:cubicBezTo>
                  <a:cubicBezTo>
                    <a:pt x="77" y="11"/>
                    <a:pt x="77" y="11"/>
                    <a:pt x="77" y="11"/>
                  </a:cubicBezTo>
                  <a:cubicBezTo>
                    <a:pt x="71" y="1"/>
                    <a:pt x="71" y="1"/>
                    <a:pt x="71" y="1"/>
                  </a:cubicBezTo>
                  <a:cubicBezTo>
                    <a:pt x="90" y="0"/>
                    <a:pt x="90" y="0"/>
                    <a:pt x="90" y="0"/>
                  </a:cubicBezTo>
                  <a:cubicBezTo>
                    <a:pt x="108" y="0"/>
                    <a:pt x="108" y="0"/>
                    <a:pt x="108" y="0"/>
                  </a:cubicBezTo>
                  <a:close/>
                  <a:moveTo>
                    <a:pt x="22" y="88"/>
                  </a:moveTo>
                  <a:cubicBezTo>
                    <a:pt x="24" y="88"/>
                    <a:pt x="26" y="88"/>
                    <a:pt x="28" y="88"/>
                  </a:cubicBezTo>
                  <a:cubicBezTo>
                    <a:pt x="28" y="80"/>
                    <a:pt x="28" y="80"/>
                    <a:pt x="28" y="80"/>
                  </a:cubicBezTo>
                  <a:cubicBezTo>
                    <a:pt x="23" y="80"/>
                    <a:pt x="23" y="80"/>
                    <a:pt x="23" y="80"/>
                  </a:cubicBezTo>
                  <a:cubicBezTo>
                    <a:pt x="22" y="78"/>
                    <a:pt x="22" y="78"/>
                    <a:pt x="22" y="78"/>
                  </a:cubicBezTo>
                  <a:cubicBezTo>
                    <a:pt x="22" y="88"/>
                    <a:pt x="22" y="88"/>
                    <a:pt x="22" y="88"/>
                  </a:cubicBezTo>
                  <a:close/>
                  <a:moveTo>
                    <a:pt x="10" y="88"/>
                  </a:moveTo>
                  <a:cubicBezTo>
                    <a:pt x="17" y="88"/>
                    <a:pt x="17" y="88"/>
                    <a:pt x="17" y="88"/>
                  </a:cubicBezTo>
                  <a:cubicBezTo>
                    <a:pt x="17" y="71"/>
                    <a:pt x="17" y="71"/>
                    <a:pt x="17" y="71"/>
                  </a:cubicBezTo>
                  <a:cubicBezTo>
                    <a:pt x="17" y="70"/>
                    <a:pt x="17" y="70"/>
                    <a:pt x="17" y="70"/>
                  </a:cubicBezTo>
                  <a:cubicBezTo>
                    <a:pt x="10" y="72"/>
                    <a:pt x="10" y="72"/>
                    <a:pt x="10" y="72"/>
                  </a:cubicBezTo>
                  <a:cubicBezTo>
                    <a:pt x="10" y="88"/>
                    <a:pt x="10" y="88"/>
                    <a:pt x="10" y="88"/>
                  </a:cubicBezTo>
                  <a:close/>
                  <a:moveTo>
                    <a:pt x="33" y="88"/>
                  </a:moveTo>
                  <a:cubicBezTo>
                    <a:pt x="35" y="88"/>
                    <a:pt x="38" y="88"/>
                    <a:pt x="40" y="88"/>
                  </a:cubicBezTo>
                  <a:cubicBezTo>
                    <a:pt x="40" y="78"/>
                    <a:pt x="40" y="78"/>
                    <a:pt x="40" y="78"/>
                  </a:cubicBezTo>
                  <a:cubicBezTo>
                    <a:pt x="39" y="79"/>
                    <a:pt x="39" y="79"/>
                    <a:pt x="39" y="79"/>
                  </a:cubicBezTo>
                  <a:cubicBezTo>
                    <a:pt x="33" y="80"/>
                    <a:pt x="33" y="80"/>
                    <a:pt x="33" y="80"/>
                  </a:cubicBezTo>
                  <a:cubicBezTo>
                    <a:pt x="33" y="88"/>
                    <a:pt x="33" y="88"/>
                    <a:pt x="33" y="88"/>
                  </a:cubicBezTo>
                  <a:close/>
                  <a:moveTo>
                    <a:pt x="45" y="88"/>
                  </a:moveTo>
                  <a:cubicBezTo>
                    <a:pt x="47" y="88"/>
                    <a:pt x="49" y="88"/>
                    <a:pt x="51" y="88"/>
                  </a:cubicBezTo>
                  <a:cubicBezTo>
                    <a:pt x="51" y="62"/>
                    <a:pt x="51" y="62"/>
                    <a:pt x="51" y="62"/>
                  </a:cubicBezTo>
                  <a:cubicBezTo>
                    <a:pt x="49" y="60"/>
                    <a:pt x="49" y="60"/>
                    <a:pt x="49" y="60"/>
                  </a:cubicBezTo>
                  <a:cubicBezTo>
                    <a:pt x="45" y="68"/>
                    <a:pt x="45" y="68"/>
                    <a:pt x="45" y="68"/>
                  </a:cubicBezTo>
                  <a:cubicBezTo>
                    <a:pt x="45" y="88"/>
                    <a:pt x="45" y="88"/>
                    <a:pt x="45" y="88"/>
                  </a:cubicBezTo>
                  <a:close/>
                  <a:moveTo>
                    <a:pt x="56" y="88"/>
                  </a:moveTo>
                  <a:cubicBezTo>
                    <a:pt x="58" y="88"/>
                    <a:pt x="60" y="88"/>
                    <a:pt x="63" y="88"/>
                  </a:cubicBezTo>
                  <a:cubicBezTo>
                    <a:pt x="63" y="73"/>
                    <a:pt x="63" y="73"/>
                    <a:pt x="63" y="73"/>
                  </a:cubicBezTo>
                  <a:cubicBezTo>
                    <a:pt x="56" y="67"/>
                    <a:pt x="56" y="67"/>
                    <a:pt x="56" y="67"/>
                  </a:cubicBezTo>
                  <a:cubicBezTo>
                    <a:pt x="56" y="88"/>
                    <a:pt x="56" y="88"/>
                    <a:pt x="56" y="88"/>
                  </a:cubicBezTo>
                  <a:close/>
                  <a:moveTo>
                    <a:pt x="68" y="88"/>
                  </a:moveTo>
                  <a:cubicBezTo>
                    <a:pt x="70" y="88"/>
                    <a:pt x="72" y="88"/>
                    <a:pt x="74" y="88"/>
                  </a:cubicBezTo>
                  <a:cubicBezTo>
                    <a:pt x="74" y="72"/>
                    <a:pt x="74" y="72"/>
                    <a:pt x="74" y="72"/>
                  </a:cubicBezTo>
                  <a:cubicBezTo>
                    <a:pt x="68" y="75"/>
                    <a:pt x="68" y="75"/>
                    <a:pt x="68" y="75"/>
                  </a:cubicBezTo>
                  <a:lnTo>
                    <a:pt x="68" y="88"/>
                  </a:lnTo>
                  <a:close/>
                </a:path>
              </a:pathLst>
            </a:custGeom>
            <a:solidFill>
              <a:schemeClr val="bg1">
                <a:lumMod val="65000"/>
              </a:schemeClr>
            </a:solidFill>
            <a:ln>
              <a:noFill/>
            </a:ln>
          </p:spPr>
          <p:txBody>
            <a:bodyPr/>
            <a:lstStyle/>
            <a:p>
              <a:endParaRPr lang="zh-CN" altLang="en-US"/>
            </a:p>
          </p:txBody>
        </p:sp>
      </p:grpSp>
      <p:sp>
        <p:nvSpPr>
          <p:cNvPr id="10" name="椭圆 43"/>
          <p:cNvSpPr>
            <a:spLocks noChangeArrowheads="1"/>
          </p:cNvSpPr>
          <p:nvPr/>
        </p:nvSpPr>
        <p:spPr bwMode="auto">
          <a:xfrm>
            <a:off x="6073793" y="3238836"/>
            <a:ext cx="1481962" cy="1480752"/>
          </a:xfrm>
          <a:prstGeom prst="ellipse">
            <a:avLst/>
          </a:prstGeom>
          <a:solidFill>
            <a:schemeClr val="bg1">
              <a:alpha val="70000"/>
            </a:schemeClr>
          </a:solidFill>
          <a:ln w="63500" cmpd="sng">
            <a:solidFill>
              <a:srgbClr val="D9D9D9"/>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 name="弧形 44"/>
          <p:cNvSpPr>
            <a:spLocks/>
          </p:cNvSpPr>
          <p:nvPr/>
        </p:nvSpPr>
        <p:spPr bwMode="auto">
          <a:xfrm>
            <a:off x="6073793" y="3238836"/>
            <a:ext cx="1481962" cy="1480752"/>
          </a:xfrm>
          <a:custGeom>
            <a:avLst/>
            <a:gdLst>
              <a:gd name="T0" fmla="*/ 1023982 w 1944000"/>
              <a:gd name="T1" fmla="*/ 1391 h 1944000"/>
              <a:gd name="T2" fmla="*/ 1901805 w 1944000"/>
              <a:gd name="T3" fmla="*/ 688724 h 1944000"/>
              <a:gd name="T4" fmla="*/ 1556335 w 1944000"/>
              <a:gd name="T5" fmla="*/ 1748748 h 1944000"/>
              <a:gd name="T6" fmla="*/ 442087 w 1944000"/>
              <a:gd name="T7" fmla="*/ 1786849 h 1944000"/>
              <a:gd name="T8" fmla="*/ 972000 w 1944000"/>
              <a:gd name="T9" fmla="*/ 972000 h 1944000"/>
              <a:gd name="T10" fmla="*/ 1023982 w 1944000"/>
              <a:gd name="T11" fmla="*/ 1391 h 1944000"/>
              <a:gd name="T12" fmla="*/ 1023982 w 1944000"/>
              <a:gd name="T13" fmla="*/ 1391 h 1944000"/>
              <a:gd name="T14" fmla="*/ 1901805 w 1944000"/>
              <a:gd name="T15" fmla="*/ 688724 h 1944000"/>
              <a:gd name="T16" fmla="*/ 1556335 w 1944000"/>
              <a:gd name="T17" fmla="*/ 1748748 h 1944000"/>
              <a:gd name="T18" fmla="*/ 442087 w 1944000"/>
              <a:gd name="T19" fmla="*/ 1786849 h 194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4000" h="1944000" stroke="0">
                <a:moveTo>
                  <a:pt x="1023982" y="1391"/>
                </a:moveTo>
                <a:cubicBezTo>
                  <a:pt x="1431965" y="23241"/>
                  <a:pt x="1782734" y="297892"/>
                  <a:pt x="1901805" y="688724"/>
                </a:cubicBezTo>
                <a:cubicBezTo>
                  <a:pt x="2020877" y="1079556"/>
                  <a:pt x="1882830" y="1503130"/>
                  <a:pt x="1556335" y="1748748"/>
                </a:cubicBezTo>
                <a:cubicBezTo>
                  <a:pt x="1229840" y="1994366"/>
                  <a:pt x="784598" y="2009590"/>
                  <a:pt x="442087" y="1786849"/>
                </a:cubicBezTo>
                <a:lnTo>
                  <a:pt x="972000" y="972000"/>
                </a:lnTo>
                <a:lnTo>
                  <a:pt x="1023982" y="1391"/>
                </a:lnTo>
                <a:close/>
              </a:path>
              <a:path w="1944000" h="1944000" fill="none">
                <a:moveTo>
                  <a:pt x="1023982" y="1391"/>
                </a:moveTo>
                <a:cubicBezTo>
                  <a:pt x="1431965" y="23241"/>
                  <a:pt x="1782734" y="297892"/>
                  <a:pt x="1901805" y="688724"/>
                </a:cubicBezTo>
                <a:cubicBezTo>
                  <a:pt x="2020877" y="1079556"/>
                  <a:pt x="1882830" y="1503130"/>
                  <a:pt x="1556335" y="1748748"/>
                </a:cubicBezTo>
                <a:cubicBezTo>
                  <a:pt x="1229840" y="1994366"/>
                  <a:pt x="784598" y="2009590"/>
                  <a:pt x="442087" y="1786849"/>
                </a:cubicBezTo>
              </a:path>
            </a:pathLst>
          </a:custGeom>
          <a:noFill/>
          <a:ln w="66675" cap="rnd" cmpd="sng">
            <a:solidFill>
              <a:schemeClr val="accent4">
                <a:lumMod val="60000"/>
                <a:lumOff val="40000"/>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nvGrpSpPr>
          <p:cNvPr id="12" name="组合 11"/>
          <p:cNvGrpSpPr/>
          <p:nvPr/>
        </p:nvGrpSpPr>
        <p:grpSpPr>
          <a:xfrm>
            <a:off x="6378654" y="3576008"/>
            <a:ext cx="861353" cy="886060"/>
            <a:chOff x="6378654" y="4465008"/>
            <a:chExt cx="861353" cy="886060"/>
          </a:xfrm>
        </p:grpSpPr>
        <p:sp>
          <p:nvSpPr>
            <p:cNvPr id="13" name="文本框 41"/>
            <p:cNvSpPr txBox="1">
              <a:spLocks noChangeArrowheads="1"/>
            </p:cNvSpPr>
            <p:nvPr/>
          </p:nvSpPr>
          <p:spPr bwMode="auto">
            <a:xfrm>
              <a:off x="6432822" y="5046302"/>
              <a:ext cx="763905" cy="304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dirty="0">
                  <a:solidFill>
                    <a:schemeClr val="bg1">
                      <a:lumMod val="65000"/>
                    </a:schemeClr>
                  </a:solidFill>
                  <a:latin typeface="Arial" panose="020B0604020202020204" pitchFamily="34" charset="0"/>
                  <a:cs typeface="Arial" panose="020B0604020202020204" pitchFamily="34" charset="0"/>
                </a:rPr>
                <a:t>60%</a:t>
              </a:r>
              <a:endParaRPr lang="zh-CN" altLang="en-US" sz="2000" dirty="0">
                <a:solidFill>
                  <a:schemeClr val="bg1">
                    <a:lumMod val="65000"/>
                  </a:schemeClr>
                </a:solidFill>
                <a:latin typeface="Arial" panose="020B0604020202020204" pitchFamily="34" charset="0"/>
                <a:cs typeface="Arial" panose="020B0604020202020204" pitchFamily="34" charset="0"/>
              </a:endParaRPr>
            </a:p>
          </p:txBody>
        </p:sp>
        <p:cxnSp>
          <p:nvCxnSpPr>
            <p:cNvPr id="14" name="直接连接符 42"/>
            <p:cNvCxnSpPr>
              <a:cxnSpLocks noChangeShapeType="1"/>
            </p:cNvCxnSpPr>
            <p:nvPr/>
          </p:nvCxnSpPr>
          <p:spPr bwMode="auto">
            <a:xfrm>
              <a:off x="6378654" y="4945637"/>
              <a:ext cx="861353" cy="0"/>
            </a:xfrm>
            <a:prstGeom prst="line">
              <a:avLst/>
            </a:prstGeom>
            <a:noFill/>
            <a:ln w="22225" cap="rnd" cmpd="sng">
              <a:solidFill>
                <a:schemeClr val="bg1">
                  <a:lumMod val="65000"/>
                </a:schemeClr>
              </a:solidFill>
              <a:round/>
              <a:headEnd/>
              <a:tailEnd/>
            </a:ln>
            <a:extLst>
              <a:ext uri="{909E8E84-426E-40DD-AFC4-6F175D3DCCD1}">
                <a14:hiddenFill xmlns:a14="http://schemas.microsoft.com/office/drawing/2010/main">
                  <a:noFill/>
                </a14:hiddenFill>
              </a:ext>
            </a:extLst>
          </p:spPr>
        </p:cxnSp>
        <p:sp>
          <p:nvSpPr>
            <p:cNvPr id="15" name="Freeform 298"/>
            <p:cNvSpPr>
              <a:spLocks noEditPoints="1"/>
            </p:cNvSpPr>
            <p:nvPr/>
          </p:nvSpPr>
          <p:spPr bwMode="auto">
            <a:xfrm>
              <a:off x="6571404" y="4465008"/>
              <a:ext cx="475981" cy="393882"/>
            </a:xfrm>
            <a:custGeom>
              <a:avLst/>
              <a:gdLst>
                <a:gd name="T0" fmla="*/ 19 w 102"/>
                <a:gd name="T1" fmla="*/ 33 h 85"/>
                <a:gd name="T2" fmla="*/ 9 w 102"/>
                <a:gd name="T3" fmla="*/ 32 h 85"/>
                <a:gd name="T4" fmla="*/ 18 w 102"/>
                <a:gd name="T5" fmla="*/ 35 h 85"/>
                <a:gd name="T6" fmla="*/ 28 w 102"/>
                <a:gd name="T7" fmla="*/ 37 h 85"/>
                <a:gd name="T8" fmla="*/ 88 w 102"/>
                <a:gd name="T9" fmla="*/ 51 h 85"/>
                <a:gd name="T10" fmla="*/ 102 w 102"/>
                <a:gd name="T11" fmla="*/ 47 h 85"/>
                <a:gd name="T12" fmla="*/ 88 w 102"/>
                <a:gd name="T13" fmla="*/ 85 h 85"/>
                <a:gd name="T14" fmla="*/ 70 w 102"/>
                <a:gd name="T15" fmla="*/ 72 h 85"/>
                <a:gd name="T16" fmla="*/ 3 w 102"/>
                <a:gd name="T17" fmla="*/ 65 h 85"/>
                <a:gd name="T18" fmla="*/ 0 w 102"/>
                <a:gd name="T19" fmla="*/ 58 h 85"/>
                <a:gd name="T20" fmla="*/ 0 w 102"/>
                <a:gd name="T21" fmla="*/ 51 h 85"/>
                <a:gd name="T22" fmla="*/ 31 w 102"/>
                <a:gd name="T23" fmla="*/ 53 h 85"/>
                <a:gd name="T24" fmla="*/ 54 w 102"/>
                <a:gd name="T25" fmla="*/ 45 h 85"/>
                <a:gd name="T26" fmla="*/ 40 w 102"/>
                <a:gd name="T27" fmla="*/ 37 h 85"/>
                <a:gd name="T28" fmla="*/ 86 w 102"/>
                <a:gd name="T29" fmla="*/ 50 h 85"/>
                <a:gd name="T30" fmla="*/ 19 w 102"/>
                <a:gd name="T31" fmla="*/ 32 h 85"/>
                <a:gd name="T32" fmla="*/ 31 w 102"/>
                <a:gd name="T33" fmla="*/ 37 h 85"/>
                <a:gd name="T34" fmla="*/ 30 w 102"/>
                <a:gd name="T35" fmla="*/ 43 h 85"/>
                <a:gd name="T36" fmla="*/ 5 w 102"/>
                <a:gd name="T37" fmla="*/ 38 h 85"/>
                <a:gd name="T38" fmla="*/ 6 w 102"/>
                <a:gd name="T39" fmla="*/ 31 h 85"/>
                <a:gd name="T40" fmla="*/ 11 w 102"/>
                <a:gd name="T41" fmla="*/ 30 h 85"/>
                <a:gd name="T42" fmla="*/ 38 w 102"/>
                <a:gd name="T43" fmla="*/ 27 h 85"/>
                <a:gd name="T44" fmla="*/ 31 w 102"/>
                <a:gd name="T45" fmla="*/ 13 h 85"/>
                <a:gd name="T46" fmla="*/ 30 w 102"/>
                <a:gd name="T47" fmla="*/ 14 h 85"/>
                <a:gd name="T48" fmla="*/ 37 w 102"/>
                <a:gd name="T49" fmla="*/ 28 h 85"/>
                <a:gd name="T50" fmla="*/ 38 w 102"/>
                <a:gd name="T51" fmla="*/ 27 h 85"/>
                <a:gd name="T52" fmla="*/ 40 w 102"/>
                <a:gd name="T53" fmla="*/ 27 h 85"/>
                <a:gd name="T54" fmla="*/ 40 w 102"/>
                <a:gd name="T55" fmla="*/ 32 h 85"/>
                <a:gd name="T56" fmla="*/ 34 w 102"/>
                <a:gd name="T57" fmla="*/ 35 h 85"/>
                <a:gd name="T58" fmla="*/ 23 w 102"/>
                <a:gd name="T59" fmla="*/ 12 h 85"/>
                <a:gd name="T60" fmla="*/ 29 w 102"/>
                <a:gd name="T61" fmla="*/ 9 h 85"/>
                <a:gd name="T62" fmla="*/ 37 w 102"/>
                <a:gd name="T63" fmla="*/ 19 h 85"/>
                <a:gd name="T64" fmla="*/ 45 w 102"/>
                <a:gd name="T65" fmla="*/ 11 h 85"/>
                <a:gd name="T66" fmla="*/ 43 w 102"/>
                <a:gd name="T67" fmla="*/ 19 h 85"/>
                <a:gd name="T68" fmla="*/ 47 w 102"/>
                <a:gd name="T69" fmla="*/ 12 h 85"/>
                <a:gd name="T70" fmla="*/ 49 w 102"/>
                <a:gd name="T71" fmla="*/ 3 h 85"/>
                <a:gd name="T72" fmla="*/ 43 w 102"/>
                <a:gd name="T73" fmla="*/ 10 h 85"/>
                <a:gd name="T74" fmla="*/ 41 w 102"/>
                <a:gd name="T75" fmla="*/ 21 h 85"/>
                <a:gd name="T76" fmla="*/ 46 w 102"/>
                <a:gd name="T77" fmla="*/ 24 h 85"/>
                <a:gd name="T78" fmla="*/ 56 w 102"/>
                <a:gd name="T79" fmla="*/ 3 h 85"/>
                <a:gd name="T80" fmla="*/ 50 w 102"/>
                <a:gd name="T81" fmla="*/ 0 h 85"/>
                <a:gd name="T82" fmla="*/ 47 w 102"/>
                <a:gd name="T83" fmla="*/ 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85">
                  <a:moveTo>
                    <a:pt x="26" y="36"/>
                  </a:moveTo>
                  <a:cubicBezTo>
                    <a:pt x="25" y="35"/>
                    <a:pt x="22" y="34"/>
                    <a:pt x="19" y="33"/>
                  </a:cubicBezTo>
                  <a:cubicBezTo>
                    <a:pt x="16" y="33"/>
                    <a:pt x="13" y="32"/>
                    <a:pt x="11" y="32"/>
                  </a:cubicBezTo>
                  <a:cubicBezTo>
                    <a:pt x="10" y="32"/>
                    <a:pt x="9" y="32"/>
                    <a:pt x="9" y="32"/>
                  </a:cubicBezTo>
                  <a:cubicBezTo>
                    <a:pt x="9" y="32"/>
                    <a:pt x="10" y="32"/>
                    <a:pt x="11" y="33"/>
                  </a:cubicBezTo>
                  <a:cubicBezTo>
                    <a:pt x="13" y="34"/>
                    <a:pt x="15" y="35"/>
                    <a:pt x="18" y="35"/>
                  </a:cubicBezTo>
                  <a:cubicBezTo>
                    <a:pt x="21" y="36"/>
                    <a:pt x="24" y="37"/>
                    <a:pt x="26" y="37"/>
                  </a:cubicBezTo>
                  <a:cubicBezTo>
                    <a:pt x="28" y="37"/>
                    <a:pt x="28" y="37"/>
                    <a:pt x="28" y="37"/>
                  </a:cubicBezTo>
                  <a:cubicBezTo>
                    <a:pt x="28" y="37"/>
                    <a:pt x="28" y="36"/>
                    <a:pt x="26" y="36"/>
                  </a:cubicBezTo>
                  <a:close/>
                  <a:moveTo>
                    <a:pt x="88" y="51"/>
                  </a:moveTo>
                  <a:cubicBezTo>
                    <a:pt x="88" y="47"/>
                    <a:pt x="88" y="47"/>
                    <a:pt x="88" y="47"/>
                  </a:cubicBezTo>
                  <a:cubicBezTo>
                    <a:pt x="102" y="47"/>
                    <a:pt x="102" y="47"/>
                    <a:pt x="102" y="47"/>
                  </a:cubicBezTo>
                  <a:cubicBezTo>
                    <a:pt x="102" y="85"/>
                    <a:pt x="102" y="85"/>
                    <a:pt x="102" y="85"/>
                  </a:cubicBezTo>
                  <a:cubicBezTo>
                    <a:pt x="88" y="85"/>
                    <a:pt x="88" y="85"/>
                    <a:pt x="88" y="85"/>
                  </a:cubicBezTo>
                  <a:cubicBezTo>
                    <a:pt x="88" y="79"/>
                    <a:pt x="88" y="79"/>
                    <a:pt x="88" y="79"/>
                  </a:cubicBezTo>
                  <a:cubicBezTo>
                    <a:pt x="70" y="72"/>
                    <a:pt x="70" y="72"/>
                    <a:pt x="70" y="72"/>
                  </a:cubicBezTo>
                  <a:cubicBezTo>
                    <a:pt x="27" y="77"/>
                    <a:pt x="27" y="77"/>
                    <a:pt x="27" y="77"/>
                  </a:cubicBezTo>
                  <a:cubicBezTo>
                    <a:pt x="3" y="65"/>
                    <a:pt x="3" y="65"/>
                    <a:pt x="3" y="65"/>
                  </a:cubicBezTo>
                  <a:cubicBezTo>
                    <a:pt x="4" y="60"/>
                    <a:pt x="4" y="60"/>
                    <a:pt x="4" y="60"/>
                  </a:cubicBezTo>
                  <a:cubicBezTo>
                    <a:pt x="0" y="58"/>
                    <a:pt x="0" y="58"/>
                    <a:pt x="0" y="58"/>
                  </a:cubicBezTo>
                  <a:cubicBezTo>
                    <a:pt x="1" y="53"/>
                    <a:pt x="1" y="53"/>
                    <a:pt x="1" y="53"/>
                  </a:cubicBezTo>
                  <a:cubicBezTo>
                    <a:pt x="0" y="51"/>
                    <a:pt x="0" y="51"/>
                    <a:pt x="0" y="51"/>
                  </a:cubicBezTo>
                  <a:cubicBezTo>
                    <a:pt x="2" y="44"/>
                    <a:pt x="2" y="44"/>
                    <a:pt x="2" y="44"/>
                  </a:cubicBezTo>
                  <a:cubicBezTo>
                    <a:pt x="31" y="53"/>
                    <a:pt x="31" y="53"/>
                    <a:pt x="31" y="53"/>
                  </a:cubicBezTo>
                  <a:cubicBezTo>
                    <a:pt x="54" y="47"/>
                    <a:pt x="54" y="47"/>
                    <a:pt x="54" y="47"/>
                  </a:cubicBezTo>
                  <a:cubicBezTo>
                    <a:pt x="54" y="45"/>
                    <a:pt x="54" y="45"/>
                    <a:pt x="54" y="45"/>
                  </a:cubicBezTo>
                  <a:cubicBezTo>
                    <a:pt x="36" y="45"/>
                    <a:pt x="36" y="45"/>
                    <a:pt x="36" y="45"/>
                  </a:cubicBezTo>
                  <a:cubicBezTo>
                    <a:pt x="40" y="37"/>
                    <a:pt x="40" y="37"/>
                    <a:pt x="40" y="37"/>
                  </a:cubicBezTo>
                  <a:cubicBezTo>
                    <a:pt x="72" y="31"/>
                    <a:pt x="72" y="31"/>
                    <a:pt x="72" y="31"/>
                  </a:cubicBezTo>
                  <a:cubicBezTo>
                    <a:pt x="86" y="50"/>
                    <a:pt x="86" y="50"/>
                    <a:pt x="86" y="50"/>
                  </a:cubicBezTo>
                  <a:cubicBezTo>
                    <a:pt x="88" y="51"/>
                    <a:pt x="88" y="51"/>
                    <a:pt x="88" y="51"/>
                  </a:cubicBezTo>
                  <a:close/>
                  <a:moveTo>
                    <a:pt x="19" y="32"/>
                  </a:moveTo>
                  <a:cubicBezTo>
                    <a:pt x="23" y="32"/>
                    <a:pt x="25" y="33"/>
                    <a:pt x="27" y="34"/>
                  </a:cubicBezTo>
                  <a:cubicBezTo>
                    <a:pt x="29" y="35"/>
                    <a:pt x="30" y="36"/>
                    <a:pt x="31" y="37"/>
                  </a:cubicBezTo>
                  <a:cubicBezTo>
                    <a:pt x="31" y="37"/>
                    <a:pt x="31" y="38"/>
                    <a:pt x="31" y="38"/>
                  </a:cubicBezTo>
                  <a:cubicBezTo>
                    <a:pt x="31" y="40"/>
                    <a:pt x="30" y="42"/>
                    <a:pt x="30" y="43"/>
                  </a:cubicBezTo>
                  <a:cubicBezTo>
                    <a:pt x="30" y="44"/>
                    <a:pt x="29" y="44"/>
                    <a:pt x="29" y="44"/>
                  </a:cubicBezTo>
                  <a:cubicBezTo>
                    <a:pt x="25" y="46"/>
                    <a:pt x="7" y="42"/>
                    <a:pt x="5" y="38"/>
                  </a:cubicBezTo>
                  <a:cubicBezTo>
                    <a:pt x="5" y="38"/>
                    <a:pt x="4" y="37"/>
                    <a:pt x="5" y="37"/>
                  </a:cubicBezTo>
                  <a:cubicBezTo>
                    <a:pt x="5" y="35"/>
                    <a:pt x="6" y="33"/>
                    <a:pt x="6" y="31"/>
                  </a:cubicBezTo>
                  <a:cubicBezTo>
                    <a:pt x="6" y="31"/>
                    <a:pt x="6" y="31"/>
                    <a:pt x="7" y="30"/>
                  </a:cubicBezTo>
                  <a:cubicBezTo>
                    <a:pt x="8" y="30"/>
                    <a:pt x="9" y="30"/>
                    <a:pt x="11" y="30"/>
                  </a:cubicBezTo>
                  <a:cubicBezTo>
                    <a:pt x="13" y="30"/>
                    <a:pt x="16" y="31"/>
                    <a:pt x="19" y="32"/>
                  </a:cubicBezTo>
                  <a:close/>
                  <a:moveTo>
                    <a:pt x="38" y="27"/>
                  </a:moveTo>
                  <a:cubicBezTo>
                    <a:pt x="38" y="25"/>
                    <a:pt x="36" y="23"/>
                    <a:pt x="35" y="20"/>
                  </a:cubicBezTo>
                  <a:cubicBezTo>
                    <a:pt x="33" y="17"/>
                    <a:pt x="32" y="15"/>
                    <a:pt x="31" y="13"/>
                  </a:cubicBezTo>
                  <a:cubicBezTo>
                    <a:pt x="30" y="12"/>
                    <a:pt x="29" y="12"/>
                    <a:pt x="29" y="12"/>
                  </a:cubicBezTo>
                  <a:cubicBezTo>
                    <a:pt x="29" y="12"/>
                    <a:pt x="29" y="12"/>
                    <a:pt x="30" y="14"/>
                  </a:cubicBezTo>
                  <a:cubicBezTo>
                    <a:pt x="30" y="16"/>
                    <a:pt x="32" y="18"/>
                    <a:pt x="33" y="21"/>
                  </a:cubicBezTo>
                  <a:cubicBezTo>
                    <a:pt x="35" y="24"/>
                    <a:pt x="36" y="26"/>
                    <a:pt x="37" y="28"/>
                  </a:cubicBezTo>
                  <a:cubicBezTo>
                    <a:pt x="38" y="29"/>
                    <a:pt x="39" y="29"/>
                    <a:pt x="39" y="29"/>
                  </a:cubicBezTo>
                  <a:cubicBezTo>
                    <a:pt x="39" y="29"/>
                    <a:pt x="39" y="28"/>
                    <a:pt x="38" y="27"/>
                  </a:cubicBezTo>
                  <a:close/>
                  <a:moveTo>
                    <a:pt x="37" y="19"/>
                  </a:moveTo>
                  <a:cubicBezTo>
                    <a:pt x="38" y="22"/>
                    <a:pt x="39" y="25"/>
                    <a:pt x="40" y="27"/>
                  </a:cubicBezTo>
                  <a:cubicBezTo>
                    <a:pt x="41" y="29"/>
                    <a:pt x="41" y="30"/>
                    <a:pt x="41" y="31"/>
                  </a:cubicBezTo>
                  <a:cubicBezTo>
                    <a:pt x="41" y="32"/>
                    <a:pt x="40" y="32"/>
                    <a:pt x="40" y="32"/>
                  </a:cubicBezTo>
                  <a:cubicBezTo>
                    <a:pt x="38" y="33"/>
                    <a:pt x="37" y="34"/>
                    <a:pt x="35" y="35"/>
                  </a:cubicBezTo>
                  <a:cubicBezTo>
                    <a:pt x="34" y="35"/>
                    <a:pt x="34" y="35"/>
                    <a:pt x="34" y="35"/>
                  </a:cubicBezTo>
                  <a:cubicBezTo>
                    <a:pt x="30" y="33"/>
                    <a:pt x="21" y="17"/>
                    <a:pt x="22" y="13"/>
                  </a:cubicBezTo>
                  <a:cubicBezTo>
                    <a:pt x="22" y="12"/>
                    <a:pt x="22" y="12"/>
                    <a:pt x="23" y="12"/>
                  </a:cubicBezTo>
                  <a:cubicBezTo>
                    <a:pt x="24" y="11"/>
                    <a:pt x="26" y="10"/>
                    <a:pt x="27" y="9"/>
                  </a:cubicBezTo>
                  <a:cubicBezTo>
                    <a:pt x="28" y="9"/>
                    <a:pt x="28" y="9"/>
                    <a:pt x="29" y="9"/>
                  </a:cubicBezTo>
                  <a:cubicBezTo>
                    <a:pt x="30" y="9"/>
                    <a:pt x="31" y="10"/>
                    <a:pt x="32" y="12"/>
                  </a:cubicBezTo>
                  <a:cubicBezTo>
                    <a:pt x="33" y="14"/>
                    <a:pt x="35" y="16"/>
                    <a:pt x="37" y="19"/>
                  </a:cubicBezTo>
                  <a:close/>
                  <a:moveTo>
                    <a:pt x="48" y="4"/>
                  </a:moveTo>
                  <a:cubicBezTo>
                    <a:pt x="47" y="6"/>
                    <a:pt x="46" y="8"/>
                    <a:pt x="45" y="11"/>
                  </a:cubicBezTo>
                  <a:cubicBezTo>
                    <a:pt x="44" y="13"/>
                    <a:pt x="43" y="16"/>
                    <a:pt x="43" y="18"/>
                  </a:cubicBezTo>
                  <a:cubicBezTo>
                    <a:pt x="43" y="19"/>
                    <a:pt x="42" y="19"/>
                    <a:pt x="43" y="19"/>
                  </a:cubicBezTo>
                  <a:cubicBezTo>
                    <a:pt x="43" y="19"/>
                    <a:pt x="43" y="19"/>
                    <a:pt x="44" y="18"/>
                  </a:cubicBezTo>
                  <a:cubicBezTo>
                    <a:pt x="45" y="16"/>
                    <a:pt x="46" y="14"/>
                    <a:pt x="47" y="12"/>
                  </a:cubicBezTo>
                  <a:cubicBezTo>
                    <a:pt x="48" y="9"/>
                    <a:pt x="49" y="7"/>
                    <a:pt x="49" y="5"/>
                  </a:cubicBezTo>
                  <a:cubicBezTo>
                    <a:pt x="49" y="4"/>
                    <a:pt x="49" y="3"/>
                    <a:pt x="49" y="3"/>
                  </a:cubicBezTo>
                  <a:cubicBezTo>
                    <a:pt x="49" y="3"/>
                    <a:pt x="49" y="3"/>
                    <a:pt x="48" y="4"/>
                  </a:cubicBezTo>
                  <a:close/>
                  <a:moveTo>
                    <a:pt x="43" y="10"/>
                  </a:moveTo>
                  <a:cubicBezTo>
                    <a:pt x="42" y="13"/>
                    <a:pt x="42" y="16"/>
                    <a:pt x="41" y="17"/>
                  </a:cubicBezTo>
                  <a:cubicBezTo>
                    <a:pt x="41" y="19"/>
                    <a:pt x="41" y="21"/>
                    <a:pt x="41" y="21"/>
                  </a:cubicBezTo>
                  <a:cubicBezTo>
                    <a:pt x="41" y="22"/>
                    <a:pt x="41" y="22"/>
                    <a:pt x="42" y="22"/>
                  </a:cubicBezTo>
                  <a:cubicBezTo>
                    <a:pt x="43" y="23"/>
                    <a:pt x="45" y="23"/>
                    <a:pt x="46" y="24"/>
                  </a:cubicBezTo>
                  <a:cubicBezTo>
                    <a:pt x="47" y="24"/>
                    <a:pt x="47" y="24"/>
                    <a:pt x="48" y="24"/>
                  </a:cubicBezTo>
                  <a:cubicBezTo>
                    <a:pt x="51" y="22"/>
                    <a:pt x="57" y="7"/>
                    <a:pt x="56" y="3"/>
                  </a:cubicBezTo>
                  <a:cubicBezTo>
                    <a:pt x="56" y="3"/>
                    <a:pt x="56" y="3"/>
                    <a:pt x="55" y="2"/>
                  </a:cubicBezTo>
                  <a:cubicBezTo>
                    <a:pt x="54" y="2"/>
                    <a:pt x="52" y="1"/>
                    <a:pt x="50" y="0"/>
                  </a:cubicBezTo>
                  <a:cubicBezTo>
                    <a:pt x="50" y="0"/>
                    <a:pt x="50" y="0"/>
                    <a:pt x="49" y="1"/>
                  </a:cubicBezTo>
                  <a:cubicBezTo>
                    <a:pt x="49" y="1"/>
                    <a:pt x="48" y="2"/>
                    <a:pt x="47" y="3"/>
                  </a:cubicBezTo>
                  <a:cubicBezTo>
                    <a:pt x="46" y="5"/>
                    <a:pt x="45" y="8"/>
                    <a:pt x="43" y="10"/>
                  </a:cubicBezTo>
                  <a:close/>
                </a:path>
              </a:pathLst>
            </a:custGeom>
            <a:solidFill>
              <a:schemeClr val="bg1">
                <a:lumMod val="65000"/>
              </a:schemeClr>
            </a:solidFill>
            <a:ln>
              <a:noFill/>
            </a:ln>
          </p:spPr>
          <p:txBody>
            <a:bodyPr/>
            <a:lstStyle/>
            <a:p>
              <a:endParaRPr lang="zh-CN" altLang="en-US"/>
            </a:p>
          </p:txBody>
        </p:sp>
      </p:grpSp>
      <p:sp>
        <p:nvSpPr>
          <p:cNvPr id="16" name="椭圆 51"/>
          <p:cNvSpPr>
            <a:spLocks noChangeArrowheads="1"/>
          </p:cNvSpPr>
          <p:nvPr/>
        </p:nvSpPr>
        <p:spPr bwMode="auto">
          <a:xfrm>
            <a:off x="4210050" y="3238836"/>
            <a:ext cx="1480752" cy="1480752"/>
          </a:xfrm>
          <a:prstGeom prst="ellipse">
            <a:avLst/>
          </a:prstGeom>
          <a:solidFill>
            <a:schemeClr val="bg1">
              <a:alpha val="70000"/>
            </a:schemeClr>
          </a:solidFill>
          <a:ln w="63500" cmpd="sng">
            <a:solidFill>
              <a:srgbClr val="D9D9D9"/>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 name="弧形 52"/>
          <p:cNvSpPr>
            <a:spLocks/>
          </p:cNvSpPr>
          <p:nvPr/>
        </p:nvSpPr>
        <p:spPr bwMode="auto">
          <a:xfrm>
            <a:off x="4210050" y="3238836"/>
            <a:ext cx="1480752" cy="1480752"/>
          </a:xfrm>
          <a:custGeom>
            <a:avLst/>
            <a:gdLst>
              <a:gd name="T0" fmla="*/ 1023982 w 1944000"/>
              <a:gd name="T1" fmla="*/ 1391 h 1944000"/>
              <a:gd name="T2" fmla="*/ 1943691 w 1944000"/>
              <a:gd name="T3" fmla="*/ 996493 h 1944000"/>
              <a:gd name="T4" fmla="*/ 975016 w 1944000"/>
              <a:gd name="T5" fmla="*/ 1943996 h 1944000"/>
              <a:gd name="T6" fmla="*/ 972000 w 1944000"/>
              <a:gd name="T7" fmla="*/ 972000 h 1944000"/>
              <a:gd name="T8" fmla="*/ 1023982 w 1944000"/>
              <a:gd name="T9" fmla="*/ 1391 h 1944000"/>
              <a:gd name="T10" fmla="*/ 1023982 w 1944000"/>
              <a:gd name="T11" fmla="*/ 1391 h 1944000"/>
              <a:gd name="T12" fmla="*/ 1943691 w 1944000"/>
              <a:gd name="T13" fmla="*/ 996493 h 1944000"/>
              <a:gd name="T14" fmla="*/ 975016 w 1944000"/>
              <a:gd name="T15" fmla="*/ 1943996 h 1944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4000" h="1944000" stroke="0">
                <a:moveTo>
                  <a:pt x="1023982" y="1391"/>
                </a:moveTo>
                <a:cubicBezTo>
                  <a:pt x="1549337" y="29527"/>
                  <a:pt x="1956948" y="470552"/>
                  <a:pt x="1943691" y="996493"/>
                </a:cubicBezTo>
                <a:cubicBezTo>
                  <a:pt x="1930434" y="1522434"/>
                  <a:pt x="1501122" y="1942363"/>
                  <a:pt x="975016" y="1943996"/>
                </a:cubicBezTo>
                <a:cubicBezTo>
                  <a:pt x="974011" y="1619997"/>
                  <a:pt x="973005" y="1295999"/>
                  <a:pt x="972000" y="972000"/>
                </a:cubicBezTo>
                <a:lnTo>
                  <a:pt x="1023982" y="1391"/>
                </a:lnTo>
                <a:close/>
              </a:path>
              <a:path w="1944000" h="1944000" fill="none">
                <a:moveTo>
                  <a:pt x="1023982" y="1391"/>
                </a:moveTo>
                <a:cubicBezTo>
                  <a:pt x="1549337" y="29527"/>
                  <a:pt x="1956948" y="470552"/>
                  <a:pt x="1943691" y="996493"/>
                </a:cubicBezTo>
                <a:cubicBezTo>
                  <a:pt x="1930434" y="1522434"/>
                  <a:pt x="1501122" y="1942363"/>
                  <a:pt x="975016" y="1943996"/>
                </a:cubicBezTo>
              </a:path>
            </a:pathLst>
          </a:custGeom>
          <a:noFill/>
          <a:ln w="66675" cap="rnd" cmpd="sng">
            <a:solidFill>
              <a:schemeClr val="accent4">
                <a:lumMod val="60000"/>
                <a:lumOff val="40000"/>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dirty="0"/>
          </a:p>
        </p:txBody>
      </p:sp>
      <p:grpSp>
        <p:nvGrpSpPr>
          <p:cNvPr id="18" name="组合 17"/>
          <p:cNvGrpSpPr/>
          <p:nvPr/>
        </p:nvGrpSpPr>
        <p:grpSpPr>
          <a:xfrm>
            <a:off x="4514911" y="3555029"/>
            <a:ext cx="860143" cy="907039"/>
            <a:chOff x="4514911" y="4444029"/>
            <a:chExt cx="860143" cy="907039"/>
          </a:xfrm>
        </p:grpSpPr>
        <p:sp>
          <p:nvSpPr>
            <p:cNvPr id="19" name="文本框 49"/>
            <p:cNvSpPr txBox="1">
              <a:spLocks noChangeArrowheads="1"/>
            </p:cNvSpPr>
            <p:nvPr/>
          </p:nvSpPr>
          <p:spPr bwMode="auto">
            <a:xfrm>
              <a:off x="4568785" y="5046302"/>
              <a:ext cx="763282" cy="304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dirty="0">
                  <a:solidFill>
                    <a:schemeClr val="bg1">
                      <a:lumMod val="65000"/>
                    </a:schemeClr>
                  </a:solidFill>
                  <a:latin typeface="Arial" panose="020B0604020202020204" pitchFamily="34" charset="0"/>
                  <a:cs typeface="Arial" panose="020B0604020202020204" pitchFamily="34" charset="0"/>
                </a:rPr>
                <a:t>50%</a:t>
              </a:r>
              <a:endParaRPr lang="zh-CN" altLang="en-US" sz="2000" dirty="0">
                <a:solidFill>
                  <a:schemeClr val="bg1">
                    <a:lumMod val="65000"/>
                  </a:schemeClr>
                </a:solidFill>
                <a:latin typeface="Arial" panose="020B0604020202020204" pitchFamily="34" charset="0"/>
                <a:cs typeface="Arial" panose="020B0604020202020204" pitchFamily="34" charset="0"/>
              </a:endParaRPr>
            </a:p>
          </p:txBody>
        </p:sp>
        <p:cxnSp>
          <p:nvCxnSpPr>
            <p:cNvPr id="20" name="直接连接符 50"/>
            <p:cNvCxnSpPr>
              <a:cxnSpLocks noChangeShapeType="1"/>
            </p:cNvCxnSpPr>
            <p:nvPr/>
          </p:nvCxnSpPr>
          <p:spPr bwMode="auto">
            <a:xfrm>
              <a:off x="4514911" y="4945637"/>
              <a:ext cx="860143" cy="0"/>
            </a:xfrm>
            <a:prstGeom prst="line">
              <a:avLst/>
            </a:prstGeom>
            <a:noFill/>
            <a:ln w="22225" cap="rnd" cmpd="sng">
              <a:solidFill>
                <a:schemeClr val="bg1">
                  <a:lumMod val="65000"/>
                </a:schemeClr>
              </a:solidFill>
              <a:round/>
              <a:headEnd/>
              <a:tailEnd/>
            </a:ln>
            <a:extLst>
              <a:ext uri="{909E8E84-426E-40DD-AFC4-6F175D3DCCD1}">
                <a14:hiddenFill xmlns:a14="http://schemas.microsoft.com/office/drawing/2010/main">
                  <a:noFill/>
                </a14:hiddenFill>
              </a:ext>
            </a:extLst>
          </p:spPr>
        </p:cxnSp>
        <p:sp>
          <p:nvSpPr>
            <p:cNvPr id="21" name="Freeform 320"/>
            <p:cNvSpPr>
              <a:spLocks noEditPoints="1"/>
            </p:cNvSpPr>
            <p:nvPr/>
          </p:nvSpPr>
          <p:spPr bwMode="auto">
            <a:xfrm>
              <a:off x="4724284" y="4444029"/>
              <a:ext cx="431594" cy="385502"/>
            </a:xfrm>
            <a:custGeom>
              <a:avLst/>
              <a:gdLst>
                <a:gd name="T0" fmla="*/ 17 w 93"/>
                <a:gd name="T1" fmla="*/ 18 h 83"/>
                <a:gd name="T2" fmla="*/ 9 w 93"/>
                <a:gd name="T3" fmla="*/ 28 h 83"/>
                <a:gd name="T4" fmla="*/ 84 w 93"/>
                <a:gd name="T5" fmla="*/ 74 h 83"/>
                <a:gd name="T6" fmla="*/ 70 w 93"/>
                <a:gd name="T7" fmla="*/ 28 h 83"/>
                <a:gd name="T8" fmla="*/ 24 w 93"/>
                <a:gd name="T9" fmla="*/ 34 h 83"/>
                <a:gd name="T10" fmla="*/ 24 w 93"/>
                <a:gd name="T11" fmla="*/ 18 h 83"/>
                <a:gd name="T12" fmla="*/ 30 w 93"/>
                <a:gd name="T13" fmla="*/ 13 h 83"/>
                <a:gd name="T14" fmla="*/ 46 w 93"/>
                <a:gd name="T15" fmla="*/ 0 h 83"/>
                <a:gd name="T16" fmla="*/ 63 w 93"/>
                <a:gd name="T17" fmla="*/ 13 h 83"/>
                <a:gd name="T18" fmla="*/ 70 w 93"/>
                <a:gd name="T19" fmla="*/ 18 h 83"/>
                <a:gd name="T20" fmla="*/ 93 w 93"/>
                <a:gd name="T21" fmla="*/ 18 h 83"/>
                <a:gd name="T22" fmla="*/ 93 w 93"/>
                <a:gd name="T23" fmla="*/ 79 h 83"/>
                <a:gd name="T24" fmla="*/ 89 w 93"/>
                <a:gd name="T25" fmla="*/ 83 h 83"/>
                <a:gd name="T26" fmla="*/ 0 w 93"/>
                <a:gd name="T27" fmla="*/ 83 h 83"/>
                <a:gd name="T28" fmla="*/ 0 w 93"/>
                <a:gd name="T29" fmla="*/ 23 h 83"/>
                <a:gd name="T30" fmla="*/ 5 w 93"/>
                <a:gd name="T31" fmla="*/ 18 h 83"/>
                <a:gd name="T32" fmla="*/ 14 w 93"/>
                <a:gd name="T33" fmla="*/ 70 h 83"/>
                <a:gd name="T34" fmla="*/ 39 w 93"/>
                <a:gd name="T35" fmla="*/ 62 h 83"/>
                <a:gd name="T36" fmla="*/ 29 w 93"/>
                <a:gd name="T37" fmla="*/ 63 h 83"/>
                <a:gd name="T38" fmla="*/ 29 w 93"/>
                <a:gd name="T39" fmla="*/ 60 h 83"/>
                <a:gd name="T40" fmla="*/ 26 w 93"/>
                <a:gd name="T41" fmla="*/ 59 h 83"/>
                <a:gd name="T42" fmla="*/ 26 w 93"/>
                <a:gd name="T43" fmla="*/ 61 h 83"/>
                <a:gd name="T44" fmla="*/ 21 w 93"/>
                <a:gd name="T45" fmla="*/ 59 h 83"/>
                <a:gd name="T46" fmla="*/ 35 w 93"/>
                <a:gd name="T47" fmla="*/ 42 h 83"/>
                <a:gd name="T48" fmla="*/ 23 w 93"/>
                <a:gd name="T49" fmla="*/ 57 h 83"/>
                <a:gd name="T50" fmla="*/ 24 w 93"/>
                <a:gd name="T51" fmla="*/ 57 h 83"/>
                <a:gd name="T52" fmla="*/ 30 w 93"/>
                <a:gd name="T53" fmla="*/ 57 h 83"/>
                <a:gd name="T54" fmla="*/ 30 w 93"/>
                <a:gd name="T55" fmla="*/ 57 h 83"/>
                <a:gd name="T56" fmla="*/ 31 w 93"/>
                <a:gd name="T57" fmla="*/ 65 h 83"/>
                <a:gd name="T58" fmla="*/ 36 w 93"/>
                <a:gd name="T59" fmla="*/ 66 h 83"/>
                <a:gd name="T60" fmla="*/ 31 w 93"/>
                <a:gd name="T61" fmla="*/ 65 h 83"/>
                <a:gd name="T62" fmla="*/ 44 w 93"/>
                <a:gd name="T63" fmla="*/ 55 h 83"/>
                <a:gd name="T64" fmla="*/ 78 w 93"/>
                <a:gd name="T65" fmla="*/ 51 h 83"/>
                <a:gd name="T66" fmla="*/ 44 w 93"/>
                <a:gd name="T67" fmla="*/ 60 h 83"/>
                <a:gd name="T68" fmla="*/ 59 w 93"/>
                <a:gd name="T69" fmla="*/ 65 h 83"/>
                <a:gd name="T70" fmla="*/ 44 w 93"/>
                <a:gd name="T71" fmla="*/ 60 h 83"/>
                <a:gd name="T72" fmla="*/ 44 w 93"/>
                <a:gd name="T73" fmla="*/ 46 h 83"/>
                <a:gd name="T74" fmla="*/ 78 w 93"/>
                <a:gd name="T75" fmla="*/ 42 h 83"/>
                <a:gd name="T76" fmla="*/ 39 w 93"/>
                <a:gd name="T77" fmla="*/ 13 h 83"/>
                <a:gd name="T78" fmla="*/ 52 w 93"/>
                <a:gd name="T79" fmla="*/ 12 h 83"/>
                <a:gd name="T80" fmla="*/ 41 w 93"/>
                <a:gd name="T81" fmla="*/ 1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3" h="83">
                  <a:moveTo>
                    <a:pt x="5" y="18"/>
                  </a:moveTo>
                  <a:cubicBezTo>
                    <a:pt x="17" y="18"/>
                    <a:pt x="17" y="18"/>
                    <a:pt x="17" y="18"/>
                  </a:cubicBezTo>
                  <a:cubicBezTo>
                    <a:pt x="17" y="28"/>
                    <a:pt x="17" y="28"/>
                    <a:pt x="17" y="28"/>
                  </a:cubicBezTo>
                  <a:cubicBezTo>
                    <a:pt x="9" y="28"/>
                    <a:pt x="9" y="28"/>
                    <a:pt x="9" y="28"/>
                  </a:cubicBezTo>
                  <a:cubicBezTo>
                    <a:pt x="9" y="74"/>
                    <a:pt x="9" y="74"/>
                    <a:pt x="9" y="74"/>
                  </a:cubicBezTo>
                  <a:cubicBezTo>
                    <a:pt x="84" y="74"/>
                    <a:pt x="84" y="74"/>
                    <a:pt x="84" y="74"/>
                  </a:cubicBezTo>
                  <a:cubicBezTo>
                    <a:pt x="84" y="28"/>
                    <a:pt x="84" y="28"/>
                    <a:pt x="84" y="28"/>
                  </a:cubicBezTo>
                  <a:cubicBezTo>
                    <a:pt x="70" y="28"/>
                    <a:pt x="70" y="28"/>
                    <a:pt x="70" y="28"/>
                  </a:cubicBezTo>
                  <a:cubicBezTo>
                    <a:pt x="70" y="34"/>
                    <a:pt x="70" y="34"/>
                    <a:pt x="70" y="34"/>
                  </a:cubicBezTo>
                  <a:cubicBezTo>
                    <a:pt x="54" y="34"/>
                    <a:pt x="39" y="34"/>
                    <a:pt x="24" y="34"/>
                  </a:cubicBezTo>
                  <a:cubicBezTo>
                    <a:pt x="24" y="28"/>
                    <a:pt x="24" y="28"/>
                    <a:pt x="24" y="28"/>
                  </a:cubicBezTo>
                  <a:cubicBezTo>
                    <a:pt x="24" y="18"/>
                    <a:pt x="24" y="18"/>
                    <a:pt x="24" y="18"/>
                  </a:cubicBezTo>
                  <a:cubicBezTo>
                    <a:pt x="24" y="13"/>
                    <a:pt x="24" y="13"/>
                    <a:pt x="24" y="13"/>
                  </a:cubicBezTo>
                  <a:cubicBezTo>
                    <a:pt x="30" y="13"/>
                    <a:pt x="30" y="13"/>
                    <a:pt x="30" y="13"/>
                  </a:cubicBezTo>
                  <a:cubicBezTo>
                    <a:pt x="30" y="10"/>
                    <a:pt x="32" y="7"/>
                    <a:pt x="34" y="5"/>
                  </a:cubicBezTo>
                  <a:cubicBezTo>
                    <a:pt x="37" y="2"/>
                    <a:pt x="41" y="0"/>
                    <a:pt x="46" y="0"/>
                  </a:cubicBezTo>
                  <a:cubicBezTo>
                    <a:pt x="51" y="0"/>
                    <a:pt x="55" y="2"/>
                    <a:pt x="58" y="5"/>
                  </a:cubicBezTo>
                  <a:cubicBezTo>
                    <a:pt x="61" y="7"/>
                    <a:pt x="62" y="10"/>
                    <a:pt x="63" y="13"/>
                  </a:cubicBezTo>
                  <a:cubicBezTo>
                    <a:pt x="70" y="13"/>
                    <a:pt x="70" y="13"/>
                    <a:pt x="70" y="13"/>
                  </a:cubicBezTo>
                  <a:cubicBezTo>
                    <a:pt x="70" y="18"/>
                    <a:pt x="70" y="18"/>
                    <a:pt x="70" y="18"/>
                  </a:cubicBezTo>
                  <a:cubicBezTo>
                    <a:pt x="89" y="18"/>
                    <a:pt x="89" y="18"/>
                    <a:pt x="89" y="18"/>
                  </a:cubicBezTo>
                  <a:cubicBezTo>
                    <a:pt x="93" y="18"/>
                    <a:pt x="93" y="18"/>
                    <a:pt x="93" y="18"/>
                  </a:cubicBezTo>
                  <a:cubicBezTo>
                    <a:pt x="93" y="23"/>
                    <a:pt x="93" y="23"/>
                    <a:pt x="93" y="23"/>
                  </a:cubicBezTo>
                  <a:cubicBezTo>
                    <a:pt x="93" y="79"/>
                    <a:pt x="93" y="79"/>
                    <a:pt x="93" y="79"/>
                  </a:cubicBezTo>
                  <a:cubicBezTo>
                    <a:pt x="93" y="83"/>
                    <a:pt x="93" y="83"/>
                    <a:pt x="93" y="83"/>
                  </a:cubicBezTo>
                  <a:cubicBezTo>
                    <a:pt x="89" y="83"/>
                    <a:pt x="89" y="83"/>
                    <a:pt x="89" y="83"/>
                  </a:cubicBezTo>
                  <a:cubicBezTo>
                    <a:pt x="5" y="83"/>
                    <a:pt x="5" y="83"/>
                    <a:pt x="5" y="83"/>
                  </a:cubicBezTo>
                  <a:cubicBezTo>
                    <a:pt x="0" y="83"/>
                    <a:pt x="0" y="83"/>
                    <a:pt x="0" y="83"/>
                  </a:cubicBezTo>
                  <a:cubicBezTo>
                    <a:pt x="0" y="79"/>
                    <a:pt x="0" y="79"/>
                    <a:pt x="0" y="79"/>
                  </a:cubicBezTo>
                  <a:cubicBezTo>
                    <a:pt x="0" y="23"/>
                    <a:pt x="0" y="23"/>
                    <a:pt x="0" y="23"/>
                  </a:cubicBezTo>
                  <a:cubicBezTo>
                    <a:pt x="0" y="18"/>
                    <a:pt x="0" y="18"/>
                    <a:pt x="0" y="18"/>
                  </a:cubicBezTo>
                  <a:cubicBezTo>
                    <a:pt x="5" y="18"/>
                    <a:pt x="5" y="18"/>
                    <a:pt x="5" y="18"/>
                  </a:cubicBezTo>
                  <a:close/>
                  <a:moveTo>
                    <a:pt x="14" y="62"/>
                  </a:moveTo>
                  <a:cubicBezTo>
                    <a:pt x="14" y="70"/>
                    <a:pt x="14" y="70"/>
                    <a:pt x="14" y="70"/>
                  </a:cubicBezTo>
                  <a:cubicBezTo>
                    <a:pt x="39" y="70"/>
                    <a:pt x="39" y="70"/>
                    <a:pt x="39" y="70"/>
                  </a:cubicBezTo>
                  <a:cubicBezTo>
                    <a:pt x="39" y="62"/>
                    <a:pt x="39" y="62"/>
                    <a:pt x="39" y="62"/>
                  </a:cubicBezTo>
                  <a:cubicBezTo>
                    <a:pt x="33" y="59"/>
                    <a:pt x="33" y="59"/>
                    <a:pt x="33" y="59"/>
                  </a:cubicBezTo>
                  <a:cubicBezTo>
                    <a:pt x="29" y="63"/>
                    <a:pt x="29" y="63"/>
                    <a:pt x="29" y="63"/>
                  </a:cubicBezTo>
                  <a:cubicBezTo>
                    <a:pt x="28" y="61"/>
                    <a:pt x="28" y="61"/>
                    <a:pt x="28" y="61"/>
                  </a:cubicBezTo>
                  <a:cubicBezTo>
                    <a:pt x="29" y="60"/>
                    <a:pt x="29" y="60"/>
                    <a:pt x="29" y="60"/>
                  </a:cubicBezTo>
                  <a:cubicBezTo>
                    <a:pt x="28" y="59"/>
                    <a:pt x="28" y="59"/>
                    <a:pt x="28" y="59"/>
                  </a:cubicBezTo>
                  <a:cubicBezTo>
                    <a:pt x="26" y="59"/>
                    <a:pt x="26" y="59"/>
                    <a:pt x="26" y="59"/>
                  </a:cubicBezTo>
                  <a:cubicBezTo>
                    <a:pt x="25" y="60"/>
                    <a:pt x="25" y="60"/>
                    <a:pt x="25" y="60"/>
                  </a:cubicBezTo>
                  <a:cubicBezTo>
                    <a:pt x="26" y="61"/>
                    <a:pt x="26" y="61"/>
                    <a:pt x="26" y="61"/>
                  </a:cubicBezTo>
                  <a:cubicBezTo>
                    <a:pt x="25" y="64"/>
                    <a:pt x="25" y="64"/>
                    <a:pt x="25" y="64"/>
                  </a:cubicBezTo>
                  <a:cubicBezTo>
                    <a:pt x="21" y="59"/>
                    <a:pt x="21" y="59"/>
                    <a:pt x="21" y="59"/>
                  </a:cubicBezTo>
                  <a:cubicBezTo>
                    <a:pt x="14" y="62"/>
                    <a:pt x="14" y="62"/>
                    <a:pt x="14" y="62"/>
                  </a:cubicBezTo>
                  <a:close/>
                  <a:moveTo>
                    <a:pt x="35" y="42"/>
                  </a:moveTo>
                  <a:cubicBezTo>
                    <a:pt x="32" y="42"/>
                    <a:pt x="26" y="35"/>
                    <a:pt x="19" y="42"/>
                  </a:cubicBezTo>
                  <a:cubicBezTo>
                    <a:pt x="20" y="47"/>
                    <a:pt x="20" y="53"/>
                    <a:pt x="23" y="57"/>
                  </a:cubicBezTo>
                  <a:cubicBezTo>
                    <a:pt x="24" y="57"/>
                    <a:pt x="24" y="57"/>
                    <a:pt x="24" y="57"/>
                  </a:cubicBezTo>
                  <a:cubicBezTo>
                    <a:pt x="24" y="57"/>
                    <a:pt x="24" y="57"/>
                    <a:pt x="24" y="57"/>
                  </a:cubicBezTo>
                  <a:cubicBezTo>
                    <a:pt x="25" y="57"/>
                    <a:pt x="26" y="57"/>
                    <a:pt x="27" y="57"/>
                  </a:cubicBezTo>
                  <a:cubicBezTo>
                    <a:pt x="28" y="57"/>
                    <a:pt x="29" y="57"/>
                    <a:pt x="30" y="57"/>
                  </a:cubicBezTo>
                  <a:cubicBezTo>
                    <a:pt x="30" y="57"/>
                    <a:pt x="30" y="57"/>
                    <a:pt x="30" y="57"/>
                  </a:cubicBezTo>
                  <a:cubicBezTo>
                    <a:pt x="30" y="57"/>
                    <a:pt x="30" y="57"/>
                    <a:pt x="30" y="57"/>
                  </a:cubicBezTo>
                  <a:cubicBezTo>
                    <a:pt x="34" y="53"/>
                    <a:pt x="34" y="47"/>
                    <a:pt x="35" y="42"/>
                  </a:cubicBezTo>
                  <a:close/>
                  <a:moveTo>
                    <a:pt x="31" y="65"/>
                  </a:moveTo>
                  <a:cubicBezTo>
                    <a:pt x="31" y="66"/>
                    <a:pt x="31" y="66"/>
                    <a:pt x="31" y="66"/>
                  </a:cubicBezTo>
                  <a:cubicBezTo>
                    <a:pt x="36" y="66"/>
                    <a:pt x="36" y="66"/>
                    <a:pt x="36" y="66"/>
                  </a:cubicBezTo>
                  <a:cubicBezTo>
                    <a:pt x="36" y="65"/>
                    <a:pt x="36" y="65"/>
                    <a:pt x="36" y="65"/>
                  </a:cubicBezTo>
                  <a:cubicBezTo>
                    <a:pt x="31" y="65"/>
                    <a:pt x="31" y="65"/>
                    <a:pt x="31" y="65"/>
                  </a:cubicBezTo>
                  <a:close/>
                  <a:moveTo>
                    <a:pt x="44" y="51"/>
                  </a:moveTo>
                  <a:cubicBezTo>
                    <a:pt x="44" y="55"/>
                    <a:pt x="44" y="55"/>
                    <a:pt x="44" y="55"/>
                  </a:cubicBezTo>
                  <a:cubicBezTo>
                    <a:pt x="78" y="55"/>
                    <a:pt x="78" y="55"/>
                    <a:pt x="78" y="55"/>
                  </a:cubicBezTo>
                  <a:cubicBezTo>
                    <a:pt x="78" y="51"/>
                    <a:pt x="78" y="51"/>
                    <a:pt x="78" y="51"/>
                  </a:cubicBezTo>
                  <a:cubicBezTo>
                    <a:pt x="44" y="51"/>
                    <a:pt x="44" y="51"/>
                    <a:pt x="44" y="51"/>
                  </a:cubicBezTo>
                  <a:close/>
                  <a:moveTo>
                    <a:pt x="44" y="60"/>
                  </a:moveTo>
                  <a:cubicBezTo>
                    <a:pt x="44" y="65"/>
                    <a:pt x="44" y="65"/>
                    <a:pt x="44" y="65"/>
                  </a:cubicBezTo>
                  <a:cubicBezTo>
                    <a:pt x="59" y="65"/>
                    <a:pt x="59" y="65"/>
                    <a:pt x="59" y="65"/>
                  </a:cubicBezTo>
                  <a:cubicBezTo>
                    <a:pt x="59" y="60"/>
                    <a:pt x="59" y="60"/>
                    <a:pt x="59" y="60"/>
                  </a:cubicBezTo>
                  <a:cubicBezTo>
                    <a:pt x="44" y="60"/>
                    <a:pt x="44" y="60"/>
                    <a:pt x="44" y="60"/>
                  </a:cubicBezTo>
                  <a:close/>
                  <a:moveTo>
                    <a:pt x="44" y="42"/>
                  </a:moveTo>
                  <a:cubicBezTo>
                    <a:pt x="44" y="46"/>
                    <a:pt x="44" y="46"/>
                    <a:pt x="44" y="46"/>
                  </a:cubicBezTo>
                  <a:cubicBezTo>
                    <a:pt x="78" y="46"/>
                    <a:pt x="78" y="46"/>
                    <a:pt x="78" y="46"/>
                  </a:cubicBezTo>
                  <a:cubicBezTo>
                    <a:pt x="78" y="42"/>
                    <a:pt x="78" y="42"/>
                    <a:pt x="78" y="42"/>
                  </a:cubicBezTo>
                  <a:cubicBezTo>
                    <a:pt x="44" y="42"/>
                    <a:pt x="44" y="42"/>
                    <a:pt x="44" y="42"/>
                  </a:cubicBezTo>
                  <a:close/>
                  <a:moveTo>
                    <a:pt x="39" y="13"/>
                  </a:moveTo>
                  <a:cubicBezTo>
                    <a:pt x="53" y="13"/>
                    <a:pt x="53" y="13"/>
                    <a:pt x="53" y="13"/>
                  </a:cubicBezTo>
                  <a:cubicBezTo>
                    <a:pt x="53" y="13"/>
                    <a:pt x="52" y="12"/>
                    <a:pt x="52" y="12"/>
                  </a:cubicBezTo>
                  <a:cubicBezTo>
                    <a:pt x="50" y="10"/>
                    <a:pt x="48" y="9"/>
                    <a:pt x="46" y="9"/>
                  </a:cubicBezTo>
                  <a:cubicBezTo>
                    <a:pt x="44" y="9"/>
                    <a:pt x="42" y="10"/>
                    <a:pt x="41" y="12"/>
                  </a:cubicBezTo>
                  <a:cubicBezTo>
                    <a:pt x="40" y="12"/>
                    <a:pt x="40" y="13"/>
                    <a:pt x="39" y="13"/>
                  </a:cubicBezTo>
                  <a:close/>
                </a:path>
              </a:pathLst>
            </a:custGeom>
            <a:solidFill>
              <a:schemeClr val="bg1">
                <a:lumMod val="65000"/>
              </a:schemeClr>
            </a:solidFill>
            <a:ln>
              <a:noFill/>
            </a:ln>
          </p:spPr>
          <p:txBody>
            <a:bodyPr/>
            <a:lstStyle/>
            <a:p>
              <a:endParaRPr lang="zh-CN" altLang="en-US"/>
            </a:p>
          </p:txBody>
        </p:sp>
      </p:grpSp>
      <p:grpSp>
        <p:nvGrpSpPr>
          <p:cNvPr id="22" name="组合 21"/>
          <p:cNvGrpSpPr/>
          <p:nvPr/>
        </p:nvGrpSpPr>
        <p:grpSpPr>
          <a:xfrm>
            <a:off x="4514911" y="1583265"/>
            <a:ext cx="860143" cy="940760"/>
            <a:chOff x="4514911" y="2472265"/>
            <a:chExt cx="860143" cy="940760"/>
          </a:xfrm>
        </p:grpSpPr>
        <p:sp>
          <p:nvSpPr>
            <p:cNvPr id="23" name="文本框 13"/>
            <p:cNvSpPr txBox="1">
              <a:spLocks noChangeArrowheads="1"/>
            </p:cNvSpPr>
            <p:nvPr/>
          </p:nvSpPr>
          <p:spPr bwMode="auto">
            <a:xfrm>
              <a:off x="4563341" y="3108259"/>
              <a:ext cx="763282" cy="304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dirty="0">
                  <a:solidFill>
                    <a:schemeClr val="bg1">
                      <a:lumMod val="65000"/>
                    </a:schemeClr>
                  </a:solidFill>
                  <a:latin typeface="Arial" panose="020B0604020202020204" pitchFamily="34" charset="0"/>
                  <a:cs typeface="Arial" panose="020B0604020202020204" pitchFamily="34" charset="0"/>
                </a:rPr>
                <a:t>75%</a:t>
              </a:r>
              <a:endParaRPr lang="zh-CN" altLang="en-US" sz="2000" dirty="0">
                <a:solidFill>
                  <a:schemeClr val="bg1">
                    <a:lumMod val="65000"/>
                  </a:schemeClr>
                </a:solidFill>
                <a:latin typeface="Arial" panose="020B0604020202020204" pitchFamily="34" charset="0"/>
                <a:cs typeface="Arial" panose="020B0604020202020204" pitchFamily="34" charset="0"/>
              </a:endParaRPr>
            </a:p>
          </p:txBody>
        </p:sp>
        <p:cxnSp>
          <p:nvCxnSpPr>
            <p:cNvPr id="24" name="直接连接符 16"/>
            <p:cNvCxnSpPr>
              <a:cxnSpLocks noChangeShapeType="1"/>
            </p:cNvCxnSpPr>
            <p:nvPr/>
          </p:nvCxnSpPr>
          <p:spPr bwMode="auto">
            <a:xfrm>
              <a:off x="4514911" y="3007593"/>
              <a:ext cx="860143" cy="0"/>
            </a:xfrm>
            <a:prstGeom prst="line">
              <a:avLst/>
            </a:prstGeom>
            <a:noFill/>
            <a:ln w="22225" cap="rnd" cmpd="sng">
              <a:solidFill>
                <a:schemeClr val="bg1">
                  <a:lumMod val="65000"/>
                </a:schemeClr>
              </a:solidFill>
              <a:round/>
              <a:headEnd/>
              <a:tailEnd/>
            </a:ln>
            <a:extLst>
              <a:ext uri="{909E8E84-426E-40DD-AFC4-6F175D3DCCD1}">
                <a14:hiddenFill xmlns:a14="http://schemas.microsoft.com/office/drawing/2010/main">
                  <a:noFill/>
                </a14:hiddenFill>
              </a:ext>
            </a:extLst>
          </p:spPr>
        </p:cxnSp>
        <p:sp>
          <p:nvSpPr>
            <p:cNvPr id="25" name="KSO_Shape"/>
            <p:cNvSpPr>
              <a:spLocks/>
            </p:cNvSpPr>
            <p:nvPr/>
          </p:nvSpPr>
          <p:spPr bwMode="auto">
            <a:xfrm>
              <a:off x="4789397" y="2472265"/>
              <a:ext cx="301367" cy="434663"/>
            </a:xfrm>
            <a:custGeom>
              <a:avLst/>
              <a:gdLst>
                <a:gd name="T0" fmla="*/ 332163 w 3680"/>
                <a:gd name="T1" fmla="*/ 1905000 h 5304"/>
                <a:gd name="T2" fmla="*/ 320672 w 3680"/>
                <a:gd name="T3" fmla="*/ 1518182 h 5304"/>
                <a:gd name="T4" fmla="*/ 249571 w 3680"/>
                <a:gd name="T5" fmla="*/ 1468976 h 5304"/>
                <a:gd name="T6" fmla="*/ 185652 w 3680"/>
                <a:gd name="T7" fmla="*/ 1411151 h 5304"/>
                <a:gd name="T8" fmla="*/ 129992 w 3680"/>
                <a:gd name="T9" fmla="*/ 1345424 h 5304"/>
                <a:gd name="T10" fmla="*/ 82951 w 3680"/>
                <a:gd name="T11" fmla="*/ 1272514 h 5304"/>
                <a:gd name="T12" fmla="*/ 45605 w 3680"/>
                <a:gd name="T13" fmla="*/ 1193857 h 5304"/>
                <a:gd name="T14" fmla="*/ 19391 w 3680"/>
                <a:gd name="T15" fmla="*/ 1109813 h 5304"/>
                <a:gd name="T16" fmla="*/ 3950 w 3680"/>
                <a:gd name="T17" fmla="*/ 1021100 h 5304"/>
                <a:gd name="T18" fmla="*/ 0 w 3680"/>
                <a:gd name="T19" fmla="*/ 952500 h 5304"/>
                <a:gd name="T20" fmla="*/ 6464 w 3680"/>
                <a:gd name="T21" fmla="*/ 860913 h 5304"/>
                <a:gd name="T22" fmla="*/ 25137 w 3680"/>
                <a:gd name="T23" fmla="*/ 773637 h 5304"/>
                <a:gd name="T24" fmla="*/ 54223 w 3680"/>
                <a:gd name="T25" fmla="*/ 690311 h 5304"/>
                <a:gd name="T26" fmla="*/ 94083 w 3680"/>
                <a:gd name="T27" fmla="*/ 613091 h 5304"/>
                <a:gd name="T28" fmla="*/ 143279 w 3680"/>
                <a:gd name="T29" fmla="*/ 541977 h 5304"/>
                <a:gd name="T30" fmla="*/ 201452 w 3680"/>
                <a:gd name="T31" fmla="*/ 478405 h 5304"/>
                <a:gd name="T32" fmla="*/ 266808 w 3680"/>
                <a:gd name="T33" fmla="*/ 422376 h 5304"/>
                <a:gd name="T34" fmla="*/ 339345 w 3680"/>
                <a:gd name="T35" fmla="*/ 375325 h 5304"/>
                <a:gd name="T36" fmla="*/ 989307 w 3680"/>
                <a:gd name="T37" fmla="*/ 375325 h 5304"/>
                <a:gd name="T38" fmla="*/ 1019471 w 3680"/>
                <a:gd name="T39" fmla="*/ 397952 h 5304"/>
                <a:gd name="T40" fmla="*/ 1088776 w 3680"/>
                <a:gd name="T41" fmla="*/ 449313 h 5304"/>
                <a:gd name="T42" fmla="*/ 1150541 w 3680"/>
                <a:gd name="T43" fmla="*/ 509293 h 5304"/>
                <a:gd name="T44" fmla="*/ 1204405 w 3680"/>
                <a:gd name="T45" fmla="*/ 576816 h 5304"/>
                <a:gd name="T46" fmla="*/ 1248933 w 3680"/>
                <a:gd name="T47" fmla="*/ 651162 h 5304"/>
                <a:gd name="T48" fmla="*/ 1283406 w 3680"/>
                <a:gd name="T49" fmla="*/ 731256 h 5304"/>
                <a:gd name="T50" fmla="*/ 1307824 w 3680"/>
                <a:gd name="T51" fmla="*/ 816377 h 5304"/>
                <a:gd name="T52" fmla="*/ 1320034 w 3680"/>
                <a:gd name="T53" fmla="*/ 906527 h 5304"/>
                <a:gd name="T54" fmla="*/ 1321111 w 3680"/>
                <a:gd name="T55" fmla="*/ 975486 h 5304"/>
                <a:gd name="T56" fmla="*/ 1311774 w 3680"/>
                <a:gd name="T57" fmla="*/ 1065995 h 5304"/>
                <a:gd name="T58" fmla="*/ 1290588 w 3680"/>
                <a:gd name="T59" fmla="*/ 1152554 h 5304"/>
                <a:gd name="T60" fmla="*/ 1258628 w 3680"/>
                <a:gd name="T61" fmla="*/ 1234084 h 5304"/>
                <a:gd name="T62" fmla="*/ 1216255 w 3680"/>
                <a:gd name="T63" fmla="*/ 1309867 h 5304"/>
                <a:gd name="T64" fmla="*/ 1164905 w 3680"/>
                <a:gd name="T65" fmla="*/ 1378826 h 5304"/>
                <a:gd name="T66" fmla="*/ 1104936 w 3680"/>
                <a:gd name="T67" fmla="*/ 1440962 h 5304"/>
                <a:gd name="T68" fmla="*/ 1037426 w 3680"/>
                <a:gd name="T69" fmla="*/ 1494836 h 5304"/>
                <a:gd name="T70" fmla="*/ 982125 w 3680"/>
                <a:gd name="T71" fmla="*/ 1529316 h 5304"/>
                <a:gd name="T72" fmla="*/ 561625 w 3680"/>
                <a:gd name="T73" fmla="*/ 1067073 h 5304"/>
                <a:gd name="T74" fmla="*/ 569525 w 3680"/>
                <a:gd name="T75" fmla="*/ 1074256 h 5304"/>
                <a:gd name="T76" fmla="*/ 585684 w 3680"/>
                <a:gd name="T77" fmla="*/ 1086827 h 5304"/>
                <a:gd name="T78" fmla="*/ 594302 w 3680"/>
                <a:gd name="T79" fmla="*/ 1091137 h 5304"/>
                <a:gd name="T80" fmla="*/ 610462 w 3680"/>
                <a:gd name="T81" fmla="*/ 1096165 h 5304"/>
                <a:gd name="T82" fmla="*/ 620875 w 3680"/>
                <a:gd name="T83" fmla="*/ 1098679 h 5304"/>
                <a:gd name="T84" fmla="*/ 1025935 w 3680"/>
                <a:gd name="T85" fmla="*/ 1130286 h 5304"/>
                <a:gd name="T86" fmla="*/ 1058971 w 3680"/>
                <a:gd name="T87" fmla="*/ 1123102 h 5304"/>
                <a:gd name="T88" fmla="*/ 1085545 w 3680"/>
                <a:gd name="T89" fmla="*/ 1104067 h 5304"/>
                <a:gd name="T90" fmla="*/ 1103858 w 3680"/>
                <a:gd name="T91" fmla="*/ 1076770 h 5304"/>
                <a:gd name="T92" fmla="*/ 1109604 w 3680"/>
                <a:gd name="T93" fmla="*/ 1051270 h 5304"/>
                <a:gd name="T94" fmla="*/ 1105295 w 3680"/>
                <a:gd name="T95" fmla="*/ 1017508 h 5304"/>
                <a:gd name="T96" fmla="*/ 1089135 w 3680"/>
                <a:gd name="T97" fmla="*/ 989135 h 5304"/>
                <a:gd name="T98" fmla="*/ 1063281 w 3680"/>
                <a:gd name="T99" fmla="*/ 968303 h 5304"/>
                <a:gd name="T100" fmla="*/ 1030603 w 3680"/>
                <a:gd name="T101" fmla="*/ 959324 h 5304"/>
                <a:gd name="T102" fmla="*/ 445278 w 3680"/>
                <a:gd name="T103" fmla="*/ 642183 h 5304"/>
                <a:gd name="T104" fmla="*/ 417269 w 3680"/>
                <a:gd name="T105" fmla="*/ 622788 h 5304"/>
                <a:gd name="T106" fmla="*/ 385309 w 3680"/>
                <a:gd name="T107" fmla="*/ 615964 h 5304"/>
                <a:gd name="T108" fmla="*/ 352631 w 3680"/>
                <a:gd name="T109" fmla="*/ 621711 h 5304"/>
                <a:gd name="T110" fmla="*/ 330368 w 3680"/>
                <a:gd name="T111" fmla="*/ 634282 h 5304"/>
                <a:gd name="T112" fmla="*/ 308104 w 3680"/>
                <a:gd name="T113" fmla="*/ 660141 h 5304"/>
                <a:gd name="T114" fmla="*/ 298408 w 3680"/>
                <a:gd name="T115" fmla="*/ 691748 h 5304"/>
                <a:gd name="T116" fmla="*/ 300563 w 3680"/>
                <a:gd name="T117" fmla="*/ 724432 h 5304"/>
                <a:gd name="T118" fmla="*/ 316004 w 3680"/>
                <a:gd name="T119" fmla="*/ 754960 h 53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680" h="5304">
                  <a:moveTo>
                    <a:pt x="2735" y="4258"/>
                  </a:moveTo>
                  <a:lnTo>
                    <a:pt x="2755" y="4258"/>
                  </a:lnTo>
                  <a:lnTo>
                    <a:pt x="2755" y="5304"/>
                  </a:lnTo>
                  <a:lnTo>
                    <a:pt x="925" y="5304"/>
                  </a:lnTo>
                  <a:lnTo>
                    <a:pt x="925" y="4258"/>
                  </a:lnTo>
                  <a:lnTo>
                    <a:pt x="945" y="4258"/>
                  </a:lnTo>
                  <a:lnTo>
                    <a:pt x="893" y="4227"/>
                  </a:lnTo>
                  <a:lnTo>
                    <a:pt x="842" y="4196"/>
                  </a:lnTo>
                  <a:lnTo>
                    <a:pt x="792" y="4162"/>
                  </a:lnTo>
                  <a:lnTo>
                    <a:pt x="743" y="4126"/>
                  </a:lnTo>
                  <a:lnTo>
                    <a:pt x="695" y="4090"/>
                  </a:lnTo>
                  <a:lnTo>
                    <a:pt x="649" y="4052"/>
                  </a:lnTo>
                  <a:lnTo>
                    <a:pt x="604" y="4012"/>
                  </a:lnTo>
                  <a:lnTo>
                    <a:pt x="561" y="3971"/>
                  </a:lnTo>
                  <a:lnTo>
                    <a:pt x="517" y="3929"/>
                  </a:lnTo>
                  <a:lnTo>
                    <a:pt x="476" y="3885"/>
                  </a:lnTo>
                  <a:lnTo>
                    <a:pt x="438" y="3839"/>
                  </a:lnTo>
                  <a:lnTo>
                    <a:pt x="399" y="3793"/>
                  </a:lnTo>
                  <a:lnTo>
                    <a:pt x="362" y="3746"/>
                  </a:lnTo>
                  <a:lnTo>
                    <a:pt x="327" y="3697"/>
                  </a:lnTo>
                  <a:lnTo>
                    <a:pt x="294" y="3647"/>
                  </a:lnTo>
                  <a:lnTo>
                    <a:pt x="262" y="3596"/>
                  </a:lnTo>
                  <a:lnTo>
                    <a:pt x="231" y="3543"/>
                  </a:lnTo>
                  <a:lnTo>
                    <a:pt x="203" y="3491"/>
                  </a:lnTo>
                  <a:lnTo>
                    <a:pt x="176" y="3436"/>
                  </a:lnTo>
                  <a:lnTo>
                    <a:pt x="151" y="3380"/>
                  </a:lnTo>
                  <a:lnTo>
                    <a:pt x="127" y="3324"/>
                  </a:lnTo>
                  <a:lnTo>
                    <a:pt x="106" y="3267"/>
                  </a:lnTo>
                  <a:lnTo>
                    <a:pt x="86" y="3209"/>
                  </a:lnTo>
                  <a:lnTo>
                    <a:pt x="70" y="3150"/>
                  </a:lnTo>
                  <a:lnTo>
                    <a:pt x="54" y="3090"/>
                  </a:lnTo>
                  <a:lnTo>
                    <a:pt x="39" y="3029"/>
                  </a:lnTo>
                  <a:lnTo>
                    <a:pt x="28" y="2968"/>
                  </a:lnTo>
                  <a:lnTo>
                    <a:pt x="18" y="2906"/>
                  </a:lnTo>
                  <a:lnTo>
                    <a:pt x="11" y="2843"/>
                  </a:lnTo>
                  <a:lnTo>
                    <a:pt x="5" y="2780"/>
                  </a:lnTo>
                  <a:lnTo>
                    <a:pt x="2" y="2716"/>
                  </a:lnTo>
                  <a:lnTo>
                    <a:pt x="0" y="2652"/>
                  </a:lnTo>
                  <a:lnTo>
                    <a:pt x="2" y="2587"/>
                  </a:lnTo>
                  <a:lnTo>
                    <a:pt x="5" y="2524"/>
                  </a:lnTo>
                  <a:lnTo>
                    <a:pt x="11" y="2459"/>
                  </a:lnTo>
                  <a:lnTo>
                    <a:pt x="18" y="2397"/>
                  </a:lnTo>
                  <a:lnTo>
                    <a:pt x="28" y="2335"/>
                  </a:lnTo>
                  <a:lnTo>
                    <a:pt x="39" y="2273"/>
                  </a:lnTo>
                  <a:lnTo>
                    <a:pt x="54" y="2212"/>
                  </a:lnTo>
                  <a:lnTo>
                    <a:pt x="70" y="2154"/>
                  </a:lnTo>
                  <a:lnTo>
                    <a:pt x="86" y="2094"/>
                  </a:lnTo>
                  <a:lnTo>
                    <a:pt x="106" y="2036"/>
                  </a:lnTo>
                  <a:lnTo>
                    <a:pt x="127" y="1979"/>
                  </a:lnTo>
                  <a:lnTo>
                    <a:pt x="151" y="1922"/>
                  </a:lnTo>
                  <a:lnTo>
                    <a:pt x="176" y="1867"/>
                  </a:lnTo>
                  <a:lnTo>
                    <a:pt x="203" y="1813"/>
                  </a:lnTo>
                  <a:lnTo>
                    <a:pt x="231" y="1759"/>
                  </a:lnTo>
                  <a:lnTo>
                    <a:pt x="262" y="1707"/>
                  </a:lnTo>
                  <a:lnTo>
                    <a:pt x="294" y="1655"/>
                  </a:lnTo>
                  <a:lnTo>
                    <a:pt x="327" y="1606"/>
                  </a:lnTo>
                  <a:lnTo>
                    <a:pt x="362" y="1557"/>
                  </a:lnTo>
                  <a:lnTo>
                    <a:pt x="399" y="1509"/>
                  </a:lnTo>
                  <a:lnTo>
                    <a:pt x="438" y="1463"/>
                  </a:lnTo>
                  <a:lnTo>
                    <a:pt x="476" y="1418"/>
                  </a:lnTo>
                  <a:lnTo>
                    <a:pt x="517" y="1374"/>
                  </a:lnTo>
                  <a:lnTo>
                    <a:pt x="561" y="1332"/>
                  </a:lnTo>
                  <a:lnTo>
                    <a:pt x="604" y="1291"/>
                  </a:lnTo>
                  <a:lnTo>
                    <a:pt x="649" y="1251"/>
                  </a:lnTo>
                  <a:lnTo>
                    <a:pt x="695" y="1213"/>
                  </a:lnTo>
                  <a:lnTo>
                    <a:pt x="743" y="1176"/>
                  </a:lnTo>
                  <a:lnTo>
                    <a:pt x="792" y="1140"/>
                  </a:lnTo>
                  <a:lnTo>
                    <a:pt x="842" y="1108"/>
                  </a:lnTo>
                  <a:lnTo>
                    <a:pt x="893" y="1075"/>
                  </a:lnTo>
                  <a:lnTo>
                    <a:pt x="945" y="1045"/>
                  </a:lnTo>
                  <a:lnTo>
                    <a:pt x="925" y="1045"/>
                  </a:lnTo>
                  <a:lnTo>
                    <a:pt x="925" y="0"/>
                  </a:lnTo>
                  <a:lnTo>
                    <a:pt x="2755" y="0"/>
                  </a:lnTo>
                  <a:lnTo>
                    <a:pt x="2755" y="1045"/>
                  </a:lnTo>
                  <a:lnTo>
                    <a:pt x="2735" y="1045"/>
                  </a:lnTo>
                  <a:lnTo>
                    <a:pt x="2788" y="1075"/>
                  </a:lnTo>
                  <a:lnTo>
                    <a:pt x="2839" y="1108"/>
                  </a:lnTo>
                  <a:lnTo>
                    <a:pt x="2889" y="1140"/>
                  </a:lnTo>
                  <a:lnTo>
                    <a:pt x="2938" y="1176"/>
                  </a:lnTo>
                  <a:lnTo>
                    <a:pt x="2986" y="1213"/>
                  </a:lnTo>
                  <a:lnTo>
                    <a:pt x="3032" y="1251"/>
                  </a:lnTo>
                  <a:lnTo>
                    <a:pt x="3077" y="1291"/>
                  </a:lnTo>
                  <a:lnTo>
                    <a:pt x="3121" y="1332"/>
                  </a:lnTo>
                  <a:lnTo>
                    <a:pt x="3163" y="1374"/>
                  </a:lnTo>
                  <a:lnTo>
                    <a:pt x="3204" y="1418"/>
                  </a:lnTo>
                  <a:lnTo>
                    <a:pt x="3244" y="1463"/>
                  </a:lnTo>
                  <a:lnTo>
                    <a:pt x="3282" y="1509"/>
                  </a:lnTo>
                  <a:lnTo>
                    <a:pt x="3319" y="1557"/>
                  </a:lnTo>
                  <a:lnTo>
                    <a:pt x="3354" y="1606"/>
                  </a:lnTo>
                  <a:lnTo>
                    <a:pt x="3387" y="1655"/>
                  </a:lnTo>
                  <a:lnTo>
                    <a:pt x="3419" y="1707"/>
                  </a:lnTo>
                  <a:lnTo>
                    <a:pt x="3449" y="1759"/>
                  </a:lnTo>
                  <a:lnTo>
                    <a:pt x="3478" y="1813"/>
                  </a:lnTo>
                  <a:lnTo>
                    <a:pt x="3505" y="1867"/>
                  </a:lnTo>
                  <a:lnTo>
                    <a:pt x="3530" y="1922"/>
                  </a:lnTo>
                  <a:lnTo>
                    <a:pt x="3553" y="1979"/>
                  </a:lnTo>
                  <a:lnTo>
                    <a:pt x="3574" y="2036"/>
                  </a:lnTo>
                  <a:lnTo>
                    <a:pt x="3594" y="2094"/>
                  </a:lnTo>
                  <a:lnTo>
                    <a:pt x="3612" y="2154"/>
                  </a:lnTo>
                  <a:lnTo>
                    <a:pt x="3628" y="2212"/>
                  </a:lnTo>
                  <a:lnTo>
                    <a:pt x="3642" y="2273"/>
                  </a:lnTo>
                  <a:lnTo>
                    <a:pt x="3653" y="2335"/>
                  </a:lnTo>
                  <a:lnTo>
                    <a:pt x="3663" y="2397"/>
                  </a:lnTo>
                  <a:lnTo>
                    <a:pt x="3670" y="2459"/>
                  </a:lnTo>
                  <a:lnTo>
                    <a:pt x="3676" y="2524"/>
                  </a:lnTo>
                  <a:lnTo>
                    <a:pt x="3679" y="2587"/>
                  </a:lnTo>
                  <a:lnTo>
                    <a:pt x="3680" y="2652"/>
                  </a:lnTo>
                  <a:lnTo>
                    <a:pt x="3679" y="2716"/>
                  </a:lnTo>
                  <a:lnTo>
                    <a:pt x="3676" y="2780"/>
                  </a:lnTo>
                  <a:lnTo>
                    <a:pt x="3670" y="2843"/>
                  </a:lnTo>
                  <a:lnTo>
                    <a:pt x="3663" y="2906"/>
                  </a:lnTo>
                  <a:lnTo>
                    <a:pt x="3653" y="2968"/>
                  </a:lnTo>
                  <a:lnTo>
                    <a:pt x="3642" y="3029"/>
                  </a:lnTo>
                  <a:lnTo>
                    <a:pt x="3628" y="3090"/>
                  </a:lnTo>
                  <a:lnTo>
                    <a:pt x="3612" y="3150"/>
                  </a:lnTo>
                  <a:lnTo>
                    <a:pt x="3594" y="3209"/>
                  </a:lnTo>
                  <a:lnTo>
                    <a:pt x="3574" y="3267"/>
                  </a:lnTo>
                  <a:lnTo>
                    <a:pt x="3553" y="3324"/>
                  </a:lnTo>
                  <a:lnTo>
                    <a:pt x="3530" y="3380"/>
                  </a:lnTo>
                  <a:lnTo>
                    <a:pt x="3505" y="3436"/>
                  </a:lnTo>
                  <a:lnTo>
                    <a:pt x="3478" y="3491"/>
                  </a:lnTo>
                  <a:lnTo>
                    <a:pt x="3449" y="3543"/>
                  </a:lnTo>
                  <a:lnTo>
                    <a:pt x="3419" y="3596"/>
                  </a:lnTo>
                  <a:lnTo>
                    <a:pt x="3387" y="3647"/>
                  </a:lnTo>
                  <a:lnTo>
                    <a:pt x="3354" y="3697"/>
                  </a:lnTo>
                  <a:lnTo>
                    <a:pt x="3319" y="3746"/>
                  </a:lnTo>
                  <a:lnTo>
                    <a:pt x="3282" y="3793"/>
                  </a:lnTo>
                  <a:lnTo>
                    <a:pt x="3244" y="3839"/>
                  </a:lnTo>
                  <a:lnTo>
                    <a:pt x="3204" y="3885"/>
                  </a:lnTo>
                  <a:lnTo>
                    <a:pt x="3163" y="3929"/>
                  </a:lnTo>
                  <a:lnTo>
                    <a:pt x="3121" y="3971"/>
                  </a:lnTo>
                  <a:lnTo>
                    <a:pt x="3077" y="4012"/>
                  </a:lnTo>
                  <a:lnTo>
                    <a:pt x="3032" y="4052"/>
                  </a:lnTo>
                  <a:lnTo>
                    <a:pt x="2986" y="4090"/>
                  </a:lnTo>
                  <a:lnTo>
                    <a:pt x="2938" y="4126"/>
                  </a:lnTo>
                  <a:lnTo>
                    <a:pt x="2889" y="4162"/>
                  </a:lnTo>
                  <a:lnTo>
                    <a:pt x="2839" y="4196"/>
                  </a:lnTo>
                  <a:lnTo>
                    <a:pt x="2788" y="4227"/>
                  </a:lnTo>
                  <a:lnTo>
                    <a:pt x="2735" y="4258"/>
                  </a:lnTo>
                  <a:close/>
                  <a:moveTo>
                    <a:pt x="880" y="2102"/>
                  </a:moveTo>
                  <a:lnTo>
                    <a:pt x="1563" y="2969"/>
                  </a:lnTo>
                  <a:lnTo>
                    <a:pt x="1564" y="2971"/>
                  </a:lnTo>
                  <a:lnTo>
                    <a:pt x="1567" y="2973"/>
                  </a:lnTo>
                  <a:lnTo>
                    <a:pt x="1576" y="2983"/>
                  </a:lnTo>
                  <a:lnTo>
                    <a:pt x="1586" y="2991"/>
                  </a:lnTo>
                  <a:lnTo>
                    <a:pt x="1608" y="3007"/>
                  </a:lnTo>
                  <a:lnTo>
                    <a:pt x="1622" y="3021"/>
                  </a:lnTo>
                  <a:lnTo>
                    <a:pt x="1631" y="3026"/>
                  </a:lnTo>
                  <a:lnTo>
                    <a:pt x="1638" y="3031"/>
                  </a:lnTo>
                  <a:lnTo>
                    <a:pt x="1646" y="3035"/>
                  </a:lnTo>
                  <a:lnTo>
                    <a:pt x="1655" y="3038"/>
                  </a:lnTo>
                  <a:lnTo>
                    <a:pt x="1664" y="3041"/>
                  </a:lnTo>
                  <a:lnTo>
                    <a:pt x="1673" y="3043"/>
                  </a:lnTo>
                  <a:lnTo>
                    <a:pt x="1700" y="3052"/>
                  </a:lnTo>
                  <a:lnTo>
                    <a:pt x="1714" y="3056"/>
                  </a:lnTo>
                  <a:lnTo>
                    <a:pt x="1727" y="3059"/>
                  </a:lnTo>
                  <a:lnTo>
                    <a:pt x="1729" y="3059"/>
                  </a:lnTo>
                  <a:lnTo>
                    <a:pt x="1732" y="3060"/>
                  </a:lnTo>
                  <a:lnTo>
                    <a:pt x="2833" y="3147"/>
                  </a:lnTo>
                  <a:lnTo>
                    <a:pt x="2857" y="3147"/>
                  </a:lnTo>
                  <a:lnTo>
                    <a:pt x="2882" y="3146"/>
                  </a:lnTo>
                  <a:lnTo>
                    <a:pt x="2905" y="3142"/>
                  </a:lnTo>
                  <a:lnTo>
                    <a:pt x="2927" y="3135"/>
                  </a:lnTo>
                  <a:lnTo>
                    <a:pt x="2949" y="3127"/>
                  </a:lnTo>
                  <a:lnTo>
                    <a:pt x="2969" y="3116"/>
                  </a:lnTo>
                  <a:lnTo>
                    <a:pt x="2989" y="3104"/>
                  </a:lnTo>
                  <a:lnTo>
                    <a:pt x="3007" y="3090"/>
                  </a:lnTo>
                  <a:lnTo>
                    <a:pt x="3023" y="3074"/>
                  </a:lnTo>
                  <a:lnTo>
                    <a:pt x="3038" y="3057"/>
                  </a:lnTo>
                  <a:lnTo>
                    <a:pt x="3052" y="3039"/>
                  </a:lnTo>
                  <a:lnTo>
                    <a:pt x="3063" y="3019"/>
                  </a:lnTo>
                  <a:lnTo>
                    <a:pt x="3074" y="2998"/>
                  </a:lnTo>
                  <a:lnTo>
                    <a:pt x="3081" y="2974"/>
                  </a:lnTo>
                  <a:lnTo>
                    <a:pt x="3087" y="2951"/>
                  </a:lnTo>
                  <a:lnTo>
                    <a:pt x="3090" y="2927"/>
                  </a:lnTo>
                  <a:lnTo>
                    <a:pt x="3091" y="2903"/>
                  </a:lnTo>
                  <a:lnTo>
                    <a:pt x="3089" y="2879"/>
                  </a:lnTo>
                  <a:lnTo>
                    <a:pt x="3084" y="2856"/>
                  </a:lnTo>
                  <a:lnTo>
                    <a:pt x="3078" y="2833"/>
                  </a:lnTo>
                  <a:lnTo>
                    <a:pt x="3070" y="2812"/>
                  </a:lnTo>
                  <a:lnTo>
                    <a:pt x="3059" y="2791"/>
                  </a:lnTo>
                  <a:lnTo>
                    <a:pt x="3047" y="2772"/>
                  </a:lnTo>
                  <a:lnTo>
                    <a:pt x="3033" y="2754"/>
                  </a:lnTo>
                  <a:lnTo>
                    <a:pt x="3017" y="2737"/>
                  </a:lnTo>
                  <a:lnTo>
                    <a:pt x="3000" y="2721"/>
                  </a:lnTo>
                  <a:lnTo>
                    <a:pt x="2981" y="2707"/>
                  </a:lnTo>
                  <a:lnTo>
                    <a:pt x="2961" y="2696"/>
                  </a:lnTo>
                  <a:lnTo>
                    <a:pt x="2940" y="2686"/>
                  </a:lnTo>
                  <a:lnTo>
                    <a:pt x="2917" y="2679"/>
                  </a:lnTo>
                  <a:lnTo>
                    <a:pt x="2894" y="2674"/>
                  </a:lnTo>
                  <a:lnTo>
                    <a:pt x="2870" y="2671"/>
                  </a:lnTo>
                  <a:lnTo>
                    <a:pt x="1873" y="2592"/>
                  </a:lnTo>
                  <a:lnTo>
                    <a:pt x="1255" y="1807"/>
                  </a:lnTo>
                  <a:lnTo>
                    <a:pt x="1240" y="1788"/>
                  </a:lnTo>
                  <a:lnTo>
                    <a:pt x="1222" y="1771"/>
                  </a:lnTo>
                  <a:lnTo>
                    <a:pt x="1203" y="1757"/>
                  </a:lnTo>
                  <a:lnTo>
                    <a:pt x="1183" y="1745"/>
                  </a:lnTo>
                  <a:lnTo>
                    <a:pt x="1162" y="1734"/>
                  </a:lnTo>
                  <a:lnTo>
                    <a:pt x="1141" y="1727"/>
                  </a:lnTo>
                  <a:lnTo>
                    <a:pt x="1119" y="1721"/>
                  </a:lnTo>
                  <a:lnTo>
                    <a:pt x="1096" y="1716"/>
                  </a:lnTo>
                  <a:lnTo>
                    <a:pt x="1073" y="1715"/>
                  </a:lnTo>
                  <a:lnTo>
                    <a:pt x="1050" y="1715"/>
                  </a:lnTo>
                  <a:lnTo>
                    <a:pt x="1027" y="1718"/>
                  </a:lnTo>
                  <a:lnTo>
                    <a:pt x="1004" y="1724"/>
                  </a:lnTo>
                  <a:lnTo>
                    <a:pt x="982" y="1731"/>
                  </a:lnTo>
                  <a:lnTo>
                    <a:pt x="961" y="1741"/>
                  </a:lnTo>
                  <a:lnTo>
                    <a:pt x="940" y="1752"/>
                  </a:lnTo>
                  <a:lnTo>
                    <a:pt x="920" y="1766"/>
                  </a:lnTo>
                  <a:lnTo>
                    <a:pt x="901" y="1783"/>
                  </a:lnTo>
                  <a:lnTo>
                    <a:pt x="885" y="1799"/>
                  </a:lnTo>
                  <a:lnTo>
                    <a:pt x="871" y="1818"/>
                  </a:lnTo>
                  <a:lnTo>
                    <a:pt x="858" y="1838"/>
                  </a:lnTo>
                  <a:lnTo>
                    <a:pt x="849" y="1859"/>
                  </a:lnTo>
                  <a:lnTo>
                    <a:pt x="840" y="1881"/>
                  </a:lnTo>
                  <a:lnTo>
                    <a:pt x="834" y="1903"/>
                  </a:lnTo>
                  <a:lnTo>
                    <a:pt x="831" y="1926"/>
                  </a:lnTo>
                  <a:lnTo>
                    <a:pt x="829" y="1949"/>
                  </a:lnTo>
                  <a:lnTo>
                    <a:pt x="830" y="1972"/>
                  </a:lnTo>
                  <a:lnTo>
                    <a:pt x="832" y="1995"/>
                  </a:lnTo>
                  <a:lnTo>
                    <a:pt x="837" y="2017"/>
                  </a:lnTo>
                  <a:lnTo>
                    <a:pt x="844" y="2039"/>
                  </a:lnTo>
                  <a:lnTo>
                    <a:pt x="854" y="2061"/>
                  </a:lnTo>
                  <a:lnTo>
                    <a:pt x="865" y="2082"/>
                  </a:lnTo>
                  <a:lnTo>
                    <a:pt x="880" y="2102"/>
                  </a:lnTo>
                  <a:close/>
                </a:path>
              </a:pathLst>
            </a:custGeom>
            <a:solidFill>
              <a:schemeClr val="bg1">
                <a:lumMod val="6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26" name="组合 25"/>
          <p:cNvGrpSpPr/>
          <p:nvPr/>
        </p:nvGrpSpPr>
        <p:grpSpPr>
          <a:xfrm>
            <a:off x="1425142" y="1300792"/>
            <a:ext cx="2396156" cy="1110091"/>
            <a:chOff x="774182" y="2286000"/>
            <a:chExt cx="2396156" cy="1110091"/>
          </a:xfrm>
        </p:grpSpPr>
        <p:sp>
          <p:nvSpPr>
            <p:cNvPr id="27" name="等腰三角形 26"/>
            <p:cNvSpPr/>
            <p:nvPr/>
          </p:nvSpPr>
          <p:spPr>
            <a:xfrm flipV="1">
              <a:off x="1658740" y="2286000"/>
              <a:ext cx="466192" cy="323396"/>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966213" y="2758393"/>
              <a:ext cx="184731" cy="369332"/>
            </a:xfrm>
            <a:prstGeom prst="rect">
              <a:avLst/>
            </a:prstGeom>
            <a:noFill/>
          </p:spPr>
          <p:txBody>
            <a:bodyPr wrap="none">
              <a:spAutoFit/>
            </a:bodyPr>
            <a:lstStyle/>
            <a:p>
              <a:endParaRPr lang="zh-CN" altLang="en-US"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774182" y="2749760"/>
              <a:ext cx="2396156" cy="646331"/>
            </a:xfrm>
            <a:prstGeom prst="rect">
              <a:avLst/>
            </a:prstGeom>
          </p:spPr>
          <p:txBody>
            <a:bodyPr wrap="square">
              <a:spAutoFit/>
            </a:bodyPr>
            <a:lstStyle/>
            <a:p>
              <a:r>
                <a:rPr lang="zh-CN" altLang="en-US" sz="1200" dirty="0">
                  <a:solidFill>
                    <a:schemeClr val="bg1">
                      <a:lumMod val="65000"/>
                    </a:schemeClr>
                  </a:solidFill>
                  <a:latin typeface="微软雅黑" panose="020B0503020204020204" pitchFamily="34" charset="-122"/>
                  <a:ea typeface="微软雅黑" panose="020B0503020204020204" pitchFamily="34" charset="-122"/>
                </a:rPr>
                <a:t>Please add a detailed description of the text here, as close as possible to the title text language style, language description as concise and vivid as possible.</a:t>
              </a:r>
            </a:p>
          </p:txBody>
        </p:sp>
      </p:grpSp>
      <p:grpSp>
        <p:nvGrpSpPr>
          <p:cNvPr id="30" name="组合 29"/>
          <p:cNvGrpSpPr/>
          <p:nvPr/>
        </p:nvGrpSpPr>
        <p:grpSpPr>
          <a:xfrm>
            <a:off x="8046166" y="1300792"/>
            <a:ext cx="2396156" cy="1110091"/>
            <a:chOff x="774182" y="2286000"/>
            <a:chExt cx="2396156" cy="1110091"/>
          </a:xfrm>
        </p:grpSpPr>
        <p:sp>
          <p:nvSpPr>
            <p:cNvPr id="31" name="等腰三角形 30"/>
            <p:cNvSpPr/>
            <p:nvPr/>
          </p:nvSpPr>
          <p:spPr>
            <a:xfrm flipV="1">
              <a:off x="1658740" y="2286000"/>
              <a:ext cx="466192" cy="323396"/>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矩形 31"/>
            <p:cNvSpPr/>
            <p:nvPr/>
          </p:nvSpPr>
          <p:spPr>
            <a:xfrm>
              <a:off x="966213" y="2758393"/>
              <a:ext cx="184731" cy="369332"/>
            </a:xfrm>
            <a:prstGeom prst="rect">
              <a:avLst/>
            </a:prstGeom>
            <a:noFill/>
          </p:spPr>
          <p:txBody>
            <a:bodyPr wrap="none">
              <a:spAutoFit/>
            </a:bodyPr>
            <a:lstStyle/>
            <a:p>
              <a:endParaRPr lang="zh-CN" altLang="en-US"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774182" y="2749760"/>
              <a:ext cx="2396156" cy="646331"/>
            </a:xfrm>
            <a:prstGeom prst="rect">
              <a:avLst/>
            </a:prstGeom>
          </p:spPr>
          <p:txBody>
            <a:bodyPr wrap="square">
              <a:spAutoFit/>
            </a:bodyPr>
            <a:lstStyle/>
            <a:p>
              <a:r>
                <a:rPr lang="zh-CN" altLang="en-US" sz="1200" dirty="0">
                  <a:solidFill>
                    <a:schemeClr val="bg1">
                      <a:lumMod val="65000"/>
                    </a:schemeClr>
                  </a:solidFill>
                  <a:latin typeface="微软雅黑" panose="020B0503020204020204" pitchFamily="34" charset="-122"/>
                  <a:ea typeface="微软雅黑" panose="020B0503020204020204" pitchFamily="34" charset="-122"/>
                </a:rPr>
                <a:t>Please add a detailed description of the text here, as close as possible to the title text language style, language description as concise and vivid as possible.</a:t>
              </a:r>
            </a:p>
          </p:txBody>
        </p:sp>
      </p:grpSp>
      <p:grpSp>
        <p:nvGrpSpPr>
          <p:cNvPr id="34" name="组合 33"/>
          <p:cNvGrpSpPr/>
          <p:nvPr/>
        </p:nvGrpSpPr>
        <p:grpSpPr>
          <a:xfrm>
            <a:off x="1425142" y="3317026"/>
            <a:ext cx="2396156" cy="1110091"/>
            <a:chOff x="774182" y="2286000"/>
            <a:chExt cx="2396156" cy="1110091"/>
          </a:xfrm>
        </p:grpSpPr>
        <p:sp>
          <p:nvSpPr>
            <p:cNvPr id="35" name="等腰三角形 34"/>
            <p:cNvSpPr/>
            <p:nvPr/>
          </p:nvSpPr>
          <p:spPr>
            <a:xfrm flipV="1">
              <a:off x="1658740" y="2286000"/>
              <a:ext cx="466192" cy="323396"/>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966213" y="2758393"/>
              <a:ext cx="184731" cy="369332"/>
            </a:xfrm>
            <a:prstGeom prst="rect">
              <a:avLst/>
            </a:prstGeom>
            <a:noFill/>
          </p:spPr>
          <p:txBody>
            <a:bodyPr wrap="none">
              <a:spAutoFit/>
            </a:bodyPr>
            <a:lstStyle/>
            <a:p>
              <a:endParaRPr lang="zh-CN" altLang="en-US"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7" name="矩形 36"/>
            <p:cNvSpPr/>
            <p:nvPr/>
          </p:nvSpPr>
          <p:spPr>
            <a:xfrm>
              <a:off x="774182" y="2749760"/>
              <a:ext cx="2396156" cy="646331"/>
            </a:xfrm>
            <a:prstGeom prst="rect">
              <a:avLst/>
            </a:prstGeom>
          </p:spPr>
          <p:txBody>
            <a:bodyPr wrap="square">
              <a:spAutoFit/>
            </a:bodyPr>
            <a:lstStyle/>
            <a:p>
              <a:r>
                <a:rPr lang="zh-CN" altLang="en-US" sz="1200" dirty="0">
                  <a:solidFill>
                    <a:schemeClr val="bg1">
                      <a:lumMod val="65000"/>
                    </a:schemeClr>
                  </a:solidFill>
                  <a:latin typeface="微软雅黑" panose="020B0503020204020204" pitchFamily="34" charset="-122"/>
                  <a:ea typeface="微软雅黑" panose="020B0503020204020204" pitchFamily="34" charset="-122"/>
                </a:rPr>
                <a:t>Please add a detailed description of the text here, as close as possible to the title text language style, language description as concise and vivid as possible.</a:t>
              </a:r>
            </a:p>
          </p:txBody>
        </p:sp>
      </p:grpSp>
      <p:grpSp>
        <p:nvGrpSpPr>
          <p:cNvPr id="38" name="组合 37"/>
          <p:cNvGrpSpPr/>
          <p:nvPr/>
        </p:nvGrpSpPr>
        <p:grpSpPr>
          <a:xfrm>
            <a:off x="8046166" y="3317026"/>
            <a:ext cx="2396156" cy="1110091"/>
            <a:chOff x="774182" y="2286000"/>
            <a:chExt cx="2396156" cy="1110091"/>
          </a:xfrm>
        </p:grpSpPr>
        <p:sp>
          <p:nvSpPr>
            <p:cNvPr id="39" name="等腰三角形 38"/>
            <p:cNvSpPr/>
            <p:nvPr/>
          </p:nvSpPr>
          <p:spPr>
            <a:xfrm flipV="1">
              <a:off x="1658740" y="2286000"/>
              <a:ext cx="466192" cy="323396"/>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966213" y="2758393"/>
              <a:ext cx="184731" cy="369332"/>
            </a:xfrm>
            <a:prstGeom prst="rect">
              <a:avLst/>
            </a:prstGeom>
            <a:noFill/>
          </p:spPr>
          <p:txBody>
            <a:bodyPr wrap="none">
              <a:spAutoFit/>
            </a:bodyPr>
            <a:lstStyle/>
            <a:p>
              <a:endParaRPr lang="zh-CN" altLang="en-US"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1" name="矩形 40"/>
            <p:cNvSpPr/>
            <p:nvPr/>
          </p:nvSpPr>
          <p:spPr>
            <a:xfrm>
              <a:off x="774182" y="2749760"/>
              <a:ext cx="2396156" cy="646331"/>
            </a:xfrm>
            <a:prstGeom prst="rect">
              <a:avLst/>
            </a:prstGeom>
          </p:spPr>
          <p:txBody>
            <a:bodyPr wrap="square">
              <a:spAutoFit/>
            </a:bodyPr>
            <a:lstStyle/>
            <a:p>
              <a:r>
                <a:rPr lang="zh-CN" altLang="en-US" sz="1200" dirty="0">
                  <a:solidFill>
                    <a:schemeClr val="bg1">
                      <a:lumMod val="65000"/>
                    </a:schemeClr>
                  </a:solidFill>
                  <a:latin typeface="微软雅黑" panose="020B0503020204020204" pitchFamily="34" charset="-122"/>
                  <a:ea typeface="微软雅黑" panose="020B0503020204020204" pitchFamily="34" charset="-122"/>
                </a:rPr>
                <a:t>Please add a detailed description of the text here, as close as possible to the title text language style, language description as concise and vivid as possible.</a:t>
              </a:r>
            </a:p>
          </p:txBody>
        </p:sp>
      </p:grpSp>
      <p:pic>
        <p:nvPicPr>
          <p:cNvPr id="42" name="图片 41">
            <a:extLst>
              <a:ext uri="{FF2B5EF4-FFF2-40B4-BE49-F238E27FC236}">
                <a16:creationId xmlns:a16="http://schemas.microsoft.com/office/drawing/2014/main" id="{AE535852-6549-4648-B7AF-CD55B0DC861B}"/>
              </a:ext>
            </a:extLst>
          </p:cNvPr>
          <p:cNvPicPr>
            <a:picLocks noChangeAspect="1"/>
          </p:cNvPicPr>
          <p:nvPr/>
        </p:nvPicPr>
        <p:blipFill rotWithShape="1">
          <a:blip r:embed="rId3">
            <a:extLst>
              <a:ext uri="{28A0092B-C50C-407E-A947-70E740481C1C}">
                <a14:useLocalDpi xmlns:a14="http://schemas.microsoft.com/office/drawing/2010/main" val="0"/>
              </a:ext>
            </a:extLst>
          </a:blip>
          <a:srcRect l="2174" t="10676" r="2174"/>
          <a:stretch/>
        </p:blipFill>
        <p:spPr>
          <a:xfrm>
            <a:off x="0" y="0"/>
            <a:ext cx="12192000" cy="6858000"/>
          </a:xfrm>
          <a:prstGeom prst="rect">
            <a:avLst/>
          </a:prstGeom>
        </p:spPr>
      </p:pic>
    </p:spTree>
    <p:extLst>
      <p:ext uri="{BB962C8B-B14F-4D97-AF65-F5344CB8AC3E}">
        <p14:creationId xmlns:p14="http://schemas.microsoft.com/office/powerpoint/2010/main" val="1726748259"/>
      </p:ext>
    </p:extLst>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a16="http://schemas.microsoft.com/office/drawing/2014/main" xmlns:a14="http://schemas.microsoft.com/office/drawing/2010/main"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randombar(horizontal)">
                                      <p:cBhvr>
                                        <p:cTn id="25" dur="500"/>
                                        <p:tgtEl>
                                          <p:spTgt spid="17"/>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par>
                                <p:cTn id="29" presetID="14" presetClass="entr" presetSubtype="1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randombar(horizontal)">
                                      <p:cBhvr>
                                        <p:cTn id="31" dur="500"/>
                                        <p:tgtEl>
                                          <p:spTgt spid="22"/>
                                        </p:tgtEl>
                                      </p:cBhvr>
                                    </p:animEffect>
                                  </p:childTnLst>
                                </p:cTn>
                              </p:par>
                              <p:par>
                                <p:cTn id="32" presetID="14" presetClass="entr" presetSubtype="1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randombar(horizontal)">
                                      <p:cBhvr>
                                        <p:cTn id="34" dur="500"/>
                                        <p:tgtEl>
                                          <p:spTgt spid="6"/>
                                        </p:tgtEl>
                                      </p:cBhvr>
                                    </p:animEffect>
                                  </p:childTnLst>
                                </p:cTn>
                              </p:par>
                              <p:par>
                                <p:cTn id="35" presetID="14" presetClass="entr" presetSubtype="1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randombar(horizontal)">
                                      <p:cBhvr>
                                        <p:cTn id="37" dur="500"/>
                                        <p:tgtEl>
                                          <p:spTgt spid="18"/>
                                        </p:tgtEl>
                                      </p:cBhvr>
                                    </p:animEffect>
                                  </p:childTnLst>
                                </p:cTn>
                              </p:par>
                              <p:par>
                                <p:cTn id="38" presetID="14" presetClass="entr" presetSubtype="1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randombar(horizontal)">
                                      <p:cBhvr>
                                        <p:cTn id="40" dur="500"/>
                                        <p:tgtEl>
                                          <p:spTgt spid="12"/>
                                        </p:tgtEl>
                                      </p:cBhvr>
                                    </p:animEffect>
                                  </p:childTnLst>
                                </p:cTn>
                              </p:par>
                              <p:par>
                                <p:cTn id="41" presetID="14" presetClass="entr" presetSubtype="1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randombar(horizontal)">
                                      <p:cBhvr>
                                        <p:cTn id="43" dur="500"/>
                                        <p:tgtEl>
                                          <p:spTgt spid="26"/>
                                        </p:tgtEl>
                                      </p:cBhvr>
                                    </p:animEffect>
                                  </p:childTnLst>
                                </p:cTn>
                              </p:par>
                              <p:par>
                                <p:cTn id="44" presetID="14" presetClass="entr" presetSubtype="10"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randombar(horizontal)">
                                      <p:cBhvr>
                                        <p:cTn id="46" dur="500"/>
                                        <p:tgtEl>
                                          <p:spTgt spid="30"/>
                                        </p:tgtEl>
                                      </p:cBhvr>
                                    </p:animEffect>
                                  </p:childTnLst>
                                </p:cTn>
                              </p:par>
                              <p:par>
                                <p:cTn id="47" presetID="14" presetClass="entr" presetSubtype="10"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randombar(horizontal)">
                                      <p:cBhvr>
                                        <p:cTn id="49" dur="500"/>
                                        <p:tgtEl>
                                          <p:spTgt spid="38"/>
                                        </p:tgtEl>
                                      </p:cBhvr>
                                    </p:animEffect>
                                  </p:childTnLst>
                                </p:cTn>
                              </p:par>
                              <p:par>
                                <p:cTn id="50" presetID="14" presetClass="entr" presetSubtype="10" fill="hold"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randombar(horizontal)">
                                      <p:cBhvr>
                                        <p:cTn id="5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0" grpId="0" animBg="1"/>
      <p:bldP spid="11"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3" name="组合 62"/>
          <p:cNvGrpSpPr/>
          <p:nvPr/>
        </p:nvGrpSpPr>
        <p:grpSpPr>
          <a:xfrm>
            <a:off x="6096000" y="3863244"/>
            <a:ext cx="4598775" cy="792208"/>
            <a:chOff x="4775248" y="3630858"/>
            <a:chExt cx="3449081" cy="594156"/>
          </a:xfrm>
        </p:grpSpPr>
        <p:grpSp>
          <p:nvGrpSpPr>
            <p:cNvPr id="4" name="Group 94"/>
            <p:cNvGrpSpPr/>
            <p:nvPr/>
          </p:nvGrpSpPr>
          <p:grpSpPr>
            <a:xfrm>
              <a:off x="5348893" y="3672198"/>
              <a:ext cx="2875436" cy="552816"/>
              <a:chOff x="7150697" y="4830172"/>
              <a:chExt cx="3833915" cy="737088"/>
            </a:xfrm>
          </p:grpSpPr>
          <p:sp>
            <p:nvSpPr>
              <p:cNvPr id="57" name="Rectangle 4"/>
              <p:cNvSpPr/>
              <p:nvPr/>
            </p:nvSpPr>
            <p:spPr>
              <a:xfrm>
                <a:off x="7150697" y="4830172"/>
                <a:ext cx="1529613" cy="372391"/>
              </a:xfrm>
              <a:prstGeom prst="rect">
                <a:avLst/>
              </a:prstGeom>
            </p:spPr>
            <p:txBody>
              <a:bodyPr wrap="none" lIns="146280" tIns="73140" rIns="146280" bIns="73140">
                <a:normAutofit fontScale="77500" lnSpcReduction="20000"/>
              </a:bodyPr>
              <a:lstStyle/>
              <a:p>
                <a:r>
                  <a:rPr lang="zh-CN" altLang="en-US" sz="2267" b="1">
                    <a:solidFill>
                      <a:schemeClr val="bg1">
                        <a:lumMod val="50000"/>
                      </a:schemeClr>
                    </a:solidFill>
                    <a:latin typeface="微软雅黑" panose="020B0503020204020204" pitchFamily="34" charset="-122"/>
                    <a:ea typeface="微软雅黑" panose="020B0503020204020204" pitchFamily="34" charset="-122"/>
                    <a:cs typeface="+mn-ea"/>
                    <a:sym typeface="+mn-lt"/>
                  </a:rPr>
                  <a:t>Title text presets</a:t>
                </a:r>
              </a:p>
            </p:txBody>
          </p:sp>
          <p:sp>
            <p:nvSpPr>
              <p:cNvPr id="58" name="TextBox 5"/>
              <p:cNvSpPr txBox="1"/>
              <p:nvPr/>
            </p:nvSpPr>
            <p:spPr>
              <a:xfrm>
                <a:off x="7150697" y="5202563"/>
                <a:ext cx="3833915" cy="364697"/>
              </a:xfrm>
              <a:prstGeom prst="rect">
                <a:avLst/>
              </a:prstGeom>
              <a:noFill/>
            </p:spPr>
            <p:txBody>
              <a:bodyPr wrap="square" lIns="146280" tIns="73140" rIns="146280" bIns="73140">
                <a:normAutofit fontScale="47500" lnSpcReduction="20000"/>
              </a:bodyPr>
              <a:lstStyle/>
              <a:p>
                <a:pPr>
                  <a:lnSpc>
                    <a:spcPct val="120000"/>
                  </a:lnSpc>
                </a:pPr>
                <a:r>
                  <a:rPr lang="zh-CN" altLang="en-US" sz="1467">
                    <a:solidFill>
                      <a:schemeClr val="bg1">
                        <a:lumMod val="50000"/>
                      </a:schemeClr>
                    </a:solidFill>
                    <a:latin typeface="微软雅黑" panose="020B0503020204020204" pitchFamily="34" charset="-122"/>
                    <a:ea typeface="微软雅黑" panose="020B0503020204020204" pitchFamily="34" charset="-122"/>
                    <a:cs typeface="+mn-ea"/>
                    <a:sym typeface="+mn-lt"/>
                  </a:rPr>
                  <a:t>This section is displayed as a text layout place (theme font is recommended)</a:t>
                </a:r>
              </a:p>
            </p:txBody>
          </p:sp>
        </p:grpSp>
        <p:grpSp>
          <p:nvGrpSpPr>
            <p:cNvPr id="8" name="Group 98"/>
            <p:cNvGrpSpPr/>
            <p:nvPr/>
          </p:nvGrpSpPr>
          <p:grpSpPr>
            <a:xfrm>
              <a:off x="4775248" y="3630858"/>
              <a:ext cx="573645" cy="573795"/>
              <a:chOff x="6356794" y="4841144"/>
              <a:chExt cx="764860" cy="765060"/>
            </a:xfrm>
          </p:grpSpPr>
          <p:sp>
            <p:nvSpPr>
              <p:cNvPr id="49" name="Oval 6"/>
              <p:cNvSpPr/>
              <p:nvPr/>
            </p:nvSpPr>
            <p:spPr bwMode="auto">
              <a:xfrm>
                <a:off x="6356794" y="4841144"/>
                <a:ext cx="764860" cy="76506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50" name="Freeform: Shape 15"/>
              <p:cNvSpPr>
                <a:spLocks/>
              </p:cNvSpPr>
              <p:nvPr/>
            </p:nvSpPr>
            <p:spPr bwMode="auto">
              <a:xfrm>
                <a:off x="6602877" y="5046238"/>
                <a:ext cx="272695" cy="354873"/>
              </a:xfrm>
              <a:custGeom>
                <a:avLst/>
                <a:gdLst>
                  <a:gd name="T0" fmla="*/ 115 w 320"/>
                  <a:gd name="T1" fmla="*/ 62 h 417"/>
                  <a:gd name="T2" fmla="*/ 115 w 320"/>
                  <a:gd name="T3" fmla="*/ 62 h 417"/>
                  <a:gd name="T4" fmla="*/ 62 w 320"/>
                  <a:gd name="T5" fmla="*/ 0 h 417"/>
                  <a:gd name="T6" fmla="*/ 0 w 320"/>
                  <a:gd name="T7" fmla="*/ 62 h 417"/>
                  <a:gd name="T8" fmla="*/ 36 w 320"/>
                  <a:gd name="T9" fmla="*/ 115 h 417"/>
                  <a:gd name="T10" fmla="*/ 36 w 320"/>
                  <a:gd name="T11" fmla="*/ 301 h 417"/>
                  <a:gd name="T12" fmla="*/ 0 w 320"/>
                  <a:gd name="T13" fmla="*/ 354 h 417"/>
                  <a:gd name="T14" fmla="*/ 62 w 320"/>
                  <a:gd name="T15" fmla="*/ 416 h 417"/>
                  <a:gd name="T16" fmla="*/ 115 w 320"/>
                  <a:gd name="T17" fmla="*/ 354 h 417"/>
                  <a:gd name="T18" fmla="*/ 80 w 320"/>
                  <a:gd name="T19" fmla="*/ 301 h 417"/>
                  <a:gd name="T20" fmla="*/ 80 w 320"/>
                  <a:gd name="T21" fmla="*/ 115 h 417"/>
                  <a:gd name="T22" fmla="*/ 115 w 320"/>
                  <a:gd name="T23" fmla="*/ 62 h 417"/>
                  <a:gd name="T24" fmla="*/ 98 w 320"/>
                  <a:gd name="T25" fmla="*/ 354 h 417"/>
                  <a:gd name="T26" fmla="*/ 98 w 320"/>
                  <a:gd name="T27" fmla="*/ 354 h 417"/>
                  <a:gd name="T28" fmla="*/ 62 w 320"/>
                  <a:gd name="T29" fmla="*/ 390 h 417"/>
                  <a:gd name="T30" fmla="*/ 27 w 320"/>
                  <a:gd name="T31" fmla="*/ 354 h 417"/>
                  <a:gd name="T32" fmla="*/ 62 w 320"/>
                  <a:gd name="T33" fmla="*/ 319 h 417"/>
                  <a:gd name="T34" fmla="*/ 98 w 320"/>
                  <a:gd name="T35" fmla="*/ 354 h 417"/>
                  <a:gd name="T36" fmla="*/ 62 w 320"/>
                  <a:gd name="T37" fmla="*/ 88 h 417"/>
                  <a:gd name="T38" fmla="*/ 62 w 320"/>
                  <a:gd name="T39" fmla="*/ 88 h 417"/>
                  <a:gd name="T40" fmla="*/ 27 w 320"/>
                  <a:gd name="T41" fmla="*/ 62 h 417"/>
                  <a:gd name="T42" fmla="*/ 62 w 320"/>
                  <a:gd name="T43" fmla="*/ 27 h 417"/>
                  <a:gd name="T44" fmla="*/ 98 w 320"/>
                  <a:gd name="T45" fmla="*/ 62 h 417"/>
                  <a:gd name="T46" fmla="*/ 62 w 320"/>
                  <a:gd name="T47" fmla="*/ 88 h 417"/>
                  <a:gd name="T48" fmla="*/ 284 w 320"/>
                  <a:gd name="T49" fmla="*/ 301 h 417"/>
                  <a:gd name="T50" fmla="*/ 284 w 320"/>
                  <a:gd name="T51" fmla="*/ 301 h 417"/>
                  <a:gd name="T52" fmla="*/ 284 w 320"/>
                  <a:gd name="T53" fmla="*/ 115 h 417"/>
                  <a:gd name="T54" fmla="*/ 319 w 320"/>
                  <a:gd name="T55" fmla="*/ 62 h 417"/>
                  <a:gd name="T56" fmla="*/ 257 w 320"/>
                  <a:gd name="T57" fmla="*/ 0 h 417"/>
                  <a:gd name="T58" fmla="*/ 195 w 320"/>
                  <a:gd name="T59" fmla="*/ 62 h 417"/>
                  <a:gd name="T60" fmla="*/ 239 w 320"/>
                  <a:gd name="T61" fmla="*/ 115 h 417"/>
                  <a:gd name="T62" fmla="*/ 239 w 320"/>
                  <a:gd name="T63" fmla="*/ 301 h 417"/>
                  <a:gd name="T64" fmla="*/ 195 w 320"/>
                  <a:gd name="T65" fmla="*/ 354 h 417"/>
                  <a:gd name="T66" fmla="*/ 257 w 320"/>
                  <a:gd name="T67" fmla="*/ 416 h 417"/>
                  <a:gd name="T68" fmla="*/ 319 w 320"/>
                  <a:gd name="T69" fmla="*/ 354 h 417"/>
                  <a:gd name="T70" fmla="*/ 284 w 320"/>
                  <a:gd name="T71" fmla="*/ 301 h 417"/>
                  <a:gd name="T72" fmla="*/ 221 w 320"/>
                  <a:gd name="T73" fmla="*/ 62 h 417"/>
                  <a:gd name="T74" fmla="*/ 221 w 320"/>
                  <a:gd name="T75" fmla="*/ 62 h 417"/>
                  <a:gd name="T76" fmla="*/ 257 w 320"/>
                  <a:gd name="T77" fmla="*/ 27 h 417"/>
                  <a:gd name="T78" fmla="*/ 292 w 320"/>
                  <a:gd name="T79" fmla="*/ 62 h 417"/>
                  <a:gd name="T80" fmla="*/ 257 w 320"/>
                  <a:gd name="T81" fmla="*/ 88 h 417"/>
                  <a:gd name="T82" fmla="*/ 221 w 320"/>
                  <a:gd name="T83" fmla="*/ 62 h 417"/>
                  <a:gd name="T84" fmla="*/ 257 w 320"/>
                  <a:gd name="T85" fmla="*/ 390 h 417"/>
                  <a:gd name="T86" fmla="*/ 257 w 320"/>
                  <a:gd name="T87" fmla="*/ 390 h 417"/>
                  <a:gd name="T88" fmla="*/ 221 w 320"/>
                  <a:gd name="T89" fmla="*/ 354 h 417"/>
                  <a:gd name="T90" fmla="*/ 257 w 320"/>
                  <a:gd name="T91" fmla="*/ 319 h 417"/>
                  <a:gd name="T92" fmla="*/ 292 w 320"/>
                  <a:gd name="T93" fmla="*/ 354 h 417"/>
                  <a:gd name="T94" fmla="*/ 257 w 320"/>
                  <a:gd name="T95"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417">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chemeClr val="bg1"/>
              </a:solidFill>
              <a:ln>
                <a:noFill/>
              </a:ln>
              <a:effectLst/>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cap="flat">
                    <a:solidFill>
                      <a:srgbClr val="808080"/>
                    </a:solidFill>
                    <a:bevel/>
                    <a:headEnd/>
                    <a:tailEnd/>
                  </a14:hiddenLine>
                </a:ext>
                <a:ext uri="{AF507438-7753-43e0-B8FC-AC1667EBCBE1}">
                  <a14:hiddenEffects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a:effectLst>
                      <a:outerShdw blurRad="63500" dist="38099" dir="2700000" algn="ctr" rotWithShape="0">
                        <a:srgbClr val="000000">
                          <a:alpha val="74998"/>
                        </a:srgbClr>
                      </a:outerShdw>
                    </a:effectLst>
                  </a14:hiddenEffects>
                </a:ext>
              </a:extLst>
            </p:spPr>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grpSp>
        <p:nvGrpSpPr>
          <p:cNvPr id="62" name="组合 61"/>
          <p:cNvGrpSpPr/>
          <p:nvPr/>
        </p:nvGrpSpPr>
        <p:grpSpPr>
          <a:xfrm>
            <a:off x="6096000" y="2934858"/>
            <a:ext cx="4598775" cy="784151"/>
            <a:chOff x="4775248" y="2934568"/>
            <a:chExt cx="3449081" cy="588113"/>
          </a:xfrm>
        </p:grpSpPr>
        <p:grpSp>
          <p:nvGrpSpPr>
            <p:cNvPr id="7" name="Group 93"/>
            <p:cNvGrpSpPr/>
            <p:nvPr/>
          </p:nvGrpSpPr>
          <p:grpSpPr>
            <a:xfrm>
              <a:off x="5348893" y="2969865"/>
              <a:ext cx="2875436" cy="552816"/>
              <a:chOff x="7150697" y="3913787"/>
              <a:chExt cx="3833915" cy="737088"/>
            </a:xfrm>
          </p:grpSpPr>
          <p:sp>
            <p:nvSpPr>
              <p:cNvPr id="51" name="Rectangle 13"/>
              <p:cNvSpPr/>
              <p:nvPr/>
            </p:nvSpPr>
            <p:spPr>
              <a:xfrm>
                <a:off x="7150697" y="3913787"/>
                <a:ext cx="1529613" cy="372391"/>
              </a:xfrm>
              <a:prstGeom prst="rect">
                <a:avLst/>
              </a:prstGeom>
            </p:spPr>
            <p:txBody>
              <a:bodyPr wrap="none" lIns="146280" tIns="73140" rIns="146280" bIns="73140">
                <a:normAutofit fontScale="77500" lnSpcReduction="20000"/>
              </a:bodyPr>
              <a:lstStyle/>
              <a:p>
                <a:r>
                  <a:rPr lang="zh-CN" altLang="en-US" sz="2267" b="1">
                    <a:solidFill>
                      <a:schemeClr val="bg1">
                        <a:lumMod val="50000"/>
                      </a:schemeClr>
                    </a:solidFill>
                    <a:latin typeface="微软雅黑" panose="020B0503020204020204" pitchFamily="34" charset="-122"/>
                    <a:ea typeface="微软雅黑" panose="020B0503020204020204" pitchFamily="34" charset="-122"/>
                    <a:cs typeface="+mn-ea"/>
                    <a:sym typeface="+mn-lt"/>
                  </a:rPr>
                  <a:t>Title text presets</a:t>
                </a:r>
              </a:p>
            </p:txBody>
          </p:sp>
          <p:sp>
            <p:nvSpPr>
              <p:cNvPr id="52" name="TextBox 14"/>
              <p:cNvSpPr txBox="1"/>
              <p:nvPr/>
            </p:nvSpPr>
            <p:spPr>
              <a:xfrm>
                <a:off x="7150697" y="4286178"/>
                <a:ext cx="3833915" cy="364697"/>
              </a:xfrm>
              <a:prstGeom prst="rect">
                <a:avLst/>
              </a:prstGeom>
              <a:noFill/>
            </p:spPr>
            <p:txBody>
              <a:bodyPr wrap="square" lIns="146280" tIns="73140" rIns="146280" bIns="73140">
                <a:normAutofit fontScale="47500" lnSpcReduction="20000"/>
              </a:bodyPr>
              <a:lstStyle/>
              <a:p>
                <a:pPr>
                  <a:lnSpc>
                    <a:spcPct val="120000"/>
                  </a:lnSpc>
                </a:pPr>
                <a:r>
                  <a:rPr lang="zh-CN" altLang="en-US" sz="1467">
                    <a:solidFill>
                      <a:schemeClr val="bg1">
                        <a:lumMod val="50000"/>
                      </a:schemeClr>
                    </a:solidFill>
                    <a:latin typeface="微软雅黑" panose="020B0503020204020204" pitchFamily="34" charset="-122"/>
                    <a:ea typeface="微软雅黑" panose="020B0503020204020204" pitchFamily="34" charset="-122"/>
                    <a:cs typeface="+mn-ea"/>
                    <a:sym typeface="+mn-lt"/>
                  </a:rPr>
                  <a:t>This section is displayed as a text layout place (theme font is recommended)</a:t>
                </a:r>
              </a:p>
            </p:txBody>
          </p:sp>
        </p:grpSp>
        <p:grpSp>
          <p:nvGrpSpPr>
            <p:cNvPr id="9" name="Group 97"/>
            <p:cNvGrpSpPr/>
            <p:nvPr/>
          </p:nvGrpSpPr>
          <p:grpSpPr>
            <a:xfrm>
              <a:off x="4775248" y="2934568"/>
              <a:ext cx="573645" cy="573795"/>
              <a:chOff x="6377202" y="3940454"/>
              <a:chExt cx="764860" cy="765060"/>
            </a:xfrm>
          </p:grpSpPr>
          <p:sp>
            <p:nvSpPr>
              <p:cNvPr id="47" name="Oval 8"/>
              <p:cNvSpPr/>
              <p:nvPr/>
            </p:nvSpPr>
            <p:spPr bwMode="auto">
              <a:xfrm>
                <a:off x="6377202" y="3940454"/>
                <a:ext cx="764860" cy="76506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8" name="Freeform: Shape 16"/>
              <p:cNvSpPr>
                <a:spLocks/>
              </p:cNvSpPr>
              <p:nvPr/>
            </p:nvSpPr>
            <p:spPr bwMode="auto">
              <a:xfrm>
                <a:off x="6580378" y="4152265"/>
                <a:ext cx="358509" cy="341439"/>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chemeClr val="bg1"/>
              </a:solidFill>
              <a:ln>
                <a:noFill/>
              </a:ln>
              <a:effectLst/>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cap="flat">
                    <a:solidFill>
                      <a:srgbClr val="808080"/>
                    </a:solidFill>
                    <a:bevel/>
                    <a:headEnd/>
                    <a:tailEnd/>
                  </a14:hiddenLine>
                </a:ext>
                <a:ext uri="{AF507438-7753-43e0-B8FC-AC1667EBCBE1}">
                  <a14:hiddenEffects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a:effectLst>
                      <a:outerShdw blurRad="63500" dist="38099" dir="2700000" algn="ctr" rotWithShape="0">
                        <a:srgbClr val="000000">
                          <a:alpha val="74998"/>
                        </a:srgbClr>
                      </a:outerShdw>
                    </a:effectLst>
                  </a14:hiddenEffects>
                </a:ext>
              </a:extLst>
            </p:spPr>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grpSp>
        <p:nvGrpSpPr>
          <p:cNvPr id="60" name="组合 59"/>
          <p:cNvGrpSpPr/>
          <p:nvPr/>
        </p:nvGrpSpPr>
        <p:grpSpPr>
          <a:xfrm>
            <a:off x="6096000" y="1078088"/>
            <a:ext cx="4598775" cy="768032"/>
            <a:chOff x="4775248" y="1541991"/>
            <a:chExt cx="3449081" cy="576024"/>
          </a:xfrm>
        </p:grpSpPr>
        <p:grpSp>
          <p:nvGrpSpPr>
            <p:cNvPr id="5" name="Group 1"/>
            <p:cNvGrpSpPr/>
            <p:nvPr/>
          </p:nvGrpSpPr>
          <p:grpSpPr>
            <a:xfrm>
              <a:off x="5348893" y="1565199"/>
              <a:ext cx="2875436" cy="552816"/>
              <a:chOff x="7150697" y="2166020"/>
              <a:chExt cx="3833915" cy="737088"/>
            </a:xfrm>
          </p:grpSpPr>
          <p:sp>
            <p:nvSpPr>
              <p:cNvPr id="55" name="Rectangle 9"/>
              <p:cNvSpPr/>
              <p:nvPr/>
            </p:nvSpPr>
            <p:spPr>
              <a:xfrm>
                <a:off x="7150697" y="2166020"/>
                <a:ext cx="1529613" cy="372391"/>
              </a:xfrm>
              <a:prstGeom prst="rect">
                <a:avLst/>
              </a:prstGeom>
            </p:spPr>
            <p:txBody>
              <a:bodyPr wrap="none" lIns="146280" tIns="73140" rIns="146280" bIns="73140">
                <a:normAutofit fontScale="77500" lnSpcReduction="20000"/>
              </a:bodyPr>
              <a:lstStyle/>
              <a:p>
                <a:r>
                  <a:rPr lang="zh-CN" altLang="en-US" sz="2267" b="1">
                    <a:solidFill>
                      <a:schemeClr val="bg1">
                        <a:lumMod val="50000"/>
                      </a:schemeClr>
                    </a:solidFill>
                    <a:latin typeface="微软雅黑" panose="020B0503020204020204" pitchFamily="34" charset="-122"/>
                    <a:ea typeface="微软雅黑" panose="020B0503020204020204" pitchFamily="34" charset="-122"/>
                    <a:cs typeface="+mn-ea"/>
                    <a:sym typeface="+mn-lt"/>
                  </a:rPr>
                  <a:t>Title text presets</a:t>
                </a:r>
              </a:p>
            </p:txBody>
          </p:sp>
          <p:sp>
            <p:nvSpPr>
              <p:cNvPr id="56" name="TextBox 10"/>
              <p:cNvSpPr txBox="1"/>
              <p:nvPr/>
            </p:nvSpPr>
            <p:spPr>
              <a:xfrm>
                <a:off x="7150697" y="2538411"/>
                <a:ext cx="3833915" cy="364697"/>
              </a:xfrm>
              <a:prstGeom prst="rect">
                <a:avLst/>
              </a:prstGeom>
              <a:noFill/>
            </p:spPr>
            <p:txBody>
              <a:bodyPr wrap="square" lIns="146280" tIns="73140" rIns="146280" bIns="73140">
                <a:normAutofit fontScale="47500" lnSpcReduction="20000"/>
              </a:bodyPr>
              <a:lstStyle/>
              <a:p>
                <a:pPr>
                  <a:lnSpc>
                    <a:spcPct val="120000"/>
                  </a:lnSpc>
                </a:pPr>
                <a:r>
                  <a:rPr lang="zh-CN" altLang="en-US" sz="1467">
                    <a:solidFill>
                      <a:schemeClr val="bg1">
                        <a:lumMod val="50000"/>
                      </a:schemeClr>
                    </a:solidFill>
                    <a:latin typeface="微软雅黑" panose="020B0503020204020204" pitchFamily="34" charset="-122"/>
                    <a:ea typeface="微软雅黑" panose="020B0503020204020204" pitchFamily="34" charset="-122"/>
                    <a:cs typeface="+mn-ea"/>
                    <a:sym typeface="+mn-lt"/>
                  </a:rPr>
                  <a:t>This section is displayed as a text layout place (theme font is recommended)</a:t>
                </a:r>
              </a:p>
            </p:txBody>
          </p:sp>
        </p:grpSp>
        <p:grpSp>
          <p:nvGrpSpPr>
            <p:cNvPr id="10" name="Group 95"/>
            <p:cNvGrpSpPr/>
            <p:nvPr/>
          </p:nvGrpSpPr>
          <p:grpSpPr>
            <a:xfrm>
              <a:off x="4775248" y="1541991"/>
              <a:ext cx="573645" cy="573795"/>
              <a:chOff x="6373382" y="2169288"/>
              <a:chExt cx="764860" cy="765060"/>
            </a:xfrm>
          </p:grpSpPr>
          <p:sp>
            <p:nvSpPr>
              <p:cNvPr id="45" name="Oval 3"/>
              <p:cNvSpPr/>
              <p:nvPr/>
            </p:nvSpPr>
            <p:spPr bwMode="auto">
              <a:xfrm>
                <a:off x="6373382" y="2169288"/>
                <a:ext cx="764860" cy="765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6" name="Freeform: Shape 17"/>
              <p:cNvSpPr>
                <a:spLocks/>
              </p:cNvSpPr>
              <p:nvPr/>
            </p:nvSpPr>
            <p:spPr bwMode="auto">
              <a:xfrm>
                <a:off x="6548708" y="2385035"/>
                <a:ext cx="414209" cy="333566"/>
              </a:xfrm>
              <a:custGeom>
                <a:avLst/>
                <a:gdLst>
                  <a:gd name="T0" fmla="*/ 169 w 497"/>
                  <a:gd name="T1" fmla="*/ 196 h 400"/>
                  <a:gd name="T2" fmla="*/ 169 w 497"/>
                  <a:gd name="T3" fmla="*/ 196 h 400"/>
                  <a:gd name="T4" fmla="*/ 248 w 497"/>
                  <a:gd name="T5" fmla="*/ 275 h 400"/>
                  <a:gd name="T6" fmla="*/ 328 w 497"/>
                  <a:gd name="T7" fmla="*/ 196 h 400"/>
                  <a:gd name="T8" fmla="*/ 248 w 497"/>
                  <a:gd name="T9" fmla="*/ 116 h 400"/>
                  <a:gd name="T10" fmla="*/ 169 w 497"/>
                  <a:gd name="T11" fmla="*/ 196 h 400"/>
                  <a:gd name="T12" fmla="*/ 116 w 497"/>
                  <a:gd name="T13" fmla="*/ 169 h 400"/>
                  <a:gd name="T14" fmla="*/ 116 w 497"/>
                  <a:gd name="T15" fmla="*/ 169 h 400"/>
                  <a:gd name="T16" fmla="*/ 248 w 497"/>
                  <a:gd name="T17" fmla="*/ 63 h 400"/>
                  <a:gd name="T18" fmla="*/ 345 w 497"/>
                  <a:gd name="T19" fmla="*/ 98 h 400"/>
                  <a:gd name="T20" fmla="*/ 390 w 497"/>
                  <a:gd name="T21" fmla="*/ 98 h 400"/>
                  <a:gd name="T22" fmla="*/ 390 w 497"/>
                  <a:gd name="T23" fmla="*/ 54 h 400"/>
                  <a:gd name="T24" fmla="*/ 248 w 497"/>
                  <a:gd name="T25" fmla="*/ 0 h 400"/>
                  <a:gd name="T26" fmla="*/ 62 w 497"/>
                  <a:gd name="T27" fmla="*/ 143 h 400"/>
                  <a:gd name="T28" fmla="*/ 0 w 497"/>
                  <a:gd name="T29" fmla="*/ 143 h 400"/>
                  <a:gd name="T30" fmla="*/ 0 w 497"/>
                  <a:gd name="T31" fmla="*/ 196 h 400"/>
                  <a:gd name="T32" fmla="*/ 80 w 497"/>
                  <a:gd name="T33" fmla="*/ 196 h 400"/>
                  <a:gd name="T34" fmla="*/ 116 w 497"/>
                  <a:gd name="T35" fmla="*/ 169 h 400"/>
                  <a:gd name="T36" fmla="*/ 416 w 497"/>
                  <a:gd name="T37" fmla="*/ 196 h 400"/>
                  <a:gd name="T38" fmla="*/ 416 w 497"/>
                  <a:gd name="T39" fmla="*/ 196 h 400"/>
                  <a:gd name="T40" fmla="*/ 381 w 497"/>
                  <a:gd name="T41" fmla="*/ 231 h 400"/>
                  <a:gd name="T42" fmla="*/ 248 w 497"/>
                  <a:gd name="T43" fmla="*/ 337 h 400"/>
                  <a:gd name="T44" fmla="*/ 151 w 497"/>
                  <a:gd name="T45" fmla="*/ 293 h 400"/>
                  <a:gd name="T46" fmla="*/ 107 w 497"/>
                  <a:gd name="T47" fmla="*/ 293 h 400"/>
                  <a:gd name="T48" fmla="*/ 107 w 497"/>
                  <a:gd name="T49" fmla="*/ 337 h 400"/>
                  <a:gd name="T50" fmla="*/ 248 w 497"/>
                  <a:gd name="T51" fmla="*/ 399 h 400"/>
                  <a:gd name="T52" fmla="*/ 435 w 497"/>
                  <a:gd name="T53" fmla="*/ 257 h 400"/>
                  <a:gd name="T54" fmla="*/ 496 w 497"/>
                  <a:gd name="T55" fmla="*/ 257 h 400"/>
                  <a:gd name="T56" fmla="*/ 496 w 497"/>
                  <a:gd name="T57" fmla="*/ 196 h 400"/>
                  <a:gd name="T58" fmla="*/ 416 w 497"/>
                  <a:gd name="T59"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chemeClr val="bg1"/>
              </a:solidFill>
              <a:ln>
                <a:noFill/>
              </a:ln>
              <a:effectLst/>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cap="flat">
                    <a:solidFill>
                      <a:srgbClr val="808080"/>
                    </a:solidFill>
                    <a:bevel/>
                    <a:headEnd/>
                    <a:tailEnd/>
                  </a14:hiddenLine>
                </a:ext>
                <a:ext uri="{AF507438-7753-43e0-B8FC-AC1667EBCBE1}">
                  <a14:hiddenEffects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a:effectLst>
                      <a:outerShdw blurRad="63500" dist="38099" dir="2700000" algn="ctr" rotWithShape="0">
                        <a:srgbClr val="000000">
                          <a:alpha val="74998"/>
                        </a:srgbClr>
                      </a:outerShdw>
                    </a:effectLst>
                  </a14:hiddenEffects>
                </a:ext>
              </a:extLst>
            </p:spPr>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grpSp>
        <p:nvGrpSpPr>
          <p:cNvPr id="61" name="组合 60"/>
          <p:cNvGrpSpPr/>
          <p:nvPr/>
        </p:nvGrpSpPr>
        <p:grpSpPr>
          <a:xfrm>
            <a:off x="6096000" y="2006473"/>
            <a:ext cx="4598775" cy="776092"/>
            <a:chOff x="4775248" y="2238279"/>
            <a:chExt cx="3449081" cy="582069"/>
          </a:xfrm>
        </p:grpSpPr>
        <p:grpSp>
          <p:nvGrpSpPr>
            <p:cNvPr id="6" name="Group 92"/>
            <p:cNvGrpSpPr/>
            <p:nvPr/>
          </p:nvGrpSpPr>
          <p:grpSpPr>
            <a:xfrm>
              <a:off x="5348893" y="2267532"/>
              <a:ext cx="2875436" cy="552816"/>
              <a:chOff x="7150697" y="3043003"/>
              <a:chExt cx="3833915" cy="737088"/>
            </a:xfrm>
          </p:grpSpPr>
          <p:sp>
            <p:nvSpPr>
              <p:cNvPr id="53" name="Rectangle 11"/>
              <p:cNvSpPr/>
              <p:nvPr/>
            </p:nvSpPr>
            <p:spPr>
              <a:xfrm>
                <a:off x="7150697" y="3043003"/>
                <a:ext cx="1529613" cy="372391"/>
              </a:xfrm>
              <a:prstGeom prst="rect">
                <a:avLst/>
              </a:prstGeom>
            </p:spPr>
            <p:txBody>
              <a:bodyPr wrap="none" lIns="146280" tIns="73140" rIns="146280" bIns="73140">
                <a:normAutofit fontScale="77500" lnSpcReduction="20000"/>
              </a:bodyPr>
              <a:lstStyle/>
              <a:p>
                <a:r>
                  <a:rPr lang="zh-CN" altLang="en-US" sz="2267" b="1">
                    <a:solidFill>
                      <a:schemeClr val="bg1">
                        <a:lumMod val="50000"/>
                      </a:schemeClr>
                    </a:solidFill>
                    <a:latin typeface="微软雅黑" panose="020B0503020204020204" pitchFamily="34" charset="-122"/>
                    <a:ea typeface="微软雅黑" panose="020B0503020204020204" pitchFamily="34" charset="-122"/>
                    <a:cs typeface="+mn-ea"/>
                    <a:sym typeface="+mn-lt"/>
                  </a:rPr>
                  <a:t>Title text presets</a:t>
                </a:r>
              </a:p>
            </p:txBody>
          </p:sp>
          <p:sp>
            <p:nvSpPr>
              <p:cNvPr id="54" name="TextBox 12"/>
              <p:cNvSpPr txBox="1"/>
              <p:nvPr/>
            </p:nvSpPr>
            <p:spPr>
              <a:xfrm>
                <a:off x="7150697" y="3415394"/>
                <a:ext cx="3833915" cy="364697"/>
              </a:xfrm>
              <a:prstGeom prst="rect">
                <a:avLst/>
              </a:prstGeom>
              <a:noFill/>
            </p:spPr>
            <p:txBody>
              <a:bodyPr wrap="square" lIns="146280" tIns="73140" rIns="146280" bIns="73140">
                <a:normAutofit fontScale="47500" lnSpcReduction="20000"/>
              </a:bodyPr>
              <a:lstStyle/>
              <a:p>
                <a:pPr>
                  <a:lnSpc>
                    <a:spcPct val="120000"/>
                  </a:lnSpc>
                </a:pPr>
                <a:r>
                  <a:rPr lang="zh-CN" altLang="en-US" sz="1467">
                    <a:solidFill>
                      <a:schemeClr val="bg1">
                        <a:lumMod val="50000"/>
                      </a:schemeClr>
                    </a:solidFill>
                    <a:latin typeface="微软雅黑" panose="020B0503020204020204" pitchFamily="34" charset="-122"/>
                    <a:ea typeface="微软雅黑" panose="020B0503020204020204" pitchFamily="34" charset="-122"/>
                    <a:cs typeface="+mn-ea"/>
                    <a:sym typeface="+mn-lt"/>
                  </a:rPr>
                  <a:t>This section is displayed as a text layout place (theme font is recommended)</a:t>
                </a:r>
              </a:p>
            </p:txBody>
          </p:sp>
        </p:grpSp>
        <p:grpSp>
          <p:nvGrpSpPr>
            <p:cNvPr id="11" name="Group 96"/>
            <p:cNvGrpSpPr/>
            <p:nvPr/>
          </p:nvGrpSpPr>
          <p:grpSpPr>
            <a:xfrm>
              <a:off x="4775248" y="2238279"/>
              <a:ext cx="573645" cy="573795"/>
              <a:chOff x="6377202" y="3049115"/>
              <a:chExt cx="764860" cy="765060"/>
            </a:xfrm>
          </p:grpSpPr>
          <p:sp>
            <p:nvSpPr>
              <p:cNvPr id="43" name="Oval 7"/>
              <p:cNvSpPr/>
              <p:nvPr/>
            </p:nvSpPr>
            <p:spPr bwMode="auto">
              <a:xfrm>
                <a:off x="6377202" y="3049115"/>
                <a:ext cx="764860" cy="76506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4" name="Freeform: Shape 18"/>
              <p:cNvSpPr>
                <a:spLocks/>
              </p:cNvSpPr>
              <p:nvPr/>
            </p:nvSpPr>
            <p:spPr bwMode="auto">
              <a:xfrm>
                <a:off x="6593915" y="3298192"/>
                <a:ext cx="331434" cy="266907"/>
              </a:xfrm>
              <a:custGeom>
                <a:avLst/>
                <a:gdLst>
                  <a:gd name="T0" fmla="*/ 443 w 497"/>
                  <a:gd name="T1" fmla="*/ 0 h 400"/>
                  <a:gd name="T2" fmla="*/ 443 w 497"/>
                  <a:gd name="T3" fmla="*/ 0 h 400"/>
                  <a:gd name="T4" fmla="*/ 53 w 497"/>
                  <a:gd name="T5" fmla="*/ 0 h 400"/>
                  <a:gd name="T6" fmla="*/ 0 w 497"/>
                  <a:gd name="T7" fmla="*/ 44 h 400"/>
                  <a:gd name="T8" fmla="*/ 0 w 497"/>
                  <a:gd name="T9" fmla="*/ 346 h 400"/>
                  <a:gd name="T10" fmla="*/ 53 w 497"/>
                  <a:gd name="T11" fmla="*/ 399 h 400"/>
                  <a:gd name="T12" fmla="*/ 443 w 497"/>
                  <a:gd name="T13" fmla="*/ 399 h 400"/>
                  <a:gd name="T14" fmla="*/ 496 w 497"/>
                  <a:gd name="T15" fmla="*/ 346 h 400"/>
                  <a:gd name="T16" fmla="*/ 496 w 497"/>
                  <a:gd name="T17" fmla="*/ 44 h 400"/>
                  <a:gd name="T18" fmla="*/ 443 w 497"/>
                  <a:gd name="T19" fmla="*/ 0 h 400"/>
                  <a:gd name="T20" fmla="*/ 443 w 497"/>
                  <a:gd name="T21" fmla="*/ 346 h 400"/>
                  <a:gd name="T22" fmla="*/ 443 w 497"/>
                  <a:gd name="T23" fmla="*/ 346 h 400"/>
                  <a:gd name="T24" fmla="*/ 53 w 497"/>
                  <a:gd name="T25" fmla="*/ 346 h 400"/>
                  <a:gd name="T26" fmla="*/ 53 w 497"/>
                  <a:gd name="T27" fmla="*/ 44 h 400"/>
                  <a:gd name="T28" fmla="*/ 443 w 497"/>
                  <a:gd name="T29" fmla="*/ 44 h 400"/>
                  <a:gd name="T30" fmla="*/ 443 w 497"/>
                  <a:gd name="T31" fmla="*/ 346 h 400"/>
                  <a:gd name="T32" fmla="*/ 222 w 497"/>
                  <a:gd name="T33" fmla="*/ 249 h 400"/>
                  <a:gd name="T34" fmla="*/ 222 w 497"/>
                  <a:gd name="T35" fmla="*/ 249 h 400"/>
                  <a:gd name="T36" fmla="*/ 97 w 497"/>
                  <a:gd name="T37" fmla="*/ 249 h 400"/>
                  <a:gd name="T38" fmla="*/ 97 w 497"/>
                  <a:gd name="T39" fmla="*/ 293 h 400"/>
                  <a:gd name="T40" fmla="*/ 222 w 497"/>
                  <a:gd name="T41" fmla="*/ 293 h 400"/>
                  <a:gd name="T42" fmla="*/ 222 w 497"/>
                  <a:gd name="T43" fmla="*/ 249 h 400"/>
                  <a:gd name="T44" fmla="*/ 222 w 497"/>
                  <a:gd name="T45" fmla="*/ 178 h 400"/>
                  <a:gd name="T46" fmla="*/ 222 w 497"/>
                  <a:gd name="T47" fmla="*/ 178 h 400"/>
                  <a:gd name="T48" fmla="*/ 97 w 497"/>
                  <a:gd name="T49" fmla="*/ 178 h 400"/>
                  <a:gd name="T50" fmla="*/ 97 w 497"/>
                  <a:gd name="T51" fmla="*/ 222 h 400"/>
                  <a:gd name="T52" fmla="*/ 222 w 497"/>
                  <a:gd name="T53" fmla="*/ 222 h 400"/>
                  <a:gd name="T54" fmla="*/ 222 w 497"/>
                  <a:gd name="T55" fmla="*/ 178 h 400"/>
                  <a:gd name="T56" fmla="*/ 222 w 497"/>
                  <a:gd name="T57" fmla="*/ 98 h 400"/>
                  <a:gd name="T58" fmla="*/ 222 w 497"/>
                  <a:gd name="T59" fmla="*/ 98 h 400"/>
                  <a:gd name="T60" fmla="*/ 97 w 497"/>
                  <a:gd name="T61" fmla="*/ 98 h 400"/>
                  <a:gd name="T62" fmla="*/ 97 w 497"/>
                  <a:gd name="T63" fmla="*/ 143 h 400"/>
                  <a:gd name="T64" fmla="*/ 222 w 497"/>
                  <a:gd name="T65" fmla="*/ 143 h 400"/>
                  <a:gd name="T66" fmla="*/ 222 w 497"/>
                  <a:gd name="T67" fmla="*/ 98 h 400"/>
                  <a:gd name="T68" fmla="*/ 389 w 497"/>
                  <a:gd name="T69" fmla="*/ 257 h 400"/>
                  <a:gd name="T70" fmla="*/ 389 w 497"/>
                  <a:gd name="T71" fmla="*/ 257 h 400"/>
                  <a:gd name="T72" fmla="*/ 354 w 497"/>
                  <a:gd name="T73" fmla="*/ 231 h 400"/>
                  <a:gd name="T74" fmla="*/ 381 w 497"/>
                  <a:gd name="T75" fmla="*/ 151 h 400"/>
                  <a:gd name="T76" fmla="*/ 336 w 497"/>
                  <a:gd name="T77" fmla="*/ 98 h 400"/>
                  <a:gd name="T78" fmla="*/ 292 w 497"/>
                  <a:gd name="T79" fmla="*/ 151 h 400"/>
                  <a:gd name="T80" fmla="*/ 319 w 497"/>
                  <a:gd name="T81" fmla="*/ 231 h 400"/>
                  <a:gd name="T82" fmla="*/ 275 w 497"/>
                  <a:gd name="T83" fmla="*/ 257 h 400"/>
                  <a:gd name="T84" fmla="*/ 275 w 497"/>
                  <a:gd name="T85" fmla="*/ 293 h 400"/>
                  <a:gd name="T86" fmla="*/ 398 w 497"/>
                  <a:gd name="T87" fmla="*/ 293 h 400"/>
                  <a:gd name="T88" fmla="*/ 389 w 497"/>
                  <a:gd name="T89" fmla="*/ 25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00">
                    <a:moveTo>
                      <a:pt x="443" y="0"/>
                    </a:moveTo>
                    <a:lnTo>
                      <a:pt x="443" y="0"/>
                    </a:lnTo>
                    <a:cubicBezTo>
                      <a:pt x="53" y="0"/>
                      <a:pt x="53" y="0"/>
                      <a:pt x="53" y="0"/>
                    </a:cubicBezTo>
                    <a:cubicBezTo>
                      <a:pt x="17" y="0"/>
                      <a:pt x="0" y="18"/>
                      <a:pt x="0" y="44"/>
                    </a:cubicBezTo>
                    <a:cubicBezTo>
                      <a:pt x="0" y="346"/>
                      <a:pt x="0" y="346"/>
                      <a:pt x="0" y="346"/>
                    </a:cubicBezTo>
                    <a:cubicBezTo>
                      <a:pt x="0" y="373"/>
                      <a:pt x="17" y="399"/>
                      <a:pt x="53" y="399"/>
                    </a:cubicBezTo>
                    <a:cubicBezTo>
                      <a:pt x="443" y="399"/>
                      <a:pt x="443" y="399"/>
                      <a:pt x="443" y="399"/>
                    </a:cubicBezTo>
                    <a:cubicBezTo>
                      <a:pt x="470" y="399"/>
                      <a:pt x="496" y="373"/>
                      <a:pt x="496" y="346"/>
                    </a:cubicBezTo>
                    <a:cubicBezTo>
                      <a:pt x="496" y="44"/>
                      <a:pt x="496" y="44"/>
                      <a:pt x="496" y="44"/>
                    </a:cubicBezTo>
                    <a:cubicBezTo>
                      <a:pt x="496" y="18"/>
                      <a:pt x="470" y="0"/>
                      <a:pt x="443" y="0"/>
                    </a:cubicBezTo>
                    <a:close/>
                    <a:moveTo>
                      <a:pt x="443" y="346"/>
                    </a:moveTo>
                    <a:lnTo>
                      <a:pt x="443" y="346"/>
                    </a:lnTo>
                    <a:cubicBezTo>
                      <a:pt x="53" y="346"/>
                      <a:pt x="53" y="346"/>
                      <a:pt x="53" y="346"/>
                    </a:cubicBezTo>
                    <a:cubicBezTo>
                      <a:pt x="53" y="44"/>
                      <a:pt x="53" y="44"/>
                      <a:pt x="53" y="44"/>
                    </a:cubicBezTo>
                    <a:cubicBezTo>
                      <a:pt x="443" y="44"/>
                      <a:pt x="443" y="44"/>
                      <a:pt x="443" y="44"/>
                    </a:cubicBezTo>
                    <a:lnTo>
                      <a:pt x="443" y="346"/>
                    </a:lnTo>
                    <a:close/>
                    <a:moveTo>
                      <a:pt x="222" y="249"/>
                    </a:moveTo>
                    <a:lnTo>
                      <a:pt x="222" y="249"/>
                    </a:lnTo>
                    <a:cubicBezTo>
                      <a:pt x="97" y="249"/>
                      <a:pt x="97" y="249"/>
                      <a:pt x="97" y="249"/>
                    </a:cubicBezTo>
                    <a:cubicBezTo>
                      <a:pt x="97" y="293"/>
                      <a:pt x="97" y="293"/>
                      <a:pt x="97" y="293"/>
                    </a:cubicBezTo>
                    <a:cubicBezTo>
                      <a:pt x="222" y="293"/>
                      <a:pt x="222" y="293"/>
                      <a:pt x="222" y="293"/>
                    </a:cubicBezTo>
                    <a:lnTo>
                      <a:pt x="222" y="249"/>
                    </a:lnTo>
                    <a:close/>
                    <a:moveTo>
                      <a:pt x="222" y="178"/>
                    </a:moveTo>
                    <a:lnTo>
                      <a:pt x="222" y="178"/>
                    </a:lnTo>
                    <a:cubicBezTo>
                      <a:pt x="97" y="178"/>
                      <a:pt x="97" y="178"/>
                      <a:pt x="97" y="178"/>
                    </a:cubicBezTo>
                    <a:cubicBezTo>
                      <a:pt x="97" y="222"/>
                      <a:pt x="97" y="222"/>
                      <a:pt x="97" y="222"/>
                    </a:cubicBezTo>
                    <a:cubicBezTo>
                      <a:pt x="222" y="222"/>
                      <a:pt x="222" y="222"/>
                      <a:pt x="222" y="222"/>
                    </a:cubicBezTo>
                    <a:lnTo>
                      <a:pt x="222" y="178"/>
                    </a:lnTo>
                    <a:close/>
                    <a:moveTo>
                      <a:pt x="222" y="98"/>
                    </a:moveTo>
                    <a:lnTo>
                      <a:pt x="222" y="98"/>
                    </a:lnTo>
                    <a:cubicBezTo>
                      <a:pt x="97" y="98"/>
                      <a:pt x="97" y="98"/>
                      <a:pt x="97" y="98"/>
                    </a:cubicBezTo>
                    <a:cubicBezTo>
                      <a:pt x="97" y="143"/>
                      <a:pt x="97" y="143"/>
                      <a:pt x="97" y="143"/>
                    </a:cubicBezTo>
                    <a:cubicBezTo>
                      <a:pt x="222" y="143"/>
                      <a:pt x="222" y="143"/>
                      <a:pt x="222" y="143"/>
                    </a:cubicBezTo>
                    <a:lnTo>
                      <a:pt x="222" y="98"/>
                    </a:lnTo>
                    <a:close/>
                    <a:moveTo>
                      <a:pt x="389" y="257"/>
                    </a:moveTo>
                    <a:lnTo>
                      <a:pt x="389" y="257"/>
                    </a:lnTo>
                    <a:cubicBezTo>
                      <a:pt x="389" y="257"/>
                      <a:pt x="354" y="249"/>
                      <a:pt x="354" y="231"/>
                    </a:cubicBezTo>
                    <a:cubicBezTo>
                      <a:pt x="354" y="204"/>
                      <a:pt x="381" y="196"/>
                      <a:pt x="381" y="151"/>
                    </a:cubicBezTo>
                    <a:cubicBezTo>
                      <a:pt x="381" y="125"/>
                      <a:pt x="372" y="98"/>
                      <a:pt x="336" y="98"/>
                    </a:cubicBezTo>
                    <a:cubicBezTo>
                      <a:pt x="301" y="98"/>
                      <a:pt x="292" y="125"/>
                      <a:pt x="292" y="151"/>
                    </a:cubicBezTo>
                    <a:cubicBezTo>
                      <a:pt x="292" y="196"/>
                      <a:pt x="319" y="204"/>
                      <a:pt x="319" y="231"/>
                    </a:cubicBezTo>
                    <a:cubicBezTo>
                      <a:pt x="319" y="249"/>
                      <a:pt x="275" y="257"/>
                      <a:pt x="275" y="257"/>
                    </a:cubicBezTo>
                    <a:lnTo>
                      <a:pt x="275" y="293"/>
                    </a:lnTo>
                    <a:cubicBezTo>
                      <a:pt x="398" y="293"/>
                      <a:pt x="398" y="293"/>
                      <a:pt x="398" y="293"/>
                    </a:cubicBezTo>
                    <a:cubicBezTo>
                      <a:pt x="398" y="293"/>
                      <a:pt x="398" y="257"/>
                      <a:pt x="389" y="257"/>
                    </a:cubicBezTo>
                    <a:close/>
                  </a:path>
                </a:pathLst>
              </a:custGeom>
              <a:solidFill>
                <a:schemeClr val="bg1"/>
              </a:solidFill>
              <a:ln>
                <a:noFill/>
              </a:ln>
              <a:effectLst/>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cap="flat">
                    <a:solidFill>
                      <a:srgbClr val="808080"/>
                    </a:solidFill>
                    <a:bevel/>
                    <a:headEnd/>
                    <a:tailEnd/>
                  </a14:hiddenLine>
                </a:ext>
                <a:ext uri="{AF507438-7753-43e0-B8FC-AC1667EBCBE1}">
                  <a14:hiddenEffects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a:effectLst>
                      <a:outerShdw blurRad="63500" dist="38099" dir="2700000" algn="ctr" rotWithShape="0">
                        <a:srgbClr val="000000">
                          <a:alpha val="74998"/>
                        </a:srgbClr>
                      </a:outerShdw>
                    </a:effectLst>
                  </a14:hiddenEffects>
                </a:ext>
              </a:extLst>
            </p:spPr>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grpSp>
        <p:nvGrpSpPr>
          <p:cNvPr id="59" name="组合 58"/>
          <p:cNvGrpSpPr/>
          <p:nvPr/>
        </p:nvGrpSpPr>
        <p:grpSpPr>
          <a:xfrm>
            <a:off x="1190993" y="744887"/>
            <a:ext cx="3955653" cy="3959163"/>
            <a:chOff x="1096493" y="1292090"/>
            <a:chExt cx="2966740" cy="2969372"/>
          </a:xfrm>
        </p:grpSpPr>
        <p:grpSp>
          <p:nvGrpSpPr>
            <p:cNvPr id="12" name="Group 60"/>
            <p:cNvGrpSpPr/>
            <p:nvPr/>
          </p:nvGrpSpPr>
          <p:grpSpPr>
            <a:xfrm>
              <a:off x="1946950" y="1486875"/>
              <a:ext cx="2116283" cy="2774587"/>
              <a:chOff x="12795250" y="366713"/>
              <a:chExt cx="2738438" cy="3589337"/>
            </a:xfrm>
          </p:grpSpPr>
          <p:sp>
            <p:nvSpPr>
              <p:cNvPr id="23" name="Freeform: Shape 61"/>
              <p:cNvSpPr>
                <a:spLocks/>
              </p:cNvSpPr>
              <p:nvPr/>
            </p:nvSpPr>
            <p:spPr bwMode="auto">
              <a:xfrm>
                <a:off x="12795250" y="561975"/>
                <a:ext cx="2687638" cy="3394075"/>
              </a:xfrm>
              <a:custGeom>
                <a:avLst/>
                <a:gdLst>
                  <a:gd name="T0" fmla="*/ 9 w 424"/>
                  <a:gd name="T1" fmla="*/ 0 h 536"/>
                  <a:gd name="T2" fmla="*/ 0 w 424"/>
                  <a:gd name="T3" fmla="*/ 25 h 536"/>
                  <a:gd name="T4" fmla="*/ 0 w 424"/>
                  <a:gd name="T5" fmla="*/ 497 h 536"/>
                  <a:gd name="T6" fmla="*/ 39 w 424"/>
                  <a:gd name="T7" fmla="*/ 536 h 536"/>
                  <a:gd name="T8" fmla="*/ 391 w 424"/>
                  <a:gd name="T9" fmla="*/ 536 h 536"/>
                  <a:gd name="T10" fmla="*/ 424 w 424"/>
                  <a:gd name="T11" fmla="*/ 519 h 536"/>
                  <a:gd name="T12" fmla="*/ 393 w 424"/>
                  <a:gd name="T13" fmla="*/ 534 h 536"/>
                  <a:gd name="T14" fmla="*/ 42 w 424"/>
                  <a:gd name="T15" fmla="*/ 534 h 536"/>
                  <a:gd name="T16" fmla="*/ 2 w 424"/>
                  <a:gd name="T17" fmla="*/ 494 h 536"/>
                  <a:gd name="T18" fmla="*/ 2 w 424"/>
                  <a:gd name="T19" fmla="*/ 22 h 536"/>
                  <a:gd name="T20" fmla="*/ 9 w 424"/>
                  <a:gd name="T21"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536">
                    <a:moveTo>
                      <a:pt x="9" y="0"/>
                    </a:moveTo>
                    <a:cubicBezTo>
                      <a:pt x="3" y="6"/>
                      <a:pt x="0" y="15"/>
                      <a:pt x="0" y="25"/>
                    </a:cubicBezTo>
                    <a:cubicBezTo>
                      <a:pt x="0" y="497"/>
                      <a:pt x="0" y="497"/>
                      <a:pt x="0" y="497"/>
                    </a:cubicBezTo>
                    <a:cubicBezTo>
                      <a:pt x="0" y="519"/>
                      <a:pt x="18" y="536"/>
                      <a:pt x="39" y="536"/>
                    </a:cubicBezTo>
                    <a:cubicBezTo>
                      <a:pt x="391" y="536"/>
                      <a:pt x="391" y="536"/>
                      <a:pt x="391" y="536"/>
                    </a:cubicBezTo>
                    <a:cubicBezTo>
                      <a:pt x="405" y="536"/>
                      <a:pt x="416" y="530"/>
                      <a:pt x="424" y="519"/>
                    </a:cubicBezTo>
                    <a:cubicBezTo>
                      <a:pt x="416" y="528"/>
                      <a:pt x="405" y="534"/>
                      <a:pt x="393" y="534"/>
                    </a:cubicBezTo>
                    <a:cubicBezTo>
                      <a:pt x="42" y="534"/>
                      <a:pt x="42" y="534"/>
                      <a:pt x="42" y="534"/>
                    </a:cubicBezTo>
                    <a:cubicBezTo>
                      <a:pt x="20" y="534"/>
                      <a:pt x="2" y="516"/>
                      <a:pt x="2" y="494"/>
                    </a:cubicBezTo>
                    <a:cubicBezTo>
                      <a:pt x="2" y="22"/>
                      <a:pt x="2" y="22"/>
                      <a:pt x="2" y="22"/>
                    </a:cubicBezTo>
                    <a:cubicBezTo>
                      <a:pt x="2" y="14"/>
                      <a:pt x="5" y="6"/>
                      <a:pt x="9" y="0"/>
                    </a:cubicBezTo>
                  </a:path>
                </a:pathLst>
              </a:custGeom>
              <a:solidFill>
                <a:srgbClr val="939598"/>
              </a:solidFill>
              <a:ln>
                <a:noFill/>
              </a:ln>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a:solidFill>
                      <a:srgbClr val="000000"/>
                    </a:solidFill>
                    <a:round/>
                    <a:headEnd/>
                    <a:tailEnd/>
                  </a14:hiddenLine>
                </a:ext>
              </a:extLst>
            </p:spPr>
            <p:txBody>
              <a:bodyPr anchor="ctr"/>
              <a:lstStyle/>
              <a:p>
                <a:pPr algn="ctr"/>
                <a:endParaRPr sz="2400">
                  <a:cs typeface="+mn-ea"/>
                  <a:sym typeface="+mn-lt"/>
                </a:endParaRPr>
              </a:p>
            </p:txBody>
          </p:sp>
          <p:sp>
            <p:nvSpPr>
              <p:cNvPr id="24" name="Freeform: Shape 62"/>
              <p:cNvSpPr>
                <a:spLocks/>
              </p:cNvSpPr>
              <p:nvPr/>
            </p:nvSpPr>
            <p:spPr bwMode="auto">
              <a:xfrm>
                <a:off x="12807950" y="455613"/>
                <a:ext cx="2725738" cy="3487737"/>
              </a:xfrm>
              <a:custGeom>
                <a:avLst/>
                <a:gdLst>
                  <a:gd name="T0" fmla="*/ 430 w 430"/>
                  <a:gd name="T1" fmla="*/ 511 h 551"/>
                  <a:gd name="T2" fmla="*/ 391 w 430"/>
                  <a:gd name="T3" fmla="*/ 551 h 551"/>
                  <a:gd name="T4" fmla="*/ 40 w 430"/>
                  <a:gd name="T5" fmla="*/ 551 h 551"/>
                  <a:gd name="T6" fmla="*/ 0 w 430"/>
                  <a:gd name="T7" fmla="*/ 511 h 551"/>
                  <a:gd name="T8" fmla="*/ 0 w 430"/>
                  <a:gd name="T9" fmla="*/ 39 h 551"/>
                  <a:gd name="T10" fmla="*/ 40 w 430"/>
                  <a:gd name="T11" fmla="*/ 0 h 551"/>
                  <a:gd name="T12" fmla="*/ 391 w 430"/>
                  <a:gd name="T13" fmla="*/ 0 h 551"/>
                  <a:gd name="T14" fmla="*/ 430 w 430"/>
                  <a:gd name="T15" fmla="*/ 39 h 551"/>
                  <a:gd name="T16" fmla="*/ 430 w 430"/>
                  <a:gd name="T17" fmla="*/ 51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51">
                    <a:moveTo>
                      <a:pt x="430" y="511"/>
                    </a:moveTo>
                    <a:cubicBezTo>
                      <a:pt x="430" y="533"/>
                      <a:pt x="413" y="551"/>
                      <a:pt x="391" y="551"/>
                    </a:cubicBezTo>
                    <a:cubicBezTo>
                      <a:pt x="40" y="551"/>
                      <a:pt x="40" y="551"/>
                      <a:pt x="40" y="551"/>
                    </a:cubicBezTo>
                    <a:cubicBezTo>
                      <a:pt x="18" y="551"/>
                      <a:pt x="0" y="533"/>
                      <a:pt x="0" y="511"/>
                    </a:cubicBezTo>
                    <a:cubicBezTo>
                      <a:pt x="0" y="39"/>
                      <a:pt x="0" y="39"/>
                      <a:pt x="0" y="39"/>
                    </a:cubicBezTo>
                    <a:cubicBezTo>
                      <a:pt x="0" y="17"/>
                      <a:pt x="18" y="0"/>
                      <a:pt x="40" y="0"/>
                    </a:cubicBezTo>
                    <a:cubicBezTo>
                      <a:pt x="391" y="0"/>
                      <a:pt x="391" y="0"/>
                      <a:pt x="391" y="0"/>
                    </a:cubicBezTo>
                    <a:cubicBezTo>
                      <a:pt x="413" y="0"/>
                      <a:pt x="430" y="17"/>
                      <a:pt x="430" y="39"/>
                    </a:cubicBezTo>
                    <a:cubicBezTo>
                      <a:pt x="430" y="511"/>
                      <a:pt x="430" y="511"/>
                      <a:pt x="430" y="511"/>
                    </a:cubicBezTo>
                  </a:path>
                </a:pathLst>
              </a:custGeom>
              <a:solidFill>
                <a:schemeClr val="tx2">
                  <a:lumMod val="20000"/>
                  <a:lumOff val="80000"/>
                </a:schemeClr>
              </a:solidFill>
              <a:ln>
                <a:noFill/>
              </a:ln>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a:solidFill>
                      <a:srgbClr val="000000"/>
                    </a:solidFill>
                    <a:round/>
                    <a:headEnd/>
                    <a:tailEnd/>
                  </a14:hiddenLine>
                </a:ext>
              </a:extLst>
            </p:spPr>
            <p:txBody>
              <a:bodyPr anchor="ctr"/>
              <a:lstStyle/>
              <a:p>
                <a:pPr algn="ctr"/>
                <a:endParaRPr sz="2400">
                  <a:cs typeface="+mn-ea"/>
                  <a:sym typeface="+mn-lt"/>
                </a:endParaRPr>
              </a:p>
            </p:txBody>
          </p:sp>
          <p:sp>
            <p:nvSpPr>
              <p:cNvPr id="25" name="Freeform: Shape 64"/>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path>
                </a:pathLst>
              </a:custGeom>
              <a:noFill/>
              <a:ln>
                <a:noFill/>
              </a:ln>
              <a:extLst>
                <a:ext uri="{909E8E84-426E-40dd-AFC4-6F175D3DCCD1}">
                  <a14:hiddenFill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a:solidFill>
                      <a:srgbClr val="FFFFFF"/>
                    </a:solidFill>
                  </a14:hiddenFill>
                </a:ex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a:solidFill>
                      <a:srgbClr val="000000"/>
                    </a:solidFill>
                    <a:round/>
                    <a:headEnd/>
                    <a:tailEnd/>
                  </a14:hiddenLine>
                </a:ext>
              </a:extLst>
            </p:spPr>
            <p:txBody>
              <a:bodyPr anchor="ctr"/>
              <a:lstStyle/>
              <a:p>
                <a:pPr algn="ctr"/>
                <a:endParaRPr sz="2400">
                  <a:cs typeface="+mn-ea"/>
                  <a:sym typeface="+mn-lt"/>
                </a:endParaRPr>
              </a:p>
            </p:txBody>
          </p:sp>
          <p:sp>
            <p:nvSpPr>
              <p:cNvPr id="26" name="Freeform: Shape 65"/>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close/>
                  </a:path>
                </a:pathLst>
              </a:custGeom>
              <a:solidFill>
                <a:schemeClr val="bg1"/>
              </a:solidFill>
              <a:ln>
                <a:noFill/>
              </a:ln>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a:solidFill>
                      <a:srgbClr val="000000"/>
                    </a:solidFill>
                    <a:round/>
                    <a:headEnd/>
                    <a:tailEnd/>
                  </a14:hiddenLine>
                </a:ext>
              </a:extLst>
            </p:spPr>
            <p:txBody>
              <a:bodyPr anchor="ctr"/>
              <a:lstStyle/>
              <a:p>
                <a:pPr algn="ctr"/>
                <a:endParaRPr sz="2400">
                  <a:cs typeface="+mn-ea"/>
                  <a:sym typeface="+mn-lt"/>
                </a:endParaRPr>
              </a:p>
            </p:txBody>
          </p:sp>
          <p:sp>
            <p:nvSpPr>
              <p:cNvPr id="27" name="Freeform: Shape 66"/>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path>
                </a:pathLst>
              </a:custGeom>
              <a:noFill/>
              <a:ln>
                <a:noFill/>
              </a:ln>
              <a:extLst>
                <a:ext uri="{909E8E84-426E-40dd-AFC4-6F175D3DCCD1}">
                  <a14:hiddenFill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a:solidFill>
                      <a:srgbClr val="FFFFFF"/>
                    </a:solidFill>
                  </a14:hiddenFill>
                </a:ex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a:solidFill>
                      <a:srgbClr val="000000"/>
                    </a:solidFill>
                    <a:round/>
                    <a:headEnd/>
                    <a:tailEnd/>
                  </a14:hiddenLine>
                </a:ext>
              </a:extLst>
            </p:spPr>
            <p:txBody>
              <a:bodyPr anchor="ctr"/>
              <a:lstStyle/>
              <a:p>
                <a:pPr algn="ctr"/>
                <a:endParaRPr sz="2400">
                  <a:cs typeface="+mn-ea"/>
                  <a:sym typeface="+mn-lt"/>
                </a:endParaRPr>
              </a:p>
            </p:txBody>
          </p:sp>
          <p:sp>
            <p:nvSpPr>
              <p:cNvPr id="28" name="Rectangle 67"/>
              <p:cNvSpPr>
                <a:spLocks/>
              </p:cNvSpPr>
              <p:nvPr/>
            </p:nvSpPr>
            <p:spPr bwMode="auto">
              <a:xfrm>
                <a:off x="14228763" y="3360738"/>
                <a:ext cx="868363" cy="107950"/>
              </a:xfrm>
              <a:prstGeom prst="rect">
                <a:avLst/>
              </a:prstGeom>
              <a:solidFill>
                <a:schemeClr val="tx2">
                  <a:lumMod val="60000"/>
                  <a:lumOff val="40000"/>
                </a:schemeClr>
              </a:solidFill>
              <a:ln>
                <a:noFill/>
              </a:ln>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a:solidFill>
                      <a:srgbClr val="000000"/>
                    </a:solidFill>
                    <a:miter lim="800000"/>
                    <a:headEnd/>
                    <a:tailEnd/>
                  </a14:hiddenLine>
                </a:ext>
              </a:extLst>
            </p:spPr>
            <p:txBody>
              <a:bodyPr anchor="ctr"/>
              <a:lstStyle/>
              <a:p>
                <a:pPr algn="ctr"/>
                <a:endParaRPr sz="2400">
                  <a:cs typeface="+mn-ea"/>
                  <a:sym typeface="+mn-lt"/>
                </a:endParaRPr>
              </a:p>
            </p:txBody>
          </p:sp>
          <p:sp>
            <p:nvSpPr>
              <p:cNvPr id="29" name="Rectangle 68"/>
              <p:cNvSpPr>
                <a:spLocks/>
              </p:cNvSpPr>
              <p:nvPr/>
            </p:nvSpPr>
            <p:spPr bwMode="auto">
              <a:xfrm>
                <a:off x="13214350" y="1423988"/>
                <a:ext cx="1882775" cy="50800"/>
              </a:xfrm>
              <a:prstGeom prst="rect">
                <a:avLst/>
              </a:prstGeom>
              <a:solidFill>
                <a:schemeClr val="tx2">
                  <a:lumMod val="40000"/>
                  <a:lumOff val="60000"/>
                </a:schemeClr>
              </a:solidFill>
              <a:ln>
                <a:noFill/>
              </a:ln>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a:solidFill>
                      <a:srgbClr val="000000"/>
                    </a:solidFill>
                    <a:miter lim="800000"/>
                    <a:headEnd/>
                    <a:tailEnd/>
                  </a14:hiddenLine>
                </a:ext>
              </a:extLst>
            </p:spPr>
            <p:txBody>
              <a:bodyPr anchor="ctr"/>
              <a:lstStyle/>
              <a:p>
                <a:pPr algn="ctr"/>
                <a:endParaRPr sz="2400">
                  <a:cs typeface="+mn-ea"/>
                  <a:sym typeface="+mn-lt"/>
                </a:endParaRPr>
              </a:p>
            </p:txBody>
          </p:sp>
          <p:sp>
            <p:nvSpPr>
              <p:cNvPr id="30" name="Rectangle 69"/>
              <p:cNvSpPr>
                <a:spLocks/>
              </p:cNvSpPr>
              <p:nvPr/>
            </p:nvSpPr>
            <p:spPr bwMode="auto">
              <a:xfrm>
                <a:off x="13214350" y="1619250"/>
                <a:ext cx="1882775" cy="57150"/>
              </a:xfrm>
              <a:prstGeom prst="rect">
                <a:avLst/>
              </a:prstGeom>
              <a:solidFill>
                <a:schemeClr val="tx2">
                  <a:lumMod val="40000"/>
                  <a:lumOff val="60000"/>
                </a:schemeClr>
              </a:solidFill>
              <a:ln>
                <a:noFill/>
              </a:ln>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a:solidFill>
                      <a:srgbClr val="000000"/>
                    </a:solidFill>
                    <a:miter lim="800000"/>
                    <a:headEnd/>
                    <a:tailEnd/>
                  </a14:hiddenLine>
                </a:ext>
              </a:extLst>
            </p:spPr>
            <p:txBody>
              <a:bodyPr anchor="ctr"/>
              <a:lstStyle/>
              <a:p>
                <a:pPr algn="ctr"/>
                <a:endParaRPr sz="2400">
                  <a:cs typeface="+mn-ea"/>
                  <a:sym typeface="+mn-lt"/>
                </a:endParaRPr>
              </a:p>
            </p:txBody>
          </p:sp>
          <p:sp>
            <p:nvSpPr>
              <p:cNvPr id="31" name="Rectangle 70"/>
              <p:cNvSpPr>
                <a:spLocks/>
              </p:cNvSpPr>
              <p:nvPr/>
            </p:nvSpPr>
            <p:spPr bwMode="auto">
              <a:xfrm>
                <a:off x="13214350" y="1822450"/>
                <a:ext cx="1882775" cy="50800"/>
              </a:xfrm>
              <a:prstGeom prst="rect">
                <a:avLst/>
              </a:prstGeom>
              <a:solidFill>
                <a:schemeClr val="tx2">
                  <a:lumMod val="40000"/>
                  <a:lumOff val="60000"/>
                </a:schemeClr>
              </a:solidFill>
              <a:ln>
                <a:noFill/>
              </a:ln>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a:solidFill>
                      <a:srgbClr val="000000"/>
                    </a:solidFill>
                    <a:miter lim="800000"/>
                    <a:headEnd/>
                    <a:tailEnd/>
                  </a14:hiddenLine>
                </a:ext>
              </a:extLst>
            </p:spPr>
            <p:txBody>
              <a:bodyPr anchor="ctr"/>
              <a:lstStyle/>
              <a:p>
                <a:pPr algn="ctr"/>
                <a:endParaRPr sz="2400">
                  <a:cs typeface="+mn-ea"/>
                  <a:sym typeface="+mn-lt"/>
                </a:endParaRPr>
              </a:p>
            </p:txBody>
          </p:sp>
          <p:sp>
            <p:nvSpPr>
              <p:cNvPr id="32" name="Rectangle 71"/>
              <p:cNvSpPr>
                <a:spLocks/>
              </p:cNvSpPr>
              <p:nvPr/>
            </p:nvSpPr>
            <p:spPr bwMode="auto">
              <a:xfrm>
                <a:off x="13214350" y="2019300"/>
                <a:ext cx="1882775" cy="57150"/>
              </a:xfrm>
              <a:prstGeom prst="rect">
                <a:avLst/>
              </a:prstGeom>
              <a:solidFill>
                <a:schemeClr val="tx2">
                  <a:lumMod val="40000"/>
                  <a:lumOff val="60000"/>
                </a:schemeClr>
              </a:solidFill>
              <a:ln>
                <a:noFill/>
              </a:ln>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a:solidFill>
                      <a:srgbClr val="000000"/>
                    </a:solidFill>
                    <a:miter lim="800000"/>
                    <a:headEnd/>
                    <a:tailEnd/>
                  </a14:hiddenLine>
                </a:ext>
              </a:extLst>
            </p:spPr>
            <p:txBody>
              <a:bodyPr anchor="ctr"/>
              <a:lstStyle/>
              <a:p>
                <a:pPr algn="ctr"/>
                <a:endParaRPr sz="2400">
                  <a:cs typeface="+mn-ea"/>
                  <a:sym typeface="+mn-lt"/>
                </a:endParaRPr>
              </a:p>
            </p:txBody>
          </p:sp>
          <p:sp>
            <p:nvSpPr>
              <p:cNvPr id="33" name="Rectangle 72"/>
              <p:cNvSpPr>
                <a:spLocks/>
              </p:cNvSpPr>
              <p:nvPr/>
            </p:nvSpPr>
            <p:spPr bwMode="auto">
              <a:xfrm>
                <a:off x="13214350" y="2220913"/>
                <a:ext cx="1882775" cy="57150"/>
              </a:xfrm>
              <a:prstGeom prst="rect">
                <a:avLst/>
              </a:prstGeom>
              <a:solidFill>
                <a:schemeClr val="tx2">
                  <a:lumMod val="40000"/>
                  <a:lumOff val="60000"/>
                </a:schemeClr>
              </a:solidFill>
              <a:ln>
                <a:noFill/>
              </a:ln>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a:solidFill>
                      <a:srgbClr val="000000"/>
                    </a:solidFill>
                    <a:miter lim="800000"/>
                    <a:headEnd/>
                    <a:tailEnd/>
                  </a14:hiddenLine>
                </a:ext>
              </a:extLst>
            </p:spPr>
            <p:txBody>
              <a:bodyPr anchor="ctr"/>
              <a:lstStyle/>
              <a:p>
                <a:pPr algn="ctr"/>
                <a:endParaRPr sz="2400">
                  <a:cs typeface="+mn-ea"/>
                  <a:sym typeface="+mn-lt"/>
                </a:endParaRPr>
              </a:p>
            </p:txBody>
          </p:sp>
          <p:sp>
            <p:nvSpPr>
              <p:cNvPr id="34" name="Rectangle 73"/>
              <p:cNvSpPr>
                <a:spLocks/>
              </p:cNvSpPr>
              <p:nvPr/>
            </p:nvSpPr>
            <p:spPr bwMode="auto">
              <a:xfrm>
                <a:off x="13214350" y="2424113"/>
                <a:ext cx="1882775" cy="50800"/>
              </a:xfrm>
              <a:prstGeom prst="rect">
                <a:avLst/>
              </a:prstGeom>
              <a:solidFill>
                <a:schemeClr val="tx2">
                  <a:lumMod val="40000"/>
                  <a:lumOff val="60000"/>
                </a:schemeClr>
              </a:solidFill>
              <a:ln>
                <a:noFill/>
              </a:ln>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a:solidFill>
                      <a:srgbClr val="000000"/>
                    </a:solidFill>
                    <a:miter lim="800000"/>
                    <a:headEnd/>
                    <a:tailEnd/>
                  </a14:hiddenLine>
                </a:ext>
              </a:extLst>
            </p:spPr>
            <p:txBody>
              <a:bodyPr anchor="ctr"/>
              <a:lstStyle/>
              <a:p>
                <a:pPr algn="ctr"/>
                <a:endParaRPr sz="2400">
                  <a:cs typeface="+mn-ea"/>
                  <a:sym typeface="+mn-lt"/>
                </a:endParaRPr>
              </a:p>
            </p:txBody>
          </p:sp>
          <p:sp>
            <p:nvSpPr>
              <p:cNvPr id="35" name="Rectangle 74"/>
              <p:cNvSpPr>
                <a:spLocks/>
              </p:cNvSpPr>
              <p:nvPr/>
            </p:nvSpPr>
            <p:spPr bwMode="auto">
              <a:xfrm>
                <a:off x="13214350" y="2619375"/>
                <a:ext cx="1882775" cy="57150"/>
              </a:xfrm>
              <a:prstGeom prst="rect">
                <a:avLst/>
              </a:prstGeom>
              <a:solidFill>
                <a:schemeClr val="tx2">
                  <a:lumMod val="40000"/>
                  <a:lumOff val="60000"/>
                </a:schemeClr>
              </a:solidFill>
              <a:ln>
                <a:noFill/>
              </a:ln>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a:solidFill>
                      <a:srgbClr val="000000"/>
                    </a:solidFill>
                    <a:miter lim="800000"/>
                    <a:headEnd/>
                    <a:tailEnd/>
                  </a14:hiddenLine>
                </a:ext>
              </a:extLst>
            </p:spPr>
            <p:txBody>
              <a:bodyPr anchor="ctr"/>
              <a:lstStyle/>
              <a:p>
                <a:pPr algn="ctr"/>
                <a:endParaRPr sz="2400">
                  <a:cs typeface="+mn-ea"/>
                  <a:sym typeface="+mn-lt"/>
                </a:endParaRPr>
              </a:p>
            </p:txBody>
          </p:sp>
          <p:sp>
            <p:nvSpPr>
              <p:cNvPr id="36" name="Rectangle 75"/>
              <p:cNvSpPr>
                <a:spLocks/>
              </p:cNvSpPr>
              <p:nvPr/>
            </p:nvSpPr>
            <p:spPr bwMode="auto">
              <a:xfrm>
                <a:off x="13214350" y="2822575"/>
                <a:ext cx="1882775" cy="50800"/>
              </a:xfrm>
              <a:prstGeom prst="rect">
                <a:avLst/>
              </a:prstGeom>
              <a:solidFill>
                <a:schemeClr val="tx2">
                  <a:lumMod val="40000"/>
                  <a:lumOff val="60000"/>
                </a:schemeClr>
              </a:solidFill>
              <a:ln>
                <a:noFill/>
              </a:ln>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a:solidFill>
                      <a:srgbClr val="000000"/>
                    </a:solidFill>
                    <a:miter lim="800000"/>
                    <a:headEnd/>
                    <a:tailEnd/>
                  </a14:hiddenLine>
                </a:ext>
              </a:extLst>
            </p:spPr>
            <p:txBody>
              <a:bodyPr anchor="ctr"/>
              <a:lstStyle/>
              <a:p>
                <a:pPr algn="ctr"/>
                <a:endParaRPr sz="2400">
                  <a:cs typeface="+mn-ea"/>
                  <a:sym typeface="+mn-lt"/>
                </a:endParaRPr>
              </a:p>
            </p:txBody>
          </p:sp>
          <p:sp>
            <p:nvSpPr>
              <p:cNvPr id="37" name="Rectangle 76"/>
              <p:cNvSpPr>
                <a:spLocks/>
              </p:cNvSpPr>
              <p:nvPr/>
            </p:nvSpPr>
            <p:spPr bwMode="auto">
              <a:xfrm>
                <a:off x="13214350" y="3025775"/>
                <a:ext cx="1882775" cy="50800"/>
              </a:xfrm>
              <a:prstGeom prst="rect">
                <a:avLst/>
              </a:prstGeom>
              <a:solidFill>
                <a:schemeClr val="tx2">
                  <a:lumMod val="40000"/>
                  <a:lumOff val="60000"/>
                </a:schemeClr>
              </a:solidFill>
              <a:ln>
                <a:noFill/>
              </a:ln>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a:solidFill>
                      <a:srgbClr val="000000"/>
                    </a:solidFill>
                    <a:miter lim="800000"/>
                    <a:headEnd/>
                    <a:tailEnd/>
                  </a14:hiddenLine>
                </a:ext>
              </a:extLst>
            </p:spPr>
            <p:txBody>
              <a:bodyPr anchor="ctr"/>
              <a:lstStyle/>
              <a:p>
                <a:pPr algn="ctr"/>
                <a:endParaRPr sz="2400">
                  <a:cs typeface="+mn-ea"/>
                  <a:sym typeface="+mn-lt"/>
                </a:endParaRPr>
              </a:p>
            </p:txBody>
          </p:sp>
          <p:sp>
            <p:nvSpPr>
              <p:cNvPr id="38" name="Rectangle 77"/>
              <p:cNvSpPr>
                <a:spLocks/>
              </p:cNvSpPr>
              <p:nvPr/>
            </p:nvSpPr>
            <p:spPr bwMode="auto">
              <a:xfrm>
                <a:off x="13511213" y="1006475"/>
                <a:ext cx="1325563" cy="106362"/>
              </a:xfrm>
              <a:prstGeom prst="rect">
                <a:avLst/>
              </a:prstGeom>
              <a:solidFill>
                <a:schemeClr val="tx2">
                  <a:lumMod val="40000"/>
                  <a:lumOff val="60000"/>
                </a:schemeClr>
              </a:solidFill>
              <a:ln>
                <a:noFill/>
              </a:ln>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a:solidFill>
                      <a:srgbClr val="000000"/>
                    </a:solidFill>
                    <a:miter lim="800000"/>
                    <a:headEnd/>
                    <a:tailEnd/>
                  </a14:hiddenLine>
                </a:ext>
              </a:extLst>
            </p:spPr>
            <p:txBody>
              <a:bodyPr anchor="ctr"/>
              <a:lstStyle/>
              <a:p>
                <a:pPr algn="ctr"/>
                <a:endParaRPr sz="2400">
                  <a:cs typeface="+mn-ea"/>
                  <a:sym typeface="+mn-lt"/>
                </a:endParaRPr>
              </a:p>
            </p:txBody>
          </p:sp>
          <p:sp>
            <p:nvSpPr>
              <p:cNvPr id="39" name="Freeform: Shape 78"/>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close/>
                  </a:path>
                </a:pathLst>
              </a:custGeom>
              <a:solidFill>
                <a:srgbClr val="BCBCB8"/>
              </a:solidFill>
              <a:ln>
                <a:noFill/>
              </a:ln>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a:solidFill>
                      <a:srgbClr val="000000"/>
                    </a:solidFill>
                    <a:round/>
                    <a:headEnd/>
                    <a:tailEnd/>
                  </a14:hiddenLine>
                </a:ext>
              </a:extLst>
            </p:spPr>
            <p:txBody>
              <a:bodyPr anchor="ctr"/>
              <a:lstStyle/>
              <a:p>
                <a:pPr algn="ctr"/>
                <a:endParaRPr sz="2400">
                  <a:cs typeface="+mn-ea"/>
                  <a:sym typeface="+mn-lt"/>
                </a:endParaRPr>
              </a:p>
            </p:txBody>
          </p:sp>
          <p:sp>
            <p:nvSpPr>
              <p:cNvPr id="40" name="Freeform: Shape 79"/>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path>
                </a:pathLst>
              </a:custGeom>
              <a:noFill/>
              <a:ln>
                <a:noFill/>
              </a:ln>
              <a:extLst>
                <a:ext uri="{909E8E84-426E-40dd-AFC4-6F175D3DCCD1}">
                  <a14:hiddenFill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a:solidFill>
                      <a:srgbClr val="FFFFFF"/>
                    </a:solidFill>
                  </a14:hiddenFill>
                </a:ex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a:solidFill>
                      <a:srgbClr val="000000"/>
                    </a:solidFill>
                    <a:round/>
                    <a:headEnd/>
                    <a:tailEnd/>
                  </a14:hiddenLine>
                </a:ext>
              </a:extLst>
            </p:spPr>
            <p:txBody>
              <a:bodyPr anchor="ctr"/>
              <a:lstStyle/>
              <a:p>
                <a:pPr algn="ctr"/>
                <a:endParaRPr sz="2400">
                  <a:cs typeface="+mn-ea"/>
                  <a:sym typeface="+mn-lt"/>
                </a:endParaRPr>
              </a:p>
            </p:txBody>
          </p:sp>
          <p:sp>
            <p:nvSpPr>
              <p:cNvPr id="41" name="Freeform: Shape 80"/>
              <p:cNvSpPr>
                <a:spLocks/>
              </p:cNvSpPr>
              <p:nvPr/>
            </p:nvSpPr>
            <p:spPr bwMode="auto">
              <a:xfrm>
                <a:off x="12915900" y="3214688"/>
                <a:ext cx="582613" cy="557212"/>
              </a:xfrm>
              <a:custGeom>
                <a:avLst/>
                <a:gdLst>
                  <a:gd name="T0" fmla="*/ 351 w 367"/>
                  <a:gd name="T1" fmla="*/ 20 h 351"/>
                  <a:gd name="T2" fmla="*/ 0 w 367"/>
                  <a:gd name="T3" fmla="*/ 0 h 351"/>
                  <a:gd name="T4" fmla="*/ 367 w 367"/>
                  <a:gd name="T5" fmla="*/ 351 h 351"/>
                  <a:gd name="T6" fmla="*/ 351 w 367"/>
                  <a:gd name="T7" fmla="*/ 20 h 351"/>
                </a:gdLst>
                <a:ahLst/>
                <a:cxnLst>
                  <a:cxn ang="0">
                    <a:pos x="T0" y="T1"/>
                  </a:cxn>
                  <a:cxn ang="0">
                    <a:pos x="T2" y="T3"/>
                  </a:cxn>
                  <a:cxn ang="0">
                    <a:pos x="T4" y="T5"/>
                  </a:cxn>
                  <a:cxn ang="0">
                    <a:pos x="T6" y="T7"/>
                  </a:cxn>
                </a:cxnLst>
                <a:rect l="0" t="0" r="r" b="b"/>
                <a:pathLst>
                  <a:path w="367" h="351">
                    <a:moveTo>
                      <a:pt x="351" y="20"/>
                    </a:moveTo>
                    <a:lnTo>
                      <a:pt x="0" y="0"/>
                    </a:lnTo>
                    <a:lnTo>
                      <a:pt x="367" y="351"/>
                    </a:lnTo>
                    <a:lnTo>
                      <a:pt x="351" y="20"/>
                    </a:lnTo>
                    <a:close/>
                  </a:path>
                </a:pathLst>
              </a:custGeom>
              <a:solidFill>
                <a:schemeClr val="tx2">
                  <a:lumMod val="40000"/>
                  <a:lumOff val="60000"/>
                </a:schemeClr>
              </a:solidFill>
              <a:ln>
                <a:noFill/>
              </a:ln>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a:solidFill>
                      <a:srgbClr val="000000"/>
                    </a:solidFill>
                    <a:round/>
                    <a:headEnd/>
                    <a:tailEnd/>
                  </a14:hiddenLine>
                </a:ext>
              </a:extLst>
            </p:spPr>
            <p:txBody>
              <a:bodyPr anchor="ctr"/>
              <a:lstStyle/>
              <a:p>
                <a:pPr algn="ctr"/>
                <a:endParaRPr sz="2400">
                  <a:cs typeface="+mn-ea"/>
                  <a:sym typeface="+mn-lt"/>
                </a:endParaRPr>
              </a:p>
            </p:txBody>
          </p:sp>
          <p:sp>
            <p:nvSpPr>
              <p:cNvPr id="42" name="Rectangle 81"/>
              <p:cNvSpPr>
                <a:spLocks/>
              </p:cNvSpPr>
              <p:nvPr/>
            </p:nvSpPr>
            <p:spPr bwMode="auto">
              <a:xfrm>
                <a:off x="13682662" y="366713"/>
                <a:ext cx="944563" cy="290512"/>
              </a:xfrm>
              <a:prstGeom prst="rect">
                <a:avLst/>
              </a:prstGeom>
              <a:solidFill>
                <a:schemeClr val="tx2"/>
              </a:solidFill>
              <a:ln>
                <a:noFill/>
              </a:ln>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a:solidFill>
                      <a:srgbClr val="000000"/>
                    </a:solidFill>
                    <a:miter lim="800000"/>
                    <a:headEnd/>
                    <a:tailEnd/>
                  </a14:hiddenLine>
                </a:ext>
              </a:extLst>
            </p:spPr>
            <p:txBody>
              <a:bodyPr anchor="ctr"/>
              <a:lstStyle/>
              <a:p>
                <a:pPr algn="ctr"/>
                <a:endParaRPr sz="2400">
                  <a:cs typeface="+mn-ea"/>
                  <a:sym typeface="+mn-lt"/>
                </a:endParaRPr>
              </a:p>
            </p:txBody>
          </p:sp>
        </p:grpSp>
        <p:grpSp>
          <p:nvGrpSpPr>
            <p:cNvPr id="13" name="Group 82"/>
            <p:cNvGrpSpPr/>
            <p:nvPr/>
          </p:nvGrpSpPr>
          <p:grpSpPr>
            <a:xfrm>
              <a:off x="2621498" y="1292090"/>
              <a:ext cx="742587" cy="402073"/>
              <a:chOff x="17801829" y="5891398"/>
              <a:chExt cx="954592" cy="516864"/>
            </a:xfrm>
            <a:solidFill>
              <a:schemeClr val="tx2">
                <a:lumMod val="60000"/>
                <a:lumOff val="40000"/>
              </a:schemeClr>
            </a:solidFill>
          </p:grpSpPr>
          <p:sp>
            <p:nvSpPr>
              <p:cNvPr id="21" name="Freeform: Shape 83"/>
              <p:cNvSpPr>
                <a:spLocks/>
              </p:cNvSpPr>
              <p:nvPr/>
            </p:nvSpPr>
            <p:spPr bwMode="auto">
              <a:xfrm>
                <a:off x="17801829" y="5891398"/>
                <a:ext cx="954592" cy="516864"/>
              </a:xfrm>
              <a:custGeom>
                <a:avLst/>
                <a:gdLst>
                  <a:gd name="T0" fmla="*/ 115 w 167"/>
                  <a:gd name="T1" fmla="*/ 42 h 88"/>
                  <a:gd name="T2" fmla="*/ 117 w 167"/>
                  <a:gd name="T3" fmla="*/ 33 h 88"/>
                  <a:gd name="T4" fmla="*/ 83 w 167"/>
                  <a:gd name="T5" fmla="*/ 0 h 88"/>
                  <a:gd name="T6" fmla="*/ 50 w 167"/>
                  <a:gd name="T7" fmla="*/ 33 h 88"/>
                  <a:gd name="T8" fmla="*/ 51 w 167"/>
                  <a:gd name="T9" fmla="*/ 42 h 88"/>
                  <a:gd name="T10" fmla="*/ 0 w 167"/>
                  <a:gd name="T11" fmla="*/ 42 h 88"/>
                  <a:gd name="T12" fmla="*/ 0 w 167"/>
                  <a:gd name="T13" fmla="*/ 88 h 88"/>
                  <a:gd name="T14" fmla="*/ 167 w 167"/>
                  <a:gd name="T15" fmla="*/ 88 h 88"/>
                  <a:gd name="T16" fmla="*/ 167 w 167"/>
                  <a:gd name="T17" fmla="*/ 42 h 88"/>
                  <a:gd name="T18" fmla="*/ 115 w 167"/>
                  <a:gd name="T19"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88">
                    <a:moveTo>
                      <a:pt x="115" y="42"/>
                    </a:moveTo>
                    <a:cubicBezTo>
                      <a:pt x="116" y="39"/>
                      <a:pt x="117" y="36"/>
                      <a:pt x="117" y="33"/>
                    </a:cubicBezTo>
                    <a:cubicBezTo>
                      <a:pt x="117" y="15"/>
                      <a:pt x="102" y="0"/>
                      <a:pt x="83" y="0"/>
                    </a:cubicBezTo>
                    <a:cubicBezTo>
                      <a:pt x="65" y="0"/>
                      <a:pt x="50" y="15"/>
                      <a:pt x="50" y="33"/>
                    </a:cubicBezTo>
                    <a:cubicBezTo>
                      <a:pt x="50" y="36"/>
                      <a:pt x="51" y="39"/>
                      <a:pt x="51" y="42"/>
                    </a:cubicBezTo>
                    <a:cubicBezTo>
                      <a:pt x="0" y="42"/>
                      <a:pt x="0" y="42"/>
                      <a:pt x="0" y="42"/>
                    </a:cubicBezTo>
                    <a:cubicBezTo>
                      <a:pt x="0" y="88"/>
                      <a:pt x="0" y="88"/>
                      <a:pt x="0" y="88"/>
                    </a:cubicBezTo>
                    <a:cubicBezTo>
                      <a:pt x="167" y="88"/>
                      <a:pt x="167" y="88"/>
                      <a:pt x="167" y="88"/>
                    </a:cubicBezTo>
                    <a:cubicBezTo>
                      <a:pt x="167" y="42"/>
                      <a:pt x="167" y="42"/>
                      <a:pt x="167" y="42"/>
                    </a:cubicBezTo>
                    <a:lnTo>
                      <a:pt x="115" y="42"/>
                    </a:lnTo>
                    <a:close/>
                  </a:path>
                </a:pathLst>
              </a:custGeom>
              <a:grpFill/>
              <a:ln>
                <a:noFill/>
              </a:ln>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a:solidFill>
                      <a:srgbClr val="000000"/>
                    </a:solidFill>
                    <a:round/>
                    <a:headEnd/>
                    <a:tailEnd/>
                  </a14:hiddenLine>
                </a:ext>
              </a:extLst>
            </p:spPr>
            <p:txBody>
              <a:bodyPr anchor="ctr"/>
              <a:lstStyle/>
              <a:p>
                <a:pPr algn="ctr"/>
                <a:endParaRPr sz="2400">
                  <a:cs typeface="+mn-ea"/>
                  <a:sym typeface="+mn-lt"/>
                </a:endParaRPr>
              </a:p>
            </p:txBody>
          </p:sp>
          <p:sp>
            <p:nvSpPr>
              <p:cNvPr id="22" name="Oval 84"/>
              <p:cNvSpPr>
                <a:spLocks/>
              </p:cNvSpPr>
              <p:nvPr/>
            </p:nvSpPr>
            <p:spPr bwMode="auto">
              <a:xfrm>
                <a:off x="18167266" y="5973356"/>
                <a:ext cx="229951" cy="230011"/>
              </a:xfrm>
              <a:prstGeom prst="ellipse">
                <a:avLst/>
              </a:prstGeom>
              <a:grpFill/>
              <a:ln>
                <a:noFill/>
              </a:ln>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a:solidFill>
                      <a:srgbClr val="000000"/>
                    </a:solidFill>
                    <a:round/>
                    <a:headEnd/>
                    <a:tailEnd/>
                  </a14:hiddenLine>
                </a:ext>
              </a:extLst>
            </p:spPr>
            <p:txBody>
              <a:bodyPr anchor="ctr"/>
              <a:lstStyle/>
              <a:p>
                <a:pPr algn="ctr"/>
                <a:endParaRPr sz="2400">
                  <a:cs typeface="+mn-ea"/>
                  <a:sym typeface="+mn-lt"/>
                </a:endParaRPr>
              </a:p>
            </p:txBody>
          </p:sp>
        </p:grpSp>
        <p:grpSp>
          <p:nvGrpSpPr>
            <p:cNvPr id="14" name="Group 85"/>
            <p:cNvGrpSpPr/>
            <p:nvPr/>
          </p:nvGrpSpPr>
          <p:grpSpPr>
            <a:xfrm rot="1080935">
              <a:off x="1096493" y="1970883"/>
              <a:ext cx="1994506" cy="710956"/>
              <a:chOff x="485775" y="495300"/>
              <a:chExt cx="5238750" cy="1866901"/>
            </a:xfrm>
          </p:grpSpPr>
          <p:sp>
            <p:nvSpPr>
              <p:cNvPr id="15" name="Freeform: Shape 86"/>
              <p:cNvSpPr>
                <a:spLocks/>
              </p:cNvSpPr>
              <p:nvPr/>
            </p:nvSpPr>
            <p:spPr bwMode="auto">
              <a:xfrm>
                <a:off x="4603750" y="1674813"/>
                <a:ext cx="1120775" cy="687388"/>
              </a:xfrm>
              <a:custGeom>
                <a:avLst/>
                <a:gdLst>
                  <a:gd name="T0" fmla="*/ 6 w 117"/>
                  <a:gd name="T1" fmla="*/ 29 h 71"/>
                  <a:gd name="T2" fmla="*/ 0 w 117"/>
                  <a:gd name="T3" fmla="*/ 58 h 71"/>
                  <a:gd name="T4" fmla="*/ 63 w 117"/>
                  <a:gd name="T5" fmla="*/ 71 h 71"/>
                  <a:gd name="T6" fmla="*/ 115 w 117"/>
                  <a:gd name="T7" fmla="*/ 55 h 71"/>
                  <a:gd name="T8" fmla="*/ 115 w 117"/>
                  <a:gd name="T9" fmla="*/ 55 h 71"/>
                  <a:gd name="T10" fmla="*/ 115 w 117"/>
                  <a:gd name="T11" fmla="*/ 53 h 71"/>
                  <a:gd name="T12" fmla="*/ 68 w 117"/>
                  <a:gd name="T13" fmla="*/ 43 h 71"/>
                  <a:gd name="T14" fmla="*/ 62 w 117"/>
                  <a:gd name="T15" fmla="*/ 46 h 71"/>
                  <a:gd name="T16" fmla="*/ 57 w 117"/>
                  <a:gd name="T17" fmla="*/ 39 h 71"/>
                  <a:gd name="T18" fmla="*/ 64 w 117"/>
                  <a:gd name="T19" fmla="*/ 35 h 71"/>
                  <a:gd name="T20" fmla="*/ 68 w 117"/>
                  <a:gd name="T21" fmla="*/ 40 h 71"/>
                  <a:gd name="T22" fmla="*/ 116 w 117"/>
                  <a:gd name="T23" fmla="*/ 50 h 71"/>
                  <a:gd name="T24" fmla="*/ 117 w 117"/>
                  <a:gd name="T25" fmla="*/ 48 h 71"/>
                  <a:gd name="T26" fmla="*/ 117 w 117"/>
                  <a:gd name="T27" fmla="*/ 48 h 71"/>
                  <a:gd name="T28" fmla="*/ 75 w 117"/>
                  <a:gd name="T29" fmla="*/ 13 h 71"/>
                  <a:gd name="T30" fmla="*/ 12 w 117"/>
                  <a:gd name="T31" fmla="*/ 0 h 71"/>
                  <a:gd name="T32" fmla="*/ 6 w 117"/>
                  <a:gd name="T33"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71">
                    <a:moveTo>
                      <a:pt x="6" y="29"/>
                    </a:moveTo>
                    <a:cubicBezTo>
                      <a:pt x="0" y="58"/>
                      <a:pt x="0" y="58"/>
                      <a:pt x="0" y="58"/>
                    </a:cubicBezTo>
                    <a:cubicBezTo>
                      <a:pt x="63" y="71"/>
                      <a:pt x="63" y="71"/>
                      <a:pt x="63" y="71"/>
                    </a:cubicBezTo>
                    <a:cubicBezTo>
                      <a:pt x="76" y="58"/>
                      <a:pt x="95" y="51"/>
                      <a:pt x="115" y="55"/>
                    </a:cubicBezTo>
                    <a:cubicBezTo>
                      <a:pt x="115" y="55"/>
                      <a:pt x="115" y="55"/>
                      <a:pt x="115" y="55"/>
                    </a:cubicBezTo>
                    <a:cubicBezTo>
                      <a:pt x="115" y="53"/>
                      <a:pt x="115" y="53"/>
                      <a:pt x="115" y="53"/>
                    </a:cubicBezTo>
                    <a:cubicBezTo>
                      <a:pt x="68" y="43"/>
                      <a:pt x="68" y="43"/>
                      <a:pt x="68" y="43"/>
                    </a:cubicBezTo>
                    <a:cubicBezTo>
                      <a:pt x="67" y="45"/>
                      <a:pt x="64" y="47"/>
                      <a:pt x="62" y="46"/>
                    </a:cubicBezTo>
                    <a:cubicBezTo>
                      <a:pt x="59" y="45"/>
                      <a:pt x="57" y="42"/>
                      <a:pt x="57" y="39"/>
                    </a:cubicBezTo>
                    <a:cubicBezTo>
                      <a:pt x="58" y="36"/>
                      <a:pt x="61" y="34"/>
                      <a:pt x="64" y="35"/>
                    </a:cubicBezTo>
                    <a:cubicBezTo>
                      <a:pt x="67" y="36"/>
                      <a:pt x="68" y="38"/>
                      <a:pt x="68" y="40"/>
                    </a:cubicBezTo>
                    <a:cubicBezTo>
                      <a:pt x="116" y="50"/>
                      <a:pt x="116" y="50"/>
                      <a:pt x="116" y="50"/>
                    </a:cubicBezTo>
                    <a:cubicBezTo>
                      <a:pt x="117" y="48"/>
                      <a:pt x="117" y="48"/>
                      <a:pt x="117" y="48"/>
                    </a:cubicBezTo>
                    <a:cubicBezTo>
                      <a:pt x="117" y="48"/>
                      <a:pt x="117" y="48"/>
                      <a:pt x="117" y="48"/>
                    </a:cubicBezTo>
                    <a:cubicBezTo>
                      <a:pt x="97" y="44"/>
                      <a:pt x="82" y="30"/>
                      <a:pt x="75" y="13"/>
                    </a:cubicBezTo>
                    <a:cubicBezTo>
                      <a:pt x="12" y="0"/>
                      <a:pt x="12" y="0"/>
                      <a:pt x="12" y="0"/>
                    </a:cubicBezTo>
                    <a:lnTo>
                      <a:pt x="6" y="29"/>
                    </a:lnTo>
                    <a:close/>
                  </a:path>
                </a:pathLst>
              </a:custGeom>
              <a:solidFill>
                <a:schemeClr val="accent1">
                  <a:lumMod val="60000"/>
                  <a:lumOff val="40000"/>
                </a:schemeClr>
              </a:solidFill>
              <a:ln>
                <a:noFill/>
              </a:ln>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a:solidFill>
                      <a:srgbClr val="000000"/>
                    </a:solidFill>
                    <a:round/>
                    <a:headEnd/>
                    <a:tailEnd/>
                  </a14:hiddenLine>
                </a:ext>
              </a:extLst>
            </p:spPr>
            <p:txBody>
              <a:bodyPr anchor="ctr"/>
              <a:lstStyle/>
              <a:p>
                <a:pPr algn="ctr"/>
                <a:endParaRPr sz="2400">
                  <a:cs typeface="+mn-ea"/>
                  <a:sym typeface="+mn-lt"/>
                </a:endParaRPr>
              </a:p>
            </p:txBody>
          </p:sp>
          <p:sp>
            <p:nvSpPr>
              <p:cNvPr id="16" name="Freeform: Shape 87"/>
              <p:cNvSpPr>
                <a:spLocks/>
              </p:cNvSpPr>
              <p:nvPr/>
            </p:nvSpPr>
            <p:spPr bwMode="auto">
              <a:xfrm>
                <a:off x="1549400" y="989013"/>
                <a:ext cx="3351213" cy="1335088"/>
              </a:xfrm>
              <a:custGeom>
                <a:avLst/>
                <a:gdLst>
                  <a:gd name="T0" fmla="*/ 2111 w 2111"/>
                  <a:gd name="T1" fmla="*/ 420 h 841"/>
                  <a:gd name="T2" fmla="*/ 2027 w 2111"/>
                  <a:gd name="T3" fmla="*/ 841 h 841"/>
                  <a:gd name="T4" fmla="*/ 0 w 2111"/>
                  <a:gd name="T5" fmla="*/ 426 h 841"/>
                  <a:gd name="T6" fmla="*/ 84 w 2111"/>
                  <a:gd name="T7" fmla="*/ 0 h 841"/>
                  <a:gd name="T8" fmla="*/ 2111 w 2111"/>
                  <a:gd name="T9" fmla="*/ 420 h 841"/>
                </a:gdLst>
                <a:ahLst/>
                <a:cxnLst>
                  <a:cxn ang="0">
                    <a:pos x="T0" y="T1"/>
                  </a:cxn>
                  <a:cxn ang="0">
                    <a:pos x="T2" y="T3"/>
                  </a:cxn>
                  <a:cxn ang="0">
                    <a:pos x="T4" y="T5"/>
                  </a:cxn>
                  <a:cxn ang="0">
                    <a:pos x="T6" y="T7"/>
                  </a:cxn>
                  <a:cxn ang="0">
                    <a:pos x="T8" y="T9"/>
                  </a:cxn>
                </a:cxnLst>
                <a:rect l="0" t="0" r="r" b="b"/>
                <a:pathLst>
                  <a:path w="2111" h="841">
                    <a:moveTo>
                      <a:pt x="2111" y="420"/>
                    </a:moveTo>
                    <a:lnTo>
                      <a:pt x="2027" y="841"/>
                    </a:lnTo>
                    <a:lnTo>
                      <a:pt x="0" y="426"/>
                    </a:lnTo>
                    <a:lnTo>
                      <a:pt x="84" y="0"/>
                    </a:lnTo>
                    <a:lnTo>
                      <a:pt x="2111" y="420"/>
                    </a:lnTo>
                    <a:close/>
                  </a:path>
                </a:pathLst>
              </a:custGeom>
              <a:solidFill>
                <a:schemeClr val="accent1"/>
              </a:solidFill>
              <a:ln>
                <a:noFill/>
              </a:ln>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a:solidFill>
                      <a:srgbClr val="000000"/>
                    </a:solidFill>
                    <a:round/>
                    <a:headEnd/>
                    <a:tailEnd/>
                  </a14:hiddenLine>
                </a:ext>
              </a:extLst>
            </p:spPr>
            <p:txBody>
              <a:bodyPr anchor="ctr"/>
              <a:lstStyle/>
              <a:p>
                <a:pPr algn="ctr"/>
                <a:endParaRPr sz="2400">
                  <a:cs typeface="+mn-ea"/>
                  <a:sym typeface="+mn-lt"/>
                </a:endParaRPr>
              </a:p>
            </p:txBody>
          </p:sp>
          <p:sp>
            <p:nvSpPr>
              <p:cNvPr id="17" name="Freeform: Shape 88"/>
              <p:cNvSpPr>
                <a:spLocks/>
              </p:cNvSpPr>
              <p:nvPr/>
            </p:nvSpPr>
            <p:spPr bwMode="auto">
              <a:xfrm>
                <a:off x="1414463" y="958850"/>
                <a:ext cx="3352800" cy="1344613"/>
              </a:xfrm>
              <a:custGeom>
                <a:avLst/>
                <a:gdLst>
                  <a:gd name="T0" fmla="*/ 2112 w 2112"/>
                  <a:gd name="T1" fmla="*/ 421 h 847"/>
                  <a:gd name="T2" fmla="*/ 2027 w 2112"/>
                  <a:gd name="T3" fmla="*/ 847 h 847"/>
                  <a:gd name="T4" fmla="*/ 0 w 2112"/>
                  <a:gd name="T5" fmla="*/ 427 h 847"/>
                  <a:gd name="T6" fmla="*/ 85 w 2112"/>
                  <a:gd name="T7" fmla="*/ 0 h 847"/>
                  <a:gd name="T8" fmla="*/ 2112 w 2112"/>
                  <a:gd name="T9" fmla="*/ 421 h 847"/>
                </a:gdLst>
                <a:ahLst/>
                <a:cxnLst>
                  <a:cxn ang="0">
                    <a:pos x="T0" y="T1"/>
                  </a:cxn>
                  <a:cxn ang="0">
                    <a:pos x="T2" y="T3"/>
                  </a:cxn>
                  <a:cxn ang="0">
                    <a:pos x="T4" y="T5"/>
                  </a:cxn>
                  <a:cxn ang="0">
                    <a:pos x="T6" y="T7"/>
                  </a:cxn>
                  <a:cxn ang="0">
                    <a:pos x="T8" y="T9"/>
                  </a:cxn>
                </a:cxnLst>
                <a:rect l="0" t="0" r="r" b="b"/>
                <a:pathLst>
                  <a:path w="2112" h="847">
                    <a:moveTo>
                      <a:pt x="2112" y="421"/>
                    </a:moveTo>
                    <a:lnTo>
                      <a:pt x="2027" y="847"/>
                    </a:lnTo>
                    <a:lnTo>
                      <a:pt x="0" y="427"/>
                    </a:lnTo>
                    <a:lnTo>
                      <a:pt x="85" y="0"/>
                    </a:lnTo>
                    <a:lnTo>
                      <a:pt x="2112" y="421"/>
                    </a:lnTo>
                    <a:close/>
                  </a:path>
                </a:pathLst>
              </a:custGeom>
              <a:solidFill>
                <a:schemeClr val="accent1">
                  <a:lumMod val="20000"/>
                  <a:lumOff val="80000"/>
                </a:schemeClr>
              </a:solidFill>
              <a:ln>
                <a:noFill/>
              </a:ln>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a:solidFill>
                      <a:srgbClr val="000000"/>
                    </a:solidFill>
                    <a:round/>
                    <a:headEnd/>
                    <a:tailEnd/>
                  </a14:hiddenLine>
                </a:ext>
              </a:extLst>
            </p:spPr>
            <p:txBody>
              <a:bodyPr anchor="ctr"/>
              <a:lstStyle/>
              <a:p>
                <a:pPr algn="ctr"/>
                <a:endParaRPr sz="2400">
                  <a:cs typeface="+mn-ea"/>
                  <a:sym typeface="+mn-lt"/>
                </a:endParaRPr>
              </a:p>
            </p:txBody>
          </p:sp>
          <p:sp>
            <p:nvSpPr>
              <p:cNvPr id="18" name="Freeform: Shape 89"/>
              <p:cNvSpPr>
                <a:spLocks/>
              </p:cNvSpPr>
              <p:nvPr/>
            </p:nvSpPr>
            <p:spPr bwMode="auto">
              <a:xfrm>
                <a:off x="485775" y="736600"/>
                <a:ext cx="536575" cy="862013"/>
              </a:xfrm>
              <a:custGeom>
                <a:avLst/>
                <a:gdLst>
                  <a:gd name="T0" fmla="*/ 37 w 56"/>
                  <a:gd name="T1" fmla="*/ 88 h 89"/>
                  <a:gd name="T2" fmla="*/ 39 w 56"/>
                  <a:gd name="T3" fmla="*/ 89 h 89"/>
                  <a:gd name="T4" fmla="*/ 56 w 56"/>
                  <a:gd name="T5" fmla="*/ 5 h 89"/>
                  <a:gd name="T6" fmla="*/ 54 w 56"/>
                  <a:gd name="T7" fmla="*/ 4 h 89"/>
                  <a:gd name="T8" fmla="*/ 5 w 56"/>
                  <a:gd name="T9" fmla="*/ 38 h 89"/>
                  <a:gd name="T10" fmla="*/ 37 w 56"/>
                  <a:gd name="T11" fmla="*/ 88 h 89"/>
                </a:gdLst>
                <a:ahLst/>
                <a:cxnLst>
                  <a:cxn ang="0">
                    <a:pos x="T0" y="T1"/>
                  </a:cxn>
                  <a:cxn ang="0">
                    <a:pos x="T2" y="T3"/>
                  </a:cxn>
                  <a:cxn ang="0">
                    <a:pos x="T4" y="T5"/>
                  </a:cxn>
                  <a:cxn ang="0">
                    <a:pos x="T6" y="T7"/>
                  </a:cxn>
                  <a:cxn ang="0">
                    <a:pos x="T8" y="T9"/>
                  </a:cxn>
                  <a:cxn ang="0">
                    <a:pos x="T10" y="T11"/>
                  </a:cxn>
                </a:cxnLst>
                <a:rect l="0" t="0" r="r" b="b"/>
                <a:pathLst>
                  <a:path w="56" h="89">
                    <a:moveTo>
                      <a:pt x="37" y="88"/>
                    </a:moveTo>
                    <a:cubicBezTo>
                      <a:pt x="39" y="89"/>
                      <a:pt x="39" y="89"/>
                      <a:pt x="39" y="89"/>
                    </a:cubicBezTo>
                    <a:cubicBezTo>
                      <a:pt x="56" y="5"/>
                      <a:pt x="56" y="5"/>
                      <a:pt x="56" y="5"/>
                    </a:cubicBezTo>
                    <a:cubicBezTo>
                      <a:pt x="54" y="4"/>
                      <a:pt x="54" y="4"/>
                      <a:pt x="54" y="4"/>
                    </a:cubicBezTo>
                    <a:cubicBezTo>
                      <a:pt x="32" y="0"/>
                      <a:pt x="10" y="15"/>
                      <a:pt x="5" y="38"/>
                    </a:cubicBezTo>
                    <a:cubicBezTo>
                      <a:pt x="0" y="61"/>
                      <a:pt x="15" y="83"/>
                      <a:pt x="37" y="88"/>
                    </a:cubicBezTo>
                    <a:close/>
                  </a:path>
                </a:pathLst>
              </a:custGeom>
              <a:solidFill>
                <a:schemeClr val="accent1">
                  <a:lumMod val="20000"/>
                  <a:lumOff val="80000"/>
                </a:schemeClr>
              </a:solidFill>
              <a:ln>
                <a:noFill/>
              </a:ln>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a:solidFill>
                      <a:srgbClr val="000000"/>
                    </a:solidFill>
                    <a:round/>
                    <a:headEnd/>
                    <a:tailEnd/>
                  </a14:hiddenLine>
                </a:ext>
              </a:extLst>
            </p:spPr>
            <p:txBody>
              <a:bodyPr anchor="ctr"/>
              <a:lstStyle/>
              <a:p>
                <a:pPr algn="ctr"/>
                <a:endParaRPr sz="2400">
                  <a:cs typeface="+mn-ea"/>
                  <a:sym typeface="+mn-lt"/>
                </a:endParaRPr>
              </a:p>
            </p:txBody>
          </p:sp>
          <p:sp>
            <p:nvSpPr>
              <p:cNvPr id="19" name="Freeform: Shape 90"/>
              <p:cNvSpPr>
                <a:spLocks/>
              </p:cNvSpPr>
              <p:nvPr/>
            </p:nvSpPr>
            <p:spPr bwMode="auto">
              <a:xfrm>
                <a:off x="858838" y="495300"/>
                <a:ext cx="2087563" cy="1373188"/>
              </a:xfrm>
              <a:custGeom>
                <a:avLst/>
                <a:gdLst>
                  <a:gd name="T0" fmla="*/ 17 w 218"/>
                  <a:gd name="T1" fmla="*/ 30 h 142"/>
                  <a:gd name="T2" fmla="*/ 0 w 218"/>
                  <a:gd name="T3" fmla="*/ 114 h 142"/>
                  <a:gd name="T4" fmla="*/ 137 w 218"/>
                  <a:gd name="T5" fmla="*/ 142 h 142"/>
                  <a:gd name="T6" fmla="*/ 145 w 218"/>
                  <a:gd name="T7" fmla="*/ 136 h 142"/>
                  <a:gd name="T8" fmla="*/ 159 w 218"/>
                  <a:gd name="T9" fmla="*/ 65 h 142"/>
                  <a:gd name="T10" fmla="*/ 154 w 218"/>
                  <a:gd name="T11" fmla="*/ 58 h 142"/>
                  <a:gd name="T12" fmla="*/ 31 w 218"/>
                  <a:gd name="T13" fmla="*/ 32 h 142"/>
                  <a:gd name="T14" fmla="*/ 54 w 218"/>
                  <a:gd name="T15" fmla="*/ 18 h 142"/>
                  <a:gd name="T16" fmla="*/ 206 w 218"/>
                  <a:gd name="T17" fmla="*/ 49 h 142"/>
                  <a:gd name="T18" fmla="*/ 206 w 218"/>
                  <a:gd name="T19" fmla="*/ 49 h 142"/>
                  <a:gd name="T20" fmla="*/ 216 w 218"/>
                  <a:gd name="T21" fmla="*/ 44 h 142"/>
                  <a:gd name="T22" fmla="*/ 216 w 218"/>
                  <a:gd name="T23" fmla="*/ 44 h 142"/>
                  <a:gd name="T24" fmla="*/ 218 w 218"/>
                  <a:gd name="T25" fmla="*/ 36 h 142"/>
                  <a:gd name="T26" fmla="*/ 57 w 218"/>
                  <a:gd name="T27" fmla="*/ 3 h 142"/>
                  <a:gd name="T28" fmla="*/ 17 w 218"/>
                  <a:gd name="T29" fmla="*/ 3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142">
                    <a:moveTo>
                      <a:pt x="17" y="30"/>
                    </a:moveTo>
                    <a:cubicBezTo>
                      <a:pt x="0" y="114"/>
                      <a:pt x="0" y="114"/>
                      <a:pt x="0" y="114"/>
                    </a:cubicBezTo>
                    <a:cubicBezTo>
                      <a:pt x="137" y="142"/>
                      <a:pt x="137" y="142"/>
                      <a:pt x="137" y="142"/>
                    </a:cubicBezTo>
                    <a:cubicBezTo>
                      <a:pt x="140" y="142"/>
                      <a:pt x="144" y="140"/>
                      <a:pt x="145" y="136"/>
                    </a:cubicBezTo>
                    <a:cubicBezTo>
                      <a:pt x="159" y="65"/>
                      <a:pt x="159" y="65"/>
                      <a:pt x="159" y="65"/>
                    </a:cubicBezTo>
                    <a:cubicBezTo>
                      <a:pt x="160" y="62"/>
                      <a:pt x="158" y="58"/>
                      <a:pt x="154" y="58"/>
                    </a:cubicBezTo>
                    <a:cubicBezTo>
                      <a:pt x="31" y="32"/>
                      <a:pt x="31" y="32"/>
                      <a:pt x="31" y="32"/>
                    </a:cubicBezTo>
                    <a:cubicBezTo>
                      <a:pt x="33" y="22"/>
                      <a:pt x="44" y="15"/>
                      <a:pt x="54" y="18"/>
                    </a:cubicBezTo>
                    <a:cubicBezTo>
                      <a:pt x="206" y="49"/>
                      <a:pt x="206" y="49"/>
                      <a:pt x="206" y="49"/>
                    </a:cubicBezTo>
                    <a:cubicBezTo>
                      <a:pt x="206" y="49"/>
                      <a:pt x="206" y="49"/>
                      <a:pt x="206" y="49"/>
                    </a:cubicBezTo>
                    <a:cubicBezTo>
                      <a:pt x="210" y="49"/>
                      <a:pt x="215" y="47"/>
                      <a:pt x="216" y="44"/>
                    </a:cubicBezTo>
                    <a:cubicBezTo>
                      <a:pt x="216" y="44"/>
                      <a:pt x="216" y="44"/>
                      <a:pt x="216" y="44"/>
                    </a:cubicBezTo>
                    <a:cubicBezTo>
                      <a:pt x="218" y="36"/>
                      <a:pt x="218" y="36"/>
                      <a:pt x="218" y="36"/>
                    </a:cubicBezTo>
                    <a:cubicBezTo>
                      <a:pt x="57" y="3"/>
                      <a:pt x="57" y="3"/>
                      <a:pt x="57" y="3"/>
                    </a:cubicBezTo>
                    <a:cubicBezTo>
                      <a:pt x="39" y="0"/>
                      <a:pt x="21" y="11"/>
                      <a:pt x="17" y="30"/>
                    </a:cubicBezTo>
                    <a:close/>
                  </a:path>
                </a:pathLst>
              </a:custGeom>
              <a:solidFill>
                <a:schemeClr val="accent1"/>
              </a:solidFill>
              <a:ln>
                <a:noFill/>
              </a:ln>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a:solidFill>
                      <a:srgbClr val="000000"/>
                    </a:solidFill>
                    <a:round/>
                    <a:headEnd/>
                    <a:tailEnd/>
                  </a14:hiddenLine>
                </a:ext>
              </a:extLst>
            </p:spPr>
            <p:txBody>
              <a:bodyPr anchor="ctr"/>
              <a:lstStyle/>
              <a:p>
                <a:pPr algn="ctr"/>
                <a:endParaRPr sz="2400">
                  <a:cs typeface="+mn-ea"/>
                  <a:sym typeface="+mn-lt"/>
                </a:endParaRPr>
              </a:p>
            </p:txBody>
          </p:sp>
          <p:sp>
            <p:nvSpPr>
              <p:cNvPr id="20" name="Freeform: Shape 91"/>
              <p:cNvSpPr>
                <a:spLocks/>
              </p:cNvSpPr>
              <p:nvPr/>
            </p:nvSpPr>
            <p:spPr bwMode="auto">
              <a:xfrm>
                <a:off x="993775" y="804863"/>
                <a:ext cx="344488" cy="850900"/>
              </a:xfrm>
              <a:custGeom>
                <a:avLst/>
                <a:gdLst>
                  <a:gd name="T0" fmla="*/ 114 w 217"/>
                  <a:gd name="T1" fmla="*/ 536 h 536"/>
                  <a:gd name="T2" fmla="*/ 217 w 217"/>
                  <a:gd name="T3" fmla="*/ 24 h 536"/>
                  <a:gd name="T4" fmla="*/ 102 w 217"/>
                  <a:gd name="T5" fmla="*/ 0 h 536"/>
                  <a:gd name="T6" fmla="*/ 0 w 217"/>
                  <a:gd name="T7" fmla="*/ 512 h 536"/>
                  <a:gd name="T8" fmla="*/ 114 w 217"/>
                  <a:gd name="T9" fmla="*/ 536 h 536"/>
                </a:gdLst>
                <a:ahLst/>
                <a:cxnLst>
                  <a:cxn ang="0">
                    <a:pos x="T0" y="T1"/>
                  </a:cxn>
                  <a:cxn ang="0">
                    <a:pos x="T2" y="T3"/>
                  </a:cxn>
                  <a:cxn ang="0">
                    <a:pos x="T4" y="T5"/>
                  </a:cxn>
                  <a:cxn ang="0">
                    <a:pos x="T6" y="T7"/>
                  </a:cxn>
                  <a:cxn ang="0">
                    <a:pos x="T8" y="T9"/>
                  </a:cxn>
                </a:cxnLst>
                <a:rect l="0" t="0" r="r" b="b"/>
                <a:pathLst>
                  <a:path w="217" h="536">
                    <a:moveTo>
                      <a:pt x="114" y="536"/>
                    </a:moveTo>
                    <a:lnTo>
                      <a:pt x="217" y="24"/>
                    </a:lnTo>
                    <a:lnTo>
                      <a:pt x="102" y="0"/>
                    </a:lnTo>
                    <a:lnTo>
                      <a:pt x="0" y="512"/>
                    </a:lnTo>
                    <a:lnTo>
                      <a:pt x="114" y="536"/>
                    </a:lnTo>
                    <a:close/>
                  </a:path>
                </a:pathLst>
              </a:custGeom>
              <a:solidFill>
                <a:schemeClr val="accent1">
                  <a:lumMod val="40000"/>
                  <a:lumOff val="60000"/>
                </a:schemeClr>
              </a:solidFill>
              <a:ln>
                <a:noFill/>
              </a:ln>
              <a:extLst>
                <a:ext uri="{91240B29-F687-4f45-9708-019B960494DF}">
                  <a14:hiddenLine xmlns:lc="http://schemas.openxmlformats.org/drawingml/2006/lockedCanvas" xmlns:p14="http://schemas.microsoft.com/office/powerpoint/2010/main" xmlns:a14="http://schemas.microsoft.com/office/drawing/2010/main" xmlns:mc="http://schemas.openxmlformats.org/markup-compatibility/2006" xmlns:a16="http://schemas.microsoft.com/office/drawing/2014/main" xmlns="" w="9525">
                    <a:solidFill>
                      <a:srgbClr val="000000"/>
                    </a:solidFill>
                    <a:round/>
                    <a:headEnd/>
                    <a:tailEnd/>
                  </a14:hiddenLine>
                </a:ext>
              </a:extLst>
            </p:spPr>
            <p:txBody>
              <a:bodyPr anchor="ctr"/>
              <a:lstStyle/>
              <a:p>
                <a:pPr algn="ctr"/>
                <a:endParaRPr sz="2400">
                  <a:cs typeface="+mn-ea"/>
                  <a:sym typeface="+mn-lt"/>
                </a:endParaRPr>
              </a:p>
            </p:txBody>
          </p:sp>
        </p:grpSp>
      </p:grpSp>
      <p:pic>
        <p:nvPicPr>
          <p:cNvPr id="64" name="图片 63">
            <a:extLst>
              <a:ext uri="{FF2B5EF4-FFF2-40B4-BE49-F238E27FC236}">
                <a16:creationId xmlns:a16="http://schemas.microsoft.com/office/drawing/2014/main" id="{B591668E-4286-4B28-BB26-F117AA8FDEA7}"/>
              </a:ext>
            </a:extLst>
          </p:cNvPr>
          <p:cNvPicPr>
            <a:picLocks noChangeAspect="1"/>
          </p:cNvPicPr>
          <p:nvPr/>
        </p:nvPicPr>
        <p:blipFill rotWithShape="1">
          <a:blip r:embed="rId3">
            <a:extLst>
              <a:ext uri="{28A0092B-C50C-407E-A947-70E740481C1C}">
                <a14:useLocalDpi xmlns:a14="http://schemas.microsoft.com/office/drawing/2010/main" val="0"/>
              </a:ext>
            </a:extLst>
          </a:blip>
          <a:srcRect l="2174" t="10676" r="2174"/>
          <a:stretch/>
        </p:blipFill>
        <p:spPr>
          <a:xfrm>
            <a:off x="0" y="0"/>
            <a:ext cx="12192000" cy="6858000"/>
          </a:xfrm>
          <a:prstGeom prst="rect">
            <a:avLst/>
          </a:prstGeom>
        </p:spPr>
      </p:pic>
    </p:spTree>
    <p:extLst>
      <p:ext uri="{BB962C8B-B14F-4D97-AF65-F5344CB8AC3E}">
        <p14:creationId xmlns:p14="http://schemas.microsoft.com/office/powerpoint/2010/main" val="3475079976"/>
      </p:ext>
    </p:extLst>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a16="http://schemas.microsoft.com/office/drawing/2014/main" xmlns:lc="http://schemas.openxmlformats.org/drawingml/2006/lockedCanvas" xmlns:a14="http://schemas.microsoft.com/office/drawing/2010/main"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childTnLst>
                          </p:cTn>
                        </p:par>
                        <p:par>
                          <p:cTn id="10" fill="hold">
                            <p:stCondLst>
                              <p:cond delay="500"/>
                            </p:stCondLst>
                            <p:childTnLst>
                              <p:par>
                                <p:cTn id="11" presetID="26" presetClass="entr" presetSubtype="0" fill="hold" nodeType="after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wipe(down)">
                                      <p:cBhvr>
                                        <p:cTn id="13" dur="580">
                                          <p:stCondLst>
                                            <p:cond delay="0"/>
                                          </p:stCondLst>
                                        </p:cTn>
                                        <p:tgtEl>
                                          <p:spTgt spid="63"/>
                                        </p:tgtEl>
                                      </p:cBhvr>
                                    </p:animEffect>
                                    <p:anim calcmode="lin" valueType="num">
                                      <p:cBhvr>
                                        <p:cTn id="14"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19" dur="26">
                                          <p:stCondLst>
                                            <p:cond delay="650"/>
                                          </p:stCondLst>
                                        </p:cTn>
                                        <p:tgtEl>
                                          <p:spTgt spid="63"/>
                                        </p:tgtEl>
                                      </p:cBhvr>
                                      <p:to x="100000" y="60000"/>
                                    </p:animScale>
                                    <p:animScale>
                                      <p:cBhvr>
                                        <p:cTn id="20" dur="166" decel="50000">
                                          <p:stCondLst>
                                            <p:cond delay="676"/>
                                          </p:stCondLst>
                                        </p:cTn>
                                        <p:tgtEl>
                                          <p:spTgt spid="63"/>
                                        </p:tgtEl>
                                      </p:cBhvr>
                                      <p:to x="100000" y="100000"/>
                                    </p:animScale>
                                    <p:animScale>
                                      <p:cBhvr>
                                        <p:cTn id="21" dur="26">
                                          <p:stCondLst>
                                            <p:cond delay="1312"/>
                                          </p:stCondLst>
                                        </p:cTn>
                                        <p:tgtEl>
                                          <p:spTgt spid="63"/>
                                        </p:tgtEl>
                                      </p:cBhvr>
                                      <p:to x="100000" y="80000"/>
                                    </p:animScale>
                                    <p:animScale>
                                      <p:cBhvr>
                                        <p:cTn id="22" dur="166" decel="50000">
                                          <p:stCondLst>
                                            <p:cond delay="1338"/>
                                          </p:stCondLst>
                                        </p:cTn>
                                        <p:tgtEl>
                                          <p:spTgt spid="63"/>
                                        </p:tgtEl>
                                      </p:cBhvr>
                                      <p:to x="100000" y="100000"/>
                                    </p:animScale>
                                    <p:animScale>
                                      <p:cBhvr>
                                        <p:cTn id="23" dur="26">
                                          <p:stCondLst>
                                            <p:cond delay="1642"/>
                                          </p:stCondLst>
                                        </p:cTn>
                                        <p:tgtEl>
                                          <p:spTgt spid="63"/>
                                        </p:tgtEl>
                                      </p:cBhvr>
                                      <p:to x="100000" y="90000"/>
                                    </p:animScale>
                                    <p:animScale>
                                      <p:cBhvr>
                                        <p:cTn id="24" dur="166" decel="50000">
                                          <p:stCondLst>
                                            <p:cond delay="1668"/>
                                          </p:stCondLst>
                                        </p:cTn>
                                        <p:tgtEl>
                                          <p:spTgt spid="63"/>
                                        </p:tgtEl>
                                      </p:cBhvr>
                                      <p:to x="100000" y="100000"/>
                                    </p:animScale>
                                    <p:animScale>
                                      <p:cBhvr>
                                        <p:cTn id="25" dur="26">
                                          <p:stCondLst>
                                            <p:cond delay="1808"/>
                                          </p:stCondLst>
                                        </p:cTn>
                                        <p:tgtEl>
                                          <p:spTgt spid="63"/>
                                        </p:tgtEl>
                                      </p:cBhvr>
                                      <p:to x="100000" y="95000"/>
                                    </p:animScale>
                                    <p:animScale>
                                      <p:cBhvr>
                                        <p:cTn id="26" dur="166" decel="50000">
                                          <p:stCondLst>
                                            <p:cond delay="1834"/>
                                          </p:stCondLst>
                                        </p:cTn>
                                        <p:tgtEl>
                                          <p:spTgt spid="63"/>
                                        </p:tgtEl>
                                      </p:cBhvr>
                                      <p:to x="100000" y="100000"/>
                                    </p:animScale>
                                  </p:childTnLst>
                                </p:cTn>
                              </p:par>
                            </p:childTnLst>
                          </p:cTn>
                        </p:par>
                        <p:par>
                          <p:cTn id="27" fill="hold">
                            <p:stCondLst>
                              <p:cond delay="2500"/>
                            </p:stCondLst>
                            <p:childTnLst>
                              <p:par>
                                <p:cTn id="28" presetID="26"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wipe(down)">
                                      <p:cBhvr>
                                        <p:cTn id="30" dur="580">
                                          <p:stCondLst>
                                            <p:cond delay="0"/>
                                          </p:stCondLst>
                                        </p:cTn>
                                        <p:tgtEl>
                                          <p:spTgt spid="62"/>
                                        </p:tgtEl>
                                      </p:cBhvr>
                                    </p:animEffect>
                                    <p:anim calcmode="lin" valueType="num">
                                      <p:cBhvr>
                                        <p:cTn id="31"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36" dur="26">
                                          <p:stCondLst>
                                            <p:cond delay="650"/>
                                          </p:stCondLst>
                                        </p:cTn>
                                        <p:tgtEl>
                                          <p:spTgt spid="62"/>
                                        </p:tgtEl>
                                      </p:cBhvr>
                                      <p:to x="100000" y="60000"/>
                                    </p:animScale>
                                    <p:animScale>
                                      <p:cBhvr>
                                        <p:cTn id="37" dur="166" decel="50000">
                                          <p:stCondLst>
                                            <p:cond delay="676"/>
                                          </p:stCondLst>
                                        </p:cTn>
                                        <p:tgtEl>
                                          <p:spTgt spid="62"/>
                                        </p:tgtEl>
                                      </p:cBhvr>
                                      <p:to x="100000" y="100000"/>
                                    </p:animScale>
                                    <p:animScale>
                                      <p:cBhvr>
                                        <p:cTn id="38" dur="26">
                                          <p:stCondLst>
                                            <p:cond delay="1312"/>
                                          </p:stCondLst>
                                        </p:cTn>
                                        <p:tgtEl>
                                          <p:spTgt spid="62"/>
                                        </p:tgtEl>
                                      </p:cBhvr>
                                      <p:to x="100000" y="80000"/>
                                    </p:animScale>
                                    <p:animScale>
                                      <p:cBhvr>
                                        <p:cTn id="39" dur="166" decel="50000">
                                          <p:stCondLst>
                                            <p:cond delay="1338"/>
                                          </p:stCondLst>
                                        </p:cTn>
                                        <p:tgtEl>
                                          <p:spTgt spid="62"/>
                                        </p:tgtEl>
                                      </p:cBhvr>
                                      <p:to x="100000" y="100000"/>
                                    </p:animScale>
                                    <p:animScale>
                                      <p:cBhvr>
                                        <p:cTn id="40" dur="26">
                                          <p:stCondLst>
                                            <p:cond delay="1642"/>
                                          </p:stCondLst>
                                        </p:cTn>
                                        <p:tgtEl>
                                          <p:spTgt spid="62"/>
                                        </p:tgtEl>
                                      </p:cBhvr>
                                      <p:to x="100000" y="90000"/>
                                    </p:animScale>
                                    <p:animScale>
                                      <p:cBhvr>
                                        <p:cTn id="41" dur="166" decel="50000">
                                          <p:stCondLst>
                                            <p:cond delay="1668"/>
                                          </p:stCondLst>
                                        </p:cTn>
                                        <p:tgtEl>
                                          <p:spTgt spid="62"/>
                                        </p:tgtEl>
                                      </p:cBhvr>
                                      <p:to x="100000" y="100000"/>
                                    </p:animScale>
                                    <p:animScale>
                                      <p:cBhvr>
                                        <p:cTn id="42" dur="26">
                                          <p:stCondLst>
                                            <p:cond delay="1808"/>
                                          </p:stCondLst>
                                        </p:cTn>
                                        <p:tgtEl>
                                          <p:spTgt spid="62"/>
                                        </p:tgtEl>
                                      </p:cBhvr>
                                      <p:to x="100000" y="95000"/>
                                    </p:animScale>
                                    <p:animScale>
                                      <p:cBhvr>
                                        <p:cTn id="43" dur="166" decel="50000">
                                          <p:stCondLst>
                                            <p:cond delay="1834"/>
                                          </p:stCondLst>
                                        </p:cTn>
                                        <p:tgtEl>
                                          <p:spTgt spid="62"/>
                                        </p:tgtEl>
                                      </p:cBhvr>
                                      <p:to x="100000" y="100000"/>
                                    </p:animScale>
                                  </p:childTnLst>
                                </p:cTn>
                              </p:par>
                            </p:childTnLst>
                          </p:cTn>
                        </p:par>
                        <p:par>
                          <p:cTn id="44" fill="hold">
                            <p:stCondLst>
                              <p:cond delay="4500"/>
                            </p:stCondLst>
                            <p:childTnLst>
                              <p:par>
                                <p:cTn id="45" presetID="26" presetClass="entr" presetSubtype="0" fill="hold"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wipe(down)">
                                      <p:cBhvr>
                                        <p:cTn id="47" dur="580">
                                          <p:stCondLst>
                                            <p:cond delay="0"/>
                                          </p:stCondLst>
                                        </p:cTn>
                                        <p:tgtEl>
                                          <p:spTgt spid="61"/>
                                        </p:tgtEl>
                                      </p:cBhvr>
                                    </p:animEffect>
                                    <p:anim calcmode="lin" valueType="num">
                                      <p:cBhvr>
                                        <p:cTn id="48"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53" dur="26">
                                          <p:stCondLst>
                                            <p:cond delay="650"/>
                                          </p:stCondLst>
                                        </p:cTn>
                                        <p:tgtEl>
                                          <p:spTgt spid="61"/>
                                        </p:tgtEl>
                                      </p:cBhvr>
                                      <p:to x="100000" y="60000"/>
                                    </p:animScale>
                                    <p:animScale>
                                      <p:cBhvr>
                                        <p:cTn id="54" dur="166" decel="50000">
                                          <p:stCondLst>
                                            <p:cond delay="676"/>
                                          </p:stCondLst>
                                        </p:cTn>
                                        <p:tgtEl>
                                          <p:spTgt spid="61"/>
                                        </p:tgtEl>
                                      </p:cBhvr>
                                      <p:to x="100000" y="100000"/>
                                    </p:animScale>
                                    <p:animScale>
                                      <p:cBhvr>
                                        <p:cTn id="55" dur="26">
                                          <p:stCondLst>
                                            <p:cond delay="1312"/>
                                          </p:stCondLst>
                                        </p:cTn>
                                        <p:tgtEl>
                                          <p:spTgt spid="61"/>
                                        </p:tgtEl>
                                      </p:cBhvr>
                                      <p:to x="100000" y="80000"/>
                                    </p:animScale>
                                    <p:animScale>
                                      <p:cBhvr>
                                        <p:cTn id="56" dur="166" decel="50000">
                                          <p:stCondLst>
                                            <p:cond delay="1338"/>
                                          </p:stCondLst>
                                        </p:cTn>
                                        <p:tgtEl>
                                          <p:spTgt spid="61"/>
                                        </p:tgtEl>
                                      </p:cBhvr>
                                      <p:to x="100000" y="100000"/>
                                    </p:animScale>
                                    <p:animScale>
                                      <p:cBhvr>
                                        <p:cTn id="57" dur="26">
                                          <p:stCondLst>
                                            <p:cond delay="1642"/>
                                          </p:stCondLst>
                                        </p:cTn>
                                        <p:tgtEl>
                                          <p:spTgt spid="61"/>
                                        </p:tgtEl>
                                      </p:cBhvr>
                                      <p:to x="100000" y="90000"/>
                                    </p:animScale>
                                    <p:animScale>
                                      <p:cBhvr>
                                        <p:cTn id="58" dur="166" decel="50000">
                                          <p:stCondLst>
                                            <p:cond delay="1668"/>
                                          </p:stCondLst>
                                        </p:cTn>
                                        <p:tgtEl>
                                          <p:spTgt spid="61"/>
                                        </p:tgtEl>
                                      </p:cBhvr>
                                      <p:to x="100000" y="100000"/>
                                    </p:animScale>
                                    <p:animScale>
                                      <p:cBhvr>
                                        <p:cTn id="59" dur="26">
                                          <p:stCondLst>
                                            <p:cond delay="1808"/>
                                          </p:stCondLst>
                                        </p:cTn>
                                        <p:tgtEl>
                                          <p:spTgt spid="61"/>
                                        </p:tgtEl>
                                      </p:cBhvr>
                                      <p:to x="100000" y="95000"/>
                                    </p:animScale>
                                    <p:animScale>
                                      <p:cBhvr>
                                        <p:cTn id="60" dur="166" decel="50000">
                                          <p:stCondLst>
                                            <p:cond delay="1834"/>
                                          </p:stCondLst>
                                        </p:cTn>
                                        <p:tgtEl>
                                          <p:spTgt spid="61"/>
                                        </p:tgtEl>
                                      </p:cBhvr>
                                      <p:to x="100000" y="100000"/>
                                    </p:animScale>
                                  </p:childTnLst>
                                </p:cTn>
                              </p:par>
                            </p:childTnLst>
                          </p:cTn>
                        </p:par>
                        <p:par>
                          <p:cTn id="61" fill="hold">
                            <p:stCondLst>
                              <p:cond delay="6500"/>
                            </p:stCondLst>
                            <p:childTnLst>
                              <p:par>
                                <p:cTn id="62" presetID="26"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wipe(down)">
                                      <p:cBhvr>
                                        <p:cTn id="64" dur="580">
                                          <p:stCondLst>
                                            <p:cond delay="0"/>
                                          </p:stCondLst>
                                        </p:cTn>
                                        <p:tgtEl>
                                          <p:spTgt spid="60"/>
                                        </p:tgtEl>
                                      </p:cBhvr>
                                    </p:animEffect>
                                    <p:anim calcmode="lin" valueType="num">
                                      <p:cBhvr>
                                        <p:cTn id="6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70" dur="26">
                                          <p:stCondLst>
                                            <p:cond delay="650"/>
                                          </p:stCondLst>
                                        </p:cTn>
                                        <p:tgtEl>
                                          <p:spTgt spid="60"/>
                                        </p:tgtEl>
                                      </p:cBhvr>
                                      <p:to x="100000" y="60000"/>
                                    </p:animScale>
                                    <p:animScale>
                                      <p:cBhvr>
                                        <p:cTn id="71" dur="166" decel="50000">
                                          <p:stCondLst>
                                            <p:cond delay="676"/>
                                          </p:stCondLst>
                                        </p:cTn>
                                        <p:tgtEl>
                                          <p:spTgt spid="60"/>
                                        </p:tgtEl>
                                      </p:cBhvr>
                                      <p:to x="100000" y="100000"/>
                                    </p:animScale>
                                    <p:animScale>
                                      <p:cBhvr>
                                        <p:cTn id="72" dur="26">
                                          <p:stCondLst>
                                            <p:cond delay="1312"/>
                                          </p:stCondLst>
                                        </p:cTn>
                                        <p:tgtEl>
                                          <p:spTgt spid="60"/>
                                        </p:tgtEl>
                                      </p:cBhvr>
                                      <p:to x="100000" y="80000"/>
                                    </p:animScale>
                                    <p:animScale>
                                      <p:cBhvr>
                                        <p:cTn id="73" dur="166" decel="50000">
                                          <p:stCondLst>
                                            <p:cond delay="1338"/>
                                          </p:stCondLst>
                                        </p:cTn>
                                        <p:tgtEl>
                                          <p:spTgt spid="60"/>
                                        </p:tgtEl>
                                      </p:cBhvr>
                                      <p:to x="100000" y="100000"/>
                                    </p:animScale>
                                    <p:animScale>
                                      <p:cBhvr>
                                        <p:cTn id="74" dur="26">
                                          <p:stCondLst>
                                            <p:cond delay="1642"/>
                                          </p:stCondLst>
                                        </p:cTn>
                                        <p:tgtEl>
                                          <p:spTgt spid="60"/>
                                        </p:tgtEl>
                                      </p:cBhvr>
                                      <p:to x="100000" y="90000"/>
                                    </p:animScale>
                                    <p:animScale>
                                      <p:cBhvr>
                                        <p:cTn id="75" dur="166" decel="50000">
                                          <p:stCondLst>
                                            <p:cond delay="1668"/>
                                          </p:stCondLst>
                                        </p:cTn>
                                        <p:tgtEl>
                                          <p:spTgt spid="60"/>
                                        </p:tgtEl>
                                      </p:cBhvr>
                                      <p:to x="100000" y="100000"/>
                                    </p:animScale>
                                    <p:animScale>
                                      <p:cBhvr>
                                        <p:cTn id="76" dur="26">
                                          <p:stCondLst>
                                            <p:cond delay="1808"/>
                                          </p:stCondLst>
                                        </p:cTn>
                                        <p:tgtEl>
                                          <p:spTgt spid="60"/>
                                        </p:tgtEl>
                                      </p:cBhvr>
                                      <p:to x="100000" y="95000"/>
                                    </p:animScale>
                                    <p:animScale>
                                      <p:cBhvr>
                                        <p:cTn id="77" dur="166" decel="50000">
                                          <p:stCondLst>
                                            <p:cond delay="1834"/>
                                          </p:stCondLst>
                                        </p:cTn>
                                        <p:tgtEl>
                                          <p:spTgt spid="6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719139" y="1400485"/>
            <a:ext cx="1908213" cy="3219115"/>
            <a:chOff x="539354" y="1507564"/>
            <a:chExt cx="1431160" cy="2414336"/>
          </a:xfrm>
        </p:grpSpPr>
        <p:sp>
          <p:nvSpPr>
            <p:cNvPr id="8" name="Rectangle: Rounded Corners 4"/>
            <p:cNvSpPr/>
            <p:nvPr/>
          </p:nvSpPr>
          <p:spPr bwMode="auto">
            <a:xfrm>
              <a:off x="539354" y="1507564"/>
              <a:ext cx="1431159" cy="2414336"/>
            </a:xfrm>
            <a:prstGeom prst="roundRect">
              <a:avLst>
                <a:gd name="adj" fmla="val 6684"/>
              </a:avLst>
            </a:prstGeom>
            <a:solidFill>
              <a:schemeClr val="accent1">
                <a:lumMod val="100000"/>
              </a:schemeClr>
            </a:solidFill>
            <a:ln w="19050">
              <a:noFill/>
              <a:round/>
              <a:headEnd/>
              <a:tailEnd/>
            </a:ln>
          </p:spPr>
          <p:txBody>
            <a:bodyPr rot="0" spcFirstLastPara="0" vert="horz" wrap="none" lIns="121920" tIns="2208000" rIns="121920" bIns="60960" anchor="t" anchorCtr="1" forceAA="0" compatLnSpc="1">
              <a:prstTxWarp prst="textNoShape">
                <a:avLst/>
              </a:prstTxWarp>
              <a:normAutofit/>
            </a:bodyPr>
            <a:lstStyle/>
            <a:p>
              <a:pPr algn="ctr"/>
              <a:r>
                <a:rPr lang="zh-CN" altLang="en-US" sz="1400" b="1">
                  <a:solidFill>
                    <a:schemeClr val="bg1"/>
                  </a:solidFill>
                  <a:latin typeface="微软雅黑" panose="020B0503020204020204" pitchFamily="34" charset="-122"/>
                  <a:ea typeface="微软雅黑" panose="020B0503020204020204" pitchFamily="34" charset="-122"/>
                </a:rPr>
                <a:t>Title text presets</a:t>
              </a:r>
            </a:p>
          </p:txBody>
        </p:sp>
        <p:sp>
          <p:nvSpPr>
            <p:cNvPr id="9" name="Freeform: Shape 14"/>
            <p:cNvSpPr/>
            <p:nvPr/>
          </p:nvSpPr>
          <p:spPr bwMode="auto">
            <a:xfrm>
              <a:off x="1035021" y="1507564"/>
              <a:ext cx="935492" cy="963684"/>
            </a:xfrm>
            <a:custGeom>
              <a:avLst/>
              <a:gdLst>
                <a:gd name="connsiteX0" fmla="*/ 5290 w 1247323"/>
                <a:gd name="connsiteY0" fmla="*/ 0 h 1638297"/>
                <a:gd name="connsiteX1" fmla="*/ 381699 w 1247323"/>
                <a:gd name="connsiteY1" fmla="*/ 0 h 1638297"/>
                <a:gd name="connsiteX2" fmla="*/ 344885 w 1247323"/>
                <a:gd name="connsiteY2" fmla="*/ 100584 h 1638297"/>
                <a:gd name="connsiteX3" fmla="*/ 293217 w 1247323"/>
                <a:gd name="connsiteY3" fmla="*/ 442333 h 1638297"/>
                <a:gd name="connsiteX4" fmla="*/ 1210847 w 1247323"/>
                <a:gd name="connsiteY4" fmla="*/ 1568226 h 1638297"/>
                <a:gd name="connsiteX5" fmla="*/ 1247323 w 1247323"/>
                <a:gd name="connsiteY5" fmla="*/ 1573793 h 1638297"/>
                <a:gd name="connsiteX6" fmla="*/ 1247323 w 1247323"/>
                <a:gd name="connsiteY6" fmla="*/ 1638297 h 1638297"/>
                <a:gd name="connsiteX7" fmla="*/ 1100442 w 1247323"/>
                <a:gd name="connsiteY7" fmla="*/ 1600530 h 1638297"/>
                <a:gd name="connsiteX8" fmla="*/ 0 w 1247323"/>
                <a:gd name="connsiteY8" fmla="*/ 104768 h 1638297"/>
                <a:gd name="connsiteX9" fmla="*/ 5290 w 1247323"/>
                <a:gd name="connsiteY9" fmla="*/ 0 h 1638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7323" h="1638297">
                  <a:moveTo>
                    <a:pt x="5290" y="0"/>
                  </a:moveTo>
                  <a:lnTo>
                    <a:pt x="381699" y="0"/>
                  </a:lnTo>
                  <a:lnTo>
                    <a:pt x="344885" y="100584"/>
                  </a:lnTo>
                  <a:cubicBezTo>
                    <a:pt x="311306" y="208542"/>
                    <a:pt x="293217" y="323325"/>
                    <a:pt x="293217" y="442333"/>
                  </a:cubicBezTo>
                  <a:cubicBezTo>
                    <a:pt x="293217" y="997704"/>
                    <a:pt x="687156" y="1461064"/>
                    <a:pt x="1210847" y="1568226"/>
                  </a:cubicBezTo>
                  <a:lnTo>
                    <a:pt x="1247323" y="1573793"/>
                  </a:lnTo>
                  <a:lnTo>
                    <a:pt x="1247323" y="1638297"/>
                  </a:lnTo>
                  <a:lnTo>
                    <a:pt x="1100442" y="1600530"/>
                  </a:lnTo>
                  <a:cubicBezTo>
                    <a:pt x="462902" y="1402234"/>
                    <a:pt x="0" y="807560"/>
                    <a:pt x="0" y="104768"/>
                  </a:cubicBezTo>
                  <a:lnTo>
                    <a:pt x="5290" y="0"/>
                  </a:lnTo>
                  <a:close/>
                </a:path>
              </a:pathLst>
            </a:custGeom>
            <a:solidFill>
              <a:schemeClr val="accent1">
                <a:lumMod val="60000"/>
                <a:lumOff val="40000"/>
              </a:schemeClr>
            </a:solidFill>
            <a:ln w="19050">
              <a:noFill/>
              <a:round/>
              <a:headEnd/>
              <a:tailEnd/>
            </a:ln>
          </p:spPr>
          <p:txBody>
            <a:bodyPr anchor="ctr"/>
            <a:lstStyle/>
            <a:p>
              <a:pPr algn="ctr"/>
              <a:endParaRPr sz="1400">
                <a:latin typeface="微软雅黑" panose="020B0503020204020204" pitchFamily="34" charset="-122"/>
                <a:ea typeface="微软雅黑" panose="020B0503020204020204" pitchFamily="34" charset="-122"/>
              </a:endParaRPr>
            </a:p>
          </p:txBody>
        </p:sp>
        <p:sp>
          <p:nvSpPr>
            <p:cNvPr id="10" name="Freeform: Shape 11"/>
            <p:cNvSpPr/>
            <p:nvPr/>
          </p:nvSpPr>
          <p:spPr bwMode="auto">
            <a:xfrm>
              <a:off x="1254934" y="1507564"/>
              <a:ext cx="715580" cy="925741"/>
            </a:xfrm>
            <a:custGeom>
              <a:avLst/>
              <a:gdLst>
                <a:gd name="connsiteX0" fmla="*/ 88482 w 954106"/>
                <a:gd name="connsiteY0" fmla="*/ 0 h 1573793"/>
                <a:gd name="connsiteX1" fmla="*/ 826561 w 954106"/>
                <a:gd name="connsiteY1" fmla="*/ 0 h 1573793"/>
                <a:gd name="connsiteX2" fmla="*/ 954106 w 954106"/>
                <a:gd name="connsiteY2" fmla="*/ 127545 h 1573793"/>
                <a:gd name="connsiteX3" fmla="*/ 954106 w 954106"/>
                <a:gd name="connsiteY3" fmla="*/ 1573793 h 1573793"/>
                <a:gd name="connsiteX4" fmla="*/ 917630 w 954106"/>
                <a:gd name="connsiteY4" fmla="*/ 1568226 h 1573793"/>
                <a:gd name="connsiteX5" fmla="*/ 0 w 954106"/>
                <a:gd name="connsiteY5" fmla="*/ 442333 h 1573793"/>
                <a:gd name="connsiteX6" fmla="*/ 51668 w 954106"/>
                <a:gd name="connsiteY6" fmla="*/ 100584 h 1573793"/>
                <a:gd name="connsiteX7" fmla="*/ 88482 w 954106"/>
                <a:gd name="connsiteY7" fmla="*/ 0 h 1573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106" h="1573793">
                  <a:moveTo>
                    <a:pt x="88482" y="0"/>
                  </a:moveTo>
                  <a:lnTo>
                    <a:pt x="826561" y="0"/>
                  </a:lnTo>
                  <a:cubicBezTo>
                    <a:pt x="897002" y="0"/>
                    <a:pt x="954106" y="57104"/>
                    <a:pt x="954106" y="127545"/>
                  </a:cubicBezTo>
                  <a:lnTo>
                    <a:pt x="954106" y="1573793"/>
                  </a:lnTo>
                  <a:lnTo>
                    <a:pt x="917630" y="1568226"/>
                  </a:lnTo>
                  <a:cubicBezTo>
                    <a:pt x="393939" y="1461064"/>
                    <a:pt x="0" y="997704"/>
                    <a:pt x="0" y="442333"/>
                  </a:cubicBezTo>
                  <a:cubicBezTo>
                    <a:pt x="0" y="323325"/>
                    <a:pt x="18089" y="208542"/>
                    <a:pt x="51668" y="100584"/>
                  </a:cubicBezTo>
                  <a:lnTo>
                    <a:pt x="88482" y="0"/>
                  </a:lnTo>
                  <a:close/>
                </a:path>
              </a:pathLst>
            </a:custGeom>
            <a:solidFill>
              <a:schemeClr val="accent1">
                <a:lumMod val="20000"/>
                <a:lumOff val="80000"/>
              </a:schemeClr>
            </a:solidFill>
            <a:ln w="19050">
              <a:noFill/>
              <a:round/>
              <a:headEnd/>
              <a:tailEnd/>
            </a:ln>
          </p:spPr>
          <p:txBody>
            <a:bodyPr anchor="ctr"/>
            <a:lstStyle/>
            <a:p>
              <a:pPr algn="ctr"/>
              <a:endParaRPr sz="1400">
                <a:latin typeface="微软雅黑" panose="020B0503020204020204" pitchFamily="34" charset="-122"/>
                <a:ea typeface="微软雅黑" panose="020B0503020204020204" pitchFamily="34" charset="-122"/>
              </a:endParaRPr>
            </a:p>
          </p:txBody>
        </p:sp>
        <p:sp>
          <p:nvSpPr>
            <p:cNvPr id="23" name="TextBox 38"/>
            <p:cNvSpPr txBox="1"/>
            <p:nvPr/>
          </p:nvSpPr>
          <p:spPr>
            <a:xfrm>
              <a:off x="1393375" y="1515751"/>
              <a:ext cx="491962" cy="530914"/>
            </a:xfrm>
            <a:prstGeom prst="rect">
              <a:avLst/>
            </a:prstGeom>
            <a:noFill/>
          </p:spPr>
          <p:txBody>
            <a:bodyPr wrap="none" anchor="ctr">
              <a:normAutofit/>
            </a:bodyPr>
            <a:lstStyle/>
            <a:p>
              <a:r>
                <a:rPr lang="en-US" altLang="zh-CN" sz="2400">
                  <a:solidFill>
                    <a:schemeClr val="accent1"/>
                  </a:solidFill>
                  <a:latin typeface="微软雅黑" panose="020B0503020204020204" pitchFamily="34" charset="-122"/>
                  <a:ea typeface="微软雅黑" panose="020B0503020204020204" pitchFamily="34" charset="-122"/>
                </a:rPr>
                <a:t>01</a:t>
              </a:r>
            </a:p>
          </p:txBody>
        </p:sp>
        <p:sp>
          <p:nvSpPr>
            <p:cNvPr id="28" name="TextBox 43"/>
            <p:cNvSpPr txBox="1">
              <a:spLocks/>
            </p:cNvSpPr>
            <p:nvPr/>
          </p:nvSpPr>
          <p:spPr>
            <a:xfrm>
              <a:off x="642621" y="3192819"/>
              <a:ext cx="1224625" cy="582909"/>
            </a:xfrm>
            <a:prstGeom prst="rect">
              <a:avLst/>
            </a:prstGeom>
          </p:spPr>
          <p:txBody>
            <a:bodyPr vert="horz" wrap="square" lIns="0" tIns="0" rIns="0" bIns="0" anchor="ctr" anchorCtr="0">
              <a:normAutofit/>
            </a:bodyPr>
            <a:lstStyle/>
            <a:p>
              <a:pPr>
                <a:lnSpc>
                  <a:spcPct val="120000"/>
                </a:lnSpc>
              </a:pPr>
              <a:r>
                <a:rPr lang="zh-CN" altLang="en-US" sz="800" dirty="0">
                  <a:solidFill>
                    <a:schemeClr val="bg1"/>
                  </a:solidFill>
                  <a:latin typeface="微软雅黑" panose="020B0503020204020204" pitchFamily="34" charset="-122"/>
                  <a:ea typeface="微软雅黑" panose="020B0503020204020204" pitchFamily="34" charset="-122"/>
                </a:rPr>
                <a:t>This part of the content is as text</a:t>
              </a:r>
              <a:br>
                <a:rPr lang="zh-CN" altLang="en-US" sz="800" dirty="0">
                  <a:solidFill>
                    <a:schemeClr val="bg1"/>
                  </a:solidFill>
                  <a:latin typeface="微软雅黑" panose="020B0503020204020204" pitchFamily="34" charset="-122"/>
                  <a:ea typeface="微软雅黑" panose="020B0503020204020204" pitchFamily="34" charset="-122"/>
                </a:rPr>
              </a:br>
              <a:r>
                <a:rPr lang="zh-CN" altLang="en-US" sz="800" dirty="0">
                  <a:solidFill>
                    <a:schemeClr val="bg1"/>
                  </a:solidFill>
                  <a:latin typeface="微软雅黑" panose="020B0503020204020204" pitchFamily="34" charset="-122"/>
                  <a:ea typeface="微软雅黑" panose="020B0503020204020204" pitchFamily="34" charset="-122"/>
                </a:rPr>
                <a:t>Layout Occupant Display </a:t>
              </a:r>
              <a:br>
                <a:rPr lang="zh-CN" altLang="en-US" sz="800" dirty="0">
                  <a:solidFill>
                    <a:schemeClr val="bg1"/>
                  </a:solidFill>
                  <a:latin typeface="微软雅黑" panose="020B0503020204020204" pitchFamily="34" charset="-122"/>
                  <a:ea typeface="微软雅黑" panose="020B0503020204020204" pitchFamily="34" charset="-122"/>
                </a:rPr>
              </a:br>
              <a:r>
                <a:rPr lang="zh-CN" altLang="en-US" sz="800" dirty="0">
                  <a:solidFill>
                    <a:schemeClr val="bg1"/>
                  </a:solidFill>
                  <a:latin typeface="微软雅黑" panose="020B0503020204020204" pitchFamily="34" charset="-122"/>
                  <a:ea typeface="微软雅黑" panose="020B0503020204020204" pitchFamily="34" charset="-122"/>
                </a:rPr>
                <a:t>(Theme font is recommended)</a:t>
              </a:r>
            </a:p>
          </p:txBody>
        </p:sp>
      </p:grpSp>
      <p:grpSp>
        <p:nvGrpSpPr>
          <p:cNvPr id="3" name="组合 2"/>
          <p:cNvGrpSpPr/>
          <p:nvPr/>
        </p:nvGrpSpPr>
        <p:grpSpPr>
          <a:xfrm>
            <a:off x="2930575" y="1400485"/>
            <a:ext cx="1908213" cy="3219115"/>
            <a:chOff x="2197931" y="1507564"/>
            <a:chExt cx="1431160" cy="2414336"/>
          </a:xfrm>
        </p:grpSpPr>
        <p:sp>
          <p:nvSpPr>
            <p:cNvPr id="11" name="Rectangle: Rounded Corners 18"/>
            <p:cNvSpPr/>
            <p:nvPr/>
          </p:nvSpPr>
          <p:spPr bwMode="auto">
            <a:xfrm>
              <a:off x="2197931" y="1507564"/>
              <a:ext cx="1431159" cy="2414336"/>
            </a:xfrm>
            <a:prstGeom prst="roundRect">
              <a:avLst>
                <a:gd name="adj" fmla="val 6684"/>
              </a:avLst>
            </a:prstGeom>
            <a:solidFill>
              <a:schemeClr val="accent2"/>
            </a:solidFill>
            <a:ln w="19050">
              <a:noFill/>
              <a:round/>
              <a:headEnd/>
              <a:tailEnd/>
            </a:ln>
          </p:spPr>
          <p:txBody>
            <a:bodyPr rot="0" spcFirstLastPara="0" vert="horz" wrap="none" lIns="121920" tIns="2208000" rIns="121920" bIns="60960" anchor="t" anchorCtr="1" forceAA="0" compatLnSpc="1">
              <a:prstTxWarp prst="textNoShape">
                <a:avLst/>
              </a:prstTxWarp>
              <a:normAutofit/>
            </a:bodyPr>
            <a:lstStyle/>
            <a:p>
              <a:pPr algn="ctr"/>
              <a:r>
                <a:rPr lang="zh-CN" altLang="en-US" sz="1400" b="1">
                  <a:solidFill>
                    <a:schemeClr val="bg1"/>
                  </a:solidFill>
                  <a:latin typeface="微软雅黑" panose="020B0503020204020204" pitchFamily="34" charset="-122"/>
                  <a:ea typeface="微软雅黑" panose="020B0503020204020204" pitchFamily="34" charset="-122"/>
                </a:rPr>
                <a:t>Title text presets</a:t>
              </a:r>
            </a:p>
          </p:txBody>
        </p:sp>
        <p:sp>
          <p:nvSpPr>
            <p:cNvPr id="12" name="Freeform: Shape 19"/>
            <p:cNvSpPr/>
            <p:nvPr/>
          </p:nvSpPr>
          <p:spPr bwMode="auto">
            <a:xfrm>
              <a:off x="2693598" y="1507564"/>
              <a:ext cx="935492" cy="963684"/>
            </a:xfrm>
            <a:custGeom>
              <a:avLst/>
              <a:gdLst>
                <a:gd name="connsiteX0" fmla="*/ 5290 w 1247323"/>
                <a:gd name="connsiteY0" fmla="*/ 0 h 1638297"/>
                <a:gd name="connsiteX1" fmla="*/ 381699 w 1247323"/>
                <a:gd name="connsiteY1" fmla="*/ 0 h 1638297"/>
                <a:gd name="connsiteX2" fmla="*/ 344885 w 1247323"/>
                <a:gd name="connsiteY2" fmla="*/ 100584 h 1638297"/>
                <a:gd name="connsiteX3" fmla="*/ 293217 w 1247323"/>
                <a:gd name="connsiteY3" fmla="*/ 442333 h 1638297"/>
                <a:gd name="connsiteX4" fmla="*/ 1210847 w 1247323"/>
                <a:gd name="connsiteY4" fmla="*/ 1568226 h 1638297"/>
                <a:gd name="connsiteX5" fmla="*/ 1247323 w 1247323"/>
                <a:gd name="connsiteY5" fmla="*/ 1573793 h 1638297"/>
                <a:gd name="connsiteX6" fmla="*/ 1247323 w 1247323"/>
                <a:gd name="connsiteY6" fmla="*/ 1638297 h 1638297"/>
                <a:gd name="connsiteX7" fmla="*/ 1100442 w 1247323"/>
                <a:gd name="connsiteY7" fmla="*/ 1600530 h 1638297"/>
                <a:gd name="connsiteX8" fmla="*/ 0 w 1247323"/>
                <a:gd name="connsiteY8" fmla="*/ 104768 h 1638297"/>
                <a:gd name="connsiteX9" fmla="*/ 5290 w 1247323"/>
                <a:gd name="connsiteY9" fmla="*/ 0 h 1638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7323" h="1638297">
                  <a:moveTo>
                    <a:pt x="5290" y="0"/>
                  </a:moveTo>
                  <a:lnTo>
                    <a:pt x="381699" y="0"/>
                  </a:lnTo>
                  <a:lnTo>
                    <a:pt x="344885" y="100584"/>
                  </a:lnTo>
                  <a:cubicBezTo>
                    <a:pt x="311306" y="208542"/>
                    <a:pt x="293217" y="323325"/>
                    <a:pt x="293217" y="442333"/>
                  </a:cubicBezTo>
                  <a:cubicBezTo>
                    <a:pt x="293217" y="997704"/>
                    <a:pt x="687156" y="1461064"/>
                    <a:pt x="1210847" y="1568226"/>
                  </a:cubicBezTo>
                  <a:lnTo>
                    <a:pt x="1247323" y="1573793"/>
                  </a:lnTo>
                  <a:lnTo>
                    <a:pt x="1247323" y="1638297"/>
                  </a:lnTo>
                  <a:lnTo>
                    <a:pt x="1100442" y="1600530"/>
                  </a:lnTo>
                  <a:cubicBezTo>
                    <a:pt x="462902" y="1402234"/>
                    <a:pt x="0" y="807560"/>
                    <a:pt x="0" y="104768"/>
                  </a:cubicBezTo>
                  <a:lnTo>
                    <a:pt x="5290" y="0"/>
                  </a:lnTo>
                  <a:close/>
                </a:path>
              </a:pathLst>
            </a:custGeom>
            <a:solidFill>
              <a:schemeClr val="accent2">
                <a:lumMod val="40000"/>
                <a:lumOff val="60000"/>
              </a:schemeClr>
            </a:solidFill>
            <a:ln w="19050">
              <a:noFill/>
              <a:round/>
              <a:headEnd/>
              <a:tailEnd/>
            </a:ln>
          </p:spPr>
          <p:txBody>
            <a:bodyPr anchor="ctr"/>
            <a:lstStyle/>
            <a:p>
              <a:pPr algn="ctr"/>
              <a:endParaRPr sz="1400">
                <a:latin typeface="微软雅黑" panose="020B0503020204020204" pitchFamily="34" charset="-122"/>
                <a:ea typeface="微软雅黑" panose="020B0503020204020204" pitchFamily="34" charset="-122"/>
              </a:endParaRPr>
            </a:p>
          </p:txBody>
        </p:sp>
        <p:sp>
          <p:nvSpPr>
            <p:cNvPr id="13" name="Freeform: Shape 20"/>
            <p:cNvSpPr/>
            <p:nvPr/>
          </p:nvSpPr>
          <p:spPr bwMode="auto">
            <a:xfrm>
              <a:off x="2913511" y="1507564"/>
              <a:ext cx="715580" cy="925741"/>
            </a:xfrm>
            <a:custGeom>
              <a:avLst/>
              <a:gdLst>
                <a:gd name="connsiteX0" fmla="*/ 88482 w 954106"/>
                <a:gd name="connsiteY0" fmla="*/ 0 h 1573793"/>
                <a:gd name="connsiteX1" fmla="*/ 826561 w 954106"/>
                <a:gd name="connsiteY1" fmla="*/ 0 h 1573793"/>
                <a:gd name="connsiteX2" fmla="*/ 954106 w 954106"/>
                <a:gd name="connsiteY2" fmla="*/ 127545 h 1573793"/>
                <a:gd name="connsiteX3" fmla="*/ 954106 w 954106"/>
                <a:gd name="connsiteY3" fmla="*/ 1573793 h 1573793"/>
                <a:gd name="connsiteX4" fmla="*/ 917630 w 954106"/>
                <a:gd name="connsiteY4" fmla="*/ 1568226 h 1573793"/>
                <a:gd name="connsiteX5" fmla="*/ 0 w 954106"/>
                <a:gd name="connsiteY5" fmla="*/ 442333 h 1573793"/>
                <a:gd name="connsiteX6" fmla="*/ 51668 w 954106"/>
                <a:gd name="connsiteY6" fmla="*/ 100584 h 1573793"/>
                <a:gd name="connsiteX7" fmla="*/ 88482 w 954106"/>
                <a:gd name="connsiteY7" fmla="*/ 0 h 1573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106" h="1573793">
                  <a:moveTo>
                    <a:pt x="88482" y="0"/>
                  </a:moveTo>
                  <a:lnTo>
                    <a:pt x="826561" y="0"/>
                  </a:lnTo>
                  <a:cubicBezTo>
                    <a:pt x="897002" y="0"/>
                    <a:pt x="954106" y="57104"/>
                    <a:pt x="954106" y="127545"/>
                  </a:cubicBezTo>
                  <a:lnTo>
                    <a:pt x="954106" y="1573793"/>
                  </a:lnTo>
                  <a:lnTo>
                    <a:pt x="917630" y="1568226"/>
                  </a:lnTo>
                  <a:cubicBezTo>
                    <a:pt x="393939" y="1461064"/>
                    <a:pt x="0" y="997704"/>
                    <a:pt x="0" y="442333"/>
                  </a:cubicBezTo>
                  <a:cubicBezTo>
                    <a:pt x="0" y="323325"/>
                    <a:pt x="18089" y="208542"/>
                    <a:pt x="51668" y="100584"/>
                  </a:cubicBezTo>
                  <a:lnTo>
                    <a:pt x="88482" y="0"/>
                  </a:lnTo>
                  <a:close/>
                </a:path>
              </a:pathLst>
            </a:custGeom>
            <a:solidFill>
              <a:schemeClr val="accent2">
                <a:lumMod val="20000"/>
                <a:lumOff val="80000"/>
              </a:schemeClr>
            </a:solidFill>
            <a:ln w="19050">
              <a:noFill/>
              <a:round/>
              <a:headEnd/>
              <a:tailEnd/>
            </a:ln>
          </p:spPr>
          <p:txBody>
            <a:bodyPr anchor="ctr"/>
            <a:lstStyle/>
            <a:p>
              <a:pPr algn="ctr"/>
              <a:endParaRPr sz="1400">
                <a:latin typeface="微软雅黑" panose="020B0503020204020204" pitchFamily="34" charset="-122"/>
                <a:ea typeface="微软雅黑" panose="020B0503020204020204" pitchFamily="34" charset="-122"/>
              </a:endParaRPr>
            </a:p>
          </p:txBody>
        </p:sp>
        <p:sp>
          <p:nvSpPr>
            <p:cNvPr id="24" name="TextBox 39"/>
            <p:cNvSpPr txBox="1"/>
            <p:nvPr/>
          </p:nvSpPr>
          <p:spPr>
            <a:xfrm>
              <a:off x="3016412" y="1515751"/>
              <a:ext cx="538850" cy="530914"/>
            </a:xfrm>
            <a:prstGeom prst="rect">
              <a:avLst/>
            </a:prstGeom>
            <a:noFill/>
          </p:spPr>
          <p:txBody>
            <a:bodyPr wrap="none" anchor="ctr">
              <a:normAutofit/>
            </a:bodyPr>
            <a:lstStyle/>
            <a:p>
              <a:r>
                <a:rPr lang="en-US" altLang="zh-CN" sz="2400">
                  <a:solidFill>
                    <a:schemeClr val="accent2"/>
                  </a:solidFill>
                  <a:latin typeface="微软雅黑" panose="020B0503020204020204" pitchFamily="34" charset="-122"/>
                  <a:ea typeface="微软雅黑" panose="020B0503020204020204" pitchFamily="34" charset="-122"/>
                </a:rPr>
                <a:t>02</a:t>
              </a:r>
            </a:p>
          </p:txBody>
        </p:sp>
        <p:sp>
          <p:nvSpPr>
            <p:cNvPr id="29" name="TextBox 44"/>
            <p:cNvSpPr txBox="1">
              <a:spLocks/>
            </p:cNvSpPr>
            <p:nvPr/>
          </p:nvSpPr>
          <p:spPr>
            <a:xfrm>
              <a:off x="2301198" y="3192819"/>
              <a:ext cx="1224625" cy="582909"/>
            </a:xfrm>
            <a:prstGeom prst="rect">
              <a:avLst/>
            </a:prstGeom>
          </p:spPr>
          <p:txBody>
            <a:bodyPr vert="horz" wrap="square" lIns="0" tIns="0" rIns="0" bIns="0" anchor="ctr" anchorCtr="0">
              <a:normAutofit/>
            </a:bodyPr>
            <a:lstStyle/>
            <a:p>
              <a:pPr>
                <a:lnSpc>
                  <a:spcPct val="120000"/>
                </a:lnSpc>
              </a:pPr>
              <a:r>
                <a:rPr lang="zh-CN" altLang="en-US" sz="800">
                  <a:solidFill>
                    <a:schemeClr val="bg1"/>
                  </a:solidFill>
                  <a:latin typeface="微软雅黑" panose="020B0503020204020204" pitchFamily="34" charset="-122"/>
                  <a:ea typeface="微软雅黑" panose="020B0503020204020204" pitchFamily="34" charset="-122"/>
                </a:rPr>
                <a:t>This part of the content is as text</a:t>
              </a:r>
              <a:br>
                <a:rPr lang="zh-CN" altLang="en-US" sz="800">
                  <a:solidFill>
                    <a:schemeClr val="bg1"/>
                  </a:solidFill>
                  <a:latin typeface="微软雅黑" panose="020B0503020204020204" pitchFamily="34" charset="-122"/>
                  <a:ea typeface="微软雅黑" panose="020B0503020204020204" pitchFamily="34" charset="-122"/>
                </a:rPr>
              </a:br>
              <a:r>
                <a:rPr lang="zh-CN" altLang="en-US" sz="800">
                  <a:solidFill>
                    <a:schemeClr val="bg1"/>
                  </a:solidFill>
                  <a:latin typeface="微软雅黑" panose="020B0503020204020204" pitchFamily="34" charset="-122"/>
                  <a:ea typeface="微软雅黑" panose="020B0503020204020204" pitchFamily="34" charset="-122"/>
                </a:rPr>
                <a:t>Layout Occupant Display </a:t>
              </a:r>
              <a:br>
                <a:rPr lang="zh-CN" altLang="en-US" sz="800">
                  <a:solidFill>
                    <a:schemeClr val="bg1"/>
                  </a:solidFill>
                  <a:latin typeface="微软雅黑" panose="020B0503020204020204" pitchFamily="34" charset="-122"/>
                  <a:ea typeface="微软雅黑" panose="020B0503020204020204" pitchFamily="34" charset="-122"/>
                </a:rPr>
              </a:br>
              <a:r>
                <a:rPr lang="zh-CN" altLang="en-US" sz="800">
                  <a:solidFill>
                    <a:schemeClr val="bg1"/>
                  </a:solidFill>
                  <a:latin typeface="微软雅黑" panose="020B0503020204020204" pitchFamily="34" charset="-122"/>
                  <a:ea typeface="微软雅黑" panose="020B0503020204020204" pitchFamily="34" charset="-122"/>
                </a:rPr>
                <a:t>(Theme font is recommended)</a:t>
              </a:r>
            </a:p>
          </p:txBody>
        </p:sp>
      </p:grpSp>
      <p:grpSp>
        <p:nvGrpSpPr>
          <p:cNvPr id="5" name="组合 4"/>
          <p:cNvGrpSpPr/>
          <p:nvPr/>
        </p:nvGrpSpPr>
        <p:grpSpPr>
          <a:xfrm>
            <a:off x="5142011" y="1400485"/>
            <a:ext cx="1908213" cy="3219115"/>
            <a:chOff x="3856508" y="1507564"/>
            <a:chExt cx="1431160" cy="2414336"/>
          </a:xfrm>
        </p:grpSpPr>
        <p:sp>
          <p:nvSpPr>
            <p:cNvPr id="14" name="Rectangle: Rounded Corners 22"/>
            <p:cNvSpPr/>
            <p:nvPr/>
          </p:nvSpPr>
          <p:spPr bwMode="auto">
            <a:xfrm>
              <a:off x="3856508" y="1507564"/>
              <a:ext cx="1431159" cy="2414336"/>
            </a:xfrm>
            <a:prstGeom prst="roundRect">
              <a:avLst>
                <a:gd name="adj" fmla="val 6684"/>
              </a:avLst>
            </a:prstGeom>
            <a:solidFill>
              <a:schemeClr val="accent3"/>
            </a:solidFill>
            <a:ln w="19050">
              <a:noFill/>
              <a:round/>
              <a:headEnd/>
              <a:tailEnd/>
            </a:ln>
          </p:spPr>
          <p:txBody>
            <a:bodyPr rot="0" spcFirstLastPara="0" vert="horz" wrap="none" lIns="121920" tIns="2208000" rIns="121920" bIns="60960" anchor="t" anchorCtr="1" forceAA="0" compatLnSpc="1">
              <a:prstTxWarp prst="textNoShape">
                <a:avLst/>
              </a:prstTxWarp>
              <a:normAutofit/>
            </a:bodyPr>
            <a:lstStyle/>
            <a:p>
              <a:pPr algn="ctr"/>
              <a:r>
                <a:rPr lang="zh-CN" altLang="en-US" sz="1400" b="1">
                  <a:solidFill>
                    <a:schemeClr val="bg1"/>
                  </a:solidFill>
                  <a:latin typeface="微软雅黑" panose="020B0503020204020204" pitchFamily="34" charset="-122"/>
                  <a:ea typeface="微软雅黑" panose="020B0503020204020204" pitchFamily="34" charset="-122"/>
                </a:rPr>
                <a:t>Title text presets</a:t>
              </a:r>
            </a:p>
          </p:txBody>
        </p:sp>
        <p:sp>
          <p:nvSpPr>
            <p:cNvPr id="15" name="Freeform: Shape 23"/>
            <p:cNvSpPr/>
            <p:nvPr/>
          </p:nvSpPr>
          <p:spPr bwMode="auto">
            <a:xfrm>
              <a:off x="4352175" y="1507564"/>
              <a:ext cx="935492" cy="963684"/>
            </a:xfrm>
            <a:custGeom>
              <a:avLst/>
              <a:gdLst>
                <a:gd name="connsiteX0" fmla="*/ 5290 w 1247323"/>
                <a:gd name="connsiteY0" fmla="*/ 0 h 1638297"/>
                <a:gd name="connsiteX1" fmla="*/ 381699 w 1247323"/>
                <a:gd name="connsiteY1" fmla="*/ 0 h 1638297"/>
                <a:gd name="connsiteX2" fmla="*/ 344885 w 1247323"/>
                <a:gd name="connsiteY2" fmla="*/ 100584 h 1638297"/>
                <a:gd name="connsiteX3" fmla="*/ 293217 w 1247323"/>
                <a:gd name="connsiteY3" fmla="*/ 442333 h 1638297"/>
                <a:gd name="connsiteX4" fmla="*/ 1210847 w 1247323"/>
                <a:gd name="connsiteY4" fmla="*/ 1568226 h 1638297"/>
                <a:gd name="connsiteX5" fmla="*/ 1247323 w 1247323"/>
                <a:gd name="connsiteY5" fmla="*/ 1573793 h 1638297"/>
                <a:gd name="connsiteX6" fmla="*/ 1247323 w 1247323"/>
                <a:gd name="connsiteY6" fmla="*/ 1638297 h 1638297"/>
                <a:gd name="connsiteX7" fmla="*/ 1100442 w 1247323"/>
                <a:gd name="connsiteY7" fmla="*/ 1600530 h 1638297"/>
                <a:gd name="connsiteX8" fmla="*/ 0 w 1247323"/>
                <a:gd name="connsiteY8" fmla="*/ 104768 h 1638297"/>
                <a:gd name="connsiteX9" fmla="*/ 5290 w 1247323"/>
                <a:gd name="connsiteY9" fmla="*/ 0 h 1638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7323" h="1638297">
                  <a:moveTo>
                    <a:pt x="5290" y="0"/>
                  </a:moveTo>
                  <a:lnTo>
                    <a:pt x="381699" y="0"/>
                  </a:lnTo>
                  <a:lnTo>
                    <a:pt x="344885" y="100584"/>
                  </a:lnTo>
                  <a:cubicBezTo>
                    <a:pt x="311306" y="208542"/>
                    <a:pt x="293217" y="323325"/>
                    <a:pt x="293217" y="442333"/>
                  </a:cubicBezTo>
                  <a:cubicBezTo>
                    <a:pt x="293217" y="997704"/>
                    <a:pt x="687156" y="1461064"/>
                    <a:pt x="1210847" y="1568226"/>
                  </a:cubicBezTo>
                  <a:lnTo>
                    <a:pt x="1247323" y="1573793"/>
                  </a:lnTo>
                  <a:lnTo>
                    <a:pt x="1247323" y="1638297"/>
                  </a:lnTo>
                  <a:lnTo>
                    <a:pt x="1100442" y="1600530"/>
                  </a:lnTo>
                  <a:cubicBezTo>
                    <a:pt x="462902" y="1402234"/>
                    <a:pt x="0" y="807560"/>
                    <a:pt x="0" y="104768"/>
                  </a:cubicBezTo>
                  <a:lnTo>
                    <a:pt x="5290" y="0"/>
                  </a:lnTo>
                  <a:close/>
                </a:path>
              </a:pathLst>
            </a:custGeom>
            <a:solidFill>
              <a:schemeClr val="accent3">
                <a:lumMod val="60000"/>
                <a:lumOff val="40000"/>
              </a:schemeClr>
            </a:solidFill>
            <a:ln w="19050">
              <a:noFill/>
              <a:round/>
              <a:headEnd/>
              <a:tailEnd/>
            </a:ln>
          </p:spPr>
          <p:txBody>
            <a:bodyPr anchor="ctr"/>
            <a:lstStyle/>
            <a:p>
              <a:pPr algn="ctr"/>
              <a:endParaRPr sz="1400">
                <a:latin typeface="微软雅黑" panose="020B0503020204020204" pitchFamily="34" charset="-122"/>
                <a:ea typeface="微软雅黑" panose="020B0503020204020204" pitchFamily="34" charset="-122"/>
              </a:endParaRPr>
            </a:p>
          </p:txBody>
        </p:sp>
        <p:sp>
          <p:nvSpPr>
            <p:cNvPr id="16" name="Freeform: Shape 24"/>
            <p:cNvSpPr/>
            <p:nvPr/>
          </p:nvSpPr>
          <p:spPr bwMode="auto">
            <a:xfrm>
              <a:off x="4572088" y="1507564"/>
              <a:ext cx="715580" cy="925741"/>
            </a:xfrm>
            <a:custGeom>
              <a:avLst/>
              <a:gdLst>
                <a:gd name="connsiteX0" fmla="*/ 88482 w 954106"/>
                <a:gd name="connsiteY0" fmla="*/ 0 h 1573793"/>
                <a:gd name="connsiteX1" fmla="*/ 826561 w 954106"/>
                <a:gd name="connsiteY1" fmla="*/ 0 h 1573793"/>
                <a:gd name="connsiteX2" fmla="*/ 954106 w 954106"/>
                <a:gd name="connsiteY2" fmla="*/ 127545 h 1573793"/>
                <a:gd name="connsiteX3" fmla="*/ 954106 w 954106"/>
                <a:gd name="connsiteY3" fmla="*/ 1573793 h 1573793"/>
                <a:gd name="connsiteX4" fmla="*/ 917630 w 954106"/>
                <a:gd name="connsiteY4" fmla="*/ 1568226 h 1573793"/>
                <a:gd name="connsiteX5" fmla="*/ 0 w 954106"/>
                <a:gd name="connsiteY5" fmla="*/ 442333 h 1573793"/>
                <a:gd name="connsiteX6" fmla="*/ 51668 w 954106"/>
                <a:gd name="connsiteY6" fmla="*/ 100584 h 1573793"/>
                <a:gd name="connsiteX7" fmla="*/ 88482 w 954106"/>
                <a:gd name="connsiteY7" fmla="*/ 0 h 1573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106" h="1573793">
                  <a:moveTo>
                    <a:pt x="88482" y="0"/>
                  </a:moveTo>
                  <a:lnTo>
                    <a:pt x="826561" y="0"/>
                  </a:lnTo>
                  <a:cubicBezTo>
                    <a:pt x="897002" y="0"/>
                    <a:pt x="954106" y="57104"/>
                    <a:pt x="954106" y="127545"/>
                  </a:cubicBezTo>
                  <a:lnTo>
                    <a:pt x="954106" y="1573793"/>
                  </a:lnTo>
                  <a:lnTo>
                    <a:pt x="917630" y="1568226"/>
                  </a:lnTo>
                  <a:cubicBezTo>
                    <a:pt x="393939" y="1461064"/>
                    <a:pt x="0" y="997704"/>
                    <a:pt x="0" y="442333"/>
                  </a:cubicBezTo>
                  <a:cubicBezTo>
                    <a:pt x="0" y="323325"/>
                    <a:pt x="18089" y="208542"/>
                    <a:pt x="51668" y="100584"/>
                  </a:cubicBezTo>
                  <a:lnTo>
                    <a:pt x="88482" y="0"/>
                  </a:lnTo>
                  <a:close/>
                </a:path>
              </a:pathLst>
            </a:custGeom>
            <a:solidFill>
              <a:schemeClr val="accent3">
                <a:lumMod val="20000"/>
                <a:lumOff val="80000"/>
              </a:schemeClr>
            </a:solidFill>
            <a:ln w="19050">
              <a:noFill/>
              <a:round/>
              <a:headEnd/>
              <a:tailEnd/>
            </a:ln>
          </p:spPr>
          <p:txBody>
            <a:bodyPr anchor="ctr"/>
            <a:lstStyle/>
            <a:p>
              <a:pPr algn="ctr"/>
              <a:endParaRPr sz="1400">
                <a:latin typeface="微软雅黑" panose="020B0503020204020204" pitchFamily="34" charset="-122"/>
                <a:ea typeface="微软雅黑" panose="020B0503020204020204" pitchFamily="34" charset="-122"/>
              </a:endParaRPr>
            </a:p>
          </p:txBody>
        </p:sp>
        <p:sp>
          <p:nvSpPr>
            <p:cNvPr id="25" name="TextBox 40"/>
            <p:cNvSpPr txBox="1"/>
            <p:nvPr/>
          </p:nvSpPr>
          <p:spPr>
            <a:xfrm>
              <a:off x="4651639" y="1515751"/>
              <a:ext cx="549670" cy="530914"/>
            </a:xfrm>
            <a:prstGeom prst="rect">
              <a:avLst/>
            </a:prstGeom>
            <a:noFill/>
          </p:spPr>
          <p:txBody>
            <a:bodyPr wrap="none" anchor="ctr">
              <a:normAutofit/>
            </a:bodyPr>
            <a:lstStyle/>
            <a:p>
              <a:r>
                <a:rPr lang="en-US" altLang="zh-CN" sz="2400">
                  <a:solidFill>
                    <a:schemeClr val="accent3"/>
                  </a:solidFill>
                  <a:latin typeface="微软雅黑" panose="020B0503020204020204" pitchFamily="34" charset="-122"/>
                  <a:ea typeface="微软雅黑" panose="020B0503020204020204" pitchFamily="34" charset="-122"/>
                </a:rPr>
                <a:t>03</a:t>
              </a:r>
            </a:p>
          </p:txBody>
        </p:sp>
        <p:sp>
          <p:nvSpPr>
            <p:cNvPr id="30" name="TextBox 45"/>
            <p:cNvSpPr txBox="1">
              <a:spLocks/>
            </p:cNvSpPr>
            <p:nvPr/>
          </p:nvSpPr>
          <p:spPr>
            <a:xfrm>
              <a:off x="3959775" y="3192819"/>
              <a:ext cx="1224625" cy="582909"/>
            </a:xfrm>
            <a:prstGeom prst="rect">
              <a:avLst/>
            </a:prstGeom>
          </p:spPr>
          <p:txBody>
            <a:bodyPr vert="horz" wrap="square" lIns="0" tIns="0" rIns="0" bIns="0" anchor="ctr" anchorCtr="0">
              <a:normAutofit/>
            </a:bodyPr>
            <a:lstStyle/>
            <a:p>
              <a:pPr>
                <a:lnSpc>
                  <a:spcPct val="120000"/>
                </a:lnSpc>
              </a:pPr>
              <a:r>
                <a:rPr lang="zh-CN" altLang="en-US" sz="800">
                  <a:solidFill>
                    <a:schemeClr val="bg1"/>
                  </a:solidFill>
                  <a:latin typeface="微软雅黑" panose="020B0503020204020204" pitchFamily="34" charset="-122"/>
                  <a:ea typeface="微软雅黑" panose="020B0503020204020204" pitchFamily="34" charset="-122"/>
                </a:rPr>
                <a:t>This part of the content is as text</a:t>
              </a:r>
              <a:br>
                <a:rPr lang="zh-CN" altLang="en-US" sz="800">
                  <a:solidFill>
                    <a:schemeClr val="bg1"/>
                  </a:solidFill>
                  <a:latin typeface="微软雅黑" panose="020B0503020204020204" pitchFamily="34" charset="-122"/>
                  <a:ea typeface="微软雅黑" panose="020B0503020204020204" pitchFamily="34" charset="-122"/>
                </a:rPr>
              </a:br>
              <a:r>
                <a:rPr lang="zh-CN" altLang="en-US" sz="800">
                  <a:solidFill>
                    <a:schemeClr val="bg1"/>
                  </a:solidFill>
                  <a:latin typeface="微软雅黑" panose="020B0503020204020204" pitchFamily="34" charset="-122"/>
                  <a:ea typeface="微软雅黑" panose="020B0503020204020204" pitchFamily="34" charset="-122"/>
                </a:rPr>
                <a:t>Layout Occupant Display </a:t>
              </a:r>
              <a:br>
                <a:rPr lang="zh-CN" altLang="en-US" sz="800">
                  <a:solidFill>
                    <a:schemeClr val="bg1"/>
                  </a:solidFill>
                  <a:latin typeface="微软雅黑" panose="020B0503020204020204" pitchFamily="34" charset="-122"/>
                  <a:ea typeface="微软雅黑" panose="020B0503020204020204" pitchFamily="34" charset="-122"/>
                </a:rPr>
              </a:br>
              <a:r>
                <a:rPr lang="zh-CN" altLang="en-US" sz="800">
                  <a:solidFill>
                    <a:schemeClr val="bg1"/>
                  </a:solidFill>
                  <a:latin typeface="微软雅黑" panose="020B0503020204020204" pitchFamily="34" charset="-122"/>
                  <a:ea typeface="微软雅黑" panose="020B0503020204020204" pitchFamily="34" charset="-122"/>
                </a:rPr>
                <a:t>(Theme font is recommended)</a:t>
              </a:r>
            </a:p>
          </p:txBody>
        </p:sp>
      </p:grpSp>
      <p:grpSp>
        <p:nvGrpSpPr>
          <p:cNvPr id="6" name="组合 5"/>
          <p:cNvGrpSpPr/>
          <p:nvPr/>
        </p:nvGrpSpPr>
        <p:grpSpPr>
          <a:xfrm>
            <a:off x="7353447" y="1400485"/>
            <a:ext cx="1908213" cy="3219115"/>
            <a:chOff x="5515085" y="1507564"/>
            <a:chExt cx="1431160" cy="2414336"/>
          </a:xfrm>
        </p:grpSpPr>
        <p:sp>
          <p:nvSpPr>
            <p:cNvPr id="17" name="Rectangle: Rounded Corners 26"/>
            <p:cNvSpPr/>
            <p:nvPr/>
          </p:nvSpPr>
          <p:spPr bwMode="auto">
            <a:xfrm>
              <a:off x="5515085" y="1507564"/>
              <a:ext cx="1431159" cy="2414336"/>
            </a:xfrm>
            <a:prstGeom prst="roundRect">
              <a:avLst>
                <a:gd name="adj" fmla="val 6684"/>
              </a:avLst>
            </a:prstGeom>
            <a:solidFill>
              <a:schemeClr val="accent4"/>
            </a:solidFill>
            <a:ln w="19050">
              <a:noFill/>
              <a:round/>
              <a:headEnd/>
              <a:tailEnd/>
            </a:ln>
          </p:spPr>
          <p:txBody>
            <a:bodyPr rot="0" spcFirstLastPara="0" vert="horz" wrap="none" lIns="121920" tIns="2208000" rIns="121920" bIns="60960" anchor="t" anchorCtr="1" forceAA="0" compatLnSpc="1">
              <a:prstTxWarp prst="textNoShape">
                <a:avLst/>
              </a:prstTxWarp>
              <a:normAutofit/>
            </a:bodyPr>
            <a:lstStyle/>
            <a:p>
              <a:pPr algn="ctr"/>
              <a:r>
                <a:rPr lang="zh-CN" altLang="en-US" sz="1400" b="1">
                  <a:solidFill>
                    <a:schemeClr val="bg1"/>
                  </a:solidFill>
                  <a:latin typeface="微软雅黑" panose="020B0503020204020204" pitchFamily="34" charset="-122"/>
                  <a:ea typeface="微软雅黑" panose="020B0503020204020204" pitchFamily="34" charset="-122"/>
                </a:rPr>
                <a:t>Title text presets</a:t>
              </a:r>
            </a:p>
          </p:txBody>
        </p:sp>
        <p:sp>
          <p:nvSpPr>
            <p:cNvPr id="18" name="Freeform: Shape 27"/>
            <p:cNvSpPr/>
            <p:nvPr/>
          </p:nvSpPr>
          <p:spPr bwMode="auto">
            <a:xfrm>
              <a:off x="6010752" y="1507564"/>
              <a:ext cx="935492" cy="963684"/>
            </a:xfrm>
            <a:custGeom>
              <a:avLst/>
              <a:gdLst>
                <a:gd name="connsiteX0" fmla="*/ 5290 w 1247323"/>
                <a:gd name="connsiteY0" fmla="*/ 0 h 1638297"/>
                <a:gd name="connsiteX1" fmla="*/ 381699 w 1247323"/>
                <a:gd name="connsiteY1" fmla="*/ 0 h 1638297"/>
                <a:gd name="connsiteX2" fmla="*/ 344885 w 1247323"/>
                <a:gd name="connsiteY2" fmla="*/ 100584 h 1638297"/>
                <a:gd name="connsiteX3" fmla="*/ 293217 w 1247323"/>
                <a:gd name="connsiteY3" fmla="*/ 442333 h 1638297"/>
                <a:gd name="connsiteX4" fmla="*/ 1210847 w 1247323"/>
                <a:gd name="connsiteY4" fmla="*/ 1568226 h 1638297"/>
                <a:gd name="connsiteX5" fmla="*/ 1247323 w 1247323"/>
                <a:gd name="connsiteY5" fmla="*/ 1573793 h 1638297"/>
                <a:gd name="connsiteX6" fmla="*/ 1247323 w 1247323"/>
                <a:gd name="connsiteY6" fmla="*/ 1638297 h 1638297"/>
                <a:gd name="connsiteX7" fmla="*/ 1100442 w 1247323"/>
                <a:gd name="connsiteY7" fmla="*/ 1600530 h 1638297"/>
                <a:gd name="connsiteX8" fmla="*/ 0 w 1247323"/>
                <a:gd name="connsiteY8" fmla="*/ 104768 h 1638297"/>
                <a:gd name="connsiteX9" fmla="*/ 5290 w 1247323"/>
                <a:gd name="connsiteY9" fmla="*/ 0 h 1638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7323" h="1638297">
                  <a:moveTo>
                    <a:pt x="5290" y="0"/>
                  </a:moveTo>
                  <a:lnTo>
                    <a:pt x="381699" y="0"/>
                  </a:lnTo>
                  <a:lnTo>
                    <a:pt x="344885" y="100584"/>
                  </a:lnTo>
                  <a:cubicBezTo>
                    <a:pt x="311306" y="208542"/>
                    <a:pt x="293217" y="323325"/>
                    <a:pt x="293217" y="442333"/>
                  </a:cubicBezTo>
                  <a:cubicBezTo>
                    <a:pt x="293217" y="997704"/>
                    <a:pt x="687156" y="1461064"/>
                    <a:pt x="1210847" y="1568226"/>
                  </a:cubicBezTo>
                  <a:lnTo>
                    <a:pt x="1247323" y="1573793"/>
                  </a:lnTo>
                  <a:lnTo>
                    <a:pt x="1247323" y="1638297"/>
                  </a:lnTo>
                  <a:lnTo>
                    <a:pt x="1100442" y="1600530"/>
                  </a:lnTo>
                  <a:cubicBezTo>
                    <a:pt x="462902" y="1402234"/>
                    <a:pt x="0" y="807560"/>
                    <a:pt x="0" y="104768"/>
                  </a:cubicBezTo>
                  <a:lnTo>
                    <a:pt x="5290" y="0"/>
                  </a:lnTo>
                  <a:close/>
                </a:path>
              </a:pathLst>
            </a:custGeom>
            <a:solidFill>
              <a:schemeClr val="accent4">
                <a:lumMod val="40000"/>
                <a:lumOff val="60000"/>
              </a:schemeClr>
            </a:solidFill>
            <a:ln w="19050">
              <a:noFill/>
              <a:round/>
              <a:headEnd/>
              <a:tailEnd/>
            </a:ln>
          </p:spPr>
          <p:txBody>
            <a:bodyPr anchor="ctr"/>
            <a:lstStyle/>
            <a:p>
              <a:pPr algn="ctr"/>
              <a:endParaRPr sz="1400">
                <a:latin typeface="微软雅黑" panose="020B0503020204020204" pitchFamily="34" charset="-122"/>
                <a:ea typeface="微软雅黑" panose="020B0503020204020204" pitchFamily="34" charset="-122"/>
              </a:endParaRPr>
            </a:p>
          </p:txBody>
        </p:sp>
        <p:sp>
          <p:nvSpPr>
            <p:cNvPr id="19" name="Freeform: Shape 28"/>
            <p:cNvSpPr/>
            <p:nvPr/>
          </p:nvSpPr>
          <p:spPr bwMode="auto">
            <a:xfrm>
              <a:off x="6230665" y="1507564"/>
              <a:ext cx="715580" cy="925741"/>
            </a:xfrm>
            <a:custGeom>
              <a:avLst/>
              <a:gdLst>
                <a:gd name="connsiteX0" fmla="*/ 88482 w 954106"/>
                <a:gd name="connsiteY0" fmla="*/ 0 h 1573793"/>
                <a:gd name="connsiteX1" fmla="*/ 826561 w 954106"/>
                <a:gd name="connsiteY1" fmla="*/ 0 h 1573793"/>
                <a:gd name="connsiteX2" fmla="*/ 954106 w 954106"/>
                <a:gd name="connsiteY2" fmla="*/ 127545 h 1573793"/>
                <a:gd name="connsiteX3" fmla="*/ 954106 w 954106"/>
                <a:gd name="connsiteY3" fmla="*/ 1573793 h 1573793"/>
                <a:gd name="connsiteX4" fmla="*/ 917630 w 954106"/>
                <a:gd name="connsiteY4" fmla="*/ 1568226 h 1573793"/>
                <a:gd name="connsiteX5" fmla="*/ 0 w 954106"/>
                <a:gd name="connsiteY5" fmla="*/ 442333 h 1573793"/>
                <a:gd name="connsiteX6" fmla="*/ 51668 w 954106"/>
                <a:gd name="connsiteY6" fmla="*/ 100584 h 1573793"/>
                <a:gd name="connsiteX7" fmla="*/ 88482 w 954106"/>
                <a:gd name="connsiteY7" fmla="*/ 0 h 1573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106" h="1573793">
                  <a:moveTo>
                    <a:pt x="88482" y="0"/>
                  </a:moveTo>
                  <a:lnTo>
                    <a:pt x="826561" y="0"/>
                  </a:lnTo>
                  <a:cubicBezTo>
                    <a:pt x="897002" y="0"/>
                    <a:pt x="954106" y="57104"/>
                    <a:pt x="954106" y="127545"/>
                  </a:cubicBezTo>
                  <a:lnTo>
                    <a:pt x="954106" y="1573793"/>
                  </a:lnTo>
                  <a:lnTo>
                    <a:pt x="917630" y="1568226"/>
                  </a:lnTo>
                  <a:cubicBezTo>
                    <a:pt x="393939" y="1461064"/>
                    <a:pt x="0" y="997704"/>
                    <a:pt x="0" y="442333"/>
                  </a:cubicBezTo>
                  <a:cubicBezTo>
                    <a:pt x="0" y="323325"/>
                    <a:pt x="18089" y="208542"/>
                    <a:pt x="51668" y="100584"/>
                  </a:cubicBezTo>
                  <a:lnTo>
                    <a:pt x="88482" y="0"/>
                  </a:lnTo>
                  <a:close/>
                </a:path>
              </a:pathLst>
            </a:custGeom>
            <a:solidFill>
              <a:schemeClr val="accent4">
                <a:lumMod val="20000"/>
                <a:lumOff val="80000"/>
              </a:schemeClr>
            </a:solidFill>
            <a:ln w="19050">
              <a:noFill/>
              <a:round/>
              <a:headEnd/>
              <a:tailEnd/>
            </a:ln>
          </p:spPr>
          <p:txBody>
            <a:bodyPr anchor="ctr"/>
            <a:lstStyle/>
            <a:p>
              <a:pPr algn="ctr"/>
              <a:endParaRPr sz="1400">
                <a:latin typeface="微软雅黑" panose="020B0503020204020204" pitchFamily="34" charset="-122"/>
                <a:ea typeface="微软雅黑" panose="020B0503020204020204" pitchFamily="34" charset="-122"/>
              </a:endParaRPr>
            </a:p>
          </p:txBody>
        </p:sp>
        <p:sp>
          <p:nvSpPr>
            <p:cNvPr id="26" name="TextBox 41"/>
            <p:cNvSpPr txBox="1"/>
            <p:nvPr/>
          </p:nvSpPr>
          <p:spPr>
            <a:xfrm>
              <a:off x="6310216" y="1515751"/>
              <a:ext cx="537647" cy="530914"/>
            </a:xfrm>
            <a:prstGeom prst="rect">
              <a:avLst/>
            </a:prstGeom>
            <a:noFill/>
          </p:spPr>
          <p:txBody>
            <a:bodyPr wrap="none" anchor="ctr">
              <a:normAutofit/>
            </a:bodyPr>
            <a:lstStyle/>
            <a:p>
              <a:r>
                <a:rPr lang="en-US" altLang="zh-CN" sz="2400">
                  <a:solidFill>
                    <a:schemeClr val="accent4"/>
                  </a:solidFill>
                  <a:latin typeface="微软雅黑" panose="020B0503020204020204" pitchFamily="34" charset="-122"/>
                  <a:ea typeface="微软雅黑" panose="020B0503020204020204" pitchFamily="34" charset="-122"/>
                </a:rPr>
                <a:t>04</a:t>
              </a:r>
            </a:p>
          </p:txBody>
        </p:sp>
        <p:sp>
          <p:nvSpPr>
            <p:cNvPr id="31" name="TextBox 46"/>
            <p:cNvSpPr txBox="1">
              <a:spLocks/>
            </p:cNvSpPr>
            <p:nvPr/>
          </p:nvSpPr>
          <p:spPr>
            <a:xfrm>
              <a:off x="5618352" y="3192819"/>
              <a:ext cx="1224625" cy="582909"/>
            </a:xfrm>
            <a:prstGeom prst="rect">
              <a:avLst/>
            </a:prstGeom>
          </p:spPr>
          <p:txBody>
            <a:bodyPr vert="horz" wrap="square" lIns="0" tIns="0" rIns="0" bIns="0" anchor="ctr" anchorCtr="0">
              <a:normAutofit/>
            </a:bodyPr>
            <a:lstStyle/>
            <a:p>
              <a:pPr>
                <a:lnSpc>
                  <a:spcPct val="120000"/>
                </a:lnSpc>
              </a:pPr>
              <a:r>
                <a:rPr lang="zh-CN" altLang="en-US" sz="800">
                  <a:solidFill>
                    <a:schemeClr val="bg1"/>
                  </a:solidFill>
                  <a:latin typeface="微软雅黑" panose="020B0503020204020204" pitchFamily="34" charset="-122"/>
                  <a:ea typeface="微软雅黑" panose="020B0503020204020204" pitchFamily="34" charset="-122"/>
                </a:rPr>
                <a:t>This part of the content is as text</a:t>
              </a:r>
              <a:br>
                <a:rPr lang="zh-CN" altLang="en-US" sz="800">
                  <a:solidFill>
                    <a:schemeClr val="bg1"/>
                  </a:solidFill>
                  <a:latin typeface="微软雅黑" panose="020B0503020204020204" pitchFamily="34" charset="-122"/>
                  <a:ea typeface="微软雅黑" panose="020B0503020204020204" pitchFamily="34" charset="-122"/>
                </a:rPr>
              </a:br>
              <a:r>
                <a:rPr lang="zh-CN" altLang="en-US" sz="800">
                  <a:solidFill>
                    <a:schemeClr val="bg1"/>
                  </a:solidFill>
                  <a:latin typeface="微软雅黑" panose="020B0503020204020204" pitchFamily="34" charset="-122"/>
                  <a:ea typeface="微软雅黑" panose="020B0503020204020204" pitchFamily="34" charset="-122"/>
                </a:rPr>
                <a:t>Layout Occupant Display </a:t>
              </a:r>
              <a:br>
                <a:rPr lang="zh-CN" altLang="en-US" sz="800">
                  <a:solidFill>
                    <a:schemeClr val="bg1"/>
                  </a:solidFill>
                  <a:latin typeface="微软雅黑" panose="020B0503020204020204" pitchFamily="34" charset="-122"/>
                  <a:ea typeface="微软雅黑" panose="020B0503020204020204" pitchFamily="34" charset="-122"/>
                </a:rPr>
              </a:br>
              <a:r>
                <a:rPr lang="zh-CN" altLang="en-US" sz="800">
                  <a:solidFill>
                    <a:schemeClr val="bg1"/>
                  </a:solidFill>
                  <a:latin typeface="微软雅黑" panose="020B0503020204020204" pitchFamily="34" charset="-122"/>
                  <a:ea typeface="微软雅黑" panose="020B0503020204020204" pitchFamily="34" charset="-122"/>
                </a:rPr>
                <a:t>(Theme font is recommended)</a:t>
              </a:r>
            </a:p>
          </p:txBody>
        </p:sp>
      </p:grpSp>
      <p:grpSp>
        <p:nvGrpSpPr>
          <p:cNvPr id="7" name="组合 6"/>
          <p:cNvGrpSpPr/>
          <p:nvPr/>
        </p:nvGrpSpPr>
        <p:grpSpPr>
          <a:xfrm>
            <a:off x="9564882" y="1400485"/>
            <a:ext cx="1908212" cy="3219115"/>
            <a:chOff x="7173661" y="1507564"/>
            <a:chExt cx="1431159" cy="2414336"/>
          </a:xfrm>
        </p:grpSpPr>
        <p:sp>
          <p:nvSpPr>
            <p:cNvPr id="20" name="Rectangle: Rounded Corners 30"/>
            <p:cNvSpPr/>
            <p:nvPr/>
          </p:nvSpPr>
          <p:spPr bwMode="auto">
            <a:xfrm>
              <a:off x="7173661" y="1507564"/>
              <a:ext cx="1431159" cy="2414336"/>
            </a:xfrm>
            <a:prstGeom prst="roundRect">
              <a:avLst>
                <a:gd name="adj" fmla="val 6684"/>
              </a:avLst>
            </a:prstGeom>
            <a:solidFill>
              <a:schemeClr val="accent5"/>
            </a:solidFill>
            <a:ln w="19050">
              <a:noFill/>
              <a:round/>
              <a:headEnd/>
              <a:tailEnd/>
            </a:ln>
          </p:spPr>
          <p:txBody>
            <a:bodyPr rot="0" spcFirstLastPara="0" vert="horz" wrap="none" lIns="121920" tIns="2208000" rIns="121920" bIns="60960" anchor="t" anchorCtr="1" forceAA="0" compatLnSpc="1">
              <a:prstTxWarp prst="textNoShape">
                <a:avLst/>
              </a:prstTxWarp>
              <a:normAutofit/>
            </a:bodyPr>
            <a:lstStyle/>
            <a:p>
              <a:pPr algn="ctr"/>
              <a:r>
                <a:rPr lang="zh-CN" altLang="en-US" sz="1400" b="1">
                  <a:solidFill>
                    <a:schemeClr val="bg1"/>
                  </a:solidFill>
                  <a:latin typeface="微软雅黑" panose="020B0503020204020204" pitchFamily="34" charset="-122"/>
                  <a:ea typeface="微软雅黑" panose="020B0503020204020204" pitchFamily="34" charset="-122"/>
                </a:rPr>
                <a:t>Title text presets</a:t>
              </a:r>
            </a:p>
          </p:txBody>
        </p:sp>
        <p:sp>
          <p:nvSpPr>
            <p:cNvPr id="21" name="Freeform: Shape 31"/>
            <p:cNvSpPr/>
            <p:nvPr/>
          </p:nvSpPr>
          <p:spPr bwMode="auto">
            <a:xfrm>
              <a:off x="7669328" y="1507564"/>
              <a:ext cx="935492" cy="963684"/>
            </a:xfrm>
            <a:custGeom>
              <a:avLst/>
              <a:gdLst>
                <a:gd name="connsiteX0" fmla="*/ 5290 w 1247323"/>
                <a:gd name="connsiteY0" fmla="*/ 0 h 1638297"/>
                <a:gd name="connsiteX1" fmla="*/ 381699 w 1247323"/>
                <a:gd name="connsiteY1" fmla="*/ 0 h 1638297"/>
                <a:gd name="connsiteX2" fmla="*/ 344885 w 1247323"/>
                <a:gd name="connsiteY2" fmla="*/ 100584 h 1638297"/>
                <a:gd name="connsiteX3" fmla="*/ 293217 w 1247323"/>
                <a:gd name="connsiteY3" fmla="*/ 442333 h 1638297"/>
                <a:gd name="connsiteX4" fmla="*/ 1210847 w 1247323"/>
                <a:gd name="connsiteY4" fmla="*/ 1568226 h 1638297"/>
                <a:gd name="connsiteX5" fmla="*/ 1247323 w 1247323"/>
                <a:gd name="connsiteY5" fmla="*/ 1573793 h 1638297"/>
                <a:gd name="connsiteX6" fmla="*/ 1247323 w 1247323"/>
                <a:gd name="connsiteY6" fmla="*/ 1638297 h 1638297"/>
                <a:gd name="connsiteX7" fmla="*/ 1100442 w 1247323"/>
                <a:gd name="connsiteY7" fmla="*/ 1600530 h 1638297"/>
                <a:gd name="connsiteX8" fmla="*/ 0 w 1247323"/>
                <a:gd name="connsiteY8" fmla="*/ 104768 h 1638297"/>
                <a:gd name="connsiteX9" fmla="*/ 5290 w 1247323"/>
                <a:gd name="connsiteY9" fmla="*/ 0 h 1638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7323" h="1638297">
                  <a:moveTo>
                    <a:pt x="5290" y="0"/>
                  </a:moveTo>
                  <a:lnTo>
                    <a:pt x="381699" y="0"/>
                  </a:lnTo>
                  <a:lnTo>
                    <a:pt x="344885" y="100584"/>
                  </a:lnTo>
                  <a:cubicBezTo>
                    <a:pt x="311306" y="208542"/>
                    <a:pt x="293217" y="323325"/>
                    <a:pt x="293217" y="442333"/>
                  </a:cubicBezTo>
                  <a:cubicBezTo>
                    <a:pt x="293217" y="997704"/>
                    <a:pt x="687156" y="1461064"/>
                    <a:pt x="1210847" y="1568226"/>
                  </a:cubicBezTo>
                  <a:lnTo>
                    <a:pt x="1247323" y="1573793"/>
                  </a:lnTo>
                  <a:lnTo>
                    <a:pt x="1247323" y="1638297"/>
                  </a:lnTo>
                  <a:lnTo>
                    <a:pt x="1100442" y="1600530"/>
                  </a:lnTo>
                  <a:cubicBezTo>
                    <a:pt x="462902" y="1402234"/>
                    <a:pt x="0" y="807560"/>
                    <a:pt x="0" y="104768"/>
                  </a:cubicBezTo>
                  <a:lnTo>
                    <a:pt x="5290" y="0"/>
                  </a:lnTo>
                  <a:close/>
                </a:path>
              </a:pathLst>
            </a:custGeom>
            <a:solidFill>
              <a:schemeClr val="accent5">
                <a:lumMod val="40000"/>
                <a:lumOff val="60000"/>
              </a:schemeClr>
            </a:solidFill>
            <a:ln w="19050">
              <a:noFill/>
              <a:round/>
              <a:headEnd/>
              <a:tailEnd/>
            </a:ln>
          </p:spPr>
          <p:txBody>
            <a:bodyPr anchor="ctr"/>
            <a:lstStyle/>
            <a:p>
              <a:pPr algn="ctr"/>
              <a:endParaRPr sz="1400">
                <a:latin typeface="微软雅黑" panose="020B0503020204020204" pitchFamily="34" charset="-122"/>
                <a:ea typeface="微软雅黑" panose="020B0503020204020204" pitchFamily="34" charset="-122"/>
              </a:endParaRPr>
            </a:p>
          </p:txBody>
        </p:sp>
        <p:sp>
          <p:nvSpPr>
            <p:cNvPr id="22" name="Freeform: Shape 32"/>
            <p:cNvSpPr/>
            <p:nvPr/>
          </p:nvSpPr>
          <p:spPr bwMode="auto">
            <a:xfrm>
              <a:off x="7889240" y="1507564"/>
              <a:ext cx="715580" cy="925741"/>
            </a:xfrm>
            <a:custGeom>
              <a:avLst/>
              <a:gdLst>
                <a:gd name="connsiteX0" fmla="*/ 88482 w 954106"/>
                <a:gd name="connsiteY0" fmla="*/ 0 h 1573793"/>
                <a:gd name="connsiteX1" fmla="*/ 826561 w 954106"/>
                <a:gd name="connsiteY1" fmla="*/ 0 h 1573793"/>
                <a:gd name="connsiteX2" fmla="*/ 954106 w 954106"/>
                <a:gd name="connsiteY2" fmla="*/ 127545 h 1573793"/>
                <a:gd name="connsiteX3" fmla="*/ 954106 w 954106"/>
                <a:gd name="connsiteY3" fmla="*/ 1573793 h 1573793"/>
                <a:gd name="connsiteX4" fmla="*/ 917630 w 954106"/>
                <a:gd name="connsiteY4" fmla="*/ 1568226 h 1573793"/>
                <a:gd name="connsiteX5" fmla="*/ 0 w 954106"/>
                <a:gd name="connsiteY5" fmla="*/ 442333 h 1573793"/>
                <a:gd name="connsiteX6" fmla="*/ 51668 w 954106"/>
                <a:gd name="connsiteY6" fmla="*/ 100584 h 1573793"/>
                <a:gd name="connsiteX7" fmla="*/ 88482 w 954106"/>
                <a:gd name="connsiteY7" fmla="*/ 0 h 1573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106" h="1573793">
                  <a:moveTo>
                    <a:pt x="88482" y="0"/>
                  </a:moveTo>
                  <a:lnTo>
                    <a:pt x="826561" y="0"/>
                  </a:lnTo>
                  <a:cubicBezTo>
                    <a:pt x="897002" y="0"/>
                    <a:pt x="954106" y="57104"/>
                    <a:pt x="954106" y="127545"/>
                  </a:cubicBezTo>
                  <a:lnTo>
                    <a:pt x="954106" y="1573793"/>
                  </a:lnTo>
                  <a:lnTo>
                    <a:pt x="917630" y="1568226"/>
                  </a:lnTo>
                  <a:cubicBezTo>
                    <a:pt x="393939" y="1461064"/>
                    <a:pt x="0" y="997704"/>
                    <a:pt x="0" y="442333"/>
                  </a:cubicBezTo>
                  <a:cubicBezTo>
                    <a:pt x="0" y="323325"/>
                    <a:pt x="18089" y="208542"/>
                    <a:pt x="51668" y="100584"/>
                  </a:cubicBezTo>
                  <a:lnTo>
                    <a:pt x="88482" y="0"/>
                  </a:lnTo>
                  <a:close/>
                </a:path>
              </a:pathLst>
            </a:custGeom>
            <a:solidFill>
              <a:schemeClr val="accent5">
                <a:lumMod val="20000"/>
                <a:lumOff val="80000"/>
              </a:schemeClr>
            </a:solidFill>
            <a:ln w="19050">
              <a:noFill/>
              <a:round/>
              <a:headEnd/>
              <a:tailEnd/>
            </a:ln>
          </p:spPr>
          <p:txBody>
            <a:bodyPr anchor="ctr"/>
            <a:lstStyle/>
            <a:p>
              <a:pPr algn="ctr"/>
              <a:endParaRPr sz="1400">
                <a:latin typeface="微软雅黑" panose="020B0503020204020204" pitchFamily="34" charset="-122"/>
                <a:ea typeface="微软雅黑" panose="020B0503020204020204" pitchFamily="34" charset="-122"/>
              </a:endParaRPr>
            </a:p>
          </p:txBody>
        </p:sp>
        <p:sp>
          <p:nvSpPr>
            <p:cNvPr id="27" name="TextBox 42"/>
            <p:cNvSpPr txBox="1"/>
            <p:nvPr/>
          </p:nvSpPr>
          <p:spPr>
            <a:xfrm>
              <a:off x="8029569" y="1515751"/>
              <a:ext cx="552074" cy="530914"/>
            </a:xfrm>
            <a:prstGeom prst="rect">
              <a:avLst/>
            </a:prstGeom>
            <a:noFill/>
          </p:spPr>
          <p:txBody>
            <a:bodyPr wrap="none" anchor="ctr">
              <a:normAutofit/>
            </a:bodyPr>
            <a:lstStyle/>
            <a:p>
              <a:r>
                <a:rPr lang="en-US" altLang="zh-CN" sz="2400">
                  <a:solidFill>
                    <a:schemeClr val="accent5"/>
                  </a:solidFill>
                  <a:latin typeface="微软雅黑" panose="020B0503020204020204" pitchFamily="34" charset="-122"/>
                  <a:ea typeface="微软雅黑" panose="020B0503020204020204" pitchFamily="34" charset="-122"/>
                </a:rPr>
                <a:t>05</a:t>
              </a:r>
            </a:p>
          </p:txBody>
        </p:sp>
        <p:sp>
          <p:nvSpPr>
            <p:cNvPr id="32" name="TextBox 47"/>
            <p:cNvSpPr txBox="1">
              <a:spLocks/>
            </p:cNvSpPr>
            <p:nvPr/>
          </p:nvSpPr>
          <p:spPr>
            <a:xfrm>
              <a:off x="7276928" y="3192819"/>
              <a:ext cx="1224625" cy="582909"/>
            </a:xfrm>
            <a:prstGeom prst="rect">
              <a:avLst/>
            </a:prstGeom>
          </p:spPr>
          <p:txBody>
            <a:bodyPr vert="horz" wrap="square" lIns="0" tIns="0" rIns="0" bIns="0" anchor="ctr" anchorCtr="0">
              <a:normAutofit/>
            </a:bodyPr>
            <a:lstStyle/>
            <a:p>
              <a:pPr>
                <a:lnSpc>
                  <a:spcPct val="120000"/>
                </a:lnSpc>
              </a:pPr>
              <a:r>
                <a:rPr lang="zh-CN" altLang="en-US" sz="800">
                  <a:solidFill>
                    <a:schemeClr val="bg1"/>
                  </a:solidFill>
                  <a:latin typeface="微软雅黑" panose="020B0503020204020204" pitchFamily="34" charset="-122"/>
                  <a:ea typeface="微软雅黑" panose="020B0503020204020204" pitchFamily="34" charset="-122"/>
                </a:rPr>
                <a:t>This part of the content is as text</a:t>
              </a:r>
              <a:br>
                <a:rPr lang="zh-CN" altLang="en-US" sz="800">
                  <a:solidFill>
                    <a:schemeClr val="bg1"/>
                  </a:solidFill>
                  <a:latin typeface="微软雅黑" panose="020B0503020204020204" pitchFamily="34" charset="-122"/>
                  <a:ea typeface="微软雅黑" panose="020B0503020204020204" pitchFamily="34" charset="-122"/>
                </a:rPr>
              </a:br>
              <a:r>
                <a:rPr lang="zh-CN" altLang="en-US" sz="800">
                  <a:solidFill>
                    <a:schemeClr val="bg1"/>
                  </a:solidFill>
                  <a:latin typeface="微软雅黑" panose="020B0503020204020204" pitchFamily="34" charset="-122"/>
                  <a:ea typeface="微软雅黑" panose="020B0503020204020204" pitchFamily="34" charset="-122"/>
                </a:rPr>
                <a:t>Layout Occupant Display </a:t>
              </a:r>
              <a:br>
                <a:rPr lang="zh-CN" altLang="en-US" sz="800">
                  <a:solidFill>
                    <a:schemeClr val="bg1"/>
                  </a:solidFill>
                  <a:latin typeface="微软雅黑" panose="020B0503020204020204" pitchFamily="34" charset="-122"/>
                  <a:ea typeface="微软雅黑" panose="020B0503020204020204" pitchFamily="34" charset="-122"/>
                </a:rPr>
              </a:br>
              <a:r>
                <a:rPr lang="zh-CN" altLang="en-US" sz="800">
                  <a:solidFill>
                    <a:schemeClr val="bg1"/>
                  </a:solidFill>
                  <a:latin typeface="微软雅黑" panose="020B0503020204020204" pitchFamily="34" charset="-122"/>
                  <a:ea typeface="微软雅黑" panose="020B0503020204020204" pitchFamily="34" charset="-122"/>
                </a:rPr>
                <a:t>(Theme font is recommended)</a:t>
              </a:r>
            </a:p>
          </p:txBody>
        </p:sp>
      </p:grpSp>
      <p:pic>
        <p:nvPicPr>
          <p:cNvPr id="33" name="图片 32">
            <a:extLst>
              <a:ext uri="{FF2B5EF4-FFF2-40B4-BE49-F238E27FC236}">
                <a16:creationId xmlns:a16="http://schemas.microsoft.com/office/drawing/2014/main" id="{FF6614C6-DFF4-4345-BB2D-CE7D0415B530}"/>
              </a:ext>
            </a:extLst>
          </p:cNvPr>
          <p:cNvPicPr>
            <a:picLocks noChangeAspect="1"/>
          </p:cNvPicPr>
          <p:nvPr/>
        </p:nvPicPr>
        <p:blipFill rotWithShape="1">
          <a:blip r:embed="rId2">
            <a:extLst>
              <a:ext uri="{28A0092B-C50C-407E-A947-70E740481C1C}">
                <a14:useLocalDpi xmlns:a14="http://schemas.microsoft.com/office/drawing/2010/main" val="0"/>
              </a:ext>
            </a:extLst>
          </a:blip>
          <a:srcRect l="2174" t="10676" r="2174"/>
          <a:stretch/>
        </p:blipFill>
        <p:spPr>
          <a:xfrm>
            <a:off x="0" y="0"/>
            <a:ext cx="12192000" cy="6858000"/>
          </a:xfrm>
          <a:prstGeom prst="rect">
            <a:avLst/>
          </a:prstGeom>
        </p:spPr>
      </p:pic>
    </p:spTree>
    <p:extLst>
      <p:ext uri="{BB962C8B-B14F-4D97-AF65-F5344CB8AC3E}">
        <p14:creationId xmlns:p14="http://schemas.microsoft.com/office/powerpoint/2010/main" val="2693885180"/>
      </p:ext>
    </p:extLst>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a14="http://schemas.microsoft.com/office/drawing/2010/main" xmlns:a16="http://schemas.microsoft.com/office/drawing/2014/main"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 name="图片 50">
            <a:extLst>
              <a:ext uri="{FF2B5EF4-FFF2-40B4-BE49-F238E27FC236}">
                <a16:creationId xmlns:a16="http://schemas.microsoft.com/office/drawing/2014/main" id="{F90F7415-3396-4B63-9E1E-8D627BF74E4F}"/>
              </a:ext>
            </a:extLst>
          </p:cNvPr>
          <p:cNvPicPr>
            <a:picLocks noChangeAspect="1"/>
          </p:cNvPicPr>
          <p:nvPr/>
        </p:nvPicPr>
        <p:blipFill rotWithShape="1">
          <a:blip r:embed="rId3">
            <a:extLst>
              <a:ext uri="{28A0092B-C50C-407E-A947-70E740481C1C}">
                <a14:useLocalDpi xmlns:a14="http://schemas.microsoft.com/office/drawing/2010/main" val="0"/>
              </a:ext>
            </a:extLst>
          </a:blip>
          <a:srcRect l="2174" t="10676" r="2174"/>
          <a:stretch/>
        </p:blipFill>
        <p:spPr>
          <a:xfrm>
            <a:off x="0" y="0"/>
            <a:ext cx="12192000" cy="6858000"/>
          </a:xfrm>
          <a:prstGeom prst="rect">
            <a:avLst/>
          </a:prstGeom>
        </p:spPr>
      </p:pic>
      <p:grpSp>
        <p:nvGrpSpPr>
          <p:cNvPr id="4" name="Group 45">
            <a:extLst>
              <a:ext uri="{FF2B5EF4-FFF2-40B4-BE49-F238E27FC236}">
                <a16:creationId xmlns:a16="http://schemas.microsoft.com/office/drawing/2014/main" id="{420E9AD4-6393-489F-B3E0-63BAEA2E84ED}"/>
              </a:ext>
            </a:extLst>
          </p:cNvPr>
          <p:cNvGrpSpPr/>
          <p:nvPr/>
        </p:nvGrpSpPr>
        <p:grpSpPr>
          <a:xfrm>
            <a:off x="4525107" y="1143963"/>
            <a:ext cx="3141781" cy="3509168"/>
            <a:chOff x="3779635" y="1683540"/>
            <a:chExt cx="4632730" cy="5174460"/>
          </a:xfrm>
          <a:solidFill>
            <a:schemeClr val="bg1">
              <a:lumMod val="65000"/>
            </a:schemeClr>
          </a:solidFill>
        </p:grpSpPr>
        <p:sp>
          <p:nvSpPr>
            <p:cNvPr id="27" name="Freeform 46">
              <a:extLst>
                <a:ext uri="{FF2B5EF4-FFF2-40B4-BE49-F238E27FC236}">
                  <a16:creationId xmlns:a16="http://schemas.microsoft.com/office/drawing/2014/main" id="{C3147BAB-EBBA-4038-904E-118D9D9429C2}"/>
                </a:ext>
              </a:extLst>
            </p:cNvPr>
            <p:cNvSpPr>
              <a:spLocks/>
            </p:cNvSpPr>
            <p:nvPr/>
          </p:nvSpPr>
          <p:spPr bwMode="auto">
            <a:xfrm>
              <a:off x="3968196" y="3177186"/>
              <a:ext cx="1549743" cy="645610"/>
            </a:xfrm>
            <a:custGeom>
              <a:avLst/>
              <a:gdLst>
                <a:gd name="T0" fmla="*/ 201 w 2027"/>
                <a:gd name="T1" fmla="*/ 456 h 831"/>
                <a:gd name="T2" fmla="*/ 174 w 2027"/>
                <a:gd name="T3" fmla="*/ 424 h 831"/>
                <a:gd name="T4" fmla="*/ 88 w 2027"/>
                <a:gd name="T5" fmla="*/ 301 h 831"/>
                <a:gd name="T6" fmla="*/ 0 w 2027"/>
                <a:gd name="T7" fmla="*/ 105 h 831"/>
                <a:gd name="T8" fmla="*/ 244 w 2027"/>
                <a:gd name="T9" fmla="*/ 67 h 831"/>
                <a:gd name="T10" fmla="*/ 617 w 2027"/>
                <a:gd name="T11" fmla="*/ 27 h 831"/>
                <a:gd name="T12" fmla="*/ 1097 w 2027"/>
                <a:gd name="T13" fmla="*/ 8 h 831"/>
                <a:gd name="T14" fmla="*/ 1105 w 2027"/>
                <a:gd name="T15" fmla="*/ 11 h 831"/>
                <a:gd name="T16" fmla="*/ 1165 w 2027"/>
                <a:gd name="T17" fmla="*/ 14 h 831"/>
                <a:gd name="T18" fmla="*/ 1226 w 2027"/>
                <a:gd name="T19" fmla="*/ 23 h 831"/>
                <a:gd name="T20" fmla="*/ 1295 w 2027"/>
                <a:gd name="T21" fmla="*/ 36 h 831"/>
                <a:gd name="T22" fmla="*/ 1313 w 2027"/>
                <a:gd name="T23" fmla="*/ 43 h 831"/>
                <a:gd name="T24" fmla="*/ 1382 w 2027"/>
                <a:gd name="T25" fmla="*/ 61 h 831"/>
                <a:gd name="T26" fmla="*/ 1444 w 2027"/>
                <a:gd name="T27" fmla="*/ 82 h 831"/>
                <a:gd name="T28" fmla="*/ 1496 w 2027"/>
                <a:gd name="T29" fmla="*/ 104 h 831"/>
                <a:gd name="T30" fmla="*/ 1608 w 2027"/>
                <a:gd name="T31" fmla="*/ 163 h 831"/>
                <a:gd name="T32" fmla="*/ 1726 w 2027"/>
                <a:gd name="T33" fmla="*/ 248 h 831"/>
                <a:gd name="T34" fmla="*/ 1879 w 2027"/>
                <a:gd name="T35" fmla="*/ 403 h 831"/>
                <a:gd name="T36" fmla="*/ 1922 w 2027"/>
                <a:gd name="T37" fmla="*/ 461 h 831"/>
                <a:gd name="T38" fmla="*/ 1926 w 2027"/>
                <a:gd name="T39" fmla="*/ 471 h 831"/>
                <a:gd name="T40" fmla="*/ 2027 w 2027"/>
                <a:gd name="T41" fmla="*/ 652 h 831"/>
                <a:gd name="T42" fmla="*/ 1659 w 2027"/>
                <a:gd name="T43" fmla="*/ 454 h 831"/>
                <a:gd name="T44" fmla="*/ 1621 w 2027"/>
                <a:gd name="T45" fmla="*/ 441 h 831"/>
                <a:gd name="T46" fmla="*/ 1357 w 2027"/>
                <a:gd name="T47" fmla="*/ 386 h 831"/>
                <a:gd name="T48" fmla="*/ 1215 w 2027"/>
                <a:gd name="T49" fmla="*/ 379 h 831"/>
                <a:gd name="T50" fmla="*/ 971 w 2027"/>
                <a:gd name="T51" fmla="*/ 404 h 831"/>
                <a:gd name="T52" fmla="*/ 952 w 2027"/>
                <a:gd name="T53" fmla="*/ 404 h 831"/>
                <a:gd name="T54" fmla="*/ 709 w 2027"/>
                <a:gd name="T55" fmla="*/ 406 h 831"/>
                <a:gd name="T56" fmla="*/ 699 w 2027"/>
                <a:gd name="T57" fmla="*/ 408 h 831"/>
                <a:gd name="T58" fmla="*/ 615 w 2027"/>
                <a:gd name="T59" fmla="*/ 396 h 831"/>
                <a:gd name="T60" fmla="*/ 559 w 2027"/>
                <a:gd name="T61" fmla="*/ 386 h 831"/>
                <a:gd name="T62" fmla="*/ 549 w 2027"/>
                <a:gd name="T63" fmla="*/ 382 h 831"/>
                <a:gd name="T64" fmla="*/ 339 w 2027"/>
                <a:gd name="T65" fmla="*/ 319 h 831"/>
                <a:gd name="T66" fmla="*/ 1059 w 2027"/>
                <a:gd name="T67" fmla="*/ 435 h 831"/>
                <a:gd name="T68" fmla="*/ 1228 w 2027"/>
                <a:gd name="T69" fmla="*/ 437 h 831"/>
                <a:gd name="T70" fmla="*/ 1237 w 2027"/>
                <a:gd name="T71" fmla="*/ 435 h 831"/>
                <a:gd name="T72" fmla="*/ 1450 w 2027"/>
                <a:gd name="T73" fmla="*/ 470 h 831"/>
                <a:gd name="T74" fmla="*/ 1736 w 2027"/>
                <a:gd name="T75" fmla="*/ 578 h 831"/>
                <a:gd name="T76" fmla="*/ 1752 w 2027"/>
                <a:gd name="T77" fmla="*/ 589 h 831"/>
                <a:gd name="T78" fmla="*/ 1997 w 2027"/>
                <a:gd name="T79" fmla="*/ 755 h 831"/>
                <a:gd name="T80" fmla="*/ 1929 w 2027"/>
                <a:gd name="T81" fmla="*/ 765 h 831"/>
                <a:gd name="T82" fmla="*/ 1866 w 2027"/>
                <a:gd name="T83" fmla="*/ 772 h 831"/>
                <a:gd name="T84" fmla="*/ 1817 w 2027"/>
                <a:gd name="T85" fmla="*/ 779 h 831"/>
                <a:gd name="T86" fmla="*/ 1393 w 2027"/>
                <a:gd name="T87" fmla="*/ 816 h 831"/>
                <a:gd name="T88" fmla="*/ 1035 w 2027"/>
                <a:gd name="T89" fmla="*/ 828 h 831"/>
                <a:gd name="T90" fmla="*/ 1018 w 2027"/>
                <a:gd name="T91" fmla="*/ 825 h 831"/>
                <a:gd name="T92" fmla="*/ 693 w 2027"/>
                <a:gd name="T93" fmla="*/ 776 h 831"/>
                <a:gd name="T94" fmla="*/ 369 w 2027"/>
                <a:gd name="T95" fmla="*/ 614 h 831"/>
                <a:gd name="T96" fmla="*/ 361 w 2027"/>
                <a:gd name="T97" fmla="*/ 606 h 831"/>
                <a:gd name="T98" fmla="*/ 201 w 2027"/>
                <a:gd name="T99" fmla="*/ 456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27" h="831">
                  <a:moveTo>
                    <a:pt x="201" y="456"/>
                  </a:moveTo>
                  <a:cubicBezTo>
                    <a:pt x="192" y="446"/>
                    <a:pt x="182" y="435"/>
                    <a:pt x="174" y="424"/>
                  </a:cubicBezTo>
                  <a:cubicBezTo>
                    <a:pt x="141" y="385"/>
                    <a:pt x="114" y="345"/>
                    <a:pt x="88" y="301"/>
                  </a:cubicBezTo>
                  <a:cubicBezTo>
                    <a:pt x="53" y="237"/>
                    <a:pt x="23" y="173"/>
                    <a:pt x="0" y="105"/>
                  </a:cubicBezTo>
                  <a:cubicBezTo>
                    <a:pt x="80" y="88"/>
                    <a:pt x="159" y="78"/>
                    <a:pt x="244" y="67"/>
                  </a:cubicBezTo>
                  <a:cubicBezTo>
                    <a:pt x="372" y="52"/>
                    <a:pt x="490" y="40"/>
                    <a:pt x="617" y="27"/>
                  </a:cubicBezTo>
                  <a:cubicBezTo>
                    <a:pt x="781" y="14"/>
                    <a:pt x="932" y="0"/>
                    <a:pt x="1097" y="8"/>
                  </a:cubicBezTo>
                  <a:cubicBezTo>
                    <a:pt x="1100" y="8"/>
                    <a:pt x="1102" y="11"/>
                    <a:pt x="1105" y="11"/>
                  </a:cubicBezTo>
                  <a:cubicBezTo>
                    <a:pt x="1125" y="12"/>
                    <a:pt x="1145" y="13"/>
                    <a:pt x="1165" y="14"/>
                  </a:cubicBezTo>
                  <a:cubicBezTo>
                    <a:pt x="1185" y="18"/>
                    <a:pt x="1205" y="19"/>
                    <a:pt x="1226" y="23"/>
                  </a:cubicBezTo>
                  <a:cubicBezTo>
                    <a:pt x="1250" y="28"/>
                    <a:pt x="1272" y="30"/>
                    <a:pt x="1295" y="36"/>
                  </a:cubicBezTo>
                  <a:cubicBezTo>
                    <a:pt x="1301" y="39"/>
                    <a:pt x="1306" y="41"/>
                    <a:pt x="1313" y="43"/>
                  </a:cubicBezTo>
                  <a:cubicBezTo>
                    <a:pt x="1338" y="46"/>
                    <a:pt x="1360" y="52"/>
                    <a:pt x="1382" y="61"/>
                  </a:cubicBezTo>
                  <a:cubicBezTo>
                    <a:pt x="1403" y="70"/>
                    <a:pt x="1424" y="72"/>
                    <a:pt x="1444" y="82"/>
                  </a:cubicBezTo>
                  <a:cubicBezTo>
                    <a:pt x="1462" y="91"/>
                    <a:pt x="1479" y="97"/>
                    <a:pt x="1496" y="104"/>
                  </a:cubicBezTo>
                  <a:cubicBezTo>
                    <a:pt x="1535" y="121"/>
                    <a:pt x="1570" y="142"/>
                    <a:pt x="1608" y="163"/>
                  </a:cubicBezTo>
                  <a:cubicBezTo>
                    <a:pt x="1651" y="190"/>
                    <a:pt x="1687" y="217"/>
                    <a:pt x="1726" y="248"/>
                  </a:cubicBezTo>
                  <a:cubicBezTo>
                    <a:pt x="1783" y="295"/>
                    <a:pt x="1833" y="344"/>
                    <a:pt x="1879" y="403"/>
                  </a:cubicBezTo>
                  <a:cubicBezTo>
                    <a:pt x="1894" y="423"/>
                    <a:pt x="1907" y="441"/>
                    <a:pt x="1922" y="461"/>
                  </a:cubicBezTo>
                  <a:cubicBezTo>
                    <a:pt x="1925" y="464"/>
                    <a:pt x="1924" y="468"/>
                    <a:pt x="1926" y="471"/>
                  </a:cubicBezTo>
                  <a:cubicBezTo>
                    <a:pt x="1968" y="528"/>
                    <a:pt x="1998" y="589"/>
                    <a:pt x="2027" y="652"/>
                  </a:cubicBezTo>
                  <a:cubicBezTo>
                    <a:pt x="1915" y="568"/>
                    <a:pt x="1792" y="503"/>
                    <a:pt x="1659" y="454"/>
                  </a:cubicBezTo>
                  <a:cubicBezTo>
                    <a:pt x="1647" y="450"/>
                    <a:pt x="1633" y="445"/>
                    <a:pt x="1621" y="441"/>
                  </a:cubicBezTo>
                  <a:cubicBezTo>
                    <a:pt x="1534" y="414"/>
                    <a:pt x="1450" y="397"/>
                    <a:pt x="1357" y="386"/>
                  </a:cubicBezTo>
                  <a:cubicBezTo>
                    <a:pt x="1309" y="381"/>
                    <a:pt x="1263" y="379"/>
                    <a:pt x="1215" y="379"/>
                  </a:cubicBezTo>
                  <a:cubicBezTo>
                    <a:pt x="1132" y="380"/>
                    <a:pt x="1056" y="390"/>
                    <a:pt x="971" y="404"/>
                  </a:cubicBezTo>
                  <a:cubicBezTo>
                    <a:pt x="964" y="405"/>
                    <a:pt x="959" y="403"/>
                    <a:pt x="952" y="404"/>
                  </a:cubicBezTo>
                  <a:cubicBezTo>
                    <a:pt x="868" y="414"/>
                    <a:pt x="792" y="416"/>
                    <a:pt x="709" y="406"/>
                  </a:cubicBezTo>
                  <a:cubicBezTo>
                    <a:pt x="706" y="406"/>
                    <a:pt x="702" y="408"/>
                    <a:pt x="699" y="408"/>
                  </a:cubicBezTo>
                  <a:cubicBezTo>
                    <a:pt x="670" y="405"/>
                    <a:pt x="644" y="402"/>
                    <a:pt x="615" y="396"/>
                  </a:cubicBezTo>
                  <a:cubicBezTo>
                    <a:pt x="595" y="393"/>
                    <a:pt x="577" y="389"/>
                    <a:pt x="559" y="386"/>
                  </a:cubicBezTo>
                  <a:cubicBezTo>
                    <a:pt x="554" y="385"/>
                    <a:pt x="553" y="384"/>
                    <a:pt x="549" y="382"/>
                  </a:cubicBezTo>
                  <a:cubicBezTo>
                    <a:pt x="474" y="367"/>
                    <a:pt x="407" y="346"/>
                    <a:pt x="339" y="319"/>
                  </a:cubicBezTo>
                  <a:cubicBezTo>
                    <a:pt x="562" y="424"/>
                    <a:pt x="815" y="466"/>
                    <a:pt x="1059" y="435"/>
                  </a:cubicBezTo>
                  <a:cubicBezTo>
                    <a:pt x="1115" y="435"/>
                    <a:pt x="1170" y="430"/>
                    <a:pt x="1228" y="437"/>
                  </a:cubicBezTo>
                  <a:cubicBezTo>
                    <a:pt x="1230" y="437"/>
                    <a:pt x="1234" y="435"/>
                    <a:pt x="1237" y="435"/>
                  </a:cubicBezTo>
                  <a:cubicBezTo>
                    <a:pt x="1312" y="443"/>
                    <a:pt x="1378" y="451"/>
                    <a:pt x="1450" y="470"/>
                  </a:cubicBezTo>
                  <a:cubicBezTo>
                    <a:pt x="1552" y="495"/>
                    <a:pt x="1643" y="532"/>
                    <a:pt x="1736" y="578"/>
                  </a:cubicBezTo>
                  <a:cubicBezTo>
                    <a:pt x="1741" y="581"/>
                    <a:pt x="1747" y="586"/>
                    <a:pt x="1752" y="589"/>
                  </a:cubicBezTo>
                  <a:cubicBezTo>
                    <a:pt x="1842" y="635"/>
                    <a:pt x="1920" y="693"/>
                    <a:pt x="1997" y="755"/>
                  </a:cubicBezTo>
                  <a:cubicBezTo>
                    <a:pt x="1974" y="762"/>
                    <a:pt x="1954" y="761"/>
                    <a:pt x="1929" y="765"/>
                  </a:cubicBezTo>
                  <a:cubicBezTo>
                    <a:pt x="1909" y="769"/>
                    <a:pt x="1888" y="772"/>
                    <a:pt x="1866" y="772"/>
                  </a:cubicBezTo>
                  <a:cubicBezTo>
                    <a:pt x="1849" y="774"/>
                    <a:pt x="1833" y="777"/>
                    <a:pt x="1817" y="779"/>
                  </a:cubicBezTo>
                  <a:cubicBezTo>
                    <a:pt x="1671" y="795"/>
                    <a:pt x="1537" y="807"/>
                    <a:pt x="1393" y="816"/>
                  </a:cubicBezTo>
                  <a:cubicBezTo>
                    <a:pt x="1270" y="823"/>
                    <a:pt x="1156" y="831"/>
                    <a:pt x="1035" y="828"/>
                  </a:cubicBezTo>
                  <a:cubicBezTo>
                    <a:pt x="1029" y="828"/>
                    <a:pt x="1024" y="825"/>
                    <a:pt x="1018" y="825"/>
                  </a:cubicBezTo>
                  <a:cubicBezTo>
                    <a:pt x="906" y="823"/>
                    <a:pt x="802" y="806"/>
                    <a:pt x="693" y="776"/>
                  </a:cubicBezTo>
                  <a:cubicBezTo>
                    <a:pt x="574" y="741"/>
                    <a:pt x="470" y="687"/>
                    <a:pt x="369" y="614"/>
                  </a:cubicBezTo>
                  <a:cubicBezTo>
                    <a:pt x="367" y="611"/>
                    <a:pt x="364" y="609"/>
                    <a:pt x="361" y="606"/>
                  </a:cubicBezTo>
                  <a:cubicBezTo>
                    <a:pt x="301" y="562"/>
                    <a:pt x="249" y="512"/>
                    <a:pt x="201" y="456"/>
                  </a:cubicBezTo>
                  <a:close/>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28" name="Freeform 47">
              <a:extLst>
                <a:ext uri="{FF2B5EF4-FFF2-40B4-BE49-F238E27FC236}">
                  <a16:creationId xmlns:a16="http://schemas.microsoft.com/office/drawing/2014/main" id="{9D72BC19-E8C0-413B-ABEB-7C4F2B18DA78}"/>
                </a:ext>
              </a:extLst>
            </p:cNvPr>
            <p:cNvSpPr>
              <a:spLocks/>
            </p:cNvSpPr>
            <p:nvPr/>
          </p:nvSpPr>
          <p:spPr bwMode="auto">
            <a:xfrm>
              <a:off x="5170279" y="1762594"/>
              <a:ext cx="542116" cy="1333143"/>
            </a:xfrm>
            <a:custGeom>
              <a:avLst/>
              <a:gdLst>
                <a:gd name="T0" fmla="*/ 75 w 708"/>
                <a:gd name="T1" fmla="*/ 0 h 1715"/>
                <a:gd name="T2" fmla="*/ 46 w 708"/>
                <a:gd name="T3" fmla="*/ 209 h 1715"/>
                <a:gd name="T4" fmla="*/ 18 w 708"/>
                <a:gd name="T5" fmla="*/ 526 h 1715"/>
                <a:gd name="T6" fmla="*/ 9 w 708"/>
                <a:gd name="T7" fmla="*/ 935 h 1715"/>
                <a:gd name="T8" fmla="*/ 11 w 708"/>
                <a:gd name="T9" fmla="*/ 941 h 1715"/>
                <a:gd name="T10" fmla="*/ 15 w 708"/>
                <a:gd name="T11" fmla="*/ 992 h 1715"/>
                <a:gd name="T12" fmla="*/ 23 w 708"/>
                <a:gd name="T13" fmla="*/ 1044 h 1715"/>
                <a:gd name="T14" fmla="*/ 35 w 708"/>
                <a:gd name="T15" fmla="*/ 1103 h 1715"/>
                <a:gd name="T16" fmla="*/ 41 w 708"/>
                <a:gd name="T17" fmla="*/ 1117 h 1715"/>
                <a:gd name="T18" fmla="*/ 57 w 708"/>
                <a:gd name="T19" fmla="*/ 1176 h 1715"/>
                <a:gd name="T20" fmla="*/ 76 w 708"/>
                <a:gd name="T21" fmla="*/ 1228 h 1715"/>
                <a:gd name="T22" fmla="*/ 96 w 708"/>
                <a:gd name="T23" fmla="*/ 1273 h 1715"/>
                <a:gd name="T24" fmla="*/ 148 w 708"/>
                <a:gd name="T25" fmla="*/ 1367 h 1715"/>
                <a:gd name="T26" fmla="*/ 221 w 708"/>
                <a:gd name="T27" fmla="*/ 1466 h 1715"/>
                <a:gd name="T28" fmla="*/ 356 w 708"/>
                <a:gd name="T29" fmla="*/ 1593 h 1715"/>
                <a:gd name="T30" fmla="*/ 406 w 708"/>
                <a:gd name="T31" fmla="*/ 1629 h 1715"/>
                <a:gd name="T32" fmla="*/ 414 w 708"/>
                <a:gd name="T33" fmla="*/ 1633 h 1715"/>
                <a:gd name="T34" fmla="*/ 569 w 708"/>
                <a:gd name="T35" fmla="*/ 1715 h 1715"/>
                <a:gd name="T36" fmla="*/ 396 w 708"/>
                <a:gd name="T37" fmla="*/ 1405 h 1715"/>
                <a:gd name="T38" fmla="*/ 384 w 708"/>
                <a:gd name="T39" fmla="*/ 1374 h 1715"/>
                <a:gd name="T40" fmla="*/ 334 w 708"/>
                <a:gd name="T41" fmla="*/ 1150 h 1715"/>
                <a:gd name="T42" fmla="*/ 326 w 708"/>
                <a:gd name="T43" fmla="*/ 1030 h 1715"/>
                <a:gd name="T44" fmla="*/ 343 w 708"/>
                <a:gd name="T45" fmla="*/ 821 h 1715"/>
                <a:gd name="T46" fmla="*/ 343 w 708"/>
                <a:gd name="T47" fmla="*/ 805 h 1715"/>
                <a:gd name="T48" fmla="*/ 341 w 708"/>
                <a:gd name="T49" fmla="*/ 598 h 1715"/>
                <a:gd name="T50" fmla="*/ 342 w 708"/>
                <a:gd name="T51" fmla="*/ 591 h 1715"/>
                <a:gd name="T52" fmla="*/ 331 w 708"/>
                <a:gd name="T53" fmla="*/ 519 h 1715"/>
                <a:gd name="T54" fmla="*/ 322 w 708"/>
                <a:gd name="T55" fmla="*/ 471 h 1715"/>
                <a:gd name="T56" fmla="*/ 318 w 708"/>
                <a:gd name="T57" fmla="*/ 463 h 1715"/>
                <a:gd name="T58" fmla="*/ 261 w 708"/>
                <a:gd name="T59" fmla="*/ 285 h 1715"/>
                <a:gd name="T60" fmla="*/ 371 w 708"/>
                <a:gd name="T61" fmla="*/ 896 h 1715"/>
                <a:gd name="T62" fmla="*/ 375 w 708"/>
                <a:gd name="T63" fmla="*/ 1039 h 1715"/>
                <a:gd name="T64" fmla="*/ 374 w 708"/>
                <a:gd name="T65" fmla="*/ 1047 h 1715"/>
                <a:gd name="T66" fmla="*/ 406 w 708"/>
                <a:gd name="T67" fmla="*/ 1228 h 1715"/>
                <a:gd name="T68" fmla="*/ 502 w 708"/>
                <a:gd name="T69" fmla="*/ 1469 h 1715"/>
                <a:gd name="T70" fmla="*/ 511 w 708"/>
                <a:gd name="T71" fmla="*/ 1483 h 1715"/>
                <a:gd name="T72" fmla="*/ 657 w 708"/>
                <a:gd name="T73" fmla="*/ 1688 h 1715"/>
                <a:gd name="T74" fmla="*/ 664 w 708"/>
                <a:gd name="T75" fmla="*/ 1630 h 1715"/>
                <a:gd name="T76" fmla="*/ 669 w 708"/>
                <a:gd name="T77" fmla="*/ 1577 h 1715"/>
                <a:gd name="T78" fmla="*/ 675 w 708"/>
                <a:gd name="T79" fmla="*/ 1535 h 1715"/>
                <a:gd name="T80" fmla="*/ 700 w 708"/>
                <a:gd name="T81" fmla="*/ 1174 h 1715"/>
                <a:gd name="T82" fmla="*/ 704 w 708"/>
                <a:gd name="T83" fmla="*/ 869 h 1715"/>
                <a:gd name="T84" fmla="*/ 702 w 708"/>
                <a:gd name="T85" fmla="*/ 856 h 1715"/>
                <a:gd name="T86" fmla="*/ 655 w 708"/>
                <a:gd name="T87" fmla="*/ 580 h 1715"/>
                <a:gd name="T88" fmla="*/ 513 w 708"/>
                <a:gd name="T89" fmla="*/ 307 h 1715"/>
                <a:gd name="T90" fmla="*/ 506 w 708"/>
                <a:gd name="T91" fmla="*/ 300 h 1715"/>
                <a:gd name="T92" fmla="*/ 376 w 708"/>
                <a:gd name="T93" fmla="*/ 166 h 1715"/>
                <a:gd name="T94" fmla="*/ 349 w 708"/>
                <a:gd name="T95" fmla="*/ 144 h 1715"/>
                <a:gd name="T96" fmla="*/ 242 w 708"/>
                <a:gd name="T97" fmla="*/ 73 h 1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08" h="1715">
                  <a:moveTo>
                    <a:pt x="75" y="0"/>
                  </a:moveTo>
                  <a:cubicBezTo>
                    <a:pt x="61" y="69"/>
                    <a:pt x="54" y="136"/>
                    <a:pt x="46" y="209"/>
                  </a:cubicBezTo>
                  <a:cubicBezTo>
                    <a:pt x="35" y="318"/>
                    <a:pt x="27" y="418"/>
                    <a:pt x="18" y="526"/>
                  </a:cubicBezTo>
                  <a:cubicBezTo>
                    <a:pt x="9" y="666"/>
                    <a:pt x="0" y="795"/>
                    <a:pt x="9" y="935"/>
                  </a:cubicBezTo>
                  <a:cubicBezTo>
                    <a:pt x="9" y="937"/>
                    <a:pt x="11" y="939"/>
                    <a:pt x="11" y="941"/>
                  </a:cubicBezTo>
                  <a:cubicBezTo>
                    <a:pt x="12" y="958"/>
                    <a:pt x="14" y="975"/>
                    <a:pt x="15" y="992"/>
                  </a:cubicBezTo>
                  <a:cubicBezTo>
                    <a:pt x="18" y="1009"/>
                    <a:pt x="20" y="1027"/>
                    <a:pt x="23" y="1044"/>
                  </a:cubicBezTo>
                  <a:cubicBezTo>
                    <a:pt x="28" y="1064"/>
                    <a:pt x="29" y="1083"/>
                    <a:pt x="35" y="1103"/>
                  </a:cubicBezTo>
                  <a:cubicBezTo>
                    <a:pt x="38" y="1107"/>
                    <a:pt x="40" y="1112"/>
                    <a:pt x="41" y="1117"/>
                  </a:cubicBezTo>
                  <a:cubicBezTo>
                    <a:pt x="45" y="1139"/>
                    <a:pt x="49" y="1157"/>
                    <a:pt x="57" y="1176"/>
                  </a:cubicBezTo>
                  <a:cubicBezTo>
                    <a:pt x="66" y="1193"/>
                    <a:pt x="68" y="1211"/>
                    <a:pt x="76" y="1228"/>
                  </a:cubicBezTo>
                  <a:cubicBezTo>
                    <a:pt x="84" y="1243"/>
                    <a:pt x="90" y="1258"/>
                    <a:pt x="96" y="1273"/>
                  </a:cubicBezTo>
                  <a:cubicBezTo>
                    <a:pt x="111" y="1305"/>
                    <a:pt x="129" y="1335"/>
                    <a:pt x="148" y="1367"/>
                  </a:cubicBezTo>
                  <a:cubicBezTo>
                    <a:pt x="171" y="1403"/>
                    <a:pt x="195" y="1433"/>
                    <a:pt x="221" y="1466"/>
                  </a:cubicBezTo>
                  <a:cubicBezTo>
                    <a:pt x="263" y="1513"/>
                    <a:pt x="305" y="1555"/>
                    <a:pt x="356" y="1593"/>
                  </a:cubicBezTo>
                  <a:cubicBezTo>
                    <a:pt x="373" y="1606"/>
                    <a:pt x="389" y="1617"/>
                    <a:pt x="406" y="1629"/>
                  </a:cubicBezTo>
                  <a:cubicBezTo>
                    <a:pt x="408" y="1631"/>
                    <a:pt x="412" y="1630"/>
                    <a:pt x="414" y="1633"/>
                  </a:cubicBezTo>
                  <a:cubicBezTo>
                    <a:pt x="463" y="1667"/>
                    <a:pt x="516" y="1692"/>
                    <a:pt x="569" y="1715"/>
                  </a:cubicBezTo>
                  <a:cubicBezTo>
                    <a:pt x="497" y="1622"/>
                    <a:pt x="439" y="1518"/>
                    <a:pt x="396" y="1405"/>
                  </a:cubicBezTo>
                  <a:cubicBezTo>
                    <a:pt x="392" y="1395"/>
                    <a:pt x="388" y="1384"/>
                    <a:pt x="384" y="1374"/>
                  </a:cubicBezTo>
                  <a:cubicBezTo>
                    <a:pt x="360" y="1300"/>
                    <a:pt x="344" y="1228"/>
                    <a:pt x="334" y="1150"/>
                  </a:cubicBezTo>
                  <a:cubicBezTo>
                    <a:pt x="329" y="1109"/>
                    <a:pt x="326" y="1071"/>
                    <a:pt x="326" y="1030"/>
                  </a:cubicBezTo>
                  <a:cubicBezTo>
                    <a:pt x="325" y="959"/>
                    <a:pt x="332" y="894"/>
                    <a:pt x="343" y="821"/>
                  </a:cubicBezTo>
                  <a:cubicBezTo>
                    <a:pt x="344" y="816"/>
                    <a:pt x="342" y="811"/>
                    <a:pt x="343" y="805"/>
                  </a:cubicBezTo>
                  <a:cubicBezTo>
                    <a:pt x="350" y="734"/>
                    <a:pt x="351" y="669"/>
                    <a:pt x="341" y="598"/>
                  </a:cubicBezTo>
                  <a:cubicBezTo>
                    <a:pt x="341" y="596"/>
                    <a:pt x="342" y="593"/>
                    <a:pt x="342" y="591"/>
                  </a:cubicBezTo>
                  <a:cubicBezTo>
                    <a:pt x="340" y="566"/>
                    <a:pt x="336" y="544"/>
                    <a:pt x="331" y="519"/>
                  </a:cubicBezTo>
                  <a:cubicBezTo>
                    <a:pt x="328" y="502"/>
                    <a:pt x="324" y="487"/>
                    <a:pt x="322" y="471"/>
                  </a:cubicBezTo>
                  <a:cubicBezTo>
                    <a:pt x="321" y="468"/>
                    <a:pt x="320" y="467"/>
                    <a:pt x="318" y="463"/>
                  </a:cubicBezTo>
                  <a:cubicBezTo>
                    <a:pt x="304" y="400"/>
                    <a:pt x="286" y="343"/>
                    <a:pt x="261" y="285"/>
                  </a:cubicBezTo>
                  <a:cubicBezTo>
                    <a:pt x="354" y="473"/>
                    <a:pt x="393" y="688"/>
                    <a:pt x="371" y="896"/>
                  </a:cubicBezTo>
                  <a:cubicBezTo>
                    <a:pt x="372" y="944"/>
                    <a:pt x="369" y="991"/>
                    <a:pt x="375" y="1039"/>
                  </a:cubicBezTo>
                  <a:cubicBezTo>
                    <a:pt x="375" y="1042"/>
                    <a:pt x="374" y="1045"/>
                    <a:pt x="374" y="1047"/>
                  </a:cubicBezTo>
                  <a:cubicBezTo>
                    <a:pt x="381" y="1111"/>
                    <a:pt x="389" y="1167"/>
                    <a:pt x="406" y="1228"/>
                  </a:cubicBezTo>
                  <a:cubicBezTo>
                    <a:pt x="429" y="1314"/>
                    <a:pt x="462" y="1391"/>
                    <a:pt x="502" y="1469"/>
                  </a:cubicBezTo>
                  <a:cubicBezTo>
                    <a:pt x="505" y="1474"/>
                    <a:pt x="509" y="1478"/>
                    <a:pt x="511" y="1483"/>
                  </a:cubicBezTo>
                  <a:cubicBezTo>
                    <a:pt x="552" y="1559"/>
                    <a:pt x="603" y="1624"/>
                    <a:pt x="657" y="1688"/>
                  </a:cubicBezTo>
                  <a:cubicBezTo>
                    <a:pt x="662" y="1669"/>
                    <a:pt x="661" y="1652"/>
                    <a:pt x="664" y="1630"/>
                  </a:cubicBezTo>
                  <a:cubicBezTo>
                    <a:pt x="667" y="1613"/>
                    <a:pt x="669" y="1595"/>
                    <a:pt x="669" y="1577"/>
                  </a:cubicBezTo>
                  <a:cubicBezTo>
                    <a:pt x="670" y="1562"/>
                    <a:pt x="672" y="1548"/>
                    <a:pt x="675" y="1535"/>
                  </a:cubicBezTo>
                  <a:cubicBezTo>
                    <a:pt x="686" y="1411"/>
                    <a:pt x="694" y="1297"/>
                    <a:pt x="700" y="1174"/>
                  </a:cubicBezTo>
                  <a:cubicBezTo>
                    <a:pt x="703" y="1070"/>
                    <a:pt x="708" y="973"/>
                    <a:pt x="704" y="869"/>
                  </a:cubicBezTo>
                  <a:cubicBezTo>
                    <a:pt x="704" y="865"/>
                    <a:pt x="702" y="860"/>
                    <a:pt x="702" y="856"/>
                  </a:cubicBezTo>
                  <a:cubicBezTo>
                    <a:pt x="699" y="760"/>
                    <a:pt x="682" y="672"/>
                    <a:pt x="655" y="580"/>
                  </a:cubicBezTo>
                  <a:cubicBezTo>
                    <a:pt x="623" y="479"/>
                    <a:pt x="576" y="392"/>
                    <a:pt x="513" y="307"/>
                  </a:cubicBezTo>
                  <a:cubicBezTo>
                    <a:pt x="510" y="305"/>
                    <a:pt x="508" y="303"/>
                    <a:pt x="506" y="300"/>
                  </a:cubicBezTo>
                  <a:cubicBezTo>
                    <a:pt x="468" y="249"/>
                    <a:pt x="424" y="207"/>
                    <a:pt x="376" y="166"/>
                  </a:cubicBezTo>
                  <a:cubicBezTo>
                    <a:pt x="367" y="159"/>
                    <a:pt x="358" y="150"/>
                    <a:pt x="349" y="144"/>
                  </a:cubicBezTo>
                  <a:cubicBezTo>
                    <a:pt x="314" y="117"/>
                    <a:pt x="280" y="94"/>
                    <a:pt x="242" y="73"/>
                  </a:cubicBezTo>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29" name="Freeform 48">
              <a:extLst>
                <a:ext uri="{FF2B5EF4-FFF2-40B4-BE49-F238E27FC236}">
                  <a16:creationId xmlns:a16="http://schemas.microsoft.com/office/drawing/2014/main" id="{FE14FD84-5243-4677-B03E-FF8E15DB24D1}"/>
                </a:ext>
              </a:extLst>
            </p:cNvPr>
            <p:cNvSpPr>
              <a:spLocks/>
            </p:cNvSpPr>
            <p:nvPr/>
          </p:nvSpPr>
          <p:spPr bwMode="auto">
            <a:xfrm>
              <a:off x="3926948" y="2700465"/>
              <a:ext cx="1119586" cy="465941"/>
            </a:xfrm>
            <a:custGeom>
              <a:avLst/>
              <a:gdLst>
                <a:gd name="T0" fmla="*/ 145 w 1464"/>
                <a:gd name="T1" fmla="*/ 329 h 600"/>
                <a:gd name="T2" fmla="*/ 125 w 1464"/>
                <a:gd name="T3" fmla="*/ 306 h 600"/>
                <a:gd name="T4" fmla="*/ 64 w 1464"/>
                <a:gd name="T5" fmla="*/ 217 h 600"/>
                <a:gd name="T6" fmla="*/ 0 w 1464"/>
                <a:gd name="T7" fmla="*/ 76 h 600"/>
                <a:gd name="T8" fmla="*/ 176 w 1464"/>
                <a:gd name="T9" fmla="*/ 48 h 600"/>
                <a:gd name="T10" fmla="*/ 446 w 1464"/>
                <a:gd name="T11" fmla="*/ 20 h 600"/>
                <a:gd name="T12" fmla="*/ 793 w 1464"/>
                <a:gd name="T13" fmla="*/ 6 h 600"/>
                <a:gd name="T14" fmla="*/ 798 w 1464"/>
                <a:gd name="T15" fmla="*/ 8 h 600"/>
                <a:gd name="T16" fmla="*/ 842 w 1464"/>
                <a:gd name="T17" fmla="*/ 10 h 600"/>
                <a:gd name="T18" fmla="*/ 885 w 1464"/>
                <a:gd name="T19" fmla="*/ 17 h 600"/>
                <a:gd name="T20" fmla="*/ 936 w 1464"/>
                <a:gd name="T21" fmla="*/ 26 h 600"/>
                <a:gd name="T22" fmla="*/ 948 w 1464"/>
                <a:gd name="T23" fmla="*/ 31 h 600"/>
                <a:gd name="T24" fmla="*/ 999 w 1464"/>
                <a:gd name="T25" fmla="*/ 44 h 600"/>
                <a:gd name="T26" fmla="*/ 1043 w 1464"/>
                <a:gd name="T27" fmla="*/ 59 h 600"/>
                <a:gd name="T28" fmla="*/ 1081 w 1464"/>
                <a:gd name="T29" fmla="*/ 75 h 600"/>
                <a:gd name="T30" fmla="*/ 1162 w 1464"/>
                <a:gd name="T31" fmla="*/ 118 h 600"/>
                <a:gd name="T32" fmla="*/ 1247 w 1464"/>
                <a:gd name="T33" fmla="*/ 179 h 600"/>
                <a:gd name="T34" fmla="*/ 1358 w 1464"/>
                <a:gd name="T35" fmla="*/ 291 h 600"/>
                <a:gd name="T36" fmla="*/ 1389 w 1464"/>
                <a:gd name="T37" fmla="*/ 333 h 600"/>
                <a:gd name="T38" fmla="*/ 1392 w 1464"/>
                <a:gd name="T39" fmla="*/ 340 h 600"/>
                <a:gd name="T40" fmla="*/ 1464 w 1464"/>
                <a:gd name="T41" fmla="*/ 471 h 600"/>
                <a:gd name="T42" fmla="*/ 1198 w 1464"/>
                <a:gd name="T43" fmla="*/ 328 h 600"/>
                <a:gd name="T44" fmla="*/ 1171 w 1464"/>
                <a:gd name="T45" fmla="*/ 319 h 600"/>
                <a:gd name="T46" fmla="*/ 981 w 1464"/>
                <a:gd name="T47" fmla="*/ 279 h 600"/>
                <a:gd name="T48" fmla="*/ 878 w 1464"/>
                <a:gd name="T49" fmla="*/ 274 h 600"/>
                <a:gd name="T50" fmla="*/ 701 w 1464"/>
                <a:gd name="T51" fmla="*/ 292 h 600"/>
                <a:gd name="T52" fmla="*/ 688 w 1464"/>
                <a:gd name="T53" fmla="*/ 292 h 600"/>
                <a:gd name="T54" fmla="*/ 512 w 1464"/>
                <a:gd name="T55" fmla="*/ 293 h 600"/>
                <a:gd name="T56" fmla="*/ 505 w 1464"/>
                <a:gd name="T57" fmla="*/ 294 h 600"/>
                <a:gd name="T58" fmla="*/ 444 w 1464"/>
                <a:gd name="T59" fmla="*/ 286 h 600"/>
                <a:gd name="T60" fmla="*/ 404 w 1464"/>
                <a:gd name="T61" fmla="*/ 279 h 600"/>
                <a:gd name="T62" fmla="*/ 397 w 1464"/>
                <a:gd name="T63" fmla="*/ 276 h 600"/>
                <a:gd name="T64" fmla="*/ 245 w 1464"/>
                <a:gd name="T65" fmla="*/ 230 h 600"/>
                <a:gd name="T66" fmla="*/ 765 w 1464"/>
                <a:gd name="T67" fmla="*/ 314 h 600"/>
                <a:gd name="T68" fmla="*/ 887 w 1464"/>
                <a:gd name="T69" fmla="*/ 315 h 600"/>
                <a:gd name="T70" fmla="*/ 894 w 1464"/>
                <a:gd name="T71" fmla="*/ 314 h 600"/>
                <a:gd name="T72" fmla="*/ 1048 w 1464"/>
                <a:gd name="T73" fmla="*/ 339 h 600"/>
                <a:gd name="T74" fmla="*/ 1254 w 1464"/>
                <a:gd name="T75" fmla="*/ 417 h 600"/>
                <a:gd name="T76" fmla="*/ 1266 w 1464"/>
                <a:gd name="T77" fmla="*/ 425 h 600"/>
                <a:gd name="T78" fmla="*/ 1443 w 1464"/>
                <a:gd name="T79" fmla="*/ 545 h 600"/>
                <a:gd name="T80" fmla="*/ 1394 w 1464"/>
                <a:gd name="T81" fmla="*/ 553 h 600"/>
                <a:gd name="T82" fmla="*/ 1348 w 1464"/>
                <a:gd name="T83" fmla="*/ 558 h 600"/>
                <a:gd name="T84" fmla="*/ 1313 w 1464"/>
                <a:gd name="T85" fmla="*/ 563 h 600"/>
                <a:gd name="T86" fmla="*/ 1006 w 1464"/>
                <a:gd name="T87" fmla="*/ 590 h 600"/>
                <a:gd name="T88" fmla="*/ 747 w 1464"/>
                <a:gd name="T89" fmla="*/ 598 h 600"/>
                <a:gd name="T90" fmla="*/ 736 w 1464"/>
                <a:gd name="T91" fmla="*/ 596 h 600"/>
                <a:gd name="T92" fmla="*/ 501 w 1464"/>
                <a:gd name="T93" fmla="*/ 560 h 600"/>
                <a:gd name="T94" fmla="*/ 267 w 1464"/>
                <a:gd name="T95" fmla="*/ 443 h 600"/>
                <a:gd name="T96" fmla="*/ 261 w 1464"/>
                <a:gd name="T97" fmla="*/ 438 h 600"/>
                <a:gd name="T98" fmla="*/ 145 w 1464"/>
                <a:gd name="T99" fmla="*/ 329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64" h="600">
                  <a:moveTo>
                    <a:pt x="145" y="329"/>
                  </a:moveTo>
                  <a:cubicBezTo>
                    <a:pt x="139" y="322"/>
                    <a:pt x="131" y="314"/>
                    <a:pt x="125" y="306"/>
                  </a:cubicBezTo>
                  <a:cubicBezTo>
                    <a:pt x="102" y="278"/>
                    <a:pt x="82" y="249"/>
                    <a:pt x="64" y="217"/>
                  </a:cubicBezTo>
                  <a:cubicBezTo>
                    <a:pt x="38" y="171"/>
                    <a:pt x="17" y="125"/>
                    <a:pt x="0" y="76"/>
                  </a:cubicBezTo>
                  <a:cubicBezTo>
                    <a:pt x="58" y="63"/>
                    <a:pt x="115" y="56"/>
                    <a:pt x="176" y="48"/>
                  </a:cubicBezTo>
                  <a:cubicBezTo>
                    <a:pt x="269" y="37"/>
                    <a:pt x="354" y="29"/>
                    <a:pt x="446" y="20"/>
                  </a:cubicBezTo>
                  <a:cubicBezTo>
                    <a:pt x="565" y="10"/>
                    <a:pt x="674" y="0"/>
                    <a:pt x="793" y="6"/>
                  </a:cubicBezTo>
                  <a:cubicBezTo>
                    <a:pt x="795" y="6"/>
                    <a:pt x="796" y="8"/>
                    <a:pt x="798" y="8"/>
                  </a:cubicBezTo>
                  <a:cubicBezTo>
                    <a:pt x="813" y="9"/>
                    <a:pt x="827" y="9"/>
                    <a:pt x="842" y="10"/>
                  </a:cubicBezTo>
                  <a:cubicBezTo>
                    <a:pt x="856" y="13"/>
                    <a:pt x="871" y="14"/>
                    <a:pt x="885" y="17"/>
                  </a:cubicBezTo>
                  <a:cubicBezTo>
                    <a:pt x="903" y="20"/>
                    <a:pt x="919" y="21"/>
                    <a:pt x="936" y="26"/>
                  </a:cubicBezTo>
                  <a:cubicBezTo>
                    <a:pt x="940" y="28"/>
                    <a:pt x="944" y="30"/>
                    <a:pt x="948" y="31"/>
                  </a:cubicBezTo>
                  <a:cubicBezTo>
                    <a:pt x="967" y="33"/>
                    <a:pt x="982" y="37"/>
                    <a:pt x="999" y="44"/>
                  </a:cubicBezTo>
                  <a:cubicBezTo>
                    <a:pt x="1013" y="50"/>
                    <a:pt x="1029" y="52"/>
                    <a:pt x="1043" y="59"/>
                  </a:cubicBezTo>
                  <a:cubicBezTo>
                    <a:pt x="1056" y="65"/>
                    <a:pt x="1069" y="70"/>
                    <a:pt x="1081" y="75"/>
                  </a:cubicBezTo>
                  <a:cubicBezTo>
                    <a:pt x="1109" y="87"/>
                    <a:pt x="1135" y="102"/>
                    <a:pt x="1162" y="118"/>
                  </a:cubicBezTo>
                  <a:cubicBezTo>
                    <a:pt x="1193" y="137"/>
                    <a:pt x="1219" y="157"/>
                    <a:pt x="1247" y="179"/>
                  </a:cubicBezTo>
                  <a:cubicBezTo>
                    <a:pt x="1288" y="213"/>
                    <a:pt x="1324" y="249"/>
                    <a:pt x="1358" y="291"/>
                  </a:cubicBezTo>
                  <a:cubicBezTo>
                    <a:pt x="1368" y="305"/>
                    <a:pt x="1378" y="319"/>
                    <a:pt x="1389" y="333"/>
                  </a:cubicBezTo>
                  <a:cubicBezTo>
                    <a:pt x="1391" y="335"/>
                    <a:pt x="1390" y="338"/>
                    <a:pt x="1392" y="340"/>
                  </a:cubicBezTo>
                  <a:cubicBezTo>
                    <a:pt x="1422" y="381"/>
                    <a:pt x="1444" y="425"/>
                    <a:pt x="1464" y="471"/>
                  </a:cubicBezTo>
                  <a:cubicBezTo>
                    <a:pt x="1384" y="411"/>
                    <a:pt x="1294" y="363"/>
                    <a:pt x="1198" y="328"/>
                  </a:cubicBezTo>
                  <a:cubicBezTo>
                    <a:pt x="1190" y="325"/>
                    <a:pt x="1180" y="321"/>
                    <a:pt x="1171" y="319"/>
                  </a:cubicBezTo>
                  <a:cubicBezTo>
                    <a:pt x="1108" y="299"/>
                    <a:pt x="1047" y="287"/>
                    <a:pt x="981" y="279"/>
                  </a:cubicBezTo>
                  <a:cubicBezTo>
                    <a:pt x="946" y="275"/>
                    <a:pt x="913" y="274"/>
                    <a:pt x="878" y="274"/>
                  </a:cubicBezTo>
                  <a:cubicBezTo>
                    <a:pt x="818" y="274"/>
                    <a:pt x="763" y="282"/>
                    <a:pt x="701" y="292"/>
                  </a:cubicBezTo>
                  <a:cubicBezTo>
                    <a:pt x="696" y="293"/>
                    <a:pt x="693" y="291"/>
                    <a:pt x="688" y="292"/>
                  </a:cubicBezTo>
                  <a:cubicBezTo>
                    <a:pt x="627" y="299"/>
                    <a:pt x="572" y="301"/>
                    <a:pt x="512" y="293"/>
                  </a:cubicBezTo>
                  <a:cubicBezTo>
                    <a:pt x="510" y="293"/>
                    <a:pt x="507" y="294"/>
                    <a:pt x="505" y="294"/>
                  </a:cubicBezTo>
                  <a:cubicBezTo>
                    <a:pt x="484" y="293"/>
                    <a:pt x="465" y="290"/>
                    <a:pt x="444" y="286"/>
                  </a:cubicBezTo>
                  <a:cubicBezTo>
                    <a:pt x="430" y="283"/>
                    <a:pt x="417" y="281"/>
                    <a:pt x="404" y="279"/>
                  </a:cubicBezTo>
                  <a:cubicBezTo>
                    <a:pt x="401" y="278"/>
                    <a:pt x="400" y="277"/>
                    <a:pt x="397" y="276"/>
                  </a:cubicBezTo>
                  <a:cubicBezTo>
                    <a:pt x="342" y="265"/>
                    <a:pt x="294" y="250"/>
                    <a:pt x="245" y="230"/>
                  </a:cubicBezTo>
                  <a:cubicBezTo>
                    <a:pt x="406" y="306"/>
                    <a:pt x="589" y="336"/>
                    <a:pt x="765" y="314"/>
                  </a:cubicBezTo>
                  <a:cubicBezTo>
                    <a:pt x="806" y="314"/>
                    <a:pt x="845" y="311"/>
                    <a:pt x="887" y="315"/>
                  </a:cubicBezTo>
                  <a:cubicBezTo>
                    <a:pt x="889" y="315"/>
                    <a:pt x="892" y="314"/>
                    <a:pt x="894" y="314"/>
                  </a:cubicBezTo>
                  <a:cubicBezTo>
                    <a:pt x="948" y="320"/>
                    <a:pt x="995" y="326"/>
                    <a:pt x="1048" y="339"/>
                  </a:cubicBezTo>
                  <a:cubicBezTo>
                    <a:pt x="1121" y="358"/>
                    <a:pt x="1187" y="384"/>
                    <a:pt x="1254" y="417"/>
                  </a:cubicBezTo>
                  <a:cubicBezTo>
                    <a:pt x="1258" y="419"/>
                    <a:pt x="1262" y="423"/>
                    <a:pt x="1266" y="425"/>
                  </a:cubicBezTo>
                  <a:cubicBezTo>
                    <a:pt x="1331" y="458"/>
                    <a:pt x="1387" y="500"/>
                    <a:pt x="1443" y="545"/>
                  </a:cubicBezTo>
                  <a:cubicBezTo>
                    <a:pt x="1426" y="550"/>
                    <a:pt x="1412" y="549"/>
                    <a:pt x="1394" y="553"/>
                  </a:cubicBezTo>
                  <a:cubicBezTo>
                    <a:pt x="1379" y="556"/>
                    <a:pt x="1364" y="558"/>
                    <a:pt x="1348" y="558"/>
                  </a:cubicBezTo>
                  <a:cubicBezTo>
                    <a:pt x="1336" y="559"/>
                    <a:pt x="1324" y="561"/>
                    <a:pt x="1313" y="563"/>
                  </a:cubicBezTo>
                  <a:cubicBezTo>
                    <a:pt x="1207" y="574"/>
                    <a:pt x="1111" y="583"/>
                    <a:pt x="1006" y="590"/>
                  </a:cubicBezTo>
                  <a:cubicBezTo>
                    <a:pt x="918" y="594"/>
                    <a:pt x="835" y="600"/>
                    <a:pt x="747" y="598"/>
                  </a:cubicBezTo>
                  <a:cubicBezTo>
                    <a:pt x="744" y="598"/>
                    <a:pt x="740" y="596"/>
                    <a:pt x="736" y="596"/>
                  </a:cubicBezTo>
                  <a:cubicBezTo>
                    <a:pt x="655" y="595"/>
                    <a:pt x="579" y="582"/>
                    <a:pt x="501" y="560"/>
                  </a:cubicBezTo>
                  <a:cubicBezTo>
                    <a:pt x="414" y="535"/>
                    <a:pt x="340" y="496"/>
                    <a:pt x="267" y="443"/>
                  </a:cubicBezTo>
                  <a:cubicBezTo>
                    <a:pt x="265" y="441"/>
                    <a:pt x="263" y="440"/>
                    <a:pt x="261" y="438"/>
                  </a:cubicBezTo>
                  <a:cubicBezTo>
                    <a:pt x="217" y="406"/>
                    <a:pt x="180" y="370"/>
                    <a:pt x="145" y="329"/>
                  </a:cubicBezTo>
                  <a:close/>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30" name="Freeform 49">
              <a:extLst>
                <a:ext uri="{FF2B5EF4-FFF2-40B4-BE49-F238E27FC236}">
                  <a16:creationId xmlns:a16="http://schemas.microsoft.com/office/drawing/2014/main" id="{530FB412-8DE8-44DF-8F0C-AAA04914E2FF}"/>
                </a:ext>
              </a:extLst>
            </p:cNvPr>
            <p:cNvSpPr>
              <a:spLocks/>
            </p:cNvSpPr>
            <p:nvPr/>
          </p:nvSpPr>
          <p:spPr bwMode="auto">
            <a:xfrm>
              <a:off x="4885079" y="1773375"/>
              <a:ext cx="247487" cy="788148"/>
            </a:xfrm>
            <a:custGeom>
              <a:avLst/>
              <a:gdLst>
                <a:gd name="T0" fmla="*/ 0 w 324"/>
                <a:gd name="T1" fmla="*/ 0 h 1013"/>
                <a:gd name="T2" fmla="*/ 80 w 324"/>
                <a:gd name="T3" fmla="*/ 441 h 1013"/>
                <a:gd name="T4" fmla="*/ 82 w 324"/>
                <a:gd name="T5" fmla="*/ 544 h 1013"/>
                <a:gd name="T6" fmla="*/ 82 w 324"/>
                <a:gd name="T7" fmla="*/ 550 h 1013"/>
                <a:gd name="T8" fmla="*/ 105 w 324"/>
                <a:gd name="T9" fmla="*/ 681 h 1013"/>
                <a:gd name="T10" fmla="*/ 175 w 324"/>
                <a:gd name="T11" fmla="*/ 855 h 1013"/>
                <a:gd name="T12" fmla="*/ 181 w 324"/>
                <a:gd name="T13" fmla="*/ 865 h 1013"/>
                <a:gd name="T14" fmla="*/ 286 w 324"/>
                <a:gd name="T15" fmla="*/ 1013 h 1013"/>
                <a:gd name="T16" fmla="*/ 291 w 324"/>
                <a:gd name="T17" fmla="*/ 971 h 1013"/>
                <a:gd name="T18" fmla="*/ 295 w 324"/>
                <a:gd name="T19" fmla="*/ 933 h 1013"/>
                <a:gd name="T20" fmla="*/ 299 w 324"/>
                <a:gd name="T21" fmla="*/ 902 h 1013"/>
                <a:gd name="T22" fmla="*/ 317 w 324"/>
                <a:gd name="T23" fmla="*/ 642 h 1013"/>
                <a:gd name="T24" fmla="*/ 320 w 324"/>
                <a:gd name="T25" fmla="*/ 422 h 1013"/>
                <a:gd name="T26" fmla="*/ 319 w 324"/>
                <a:gd name="T27" fmla="*/ 412 h 1013"/>
                <a:gd name="T28" fmla="*/ 285 w 324"/>
                <a:gd name="T29" fmla="*/ 212 h 1013"/>
                <a:gd name="T30" fmla="*/ 182 w 324"/>
                <a:gd name="T31" fmla="*/ 15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1013">
                  <a:moveTo>
                    <a:pt x="0" y="0"/>
                  </a:moveTo>
                  <a:cubicBezTo>
                    <a:pt x="67" y="135"/>
                    <a:pt x="96" y="290"/>
                    <a:pt x="80" y="441"/>
                  </a:cubicBezTo>
                  <a:cubicBezTo>
                    <a:pt x="80" y="475"/>
                    <a:pt x="78" y="509"/>
                    <a:pt x="82" y="544"/>
                  </a:cubicBezTo>
                  <a:cubicBezTo>
                    <a:pt x="82" y="546"/>
                    <a:pt x="82" y="549"/>
                    <a:pt x="82" y="550"/>
                  </a:cubicBezTo>
                  <a:cubicBezTo>
                    <a:pt x="87" y="596"/>
                    <a:pt x="93" y="636"/>
                    <a:pt x="105" y="681"/>
                  </a:cubicBezTo>
                  <a:cubicBezTo>
                    <a:pt x="122" y="743"/>
                    <a:pt x="145" y="799"/>
                    <a:pt x="175" y="855"/>
                  </a:cubicBezTo>
                  <a:cubicBezTo>
                    <a:pt x="176" y="858"/>
                    <a:pt x="180" y="862"/>
                    <a:pt x="181" y="865"/>
                  </a:cubicBezTo>
                  <a:cubicBezTo>
                    <a:pt x="211" y="920"/>
                    <a:pt x="247" y="967"/>
                    <a:pt x="286" y="1013"/>
                  </a:cubicBezTo>
                  <a:cubicBezTo>
                    <a:pt x="290" y="999"/>
                    <a:pt x="289" y="987"/>
                    <a:pt x="291" y="971"/>
                  </a:cubicBezTo>
                  <a:cubicBezTo>
                    <a:pt x="294" y="959"/>
                    <a:pt x="295" y="946"/>
                    <a:pt x="295" y="933"/>
                  </a:cubicBezTo>
                  <a:cubicBezTo>
                    <a:pt x="296" y="922"/>
                    <a:pt x="298" y="912"/>
                    <a:pt x="299" y="902"/>
                  </a:cubicBezTo>
                  <a:cubicBezTo>
                    <a:pt x="307" y="813"/>
                    <a:pt x="313" y="731"/>
                    <a:pt x="317" y="642"/>
                  </a:cubicBezTo>
                  <a:cubicBezTo>
                    <a:pt x="320" y="566"/>
                    <a:pt x="324" y="496"/>
                    <a:pt x="320" y="422"/>
                  </a:cubicBezTo>
                  <a:cubicBezTo>
                    <a:pt x="320" y="418"/>
                    <a:pt x="319" y="415"/>
                    <a:pt x="319" y="412"/>
                  </a:cubicBezTo>
                  <a:cubicBezTo>
                    <a:pt x="316" y="343"/>
                    <a:pt x="304" y="279"/>
                    <a:pt x="285" y="212"/>
                  </a:cubicBezTo>
                  <a:cubicBezTo>
                    <a:pt x="262" y="140"/>
                    <a:pt x="228" y="77"/>
                    <a:pt x="182" y="15"/>
                  </a:cubicBezTo>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31" name="Freeform 50">
              <a:extLst>
                <a:ext uri="{FF2B5EF4-FFF2-40B4-BE49-F238E27FC236}">
                  <a16:creationId xmlns:a16="http://schemas.microsoft.com/office/drawing/2014/main" id="{2BD10675-FEAC-46C7-BBFB-8C83E9F2B3AE}"/>
                </a:ext>
              </a:extLst>
            </p:cNvPr>
            <p:cNvSpPr>
              <a:spLocks/>
            </p:cNvSpPr>
            <p:nvPr/>
          </p:nvSpPr>
          <p:spPr bwMode="auto">
            <a:xfrm>
              <a:off x="4740122" y="1730255"/>
              <a:ext cx="314662" cy="846839"/>
            </a:xfrm>
            <a:custGeom>
              <a:avLst/>
              <a:gdLst>
                <a:gd name="T0" fmla="*/ 34 w 412"/>
                <a:gd name="T1" fmla="*/ 0 h 1089"/>
                <a:gd name="T2" fmla="*/ 14 w 412"/>
                <a:gd name="T3" fmla="*/ 230 h 1089"/>
                <a:gd name="T4" fmla="*/ 7 w 412"/>
                <a:gd name="T5" fmla="*/ 525 h 1089"/>
                <a:gd name="T6" fmla="*/ 9 w 412"/>
                <a:gd name="T7" fmla="*/ 530 h 1089"/>
                <a:gd name="T8" fmla="*/ 11 w 412"/>
                <a:gd name="T9" fmla="*/ 567 h 1089"/>
                <a:gd name="T10" fmla="*/ 18 w 412"/>
                <a:gd name="T11" fmla="*/ 603 h 1089"/>
                <a:gd name="T12" fmla="*/ 26 w 412"/>
                <a:gd name="T13" fmla="*/ 646 h 1089"/>
                <a:gd name="T14" fmla="*/ 30 w 412"/>
                <a:gd name="T15" fmla="*/ 657 h 1089"/>
                <a:gd name="T16" fmla="*/ 42 w 412"/>
                <a:gd name="T17" fmla="*/ 699 h 1089"/>
                <a:gd name="T18" fmla="*/ 56 w 412"/>
                <a:gd name="T19" fmla="*/ 737 h 1089"/>
                <a:gd name="T20" fmla="*/ 70 w 412"/>
                <a:gd name="T21" fmla="*/ 769 h 1089"/>
                <a:gd name="T22" fmla="*/ 107 w 412"/>
                <a:gd name="T23" fmla="*/ 837 h 1089"/>
                <a:gd name="T24" fmla="*/ 161 w 412"/>
                <a:gd name="T25" fmla="*/ 909 h 1089"/>
                <a:gd name="T26" fmla="*/ 258 w 412"/>
                <a:gd name="T27" fmla="*/ 1001 h 1089"/>
                <a:gd name="T28" fmla="*/ 294 w 412"/>
                <a:gd name="T29" fmla="*/ 1027 h 1089"/>
                <a:gd name="T30" fmla="*/ 300 w 412"/>
                <a:gd name="T31" fmla="*/ 1029 h 1089"/>
                <a:gd name="T32" fmla="*/ 412 w 412"/>
                <a:gd name="T33" fmla="*/ 1089 h 1089"/>
                <a:gd name="T34" fmla="*/ 287 w 412"/>
                <a:gd name="T35" fmla="*/ 865 h 1089"/>
                <a:gd name="T36" fmla="*/ 278 w 412"/>
                <a:gd name="T37" fmla="*/ 842 h 1089"/>
                <a:gd name="T38" fmla="*/ 242 w 412"/>
                <a:gd name="T39" fmla="*/ 680 h 1089"/>
                <a:gd name="T40" fmla="*/ 236 w 412"/>
                <a:gd name="T41" fmla="*/ 593 h 1089"/>
                <a:gd name="T42" fmla="*/ 249 w 412"/>
                <a:gd name="T43" fmla="*/ 443 h 1089"/>
                <a:gd name="T44" fmla="*/ 249 w 412"/>
                <a:gd name="T45" fmla="*/ 431 h 1089"/>
                <a:gd name="T46" fmla="*/ 247 w 412"/>
                <a:gd name="T47" fmla="*/ 282 h 1089"/>
                <a:gd name="T48" fmla="*/ 248 w 412"/>
                <a:gd name="T49" fmla="*/ 276 h 1089"/>
                <a:gd name="T50" fmla="*/ 240 w 412"/>
                <a:gd name="T51" fmla="*/ 224 h 1089"/>
                <a:gd name="T52" fmla="*/ 233 w 412"/>
                <a:gd name="T53" fmla="*/ 190 h 1089"/>
                <a:gd name="T54" fmla="*/ 231 w 412"/>
                <a:gd name="T55" fmla="*/ 184 h 1089"/>
                <a:gd name="T56" fmla="*/ 189 w 412"/>
                <a:gd name="T57" fmla="*/ 56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2" h="1089">
                  <a:moveTo>
                    <a:pt x="34" y="0"/>
                  </a:moveTo>
                  <a:cubicBezTo>
                    <a:pt x="26" y="79"/>
                    <a:pt x="20" y="152"/>
                    <a:pt x="14" y="230"/>
                  </a:cubicBezTo>
                  <a:cubicBezTo>
                    <a:pt x="7" y="331"/>
                    <a:pt x="0" y="424"/>
                    <a:pt x="7" y="525"/>
                  </a:cubicBezTo>
                  <a:cubicBezTo>
                    <a:pt x="7" y="526"/>
                    <a:pt x="9" y="528"/>
                    <a:pt x="9" y="530"/>
                  </a:cubicBezTo>
                  <a:cubicBezTo>
                    <a:pt x="10" y="542"/>
                    <a:pt x="11" y="554"/>
                    <a:pt x="11" y="567"/>
                  </a:cubicBezTo>
                  <a:cubicBezTo>
                    <a:pt x="14" y="579"/>
                    <a:pt x="15" y="591"/>
                    <a:pt x="18" y="603"/>
                  </a:cubicBezTo>
                  <a:cubicBezTo>
                    <a:pt x="21" y="618"/>
                    <a:pt x="22" y="632"/>
                    <a:pt x="26" y="646"/>
                  </a:cubicBezTo>
                  <a:cubicBezTo>
                    <a:pt x="28" y="649"/>
                    <a:pt x="29" y="653"/>
                    <a:pt x="30" y="657"/>
                  </a:cubicBezTo>
                  <a:cubicBezTo>
                    <a:pt x="33" y="672"/>
                    <a:pt x="36" y="685"/>
                    <a:pt x="42" y="699"/>
                  </a:cubicBezTo>
                  <a:cubicBezTo>
                    <a:pt x="48" y="712"/>
                    <a:pt x="50" y="725"/>
                    <a:pt x="56" y="737"/>
                  </a:cubicBezTo>
                  <a:cubicBezTo>
                    <a:pt x="62" y="748"/>
                    <a:pt x="66" y="758"/>
                    <a:pt x="70" y="769"/>
                  </a:cubicBezTo>
                  <a:cubicBezTo>
                    <a:pt x="81" y="793"/>
                    <a:pt x="94" y="814"/>
                    <a:pt x="107" y="837"/>
                  </a:cubicBezTo>
                  <a:cubicBezTo>
                    <a:pt x="124" y="863"/>
                    <a:pt x="142" y="885"/>
                    <a:pt x="161" y="909"/>
                  </a:cubicBezTo>
                  <a:cubicBezTo>
                    <a:pt x="191" y="943"/>
                    <a:pt x="221" y="973"/>
                    <a:pt x="258" y="1001"/>
                  </a:cubicBezTo>
                  <a:cubicBezTo>
                    <a:pt x="270" y="1010"/>
                    <a:pt x="282" y="1018"/>
                    <a:pt x="294" y="1027"/>
                  </a:cubicBezTo>
                  <a:cubicBezTo>
                    <a:pt x="296" y="1028"/>
                    <a:pt x="298" y="1027"/>
                    <a:pt x="300" y="1029"/>
                  </a:cubicBezTo>
                  <a:cubicBezTo>
                    <a:pt x="335" y="1054"/>
                    <a:pt x="373" y="1072"/>
                    <a:pt x="412" y="1089"/>
                  </a:cubicBezTo>
                  <a:cubicBezTo>
                    <a:pt x="360" y="1021"/>
                    <a:pt x="318" y="946"/>
                    <a:pt x="287" y="865"/>
                  </a:cubicBezTo>
                  <a:cubicBezTo>
                    <a:pt x="284" y="857"/>
                    <a:pt x="281" y="849"/>
                    <a:pt x="278" y="842"/>
                  </a:cubicBezTo>
                  <a:cubicBezTo>
                    <a:pt x="261" y="789"/>
                    <a:pt x="250" y="737"/>
                    <a:pt x="242" y="680"/>
                  </a:cubicBezTo>
                  <a:cubicBezTo>
                    <a:pt x="238" y="651"/>
                    <a:pt x="236" y="623"/>
                    <a:pt x="236" y="593"/>
                  </a:cubicBezTo>
                  <a:cubicBezTo>
                    <a:pt x="236" y="542"/>
                    <a:pt x="241" y="496"/>
                    <a:pt x="249" y="443"/>
                  </a:cubicBezTo>
                  <a:cubicBezTo>
                    <a:pt x="249" y="439"/>
                    <a:pt x="248" y="436"/>
                    <a:pt x="249" y="431"/>
                  </a:cubicBezTo>
                  <a:cubicBezTo>
                    <a:pt x="254" y="380"/>
                    <a:pt x="254" y="333"/>
                    <a:pt x="247" y="282"/>
                  </a:cubicBezTo>
                  <a:cubicBezTo>
                    <a:pt x="247" y="280"/>
                    <a:pt x="248" y="278"/>
                    <a:pt x="248" y="276"/>
                  </a:cubicBezTo>
                  <a:cubicBezTo>
                    <a:pt x="246" y="258"/>
                    <a:pt x="244" y="242"/>
                    <a:pt x="240" y="224"/>
                  </a:cubicBezTo>
                  <a:cubicBezTo>
                    <a:pt x="238" y="212"/>
                    <a:pt x="235" y="201"/>
                    <a:pt x="233" y="190"/>
                  </a:cubicBezTo>
                  <a:cubicBezTo>
                    <a:pt x="232" y="188"/>
                    <a:pt x="232" y="187"/>
                    <a:pt x="231" y="184"/>
                  </a:cubicBezTo>
                  <a:cubicBezTo>
                    <a:pt x="221" y="138"/>
                    <a:pt x="207" y="97"/>
                    <a:pt x="189" y="56"/>
                  </a:cubicBezTo>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32" name="Freeform 51">
              <a:extLst>
                <a:ext uri="{FF2B5EF4-FFF2-40B4-BE49-F238E27FC236}">
                  <a16:creationId xmlns:a16="http://schemas.microsoft.com/office/drawing/2014/main" id="{313FD866-4A02-454E-A2D0-7FC0D63B951F}"/>
                </a:ext>
              </a:extLst>
            </p:cNvPr>
            <p:cNvSpPr>
              <a:spLocks/>
            </p:cNvSpPr>
            <p:nvPr/>
          </p:nvSpPr>
          <p:spPr bwMode="auto">
            <a:xfrm>
              <a:off x="3883344" y="2343523"/>
              <a:ext cx="794317" cy="330591"/>
            </a:xfrm>
            <a:custGeom>
              <a:avLst/>
              <a:gdLst>
                <a:gd name="T0" fmla="*/ 103 w 1039"/>
                <a:gd name="T1" fmla="*/ 234 h 425"/>
                <a:gd name="T2" fmla="*/ 89 w 1039"/>
                <a:gd name="T3" fmla="*/ 217 h 425"/>
                <a:gd name="T4" fmla="*/ 45 w 1039"/>
                <a:gd name="T5" fmla="*/ 154 h 425"/>
                <a:gd name="T6" fmla="*/ 0 w 1039"/>
                <a:gd name="T7" fmla="*/ 53 h 425"/>
                <a:gd name="T8" fmla="*/ 125 w 1039"/>
                <a:gd name="T9" fmla="*/ 34 h 425"/>
                <a:gd name="T10" fmla="*/ 316 w 1039"/>
                <a:gd name="T11" fmla="*/ 14 h 425"/>
                <a:gd name="T12" fmla="*/ 562 w 1039"/>
                <a:gd name="T13" fmla="*/ 4 h 425"/>
                <a:gd name="T14" fmla="*/ 566 w 1039"/>
                <a:gd name="T15" fmla="*/ 5 h 425"/>
                <a:gd name="T16" fmla="*/ 597 w 1039"/>
                <a:gd name="T17" fmla="*/ 7 h 425"/>
                <a:gd name="T18" fmla="*/ 628 w 1039"/>
                <a:gd name="T19" fmla="*/ 12 h 425"/>
                <a:gd name="T20" fmla="*/ 664 w 1039"/>
                <a:gd name="T21" fmla="*/ 18 h 425"/>
                <a:gd name="T22" fmla="*/ 673 w 1039"/>
                <a:gd name="T23" fmla="*/ 22 h 425"/>
                <a:gd name="T24" fmla="*/ 709 w 1039"/>
                <a:gd name="T25" fmla="*/ 31 h 425"/>
                <a:gd name="T26" fmla="*/ 740 w 1039"/>
                <a:gd name="T27" fmla="*/ 42 h 425"/>
                <a:gd name="T28" fmla="*/ 767 w 1039"/>
                <a:gd name="T29" fmla="*/ 53 h 425"/>
                <a:gd name="T30" fmla="*/ 824 w 1039"/>
                <a:gd name="T31" fmla="*/ 83 h 425"/>
                <a:gd name="T32" fmla="*/ 885 w 1039"/>
                <a:gd name="T33" fmla="*/ 127 h 425"/>
                <a:gd name="T34" fmla="*/ 963 w 1039"/>
                <a:gd name="T35" fmla="*/ 206 h 425"/>
                <a:gd name="T36" fmla="*/ 985 w 1039"/>
                <a:gd name="T37" fmla="*/ 236 h 425"/>
                <a:gd name="T38" fmla="*/ 987 w 1039"/>
                <a:gd name="T39" fmla="*/ 241 h 425"/>
                <a:gd name="T40" fmla="*/ 1039 w 1039"/>
                <a:gd name="T41" fmla="*/ 334 h 425"/>
                <a:gd name="T42" fmla="*/ 850 w 1039"/>
                <a:gd name="T43" fmla="*/ 233 h 425"/>
                <a:gd name="T44" fmla="*/ 831 w 1039"/>
                <a:gd name="T45" fmla="*/ 226 h 425"/>
                <a:gd name="T46" fmla="*/ 696 w 1039"/>
                <a:gd name="T47" fmla="*/ 198 h 425"/>
                <a:gd name="T48" fmla="*/ 623 w 1039"/>
                <a:gd name="T49" fmla="*/ 194 h 425"/>
                <a:gd name="T50" fmla="*/ 498 w 1039"/>
                <a:gd name="T51" fmla="*/ 207 h 425"/>
                <a:gd name="T52" fmla="*/ 488 w 1039"/>
                <a:gd name="T53" fmla="*/ 207 h 425"/>
                <a:gd name="T54" fmla="*/ 363 w 1039"/>
                <a:gd name="T55" fmla="*/ 208 h 425"/>
                <a:gd name="T56" fmla="*/ 358 w 1039"/>
                <a:gd name="T57" fmla="*/ 209 h 425"/>
                <a:gd name="T58" fmla="*/ 315 w 1039"/>
                <a:gd name="T59" fmla="*/ 203 h 425"/>
                <a:gd name="T60" fmla="*/ 286 w 1039"/>
                <a:gd name="T61" fmla="*/ 198 h 425"/>
                <a:gd name="T62" fmla="*/ 282 w 1039"/>
                <a:gd name="T63" fmla="*/ 196 h 425"/>
                <a:gd name="T64" fmla="*/ 174 w 1039"/>
                <a:gd name="T65" fmla="*/ 163 h 425"/>
                <a:gd name="T66" fmla="*/ 543 w 1039"/>
                <a:gd name="T67" fmla="*/ 223 h 425"/>
                <a:gd name="T68" fmla="*/ 629 w 1039"/>
                <a:gd name="T69" fmla="*/ 223 h 425"/>
                <a:gd name="T70" fmla="*/ 634 w 1039"/>
                <a:gd name="T71" fmla="*/ 223 h 425"/>
                <a:gd name="T72" fmla="*/ 743 w 1039"/>
                <a:gd name="T73" fmla="*/ 240 h 425"/>
                <a:gd name="T74" fmla="*/ 890 w 1039"/>
                <a:gd name="T75" fmla="*/ 296 h 425"/>
                <a:gd name="T76" fmla="*/ 898 w 1039"/>
                <a:gd name="T77" fmla="*/ 301 h 425"/>
                <a:gd name="T78" fmla="*/ 1024 w 1039"/>
                <a:gd name="T79" fmla="*/ 387 h 425"/>
                <a:gd name="T80" fmla="*/ 989 w 1039"/>
                <a:gd name="T81" fmla="*/ 392 h 425"/>
                <a:gd name="T82" fmla="*/ 956 w 1039"/>
                <a:gd name="T83" fmla="*/ 395 h 425"/>
                <a:gd name="T84" fmla="*/ 931 w 1039"/>
                <a:gd name="T85" fmla="*/ 399 h 425"/>
                <a:gd name="T86" fmla="*/ 714 w 1039"/>
                <a:gd name="T87" fmla="*/ 418 h 425"/>
                <a:gd name="T88" fmla="*/ 530 w 1039"/>
                <a:gd name="T89" fmla="*/ 424 h 425"/>
                <a:gd name="T90" fmla="*/ 522 w 1039"/>
                <a:gd name="T91" fmla="*/ 422 h 425"/>
                <a:gd name="T92" fmla="*/ 355 w 1039"/>
                <a:gd name="T93" fmla="*/ 397 h 425"/>
                <a:gd name="T94" fmla="*/ 189 w 1039"/>
                <a:gd name="T95" fmla="*/ 314 h 425"/>
                <a:gd name="T96" fmla="*/ 185 w 1039"/>
                <a:gd name="T97" fmla="*/ 310 h 425"/>
                <a:gd name="T98" fmla="*/ 103 w 1039"/>
                <a:gd name="T99" fmla="*/ 234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9" h="425">
                  <a:moveTo>
                    <a:pt x="103" y="234"/>
                  </a:moveTo>
                  <a:cubicBezTo>
                    <a:pt x="99" y="228"/>
                    <a:pt x="93" y="223"/>
                    <a:pt x="89" y="217"/>
                  </a:cubicBezTo>
                  <a:cubicBezTo>
                    <a:pt x="72" y="197"/>
                    <a:pt x="59" y="176"/>
                    <a:pt x="45" y="154"/>
                  </a:cubicBezTo>
                  <a:cubicBezTo>
                    <a:pt x="27" y="121"/>
                    <a:pt x="12" y="88"/>
                    <a:pt x="0" y="53"/>
                  </a:cubicBezTo>
                  <a:cubicBezTo>
                    <a:pt x="41" y="45"/>
                    <a:pt x="81" y="40"/>
                    <a:pt x="125" y="34"/>
                  </a:cubicBezTo>
                  <a:cubicBezTo>
                    <a:pt x="191" y="26"/>
                    <a:pt x="251" y="20"/>
                    <a:pt x="316" y="14"/>
                  </a:cubicBezTo>
                  <a:cubicBezTo>
                    <a:pt x="401" y="7"/>
                    <a:pt x="478" y="0"/>
                    <a:pt x="562" y="4"/>
                  </a:cubicBezTo>
                  <a:cubicBezTo>
                    <a:pt x="564" y="4"/>
                    <a:pt x="565" y="5"/>
                    <a:pt x="566" y="5"/>
                  </a:cubicBezTo>
                  <a:cubicBezTo>
                    <a:pt x="577" y="6"/>
                    <a:pt x="587" y="7"/>
                    <a:pt x="597" y="7"/>
                  </a:cubicBezTo>
                  <a:cubicBezTo>
                    <a:pt x="608" y="9"/>
                    <a:pt x="618" y="10"/>
                    <a:pt x="628" y="12"/>
                  </a:cubicBezTo>
                  <a:cubicBezTo>
                    <a:pt x="641" y="14"/>
                    <a:pt x="652" y="15"/>
                    <a:pt x="664" y="18"/>
                  </a:cubicBezTo>
                  <a:cubicBezTo>
                    <a:pt x="667" y="20"/>
                    <a:pt x="669" y="21"/>
                    <a:pt x="673" y="22"/>
                  </a:cubicBezTo>
                  <a:cubicBezTo>
                    <a:pt x="686" y="23"/>
                    <a:pt x="697" y="26"/>
                    <a:pt x="709" y="31"/>
                  </a:cubicBezTo>
                  <a:cubicBezTo>
                    <a:pt x="719" y="36"/>
                    <a:pt x="730" y="37"/>
                    <a:pt x="740" y="42"/>
                  </a:cubicBezTo>
                  <a:cubicBezTo>
                    <a:pt x="749" y="46"/>
                    <a:pt x="758" y="50"/>
                    <a:pt x="767" y="53"/>
                  </a:cubicBezTo>
                  <a:cubicBezTo>
                    <a:pt x="787" y="62"/>
                    <a:pt x="805" y="72"/>
                    <a:pt x="824" y="83"/>
                  </a:cubicBezTo>
                  <a:cubicBezTo>
                    <a:pt x="846" y="97"/>
                    <a:pt x="865" y="111"/>
                    <a:pt x="885" y="127"/>
                  </a:cubicBezTo>
                  <a:cubicBezTo>
                    <a:pt x="914" y="151"/>
                    <a:pt x="939" y="176"/>
                    <a:pt x="963" y="206"/>
                  </a:cubicBezTo>
                  <a:cubicBezTo>
                    <a:pt x="971" y="216"/>
                    <a:pt x="978" y="226"/>
                    <a:pt x="985" y="236"/>
                  </a:cubicBezTo>
                  <a:cubicBezTo>
                    <a:pt x="987" y="238"/>
                    <a:pt x="986" y="240"/>
                    <a:pt x="987" y="241"/>
                  </a:cubicBezTo>
                  <a:cubicBezTo>
                    <a:pt x="1009" y="270"/>
                    <a:pt x="1024" y="302"/>
                    <a:pt x="1039" y="334"/>
                  </a:cubicBezTo>
                  <a:cubicBezTo>
                    <a:pt x="982" y="291"/>
                    <a:pt x="918" y="257"/>
                    <a:pt x="850" y="233"/>
                  </a:cubicBezTo>
                  <a:cubicBezTo>
                    <a:pt x="844" y="231"/>
                    <a:pt x="837" y="228"/>
                    <a:pt x="831" y="226"/>
                  </a:cubicBezTo>
                  <a:cubicBezTo>
                    <a:pt x="786" y="212"/>
                    <a:pt x="743" y="203"/>
                    <a:pt x="696" y="198"/>
                  </a:cubicBezTo>
                  <a:cubicBezTo>
                    <a:pt x="671" y="195"/>
                    <a:pt x="648" y="194"/>
                    <a:pt x="623" y="194"/>
                  </a:cubicBezTo>
                  <a:cubicBezTo>
                    <a:pt x="580" y="194"/>
                    <a:pt x="541" y="200"/>
                    <a:pt x="498" y="207"/>
                  </a:cubicBezTo>
                  <a:cubicBezTo>
                    <a:pt x="494" y="207"/>
                    <a:pt x="491" y="206"/>
                    <a:pt x="488" y="207"/>
                  </a:cubicBezTo>
                  <a:cubicBezTo>
                    <a:pt x="445" y="212"/>
                    <a:pt x="406" y="213"/>
                    <a:pt x="363" y="208"/>
                  </a:cubicBezTo>
                  <a:cubicBezTo>
                    <a:pt x="362" y="208"/>
                    <a:pt x="360" y="209"/>
                    <a:pt x="358" y="209"/>
                  </a:cubicBezTo>
                  <a:cubicBezTo>
                    <a:pt x="343" y="207"/>
                    <a:pt x="330" y="205"/>
                    <a:pt x="315" y="203"/>
                  </a:cubicBezTo>
                  <a:cubicBezTo>
                    <a:pt x="305" y="201"/>
                    <a:pt x="296" y="199"/>
                    <a:pt x="286" y="198"/>
                  </a:cubicBezTo>
                  <a:cubicBezTo>
                    <a:pt x="284" y="197"/>
                    <a:pt x="284" y="196"/>
                    <a:pt x="282" y="196"/>
                  </a:cubicBezTo>
                  <a:cubicBezTo>
                    <a:pt x="243" y="188"/>
                    <a:pt x="209" y="177"/>
                    <a:pt x="174" y="163"/>
                  </a:cubicBezTo>
                  <a:cubicBezTo>
                    <a:pt x="288" y="217"/>
                    <a:pt x="418" y="238"/>
                    <a:pt x="543" y="223"/>
                  </a:cubicBezTo>
                  <a:cubicBezTo>
                    <a:pt x="572" y="223"/>
                    <a:pt x="600" y="220"/>
                    <a:pt x="629" y="223"/>
                  </a:cubicBezTo>
                  <a:cubicBezTo>
                    <a:pt x="631" y="223"/>
                    <a:pt x="633" y="223"/>
                    <a:pt x="634" y="223"/>
                  </a:cubicBezTo>
                  <a:cubicBezTo>
                    <a:pt x="673" y="227"/>
                    <a:pt x="706" y="231"/>
                    <a:pt x="743" y="240"/>
                  </a:cubicBezTo>
                  <a:cubicBezTo>
                    <a:pt x="796" y="254"/>
                    <a:pt x="842" y="272"/>
                    <a:pt x="890" y="296"/>
                  </a:cubicBezTo>
                  <a:cubicBezTo>
                    <a:pt x="893" y="297"/>
                    <a:pt x="895" y="300"/>
                    <a:pt x="898" y="301"/>
                  </a:cubicBezTo>
                  <a:cubicBezTo>
                    <a:pt x="944" y="325"/>
                    <a:pt x="984" y="355"/>
                    <a:pt x="1024" y="387"/>
                  </a:cubicBezTo>
                  <a:cubicBezTo>
                    <a:pt x="1012" y="390"/>
                    <a:pt x="1002" y="390"/>
                    <a:pt x="989" y="392"/>
                  </a:cubicBezTo>
                  <a:cubicBezTo>
                    <a:pt x="978" y="394"/>
                    <a:pt x="967" y="395"/>
                    <a:pt x="956" y="395"/>
                  </a:cubicBezTo>
                  <a:cubicBezTo>
                    <a:pt x="948" y="396"/>
                    <a:pt x="939" y="398"/>
                    <a:pt x="931" y="399"/>
                  </a:cubicBezTo>
                  <a:cubicBezTo>
                    <a:pt x="856" y="407"/>
                    <a:pt x="788" y="413"/>
                    <a:pt x="714" y="418"/>
                  </a:cubicBezTo>
                  <a:cubicBezTo>
                    <a:pt x="651" y="421"/>
                    <a:pt x="593" y="425"/>
                    <a:pt x="530" y="424"/>
                  </a:cubicBezTo>
                  <a:cubicBezTo>
                    <a:pt x="528" y="424"/>
                    <a:pt x="525" y="422"/>
                    <a:pt x="522" y="422"/>
                  </a:cubicBezTo>
                  <a:cubicBezTo>
                    <a:pt x="464" y="422"/>
                    <a:pt x="411" y="412"/>
                    <a:pt x="355" y="397"/>
                  </a:cubicBezTo>
                  <a:cubicBezTo>
                    <a:pt x="294" y="379"/>
                    <a:pt x="241" y="352"/>
                    <a:pt x="189" y="314"/>
                  </a:cubicBezTo>
                  <a:cubicBezTo>
                    <a:pt x="188" y="313"/>
                    <a:pt x="187" y="312"/>
                    <a:pt x="185" y="310"/>
                  </a:cubicBezTo>
                  <a:cubicBezTo>
                    <a:pt x="154" y="288"/>
                    <a:pt x="128" y="262"/>
                    <a:pt x="103" y="234"/>
                  </a:cubicBezTo>
                  <a:close/>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33" name="Freeform 52">
              <a:extLst>
                <a:ext uri="{FF2B5EF4-FFF2-40B4-BE49-F238E27FC236}">
                  <a16:creationId xmlns:a16="http://schemas.microsoft.com/office/drawing/2014/main" id="{9324B4AA-B91C-4434-AC04-C5929C76CE79}"/>
                </a:ext>
              </a:extLst>
            </p:cNvPr>
            <p:cNvSpPr>
              <a:spLocks/>
            </p:cNvSpPr>
            <p:nvPr/>
          </p:nvSpPr>
          <p:spPr bwMode="auto">
            <a:xfrm>
              <a:off x="4538596" y="1714682"/>
              <a:ext cx="175597" cy="559368"/>
            </a:xfrm>
            <a:custGeom>
              <a:avLst/>
              <a:gdLst>
                <a:gd name="T0" fmla="*/ 0 w 230"/>
                <a:gd name="T1" fmla="*/ 0 h 719"/>
                <a:gd name="T2" fmla="*/ 57 w 230"/>
                <a:gd name="T3" fmla="*/ 313 h 719"/>
                <a:gd name="T4" fmla="*/ 59 w 230"/>
                <a:gd name="T5" fmla="*/ 387 h 719"/>
                <a:gd name="T6" fmla="*/ 58 w 230"/>
                <a:gd name="T7" fmla="*/ 391 h 719"/>
                <a:gd name="T8" fmla="*/ 75 w 230"/>
                <a:gd name="T9" fmla="*/ 483 h 719"/>
                <a:gd name="T10" fmla="*/ 124 w 230"/>
                <a:gd name="T11" fmla="*/ 607 h 719"/>
                <a:gd name="T12" fmla="*/ 129 w 230"/>
                <a:gd name="T13" fmla="*/ 614 h 719"/>
                <a:gd name="T14" fmla="*/ 203 w 230"/>
                <a:gd name="T15" fmla="*/ 719 h 719"/>
                <a:gd name="T16" fmla="*/ 207 w 230"/>
                <a:gd name="T17" fmla="*/ 690 h 719"/>
                <a:gd name="T18" fmla="*/ 210 w 230"/>
                <a:gd name="T19" fmla="*/ 662 h 719"/>
                <a:gd name="T20" fmla="*/ 212 w 230"/>
                <a:gd name="T21" fmla="*/ 641 h 719"/>
                <a:gd name="T22" fmla="*/ 225 w 230"/>
                <a:gd name="T23" fmla="*/ 456 h 719"/>
                <a:gd name="T24" fmla="*/ 227 w 230"/>
                <a:gd name="T25" fmla="*/ 300 h 719"/>
                <a:gd name="T26" fmla="*/ 226 w 230"/>
                <a:gd name="T27" fmla="*/ 293 h 719"/>
                <a:gd name="T28" fmla="*/ 202 w 230"/>
                <a:gd name="T29" fmla="*/ 151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0" h="719">
                  <a:moveTo>
                    <a:pt x="0" y="0"/>
                  </a:moveTo>
                  <a:cubicBezTo>
                    <a:pt x="48" y="97"/>
                    <a:pt x="68" y="207"/>
                    <a:pt x="57" y="313"/>
                  </a:cubicBezTo>
                  <a:cubicBezTo>
                    <a:pt x="57" y="338"/>
                    <a:pt x="55" y="362"/>
                    <a:pt x="59" y="387"/>
                  </a:cubicBezTo>
                  <a:cubicBezTo>
                    <a:pt x="59" y="388"/>
                    <a:pt x="58" y="390"/>
                    <a:pt x="58" y="391"/>
                  </a:cubicBezTo>
                  <a:cubicBezTo>
                    <a:pt x="62" y="423"/>
                    <a:pt x="66" y="452"/>
                    <a:pt x="75" y="483"/>
                  </a:cubicBezTo>
                  <a:cubicBezTo>
                    <a:pt x="87" y="528"/>
                    <a:pt x="103" y="567"/>
                    <a:pt x="124" y="607"/>
                  </a:cubicBezTo>
                  <a:cubicBezTo>
                    <a:pt x="125" y="609"/>
                    <a:pt x="128" y="612"/>
                    <a:pt x="129" y="614"/>
                  </a:cubicBezTo>
                  <a:cubicBezTo>
                    <a:pt x="149" y="653"/>
                    <a:pt x="175" y="686"/>
                    <a:pt x="203" y="719"/>
                  </a:cubicBezTo>
                  <a:cubicBezTo>
                    <a:pt x="206" y="709"/>
                    <a:pt x="205" y="701"/>
                    <a:pt x="207" y="690"/>
                  </a:cubicBezTo>
                  <a:cubicBezTo>
                    <a:pt x="209" y="681"/>
                    <a:pt x="210" y="672"/>
                    <a:pt x="210" y="662"/>
                  </a:cubicBezTo>
                  <a:cubicBezTo>
                    <a:pt x="210" y="655"/>
                    <a:pt x="211" y="648"/>
                    <a:pt x="212" y="641"/>
                  </a:cubicBezTo>
                  <a:cubicBezTo>
                    <a:pt x="218" y="577"/>
                    <a:pt x="222" y="519"/>
                    <a:pt x="225" y="456"/>
                  </a:cubicBezTo>
                  <a:cubicBezTo>
                    <a:pt x="227" y="402"/>
                    <a:pt x="230" y="353"/>
                    <a:pt x="227" y="300"/>
                  </a:cubicBezTo>
                  <a:cubicBezTo>
                    <a:pt x="227" y="297"/>
                    <a:pt x="226" y="295"/>
                    <a:pt x="226" y="293"/>
                  </a:cubicBezTo>
                  <a:cubicBezTo>
                    <a:pt x="225" y="244"/>
                    <a:pt x="216" y="198"/>
                    <a:pt x="202" y="151"/>
                  </a:cubicBezTo>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34" name="Freeform 53">
              <a:extLst>
                <a:ext uri="{FF2B5EF4-FFF2-40B4-BE49-F238E27FC236}">
                  <a16:creationId xmlns:a16="http://schemas.microsoft.com/office/drawing/2014/main" id="{2F1A38E6-996C-44E7-9BDC-9FEFCDE3E3E2}"/>
                </a:ext>
              </a:extLst>
            </p:cNvPr>
            <p:cNvSpPr>
              <a:spLocks/>
            </p:cNvSpPr>
            <p:nvPr/>
          </p:nvSpPr>
          <p:spPr bwMode="auto">
            <a:xfrm>
              <a:off x="4436065" y="1810507"/>
              <a:ext cx="222739" cy="474326"/>
            </a:xfrm>
            <a:custGeom>
              <a:avLst/>
              <a:gdLst>
                <a:gd name="T0" fmla="*/ 10 w 292"/>
                <a:gd name="T1" fmla="*/ 0 h 609"/>
                <a:gd name="T2" fmla="*/ 5 w 292"/>
                <a:gd name="T3" fmla="*/ 209 h 609"/>
                <a:gd name="T4" fmla="*/ 6 w 292"/>
                <a:gd name="T5" fmla="*/ 213 h 609"/>
                <a:gd name="T6" fmla="*/ 8 w 292"/>
                <a:gd name="T7" fmla="*/ 239 h 609"/>
                <a:gd name="T8" fmla="*/ 13 w 292"/>
                <a:gd name="T9" fmla="*/ 265 h 609"/>
                <a:gd name="T10" fmla="*/ 19 w 292"/>
                <a:gd name="T11" fmla="*/ 295 h 609"/>
                <a:gd name="T12" fmla="*/ 22 w 292"/>
                <a:gd name="T13" fmla="*/ 303 h 609"/>
                <a:gd name="T14" fmla="*/ 30 w 292"/>
                <a:gd name="T15" fmla="*/ 333 h 609"/>
                <a:gd name="T16" fmla="*/ 40 w 292"/>
                <a:gd name="T17" fmla="*/ 360 h 609"/>
                <a:gd name="T18" fmla="*/ 50 w 292"/>
                <a:gd name="T19" fmla="*/ 382 h 609"/>
                <a:gd name="T20" fmla="*/ 76 w 292"/>
                <a:gd name="T21" fmla="*/ 430 h 609"/>
                <a:gd name="T22" fmla="*/ 114 w 292"/>
                <a:gd name="T23" fmla="*/ 481 h 609"/>
                <a:gd name="T24" fmla="*/ 183 w 292"/>
                <a:gd name="T25" fmla="*/ 547 h 609"/>
                <a:gd name="T26" fmla="*/ 209 w 292"/>
                <a:gd name="T27" fmla="*/ 565 h 609"/>
                <a:gd name="T28" fmla="*/ 213 w 292"/>
                <a:gd name="T29" fmla="*/ 567 h 609"/>
                <a:gd name="T30" fmla="*/ 292 w 292"/>
                <a:gd name="T31" fmla="*/ 609 h 609"/>
                <a:gd name="T32" fmla="*/ 204 w 292"/>
                <a:gd name="T33" fmla="*/ 450 h 609"/>
                <a:gd name="T34" fmla="*/ 198 w 292"/>
                <a:gd name="T35" fmla="*/ 434 h 609"/>
                <a:gd name="T36" fmla="*/ 172 w 292"/>
                <a:gd name="T37" fmla="*/ 319 h 609"/>
                <a:gd name="T38" fmla="*/ 167 w 292"/>
                <a:gd name="T39" fmla="*/ 258 h 609"/>
                <a:gd name="T40" fmla="*/ 176 w 292"/>
                <a:gd name="T41" fmla="*/ 151 h 609"/>
                <a:gd name="T42" fmla="*/ 176 w 292"/>
                <a:gd name="T43" fmla="*/ 143 h 609"/>
                <a:gd name="T44" fmla="*/ 175 w 292"/>
                <a:gd name="T45" fmla="*/ 37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2" h="609">
                  <a:moveTo>
                    <a:pt x="10" y="0"/>
                  </a:moveTo>
                  <a:cubicBezTo>
                    <a:pt x="5" y="72"/>
                    <a:pt x="0" y="137"/>
                    <a:pt x="5" y="209"/>
                  </a:cubicBezTo>
                  <a:cubicBezTo>
                    <a:pt x="5" y="210"/>
                    <a:pt x="6" y="211"/>
                    <a:pt x="6" y="213"/>
                  </a:cubicBezTo>
                  <a:cubicBezTo>
                    <a:pt x="7" y="221"/>
                    <a:pt x="8" y="230"/>
                    <a:pt x="8" y="239"/>
                  </a:cubicBezTo>
                  <a:cubicBezTo>
                    <a:pt x="10" y="247"/>
                    <a:pt x="11" y="256"/>
                    <a:pt x="13" y="265"/>
                  </a:cubicBezTo>
                  <a:cubicBezTo>
                    <a:pt x="15" y="275"/>
                    <a:pt x="16" y="285"/>
                    <a:pt x="19" y="295"/>
                  </a:cubicBezTo>
                  <a:cubicBezTo>
                    <a:pt x="20" y="298"/>
                    <a:pt x="21" y="300"/>
                    <a:pt x="22" y="303"/>
                  </a:cubicBezTo>
                  <a:cubicBezTo>
                    <a:pt x="23" y="314"/>
                    <a:pt x="26" y="323"/>
                    <a:pt x="30" y="333"/>
                  </a:cubicBezTo>
                  <a:cubicBezTo>
                    <a:pt x="34" y="342"/>
                    <a:pt x="35" y="351"/>
                    <a:pt x="40" y="360"/>
                  </a:cubicBezTo>
                  <a:cubicBezTo>
                    <a:pt x="44" y="367"/>
                    <a:pt x="47" y="375"/>
                    <a:pt x="50" y="382"/>
                  </a:cubicBezTo>
                  <a:cubicBezTo>
                    <a:pt x="57" y="399"/>
                    <a:pt x="67" y="414"/>
                    <a:pt x="76" y="430"/>
                  </a:cubicBezTo>
                  <a:cubicBezTo>
                    <a:pt x="88" y="449"/>
                    <a:pt x="101" y="465"/>
                    <a:pt x="114" y="481"/>
                  </a:cubicBezTo>
                  <a:cubicBezTo>
                    <a:pt x="135" y="506"/>
                    <a:pt x="157" y="527"/>
                    <a:pt x="183" y="547"/>
                  </a:cubicBezTo>
                  <a:cubicBezTo>
                    <a:pt x="192" y="553"/>
                    <a:pt x="200" y="559"/>
                    <a:pt x="209" y="565"/>
                  </a:cubicBezTo>
                  <a:cubicBezTo>
                    <a:pt x="210" y="566"/>
                    <a:pt x="212" y="566"/>
                    <a:pt x="213" y="567"/>
                  </a:cubicBezTo>
                  <a:cubicBezTo>
                    <a:pt x="238" y="585"/>
                    <a:pt x="265" y="597"/>
                    <a:pt x="292" y="609"/>
                  </a:cubicBezTo>
                  <a:cubicBezTo>
                    <a:pt x="255" y="561"/>
                    <a:pt x="226" y="508"/>
                    <a:pt x="204" y="450"/>
                  </a:cubicBezTo>
                  <a:cubicBezTo>
                    <a:pt x="202" y="445"/>
                    <a:pt x="199" y="439"/>
                    <a:pt x="198" y="434"/>
                  </a:cubicBezTo>
                  <a:cubicBezTo>
                    <a:pt x="185" y="396"/>
                    <a:pt x="177" y="360"/>
                    <a:pt x="172" y="319"/>
                  </a:cubicBezTo>
                  <a:cubicBezTo>
                    <a:pt x="169" y="299"/>
                    <a:pt x="168" y="279"/>
                    <a:pt x="167" y="258"/>
                  </a:cubicBezTo>
                  <a:cubicBezTo>
                    <a:pt x="167" y="222"/>
                    <a:pt x="171" y="188"/>
                    <a:pt x="176" y="151"/>
                  </a:cubicBezTo>
                  <a:cubicBezTo>
                    <a:pt x="177" y="148"/>
                    <a:pt x="176" y="146"/>
                    <a:pt x="176" y="143"/>
                  </a:cubicBezTo>
                  <a:cubicBezTo>
                    <a:pt x="180" y="106"/>
                    <a:pt x="180" y="73"/>
                    <a:pt x="175" y="37"/>
                  </a:cubicBezTo>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35" name="Freeform 54">
              <a:extLst>
                <a:ext uri="{FF2B5EF4-FFF2-40B4-BE49-F238E27FC236}">
                  <a16:creationId xmlns:a16="http://schemas.microsoft.com/office/drawing/2014/main" id="{697B012A-D79D-475A-B370-D3CDD653B781}"/>
                </a:ext>
              </a:extLst>
            </p:cNvPr>
            <p:cNvSpPr>
              <a:spLocks/>
            </p:cNvSpPr>
            <p:nvPr/>
          </p:nvSpPr>
          <p:spPr bwMode="auto">
            <a:xfrm>
              <a:off x="3779635" y="2076416"/>
              <a:ext cx="573935" cy="239558"/>
            </a:xfrm>
            <a:custGeom>
              <a:avLst/>
              <a:gdLst>
                <a:gd name="T0" fmla="*/ 74 w 750"/>
                <a:gd name="T1" fmla="*/ 169 h 307"/>
                <a:gd name="T2" fmla="*/ 64 w 750"/>
                <a:gd name="T3" fmla="*/ 157 h 307"/>
                <a:gd name="T4" fmla="*/ 33 w 750"/>
                <a:gd name="T5" fmla="*/ 111 h 307"/>
                <a:gd name="T6" fmla="*/ 0 w 750"/>
                <a:gd name="T7" fmla="*/ 38 h 307"/>
                <a:gd name="T8" fmla="*/ 90 w 750"/>
                <a:gd name="T9" fmla="*/ 24 h 307"/>
                <a:gd name="T10" fmla="*/ 228 w 750"/>
                <a:gd name="T11" fmla="*/ 10 h 307"/>
                <a:gd name="T12" fmla="*/ 406 w 750"/>
                <a:gd name="T13" fmla="*/ 3 h 307"/>
                <a:gd name="T14" fmla="*/ 409 w 750"/>
                <a:gd name="T15" fmla="*/ 4 h 307"/>
                <a:gd name="T16" fmla="*/ 431 w 750"/>
                <a:gd name="T17" fmla="*/ 5 h 307"/>
                <a:gd name="T18" fmla="*/ 454 w 750"/>
                <a:gd name="T19" fmla="*/ 8 h 307"/>
                <a:gd name="T20" fmla="*/ 479 w 750"/>
                <a:gd name="T21" fmla="*/ 13 h 307"/>
                <a:gd name="T22" fmla="*/ 486 w 750"/>
                <a:gd name="T23" fmla="*/ 15 h 307"/>
                <a:gd name="T24" fmla="*/ 512 w 750"/>
                <a:gd name="T25" fmla="*/ 22 h 307"/>
                <a:gd name="T26" fmla="*/ 535 w 750"/>
                <a:gd name="T27" fmla="*/ 30 h 307"/>
                <a:gd name="T28" fmla="*/ 554 w 750"/>
                <a:gd name="T29" fmla="*/ 38 h 307"/>
                <a:gd name="T30" fmla="*/ 595 w 750"/>
                <a:gd name="T31" fmla="*/ 60 h 307"/>
                <a:gd name="T32" fmla="*/ 639 w 750"/>
                <a:gd name="T33" fmla="*/ 91 h 307"/>
                <a:gd name="T34" fmla="*/ 696 w 750"/>
                <a:gd name="T35" fmla="*/ 149 h 307"/>
                <a:gd name="T36" fmla="*/ 712 w 750"/>
                <a:gd name="T37" fmla="*/ 170 h 307"/>
                <a:gd name="T38" fmla="*/ 713 w 750"/>
                <a:gd name="T39" fmla="*/ 174 h 307"/>
                <a:gd name="T40" fmla="*/ 750 w 750"/>
                <a:gd name="T41" fmla="*/ 241 h 307"/>
                <a:gd name="T42" fmla="*/ 614 w 750"/>
                <a:gd name="T43" fmla="*/ 168 h 307"/>
                <a:gd name="T44" fmla="*/ 600 w 750"/>
                <a:gd name="T45" fmla="*/ 163 h 307"/>
                <a:gd name="T46" fmla="*/ 502 w 750"/>
                <a:gd name="T47" fmla="*/ 143 h 307"/>
                <a:gd name="T48" fmla="*/ 450 w 750"/>
                <a:gd name="T49" fmla="*/ 140 h 307"/>
                <a:gd name="T50" fmla="*/ 359 w 750"/>
                <a:gd name="T51" fmla="*/ 149 h 307"/>
                <a:gd name="T52" fmla="*/ 352 w 750"/>
                <a:gd name="T53" fmla="*/ 149 h 307"/>
                <a:gd name="T54" fmla="*/ 262 w 750"/>
                <a:gd name="T55" fmla="*/ 150 h 307"/>
                <a:gd name="T56" fmla="*/ 259 w 750"/>
                <a:gd name="T57" fmla="*/ 151 h 307"/>
                <a:gd name="T58" fmla="*/ 228 w 750"/>
                <a:gd name="T59" fmla="*/ 146 h 307"/>
                <a:gd name="T60" fmla="*/ 207 w 750"/>
                <a:gd name="T61" fmla="*/ 143 h 307"/>
                <a:gd name="T62" fmla="*/ 203 w 750"/>
                <a:gd name="T63" fmla="*/ 141 h 307"/>
                <a:gd name="T64" fmla="*/ 125 w 750"/>
                <a:gd name="T65" fmla="*/ 118 h 307"/>
                <a:gd name="T66" fmla="*/ 392 w 750"/>
                <a:gd name="T67" fmla="*/ 161 h 307"/>
                <a:gd name="T68" fmla="*/ 454 w 750"/>
                <a:gd name="T69" fmla="*/ 161 h 307"/>
                <a:gd name="T70" fmla="*/ 458 w 750"/>
                <a:gd name="T71" fmla="*/ 161 h 307"/>
                <a:gd name="T72" fmla="*/ 537 w 750"/>
                <a:gd name="T73" fmla="*/ 173 h 307"/>
                <a:gd name="T74" fmla="*/ 643 w 750"/>
                <a:gd name="T75" fmla="*/ 214 h 307"/>
                <a:gd name="T76" fmla="*/ 649 w 750"/>
                <a:gd name="T77" fmla="*/ 218 h 307"/>
                <a:gd name="T78" fmla="*/ 739 w 750"/>
                <a:gd name="T79" fmla="*/ 279 h 307"/>
                <a:gd name="T80" fmla="*/ 714 w 750"/>
                <a:gd name="T81" fmla="*/ 283 h 307"/>
                <a:gd name="T82" fmla="*/ 691 w 750"/>
                <a:gd name="T83" fmla="*/ 286 h 307"/>
                <a:gd name="T84" fmla="*/ 672 w 750"/>
                <a:gd name="T85" fmla="*/ 288 h 307"/>
                <a:gd name="T86" fmla="*/ 516 w 750"/>
                <a:gd name="T87" fmla="*/ 302 h 307"/>
                <a:gd name="T88" fmla="*/ 383 w 750"/>
                <a:gd name="T89" fmla="*/ 306 h 307"/>
                <a:gd name="T90" fmla="*/ 377 w 750"/>
                <a:gd name="T91" fmla="*/ 305 h 307"/>
                <a:gd name="T92" fmla="*/ 256 w 750"/>
                <a:gd name="T93" fmla="*/ 287 h 307"/>
                <a:gd name="T94" fmla="*/ 137 w 750"/>
                <a:gd name="T95" fmla="*/ 227 h 307"/>
                <a:gd name="T96" fmla="*/ 134 w 750"/>
                <a:gd name="T97" fmla="*/ 224 h 307"/>
                <a:gd name="T98" fmla="*/ 74 w 750"/>
                <a:gd name="T99" fmla="*/ 169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50" h="307">
                  <a:moveTo>
                    <a:pt x="74" y="169"/>
                  </a:moveTo>
                  <a:cubicBezTo>
                    <a:pt x="71" y="165"/>
                    <a:pt x="67" y="161"/>
                    <a:pt x="64" y="157"/>
                  </a:cubicBezTo>
                  <a:cubicBezTo>
                    <a:pt x="52" y="142"/>
                    <a:pt x="42" y="127"/>
                    <a:pt x="33" y="111"/>
                  </a:cubicBezTo>
                  <a:cubicBezTo>
                    <a:pt x="19" y="87"/>
                    <a:pt x="8" y="64"/>
                    <a:pt x="0" y="38"/>
                  </a:cubicBezTo>
                  <a:cubicBezTo>
                    <a:pt x="29" y="32"/>
                    <a:pt x="59" y="28"/>
                    <a:pt x="90" y="24"/>
                  </a:cubicBezTo>
                  <a:cubicBezTo>
                    <a:pt x="138" y="19"/>
                    <a:pt x="181" y="15"/>
                    <a:pt x="228" y="10"/>
                  </a:cubicBezTo>
                  <a:cubicBezTo>
                    <a:pt x="289" y="5"/>
                    <a:pt x="345" y="0"/>
                    <a:pt x="406" y="3"/>
                  </a:cubicBezTo>
                  <a:cubicBezTo>
                    <a:pt x="407" y="3"/>
                    <a:pt x="408" y="4"/>
                    <a:pt x="409" y="4"/>
                  </a:cubicBezTo>
                  <a:cubicBezTo>
                    <a:pt x="416" y="4"/>
                    <a:pt x="424" y="5"/>
                    <a:pt x="431" y="5"/>
                  </a:cubicBezTo>
                  <a:cubicBezTo>
                    <a:pt x="439" y="6"/>
                    <a:pt x="446" y="7"/>
                    <a:pt x="454" y="8"/>
                  </a:cubicBezTo>
                  <a:cubicBezTo>
                    <a:pt x="463" y="10"/>
                    <a:pt x="471" y="11"/>
                    <a:pt x="479" y="13"/>
                  </a:cubicBezTo>
                  <a:cubicBezTo>
                    <a:pt x="481" y="14"/>
                    <a:pt x="483" y="15"/>
                    <a:pt x="486" y="15"/>
                  </a:cubicBezTo>
                  <a:cubicBezTo>
                    <a:pt x="495" y="17"/>
                    <a:pt x="503" y="19"/>
                    <a:pt x="512" y="22"/>
                  </a:cubicBezTo>
                  <a:cubicBezTo>
                    <a:pt x="519" y="26"/>
                    <a:pt x="527" y="26"/>
                    <a:pt x="535" y="30"/>
                  </a:cubicBezTo>
                  <a:cubicBezTo>
                    <a:pt x="541" y="33"/>
                    <a:pt x="547" y="36"/>
                    <a:pt x="554" y="38"/>
                  </a:cubicBezTo>
                  <a:cubicBezTo>
                    <a:pt x="568" y="44"/>
                    <a:pt x="581" y="52"/>
                    <a:pt x="595" y="60"/>
                  </a:cubicBezTo>
                  <a:cubicBezTo>
                    <a:pt x="611" y="70"/>
                    <a:pt x="625" y="80"/>
                    <a:pt x="639" y="91"/>
                  </a:cubicBezTo>
                  <a:cubicBezTo>
                    <a:pt x="660" y="109"/>
                    <a:pt x="679" y="127"/>
                    <a:pt x="696" y="149"/>
                  </a:cubicBezTo>
                  <a:cubicBezTo>
                    <a:pt x="701" y="156"/>
                    <a:pt x="706" y="163"/>
                    <a:pt x="712" y="170"/>
                  </a:cubicBezTo>
                  <a:cubicBezTo>
                    <a:pt x="713" y="171"/>
                    <a:pt x="712" y="173"/>
                    <a:pt x="713" y="174"/>
                  </a:cubicBezTo>
                  <a:cubicBezTo>
                    <a:pt x="729" y="195"/>
                    <a:pt x="740" y="218"/>
                    <a:pt x="750" y="241"/>
                  </a:cubicBezTo>
                  <a:cubicBezTo>
                    <a:pt x="709" y="210"/>
                    <a:pt x="663" y="186"/>
                    <a:pt x="614" y="168"/>
                  </a:cubicBezTo>
                  <a:cubicBezTo>
                    <a:pt x="610" y="166"/>
                    <a:pt x="605" y="164"/>
                    <a:pt x="600" y="163"/>
                  </a:cubicBezTo>
                  <a:cubicBezTo>
                    <a:pt x="568" y="153"/>
                    <a:pt x="537" y="147"/>
                    <a:pt x="502" y="143"/>
                  </a:cubicBezTo>
                  <a:cubicBezTo>
                    <a:pt x="485" y="141"/>
                    <a:pt x="468" y="140"/>
                    <a:pt x="450" y="140"/>
                  </a:cubicBezTo>
                  <a:cubicBezTo>
                    <a:pt x="419" y="140"/>
                    <a:pt x="391" y="144"/>
                    <a:pt x="359" y="149"/>
                  </a:cubicBezTo>
                  <a:cubicBezTo>
                    <a:pt x="357" y="150"/>
                    <a:pt x="355" y="149"/>
                    <a:pt x="352" y="149"/>
                  </a:cubicBezTo>
                  <a:cubicBezTo>
                    <a:pt x="321" y="153"/>
                    <a:pt x="293" y="154"/>
                    <a:pt x="262" y="150"/>
                  </a:cubicBezTo>
                  <a:cubicBezTo>
                    <a:pt x="261" y="150"/>
                    <a:pt x="260" y="151"/>
                    <a:pt x="259" y="151"/>
                  </a:cubicBezTo>
                  <a:cubicBezTo>
                    <a:pt x="248" y="150"/>
                    <a:pt x="238" y="148"/>
                    <a:pt x="228" y="146"/>
                  </a:cubicBezTo>
                  <a:cubicBezTo>
                    <a:pt x="220" y="145"/>
                    <a:pt x="214" y="144"/>
                    <a:pt x="207" y="143"/>
                  </a:cubicBezTo>
                  <a:cubicBezTo>
                    <a:pt x="205" y="142"/>
                    <a:pt x="205" y="142"/>
                    <a:pt x="203" y="141"/>
                  </a:cubicBezTo>
                  <a:cubicBezTo>
                    <a:pt x="175" y="135"/>
                    <a:pt x="151" y="128"/>
                    <a:pt x="125" y="118"/>
                  </a:cubicBezTo>
                  <a:cubicBezTo>
                    <a:pt x="208" y="156"/>
                    <a:pt x="302" y="172"/>
                    <a:pt x="392" y="161"/>
                  </a:cubicBezTo>
                  <a:cubicBezTo>
                    <a:pt x="413" y="161"/>
                    <a:pt x="433" y="159"/>
                    <a:pt x="454" y="161"/>
                  </a:cubicBezTo>
                  <a:cubicBezTo>
                    <a:pt x="455" y="161"/>
                    <a:pt x="457" y="161"/>
                    <a:pt x="458" y="161"/>
                  </a:cubicBezTo>
                  <a:cubicBezTo>
                    <a:pt x="486" y="163"/>
                    <a:pt x="510" y="167"/>
                    <a:pt x="537" y="173"/>
                  </a:cubicBezTo>
                  <a:cubicBezTo>
                    <a:pt x="575" y="183"/>
                    <a:pt x="608" y="197"/>
                    <a:pt x="643" y="214"/>
                  </a:cubicBezTo>
                  <a:cubicBezTo>
                    <a:pt x="645" y="215"/>
                    <a:pt x="647" y="217"/>
                    <a:pt x="649" y="218"/>
                  </a:cubicBezTo>
                  <a:cubicBezTo>
                    <a:pt x="682" y="235"/>
                    <a:pt x="711" y="256"/>
                    <a:pt x="739" y="279"/>
                  </a:cubicBezTo>
                  <a:cubicBezTo>
                    <a:pt x="731" y="282"/>
                    <a:pt x="723" y="281"/>
                    <a:pt x="714" y="283"/>
                  </a:cubicBezTo>
                  <a:cubicBezTo>
                    <a:pt x="707" y="284"/>
                    <a:pt x="699" y="285"/>
                    <a:pt x="691" y="286"/>
                  </a:cubicBezTo>
                  <a:cubicBezTo>
                    <a:pt x="684" y="286"/>
                    <a:pt x="678" y="287"/>
                    <a:pt x="672" y="288"/>
                  </a:cubicBezTo>
                  <a:cubicBezTo>
                    <a:pt x="619" y="294"/>
                    <a:pt x="569" y="298"/>
                    <a:pt x="516" y="302"/>
                  </a:cubicBezTo>
                  <a:cubicBezTo>
                    <a:pt x="470" y="304"/>
                    <a:pt x="428" y="307"/>
                    <a:pt x="383" y="306"/>
                  </a:cubicBezTo>
                  <a:cubicBezTo>
                    <a:pt x="381" y="306"/>
                    <a:pt x="379" y="305"/>
                    <a:pt x="377" y="305"/>
                  </a:cubicBezTo>
                  <a:cubicBezTo>
                    <a:pt x="335" y="304"/>
                    <a:pt x="297" y="298"/>
                    <a:pt x="256" y="287"/>
                  </a:cubicBezTo>
                  <a:cubicBezTo>
                    <a:pt x="212" y="274"/>
                    <a:pt x="174" y="254"/>
                    <a:pt x="137" y="227"/>
                  </a:cubicBezTo>
                  <a:cubicBezTo>
                    <a:pt x="136" y="226"/>
                    <a:pt x="135" y="225"/>
                    <a:pt x="134" y="224"/>
                  </a:cubicBezTo>
                  <a:cubicBezTo>
                    <a:pt x="111" y="208"/>
                    <a:pt x="92" y="189"/>
                    <a:pt x="74" y="169"/>
                  </a:cubicBezTo>
                  <a:close/>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36" name="Freeform 55">
              <a:extLst>
                <a:ext uri="{FF2B5EF4-FFF2-40B4-BE49-F238E27FC236}">
                  <a16:creationId xmlns:a16="http://schemas.microsoft.com/office/drawing/2014/main" id="{B040C90B-BB4E-4827-8F95-F3B9B311FA54}"/>
                </a:ext>
              </a:extLst>
            </p:cNvPr>
            <p:cNvSpPr>
              <a:spLocks/>
            </p:cNvSpPr>
            <p:nvPr/>
          </p:nvSpPr>
          <p:spPr bwMode="auto">
            <a:xfrm>
              <a:off x="4253396" y="1683540"/>
              <a:ext cx="126101" cy="403657"/>
            </a:xfrm>
            <a:custGeom>
              <a:avLst/>
              <a:gdLst>
                <a:gd name="T0" fmla="*/ 0 w 165"/>
                <a:gd name="T1" fmla="*/ 0 h 519"/>
                <a:gd name="T2" fmla="*/ 40 w 165"/>
                <a:gd name="T3" fmla="*/ 226 h 519"/>
                <a:gd name="T4" fmla="*/ 42 w 165"/>
                <a:gd name="T5" fmla="*/ 279 h 519"/>
                <a:gd name="T6" fmla="*/ 41 w 165"/>
                <a:gd name="T7" fmla="*/ 282 h 519"/>
                <a:gd name="T8" fmla="*/ 53 w 165"/>
                <a:gd name="T9" fmla="*/ 349 h 519"/>
                <a:gd name="T10" fmla="*/ 89 w 165"/>
                <a:gd name="T11" fmla="*/ 438 h 519"/>
                <a:gd name="T12" fmla="*/ 92 w 165"/>
                <a:gd name="T13" fmla="*/ 443 h 519"/>
                <a:gd name="T14" fmla="*/ 146 w 165"/>
                <a:gd name="T15" fmla="*/ 519 h 519"/>
                <a:gd name="T16" fmla="*/ 149 w 165"/>
                <a:gd name="T17" fmla="*/ 498 h 519"/>
                <a:gd name="T18" fmla="*/ 151 w 165"/>
                <a:gd name="T19" fmla="*/ 478 h 519"/>
                <a:gd name="T20" fmla="*/ 153 w 165"/>
                <a:gd name="T21" fmla="*/ 462 h 519"/>
                <a:gd name="T22" fmla="*/ 162 w 165"/>
                <a:gd name="T23" fmla="*/ 329 h 519"/>
                <a:gd name="T24" fmla="*/ 163 w 165"/>
                <a:gd name="T25" fmla="*/ 216 h 519"/>
                <a:gd name="T26" fmla="*/ 163 w 165"/>
                <a:gd name="T27" fmla="*/ 211 h 519"/>
                <a:gd name="T28" fmla="*/ 145 w 165"/>
                <a:gd name="T29" fmla="*/ 10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519">
                  <a:moveTo>
                    <a:pt x="0" y="0"/>
                  </a:moveTo>
                  <a:cubicBezTo>
                    <a:pt x="34" y="69"/>
                    <a:pt x="48" y="149"/>
                    <a:pt x="40" y="226"/>
                  </a:cubicBezTo>
                  <a:cubicBezTo>
                    <a:pt x="40" y="244"/>
                    <a:pt x="39" y="261"/>
                    <a:pt x="42" y="279"/>
                  </a:cubicBezTo>
                  <a:cubicBezTo>
                    <a:pt x="42" y="280"/>
                    <a:pt x="41" y="281"/>
                    <a:pt x="41" y="282"/>
                  </a:cubicBezTo>
                  <a:cubicBezTo>
                    <a:pt x="44" y="306"/>
                    <a:pt x="47" y="326"/>
                    <a:pt x="53" y="349"/>
                  </a:cubicBezTo>
                  <a:cubicBezTo>
                    <a:pt x="62" y="381"/>
                    <a:pt x="74" y="409"/>
                    <a:pt x="89" y="438"/>
                  </a:cubicBezTo>
                  <a:cubicBezTo>
                    <a:pt x="90" y="440"/>
                    <a:pt x="91" y="442"/>
                    <a:pt x="92" y="443"/>
                  </a:cubicBezTo>
                  <a:cubicBezTo>
                    <a:pt x="107" y="471"/>
                    <a:pt x="126" y="496"/>
                    <a:pt x="146" y="519"/>
                  </a:cubicBezTo>
                  <a:cubicBezTo>
                    <a:pt x="148" y="512"/>
                    <a:pt x="147" y="506"/>
                    <a:pt x="149" y="498"/>
                  </a:cubicBezTo>
                  <a:cubicBezTo>
                    <a:pt x="150" y="492"/>
                    <a:pt x="151" y="485"/>
                    <a:pt x="151" y="478"/>
                  </a:cubicBezTo>
                  <a:cubicBezTo>
                    <a:pt x="151" y="473"/>
                    <a:pt x="152" y="468"/>
                    <a:pt x="153" y="462"/>
                  </a:cubicBezTo>
                  <a:cubicBezTo>
                    <a:pt x="157" y="417"/>
                    <a:pt x="160" y="374"/>
                    <a:pt x="162" y="329"/>
                  </a:cubicBezTo>
                  <a:cubicBezTo>
                    <a:pt x="163" y="290"/>
                    <a:pt x="165" y="254"/>
                    <a:pt x="163" y="216"/>
                  </a:cubicBezTo>
                  <a:cubicBezTo>
                    <a:pt x="163" y="214"/>
                    <a:pt x="163" y="213"/>
                    <a:pt x="163" y="211"/>
                  </a:cubicBezTo>
                  <a:cubicBezTo>
                    <a:pt x="161" y="176"/>
                    <a:pt x="155" y="143"/>
                    <a:pt x="145" y="109"/>
                  </a:cubicBezTo>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37" name="Freeform 56">
              <a:extLst>
                <a:ext uri="{FF2B5EF4-FFF2-40B4-BE49-F238E27FC236}">
                  <a16:creationId xmlns:a16="http://schemas.microsoft.com/office/drawing/2014/main" id="{B3E67DF0-235F-4CEA-B2B1-F146817B5A84}"/>
                </a:ext>
              </a:extLst>
            </p:cNvPr>
            <p:cNvSpPr>
              <a:spLocks/>
            </p:cNvSpPr>
            <p:nvPr/>
          </p:nvSpPr>
          <p:spPr bwMode="auto">
            <a:xfrm>
              <a:off x="4179151" y="1753012"/>
              <a:ext cx="161455" cy="341371"/>
            </a:xfrm>
            <a:custGeom>
              <a:avLst/>
              <a:gdLst>
                <a:gd name="T0" fmla="*/ 6 w 211"/>
                <a:gd name="T1" fmla="*/ 0 h 440"/>
                <a:gd name="T2" fmla="*/ 3 w 211"/>
                <a:gd name="T3" fmla="*/ 151 h 440"/>
                <a:gd name="T4" fmla="*/ 4 w 211"/>
                <a:gd name="T5" fmla="*/ 154 h 440"/>
                <a:gd name="T6" fmla="*/ 5 w 211"/>
                <a:gd name="T7" fmla="*/ 173 h 440"/>
                <a:gd name="T8" fmla="*/ 8 w 211"/>
                <a:gd name="T9" fmla="*/ 192 h 440"/>
                <a:gd name="T10" fmla="*/ 13 w 211"/>
                <a:gd name="T11" fmla="*/ 213 h 440"/>
                <a:gd name="T12" fmla="*/ 15 w 211"/>
                <a:gd name="T13" fmla="*/ 219 h 440"/>
                <a:gd name="T14" fmla="*/ 21 w 211"/>
                <a:gd name="T15" fmla="*/ 241 h 440"/>
                <a:gd name="T16" fmla="*/ 28 w 211"/>
                <a:gd name="T17" fmla="*/ 260 h 440"/>
                <a:gd name="T18" fmla="*/ 35 w 211"/>
                <a:gd name="T19" fmla="*/ 276 h 440"/>
                <a:gd name="T20" fmla="*/ 55 w 211"/>
                <a:gd name="T21" fmla="*/ 311 h 440"/>
                <a:gd name="T22" fmla="*/ 82 w 211"/>
                <a:gd name="T23" fmla="*/ 348 h 440"/>
                <a:gd name="T24" fmla="*/ 131 w 211"/>
                <a:gd name="T25" fmla="*/ 395 h 440"/>
                <a:gd name="T26" fmla="*/ 150 w 211"/>
                <a:gd name="T27" fmla="*/ 408 h 440"/>
                <a:gd name="T28" fmla="*/ 153 w 211"/>
                <a:gd name="T29" fmla="*/ 410 h 440"/>
                <a:gd name="T30" fmla="*/ 211 w 211"/>
                <a:gd name="T31" fmla="*/ 440 h 440"/>
                <a:gd name="T32" fmla="*/ 146 w 211"/>
                <a:gd name="T33" fmla="*/ 326 h 440"/>
                <a:gd name="T34" fmla="*/ 142 w 211"/>
                <a:gd name="T35" fmla="*/ 314 h 440"/>
                <a:gd name="T36" fmla="*/ 123 w 211"/>
                <a:gd name="T37" fmla="*/ 231 h 440"/>
                <a:gd name="T38" fmla="*/ 120 w 211"/>
                <a:gd name="T39" fmla="*/ 186 h 440"/>
                <a:gd name="T40" fmla="*/ 127 w 211"/>
                <a:gd name="T41" fmla="*/ 109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1" h="440">
                  <a:moveTo>
                    <a:pt x="6" y="0"/>
                  </a:moveTo>
                  <a:cubicBezTo>
                    <a:pt x="3" y="52"/>
                    <a:pt x="0" y="99"/>
                    <a:pt x="3" y="151"/>
                  </a:cubicBezTo>
                  <a:cubicBezTo>
                    <a:pt x="3" y="152"/>
                    <a:pt x="4" y="153"/>
                    <a:pt x="4" y="154"/>
                  </a:cubicBezTo>
                  <a:cubicBezTo>
                    <a:pt x="4" y="160"/>
                    <a:pt x="5" y="166"/>
                    <a:pt x="5" y="173"/>
                  </a:cubicBezTo>
                  <a:cubicBezTo>
                    <a:pt x="7" y="179"/>
                    <a:pt x="7" y="185"/>
                    <a:pt x="8" y="192"/>
                  </a:cubicBezTo>
                  <a:cubicBezTo>
                    <a:pt x="10" y="199"/>
                    <a:pt x="11" y="206"/>
                    <a:pt x="13" y="213"/>
                  </a:cubicBezTo>
                  <a:cubicBezTo>
                    <a:pt x="14" y="215"/>
                    <a:pt x="15" y="217"/>
                    <a:pt x="15" y="219"/>
                  </a:cubicBezTo>
                  <a:cubicBezTo>
                    <a:pt x="16" y="227"/>
                    <a:pt x="18" y="234"/>
                    <a:pt x="21" y="241"/>
                  </a:cubicBezTo>
                  <a:cubicBezTo>
                    <a:pt x="24" y="247"/>
                    <a:pt x="25" y="254"/>
                    <a:pt x="28" y="260"/>
                  </a:cubicBezTo>
                  <a:cubicBezTo>
                    <a:pt x="31" y="265"/>
                    <a:pt x="33" y="271"/>
                    <a:pt x="35" y="276"/>
                  </a:cubicBezTo>
                  <a:cubicBezTo>
                    <a:pt x="41" y="289"/>
                    <a:pt x="48" y="299"/>
                    <a:pt x="55" y="311"/>
                  </a:cubicBezTo>
                  <a:cubicBezTo>
                    <a:pt x="63" y="325"/>
                    <a:pt x="72" y="336"/>
                    <a:pt x="82" y="348"/>
                  </a:cubicBezTo>
                  <a:cubicBezTo>
                    <a:pt x="97" y="366"/>
                    <a:pt x="113" y="381"/>
                    <a:pt x="131" y="395"/>
                  </a:cubicBezTo>
                  <a:cubicBezTo>
                    <a:pt x="138" y="400"/>
                    <a:pt x="144" y="404"/>
                    <a:pt x="150" y="408"/>
                  </a:cubicBezTo>
                  <a:cubicBezTo>
                    <a:pt x="151" y="409"/>
                    <a:pt x="152" y="409"/>
                    <a:pt x="153" y="410"/>
                  </a:cubicBezTo>
                  <a:cubicBezTo>
                    <a:pt x="171" y="423"/>
                    <a:pt x="191" y="432"/>
                    <a:pt x="211" y="440"/>
                  </a:cubicBezTo>
                  <a:cubicBezTo>
                    <a:pt x="184" y="406"/>
                    <a:pt x="162" y="367"/>
                    <a:pt x="146" y="326"/>
                  </a:cubicBezTo>
                  <a:cubicBezTo>
                    <a:pt x="145" y="322"/>
                    <a:pt x="143" y="318"/>
                    <a:pt x="142" y="314"/>
                  </a:cubicBezTo>
                  <a:cubicBezTo>
                    <a:pt x="133" y="287"/>
                    <a:pt x="127" y="260"/>
                    <a:pt x="123" y="231"/>
                  </a:cubicBezTo>
                  <a:cubicBezTo>
                    <a:pt x="121" y="216"/>
                    <a:pt x="121" y="202"/>
                    <a:pt x="120" y="186"/>
                  </a:cubicBezTo>
                  <a:cubicBezTo>
                    <a:pt x="120" y="160"/>
                    <a:pt x="123" y="136"/>
                    <a:pt x="127" y="109"/>
                  </a:cubicBezTo>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38" name="Freeform 57">
              <a:extLst>
                <a:ext uri="{FF2B5EF4-FFF2-40B4-BE49-F238E27FC236}">
                  <a16:creationId xmlns:a16="http://schemas.microsoft.com/office/drawing/2014/main" id="{9386D8DB-FB5F-4261-897E-B33D9D4868D5}"/>
                </a:ext>
              </a:extLst>
            </p:cNvPr>
            <p:cNvSpPr>
              <a:spLocks/>
            </p:cNvSpPr>
            <p:nvPr/>
          </p:nvSpPr>
          <p:spPr bwMode="auto">
            <a:xfrm>
              <a:off x="6672881" y="3177186"/>
              <a:ext cx="1549743" cy="645610"/>
            </a:xfrm>
            <a:custGeom>
              <a:avLst/>
              <a:gdLst>
                <a:gd name="T0" fmla="*/ 1827 w 2028"/>
                <a:gd name="T1" fmla="*/ 456 h 831"/>
                <a:gd name="T2" fmla="*/ 1854 w 2028"/>
                <a:gd name="T3" fmla="*/ 424 h 831"/>
                <a:gd name="T4" fmla="*/ 1939 w 2028"/>
                <a:gd name="T5" fmla="*/ 301 h 831"/>
                <a:gd name="T6" fmla="*/ 2028 w 2028"/>
                <a:gd name="T7" fmla="*/ 105 h 831"/>
                <a:gd name="T8" fmla="*/ 1783 w 2028"/>
                <a:gd name="T9" fmla="*/ 67 h 831"/>
                <a:gd name="T10" fmla="*/ 1410 w 2028"/>
                <a:gd name="T11" fmla="*/ 27 h 831"/>
                <a:gd name="T12" fmla="*/ 930 w 2028"/>
                <a:gd name="T13" fmla="*/ 8 h 831"/>
                <a:gd name="T14" fmla="*/ 922 w 2028"/>
                <a:gd name="T15" fmla="*/ 11 h 831"/>
                <a:gd name="T16" fmla="*/ 862 w 2028"/>
                <a:gd name="T17" fmla="*/ 14 h 831"/>
                <a:gd name="T18" fmla="*/ 802 w 2028"/>
                <a:gd name="T19" fmla="*/ 23 h 831"/>
                <a:gd name="T20" fmla="*/ 732 w 2028"/>
                <a:gd name="T21" fmla="*/ 36 h 831"/>
                <a:gd name="T22" fmla="*/ 715 w 2028"/>
                <a:gd name="T23" fmla="*/ 43 h 831"/>
                <a:gd name="T24" fmla="*/ 645 w 2028"/>
                <a:gd name="T25" fmla="*/ 61 h 831"/>
                <a:gd name="T26" fmla="*/ 583 w 2028"/>
                <a:gd name="T27" fmla="*/ 82 h 831"/>
                <a:gd name="T28" fmla="*/ 531 w 2028"/>
                <a:gd name="T29" fmla="*/ 104 h 831"/>
                <a:gd name="T30" fmla="*/ 419 w 2028"/>
                <a:gd name="T31" fmla="*/ 163 h 831"/>
                <a:gd name="T32" fmla="*/ 301 w 2028"/>
                <a:gd name="T33" fmla="*/ 248 h 831"/>
                <a:gd name="T34" fmla="*/ 148 w 2028"/>
                <a:gd name="T35" fmla="*/ 403 h 831"/>
                <a:gd name="T36" fmla="*/ 105 w 2028"/>
                <a:gd name="T37" fmla="*/ 461 h 831"/>
                <a:gd name="T38" fmla="*/ 101 w 2028"/>
                <a:gd name="T39" fmla="*/ 471 h 831"/>
                <a:gd name="T40" fmla="*/ 0 w 2028"/>
                <a:gd name="T41" fmla="*/ 652 h 831"/>
                <a:gd name="T42" fmla="*/ 369 w 2028"/>
                <a:gd name="T43" fmla="*/ 454 h 831"/>
                <a:gd name="T44" fmla="*/ 406 w 2028"/>
                <a:gd name="T45" fmla="*/ 441 h 831"/>
                <a:gd name="T46" fmla="*/ 670 w 2028"/>
                <a:gd name="T47" fmla="*/ 386 h 831"/>
                <a:gd name="T48" fmla="*/ 812 w 2028"/>
                <a:gd name="T49" fmla="*/ 379 h 831"/>
                <a:gd name="T50" fmla="*/ 1057 w 2028"/>
                <a:gd name="T51" fmla="*/ 404 h 831"/>
                <a:gd name="T52" fmla="*/ 1075 w 2028"/>
                <a:gd name="T53" fmla="*/ 404 h 831"/>
                <a:gd name="T54" fmla="*/ 1319 w 2028"/>
                <a:gd name="T55" fmla="*/ 406 h 831"/>
                <a:gd name="T56" fmla="*/ 1328 w 2028"/>
                <a:gd name="T57" fmla="*/ 408 h 831"/>
                <a:gd name="T58" fmla="*/ 1413 w 2028"/>
                <a:gd name="T59" fmla="*/ 396 h 831"/>
                <a:gd name="T60" fmla="*/ 1469 w 2028"/>
                <a:gd name="T61" fmla="*/ 386 h 831"/>
                <a:gd name="T62" fmla="*/ 1478 w 2028"/>
                <a:gd name="T63" fmla="*/ 382 h 831"/>
                <a:gd name="T64" fmla="*/ 1689 w 2028"/>
                <a:gd name="T65" fmla="*/ 319 h 831"/>
                <a:gd name="T66" fmla="*/ 968 w 2028"/>
                <a:gd name="T67" fmla="*/ 435 h 831"/>
                <a:gd name="T68" fmla="*/ 800 w 2028"/>
                <a:gd name="T69" fmla="*/ 437 h 831"/>
                <a:gd name="T70" fmla="*/ 790 w 2028"/>
                <a:gd name="T71" fmla="*/ 435 h 831"/>
                <a:gd name="T72" fmla="*/ 577 w 2028"/>
                <a:gd name="T73" fmla="*/ 470 h 831"/>
                <a:gd name="T74" fmla="*/ 291 w 2028"/>
                <a:gd name="T75" fmla="*/ 578 h 831"/>
                <a:gd name="T76" fmla="*/ 275 w 2028"/>
                <a:gd name="T77" fmla="*/ 589 h 831"/>
                <a:gd name="T78" fmla="*/ 30 w 2028"/>
                <a:gd name="T79" fmla="*/ 755 h 831"/>
                <a:gd name="T80" fmla="*/ 98 w 2028"/>
                <a:gd name="T81" fmla="*/ 765 h 831"/>
                <a:gd name="T82" fmla="*/ 161 w 2028"/>
                <a:gd name="T83" fmla="*/ 772 h 831"/>
                <a:gd name="T84" fmla="*/ 211 w 2028"/>
                <a:gd name="T85" fmla="*/ 779 h 831"/>
                <a:gd name="T86" fmla="*/ 634 w 2028"/>
                <a:gd name="T87" fmla="*/ 816 h 831"/>
                <a:gd name="T88" fmla="*/ 993 w 2028"/>
                <a:gd name="T89" fmla="*/ 828 h 831"/>
                <a:gd name="T90" fmla="*/ 1009 w 2028"/>
                <a:gd name="T91" fmla="*/ 825 h 831"/>
                <a:gd name="T92" fmla="*/ 1334 w 2028"/>
                <a:gd name="T93" fmla="*/ 776 h 831"/>
                <a:gd name="T94" fmla="*/ 1658 w 2028"/>
                <a:gd name="T95" fmla="*/ 614 h 831"/>
                <a:gd name="T96" fmla="*/ 1666 w 2028"/>
                <a:gd name="T97" fmla="*/ 606 h 831"/>
                <a:gd name="T98" fmla="*/ 1827 w 2028"/>
                <a:gd name="T99" fmla="*/ 456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28" h="831">
                  <a:moveTo>
                    <a:pt x="1827" y="456"/>
                  </a:moveTo>
                  <a:cubicBezTo>
                    <a:pt x="1835" y="446"/>
                    <a:pt x="1846" y="435"/>
                    <a:pt x="1854" y="424"/>
                  </a:cubicBezTo>
                  <a:cubicBezTo>
                    <a:pt x="1886" y="385"/>
                    <a:pt x="1913" y="345"/>
                    <a:pt x="1939" y="301"/>
                  </a:cubicBezTo>
                  <a:cubicBezTo>
                    <a:pt x="1975" y="237"/>
                    <a:pt x="2005" y="173"/>
                    <a:pt x="2028" y="105"/>
                  </a:cubicBezTo>
                  <a:cubicBezTo>
                    <a:pt x="1948" y="88"/>
                    <a:pt x="1869" y="78"/>
                    <a:pt x="1783" y="67"/>
                  </a:cubicBezTo>
                  <a:cubicBezTo>
                    <a:pt x="1655" y="52"/>
                    <a:pt x="1537" y="40"/>
                    <a:pt x="1410" y="27"/>
                  </a:cubicBezTo>
                  <a:cubicBezTo>
                    <a:pt x="1246" y="14"/>
                    <a:pt x="1095" y="0"/>
                    <a:pt x="930" y="8"/>
                  </a:cubicBezTo>
                  <a:cubicBezTo>
                    <a:pt x="928" y="8"/>
                    <a:pt x="925" y="11"/>
                    <a:pt x="922" y="11"/>
                  </a:cubicBezTo>
                  <a:cubicBezTo>
                    <a:pt x="902" y="12"/>
                    <a:pt x="882" y="13"/>
                    <a:pt x="862" y="14"/>
                  </a:cubicBezTo>
                  <a:cubicBezTo>
                    <a:pt x="842" y="18"/>
                    <a:pt x="822" y="19"/>
                    <a:pt x="802" y="23"/>
                  </a:cubicBezTo>
                  <a:cubicBezTo>
                    <a:pt x="778" y="28"/>
                    <a:pt x="755" y="30"/>
                    <a:pt x="732" y="36"/>
                  </a:cubicBezTo>
                  <a:cubicBezTo>
                    <a:pt x="727" y="39"/>
                    <a:pt x="721" y="41"/>
                    <a:pt x="715" y="43"/>
                  </a:cubicBezTo>
                  <a:cubicBezTo>
                    <a:pt x="689" y="46"/>
                    <a:pt x="668" y="52"/>
                    <a:pt x="645" y="61"/>
                  </a:cubicBezTo>
                  <a:cubicBezTo>
                    <a:pt x="625" y="70"/>
                    <a:pt x="603" y="72"/>
                    <a:pt x="583" y="82"/>
                  </a:cubicBezTo>
                  <a:cubicBezTo>
                    <a:pt x="566" y="91"/>
                    <a:pt x="548" y="97"/>
                    <a:pt x="531" y="104"/>
                  </a:cubicBezTo>
                  <a:cubicBezTo>
                    <a:pt x="492" y="121"/>
                    <a:pt x="457" y="142"/>
                    <a:pt x="419" y="163"/>
                  </a:cubicBezTo>
                  <a:cubicBezTo>
                    <a:pt x="376" y="190"/>
                    <a:pt x="340" y="217"/>
                    <a:pt x="301" y="248"/>
                  </a:cubicBezTo>
                  <a:cubicBezTo>
                    <a:pt x="244" y="295"/>
                    <a:pt x="194" y="344"/>
                    <a:pt x="148" y="403"/>
                  </a:cubicBezTo>
                  <a:cubicBezTo>
                    <a:pt x="134" y="423"/>
                    <a:pt x="120" y="441"/>
                    <a:pt x="105" y="461"/>
                  </a:cubicBezTo>
                  <a:cubicBezTo>
                    <a:pt x="102" y="464"/>
                    <a:pt x="104" y="468"/>
                    <a:pt x="101" y="471"/>
                  </a:cubicBezTo>
                  <a:cubicBezTo>
                    <a:pt x="59" y="528"/>
                    <a:pt x="29" y="589"/>
                    <a:pt x="0" y="652"/>
                  </a:cubicBezTo>
                  <a:cubicBezTo>
                    <a:pt x="112" y="568"/>
                    <a:pt x="236" y="503"/>
                    <a:pt x="369" y="454"/>
                  </a:cubicBezTo>
                  <a:cubicBezTo>
                    <a:pt x="381" y="450"/>
                    <a:pt x="394" y="445"/>
                    <a:pt x="406" y="441"/>
                  </a:cubicBezTo>
                  <a:cubicBezTo>
                    <a:pt x="493" y="414"/>
                    <a:pt x="578" y="397"/>
                    <a:pt x="670" y="386"/>
                  </a:cubicBezTo>
                  <a:cubicBezTo>
                    <a:pt x="718" y="381"/>
                    <a:pt x="764" y="379"/>
                    <a:pt x="812" y="379"/>
                  </a:cubicBezTo>
                  <a:cubicBezTo>
                    <a:pt x="895" y="380"/>
                    <a:pt x="971" y="390"/>
                    <a:pt x="1057" y="404"/>
                  </a:cubicBezTo>
                  <a:cubicBezTo>
                    <a:pt x="1063" y="405"/>
                    <a:pt x="1069" y="403"/>
                    <a:pt x="1075" y="404"/>
                  </a:cubicBezTo>
                  <a:cubicBezTo>
                    <a:pt x="1160" y="414"/>
                    <a:pt x="1236" y="416"/>
                    <a:pt x="1319" y="406"/>
                  </a:cubicBezTo>
                  <a:cubicBezTo>
                    <a:pt x="1322" y="406"/>
                    <a:pt x="1326" y="408"/>
                    <a:pt x="1328" y="408"/>
                  </a:cubicBezTo>
                  <a:cubicBezTo>
                    <a:pt x="1358" y="405"/>
                    <a:pt x="1383" y="402"/>
                    <a:pt x="1413" y="396"/>
                  </a:cubicBezTo>
                  <a:cubicBezTo>
                    <a:pt x="1433" y="393"/>
                    <a:pt x="1450" y="389"/>
                    <a:pt x="1469" y="386"/>
                  </a:cubicBezTo>
                  <a:cubicBezTo>
                    <a:pt x="1473" y="385"/>
                    <a:pt x="1474" y="384"/>
                    <a:pt x="1478" y="382"/>
                  </a:cubicBezTo>
                  <a:cubicBezTo>
                    <a:pt x="1553" y="367"/>
                    <a:pt x="1620" y="346"/>
                    <a:pt x="1689" y="319"/>
                  </a:cubicBezTo>
                  <a:cubicBezTo>
                    <a:pt x="1466" y="424"/>
                    <a:pt x="1213" y="466"/>
                    <a:pt x="968" y="435"/>
                  </a:cubicBezTo>
                  <a:cubicBezTo>
                    <a:pt x="912" y="435"/>
                    <a:pt x="857" y="430"/>
                    <a:pt x="800" y="437"/>
                  </a:cubicBezTo>
                  <a:cubicBezTo>
                    <a:pt x="797" y="437"/>
                    <a:pt x="793" y="435"/>
                    <a:pt x="790" y="435"/>
                  </a:cubicBezTo>
                  <a:cubicBezTo>
                    <a:pt x="715" y="443"/>
                    <a:pt x="650" y="451"/>
                    <a:pt x="577" y="470"/>
                  </a:cubicBezTo>
                  <a:cubicBezTo>
                    <a:pt x="475" y="495"/>
                    <a:pt x="384" y="532"/>
                    <a:pt x="291" y="578"/>
                  </a:cubicBezTo>
                  <a:cubicBezTo>
                    <a:pt x="286" y="581"/>
                    <a:pt x="281" y="586"/>
                    <a:pt x="275" y="589"/>
                  </a:cubicBezTo>
                  <a:cubicBezTo>
                    <a:pt x="185" y="635"/>
                    <a:pt x="107" y="693"/>
                    <a:pt x="30" y="755"/>
                  </a:cubicBezTo>
                  <a:cubicBezTo>
                    <a:pt x="53" y="762"/>
                    <a:pt x="73" y="761"/>
                    <a:pt x="98" y="765"/>
                  </a:cubicBezTo>
                  <a:cubicBezTo>
                    <a:pt x="119" y="769"/>
                    <a:pt x="140" y="772"/>
                    <a:pt x="161" y="772"/>
                  </a:cubicBezTo>
                  <a:cubicBezTo>
                    <a:pt x="179" y="774"/>
                    <a:pt x="195" y="777"/>
                    <a:pt x="211" y="779"/>
                  </a:cubicBezTo>
                  <a:cubicBezTo>
                    <a:pt x="356" y="795"/>
                    <a:pt x="490" y="807"/>
                    <a:pt x="634" y="816"/>
                  </a:cubicBezTo>
                  <a:cubicBezTo>
                    <a:pt x="757" y="823"/>
                    <a:pt x="871" y="831"/>
                    <a:pt x="993" y="828"/>
                  </a:cubicBezTo>
                  <a:cubicBezTo>
                    <a:pt x="998" y="828"/>
                    <a:pt x="1004" y="825"/>
                    <a:pt x="1009" y="825"/>
                  </a:cubicBezTo>
                  <a:cubicBezTo>
                    <a:pt x="1121" y="823"/>
                    <a:pt x="1226" y="806"/>
                    <a:pt x="1334" y="776"/>
                  </a:cubicBezTo>
                  <a:cubicBezTo>
                    <a:pt x="1454" y="741"/>
                    <a:pt x="1557" y="687"/>
                    <a:pt x="1658" y="614"/>
                  </a:cubicBezTo>
                  <a:cubicBezTo>
                    <a:pt x="1661" y="611"/>
                    <a:pt x="1664" y="609"/>
                    <a:pt x="1666" y="606"/>
                  </a:cubicBezTo>
                  <a:cubicBezTo>
                    <a:pt x="1727" y="562"/>
                    <a:pt x="1778" y="512"/>
                    <a:pt x="1827" y="456"/>
                  </a:cubicBezTo>
                  <a:close/>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39" name="Freeform 58">
              <a:extLst>
                <a:ext uri="{FF2B5EF4-FFF2-40B4-BE49-F238E27FC236}">
                  <a16:creationId xmlns:a16="http://schemas.microsoft.com/office/drawing/2014/main" id="{280C3319-C672-4813-AB57-051FA254B1C2}"/>
                </a:ext>
              </a:extLst>
            </p:cNvPr>
            <p:cNvSpPr>
              <a:spLocks/>
            </p:cNvSpPr>
            <p:nvPr/>
          </p:nvSpPr>
          <p:spPr bwMode="auto">
            <a:xfrm>
              <a:off x="6478426" y="1762594"/>
              <a:ext cx="542116" cy="1333143"/>
            </a:xfrm>
            <a:custGeom>
              <a:avLst/>
              <a:gdLst>
                <a:gd name="T0" fmla="*/ 634 w 709"/>
                <a:gd name="T1" fmla="*/ 0 h 1715"/>
                <a:gd name="T2" fmla="*/ 663 w 709"/>
                <a:gd name="T3" fmla="*/ 209 h 1715"/>
                <a:gd name="T4" fmla="*/ 691 w 709"/>
                <a:gd name="T5" fmla="*/ 526 h 1715"/>
                <a:gd name="T6" fmla="*/ 700 w 709"/>
                <a:gd name="T7" fmla="*/ 935 h 1715"/>
                <a:gd name="T8" fmla="*/ 697 w 709"/>
                <a:gd name="T9" fmla="*/ 941 h 1715"/>
                <a:gd name="T10" fmla="*/ 694 w 709"/>
                <a:gd name="T11" fmla="*/ 992 h 1715"/>
                <a:gd name="T12" fmla="*/ 685 w 709"/>
                <a:gd name="T13" fmla="*/ 1044 h 1715"/>
                <a:gd name="T14" fmla="*/ 673 w 709"/>
                <a:gd name="T15" fmla="*/ 1103 h 1715"/>
                <a:gd name="T16" fmla="*/ 667 w 709"/>
                <a:gd name="T17" fmla="*/ 1117 h 1715"/>
                <a:gd name="T18" fmla="*/ 651 w 709"/>
                <a:gd name="T19" fmla="*/ 1176 h 1715"/>
                <a:gd name="T20" fmla="*/ 632 w 709"/>
                <a:gd name="T21" fmla="*/ 1228 h 1715"/>
                <a:gd name="T22" fmla="*/ 613 w 709"/>
                <a:gd name="T23" fmla="*/ 1273 h 1715"/>
                <a:gd name="T24" fmla="*/ 561 w 709"/>
                <a:gd name="T25" fmla="*/ 1367 h 1715"/>
                <a:gd name="T26" fmla="*/ 487 w 709"/>
                <a:gd name="T27" fmla="*/ 1466 h 1715"/>
                <a:gd name="T28" fmla="*/ 353 w 709"/>
                <a:gd name="T29" fmla="*/ 1593 h 1715"/>
                <a:gd name="T30" fmla="*/ 303 w 709"/>
                <a:gd name="T31" fmla="*/ 1629 h 1715"/>
                <a:gd name="T32" fmla="*/ 295 w 709"/>
                <a:gd name="T33" fmla="*/ 1633 h 1715"/>
                <a:gd name="T34" fmla="*/ 139 w 709"/>
                <a:gd name="T35" fmla="*/ 1715 h 1715"/>
                <a:gd name="T36" fmla="*/ 312 w 709"/>
                <a:gd name="T37" fmla="*/ 1405 h 1715"/>
                <a:gd name="T38" fmla="*/ 324 w 709"/>
                <a:gd name="T39" fmla="*/ 1374 h 1715"/>
                <a:gd name="T40" fmla="*/ 375 w 709"/>
                <a:gd name="T41" fmla="*/ 1150 h 1715"/>
                <a:gd name="T42" fmla="*/ 383 w 709"/>
                <a:gd name="T43" fmla="*/ 1030 h 1715"/>
                <a:gd name="T44" fmla="*/ 365 w 709"/>
                <a:gd name="T45" fmla="*/ 821 h 1715"/>
                <a:gd name="T46" fmla="*/ 365 w 709"/>
                <a:gd name="T47" fmla="*/ 805 h 1715"/>
                <a:gd name="T48" fmla="*/ 367 w 709"/>
                <a:gd name="T49" fmla="*/ 598 h 1715"/>
                <a:gd name="T50" fmla="*/ 366 w 709"/>
                <a:gd name="T51" fmla="*/ 591 h 1715"/>
                <a:gd name="T52" fmla="*/ 377 w 709"/>
                <a:gd name="T53" fmla="*/ 519 h 1715"/>
                <a:gd name="T54" fmla="*/ 386 w 709"/>
                <a:gd name="T55" fmla="*/ 471 h 1715"/>
                <a:gd name="T56" fmla="*/ 390 w 709"/>
                <a:gd name="T57" fmla="*/ 463 h 1715"/>
                <a:gd name="T58" fmla="*/ 447 w 709"/>
                <a:gd name="T59" fmla="*/ 285 h 1715"/>
                <a:gd name="T60" fmla="*/ 337 w 709"/>
                <a:gd name="T61" fmla="*/ 896 h 1715"/>
                <a:gd name="T62" fmla="*/ 334 w 709"/>
                <a:gd name="T63" fmla="*/ 1039 h 1715"/>
                <a:gd name="T64" fmla="*/ 335 w 709"/>
                <a:gd name="T65" fmla="*/ 1047 h 1715"/>
                <a:gd name="T66" fmla="*/ 303 w 709"/>
                <a:gd name="T67" fmla="*/ 1228 h 1715"/>
                <a:gd name="T68" fmla="*/ 206 w 709"/>
                <a:gd name="T69" fmla="*/ 1469 h 1715"/>
                <a:gd name="T70" fmla="*/ 197 w 709"/>
                <a:gd name="T71" fmla="*/ 1483 h 1715"/>
                <a:gd name="T72" fmla="*/ 52 w 709"/>
                <a:gd name="T73" fmla="*/ 1688 h 1715"/>
                <a:gd name="T74" fmla="*/ 44 w 709"/>
                <a:gd name="T75" fmla="*/ 1630 h 1715"/>
                <a:gd name="T76" fmla="*/ 39 w 709"/>
                <a:gd name="T77" fmla="*/ 1577 h 1715"/>
                <a:gd name="T78" fmla="*/ 34 w 709"/>
                <a:gd name="T79" fmla="*/ 1535 h 1715"/>
                <a:gd name="T80" fmla="*/ 9 w 709"/>
                <a:gd name="T81" fmla="*/ 1174 h 1715"/>
                <a:gd name="T82" fmla="*/ 4 w 709"/>
                <a:gd name="T83" fmla="*/ 869 h 1715"/>
                <a:gd name="T84" fmla="*/ 7 w 709"/>
                <a:gd name="T85" fmla="*/ 856 h 1715"/>
                <a:gd name="T86" fmla="*/ 54 w 709"/>
                <a:gd name="T87" fmla="*/ 580 h 1715"/>
                <a:gd name="T88" fmla="*/ 196 w 709"/>
                <a:gd name="T89" fmla="*/ 307 h 1715"/>
                <a:gd name="T90" fmla="*/ 203 w 709"/>
                <a:gd name="T91" fmla="*/ 300 h 1715"/>
                <a:gd name="T92" fmla="*/ 332 w 709"/>
                <a:gd name="T93" fmla="*/ 166 h 1715"/>
                <a:gd name="T94" fmla="*/ 360 w 709"/>
                <a:gd name="T95" fmla="*/ 144 h 1715"/>
                <a:gd name="T96" fmla="*/ 466 w 709"/>
                <a:gd name="T97" fmla="*/ 73 h 1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09" h="1715">
                  <a:moveTo>
                    <a:pt x="634" y="0"/>
                  </a:moveTo>
                  <a:cubicBezTo>
                    <a:pt x="647" y="69"/>
                    <a:pt x="654" y="136"/>
                    <a:pt x="663" y="209"/>
                  </a:cubicBezTo>
                  <a:cubicBezTo>
                    <a:pt x="673" y="318"/>
                    <a:pt x="681" y="418"/>
                    <a:pt x="691" y="526"/>
                  </a:cubicBezTo>
                  <a:cubicBezTo>
                    <a:pt x="700" y="666"/>
                    <a:pt x="709" y="795"/>
                    <a:pt x="700" y="935"/>
                  </a:cubicBezTo>
                  <a:cubicBezTo>
                    <a:pt x="700" y="937"/>
                    <a:pt x="697" y="939"/>
                    <a:pt x="697" y="941"/>
                  </a:cubicBezTo>
                  <a:cubicBezTo>
                    <a:pt x="696" y="958"/>
                    <a:pt x="695" y="975"/>
                    <a:pt x="694" y="992"/>
                  </a:cubicBezTo>
                  <a:cubicBezTo>
                    <a:pt x="690" y="1009"/>
                    <a:pt x="689" y="1027"/>
                    <a:pt x="685" y="1044"/>
                  </a:cubicBezTo>
                  <a:cubicBezTo>
                    <a:pt x="680" y="1064"/>
                    <a:pt x="679" y="1083"/>
                    <a:pt x="673" y="1103"/>
                  </a:cubicBezTo>
                  <a:cubicBezTo>
                    <a:pt x="671" y="1107"/>
                    <a:pt x="669" y="1112"/>
                    <a:pt x="667" y="1117"/>
                  </a:cubicBezTo>
                  <a:cubicBezTo>
                    <a:pt x="664" y="1139"/>
                    <a:pt x="659" y="1157"/>
                    <a:pt x="651" y="1176"/>
                  </a:cubicBezTo>
                  <a:cubicBezTo>
                    <a:pt x="643" y="1193"/>
                    <a:pt x="640" y="1211"/>
                    <a:pt x="632" y="1228"/>
                  </a:cubicBezTo>
                  <a:cubicBezTo>
                    <a:pt x="624" y="1243"/>
                    <a:pt x="618" y="1258"/>
                    <a:pt x="613" y="1273"/>
                  </a:cubicBezTo>
                  <a:cubicBezTo>
                    <a:pt x="598" y="1305"/>
                    <a:pt x="579" y="1335"/>
                    <a:pt x="561" y="1367"/>
                  </a:cubicBezTo>
                  <a:cubicBezTo>
                    <a:pt x="538" y="1403"/>
                    <a:pt x="513" y="1433"/>
                    <a:pt x="487" y="1466"/>
                  </a:cubicBezTo>
                  <a:cubicBezTo>
                    <a:pt x="446" y="1513"/>
                    <a:pt x="403" y="1555"/>
                    <a:pt x="353" y="1593"/>
                  </a:cubicBezTo>
                  <a:cubicBezTo>
                    <a:pt x="336" y="1606"/>
                    <a:pt x="320" y="1617"/>
                    <a:pt x="303" y="1629"/>
                  </a:cubicBezTo>
                  <a:cubicBezTo>
                    <a:pt x="300" y="1631"/>
                    <a:pt x="297" y="1630"/>
                    <a:pt x="295" y="1633"/>
                  </a:cubicBezTo>
                  <a:cubicBezTo>
                    <a:pt x="245" y="1667"/>
                    <a:pt x="193" y="1692"/>
                    <a:pt x="139" y="1715"/>
                  </a:cubicBezTo>
                  <a:cubicBezTo>
                    <a:pt x="212" y="1622"/>
                    <a:pt x="269" y="1518"/>
                    <a:pt x="312" y="1405"/>
                  </a:cubicBezTo>
                  <a:cubicBezTo>
                    <a:pt x="316" y="1395"/>
                    <a:pt x="321" y="1384"/>
                    <a:pt x="324" y="1374"/>
                  </a:cubicBezTo>
                  <a:cubicBezTo>
                    <a:pt x="349" y="1300"/>
                    <a:pt x="364" y="1228"/>
                    <a:pt x="375" y="1150"/>
                  </a:cubicBezTo>
                  <a:cubicBezTo>
                    <a:pt x="380" y="1109"/>
                    <a:pt x="382" y="1071"/>
                    <a:pt x="383" y="1030"/>
                  </a:cubicBezTo>
                  <a:cubicBezTo>
                    <a:pt x="383" y="959"/>
                    <a:pt x="376" y="894"/>
                    <a:pt x="365" y="821"/>
                  </a:cubicBezTo>
                  <a:cubicBezTo>
                    <a:pt x="364" y="816"/>
                    <a:pt x="366" y="811"/>
                    <a:pt x="365" y="805"/>
                  </a:cubicBezTo>
                  <a:cubicBezTo>
                    <a:pt x="358" y="734"/>
                    <a:pt x="357" y="669"/>
                    <a:pt x="367" y="598"/>
                  </a:cubicBezTo>
                  <a:cubicBezTo>
                    <a:pt x="367" y="596"/>
                    <a:pt x="366" y="593"/>
                    <a:pt x="366" y="591"/>
                  </a:cubicBezTo>
                  <a:cubicBezTo>
                    <a:pt x="369" y="566"/>
                    <a:pt x="372" y="544"/>
                    <a:pt x="377" y="519"/>
                  </a:cubicBezTo>
                  <a:cubicBezTo>
                    <a:pt x="381" y="502"/>
                    <a:pt x="384" y="487"/>
                    <a:pt x="386" y="471"/>
                  </a:cubicBezTo>
                  <a:cubicBezTo>
                    <a:pt x="388" y="468"/>
                    <a:pt x="389" y="467"/>
                    <a:pt x="390" y="463"/>
                  </a:cubicBezTo>
                  <a:cubicBezTo>
                    <a:pt x="404" y="400"/>
                    <a:pt x="423" y="343"/>
                    <a:pt x="447" y="285"/>
                  </a:cubicBezTo>
                  <a:cubicBezTo>
                    <a:pt x="355" y="473"/>
                    <a:pt x="315" y="688"/>
                    <a:pt x="337" y="896"/>
                  </a:cubicBezTo>
                  <a:cubicBezTo>
                    <a:pt x="337" y="944"/>
                    <a:pt x="340" y="991"/>
                    <a:pt x="334" y="1039"/>
                  </a:cubicBezTo>
                  <a:cubicBezTo>
                    <a:pt x="334" y="1042"/>
                    <a:pt x="335" y="1045"/>
                    <a:pt x="335" y="1047"/>
                  </a:cubicBezTo>
                  <a:cubicBezTo>
                    <a:pt x="327" y="1111"/>
                    <a:pt x="319" y="1167"/>
                    <a:pt x="303" y="1228"/>
                  </a:cubicBezTo>
                  <a:cubicBezTo>
                    <a:pt x="279" y="1314"/>
                    <a:pt x="247" y="1391"/>
                    <a:pt x="206" y="1469"/>
                  </a:cubicBezTo>
                  <a:cubicBezTo>
                    <a:pt x="204" y="1474"/>
                    <a:pt x="199" y="1478"/>
                    <a:pt x="197" y="1483"/>
                  </a:cubicBezTo>
                  <a:cubicBezTo>
                    <a:pt x="156" y="1559"/>
                    <a:pt x="106" y="1624"/>
                    <a:pt x="52" y="1688"/>
                  </a:cubicBezTo>
                  <a:cubicBezTo>
                    <a:pt x="46" y="1669"/>
                    <a:pt x="48" y="1652"/>
                    <a:pt x="44" y="1630"/>
                  </a:cubicBezTo>
                  <a:cubicBezTo>
                    <a:pt x="41" y="1613"/>
                    <a:pt x="39" y="1595"/>
                    <a:pt x="39" y="1577"/>
                  </a:cubicBezTo>
                  <a:cubicBezTo>
                    <a:pt x="38" y="1562"/>
                    <a:pt x="36" y="1548"/>
                    <a:pt x="34" y="1535"/>
                  </a:cubicBezTo>
                  <a:cubicBezTo>
                    <a:pt x="22" y="1411"/>
                    <a:pt x="14" y="1297"/>
                    <a:pt x="9" y="1174"/>
                  </a:cubicBezTo>
                  <a:cubicBezTo>
                    <a:pt x="5" y="1070"/>
                    <a:pt x="0" y="973"/>
                    <a:pt x="4" y="869"/>
                  </a:cubicBezTo>
                  <a:cubicBezTo>
                    <a:pt x="4" y="865"/>
                    <a:pt x="7" y="860"/>
                    <a:pt x="7" y="856"/>
                  </a:cubicBezTo>
                  <a:cubicBezTo>
                    <a:pt x="10" y="760"/>
                    <a:pt x="27" y="672"/>
                    <a:pt x="54" y="580"/>
                  </a:cubicBezTo>
                  <a:cubicBezTo>
                    <a:pt x="85" y="479"/>
                    <a:pt x="132" y="392"/>
                    <a:pt x="196" y="307"/>
                  </a:cubicBezTo>
                  <a:cubicBezTo>
                    <a:pt x="198" y="305"/>
                    <a:pt x="200" y="303"/>
                    <a:pt x="203" y="300"/>
                  </a:cubicBezTo>
                  <a:cubicBezTo>
                    <a:pt x="241" y="249"/>
                    <a:pt x="284" y="207"/>
                    <a:pt x="332" y="166"/>
                  </a:cubicBezTo>
                  <a:cubicBezTo>
                    <a:pt x="341" y="159"/>
                    <a:pt x="351" y="150"/>
                    <a:pt x="360" y="144"/>
                  </a:cubicBezTo>
                  <a:cubicBezTo>
                    <a:pt x="394" y="117"/>
                    <a:pt x="428" y="94"/>
                    <a:pt x="466" y="73"/>
                  </a:cubicBezTo>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40" name="Freeform 59">
              <a:extLst>
                <a:ext uri="{FF2B5EF4-FFF2-40B4-BE49-F238E27FC236}">
                  <a16:creationId xmlns:a16="http://schemas.microsoft.com/office/drawing/2014/main" id="{6F1DA05D-4B55-49CE-84F6-C4075960B92E}"/>
                </a:ext>
              </a:extLst>
            </p:cNvPr>
            <p:cNvSpPr>
              <a:spLocks/>
            </p:cNvSpPr>
            <p:nvPr/>
          </p:nvSpPr>
          <p:spPr bwMode="auto">
            <a:xfrm>
              <a:off x="7144287" y="2700465"/>
              <a:ext cx="1119586" cy="465941"/>
            </a:xfrm>
            <a:custGeom>
              <a:avLst/>
              <a:gdLst>
                <a:gd name="T0" fmla="*/ 1319 w 1465"/>
                <a:gd name="T1" fmla="*/ 329 h 600"/>
                <a:gd name="T2" fmla="*/ 1339 w 1465"/>
                <a:gd name="T3" fmla="*/ 306 h 600"/>
                <a:gd name="T4" fmla="*/ 1401 w 1465"/>
                <a:gd name="T5" fmla="*/ 217 h 600"/>
                <a:gd name="T6" fmla="*/ 1465 w 1465"/>
                <a:gd name="T7" fmla="*/ 76 h 600"/>
                <a:gd name="T8" fmla="*/ 1288 w 1465"/>
                <a:gd name="T9" fmla="*/ 48 h 600"/>
                <a:gd name="T10" fmla="*/ 1019 w 1465"/>
                <a:gd name="T11" fmla="*/ 20 h 600"/>
                <a:gd name="T12" fmla="*/ 672 w 1465"/>
                <a:gd name="T13" fmla="*/ 6 h 600"/>
                <a:gd name="T14" fmla="*/ 666 w 1465"/>
                <a:gd name="T15" fmla="*/ 8 h 600"/>
                <a:gd name="T16" fmla="*/ 623 w 1465"/>
                <a:gd name="T17" fmla="*/ 10 h 600"/>
                <a:gd name="T18" fmla="*/ 579 w 1465"/>
                <a:gd name="T19" fmla="*/ 17 h 600"/>
                <a:gd name="T20" fmla="*/ 529 w 1465"/>
                <a:gd name="T21" fmla="*/ 26 h 600"/>
                <a:gd name="T22" fmla="*/ 516 w 1465"/>
                <a:gd name="T23" fmla="*/ 31 h 600"/>
                <a:gd name="T24" fmla="*/ 466 w 1465"/>
                <a:gd name="T25" fmla="*/ 44 h 600"/>
                <a:gd name="T26" fmla="*/ 421 w 1465"/>
                <a:gd name="T27" fmla="*/ 59 h 600"/>
                <a:gd name="T28" fmla="*/ 383 w 1465"/>
                <a:gd name="T29" fmla="*/ 75 h 600"/>
                <a:gd name="T30" fmla="*/ 303 w 1465"/>
                <a:gd name="T31" fmla="*/ 118 h 600"/>
                <a:gd name="T32" fmla="*/ 217 w 1465"/>
                <a:gd name="T33" fmla="*/ 179 h 600"/>
                <a:gd name="T34" fmla="*/ 107 w 1465"/>
                <a:gd name="T35" fmla="*/ 291 h 600"/>
                <a:gd name="T36" fmla="*/ 76 w 1465"/>
                <a:gd name="T37" fmla="*/ 333 h 600"/>
                <a:gd name="T38" fmla="*/ 73 w 1465"/>
                <a:gd name="T39" fmla="*/ 340 h 600"/>
                <a:gd name="T40" fmla="*/ 0 w 1465"/>
                <a:gd name="T41" fmla="*/ 471 h 600"/>
                <a:gd name="T42" fmla="*/ 266 w 1465"/>
                <a:gd name="T43" fmla="*/ 328 h 600"/>
                <a:gd name="T44" fmla="*/ 293 w 1465"/>
                <a:gd name="T45" fmla="*/ 319 h 600"/>
                <a:gd name="T46" fmla="*/ 484 w 1465"/>
                <a:gd name="T47" fmla="*/ 279 h 600"/>
                <a:gd name="T48" fmla="*/ 586 w 1465"/>
                <a:gd name="T49" fmla="*/ 274 h 600"/>
                <a:gd name="T50" fmla="*/ 763 w 1465"/>
                <a:gd name="T51" fmla="*/ 292 h 600"/>
                <a:gd name="T52" fmla="*/ 777 w 1465"/>
                <a:gd name="T53" fmla="*/ 292 h 600"/>
                <a:gd name="T54" fmla="*/ 953 w 1465"/>
                <a:gd name="T55" fmla="*/ 293 h 600"/>
                <a:gd name="T56" fmla="*/ 959 w 1465"/>
                <a:gd name="T57" fmla="*/ 294 h 600"/>
                <a:gd name="T58" fmla="*/ 1020 w 1465"/>
                <a:gd name="T59" fmla="*/ 286 h 600"/>
                <a:gd name="T60" fmla="*/ 1061 w 1465"/>
                <a:gd name="T61" fmla="*/ 279 h 600"/>
                <a:gd name="T62" fmla="*/ 1068 w 1465"/>
                <a:gd name="T63" fmla="*/ 276 h 600"/>
                <a:gd name="T64" fmla="*/ 1220 w 1465"/>
                <a:gd name="T65" fmla="*/ 230 h 600"/>
                <a:gd name="T66" fmla="*/ 699 w 1465"/>
                <a:gd name="T67" fmla="*/ 314 h 600"/>
                <a:gd name="T68" fmla="*/ 577 w 1465"/>
                <a:gd name="T69" fmla="*/ 315 h 600"/>
                <a:gd name="T70" fmla="*/ 571 w 1465"/>
                <a:gd name="T71" fmla="*/ 314 h 600"/>
                <a:gd name="T72" fmla="*/ 417 w 1465"/>
                <a:gd name="T73" fmla="*/ 339 h 600"/>
                <a:gd name="T74" fmla="*/ 210 w 1465"/>
                <a:gd name="T75" fmla="*/ 417 h 600"/>
                <a:gd name="T76" fmla="*/ 199 w 1465"/>
                <a:gd name="T77" fmla="*/ 425 h 600"/>
                <a:gd name="T78" fmla="*/ 22 w 1465"/>
                <a:gd name="T79" fmla="*/ 545 h 600"/>
                <a:gd name="T80" fmla="*/ 71 w 1465"/>
                <a:gd name="T81" fmla="*/ 553 h 600"/>
                <a:gd name="T82" fmla="*/ 116 w 1465"/>
                <a:gd name="T83" fmla="*/ 558 h 600"/>
                <a:gd name="T84" fmla="*/ 152 w 1465"/>
                <a:gd name="T85" fmla="*/ 563 h 600"/>
                <a:gd name="T86" fmla="*/ 458 w 1465"/>
                <a:gd name="T87" fmla="*/ 590 h 600"/>
                <a:gd name="T88" fmla="*/ 717 w 1465"/>
                <a:gd name="T89" fmla="*/ 598 h 600"/>
                <a:gd name="T90" fmla="*/ 729 w 1465"/>
                <a:gd name="T91" fmla="*/ 596 h 600"/>
                <a:gd name="T92" fmla="*/ 964 w 1465"/>
                <a:gd name="T93" fmla="*/ 560 h 600"/>
                <a:gd name="T94" fmla="*/ 1198 w 1465"/>
                <a:gd name="T95" fmla="*/ 443 h 600"/>
                <a:gd name="T96" fmla="*/ 1204 w 1465"/>
                <a:gd name="T97" fmla="*/ 438 h 600"/>
                <a:gd name="T98" fmla="*/ 1319 w 1465"/>
                <a:gd name="T99" fmla="*/ 329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65" h="600">
                  <a:moveTo>
                    <a:pt x="1319" y="329"/>
                  </a:moveTo>
                  <a:cubicBezTo>
                    <a:pt x="1325" y="322"/>
                    <a:pt x="1333" y="314"/>
                    <a:pt x="1339" y="306"/>
                  </a:cubicBezTo>
                  <a:cubicBezTo>
                    <a:pt x="1362" y="278"/>
                    <a:pt x="1382" y="249"/>
                    <a:pt x="1401" y="217"/>
                  </a:cubicBezTo>
                  <a:cubicBezTo>
                    <a:pt x="1426" y="171"/>
                    <a:pt x="1448" y="125"/>
                    <a:pt x="1465" y="76"/>
                  </a:cubicBezTo>
                  <a:cubicBezTo>
                    <a:pt x="1407" y="63"/>
                    <a:pt x="1350" y="56"/>
                    <a:pt x="1288" y="48"/>
                  </a:cubicBezTo>
                  <a:cubicBezTo>
                    <a:pt x="1195" y="37"/>
                    <a:pt x="1110" y="29"/>
                    <a:pt x="1019" y="20"/>
                  </a:cubicBezTo>
                  <a:cubicBezTo>
                    <a:pt x="900" y="10"/>
                    <a:pt x="791" y="0"/>
                    <a:pt x="672" y="6"/>
                  </a:cubicBezTo>
                  <a:cubicBezTo>
                    <a:pt x="670" y="6"/>
                    <a:pt x="668" y="8"/>
                    <a:pt x="666" y="8"/>
                  </a:cubicBezTo>
                  <a:cubicBezTo>
                    <a:pt x="652" y="9"/>
                    <a:pt x="637" y="9"/>
                    <a:pt x="623" y="10"/>
                  </a:cubicBezTo>
                  <a:cubicBezTo>
                    <a:pt x="608" y="13"/>
                    <a:pt x="593" y="14"/>
                    <a:pt x="579" y="17"/>
                  </a:cubicBezTo>
                  <a:cubicBezTo>
                    <a:pt x="562" y="20"/>
                    <a:pt x="545" y="21"/>
                    <a:pt x="529" y="26"/>
                  </a:cubicBezTo>
                  <a:cubicBezTo>
                    <a:pt x="525" y="28"/>
                    <a:pt x="521" y="30"/>
                    <a:pt x="516" y="31"/>
                  </a:cubicBezTo>
                  <a:cubicBezTo>
                    <a:pt x="498" y="33"/>
                    <a:pt x="482" y="37"/>
                    <a:pt x="466" y="44"/>
                  </a:cubicBezTo>
                  <a:cubicBezTo>
                    <a:pt x="451" y="50"/>
                    <a:pt x="436" y="52"/>
                    <a:pt x="421" y="59"/>
                  </a:cubicBezTo>
                  <a:cubicBezTo>
                    <a:pt x="408" y="65"/>
                    <a:pt x="396" y="70"/>
                    <a:pt x="383" y="75"/>
                  </a:cubicBezTo>
                  <a:cubicBezTo>
                    <a:pt x="355" y="87"/>
                    <a:pt x="330" y="102"/>
                    <a:pt x="303" y="118"/>
                  </a:cubicBezTo>
                  <a:cubicBezTo>
                    <a:pt x="272" y="137"/>
                    <a:pt x="245" y="157"/>
                    <a:pt x="217" y="179"/>
                  </a:cubicBezTo>
                  <a:cubicBezTo>
                    <a:pt x="176" y="213"/>
                    <a:pt x="140" y="249"/>
                    <a:pt x="107" y="291"/>
                  </a:cubicBezTo>
                  <a:cubicBezTo>
                    <a:pt x="96" y="305"/>
                    <a:pt x="86" y="319"/>
                    <a:pt x="76" y="333"/>
                  </a:cubicBezTo>
                  <a:cubicBezTo>
                    <a:pt x="74" y="335"/>
                    <a:pt x="75" y="338"/>
                    <a:pt x="73" y="340"/>
                  </a:cubicBezTo>
                  <a:cubicBezTo>
                    <a:pt x="42" y="381"/>
                    <a:pt x="21" y="425"/>
                    <a:pt x="0" y="471"/>
                  </a:cubicBezTo>
                  <a:cubicBezTo>
                    <a:pt x="81" y="411"/>
                    <a:pt x="170" y="363"/>
                    <a:pt x="266" y="328"/>
                  </a:cubicBezTo>
                  <a:cubicBezTo>
                    <a:pt x="275" y="325"/>
                    <a:pt x="284" y="321"/>
                    <a:pt x="293" y="319"/>
                  </a:cubicBezTo>
                  <a:cubicBezTo>
                    <a:pt x="356" y="299"/>
                    <a:pt x="417" y="287"/>
                    <a:pt x="484" y="279"/>
                  </a:cubicBezTo>
                  <a:cubicBezTo>
                    <a:pt x="519" y="275"/>
                    <a:pt x="552" y="274"/>
                    <a:pt x="586" y="274"/>
                  </a:cubicBezTo>
                  <a:cubicBezTo>
                    <a:pt x="646" y="274"/>
                    <a:pt x="701" y="282"/>
                    <a:pt x="763" y="292"/>
                  </a:cubicBezTo>
                  <a:cubicBezTo>
                    <a:pt x="768" y="293"/>
                    <a:pt x="772" y="291"/>
                    <a:pt x="777" y="292"/>
                  </a:cubicBezTo>
                  <a:cubicBezTo>
                    <a:pt x="837" y="299"/>
                    <a:pt x="893" y="301"/>
                    <a:pt x="953" y="293"/>
                  </a:cubicBezTo>
                  <a:cubicBezTo>
                    <a:pt x="954" y="293"/>
                    <a:pt x="957" y="294"/>
                    <a:pt x="959" y="294"/>
                  </a:cubicBezTo>
                  <a:cubicBezTo>
                    <a:pt x="981" y="293"/>
                    <a:pt x="999" y="290"/>
                    <a:pt x="1020" y="286"/>
                  </a:cubicBezTo>
                  <a:cubicBezTo>
                    <a:pt x="1035" y="283"/>
                    <a:pt x="1047" y="281"/>
                    <a:pt x="1061" y="279"/>
                  </a:cubicBezTo>
                  <a:cubicBezTo>
                    <a:pt x="1064" y="278"/>
                    <a:pt x="1065" y="277"/>
                    <a:pt x="1068" y="276"/>
                  </a:cubicBezTo>
                  <a:cubicBezTo>
                    <a:pt x="1122" y="265"/>
                    <a:pt x="1170" y="250"/>
                    <a:pt x="1220" y="230"/>
                  </a:cubicBezTo>
                  <a:cubicBezTo>
                    <a:pt x="1059" y="306"/>
                    <a:pt x="876" y="336"/>
                    <a:pt x="699" y="314"/>
                  </a:cubicBezTo>
                  <a:cubicBezTo>
                    <a:pt x="659" y="314"/>
                    <a:pt x="619" y="311"/>
                    <a:pt x="577" y="315"/>
                  </a:cubicBezTo>
                  <a:cubicBezTo>
                    <a:pt x="575" y="315"/>
                    <a:pt x="573" y="314"/>
                    <a:pt x="571" y="314"/>
                  </a:cubicBezTo>
                  <a:cubicBezTo>
                    <a:pt x="516" y="320"/>
                    <a:pt x="469" y="326"/>
                    <a:pt x="417" y="339"/>
                  </a:cubicBezTo>
                  <a:cubicBezTo>
                    <a:pt x="343" y="358"/>
                    <a:pt x="277" y="384"/>
                    <a:pt x="210" y="417"/>
                  </a:cubicBezTo>
                  <a:cubicBezTo>
                    <a:pt x="206" y="419"/>
                    <a:pt x="202" y="423"/>
                    <a:pt x="199" y="425"/>
                  </a:cubicBezTo>
                  <a:cubicBezTo>
                    <a:pt x="133" y="458"/>
                    <a:pt x="77" y="500"/>
                    <a:pt x="22" y="545"/>
                  </a:cubicBezTo>
                  <a:cubicBezTo>
                    <a:pt x="38" y="550"/>
                    <a:pt x="52" y="549"/>
                    <a:pt x="71" y="553"/>
                  </a:cubicBezTo>
                  <a:cubicBezTo>
                    <a:pt x="85" y="556"/>
                    <a:pt x="101" y="558"/>
                    <a:pt x="116" y="558"/>
                  </a:cubicBezTo>
                  <a:cubicBezTo>
                    <a:pt x="129" y="559"/>
                    <a:pt x="140" y="561"/>
                    <a:pt x="152" y="563"/>
                  </a:cubicBezTo>
                  <a:cubicBezTo>
                    <a:pt x="257" y="574"/>
                    <a:pt x="354" y="583"/>
                    <a:pt x="458" y="590"/>
                  </a:cubicBezTo>
                  <a:cubicBezTo>
                    <a:pt x="547" y="594"/>
                    <a:pt x="629" y="600"/>
                    <a:pt x="717" y="598"/>
                  </a:cubicBezTo>
                  <a:cubicBezTo>
                    <a:pt x="721" y="598"/>
                    <a:pt x="725" y="596"/>
                    <a:pt x="729" y="596"/>
                  </a:cubicBezTo>
                  <a:cubicBezTo>
                    <a:pt x="810" y="595"/>
                    <a:pt x="885" y="582"/>
                    <a:pt x="964" y="560"/>
                  </a:cubicBezTo>
                  <a:cubicBezTo>
                    <a:pt x="1050" y="535"/>
                    <a:pt x="1125" y="496"/>
                    <a:pt x="1198" y="443"/>
                  </a:cubicBezTo>
                  <a:cubicBezTo>
                    <a:pt x="1200" y="441"/>
                    <a:pt x="1202" y="440"/>
                    <a:pt x="1204" y="438"/>
                  </a:cubicBezTo>
                  <a:cubicBezTo>
                    <a:pt x="1247" y="406"/>
                    <a:pt x="1284" y="370"/>
                    <a:pt x="1319" y="329"/>
                  </a:cubicBezTo>
                  <a:close/>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41" name="Freeform 60">
              <a:extLst>
                <a:ext uri="{FF2B5EF4-FFF2-40B4-BE49-F238E27FC236}">
                  <a16:creationId xmlns:a16="http://schemas.microsoft.com/office/drawing/2014/main" id="{A2B878B5-F000-4CAC-A8BE-11E3AADF8156}"/>
                </a:ext>
              </a:extLst>
            </p:cNvPr>
            <p:cNvSpPr>
              <a:spLocks/>
            </p:cNvSpPr>
            <p:nvPr/>
          </p:nvSpPr>
          <p:spPr bwMode="auto">
            <a:xfrm>
              <a:off x="7059433" y="1773375"/>
              <a:ext cx="246309" cy="788148"/>
            </a:xfrm>
            <a:custGeom>
              <a:avLst/>
              <a:gdLst>
                <a:gd name="T0" fmla="*/ 323 w 323"/>
                <a:gd name="T1" fmla="*/ 0 h 1013"/>
                <a:gd name="T2" fmla="*/ 244 w 323"/>
                <a:gd name="T3" fmla="*/ 441 h 1013"/>
                <a:gd name="T4" fmla="*/ 241 w 323"/>
                <a:gd name="T5" fmla="*/ 544 h 1013"/>
                <a:gd name="T6" fmla="*/ 242 w 323"/>
                <a:gd name="T7" fmla="*/ 550 h 1013"/>
                <a:gd name="T8" fmla="*/ 218 w 323"/>
                <a:gd name="T9" fmla="*/ 681 h 1013"/>
                <a:gd name="T10" fmla="*/ 149 w 323"/>
                <a:gd name="T11" fmla="*/ 855 h 1013"/>
                <a:gd name="T12" fmla="*/ 142 w 323"/>
                <a:gd name="T13" fmla="*/ 865 h 1013"/>
                <a:gd name="T14" fmla="*/ 37 w 323"/>
                <a:gd name="T15" fmla="*/ 1013 h 1013"/>
                <a:gd name="T16" fmla="*/ 32 w 323"/>
                <a:gd name="T17" fmla="*/ 971 h 1013"/>
                <a:gd name="T18" fmla="*/ 28 w 323"/>
                <a:gd name="T19" fmla="*/ 933 h 1013"/>
                <a:gd name="T20" fmla="*/ 24 w 323"/>
                <a:gd name="T21" fmla="*/ 902 h 1013"/>
                <a:gd name="T22" fmla="*/ 6 w 323"/>
                <a:gd name="T23" fmla="*/ 642 h 1013"/>
                <a:gd name="T24" fmla="*/ 3 w 323"/>
                <a:gd name="T25" fmla="*/ 422 h 1013"/>
                <a:gd name="T26" fmla="*/ 5 w 323"/>
                <a:gd name="T27" fmla="*/ 412 h 1013"/>
                <a:gd name="T28" fmla="*/ 39 w 323"/>
                <a:gd name="T29" fmla="*/ 212 h 1013"/>
                <a:gd name="T30" fmla="*/ 141 w 323"/>
                <a:gd name="T31" fmla="*/ 15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3" h="1013">
                  <a:moveTo>
                    <a:pt x="323" y="0"/>
                  </a:moveTo>
                  <a:cubicBezTo>
                    <a:pt x="256" y="135"/>
                    <a:pt x="228" y="290"/>
                    <a:pt x="244" y="441"/>
                  </a:cubicBezTo>
                  <a:cubicBezTo>
                    <a:pt x="243" y="475"/>
                    <a:pt x="245" y="509"/>
                    <a:pt x="241" y="544"/>
                  </a:cubicBezTo>
                  <a:cubicBezTo>
                    <a:pt x="241" y="546"/>
                    <a:pt x="242" y="549"/>
                    <a:pt x="242" y="550"/>
                  </a:cubicBezTo>
                  <a:cubicBezTo>
                    <a:pt x="236" y="596"/>
                    <a:pt x="230" y="636"/>
                    <a:pt x="218" y="681"/>
                  </a:cubicBezTo>
                  <a:cubicBezTo>
                    <a:pt x="202" y="743"/>
                    <a:pt x="178" y="799"/>
                    <a:pt x="149" y="855"/>
                  </a:cubicBezTo>
                  <a:cubicBezTo>
                    <a:pt x="147" y="858"/>
                    <a:pt x="144" y="862"/>
                    <a:pt x="142" y="865"/>
                  </a:cubicBezTo>
                  <a:cubicBezTo>
                    <a:pt x="113" y="920"/>
                    <a:pt x="76" y="967"/>
                    <a:pt x="37" y="1013"/>
                  </a:cubicBezTo>
                  <a:cubicBezTo>
                    <a:pt x="33" y="999"/>
                    <a:pt x="34" y="987"/>
                    <a:pt x="32" y="971"/>
                  </a:cubicBezTo>
                  <a:cubicBezTo>
                    <a:pt x="30" y="959"/>
                    <a:pt x="28" y="946"/>
                    <a:pt x="28" y="933"/>
                  </a:cubicBezTo>
                  <a:cubicBezTo>
                    <a:pt x="27" y="922"/>
                    <a:pt x="26" y="912"/>
                    <a:pt x="24" y="902"/>
                  </a:cubicBezTo>
                  <a:cubicBezTo>
                    <a:pt x="16" y="813"/>
                    <a:pt x="10" y="731"/>
                    <a:pt x="6" y="642"/>
                  </a:cubicBezTo>
                  <a:cubicBezTo>
                    <a:pt x="3" y="566"/>
                    <a:pt x="0" y="496"/>
                    <a:pt x="3" y="422"/>
                  </a:cubicBezTo>
                  <a:cubicBezTo>
                    <a:pt x="3" y="418"/>
                    <a:pt x="5" y="415"/>
                    <a:pt x="5" y="412"/>
                  </a:cubicBezTo>
                  <a:cubicBezTo>
                    <a:pt x="7" y="343"/>
                    <a:pt x="19" y="279"/>
                    <a:pt x="39" y="212"/>
                  </a:cubicBezTo>
                  <a:cubicBezTo>
                    <a:pt x="61" y="140"/>
                    <a:pt x="96" y="77"/>
                    <a:pt x="141" y="15"/>
                  </a:cubicBezTo>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42" name="Freeform 61">
              <a:extLst>
                <a:ext uri="{FF2B5EF4-FFF2-40B4-BE49-F238E27FC236}">
                  <a16:creationId xmlns:a16="http://schemas.microsoft.com/office/drawing/2014/main" id="{3D041782-C0F0-4397-AA18-CA4979353CA5}"/>
                </a:ext>
              </a:extLst>
            </p:cNvPr>
            <p:cNvSpPr>
              <a:spLocks/>
            </p:cNvSpPr>
            <p:nvPr/>
          </p:nvSpPr>
          <p:spPr bwMode="auto">
            <a:xfrm>
              <a:off x="7136037" y="1730255"/>
              <a:ext cx="314662" cy="846839"/>
            </a:xfrm>
            <a:custGeom>
              <a:avLst/>
              <a:gdLst>
                <a:gd name="T0" fmla="*/ 379 w 412"/>
                <a:gd name="T1" fmla="*/ 0 h 1089"/>
                <a:gd name="T2" fmla="*/ 399 w 412"/>
                <a:gd name="T3" fmla="*/ 230 h 1089"/>
                <a:gd name="T4" fmla="*/ 405 w 412"/>
                <a:gd name="T5" fmla="*/ 525 h 1089"/>
                <a:gd name="T6" fmla="*/ 404 w 412"/>
                <a:gd name="T7" fmla="*/ 530 h 1089"/>
                <a:gd name="T8" fmla="*/ 401 w 412"/>
                <a:gd name="T9" fmla="*/ 567 h 1089"/>
                <a:gd name="T10" fmla="*/ 395 w 412"/>
                <a:gd name="T11" fmla="*/ 603 h 1089"/>
                <a:gd name="T12" fmla="*/ 386 w 412"/>
                <a:gd name="T13" fmla="*/ 646 h 1089"/>
                <a:gd name="T14" fmla="*/ 382 w 412"/>
                <a:gd name="T15" fmla="*/ 657 h 1089"/>
                <a:gd name="T16" fmla="*/ 370 w 412"/>
                <a:gd name="T17" fmla="*/ 699 h 1089"/>
                <a:gd name="T18" fmla="*/ 357 w 412"/>
                <a:gd name="T19" fmla="*/ 737 h 1089"/>
                <a:gd name="T20" fmla="*/ 342 w 412"/>
                <a:gd name="T21" fmla="*/ 769 h 1089"/>
                <a:gd name="T22" fmla="*/ 305 w 412"/>
                <a:gd name="T23" fmla="*/ 837 h 1089"/>
                <a:gd name="T24" fmla="*/ 252 w 412"/>
                <a:gd name="T25" fmla="*/ 909 h 1089"/>
                <a:gd name="T26" fmla="*/ 155 w 412"/>
                <a:gd name="T27" fmla="*/ 1001 h 1089"/>
                <a:gd name="T28" fmla="*/ 118 w 412"/>
                <a:gd name="T29" fmla="*/ 1027 h 1089"/>
                <a:gd name="T30" fmla="*/ 113 w 412"/>
                <a:gd name="T31" fmla="*/ 1029 h 1089"/>
                <a:gd name="T32" fmla="*/ 0 w 412"/>
                <a:gd name="T33" fmla="*/ 1089 h 1089"/>
                <a:gd name="T34" fmla="*/ 126 w 412"/>
                <a:gd name="T35" fmla="*/ 865 h 1089"/>
                <a:gd name="T36" fmla="*/ 134 w 412"/>
                <a:gd name="T37" fmla="*/ 842 h 1089"/>
                <a:gd name="T38" fmla="*/ 171 w 412"/>
                <a:gd name="T39" fmla="*/ 680 h 1089"/>
                <a:gd name="T40" fmla="*/ 176 w 412"/>
                <a:gd name="T41" fmla="*/ 593 h 1089"/>
                <a:gd name="T42" fmla="*/ 164 w 412"/>
                <a:gd name="T43" fmla="*/ 443 h 1089"/>
                <a:gd name="T44" fmla="*/ 164 w 412"/>
                <a:gd name="T45" fmla="*/ 431 h 1089"/>
                <a:gd name="T46" fmla="*/ 165 w 412"/>
                <a:gd name="T47" fmla="*/ 282 h 1089"/>
                <a:gd name="T48" fmla="*/ 164 w 412"/>
                <a:gd name="T49" fmla="*/ 276 h 1089"/>
                <a:gd name="T50" fmla="*/ 172 w 412"/>
                <a:gd name="T51" fmla="*/ 224 h 1089"/>
                <a:gd name="T52" fmla="*/ 179 w 412"/>
                <a:gd name="T53" fmla="*/ 190 h 1089"/>
                <a:gd name="T54" fmla="*/ 182 w 412"/>
                <a:gd name="T55" fmla="*/ 184 h 1089"/>
                <a:gd name="T56" fmla="*/ 223 w 412"/>
                <a:gd name="T57" fmla="*/ 56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2" h="1089">
                  <a:moveTo>
                    <a:pt x="379" y="0"/>
                  </a:moveTo>
                  <a:cubicBezTo>
                    <a:pt x="386" y="79"/>
                    <a:pt x="392" y="152"/>
                    <a:pt x="399" y="230"/>
                  </a:cubicBezTo>
                  <a:cubicBezTo>
                    <a:pt x="405" y="331"/>
                    <a:pt x="412" y="424"/>
                    <a:pt x="405" y="525"/>
                  </a:cubicBezTo>
                  <a:cubicBezTo>
                    <a:pt x="405" y="526"/>
                    <a:pt x="404" y="528"/>
                    <a:pt x="404" y="530"/>
                  </a:cubicBezTo>
                  <a:cubicBezTo>
                    <a:pt x="403" y="542"/>
                    <a:pt x="402" y="554"/>
                    <a:pt x="401" y="567"/>
                  </a:cubicBezTo>
                  <a:cubicBezTo>
                    <a:pt x="398" y="579"/>
                    <a:pt x="397" y="591"/>
                    <a:pt x="395" y="603"/>
                  </a:cubicBezTo>
                  <a:cubicBezTo>
                    <a:pt x="391" y="618"/>
                    <a:pt x="391" y="632"/>
                    <a:pt x="386" y="646"/>
                  </a:cubicBezTo>
                  <a:cubicBezTo>
                    <a:pt x="385" y="649"/>
                    <a:pt x="383" y="653"/>
                    <a:pt x="382" y="657"/>
                  </a:cubicBezTo>
                  <a:cubicBezTo>
                    <a:pt x="379" y="672"/>
                    <a:pt x="376" y="685"/>
                    <a:pt x="370" y="699"/>
                  </a:cubicBezTo>
                  <a:cubicBezTo>
                    <a:pt x="364" y="712"/>
                    <a:pt x="363" y="725"/>
                    <a:pt x="357" y="737"/>
                  </a:cubicBezTo>
                  <a:cubicBezTo>
                    <a:pt x="351" y="748"/>
                    <a:pt x="347" y="758"/>
                    <a:pt x="342" y="769"/>
                  </a:cubicBezTo>
                  <a:cubicBezTo>
                    <a:pt x="332" y="793"/>
                    <a:pt x="318" y="814"/>
                    <a:pt x="305" y="837"/>
                  </a:cubicBezTo>
                  <a:cubicBezTo>
                    <a:pt x="288" y="863"/>
                    <a:pt x="271" y="885"/>
                    <a:pt x="252" y="909"/>
                  </a:cubicBezTo>
                  <a:cubicBezTo>
                    <a:pt x="222" y="943"/>
                    <a:pt x="191" y="973"/>
                    <a:pt x="155" y="1001"/>
                  </a:cubicBezTo>
                  <a:cubicBezTo>
                    <a:pt x="142" y="1010"/>
                    <a:pt x="131" y="1018"/>
                    <a:pt x="118" y="1027"/>
                  </a:cubicBezTo>
                  <a:cubicBezTo>
                    <a:pt x="117" y="1028"/>
                    <a:pt x="114" y="1027"/>
                    <a:pt x="113" y="1029"/>
                  </a:cubicBezTo>
                  <a:cubicBezTo>
                    <a:pt x="77" y="1054"/>
                    <a:pt x="39" y="1072"/>
                    <a:pt x="0" y="1089"/>
                  </a:cubicBezTo>
                  <a:cubicBezTo>
                    <a:pt x="53" y="1021"/>
                    <a:pt x="94" y="946"/>
                    <a:pt x="126" y="865"/>
                  </a:cubicBezTo>
                  <a:cubicBezTo>
                    <a:pt x="128" y="857"/>
                    <a:pt x="131" y="849"/>
                    <a:pt x="134" y="842"/>
                  </a:cubicBezTo>
                  <a:cubicBezTo>
                    <a:pt x="152" y="789"/>
                    <a:pt x="163" y="737"/>
                    <a:pt x="171" y="680"/>
                  </a:cubicBezTo>
                  <a:cubicBezTo>
                    <a:pt x="174" y="651"/>
                    <a:pt x="176" y="623"/>
                    <a:pt x="176" y="593"/>
                  </a:cubicBezTo>
                  <a:cubicBezTo>
                    <a:pt x="177" y="542"/>
                    <a:pt x="172" y="496"/>
                    <a:pt x="164" y="443"/>
                  </a:cubicBezTo>
                  <a:cubicBezTo>
                    <a:pt x="163" y="439"/>
                    <a:pt x="165" y="436"/>
                    <a:pt x="164" y="431"/>
                  </a:cubicBezTo>
                  <a:cubicBezTo>
                    <a:pt x="159" y="380"/>
                    <a:pt x="158" y="333"/>
                    <a:pt x="165" y="282"/>
                  </a:cubicBezTo>
                  <a:cubicBezTo>
                    <a:pt x="165" y="280"/>
                    <a:pt x="164" y="278"/>
                    <a:pt x="164" y="276"/>
                  </a:cubicBezTo>
                  <a:cubicBezTo>
                    <a:pt x="166" y="258"/>
                    <a:pt x="169" y="242"/>
                    <a:pt x="172" y="224"/>
                  </a:cubicBezTo>
                  <a:cubicBezTo>
                    <a:pt x="175" y="212"/>
                    <a:pt x="177" y="201"/>
                    <a:pt x="179" y="190"/>
                  </a:cubicBezTo>
                  <a:cubicBezTo>
                    <a:pt x="180" y="188"/>
                    <a:pt x="181" y="187"/>
                    <a:pt x="182" y="184"/>
                  </a:cubicBezTo>
                  <a:cubicBezTo>
                    <a:pt x="192" y="138"/>
                    <a:pt x="205" y="97"/>
                    <a:pt x="223" y="56"/>
                  </a:cubicBezTo>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43" name="Freeform 62">
              <a:extLst>
                <a:ext uri="{FF2B5EF4-FFF2-40B4-BE49-F238E27FC236}">
                  <a16:creationId xmlns:a16="http://schemas.microsoft.com/office/drawing/2014/main" id="{728CAA84-F940-4F51-80CF-87B7F39A077E}"/>
                </a:ext>
              </a:extLst>
            </p:cNvPr>
            <p:cNvSpPr>
              <a:spLocks/>
            </p:cNvSpPr>
            <p:nvPr/>
          </p:nvSpPr>
          <p:spPr bwMode="auto">
            <a:xfrm>
              <a:off x="7513161" y="2343523"/>
              <a:ext cx="794317" cy="330591"/>
            </a:xfrm>
            <a:custGeom>
              <a:avLst/>
              <a:gdLst>
                <a:gd name="T0" fmla="*/ 935 w 1038"/>
                <a:gd name="T1" fmla="*/ 234 h 425"/>
                <a:gd name="T2" fmla="*/ 949 w 1038"/>
                <a:gd name="T3" fmla="*/ 217 h 425"/>
                <a:gd name="T4" fmla="*/ 993 w 1038"/>
                <a:gd name="T5" fmla="*/ 154 h 425"/>
                <a:gd name="T6" fmla="*/ 1038 w 1038"/>
                <a:gd name="T7" fmla="*/ 53 h 425"/>
                <a:gd name="T8" fmla="*/ 913 w 1038"/>
                <a:gd name="T9" fmla="*/ 34 h 425"/>
                <a:gd name="T10" fmla="*/ 722 w 1038"/>
                <a:gd name="T11" fmla="*/ 14 h 425"/>
                <a:gd name="T12" fmla="*/ 476 w 1038"/>
                <a:gd name="T13" fmla="*/ 4 h 425"/>
                <a:gd name="T14" fmla="*/ 472 w 1038"/>
                <a:gd name="T15" fmla="*/ 5 h 425"/>
                <a:gd name="T16" fmla="*/ 441 w 1038"/>
                <a:gd name="T17" fmla="*/ 7 h 425"/>
                <a:gd name="T18" fmla="*/ 410 w 1038"/>
                <a:gd name="T19" fmla="*/ 12 h 425"/>
                <a:gd name="T20" fmla="*/ 375 w 1038"/>
                <a:gd name="T21" fmla="*/ 18 h 425"/>
                <a:gd name="T22" fmla="*/ 366 w 1038"/>
                <a:gd name="T23" fmla="*/ 22 h 425"/>
                <a:gd name="T24" fmla="*/ 330 w 1038"/>
                <a:gd name="T25" fmla="*/ 31 h 425"/>
                <a:gd name="T26" fmla="*/ 298 w 1038"/>
                <a:gd name="T27" fmla="*/ 42 h 425"/>
                <a:gd name="T28" fmla="*/ 271 w 1038"/>
                <a:gd name="T29" fmla="*/ 53 h 425"/>
                <a:gd name="T30" fmla="*/ 214 w 1038"/>
                <a:gd name="T31" fmla="*/ 83 h 425"/>
                <a:gd name="T32" fmla="*/ 154 w 1038"/>
                <a:gd name="T33" fmla="*/ 127 h 425"/>
                <a:gd name="T34" fmla="*/ 75 w 1038"/>
                <a:gd name="T35" fmla="*/ 206 h 425"/>
                <a:gd name="T36" fmla="*/ 53 w 1038"/>
                <a:gd name="T37" fmla="*/ 236 h 425"/>
                <a:gd name="T38" fmla="*/ 51 w 1038"/>
                <a:gd name="T39" fmla="*/ 241 h 425"/>
                <a:gd name="T40" fmla="*/ 0 w 1038"/>
                <a:gd name="T41" fmla="*/ 334 h 425"/>
                <a:gd name="T42" fmla="*/ 188 w 1038"/>
                <a:gd name="T43" fmla="*/ 233 h 425"/>
                <a:gd name="T44" fmla="*/ 208 w 1038"/>
                <a:gd name="T45" fmla="*/ 226 h 425"/>
                <a:gd name="T46" fmla="*/ 343 w 1038"/>
                <a:gd name="T47" fmla="*/ 198 h 425"/>
                <a:gd name="T48" fmla="*/ 415 w 1038"/>
                <a:gd name="T49" fmla="*/ 194 h 425"/>
                <a:gd name="T50" fmla="*/ 541 w 1038"/>
                <a:gd name="T51" fmla="*/ 207 h 425"/>
                <a:gd name="T52" fmla="*/ 550 w 1038"/>
                <a:gd name="T53" fmla="*/ 207 h 425"/>
                <a:gd name="T54" fmla="*/ 675 w 1038"/>
                <a:gd name="T55" fmla="*/ 208 h 425"/>
                <a:gd name="T56" fmla="*/ 680 w 1038"/>
                <a:gd name="T57" fmla="*/ 209 h 425"/>
                <a:gd name="T58" fmla="*/ 723 w 1038"/>
                <a:gd name="T59" fmla="*/ 203 h 425"/>
                <a:gd name="T60" fmla="*/ 752 w 1038"/>
                <a:gd name="T61" fmla="*/ 198 h 425"/>
                <a:gd name="T62" fmla="*/ 757 w 1038"/>
                <a:gd name="T63" fmla="*/ 196 h 425"/>
                <a:gd name="T64" fmla="*/ 865 w 1038"/>
                <a:gd name="T65" fmla="*/ 163 h 425"/>
                <a:gd name="T66" fmla="*/ 495 w 1038"/>
                <a:gd name="T67" fmla="*/ 223 h 425"/>
                <a:gd name="T68" fmla="*/ 409 w 1038"/>
                <a:gd name="T69" fmla="*/ 223 h 425"/>
                <a:gd name="T70" fmla="*/ 404 w 1038"/>
                <a:gd name="T71" fmla="*/ 223 h 425"/>
                <a:gd name="T72" fmla="*/ 295 w 1038"/>
                <a:gd name="T73" fmla="*/ 240 h 425"/>
                <a:gd name="T74" fmla="*/ 149 w 1038"/>
                <a:gd name="T75" fmla="*/ 296 h 425"/>
                <a:gd name="T76" fmla="*/ 140 w 1038"/>
                <a:gd name="T77" fmla="*/ 301 h 425"/>
                <a:gd name="T78" fmla="*/ 15 w 1038"/>
                <a:gd name="T79" fmla="*/ 387 h 425"/>
                <a:gd name="T80" fmla="*/ 50 w 1038"/>
                <a:gd name="T81" fmla="*/ 392 h 425"/>
                <a:gd name="T82" fmla="*/ 82 w 1038"/>
                <a:gd name="T83" fmla="*/ 395 h 425"/>
                <a:gd name="T84" fmla="*/ 107 w 1038"/>
                <a:gd name="T85" fmla="*/ 399 h 425"/>
                <a:gd name="T86" fmla="*/ 324 w 1038"/>
                <a:gd name="T87" fmla="*/ 418 h 425"/>
                <a:gd name="T88" fmla="*/ 508 w 1038"/>
                <a:gd name="T89" fmla="*/ 424 h 425"/>
                <a:gd name="T90" fmla="*/ 516 w 1038"/>
                <a:gd name="T91" fmla="*/ 422 h 425"/>
                <a:gd name="T92" fmla="*/ 683 w 1038"/>
                <a:gd name="T93" fmla="*/ 397 h 425"/>
                <a:gd name="T94" fmla="*/ 849 w 1038"/>
                <a:gd name="T95" fmla="*/ 314 h 425"/>
                <a:gd name="T96" fmla="*/ 853 w 1038"/>
                <a:gd name="T97" fmla="*/ 310 h 425"/>
                <a:gd name="T98" fmla="*/ 935 w 1038"/>
                <a:gd name="T99" fmla="*/ 234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8" h="425">
                  <a:moveTo>
                    <a:pt x="935" y="234"/>
                  </a:moveTo>
                  <a:cubicBezTo>
                    <a:pt x="940" y="228"/>
                    <a:pt x="945" y="223"/>
                    <a:pt x="949" y="217"/>
                  </a:cubicBezTo>
                  <a:cubicBezTo>
                    <a:pt x="966" y="197"/>
                    <a:pt x="980" y="176"/>
                    <a:pt x="993" y="154"/>
                  </a:cubicBezTo>
                  <a:cubicBezTo>
                    <a:pt x="1011" y="121"/>
                    <a:pt x="1027" y="88"/>
                    <a:pt x="1038" y="53"/>
                  </a:cubicBezTo>
                  <a:cubicBezTo>
                    <a:pt x="997" y="45"/>
                    <a:pt x="957" y="40"/>
                    <a:pt x="913" y="34"/>
                  </a:cubicBezTo>
                  <a:cubicBezTo>
                    <a:pt x="847" y="26"/>
                    <a:pt x="787" y="20"/>
                    <a:pt x="722" y="14"/>
                  </a:cubicBezTo>
                  <a:cubicBezTo>
                    <a:pt x="638" y="7"/>
                    <a:pt x="560" y="0"/>
                    <a:pt x="476" y="4"/>
                  </a:cubicBezTo>
                  <a:cubicBezTo>
                    <a:pt x="475" y="4"/>
                    <a:pt x="473" y="5"/>
                    <a:pt x="472" y="5"/>
                  </a:cubicBezTo>
                  <a:cubicBezTo>
                    <a:pt x="462" y="6"/>
                    <a:pt x="451" y="7"/>
                    <a:pt x="441" y="7"/>
                  </a:cubicBezTo>
                  <a:cubicBezTo>
                    <a:pt x="431" y="9"/>
                    <a:pt x="421" y="10"/>
                    <a:pt x="410" y="12"/>
                  </a:cubicBezTo>
                  <a:cubicBezTo>
                    <a:pt x="398" y="14"/>
                    <a:pt x="386" y="15"/>
                    <a:pt x="375" y="18"/>
                  </a:cubicBezTo>
                  <a:cubicBezTo>
                    <a:pt x="372" y="20"/>
                    <a:pt x="369" y="21"/>
                    <a:pt x="366" y="22"/>
                  </a:cubicBezTo>
                  <a:cubicBezTo>
                    <a:pt x="353" y="23"/>
                    <a:pt x="342" y="26"/>
                    <a:pt x="330" y="31"/>
                  </a:cubicBezTo>
                  <a:cubicBezTo>
                    <a:pt x="320" y="36"/>
                    <a:pt x="309" y="37"/>
                    <a:pt x="298" y="42"/>
                  </a:cubicBezTo>
                  <a:cubicBezTo>
                    <a:pt x="289" y="46"/>
                    <a:pt x="280" y="50"/>
                    <a:pt x="271" y="53"/>
                  </a:cubicBezTo>
                  <a:cubicBezTo>
                    <a:pt x="251" y="62"/>
                    <a:pt x="234" y="72"/>
                    <a:pt x="214" y="83"/>
                  </a:cubicBezTo>
                  <a:cubicBezTo>
                    <a:pt x="192" y="97"/>
                    <a:pt x="174" y="111"/>
                    <a:pt x="154" y="127"/>
                  </a:cubicBezTo>
                  <a:cubicBezTo>
                    <a:pt x="125" y="151"/>
                    <a:pt x="99" y="176"/>
                    <a:pt x="75" y="206"/>
                  </a:cubicBezTo>
                  <a:cubicBezTo>
                    <a:pt x="68" y="216"/>
                    <a:pt x="61" y="226"/>
                    <a:pt x="53" y="236"/>
                  </a:cubicBezTo>
                  <a:cubicBezTo>
                    <a:pt x="52" y="238"/>
                    <a:pt x="52" y="240"/>
                    <a:pt x="51" y="241"/>
                  </a:cubicBezTo>
                  <a:cubicBezTo>
                    <a:pt x="30" y="270"/>
                    <a:pt x="14" y="302"/>
                    <a:pt x="0" y="334"/>
                  </a:cubicBezTo>
                  <a:cubicBezTo>
                    <a:pt x="57" y="291"/>
                    <a:pt x="120" y="257"/>
                    <a:pt x="188" y="233"/>
                  </a:cubicBezTo>
                  <a:cubicBezTo>
                    <a:pt x="194" y="231"/>
                    <a:pt x="201" y="228"/>
                    <a:pt x="208" y="226"/>
                  </a:cubicBezTo>
                  <a:cubicBezTo>
                    <a:pt x="252" y="212"/>
                    <a:pt x="295" y="203"/>
                    <a:pt x="343" y="198"/>
                  </a:cubicBezTo>
                  <a:cubicBezTo>
                    <a:pt x="368" y="195"/>
                    <a:pt x="391" y="194"/>
                    <a:pt x="415" y="194"/>
                  </a:cubicBezTo>
                  <a:cubicBezTo>
                    <a:pt x="458" y="194"/>
                    <a:pt x="497" y="200"/>
                    <a:pt x="541" y="207"/>
                  </a:cubicBezTo>
                  <a:cubicBezTo>
                    <a:pt x="544" y="207"/>
                    <a:pt x="547" y="206"/>
                    <a:pt x="550" y="207"/>
                  </a:cubicBezTo>
                  <a:cubicBezTo>
                    <a:pt x="594" y="212"/>
                    <a:pt x="633" y="213"/>
                    <a:pt x="675" y="208"/>
                  </a:cubicBezTo>
                  <a:cubicBezTo>
                    <a:pt x="677" y="208"/>
                    <a:pt x="679" y="209"/>
                    <a:pt x="680" y="209"/>
                  </a:cubicBezTo>
                  <a:cubicBezTo>
                    <a:pt x="695" y="207"/>
                    <a:pt x="708" y="205"/>
                    <a:pt x="723" y="203"/>
                  </a:cubicBezTo>
                  <a:cubicBezTo>
                    <a:pt x="734" y="201"/>
                    <a:pt x="742" y="199"/>
                    <a:pt x="752" y="198"/>
                  </a:cubicBezTo>
                  <a:cubicBezTo>
                    <a:pt x="754" y="197"/>
                    <a:pt x="755" y="196"/>
                    <a:pt x="757" y="196"/>
                  </a:cubicBezTo>
                  <a:cubicBezTo>
                    <a:pt x="795" y="188"/>
                    <a:pt x="830" y="177"/>
                    <a:pt x="865" y="163"/>
                  </a:cubicBezTo>
                  <a:cubicBezTo>
                    <a:pt x="751" y="217"/>
                    <a:pt x="621" y="238"/>
                    <a:pt x="495" y="223"/>
                  </a:cubicBezTo>
                  <a:cubicBezTo>
                    <a:pt x="467" y="223"/>
                    <a:pt x="439" y="220"/>
                    <a:pt x="409" y="223"/>
                  </a:cubicBezTo>
                  <a:cubicBezTo>
                    <a:pt x="408" y="223"/>
                    <a:pt x="406" y="223"/>
                    <a:pt x="404" y="223"/>
                  </a:cubicBezTo>
                  <a:cubicBezTo>
                    <a:pt x="366" y="227"/>
                    <a:pt x="332" y="231"/>
                    <a:pt x="295" y="240"/>
                  </a:cubicBezTo>
                  <a:cubicBezTo>
                    <a:pt x="243" y="254"/>
                    <a:pt x="196" y="272"/>
                    <a:pt x="149" y="296"/>
                  </a:cubicBezTo>
                  <a:cubicBezTo>
                    <a:pt x="146" y="297"/>
                    <a:pt x="143" y="300"/>
                    <a:pt x="140" y="301"/>
                  </a:cubicBezTo>
                  <a:cubicBezTo>
                    <a:pt x="94" y="325"/>
                    <a:pt x="54" y="355"/>
                    <a:pt x="15" y="387"/>
                  </a:cubicBezTo>
                  <a:cubicBezTo>
                    <a:pt x="26" y="390"/>
                    <a:pt x="37" y="390"/>
                    <a:pt x="50" y="392"/>
                  </a:cubicBezTo>
                  <a:cubicBezTo>
                    <a:pt x="60" y="394"/>
                    <a:pt x="71" y="395"/>
                    <a:pt x="82" y="395"/>
                  </a:cubicBezTo>
                  <a:cubicBezTo>
                    <a:pt x="91" y="396"/>
                    <a:pt x="99" y="398"/>
                    <a:pt x="107" y="399"/>
                  </a:cubicBezTo>
                  <a:cubicBezTo>
                    <a:pt x="182" y="407"/>
                    <a:pt x="250" y="413"/>
                    <a:pt x="324" y="418"/>
                  </a:cubicBezTo>
                  <a:cubicBezTo>
                    <a:pt x="387" y="421"/>
                    <a:pt x="446" y="425"/>
                    <a:pt x="508" y="424"/>
                  </a:cubicBezTo>
                  <a:cubicBezTo>
                    <a:pt x="511" y="424"/>
                    <a:pt x="514" y="422"/>
                    <a:pt x="516" y="422"/>
                  </a:cubicBezTo>
                  <a:cubicBezTo>
                    <a:pt x="574" y="422"/>
                    <a:pt x="627" y="412"/>
                    <a:pt x="683" y="397"/>
                  </a:cubicBezTo>
                  <a:cubicBezTo>
                    <a:pt x="744" y="379"/>
                    <a:pt x="797" y="352"/>
                    <a:pt x="849" y="314"/>
                  </a:cubicBezTo>
                  <a:cubicBezTo>
                    <a:pt x="850" y="313"/>
                    <a:pt x="852" y="312"/>
                    <a:pt x="853" y="310"/>
                  </a:cubicBezTo>
                  <a:cubicBezTo>
                    <a:pt x="884" y="288"/>
                    <a:pt x="911" y="262"/>
                    <a:pt x="935" y="234"/>
                  </a:cubicBezTo>
                  <a:close/>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44" name="Freeform 63">
              <a:extLst>
                <a:ext uri="{FF2B5EF4-FFF2-40B4-BE49-F238E27FC236}">
                  <a16:creationId xmlns:a16="http://schemas.microsoft.com/office/drawing/2014/main" id="{BD2DC038-D6B0-455C-AC74-3C8640B4AD6F}"/>
                </a:ext>
              </a:extLst>
            </p:cNvPr>
            <p:cNvSpPr>
              <a:spLocks/>
            </p:cNvSpPr>
            <p:nvPr/>
          </p:nvSpPr>
          <p:spPr bwMode="auto">
            <a:xfrm>
              <a:off x="7477805" y="1714682"/>
              <a:ext cx="174419" cy="559368"/>
            </a:xfrm>
            <a:custGeom>
              <a:avLst/>
              <a:gdLst>
                <a:gd name="T0" fmla="*/ 229 w 229"/>
                <a:gd name="T1" fmla="*/ 0 h 719"/>
                <a:gd name="T2" fmla="*/ 173 w 229"/>
                <a:gd name="T3" fmla="*/ 313 h 719"/>
                <a:gd name="T4" fmla="*/ 171 w 229"/>
                <a:gd name="T5" fmla="*/ 387 h 719"/>
                <a:gd name="T6" fmla="*/ 171 w 229"/>
                <a:gd name="T7" fmla="*/ 391 h 719"/>
                <a:gd name="T8" fmla="*/ 155 w 229"/>
                <a:gd name="T9" fmla="*/ 483 h 719"/>
                <a:gd name="T10" fmla="*/ 105 w 229"/>
                <a:gd name="T11" fmla="*/ 607 h 719"/>
                <a:gd name="T12" fmla="*/ 101 w 229"/>
                <a:gd name="T13" fmla="*/ 614 h 719"/>
                <a:gd name="T14" fmla="*/ 26 w 229"/>
                <a:gd name="T15" fmla="*/ 719 h 719"/>
                <a:gd name="T16" fmla="*/ 23 w 229"/>
                <a:gd name="T17" fmla="*/ 690 h 719"/>
                <a:gd name="T18" fmla="*/ 20 w 229"/>
                <a:gd name="T19" fmla="*/ 662 h 719"/>
                <a:gd name="T20" fmla="*/ 17 w 229"/>
                <a:gd name="T21" fmla="*/ 641 h 719"/>
                <a:gd name="T22" fmla="*/ 4 w 229"/>
                <a:gd name="T23" fmla="*/ 456 h 719"/>
                <a:gd name="T24" fmla="*/ 2 w 229"/>
                <a:gd name="T25" fmla="*/ 300 h 719"/>
                <a:gd name="T26" fmla="*/ 3 w 229"/>
                <a:gd name="T27" fmla="*/ 293 h 719"/>
                <a:gd name="T28" fmla="*/ 27 w 229"/>
                <a:gd name="T29" fmla="*/ 151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9" h="719">
                  <a:moveTo>
                    <a:pt x="229" y="0"/>
                  </a:moveTo>
                  <a:cubicBezTo>
                    <a:pt x="181" y="97"/>
                    <a:pt x="161" y="207"/>
                    <a:pt x="173" y="313"/>
                  </a:cubicBezTo>
                  <a:cubicBezTo>
                    <a:pt x="172" y="338"/>
                    <a:pt x="174" y="362"/>
                    <a:pt x="171" y="387"/>
                  </a:cubicBezTo>
                  <a:cubicBezTo>
                    <a:pt x="171" y="388"/>
                    <a:pt x="171" y="390"/>
                    <a:pt x="171" y="391"/>
                  </a:cubicBezTo>
                  <a:cubicBezTo>
                    <a:pt x="168" y="423"/>
                    <a:pt x="163" y="452"/>
                    <a:pt x="155" y="483"/>
                  </a:cubicBezTo>
                  <a:cubicBezTo>
                    <a:pt x="143" y="528"/>
                    <a:pt x="126" y="567"/>
                    <a:pt x="105" y="607"/>
                  </a:cubicBezTo>
                  <a:cubicBezTo>
                    <a:pt x="104" y="609"/>
                    <a:pt x="102" y="612"/>
                    <a:pt x="101" y="614"/>
                  </a:cubicBezTo>
                  <a:cubicBezTo>
                    <a:pt x="80" y="653"/>
                    <a:pt x="54" y="686"/>
                    <a:pt x="26" y="719"/>
                  </a:cubicBezTo>
                  <a:cubicBezTo>
                    <a:pt x="24" y="709"/>
                    <a:pt x="24" y="701"/>
                    <a:pt x="23" y="690"/>
                  </a:cubicBezTo>
                  <a:cubicBezTo>
                    <a:pt x="21" y="681"/>
                    <a:pt x="20" y="672"/>
                    <a:pt x="20" y="662"/>
                  </a:cubicBezTo>
                  <a:cubicBezTo>
                    <a:pt x="19" y="655"/>
                    <a:pt x="18" y="648"/>
                    <a:pt x="17" y="641"/>
                  </a:cubicBezTo>
                  <a:cubicBezTo>
                    <a:pt x="11" y="577"/>
                    <a:pt x="7" y="519"/>
                    <a:pt x="4" y="456"/>
                  </a:cubicBezTo>
                  <a:cubicBezTo>
                    <a:pt x="2" y="402"/>
                    <a:pt x="0" y="353"/>
                    <a:pt x="2" y="300"/>
                  </a:cubicBezTo>
                  <a:cubicBezTo>
                    <a:pt x="2" y="297"/>
                    <a:pt x="3" y="295"/>
                    <a:pt x="3" y="293"/>
                  </a:cubicBezTo>
                  <a:cubicBezTo>
                    <a:pt x="5" y="244"/>
                    <a:pt x="13" y="198"/>
                    <a:pt x="27" y="151"/>
                  </a:cubicBezTo>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45" name="Freeform 64">
              <a:extLst>
                <a:ext uri="{FF2B5EF4-FFF2-40B4-BE49-F238E27FC236}">
                  <a16:creationId xmlns:a16="http://schemas.microsoft.com/office/drawing/2014/main" id="{EBC3FDE5-8674-4AA5-B708-16A710EBC7AB}"/>
                </a:ext>
              </a:extLst>
            </p:cNvPr>
            <p:cNvSpPr>
              <a:spLocks/>
            </p:cNvSpPr>
            <p:nvPr/>
          </p:nvSpPr>
          <p:spPr bwMode="auto">
            <a:xfrm>
              <a:off x="7532016" y="1810507"/>
              <a:ext cx="222739" cy="474326"/>
            </a:xfrm>
            <a:custGeom>
              <a:avLst/>
              <a:gdLst>
                <a:gd name="T0" fmla="*/ 283 w 292"/>
                <a:gd name="T1" fmla="*/ 0 h 609"/>
                <a:gd name="T2" fmla="*/ 287 w 292"/>
                <a:gd name="T3" fmla="*/ 209 h 609"/>
                <a:gd name="T4" fmla="*/ 286 w 292"/>
                <a:gd name="T5" fmla="*/ 213 h 609"/>
                <a:gd name="T6" fmla="*/ 284 w 292"/>
                <a:gd name="T7" fmla="*/ 239 h 609"/>
                <a:gd name="T8" fmla="*/ 280 w 292"/>
                <a:gd name="T9" fmla="*/ 265 h 609"/>
                <a:gd name="T10" fmla="*/ 274 w 292"/>
                <a:gd name="T11" fmla="*/ 295 h 609"/>
                <a:gd name="T12" fmla="*/ 271 w 292"/>
                <a:gd name="T13" fmla="*/ 303 h 609"/>
                <a:gd name="T14" fmla="*/ 262 w 292"/>
                <a:gd name="T15" fmla="*/ 333 h 609"/>
                <a:gd name="T16" fmla="*/ 253 w 292"/>
                <a:gd name="T17" fmla="*/ 360 h 609"/>
                <a:gd name="T18" fmla="*/ 243 w 292"/>
                <a:gd name="T19" fmla="*/ 382 h 609"/>
                <a:gd name="T20" fmla="*/ 216 w 292"/>
                <a:gd name="T21" fmla="*/ 430 h 609"/>
                <a:gd name="T22" fmla="*/ 178 w 292"/>
                <a:gd name="T23" fmla="*/ 481 h 609"/>
                <a:gd name="T24" fmla="*/ 110 w 292"/>
                <a:gd name="T25" fmla="*/ 547 h 609"/>
                <a:gd name="T26" fmla="*/ 84 w 292"/>
                <a:gd name="T27" fmla="*/ 565 h 609"/>
                <a:gd name="T28" fmla="*/ 80 w 292"/>
                <a:gd name="T29" fmla="*/ 567 h 609"/>
                <a:gd name="T30" fmla="*/ 0 w 292"/>
                <a:gd name="T31" fmla="*/ 609 h 609"/>
                <a:gd name="T32" fmla="*/ 89 w 292"/>
                <a:gd name="T33" fmla="*/ 450 h 609"/>
                <a:gd name="T34" fmla="*/ 95 w 292"/>
                <a:gd name="T35" fmla="*/ 434 h 609"/>
                <a:gd name="T36" fmla="*/ 121 w 292"/>
                <a:gd name="T37" fmla="*/ 319 h 609"/>
                <a:gd name="T38" fmla="*/ 125 w 292"/>
                <a:gd name="T39" fmla="*/ 258 h 609"/>
                <a:gd name="T40" fmla="*/ 116 w 292"/>
                <a:gd name="T41" fmla="*/ 151 h 609"/>
                <a:gd name="T42" fmla="*/ 116 w 292"/>
                <a:gd name="T43" fmla="*/ 143 h 609"/>
                <a:gd name="T44" fmla="*/ 117 w 292"/>
                <a:gd name="T45" fmla="*/ 37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2" h="609">
                  <a:moveTo>
                    <a:pt x="283" y="0"/>
                  </a:moveTo>
                  <a:cubicBezTo>
                    <a:pt x="287" y="72"/>
                    <a:pt x="292" y="137"/>
                    <a:pt x="287" y="209"/>
                  </a:cubicBezTo>
                  <a:cubicBezTo>
                    <a:pt x="287" y="210"/>
                    <a:pt x="286" y="211"/>
                    <a:pt x="286" y="213"/>
                  </a:cubicBezTo>
                  <a:cubicBezTo>
                    <a:pt x="285" y="221"/>
                    <a:pt x="285" y="230"/>
                    <a:pt x="284" y="239"/>
                  </a:cubicBezTo>
                  <a:cubicBezTo>
                    <a:pt x="282" y="247"/>
                    <a:pt x="282" y="256"/>
                    <a:pt x="280" y="265"/>
                  </a:cubicBezTo>
                  <a:cubicBezTo>
                    <a:pt x="277" y="275"/>
                    <a:pt x="277" y="285"/>
                    <a:pt x="274" y="295"/>
                  </a:cubicBezTo>
                  <a:cubicBezTo>
                    <a:pt x="273" y="298"/>
                    <a:pt x="271" y="300"/>
                    <a:pt x="271" y="303"/>
                  </a:cubicBezTo>
                  <a:cubicBezTo>
                    <a:pt x="269" y="314"/>
                    <a:pt x="267" y="323"/>
                    <a:pt x="262" y="333"/>
                  </a:cubicBezTo>
                  <a:cubicBezTo>
                    <a:pt x="258" y="342"/>
                    <a:pt x="257" y="351"/>
                    <a:pt x="253" y="360"/>
                  </a:cubicBezTo>
                  <a:cubicBezTo>
                    <a:pt x="249" y="367"/>
                    <a:pt x="246" y="375"/>
                    <a:pt x="243" y="382"/>
                  </a:cubicBezTo>
                  <a:cubicBezTo>
                    <a:pt x="235" y="399"/>
                    <a:pt x="226" y="414"/>
                    <a:pt x="216" y="430"/>
                  </a:cubicBezTo>
                  <a:cubicBezTo>
                    <a:pt x="204" y="449"/>
                    <a:pt x="192" y="465"/>
                    <a:pt x="178" y="481"/>
                  </a:cubicBezTo>
                  <a:cubicBezTo>
                    <a:pt x="157" y="506"/>
                    <a:pt x="135" y="527"/>
                    <a:pt x="110" y="547"/>
                  </a:cubicBezTo>
                  <a:cubicBezTo>
                    <a:pt x="101" y="553"/>
                    <a:pt x="93" y="559"/>
                    <a:pt x="84" y="565"/>
                  </a:cubicBezTo>
                  <a:cubicBezTo>
                    <a:pt x="83" y="566"/>
                    <a:pt x="81" y="566"/>
                    <a:pt x="80" y="567"/>
                  </a:cubicBezTo>
                  <a:cubicBezTo>
                    <a:pt x="55" y="585"/>
                    <a:pt x="28" y="597"/>
                    <a:pt x="0" y="609"/>
                  </a:cubicBezTo>
                  <a:cubicBezTo>
                    <a:pt x="37" y="561"/>
                    <a:pt x="67" y="508"/>
                    <a:pt x="89" y="450"/>
                  </a:cubicBezTo>
                  <a:cubicBezTo>
                    <a:pt x="91" y="445"/>
                    <a:pt x="93" y="439"/>
                    <a:pt x="95" y="434"/>
                  </a:cubicBezTo>
                  <a:cubicBezTo>
                    <a:pt x="107" y="396"/>
                    <a:pt x="115" y="360"/>
                    <a:pt x="121" y="319"/>
                  </a:cubicBezTo>
                  <a:cubicBezTo>
                    <a:pt x="123" y="299"/>
                    <a:pt x="125" y="279"/>
                    <a:pt x="125" y="258"/>
                  </a:cubicBezTo>
                  <a:cubicBezTo>
                    <a:pt x="125" y="222"/>
                    <a:pt x="121" y="188"/>
                    <a:pt x="116" y="151"/>
                  </a:cubicBezTo>
                  <a:cubicBezTo>
                    <a:pt x="115" y="148"/>
                    <a:pt x="117" y="146"/>
                    <a:pt x="116" y="143"/>
                  </a:cubicBezTo>
                  <a:cubicBezTo>
                    <a:pt x="112" y="106"/>
                    <a:pt x="112" y="73"/>
                    <a:pt x="117" y="37"/>
                  </a:cubicBezTo>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46" name="Freeform 65">
              <a:extLst>
                <a:ext uri="{FF2B5EF4-FFF2-40B4-BE49-F238E27FC236}">
                  <a16:creationId xmlns:a16="http://schemas.microsoft.com/office/drawing/2014/main" id="{D2E10085-9BBF-483D-9653-E56302DF54E9}"/>
                </a:ext>
              </a:extLst>
            </p:cNvPr>
            <p:cNvSpPr>
              <a:spLocks/>
            </p:cNvSpPr>
            <p:nvPr/>
          </p:nvSpPr>
          <p:spPr bwMode="auto">
            <a:xfrm>
              <a:off x="7837252" y="2076416"/>
              <a:ext cx="575113" cy="239558"/>
            </a:xfrm>
            <a:custGeom>
              <a:avLst/>
              <a:gdLst>
                <a:gd name="T0" fmla="*/ 676 w 751"/>
                <a:gd name="T1" fmla="*/ 169 h 307"/>
                <a:gd name="T2" fmla="*/ 686 w 751"/>
                <a:gd name="T3" fmla="*/ 157 h 307"/>
                <a:gd name="T4" fmla="*/ 718 w 751"/>
                <a:gd name="T5" fmla="*/ 111 h 307"/>
                <a:gd name="T6" fmla="*/ 751 w 751"/>
                <a:gd name="T7" fmla="*/ 38 h 307"/>
                <a:gd name="T8" fmla="*/ 660 w 751"/>
                <a:gd name="T9" fmla="*/ 24 h 307"/>
                <a:gd name="T10" fmla="*/ 522 w 751"/>
                <a:gd name="T11" fmla="*/ 10 h 307"/>
                <a:gd name="T12" fmla="*/ 344 w 751"/>
                <a:gd name="T13" fmla="*/ 3 h 307"/>
                <a:gd name="T14" fmla="*/ 341 w 751"/>
                <a:gd name="T15" fmla="*/ 4 h 307"/>
                <a:gd name="T16" fmla="*/ 319 w 751"/>
                <a:gd name="T17" fmla="*/ 5 h 307"/>
                <a:gd name="T18" fmla="*/ 297 w 751"/>
                <a:gd name="T19" fmla="*/ 8 h 307"/>
                <a:gd name="T20" fmla="*/ 271 w 751"/>
                <a:gd name="T21" fmla="*/ 13 h 307"/>
                <a:gd name="T22" fmla="*/ 265 w 751"/>
                <a:gd name="T23" fmla="*/ 15 h 307"/>
                <a:gd name="T24" fmla="*/ 239 w 751"/>
                <a:gd name="T25" fmla="*/ 22 h 307"/>
                <a:gd name="T26" fmla="*/ 216 w 751"/>
                <a:gd name="T27" fmla="*/ 30 h 307"/>
                <a:gd name="T28" fmla="*/ 196 w 751"/>
                <a:gd name="T29" fmla="*/ 38 h 307"/>
                <a:gd name="T30" fmla="*/ 155 w 751"/>
                <a:gd name="T31" fmla="*/ 60 h 307"/>
                <a:gd name="T32" fmla="*/ 111 w 751"/>
                <a:gd name="T33" fmla="*/ 91 h 307"/>
                <a:gd name="T34" fmla="*/ 55 w 751"/>
                <a:gd name="T35" fmla="*/ 149 h 307"/>
                <a:gd name="T36" fmla="*/ 39 w 751"/>
                <a:gd name="T37" fmla="*/ 170 h 307"/>
                <a:gd name="T38" fmla="*/ 37 w 751"/>
                <a:gd name="T39" fmla="*/ 174 h 307"/>
                <a:gd name="T40" fmla="*/ 0 w 751"/>
                <a:gd name="T41" fmla="*/ 241 h 307"/>
                <a:gd name="T42" fmla="*/ 136 w 751"/>
                <a:gd name="T43" fmla="*/ 168 h 307"/>
                <a:gd name="T44" fmla="*/ 150 w 751"/>
                <a:gd name="T45" fmla="*/ 163 h 307"/>
                <a:gd name="T46" fmla="*/ 248 w 751"/>
                <a:gd name="T47" fmla="*/ 143 h 307"/>
                <a:gd name="T48" fmla="*/ 301 w 751"/>
                <a:gd name="T49" fmla="*/ 140 h 307"/>
                <a:gd name="T50" fmla="*/ 391 w 751"/>
                <a:gd name="T51" fmla="*/ 149 h 307"/>
                <a:gd name="T52" fmla="*/ 398 w 751"/>
                <a:gd name="T53" fmla="*/ 149 h 307"/>
                <a:gd name="T54" fmla="*/ 488 w 751"/>
                <a:gd name="T55" fmla="*/ 150 h 307"/>
                <a:gd name="T56" fmla="*/ 492 w 751"/>
                <a:gd name="T57" fmla="*/ 151 h 307"/>
                <a:gd name="T58" fmla="*/ 523 w 751"/>
                <a:gd name="T59" fmla="*/ 146 h 307"/>
                <a:gd name="T60" fmla="*/ 544 w 751"/>
                <a:gd name="T61" fmla="*/ 143 h 307"/>
                <a:gd name="T62" fmla="*/ 547 w 751"/>
                <a:gd name="T63" fmla="*/ 141 h 307"/>
                <a:gd name="T64" fmla="*/ 625 w 751"/>
                <a:gd name="T65" fmla="*/ 118 h 307"/>
                <a:gd name="T66" fmla="*/ 358 w 751"/>
                <a:gd name="T67" fmla="*/ 161 h 307"/>
                <a:gd name="T68" fmla="*/ 296 w 751"/>
                <a:gd name="T69" fmla="*/ 161 h 307"/>
                <a:gd name="T70" fmla="*/ 292 w 751"/>
                <a:gd name="T71" fmla="*/ 161 h 307"/>
                <a:gd name="T72" fmla="*/ 214 w 751"/>
                <a:gd name="T73" fmla="*/ 173 h 307"/>
                <a:gd name="T74" fmla="*/ 108 w 751"/>
                <a:gd name="T75" fmla="*/ 214 h 307"/>
                <a:gd name="T76" fmla="*/ 102 w 751"/>
                <a:gd name="T77" fmla="*/ 218 h 307"/>
                <a:gd name="T78" fmla="*/ 11 w 751"/>
                <a:gd name="T79" fmla="*/ 279 h 307"/>
                <a:gd name="T80" fmla="*/ 36 w 751"/>
                <a:gd name="T81" fmla="*/ 283 h 307"/>
                <a:gd name="T82" fmla="*/ 60 w 751"/>
                <a:gd name="T83" fmla="*/ 286 h 307"/>
                <a:gd name="T84" fmla="*/ 78 w 751"/>
                <a:gd name="T85" fmla="*/ 288 h 307"/>
                <a:gd name="T86" fmla="*/ 235 w 751"/>
                <a:gd name="T87" fmla="*/ 302 h 307"/>
                <a:gd name="T88" fmla="*/ 368 w 751"/>
                <a:gd name="T89" fmla="*/ 306 h 307"/>
                <a:gd name="T90" fmla="*/ 373 w 751"/>
                <a:gd name="T91" fmla="*/ 305 h 307"/>
                <a:gd name="T92" fmla="*/ 494 w 751"/>
                <a:gd name="T93" fmla="*/ 287 h 307"/>
                <a:gd name="T94" fmla="*/ 614 w 751"/>
                <a:gd name="T95" fmla="*/ 227 h 307"/>
                <a:gd name="T96" fmla="*/ 617 w 751"/>
                <a:gd name="T97" fmla="*/ 224 h 307"/>
                <a:gd name="T98" fmla="*/ 676 w 751"/>
                <a:gd name="T99" fmla="*/ 169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51" h="307">
                  <a:moveTo>
                    <a:pt x="676" y="169"/>
                  </a:moveTo>
                  <a:cubicBezTo>
                    <a:pt x="679" y="165"/>
                    <a:pt x="683" y="161"/>
                    <a:pt x="686" y="157"/>
                  </a:cubicBezTo>
                  <a:cubicBezTo>
                    <a:pt x="698" y="142"/>
                    <a:pt x="708" y="127"/>
                    <a:pt x="718" y="111"/>
                  </a:cubicBezTo>
                  <a:cubicBezTo>
                    <a:pt x="731" y="87"/>
                    <a:pt x="742" y="64"/>
                    <a:pt x="751" y="38"/>
                  </a:cubicBezTo>
                  <a:cubicBezTo>
                    <a:pt x="721" y="32"/>
                    <a:pt x="692" y="28"/>
                    <a:pt x="660" y="24"/>
                  </a:cubicBezTo>
                  <a:cubicBezTo>
                    <a:pt x="613" y="19"/>
                    <a:pt x="569" y="15"/>
                    <a:pt x="522" y="10"/>
                  </a:cubicBezTo>
                  <a:cubicBezTo>
                    <a:pt x="461" y="5"/>
                    <a:pt x="405" y="0"/>
                    <a:pt x="344" y="3"/>
                  </a:cubicBezTo>
                  <a:cubicBezTo>
                    <a:pt x="343" y="3"/>
                    <a:pt x="342" y="4"/>
                    <a:pt x="341" y="4"/>
                  </a:cubicBezTo>
                  <a:cubicBezTo>
                    <a:pt x="334" y="4"/>
                    <a:pt x="327" y="5"/>
                    <a:pt x="319" y="5"/>
                  </a:cubicBezTo>
                  <a:cubicBezTo>
                    <a:pt x="312" y="6"/>
                    <a:pt x="304" y="7"/>
                    <a:pt x="297" y="8"/>
                  </a:cubicBezTo>
                  <a:cubicBezTo>
                    <a:pt x="288" y="10"/>
                    <a:pt x="279" y="11"/>
                    <a:pt x="271" y="13"/>
                  </a:cubicBezTo>
                  <a:cubicBezTo>
                    <a:pt x="269" y="14"/>
                    <a:pt x="267" y="15"/>
                    <a:pt x="265" y="15"/>
                  </a:cubicBezTo>
                  <a:cubicBezTo>
                    <a:pt x="255" y="17"/>
                    <a:pt x="247" y="19"/>
                    <a:pt x="239" y="22"/>
                  </a:cubicBezTo>
                  <a:cubicBezTo>
                    <a:pt x="231" y="26"/>
                    <a:pt x="223" y="26"/>
                    <a:pt x="216" y="30"/>
                  </a:cubicBezTo>
                  <a:cubicBezTo>
                    <a:pt x="209" y="33"/>
                    <a:pt x="203" y="36"/>
                    <a:pt x="196" y="38"/>
                  </a:cubicBezTo>
                  <a:cubicBezTo>
                    <a:pt x="182" y="44"/>
                    <a:pt x="169" y="52"/>
                    <a:pt x="155" y="60"/>
                  </a:cubicBezTo>
                  <a:cubicBezTo>
                    <a:pt x="139" y="70"/>
                    <a:pt x="126" y="80"/>
                    <a:pt x="111" y="91"/>
                  </a:cubicBezTo>
                  <a:cubicBezTo>
                    <a:pt x="90" y="109"/>
                    <a:pt x="72" y="127"/>
                    <a:pt x="55" y="149"/>
                  </a:cubicBezTo>
                  <a:cubicBezTo>
                    <a:pt x="49" y="156"/>
                    <a:pt x="44" y="163"/>
                    <a:pt x="39" y="170"/>
                  </a:cubicBezTo>
                  <a:cubicBezTo>
                    <a:pt x="38" y="171"/>
                    <a:pt x="38" y="173"/>
                    <a:pt x="37" y="174"/>
                  </a:cubicBezTo>
                  <a:cubicBezTo>
                    <a:pt x="22" y="195"/>
                    <a:pt x="11" y="218"/>
                    <a:pt x="0" y="241"/>
                  </a:cubicBezTo>
                  <a:cubicBezTo>
                    <a:pt x="41" y="210"/>
                    <a:pt x="87" y="186"/>
                    <a:pt x="136" y="168"/>
                  </a:cubicBezTo>
                  <a:cubicBezTo>
                    <a:pt x="141" y="166"/>
                    <a:pt x="146" y="164"/>
                    <a:pt x="150" y="163"/>
                  </a:cubicBezTo>
                  <a:cubicBezTo>
                    <a:pt x="183" y="153"/>
                    <a:pt x="214" y="147"/>
                    <a:pt x="248" y="143"/>
                  </a:cubicBezTo>
                  <a:cubicBezTo>
                    <a:pt x="266" y="141"/>
                    <a:pt x="283" y="140"/>
                    <a:pt x="301" y="140"/>
                  </a:cubicBezTo>
                  <a:cubicBezTo>
                    <a:pt x="331" y="140"/>
                    <a:pt x="359" y="144"/>
                    <a:pt x="391" y="149"/>
                  </a:cubicBezTo>
                  <a:cubicBezTo>
                    <a:pt x="394" y="150"/>
                    <a:pt x="396" y="149"/>
                    <a:pt x="398" y="149"/>
                  </a:cubicBezTo>
                  <a:cubicBezTo>
                    <a:pt x="429" y="153"/>
                    <a:pt x="457" y="154"/>
                    <a:pt x="488" y="150"/>
                  </a:cubicBezTo>
                  <a:cubicBezTo>
                    <a:pt x="489" y="150"/>
                    <a:pt x="491" y="151"/>
                    <a:pt x="492" y="151"/>
                  </a:cubicBezTo>
                  <a:cubicBezTo>
                    <a:pt x="503" y="150"/>
                    <a:pt x="512" y="148"/>
                    <a:pt x="523" y="146"/>
                  </a:cubicBezTo>
                  <a:cubicBezTo>
                    <a:pt x="530" y="145"/>
                    <a:pt x="537" y="144"/>
                    <a:pt x="544" y="143"/>
                  </a:cubicBezTo>
                  <a:cubicBezTo>
                    <a:pt x="545" y="142"/>
                    <a:pt x="546" y="142"/>
                    <a:pt x="547" y="141"/>
                  </a:cubicBezTo>
                  <a:cubicBezTo>
                    <a:pt x="575" y="135"/>
                    <a:pt x="600" y="128"/>
                    <a:pt x="625" y="118"/>
                  </a:cubicBezTo>
                  <a:cubicBezTo>
                    <a:pt x="543" y="156"/>
                    <a:pt x="449" y="172"/>
                    <a:pt x="358" y="161"/>
                  </a:cubicBezTo>
                  <a:cubicBezTo>
                    <a:pt x="338" y="161"/>
                    <a:pt x="317" y="159"/>
                    <a:pt x="296" y="161"/>
                  </a:cubicBezTo>
                  <a:cubicBezTo>
                    <a:pt x="295" y="161"/>
                    <a:pt x="293" y="161"/>
                    <a:pt x="292" y="161"/>
                  </a:cubicBezTo>
                  <a:cubicBezTo>
                    <a:pt x="265" y="163"/>
                    <a:pt x="240" y="167"/>
                    <a:pt x="214" y="173"/>
                  </a:cubicBezTo>
                  <a:cubicBezTo>
                    <a:pt x="176" y="183"/>
                    <a:pt x="142" y="197"/>
                    <a:pt x="108" y="214"/>
                  </a:cubicBezTo>
                  <a:cubicBezTo>
                    <a:pt x="106" y="215"/>
                    <a:pt x="104" y="217"/>
                    <a:pt x="102" y="218"/>
                  </a:cubicBezTo>
                  <a:cubicBezTo>
                    <a:pt x="68" y="235"/>
                    <a:pt x="40" y="256"/>
                    <a:pt x="11" y="279"/>
                  </a:cubicBezTo>
                  <a:cubicBezTo>
                    <a:pt x="20" y="282"/>
                    <a:pt x="27" y="281"/>
                    <a:pt x="36" y="283"/>
                  </a:cubicBezTo>
                  <a:cubicBezTo>
                    <a:pt x="44" y="284"/>
                    <a:pt x="52" y="285"/>
                    <a:pt x="60" y="286"/>
                  </a:cubicBezTo>
                  <a:cubicBezTo>
                    <a:pt x="66" y="286"/>
                    <a:pt x="72" y="287"/>
                    <a:pt x="78" y="288"/>
                  </a:cubicBezTo>
                  <a:cubicBezTo>
                    <a:pt x="132" y="294"/>
                    <a:pt x="181" y="298"/>
                    <a:pt x="235" y="302"/>
                  </a:cubicBezTo>
                  <a:cubicBezTo>
                    <a:pt x="280" y="304"/>
                    <a:pt x="322" y="307"/>
                    <a:pt x="368" y="306"/>
                  </a:cubicBezTo>
                  <a:cubicBezTo>
                    <a:pt x="369" y="306"/>
                    <a:pt x="371" y="305"/>
                    <a:pt x="373" y="305"/>
                  </a:cubicBezTo>
                  <a:cubicBezTo>
                    <a:pt x="415" y="304"/>
                    <a:pt x="454" y="298"/>
                    <a:pt x="494" y="287"/>
                  </a:cubicBezTo>
                  <a:cubicBezTo>
                    <a:pt x="538" y="274"/>
                    <a:pt x="576" y="254"/>
                    <a:pt x="614" y="227"/>
                  </a:cubicBezTo>
                  <a:cubicBezTo>
                    <a:pt x="615" y="226"/>
                    <a:pt x="616" y="225"/>
                    <a:pt x="617" y="224"/>
                  </a:cubicBezTo>
                  <a:cubicBezTo>
                    <a:pt x="639" y="208"/>
                    <a:pt x="658" y="189"/>
                    <a:pt x="676" y="169"/>
                  </a:cubicBezTo>
                  <a:close/>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47" name="Freeform 66">
              <a:extLst>
                <a:ext uri="{FF2B5EF4-FFF2-40B4-BE49-F238E27FC236}">
                  <a16:creationId xmlns:a16="http://schemas.microsoft.com/office/drawing/2014/main" id="{E8AB4637-460C-496D-A1CC-A13BABD7D19D}"/>
                </a:ext>
              </a:extLst>
            </p:cNvPr>
            <p:cNvSpPr>
              <a:spLocks/>
            </p:cNvSpPr>
            <p:nvPr/>
          </p:nvSpPr>
          <p:spPr bwMode="auto">
            <a:xfrm>
              <a:off x="7811324" y="1683540"/>
              <a:ext cx="127280" cy="403657"/>
            </a:xfrm>
            <a:custGeom>
              <a:avLst/>
              <a:gdLst>
                <a:gd name="T0" fmla="*/ 166 w 166"/>
                <a:gd name="T1" fmla="*/ 0 h 519"/>
                <a:gd name="T2" fmla="*/ 125 w 166"/>
                <a:gd name="T3" fmla="*/ 226 h 519"/>
                <a:gd name="T4" fmla="*/ 124 w 166"/>
                <a:gd name="T5" fmla="*/ 279 h 519"/>
                <a:gd name="T6" fmla="*/ 124 w 166"/>
                <a:gd name="T7" fmla="*/ 282 h 519"/>
                <a:gd name="T8" fmla="*/ 112 w 166"/>
                <a:gd name="T9" fmla="*/ 349 h 519"/>
                <a:gd name="T10" fmla="*/ 77 w 166"/>
                <a:gd name="T11" fmla="*/ 438 h 519"/>
                <a:gd name="T12" fmla="*/ 73 w 166"/>
                <a:gd name="T13" fmla="*/ 443 h 519"/>
                <a:gd name="T14" fmla="*/ 20 w 166"/>
                <a:gd name="T15" fmla="*/ 519 h 519"/>
                <a:gd name="T16" fmla="*/ 17 w 166"/>
                <a:gd name="T17" fmla="*/ 498 h 519"/>
                <a:gd name="T18" fmla="*/ 15 w 166"/>
                <a:gd name="T19" fmla="*/ 478 h 519"/>
                <a:gd name="T20" fmla="*/ 13 w 166"/>
                <a:gd name="T21" fmla="*/ 462 h 519"/>
                <a:gd name="T22" fmla="*/ 3 w 166"/>
                <a:gd name="T23" fmla="*/ 329 h 519"/>
                <a:gd name="T24" fmla="*/ 2 w 166"/>
                <a:gd name="T25" fmla="*/ 216 h 519"/>
                <a:gd name="T26" fmla="*/ 3 w 166"/>
                <a:gd name="T27" fmla="*/ 211 h 519"/>
                <a:gd name="T28" fmla="*/ 20 w 166"/>
                <a:gd name="T29" fmla="*/ 10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519">
                  <a:moveTo>
                    <a:pt x="166" y="0"/>
                  </a:moveTo>
                  <a:cubicBezTo>
                    <a:pt x="132" y="69"/>
                    <a:pt x="117" y="149"/>
                    <a:pt x="125" y="226"/>
                  </a:cubicBezTo>
                  <a:cubicBezTo>
                    <a:pt x="125" y="244"/>
                    <a:pt x="126" y="261"/>
                    <a:pt x="124" y="279"/>
                  </a:cubicBezTo>
                  <a:cubicBezTo>
                    <a:pt x="124" y="280"/>
                    <a:pt x="124" y="281"/>
                    <a:pt x="124" y="282"/>
                  </a:cubicBezTo>
                  <a:cubicBezTo>
                    <a:pt x="122" y="306"/>
                    <a:pt x="118" y="326"/>
                    <a:pt x="112" y="349"/>
                  </a:cubicBezTo>
                  <a:cubicBezTo>
                    <a:pt x="104" y="381"/>
                    <a:pt x="92" y="409"/>
                    <a:pt x="77" y="438"/>
                  </a:cubicBezTo>
                  <a:cubicBezTo>
                    <a:pt x="76" y="440"/>
                    <a:pt x="74" y="442"/>
                    <a:pt x="73" y="443"/>
                  </a:cubicBezTo>
                  <a:cubicBezTo>
                    <a:pt x="58" y="471"/>
                    <a:pt x="40" y="496"/>
                    <a:pt x="20" y="519"/>
                  </a:cubicBezTo>
                  <a:cubicBezTo>
                    <a:pt x="17" y="512"/>
                    <a:pt x="18" y="506"/>
                    <a:pt x="17" y="498"/>
                  </a:cubicBezTo>
                  <a:cubicBezTo>
                    <a:pt x="16" y="492"/>
                    <a:pt x="15" y="485"/>
                    <a:pt x="15" y="478"/>
                  </a:cubicBezTo>
                  <a:cubicBezTo>
                    <a:pt x="14" y="473"/>
                    <a:pt x="14" y="468"/>
                    <a:pt x="13" y="462"/>
                  </a:cubicBezTo>
                  <a:cubicBezTo>
                    <a:pt x="9" y="417"/>
                    <a:pt x="6" y="374"/>
                    <a:pt x="3" y="329"/>
                  </a:cubicBezTo>
                  <a:cubicBezTo>
                    <a:pt x="2" y="290"/>
                    <a:pt x="0" y="254"/>
                    <a:pt x="2" y="216"/>
                  </a:cubicBezTo>
                  <a:cubicBezTo>
                    <a:pt x="2" y="214"/>
                    <a:pt x="3" y="213"/>
                    <a:pt x="3" y="211"/>
                  </a:cubicBezTo>
                  <a:cubicBezTo>
                    <a:pt x="4" y="176"/>
                    <a:pt x="10" y="143"/>
                    <a:pt x="20" y="109"/>
                  </a:cubicBezTo>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48" name="Freeform 67">
              <a:extLst>
                <a:ext uri="{FF2B5EF4-FFF2-40B4-BE49-F238E27FC236}">
                  <a16:creationId xmlns:a16="http://schemas.microsoft.com/office/drawing/2014/main" id="{F4D037C4-9D30-4D32-91C2-E4B1FDC349E8}"/>
                </a:ext>
              </a:extLst>
            </p:cNvPr>
            <p:cNvSpPr>
              <a:spLocks/>
            </p:cNvSpPr>
            <p:nvPr/>
          </p:nvSpPr>
          <p:spPr bwMode="auto">
            <a:xfrm>
              <a:off x="7851394" y="1753012"/>
              <a:ext cx="161455" cy="341371"/>
            </a:xfrm>
            <a:custGeom>
              <a:avLst/>
              <a:gdLst>
                <a:gd name="T0" fmla="*/ 204 w 211"/>
                <a:gd name="T1" fmla="*/ 0 h 440"/>
                <a:gd name="T2" fmla="*/ 207 w 211"/>
                <a:gd name="T3" fmla="*/ 151 h 440"/>
                <a:gd name="T4" fmla="*/ 206 w 211"/>
                <a:gd name="T5" fmla="*/ 154 h 440"/>
                <a:gd name="T6" fmla="*/ 205 w 211"/>
                <a:gd name="T7" fmla="*/ 173 h 440"/>
                <a:gd name="T8" fmla="*/ 202 w 211"/>
                <a:gd name="T9" fmla="*/ 192 h 440"/>
                <a:gd name="T10" fmla="*/ 198 w 211"/>
                <a:gd name="T11" fmla="*/ 213 h 440"/>
                <a:gd name="T12" fmla="*/ 195 w 211"/>
                <a:gd name="T13" fmla="*/ 219 h 440"/>
                <a:gd name="T14" fmla="*/ 189 w 211"/>
                <a:gd name="T15" fmla="*/ 241 h 440"/>
                <a:gd name="T16" fmla="*/ 182 w 211"/>
                <a:gd name="T17" fmla="*/ 260 h 440"/>
                <a:gd name="T18" fmla="*/ 175 w 211"/>
                <a:gd name="T19" fmla="*/ 276 h 440"/>
                <a:gd name="T20" fmla="*/ 156 w 211"/>
                <a:gd name="T21" fmla="*/ 311 h 440"/>
                <a:gd name="T22" fmla="*/ 129 w 211"/>
                <a:gd name="T23" fmla="*/ 348 h 440"/>
                <a:gd name="T24" fmla="*/ 79 w 211"/>
                <a:gd name="T25" fmla="*/ 395 h 440"/>
                <a:gd name="T26" fmla="*/ 60 w 211"/>
                <a:gd name="T27" fmla="*/ 408 h 440"/>
                <a:gd name="T28" fmla="*/ 57 w 211"/>
                <a:gd name="T29" fmla="*/ 410 h 440"/>
                <a:gd name="T30" fmla="*/ 0 w 211"/>
                <a:gd name="T31" fmla="*/ 440 h 440"/>
                <a:gd name="T32" fmla="*/ 64 w 211"/>
                <a:gd name="T33" fmla="*/ 326 h 440"/>
                <a:gd name="T34" fmla="*/ 68 w 211"/>
                <a:gd name="T35" fmla="*/ 314 h 440"/>
                <a:gd name="T36" fmla="*/ 87 w 211"/>
                <a:gd name="T37" fmla="*/ 231 h 440"/>
                <a:gd name="T38" fmla="*/ 90 w 211"/>
                <a:gd name="T39" fmla="*/ 186 h 440"/>
                <a:gd name="T40" fmla="*/ 84 w 211"/>
                <a:gd name="T41" fmla="*/ 109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1" h="440">
                  <a:moveTo>
                    <a:pt x="204" y="0"/>
                  </a:moveTo>
                  <a:cubicBezTo>
                    <a:pt x="207" y="52"/>
                    <a:pt x="211" y="99"/>
                    <a:pt x="207" y="151"/>
                  </a:cubicBezTo>
                  <a:cubicBezTo>
                    <a:pt x="207" y="152"/>
                    <a:pt x="207" y="153"/>
                    <a:pt x="206" y="154"/>
                  </a:cubicBezTo>
                  <a:cubicBezTo>
                    <a:pt x="206" y="160"/>
                    <a:pt x="206" y="166"/>
                    <a:pt x="205" y="173"/>
                  </a:cubicBezTo>
                  <a:cubicBezTo>
                    <a:pt x="204" y="179"/>
                    <a:pt x="203" y="185"/>
                    <a:pt x="202" y="192"/>
                  </a:cubicBezTo>
                  <a:cubicBezTo>
                    <a:pt x="200" y="199"/>
                    <a:pt x="200" y="206"/>
                    <a:pt x="198" y="213"/>
                  </a:cubicBezTo>
                  <a:cubicBezTo>
                    <a:pt x="197" y="215"/>
                    <a:pt x="196" y="217"/>
                    <a:pt x="195" y="219"/>
                  </a:cubicBezTo>
                  <a:cubicBezTo>
                    <a:pt x="194" y="227"/>
                    <a:pt x="192" y="234"/>
                    <a:pt x="189" y="241"/>
                  </a:cubicBezTo>
                  <a:cubicBezTo>
                    <a:pt x="186" y="247"/>
                    <a:pt x="185" y="254"/>
                    <a:pt x="182" y="260"/>
                  </a:cubicBezTo>
                  <a:cubicBezTo>
                    <a:pt x="179" y="265"/>
                    <a:pt x="177" y="271"/>
                    <a:pt x="175" y="276"/>
                  </a:cubicBezTo>
                  <a:cubicBezTo>
                    <a:pt x="170" y="289"/>
                    <a:pt x="163" y="299"/>
                    <a:pt x="156" y="311"/>
                  </a:cubicBezTo>
                  <a:cubicBezTo>
                    <a:pt x="147" y="325"/>
                    <a:pt x="138" y="336"/>
                    <a:pt x="129" y="348"/>
                  </a:cubicBezTo>
                  <a:cubicBezTo>
                    <a:pt x="113" y="366"/>
                    <a:pt x="98" y="381"/>
                    <a:pt x="79" y="395"/>
                  </a:cubicBezTo>
                  <a:cubicBezTo>
                    <a:pt x="73" y="400"/>
                    <a:pt x="67" y="404"/>
                    <a:pt x="60" y="408"/>
                  </a:cubicBezTo>
                  <a:cubicBezTo>
                    <a:pt x="59" y="409"/>
                    <a:pt x="58" y="409"/>
                    <a:pt x="57" y="410"/>
                  </a:cubicBezTo>
                  <a:cubicBezTo>
                    <a:pt x="39" y="423"/>
                    <a:pt x="20" y="432"/>
                    <a:pt x="0" y="440"/>
                  </a:cubicBezTo>
                  <a:cubicBezTo>
                    <a:pt x="27" y="406"/>
                    <a:pt x="48" y="367"/>
                    <a:pt x="64" y="326"/>
                  </a:cubicBezTo>
                  <a:cubicBezTo>
                    <a:pt x="65" y="322"/>
                    <a:pt x="67" y="318"/>
                    <a:pt x="68" y="314"/>
                  </a:cubicBezTo>
                  <a:cubicBezTo>
                    <a:pt x="77" y="287"/>
                    <a:pt x="83" y="260"/>
                    <a:pt x="87" y="231"/>
                  </a:cubicBezTo>
                  <a:cubicBezTo>
                    <a:pt x="89" y="216"/>
                    <a:pt x="90" y="202"/>
                    <a:pt x="90" y="186"/>
                  </a:cubicBezTo>
                  <a:cubicBezTo>
                    <a:pt x="90" y="160"/>
                    <a:pt x="88" y="136"/>
                    <a:pt x="84" y="109"/>
                  </a:cubicBezTo>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49" name="Freeform 68">
              <a:extLst>
                <a:ext uri="{FF2B5EF4-FFF2-40B4-BE49-F238E27FC236}">
                  <a16:creationId xmlns:a16="http://schemas.microsoft.com/office/drawing/2014/main" id="{8E4DDC1F-5DB6-4314-9D6D-5088111D3A5F}"/>
                </a:ext>
              </a:extLst>
            </p:cNvPr>
            <p:cNvSpPr>
              <a:spLocks noEditPoints="1"/>
            </p:cNvSpPr>
            <p:nvPr/>
          </p:nvSpPr>
          <p:spPr bwMode="auto">
            <a:xfrm>
              <a:off x="4631698" y="2428566"/>
              <a:ext cx="2896783" cy="4429434"/>
            </a:xfrm>
            <a:custGeom>
              <a:avLst/>
              <a:gdLst>
                <a:gd name="T0" fmla="*/ 2245 w 3788"/>
                <a:gd name="T1" fmla="*/ 2644 h 5698"/>
                <a:gd name="T2" fmla="*/ 2245 w 3788"/>
                <a:gd name="T3" fmla="*/ 2644 h 5698"/>
                <a:gd name="T4" fmla="*/ 2245 w 3788"/>
                <a:gd name="T5" fmla="*/ 2644 h 5698"/>
                <a:gd name="T6" fmla="*/ 2245 w 3788"/>
                <a:gd name="T7" fmla="*/ 2644 h 5698"/>
                <a:gd name="T8" fmla="*/ 3788 w 3788"/>
                <a:gd name="T9" fmla="*/ 0 h 5698"/>
                <a:gd name="T10" fmla="*/ 3703 w 3788"/>
                <a:gd name="T11" fmla="*/ 54 h 5698"/>
                <a:gd name="T12" fmla="*/ 3619 w 3788"/>
                <a:gd name="T13" fmla="*/ 111 h 5698"/>
                <a:gd name="T14" fmla="*/ 3453 w 3788"/>
                <a:gd name="T15" fmla="*/ 229 h 5698"/>
                <a:gd name="T16" fmla="*/ 3133 w 3788"/>
                <a:gd name="T17" fmla="*/ 479 h 5698"/>
                <a:gd name="T18" fmla="*/ 2532 w 3788"/>
                <a:gd name="T19" fmla="*/ 1042 h 5698"/>
                <a:gd name="T20" fmla="*/ 2258 w 3788"/>
                <a:gd name="T21" fmla="*/ 1356 h 5698"/>
                <a:gd name="T22" fmla="*/ 2007 w 3788"/>
                <a:gd name="T23" fmla="*/ 1698 h 5698"/>
                <a:gd name="T24" fmla="*/ 1915 w 3788"/>
                <a:gd name="T25" fmla="*/ 1840 h 5698"/>
                <a:gd name="T26" fmla="*/ 1806 w 3788"/>
                <a:gd name="T27" fmla="*/ 1674 h 5698"/>
                <a:gd name="T28" fmla="*/ 1550 w 3788"/>
                <a:gd name="T29" fmla="*/ 1338 h 5698"/>
                <a:gd name="T30" fmla="*/ 1271 w 3788"/>
                <a:gd name="T31" fmla="*/ 1028 h 5698"/>
                <a:gd name="T32" fmla="*/ 663 w 3788"/>
                <a:gd name="T33" fmla="*/ 476 h 5698"/>
                <a:gd name="T34" fmla="*/ 338 w 3788"/>
                <a:gd name="T35" fmla="*/ 230 h 5698"/>
                <a:gd name="T36" fmla="*/ 171 w 3788"/>
                <a:gd name="T37" fmla="*/ 115 h 5698"/>
                <a:gd name="T38" fmla="*/ 86 w 3788"/>
                <a:gd name="T39" fmla="*/ 60 h 5698"/>
                <a:gd name="T40" fmla="*/ 0 w 3788"/>
                <a:gd name="T41" fmla="*/ 7 h 5698"/>
                <a:gd name="T42" fmla="*/ 74 w 3788"/>
                <a:gd name="T43" fmla="*/ 76 h 5698"/>
                <a:gd name="T44" fmla="*/ 146 w 3788"/>
                <a:gd name="T45" fmla="*/ 146 h 5698"/>
                <a:gd name="T46" fmla="*/ 286 w 3788"/>
                <a:gd name="T47" fmla="*/ 290 h 5698"/>
                <a:gd name="T48" fmla="*/ 552 w 3788"/>
                <a:gd name="T49" fmla="*/ 589 h 5698"/>
                <a:gd name="T50" fmla="*/ 1024 w 3788"/>
                <a:gd name="T51" fmla="*/ 1226 h 5698"/>
                <a:gd name="T52" fmla="*/ 1391 w 3788"/>
                <a:gd name="T53" fmla="*/ 1907 h 5698"/>
                <a:gd name="T54" fmla="*/ 1607 w 3788"/>
                <a:gd name="T55" fmla="*/ 2849 h 5698"/>
                <a:gd name="T56" fmla="*/ 1917 w 3788"/>
                <a:gd name="T57" fmla="*/ 5698 h 5698"/>
                <a:gd name="T58" fmla="*/ 1934 w 3788"/>
                <a:gd name="T59" fmla="*/ 5698 h 5698"/>
                <a:gd name="T60" fmla="*/ 2239 w 3788"/>
                <a:gd name="T61" fmla="*/ 2883 h 5698"/>
                <a:gd name="T62" fmla="*/ 2444 w 3788"/>
                <a:gd name="T63" fmla="*/ 1932 h 5698"/>
                <a:gd name="T64" fmla="*/ 2795 w 3788"/>
                <a:gd name="T65" fmla="*/ 1243 h 5698"/>
                <a:gd name="T66" fmla="*/ 3250 w 3788"/>
                <a:gd name="T67" fmla="*/ 595 h 5698"/>
                <a:gd name="T68" fmla="*/ 3509 w 3788"/>
                <a:gd name="T69" fmla="*/ 290 h 5698"/>
                <a:gd name="T70" fmla="*/ 3646 w 3788"/>
                <a:gd name="T71" fmla="*/ 142 h 5698"/>
                <a:gd name="T72" fmla="*/ 3716 w 3788"/>
                <a:gd name="T73" fmla="*/ 70 h 5698"/>
                <a:gd name="T74" fmla="*/ 3788 w 3788"/>
                <a:gd name="T75" fmla="*/ 0 h 5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88" h="5698">
                  <a:moveTo>
                    <a:pt x="2245" y="2644"/>
                  </a:moveTo>
                  <a:cubicBezTo>
                    <a:pt x="2245" y="2644"/>
                    <a:pt x="2245" y="2644"/>
                    <a:pt x="2245" y="2644"/>
                  </a:cubicBezTo>
                  <a:cubicBezTo>
                    <a:pt x="2245" y="2644"/>
                    <a:pt x="2245" y="2644"/>
                    <a:pt x="2245" y="2644"/>
                  </a:cubicBezTo>
                  <a:cubicBezTo>
                    <a:pt x="2245" y="2644"/>
                    <a:pt x="2245" y="2644"/>
                    <a:pt x="2245" y="2644"/>
                  </a:cubicBezTo>
                  <a:moveTo>
                    <a:pt x="3788" y="0"/>
                  </a:moveTo>
                  <a:cubicBezTo>
                    <a:pt x="3759" y="18"/>
                    <a:pt x="3731" y="36"/>
                    <a:pt x="3703" y="54"/>
                  </a:cubicBezTo>
                  <a:cubicBezTo>
                    <a:pt x="3675" y="73"/>
                    <a:pt x="3647" y="92"/>
                    <a:pt x="3619" y="111"/>
                  </a:cubicBezTo>
                  <a:cubicBezTo>
                    <a:pt x="3563" y="149"/>
                    <a:pt x="3508" y="189"/>
                    <a:pt x="3453" y="229"/>
                  </a:cubicBezTo>
                  <a:cubicBezTo>
                    <a:pt x="3344" y="309"/>
                    <a:pt x="3237" y="393"/>
                    <a:pt x="3133" y="479"/>
                  </a:cubicBezTo>
                  <a:cubicBezTo>
                    <a:pt x="2923" y="653"/>
                    <a:pt x="2722" y="840"/>
                    <a:pt x="2532" y="1042"/>
                  </a:cubicBezTo>
                  <a:cubicBezTo>
                    <a:pt x="2437" y="1143"/>
                    <a:pt x="2346" y="1247"/>
                    <a:pt x="2258" y="1356"/>
                  </a:cubicBezTo>
                  <a:cubicBezTo>
                    <a:pt x="2170" y="1466"/>
                    <a:pt x="2086" y="1579"/>
                    <a:pt x="2007" y="1698"/>
                  </a:cubicBezTo>
                  <a:cubicBezTo>
                    <a:pt x="1975" y="1744"/>
                    <a:pt x="1945" y="1792"/>
                    <a:pt x="1915" y="1840"/>
                  </a:cubicBezTo>
                  <a:cubicBezTo>
                    <a:pt x="1880" y="1784"/>
                    <a:pt x="1844" y="1728"/>
                    <a:pt x="1806" y="1674"/>
                  </a:cubicBezTo>
                  <a:cubicBezTo>
                    <a:pt x="1725" y="1557"/>
                    <a:pt x="1640" y="1445"/>
                    <a:pt x="1550" y="1338"/>
                  </a:cubicBezTo>
                  <a:cubicBezTo>
                    <a:pt x="1461" y="1230"/>
                    <a:pt x="1368" y="1127"/>
                    <a:pt x="1271" y="1028"/>
                  </a:cubicBezTo>
                  <a:cubicBezTo>
                    <a:pt x="1079" y="829"/>
                    <a:pt x="875" y="646"/>
                    <a:pt x="663" y="476"/>
                  </a:cubicBezTo>
                  <a:cubicBezTo>
                    <a:pt x="557" y="391"/>
                    <a:pt x="449" y="309"/>
                    <a:pt x="338" y="230"/>
                  </a:cubicBezTo>
                  <a:cubicBezTo>
                    <a:pt x="283" y="191"/>
                    <a:pt x="227" y="153"/>
                    <a:pt x="171" y="115"/>
                  </a:cubicBezTo>
                  <a:cubicBezTo>
                    <a:pt x="143" y="97"/>
                    <a:pt x="115" y="78"/>
                    <a:pt x="86" y="60"/>
                  </a:cubicBezTo>
                  <a:cubicBezTo>
                    <a:pt x="58" y="42"/>
                    <a:pt x="29" y="24"/>
                    <a:pt x="0" y="7"/>
                  </a:cubicBezTo>
                  <a:cubicBezTo>
                    <a:pt x="26" y="30"/>
                    <a:pt x="50" y="53"/>
                    <a:pt x="74" y="76"/>
                  </a:cubicBezTo>
                  <a:cubicBezTo>
                    <a:pt x="98" y="99"/>
                    <a:pt x="122" y="123"/>
                    <a:pt x="146" y="146"/>
                  </a:cubicBezTo>
                  <a:cubicBezTo>
                    <a:pt x="194" y="194"/>
                    <a:pt x="240" y="242"/>
                    <a:pt x="286" y="290"/>
                  </a:cubicBezTo>
                  <a:cubicBezTo>
                    <a:pt x="378" y="388"/>
                    <a:pt x="467" y="487"/>
                    <a:pt x="552" y="589"/>
                  </a:cubicBezTo>
                  <a:cubicBezTo>
                    <a:pt x="723" y="793"/>
                    <a:pt x="882" y="1006"/>
                    <a:pt x="1024" y="1226"/>
                  </a:cubicBezTo>
                  <a:cubicBezTo>
                    <a:pt x="1165" y="1446"/>
                    <a:pt x="1291" y="1674"/>
                    <a:pt x="1391" y="1907"/>
                  </a:cubicBezTo>
                  <a:cubicBezTo>
                    <a:pt x="1406" y="1942"/>
                    <a:pt x="1625" y="2368"/>
                    <a:pt x="1607" y="2849"/>
                  </a:cubicBezTo>
                  <a:cubicBezTo>
                    <a:pt x="1565" y="3969"/>
                    <a:pt x="1320" y="5698"/>
                    <a:pt x="1917" y="5698"/>
                  </a:cubicBezTo>
                  <a:cubicBezTo>
                    <a:pt x="1923" y="5698"/>
                    <a:pt x="1928" y="5698"/>
                    <a:pt x="1934" y="5698"/>
                  </a:cubicBezTo>
                  <a:cubicBezTo>
                    <a:pt x="2551" y="5666"/>
                    <a:pt x="2290" y="3985"/>
                    <a:pt x="2239" y="2883"/>
                  </a:cubicBezTo>
                  <a:cubicBezTo>
                    <a:pt x="2217" y="2412"/>
                    <a:pt x="2430" y="1967"/>
                    <a:pt x="2444" y="1932"/>
                  </a:cubicBezTo>
                  <a:cubicBezTo>
                    <a:pt x="2539" y="1697"/>
                    <a:pt x="2658" y="1466"/>
                    <a:pt x="2795" y="1243"/>
                  </a:cubicBezTo>
                  <a:cubicBezTo>
                    <a:pt x="2931" y="1020"/>
                    <a:pt x="3084" y="803"/>
                    <a:pt x="3250" y="595"/>
                  </a:cubicBezTo>
                  <a:cubicBezTo>
                    <a:pt x="3333" y="491"/>
                    <a:pt x="3420" y="390"/>
                    <a:pt x="3509" y="290"/>
                  </a:cubicBezTo>
                  <a:cubicBezTo>
                    <a:pt x="3554" y="240"/>
                    <a:pt x="3599" y="191"/>
                    <a:pt x="3646" y="142"/>
                  </a:cubicBezTo>
                  <a:cubicBezTo>
                    <a:pt x="3669" y="118"/>
                    <a:pt x="3692" y="94"/>
                    <a:pt x="3716" y="70"/>
                  </a:cubicBezTo>
                  <a:cubicBezTo>
                    <a:pt x="3740" y="47"/>
                    <a:pt x="3763" y="23"/>
                    <a:pt x="3788" y="0"/>
                  </a:cubicBezTo>
                </a:path>
              </a:pathLst>
            </a:custGeom>
            <a:grpFill/>
            <a:ln>
              <a:noFill/>
            </a:ln>
            <a:effectLst/>
          </p:spPr>
          <p:style>
            <a:lnRef idx="1">
              <a:schemeClr val="accent6"/>
            </a:lnRef>
            <a:fillRef idx="3">
              <a:schemeClr val="accent6"/>
            </a:fillRef>
            <a:effectRef idx="2">
              <a:schemeClr val="accent6"/>
            </a:effectRef>
            <a:fontRef idx="minor">
              <a:schemeClr val="lt1"/>
            </a:fontRef>
          </p:style>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50" name="Oval 69">
              <a:extLst>
                <a:ext uri="{FF2B5EF4-FFF2-40B4-BE49-F238E27FC236}">
                  <a16:creationId xmlns:a16="http://schemas.microsoft.com/office/drawing/2014/main" id="{0955FAE9-457F-4442-83F0-0D7F94B95A3C}"/>
                </a:ext>
              </a:extLst>
            </p:cNvPr>
            <p:cNvSpPr>
              <a:spLocks noChangeArrowheads="1"/>
            </p:cNvSpPr>
            <p:nvPr/>
          </p:nvSpPr>
          <p:spPr bwMode="auto">
            <a:xfrm>
              <a:off x="5801961" y="2968770"/>
              <a:ext cx="586899" cy="595302"/>
            </a:xfrm>
            <a:prstGeom prst="ellipse">
              <a:avLst/>
            </a:prstGeom>
            <a:grpFill/>
            <a:ln>
              <a:noFill/>
            </a:ln>
            <a:effectLst/>
          </p:spPr>
          <p:style>
            <a:lnRef idx="1">
              <a:schemeClr val="accent6"/>
            </a:lnRef>
            <a:fillRef idx="3">
              <a:schemeClr val="accent6"/>
            </a:fillRef>
            <a:effectRef idx="2">
              <a:schemeClr val="accent6"/>
            </a:effectRef>
            <a:fontRef idx="minor">
              <a:schemeClr val="lt1"/>
            </a:fontRef>
          </p:style>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grpSp>
      <p:grpSp>
        <p:nvGrpSpPr>
          <p:cNvPr id="7" name="组合 6">
            <a:extLst>
              <a:ext uri="{FF2B5EF4-FFF2-40B4-BE49-F238E27FC236}">
                <a16:creationId xmlns:a16="http://schemas.microsoft.com/office/drawing/2014/main" id="{26239428-6DE5-47B8-8FA1-B59F7BD52151}"/>
              </a:ext>
            </a:extLst>
          </p:cNvPr>
          <p:cNvGrpSpPr/>
          <p:nvPr/>
        </p:nvGrpSpPr>
        <p:grpSpPr>
          <a:xfrm>
            <a:off x="1280748" y="1054331"/>
            <a:ext cx="3246177" cy="3816563"/>
            <a:chOff x="821835" y="1555555"/>
            <a:chExt cx="3563608" cy="4189766"/>
          </a:xfrm>
        </p:grpSpPr>
        <p:sp>
          <p:nvSpPr>
            <p:cNvPr id="18" name="Rounded Rectangle 31">
              <a:extLst>
                <a:ext uri="{FF2B5EF4-FFF2-40B4-BE49-F238E27FC236}">
                  <a16:creationId xmlns:a16="http://schemas.microsoft.com/office/drawing/2014/main" id="{594FD5FA-02F5-4A22-A77B-706B9DE532AF}"/>
                </a:ext>
              </a:extLst>
            </p:cNvPr>
            <p:cNvSpPr/>
            <p:nvPr/>
          </p:nvSpPr>
          <p:spPr>
            <a:xfrm>
              <a:off x="821835" y="1688415"/>
              <a:ext cx="721040" cy="721040"/>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733" b="1" dirty="0">
                  <a:solidFill>
                    <a:schemeClr val="bg1"/>
                  </a:solidFill>
                  <a:cs typeface="+mn-ea"/>
                  <a:sym typeface="+mn-lt"/>
                </a:rPr>
                <a:t>01</a:t>
              </a:r>
            </a:p>
          </p:txBody>
        </p:sp>
        <p:sp>
          <p:nvSpPr>
            <p:cNvPr id="19" name="TextBox 32">
              <a:extLst>
                <a:ext uri="{FF2B5EF4-FFF2-40B4-BE49-F238E27FC236}">
                  <a16:creationId xmlns:a16="http://schemas.microsoft.com/office/drawing/2014/main" id="{DD81A2FE-2889-4DA9-BCBF-4D3CA66CC61E}"/>
                </a:ext>
              </a:extLst>
            </p:cNvPr>
            <p:cNvSpPr txBox="1"/>
            <p:nvPr/>
          </p:nvSpPr>
          <p:spPr>
            <a:xfrm>
              <a:off x="1542875" y="1555555"/>
              <a:ext cx="2539004" cy="300516"/>
            </a:xfrm>
            <a:prstGeom prst="rect">
              <a:avLst/>
            </a:prstGeom>
            <a:noFill/>
          </p:spPr>
          <p:txBody>
            <a:bodyPr wrap="square" lIns="192000" tIns="0" rIns="0" bIns="0" rtlCol="0" anchor="ctr" anchorCtr="0">
              <a:noAutofit/>
            </a:bodyPr>
            <a:lstStyle/>
            <a:p>
              <a:pPr>
                <a:lnSpc>
                  <a:spcPct val="150000"/>
                </a:lnSpc>
              </a:pPr>
              <a:r>
                <a:rPr lang="zh-CN" altLang="en-US" sz="1600" b="1" dirty="0">
                  <a:solidFill>
                    <a:schemeClr val="bg1">
                      <a:lumMod val="50000"/>
                    </a:schemeClr>
                  </a:solidFill>
                  <a:latin typeface="微软雅黑" panose="020B0503020204020204" pitchFamily="34" charset="-122"/>
                  <a:ea typeface="微软雅黑" panose="020B0503020204020204" pitchFamily="34" charset="-122"/>
                  <a:cs typeface="+mn-ea"/>
                  <a:sym typeface="+mn-lt"/>
                </a:rPr>
                <a:t>Title text presets</a:t>
              </a:r>
              <a:endParaRPr lang="vi-VN" sz="1600" b="1" dirty="0">
                <a:solidFill>
                  <a:schemeClr val="bg1">
                    <a:lumMod val="50000"/>
                  </a:schemeClr>
                </a:solidFill>
                <a:ea typeface="微软雅黑" panose="020B0503020204020204" pitchFamily="34" charset="-122"/>
                <a:cs typeface="+mn-ea"/>
                <a:sym typeface="+mn-lt"/>
              </a:endParaRPr>
            </a:p>
          </p:txBody>
        </p:sp>
        <p:sp>
          <p:nvSpPr>
            <p:cNvPr id="20" name="TextBox 33">
              <a:extLst>
                <a:ext uri="{FF2B5EF4-FFF2-40B4-BE49-F238E27FC236}">
                  <a16:creationId xmlns:a16="http://schemas.microsoft.com/office/drawing/2014/main" id="{5A9F1A3B-D6D8-403C-A9C5-0FA9768E234E}"/>
                </a:ext>
              </a:extLst>
            </p:cNvPr>
            <p:cNvSpPr txBox="1"/>
            <p:nvPr/>
          </p:nvSpPr>
          <p:spPr>
            <a:xfrm>
              <a:off x="1542875" y="1856072"/>
              <a:ext cx="2842568" cy="791166"/>
            </a:xfrm>
            <a:prstGeom prst="rect">
              <a:avLst/>
            </a:prstGeom>
            <a:noFill/>
          </p:spPr>
          <p:txBody>
            <a:bodyPr wrap="square" lIns="192000" tIns="0" rIns="0" bIns="0" rtlCol="0" anchor="ctr" anchorCtr="0">
              <a:noAutofit/>
            </a:bodyPr>
            <a:lstStyle/>
            <a:p>
              <a:pPr>
                <a:lnSpc>
                  <a:spcPct val="150000"/>
                </a:lnSpc>
              </a:pPr>
              <a:r>
                <a:rPr lang="zh-CN" altLang="en-US" sz="1067" dirty="0">
                  <a:solidFill>
                    <a:schemeClr val="bg1">
                      <a:lumMod val="50000"/>
                    </a:schemeClr>
                  </a:solidFill>
                  <a:latin typeface="微软雅黑" panose="020B0503020204020204" pitchFamily="34" charset="-122"/>
                  <a:ea typeface="微软雅黑" panose="020B0503020204020204" pitchFamily="34" charset="-122"/>
                  <a:cs typeface="+mn-ea"/>
                  <a:sym typeface="+mn-lt"/>
                </a:rPr>
                <a:t>This section is displayed as a text layout</a:t>
              </a:r>
            </a:p>
            <a:p>
              <a:pPr>
                <a:lnSpc>
                  <a:spcPct val="150000"/>
                </a:lnSpc>
              </a:pPr>
              <a:r>
                <a:rPr lang="zh-CN" altLang="en-US" sz="1067" dirty="0">
                  <a:solidFill>
                    <a:schemeClr val="bg1">
                      <a:lumMod val="50000"/>
                    </a:schemeClr>
                  </a:solidFill>
                  <a:latin typeface="微软雅黑" panose="020B0503020204020204" pitchFamily="34" charset="-122"/>
                  <a:ea typeface="微软雅黑" panose="020B0503020204020204" pitchFamily="34" charset="-122"/>
                  <a:cs typeface="+mn-ea"/>
                  <a:sym typeface="+mn-lt"/>
                </a:rPr>
                <a:t>(Theme font is recommended)</a:t>
              </a:r>
              <a:endParaRPr lang="en-US" sz="1067"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1" name="Rounded Rectangle 34">
              <a:extLst>
                <a:ext uri="{FF2B5EF4-FFF2-40B4-BE49-F238E27FC236}">
                  <a16:creationId xmlns:a16="http://schemas.microsoft.com/office/drawing/2014/main" id="{C70F129B-9D72-48C7-99DF-386645AAA73C}"/>
                </a:ext>
              </a:extLst>
            </p:cNvPr>
            <p:cNvSpPr/>
            <p:nvPr/>
          </p:nvSpPr>
          <p:spPr>
            <a:xfrm>
              <a:off x="821835" y="3238559"/>
              <a:ext cx="721040" cy="721040"/>
            </a:xfrm>
            <a:prstGeom prst="ellipse">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733" b="1" dirty="0">
                  <a:solidFill>
                    <a:schemeClr val="bg1"/>
                  </a:solidFill>
                  <a:cs typeface="+mn-ea"/>
                  <a:sym typeface="+mn-lt"/>
                </a:rPr>
                <a:t>03</a:t>
              </a:r>
            </a:p>
          </p:txBody>
        </p:sp>
        <p:sp>
          <p:nvSpPr>
            <p:cNvPr id="22" name="TextBox 35">
              <a:extLst>
                <a:ext uri="{FF2B5EF4-FFF2-40B4-BE49-F238E27FC236}">
                  <a16:creationId xmlns:a16="http://schemas.microsoft.com/office/drawing/2014/main" id="{9734F18F-8E84-4BD0-BFA0-1659D65BA231}"/>
                </a:ext>
              </a:extLst>
            </p:cNvPr>
            <p:cNvSpPr txBox="1"/>
            <p:nvPr/>
          </p:nvSpPr>
          <p:spPr>
            <a:xfrm>
              <a:off x="1542875" y="3166227"/>
              <a:ext cx="2662915" cy="239988"/>
            </a:xfrm>
            <a:prstGeom prst="rect">
              <a:avLst/>
            </a:prstGeom>
            <a:noFill/>
          </p:spPr>
          <p:txBody>
            <a:bodyPr wrap="square" lIns="192000" tIns="0" rIns="0" bIns="0" rtlCol="0" anchor="ctr" anchorCtr="0">
              <a:noAutofit/>
            </a:bodyPr>
            <a:lstStyle/>
            <a:p>
              <a:pPr>
                <a:lnSpc>
                  <a:spcPct val="150000"/>
                </a:lnSpc>
              </a:pPr>
              <a:r>
                <a:rPr lang="zh-CN" altLang="en-US" sz="1600" b="1" dirty="0">
                  <a:solidFill>
                    <a:schemeClr val="bg1">
                      <a:lumMod val="50000"/>
                    </a:schemeClr>
                  </a:solidFill>
                  <a:latin typeface="微软雅黑" panose="020B0503020204020204" pitchFamily="34" charset="-122"/>
                  <a:ea typeface="微软雅黑" panose="020B0503020204020204" pitchFamily="34" charset="-122"/>
                  <a:cs typeface="+mn-ea"/>
                  <a:sym typeface="+mn-lt"/>
                </a:rPr>
                <a:t>Title text presets</a:t>
              </a:r>
              <a:endParaRPr lang="vi-VN" sz="1600" b="1" dirty="0">
                <a:solidFill>
                  <a:schemeClr val="bg1">
                    <a:lumMod val="50000"/>
                  </a:schemeClr>
                </a:solidFill>
                <a:ea typeface="微软雅黑" panose="020B0503020204020204" pitchFamily="34" charset="-122"/>
                <a:cs typeface="+mn-ea"/>
                <a:sym typeface="+mn-lt"/>
              </a:endParaRPr>
            </a:p>
          </p:txBody>
        </p:sp>
        <p:sp>
          <p:nvSpPr>
            <p:cNvPr id="23" name="TextBox 36">
              <a:extLst>
                <a:ext uri="{FF2B5EF4-FFF2-40B4-BE49-F238E27FC236}">
                  <a16:creationId xmlns:a16="http://schemas.microsoft.com/office/drawing/2014/main" id="{B8E8B2D9-EA62-4413-94B9-FC520753269C}"/>
                </a:ext>
              </a:extLst>
            </p:cNvPr>
            <p:cNvSpPr txBox="1"/>
            <p:nvPr/>
          </p:nvSpPr>
          <p:spPr>
            <a:xfrm>
              <a:off x="1542875" y="3406217"/>
              <a:ext cx="2842568" cy="791166"/>
            </a:xfrm>
            <a:prstGeom prst="rect">
              <a:avLst/>
            </a:prstGeom>
            <a:noFill/>
          </p:spPr>
          <p:txBody>
            <a:bodyPr wrap="square" lIns="192000" tIns="0" rIns="0" bIns="0" rtlCol="0" anchor="ctr" anchorCtr="0">
              <a:noAutofit/>
            </a:bodyPr>
            <a:lstStyle/>
            <a:p>
              <a:pPr>
                <a:lnSpc>
                  <a:spcPct val="150000"/>
                </a:lnSpc>
              </a:pPr>
              <a:r>
                <a:rPr lang="zh-CN" altLang="en-US" sz="1067">
                  <a:solidFill>
                    <a:schemeClr val="bg1">
                      <a:lumMod val="50000"/>
                    </a:schemeClr>
                  </a:solidFill>
                  <a:latin typeface="微软雅黑" panose="020B0503020204020204" pitchFamily="34" charset="-122"/>
                  <a:ea typeface="微软雅黑" panose="020B0503020204020204" pitchFamily="34" charset="-122"/>
                  <a:cs typeface="+mn-ea"/>
                  <a:sym typeface="+mn-lt"/>
                </a:rPr>
                <a:t>This section is displayed as a text layout</a:t>
              </a:r>
            </a:p>
            <a:p>
              <a:pPr>
                <a:lnSpc>
                  <a:spcPct val="150000"/>
                </a:lnSpc>
              </a:pPr>
              <a:r>
                <a:rPr lang="zh-CN" altLang="en-US" sz="1067">
                  <a:solidFill>
                    <a:schemeClr val="bg1">
                      <a:lumMod val="50000"/>
                    </a:schemeClr>
                  </a:solidFill>
                  <a:latin typeface="微软雅黑" panose="020B0503020204020204" pitchFamily="34" charset="-122"/>
                  <a:ea typeface="微软雅黑" panose="020B0503020204020204" pitchFamily="34" charset="-122"/>
                  <a:cs typeface="+mn-ea"/>
                  <a:sym typeface="+mn-lt"/>
                </a:rPr>
                <a:t>(Theme font is recommended)</a:t>
              </a:r>
              <a:endParaRPr lang="en-US" sz="1067"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4" name="Rounded Rectangle 37">
              <a:extLst>
                <a:ext uri="{FF2B5EF4-FFF2-40B4-BE49-F238E27FC236}">
                  <a16:creationId xmlns:a16="http://schemas.microsoft.com/office/drawing/2014/main" id="{AFDADED7-E870-4E6E-8D85-A93E01004AAB}"/>
                </a:ext>
              </a:extLst>
            </p:cNvPr>
            <p:cNvSpPr/>
            <p:nvPr/>
          </p:nvSpPr>
          <p:spPr>
            <a:xfrm>
              <a:off x="821835" y="4786498"/>
              <a:ext cx="721040" cy="721040"/>
            </a:xfrm>
            <a:prstGeom prst="ellipse">
              <a:avLst/>
            </a:prstGeom>
            <a:solidFill>
              <a:schemeClr val="accent5"/>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733" b="1" dirty="0">
                  <a:solidFill>
                    <a:schemeClr val="bg1"/>
                  </a:solidFill>
                  <a:cs typeface="+mn-ea"/>
                  <a:sym typeface="+mn-lt"/>
                </a:rPr>
                <a:t>05</a:t>
              </a:r>
            </a:p>
          </p:txBody>
        </p:sp>
        <p:sp>
          <p:nvSpPr>
            <p:cNvPr id="25" name="TextBox 38">
              <a:extLst>
                <a:ext uri="{FF2B5EF4-FFF2-40B4-BE49-F238E27FC236}">
                  <a16:creationId xmlns:a16="http://schemas.microsoft.com/office/drawing/2014/main" id="{0F75E5FD-248F-4178-B2C6-58A901B05BEE}"/>
                </a:ext>
              </a:extLst>
            </p:cNvPr>
            <p:cNvSpPr txBox="1"/>
            <p:nvPr/>
          </p:nvSpPr>
          <p:spPr>
            <a:xfrm>
              <a:off x="1542875" y="4548714"/>
              <a:ext cx="2840572" cy="405441"/>
            </a:xfrm>
            <a:prstGeom prst="rect">
              <a:avLst/>
            </a:prstGeom>
            <a:noFill/>
          </p:spPr>
          <p:txBody>
            <a:bodyPr wrap="square" lIns="192000" tIns="0" rIns="0" bIns="0" rtlCol="0" anchor="ctr" anchorCtr="0">
              <a:noAutofit/>
            </a:bodyPr>
            <a:lstStyle/>
            <a:p>
              <a:pPr>
                <a:lnSpc>
                  <a:spcPct val="150000"/>
                </a:lnSpc>
              </a:pPr>
              <a:r>
                <a:rPr lang="zh-CN" altLang="en-US" sz="1600" b="1" dirty="0">
                  <a:solidFill>
                    <a:schemeClr val="bg1">
                      <a:lumMod val="50000"/>
                    </a:schemeClr>
                  </a:solidFill>
                  <a:latin typeface="微软雅黑" panose="020B0503020204020204" pitchFamily="34" charset="-122"/>
                  <a:ea typeface="微软雅黑" panose="020B0503020204020204" pitchFamily="34" charset="-122"/>
                  <a:cs typeface="+mn-ea"/>
                  <a:sym typeface="+mn-lt"/>
                </a:rPr>
                <a:t>Title text presets</a:t>
              </a:r>
              <a:endParaRPr lang="vi-VN" sz="1600" b="1" dirty="0">
                <a:solidFill>
                  <a:schemeClr val="bg1">
                    <a:lumMod val="50000"/>
                  </a:schemeClr>
                </a:solidFill>
                <a:ea typeface="微软雅黑" panose="020B0503020204020204" pitchFamily="34" charset="-122"/>
                <a:cs typeface="+mn-ea"/>
                <a:sym typeface="+mn-lt"/>
              </a:endParaRPr>
            </a:p>
          </p:txBody>
        </p:sp>
        <p:sp>
          <p:nvSpPr>
            <p:cNvPr id="26" name="TextBox 39">
              <a:extLst>
                <a:ext uri="{FF2B5EF4-FFF2-40B4-BE49-F238E27FC236}">
                  <a16:creationId xmlns:a16="http://schemas.microsoft.com/office/drawing/2014/main" id="{4159F2E9-D8AA-46CF-B7C3-4906CED908D9}"/>
                </a:ext>
              </a:extLst>
            </p:cNvPr>
            <p:cNvSpPr txBox="1"/>
            <p:nvPr/>
          </p:nvSpPr>
          <p:spPr>
            <a:xfrm>
              <a:off x="1542875" y="4954155"/>
              <a:ext cx="2842568" cy="791166"/>
            </a:xfrm>
            <a:prstGeom prst="rect">
              <a:avLst/>
            </a:prstGeom>
            <a:noFill/>
          </p:spPr>
          <p:txBody>
            <a:bodyPr wrap="square" lIns="192000" tIns="0" rIns="0" bIns="0" rtlCol="0" anchor="ctr" anchorCtr="0">
              <a:noAutofit/>
            </a:bodyPr>
            <a:lstStyle/>
            <a:p>
              <a:pPr>
                <a:lnSpc>
                  <a:spcPct val="150000"/>
                </a:lnSpc>
              </a:pPr>
              <a:r>
                <a:rPr lang="zh-CN" altLang="en-US" sz="1067" dirty="0">
                  <a:solidFill>
                    <a:schemeClr val="bg1">
                      <a:lumMod val="50000"/>
                    </a:schemeClr>
                  </a:solidFill>
                  <a:latin typeface="微软雅黑" panose="020B0503020204020204" pitchFamily="34" charset="-122"/>
                  <a:ea typeface="微软雅黑" panose="020B0503020204020204" pitchFamily="34" charset="-122"/>
                  <a:cs typeface="+mn-ea"/>
                  <a:sym typeface="+mn-lt"/>
                </a:rPr>
                <a:t>This section is displayed as a text layout</a:t>
              </a:r>
            </a:p>
            <a:p>
              <a:pPr>
                <a:lnSpc>
                  <a:spcPct val="150000"/>
                </a:lnSpc>
              </a:pPr>
              <a:r>
                <a:rPr lang="zh-CN" altLang="en-US" sz="1067" dirty="0">
                  <a:solidFill>
                    <a:schemeClr val="bg1">
                      <a:lumMod val="50000"/>
                    </a:schemeClr>
                  </a:solidFill>
                  <a:latin typeface="微软雅黑" panose="020B0503020204020204" pitchFamily="34" charset="-122"/>
                  <a:ea typeface="微软雅黑" panose="020B0503020204020204" pitchFamily="34" charset="-122"/>
                  <a:cs typeface="+mn-ea"/>
                  <a:sym typeface="+mn-lt"/>
                </a:rPr>
                <a:t>(Theme font is recommended)</a:t>
              </a:r>
              <a:endParaRPr lang="en-US" sz="1067"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8" name="组合 7">
            <a:extLst>
              <a:ext uri="{FF2B5EF4-FFF2-40B4-BE49-F238E27FC236}">
                <a16:creationId xmlns:a16="http://schemas.microsoft.com/office/drawing/2014/main" id="{0B14E0E9-5932-4985-957F-34A4A042E5D3}"/>
              </a:ext>
            </a:extLst>
          </p:cNvPr>
          <p:cNvGrpSpPr/>
          <p:nvPr/>
        </p:nvGrpSpPr>
        <p:grpSpPr>
          <a:xfrm>
            <a:off x="7804125" y="1165083"/>
            <a:ext cx="3107129" cy="3705811"/>
            <a:chOff x="7983106" y="1677137"/>
            <a:chExt cx="3410963" cy="4068184"/>
          </a:xfrm>
        </p:grpSpPr>
        <p:sp>
          <p:nvSpPr>
            <p:cNvPr id="9" name="Rounded Rectangle 40">
              <a:extLst>
                <a:ext uri="{FF2B5EF4-FFF2-40B4-BE49-F238E27FC236}">
                  <a16:creationId xmlns:a16="http://schemas.microsoft.com/office/drawing/2014/main" id="{EA431CB8-D51C-4BD1-83D3-A7B614CCACD9}"/>
                </a:ext>
              </a:extLst>
            </p:cNvPr>
            <p:cNvSpPr/>
            <p:nvPr/>
          </p:nvSpPr>
          <p:spPr>
            <a:xfrm flipH="1">
              <a:off x="10673029" y="1688415"/>
              <a:ext cx="721040" cy="721040"/>
            </a:xfrm>
            <a:prstGeom prst="ellipse">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733" b="1">
                  <a:solidFill>
                    <a:schemeClr val="bg1"/>
                  </a:solidFill>
                  <a:cs typeface="+mn-ea"/>
                  <a:sym typeface="+mn-lt"/>
                </a:rPr>
                <a:t>02</a:t>
              </a:r>
            </a:p>
          </p:txBody>
        </p:sp>
        <p:sp>
          <p:nvSpPr>
            <p:cNvPr id="10" name="TextBox 41">
              <a:extLst>
                <a:ext uri="{FF2B5EF4-FFF2-40B4-BE49-F238E27FC236}">
                  <a16:creationId xmlns:a16="http://schemas.microsoft.com/office/drawing/2014/main" id="{9E4C20FF-6E23-4AEA-A348-EE698E57DC60}"/>
                </a:ext>
              </a:extLst>
            </p:cNvPr>
            <p:cNvSpPr txBox="1"/>
            <p:nvPr/>
          </p:nvSpPr>
          <p:spPr>
            <a:xfrm flipH="1">
              <a:off x="8175987" y="1677137"/>
              <a:ext cx="2497041" cy="178935"/>
            </a:xfrm>
            <a:prstGeom prst="rect">
              <a:avLst/>
            </a:prstGeom>
            <a:noFill/>
          </p:spPr>
          <p:txBody>
            <a:bodyPr wrap="square" lIns="0" tIns="0" rIns="192000" bIns="0" rtlCol="0" anchor="ctr" anchorCtr="0">
              <a:noAutofit/>
            </a:bodyPr>
            <a:lstStyle/>
            <a:p>
              <a:pPr algn="r">
                <a:lnSpc>
                  <a:spcPct val="150000"/>
                </a:lnSpc>
              </a:pPr>
              <a:r>
                <a:rPr lang="zh-CN" altLang="en-US" sz="1600" b="1" dirty="0">
                  <a:solidFill>
                    <a:schemeClr val="bg1">
                      <a:lumMod val="50000"/>
                    </a:schemeClr>
                  </a:solidFill>
                  <a:latin typeface="微软雅黑" panose="020B0503020204020204" pitchFamily="34" charset="-122"/>
                  <a:ea typeface="微软雅黑" panose="020B0503020204020204" pitchFamily="34" charset="-122"/>
                  <a:cs typeface="+mn-ea"/>
                  <a:sym typeface="+mn-lt"/>
                </a:rPr>
                <a:t>Title text presets</a:t>
              </a:r>
              <a:endParaRPr lang="vi-VN" sz="1600" b="1" dirty="0">
                <a:solidFill>
                  <a:schemeClr val="bg1">
                    <a:lumMod val="50000"/>
                  </a:schemeClr>
                </a:solidFill>
                <a:ea typeface="微软雅黑" panose="020B0503020204020204" pitchFamily="34" charset="-122"/>
                <a:cs typeface="+mn-ea"/>
                <a:sym typeface="+mn-lt"/>
              </a:endParaRPr>
            </a:p>
          </p:txBody>
        </p:sp>
        <p:sp>
          <p:nvSpPr>
            <p:cNvPr id="11" name="TextBox 42">
              <a:extLst>
                <a:ext uri="{FF2B5EF4-FFF2-40B4-BE49-F238E27FC236}">
                  <a16:creationId xmlns:a16="http://schemas.microsoft.com/office/drawing/2014/main" id="{EB1989DE-A626-4B01-91E8-6A96EB00EF74}"/>
                </a:ext>
              </a:extLst>
            </p:cNvPr>
            <p:cNvSpPr txBox="1"/>
            <p:nvPr/>
          </p:nvSpPr>
          <p:spPr>
            <a:xfrm flipH="1">
              <a:off x="7983106" y="1856072"/>
              <a:ext cx="2689921" cy="791166"/>
            </a:xfrm>
            <a:prstGeom prst="rect">
              <a:avLst/>
            </a:prstGeom>
            <a:noFill/>
          </p:spPr>
          <p:txBody>
            <a:bodyPr wrap="square" lIns="0" tIns="0" rIns="192000" bIns="0" rtlCol="0" anchor="ctr" anchorCtr="0">
              <a:noAutofit/>
            </a:bodyPr>
            <a:lstStyle/>
            <a:p>
              <a:pPr algn="r">
                <a:lnSpc>
                  <a:spcPct val="150000"/>
                </a:lnSpc>
              </a:pPr>
              <a:r>
                <a:rPr lang="zh-CN" altLang="en-US" sz="933" dirty="0">
                  <a:solidFill>
                    <a:schemeClr val="bg1">
                      <a:lumMod val="50000"/>
                    </a:schemeClr>
                  </a:solidFill>
                  <a:latin typeface="微软雅黑" panose="020B0503020204020204" pitchFamily="34" charset="-122"/>
                  <a:ea typeface="微软雅黑" panose="020B0503020204020204" pitchFamily="34" charset="-122"/>
                  <a:cs typeface="+mn-ea"/>
                  <a:sym typeface="+mn-lt"/>
                </a:rPr>
                <a:t>This section is displayed as a text layout</a:t>
              </a:r>
            </a:p>
            <a:p>
              <a:pPr algn="r">
                <a:lnSpc>
                  <a:spcPct val="150000"/>
                </a:lnSpc>
              </a:pPr>
              <a:r>
                <a:rPr lang="zh-CN" altLang="en-US" sz="933" dirty="0">
                  <a:solidFill>
                    <a:schemeClr val="bg1">
                      <a:lumMod val="50000"/>
                    </a:schemeClr>
                  </a:solidFill>
                  <a:latin typeface="微软雅黑" panose="020B0503020204020204" pitchFamily="34" charset="-122"/>
                  <a:ea typeface="微软雅黑" panose="020B0503020204020204" pitchFamily="34" charset="-122"/>
                  <a:cs typeface="+mn-ea"/>
                  <a:sym typeface="+mn-lt"/>
                </a:rPr>
                <a:t>(Theme font is recommended)</a:t>
              </a:r>
              <a:endParaRPr lang="en-US" sz="933"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2" name="Rounded Rectangle 43">
              <a:extLst>
                <a:ext uri="{FF2B5EF4-FFF2-40B4-BE49-F238E27FC236}">
                  <a16:creationId xmlns:a16="http://schemas.microsoft.com/office/drawing/2014/main" id="{AB4570EE-0422-446F-9149-688ABCA53A7A}"/>
                </a:ext>
              </a:extLst>
            </p:cNvPr>
            <p:cNvSpPr/>
            <p:nvPr/>
          </p:nvSpPr>
          <p:spPr>
            <a:xfrm flipH="1">
              <a:off x="10673029" y="3238559"/>
              <a:ext cx="721040" cy="721040"/>
            </a:xfrm>
            <a:prstGeom prst="ellipse">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733" b="1" dirty="0">
                  <a:solidFill>
                    <a:schemeClr val="bg1"/>
                  </a:solidFill>
                  <a:cs typeface="+mn-ea"/>
                  <a:sym typeface="+mn-lt"/>
                </a:rPr>
                <a:t>04</a:t>
              </a:r>
            </a:p>
          </p:txBody>
        </p:sp>
        <p:sp>
          <p:nvSpPr>
            <p:cNvPr id="13" name="TextBox 44">
              <a:extLst>
                <a:ext uri="{FF2B5EF4-FFF2-40B4-BE49-F238E27FC236}">
                  <a16:creationId xmlns:a16="http://schemas.microsoft.com/office/drawing/2014/main" id="{B7DEC61F-09E7-473F-AF18-C79C41A1CF36}"/>
                </a:ext>
              </a:extLst>
            </p:cNvPr>
            <p:cNvSpPr txBox="1"/>
            <p:nvPr/>
          </p:nvSpPr>
          <p:spPr>
            <a:xfrm flipH="1">
              <a:off x="8175986" y="3053981"/>
              <a:ext cx="2403867" cy="352234"/>
            </a:xfrm>
            <a:prstGeom prst="rect">
              <a:avLst/>
            </a:prstGeom>
            <a:noFill/>
          </p:spPr>
          <p:txBody>
            <a:bodyPr wrap="square" lIns="0" tIns="0" rIns="192000" bIns="0" rtlCol="0" anchor="ctr" anchorCtr="0">
              <a:noAutofit/>
            </a:bodyPr>
            <a:lstStyle/>
            <a:p>
              <a:pPr algn="r">
                <a:lnSpc>
                  <a:spcPct val="150000"/>
                </a:lnSpc>
              </a:pPr>
              <a:r>
                <a:rPr lang="zh-CN" altLang="en-US" sz="1600" b="1" dirty="0">
                  <a:solidFill>
                    <a:schemeClr val="bg1">
                      <a:lumMod val="50000"/>
                    </a:schemeClr>
                  </a:solidFill>
                  <a:latin typeface="微软雅黑" panose="020B0503020204020204" pitchFamily="34" charset="-122"/>
                  <a:ea typeface="微软雅黑" panose="020B0503020204020204" pitchFamily="34" charset="-122"/>
                  <a:cs typeface="+mn-ea"/>
                  <a:sym typeface="+mn-lt"/>
                </a:rPr>
                <a:t>Title text presets</a:t>
              </a:r>
              <a:endParaRPr lang="vi-VN" sz="1600" b="1" dirty="0">
                <a:solidFill>
                  <a:schemeClr val="bg1">
                    <a:lumMod val="50000"/>
                  </a:schemeClr>
                </a:solidFill>
                <a:ea typeface="微软雅黑" panose="020B0503020204020204" pitchFamily="34" charset="-122"/>
                <a:cs typeface="+mn-ea"/>
                <a:sym typeface="+mn-lt"/>
              </a:endParaRPr>
            </a:p>
          </p:txBody>
        </p:sp>
        <p:sp>
          <p:nvSpPr>
            <p:cNvPr id="14" name="TextBox 45">
              <a:extLst>
                <a:ext uri="{FF2B5EF4-FFF2-40B4-BE49-F238E27FC236}">
                  <a16:creationId xmlns:a16="http://schemas.microsoft.com/office/drawing/2014/main" id="{91355029-8A4F-4FFB-A56F-BAA94C676B47}"/>
                </a:ext>
              </a:extLst>
            </p:cNvPr>
            <p:cNvSpPr txBox="1"/>
            <p:nvPr/>
          </p:nvSpPr>
          <p:spPr>
            <a:xfrm flipH="1">
              <a:off x="7983106" y="3406217"/>
              <a:ext cx="2689921" cy="791166"/>
            </a:xfrm>
            <a:prstGeom prst="rect">
              <a:avLst/>
            </a:prstGeom>
            <a:noFill/>
          </p:spPr>
          <p:txBody>
            <a:bodyPr wrap="square" lIns="0" tIns="0" rIns="192000" bIns="0" rtlCol="0" anchor="ctr" anchorCtr="0">
              <a:noAutofit/>
            </a:bodyPr>
            <a:lstStyle/>
            <a:p>
              <a:pPr algn="r">
                <a:lnSpc>
                  <a:spcPct val="150000"/>
                </a:lnSpc>
              </a:pPr>
              <a:r>
                <a:rPr lang="zh-CN" altLang="en-US" sz="933">
                  <a:solidFill>
                    <a:schemeClr val="bg1">
                      <a:lumMod val="50000"/>
                    </a:schemeClr>
                  </a:solidFill>
                  <a:latin typeface="微软雅黑" panose="020B0503020204020204" pitchFamily="34" charset="-122"/>
                  <a:ea typeface="微软雅黑" panose="020B0503020204020204" pitchFamily="34" charset="-122"/>
                  <a:cs typeface="+mn-ea"/>
                  <a:sym typeface="+mn-lt"/>
                </a:rPr>
                <a:t>This section is displayed as a text layout</a:t>
              </a:r>
            </a:p>
            <a:p>
              <a:pPr algn="r">
                <a:lnSpc>
                  <a:spcPct val="150000"/>
                </a:lnSpc>
              </a:pPr>
              <a:r>
                <a:rPr lang="zh-CN" altLang="en-US" sz="933">
                  <a:solidFill>
                    <a:schemeClr val="bg1">
                      <a:lumMod val="50000"/>
                    </a:schemeClr>
                  </a:solidFill>
                  <a:latin typeface="微软雅黑" panose="020B0503020204020204" pitchFamily="34" charset="-122"/>
                  <a:ea typeface="微软雅黑" panose="020B0503020204020204" pitchFamily="34" charset="-122"/>
                  <a:cs typeface="+mn-ea"/>
                  <a:sym typeface="+mn-lt"/>
                </a:rPr>
                <a:t>(Theme font is recommended)</a:t>
              </a:r>
              <a:endParaRPr lang="en-US" sz="933"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5" name="Rounded Rectangle 46">
              <a:extLst>
                <a:ext uri="{FF2B5EF4-FFF2-40B4-BE49-F238E27FC236}">
                  <a16:creationId xmlns:a16="http://schemas.microsoft.com/office/drawing/2014/main" id="{7302B2BA-D1FB-4239-9AD3-026BEA078F97}"/>
                </a:ext>
              </a:extLst>
            </p:cNvPr>
            <p:cNvSpPr/>
            <p:nvPr/>
          </p:nvSpPr>
          <p:spPr>
            <a:xfrm flipH="1">
              <a:off x="10673029" y="4786498"/>
              <a:ext cx="721040" cy="721040"/>
            </a:xfrm>
            <a:prstGeom prst="ellipse">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733" b="1">
                  <a:solidFill>
                    <a:schemeClr val="bg1"/>
                  </a:solidFill>
                  <a:cs typeface="+mn-ea"/>
                  <a:sym typeface="+mn-lt"/>
                </a:rPr>
                <a:t>06</a:t>
              </a:r>
            </a:p>
          </p:txBody>
        </p:sp>
        <p:sp>
          <p:nvSpPr>
            <p:cNvPr id="16" name="TextBox 47">
              <a:extLst>
                <a:ext uri="{FF2B5EF4-FFF2-40B4-BE49-F238E27FC236}">
                  <a16:creationId xmlns:a16="http://schemas.microsoft.com/office/drawing/2014/main" id="{76E8E71D-C132-416C-ACF0-D7F5CEF11BDD}"/>
                </a:ext>
              </a:extLst>
            </p:cNvPr>
            <p:cNvSpPr txBox="1"/>
            <p:nvPr/>
          </p:nvSpPr>
          <p:spPr>
            <a:xfrm flipH="1">
              <a:off x="8516413" y="4548714"/>
              <a:ext cx="2156616" cy="405441"/>
            </a:xfrm>
            <a:prstGeom prst="rect">
              <a:avLst/>
            </a:prstGeom>
            <a:noFill/>
          </p:spPr>
          <p:txBody>
            <a:bodyPr wrap="square" lIns="0" tIns="0" rIns="192000" bIns="0" rtlCol="0" anchor="ctr" anchorCtr="0">
              <a:noAutofit/>
            </a:bodyPr>
            <a:lstStyle/>
            <a:p>
              <a:pPr algn="r">
                <a:lnSpc>
                  <a:spcPct val="150000"/>
                </a:lnSpc>
              </a:pPr>
              <a:r>
                <a:rPr lang="zh-CN" altLang="en-US" sz="1600" b="1" dirty="0">
                  <a:solidFill>
                    <a:schemeClr val="bg1">
                      <a:lumMod val="50000"/>
                    </a:schemeClr>
                  </a:solidFill>
                  <a:latin typeface="微软雅黑" panose="020B0503020204020204" pitchFamily="34" charset="-122"/>
                  <a:ea typeface="微软雅黑" panose="020B0503020204020204" pitchFamily="34" charset="-122"/>
                  <a:cs typeface="+mn-ea"/>
                  <a:sym typeface="+mn-lt"/>
                </a:rPr>
                <a:t>Title text presets</a:t>
              </a:r>
              <a:endParaRPr lang="vi-VN" sz="1600" b="1" dirty="0">
                <a:solidFill>
                  <a:schemeClr val="bg1">
                    <a:lumMod val="50000"/>
                  </a:schemeClr>
                </a:solidFill>
                <a:ea typeface="微软雅黑" panose="020B0503020204020204" pitchFamily="34" charset="-122"/>
                <a:cs typeface="+mn-ea"/>
                <a:sym typeface="+mn-lt"/>
              </a:endParaRPr>
            </a:p>
          </p:txBody>
        </p:sp>
        <p:sp>
          <p:nvSpPr>
            <p:cNvPr id="17" name="TextBox 48">
              <a:extLst>
                <a:ext uri="{FF2B5EF4-FFF2-40B4-BE49-F238E27FC236}">
                  <a16:creationId xmlns:a16="http://schemas.microsoft.com/office/drawing/2014/main" id="{B30C3005-F285-4B9F-921D-C17FEED97871}"/>
                </a:ext>
              </a:extLst>
            </p:cNvPr>
            <p:cNvSpPr txBox="1"/>
            <p:nvPr/>
          </p:nvSpPr>
          <p:spPr>
            <a:xfrm flipH="1">
              <a:off x="7983106" y="4954155"/>
              <a:ext cx="2689921" cy="791166"/>
            </a:xfrm>
            <a:prstGeom prst="rect">
              <a:avLst/>
            </a:prstGeom>
            <a:noFill/>
          </p:spPr>
          <p:txBody>
            <a:bodyPr wrap="square" lIns="0" tIns="0" rIns="192000" bIns="0" rtlCol="0" anchor="ctr" anchorCtr="0">
              <a:noAutofit/>
            </a:bodyPr>
            <a:lstStyle/>
            <a:p>
              <a:pPr algn="r">
                <a:lnSpc>
                  <a:spcPct val="150000"/>
                </a:lnSpc>
              </a:pPr>
              <a:r>
                <a:rPr lang="zh-CN" altLang="en-US" sz="933" dirty="0">
                  <a:solidFill>
                    <a:schemeClr val="bg1">
                      <a:lumMod val="50000"/>
                    </a:schemeClr>
                  </a:solidFill>
                  <a:latin typeface="微软雅黑" panose="020B0503020204020204" pitchFamily="34" charset="-122"/>
                  <a:ea typeface="微软雅黑" panose="020B0503020204020204" pitchFamily="34" charset="-122"/>
                  <a:cs typeface="+mn-ea"/>
                  <a:sym typeface="+mn-lt"/>
                </a:rPr>
                <a:t>This section is displayed as a text layout</a:t>
              </a:r>
            </a:p>
            <a:p>
              <a:pPr algn="r">
                <a:lnSpc>
                  <a:spcPct val="150000"/>
                </a:lnSpc>
              </a:pPr>
              <a:r>
                <a:rPr lang="zh-CN" altLang="en-US" sz="933" dirty="0">
                  <a:solidFill>
                    <a:schemeClr val="bg1">
                      <a:lumMod val="50000"/>
                    </a:schemeClr>
                  </a:solidFill>
                  <a:latin typeface="微软雅黑" panose="020B0503020204020204" pitchFamily="34" charset="-122"/>
                  <a:ea typeface="微软雅黑" panose="020B0503020204020204" pitchFamily="34" charset="-122"/>
                  <a:cs typeface="+mn-ea"/>
                  <a:sym typeface="+mn-lt"/>
                </a:rPr>
                <a:t>(Theme font is recommended)</a:t>
              </a:r>
              <a:endParaRPr lang="en-US" sz="933"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spTree>
    <p:extLst>
      <p:ext uri="{BB962C8B-B14F-4D97-AF65-F5344CB8AC3E}">
        <p14:creationId xmlns:p14="http://schemas.microsoft.com/office/powerpoint/2010/main" val="3696066454"/>
      </p:ext>
    </p:extLst>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a14="http://schemas.microsoft.com/office/drawing/2010/main" xmlns:a16="http://schemas.microsoft.com/office/drawing/2014/main"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21BEDBD6-9F80-415F-8201-BF41AADEE00F}"/>
              </a:ext>
            </a:extLst>
          </p:cNvPr>
          <p:cNvPicPr>
            <a:picLocks noChangeAspect="1"/>
          </p:cNvPicPr>
          <p:nvPr/>
        </p:nvPicPr>
        <p:blipFill rotWithShape="1">
          <a:blip r:embed="rId2">
            <a:extLst>
              <a:ext uri="{28A0092B-C50C-407E-A947-70E740481C1C}">
                <a14:useLocalDpi xmlns:a14="http://schemas.microsoft.com/office/drawing/2010/main" val="0"/>
              </a:ext>
            </a:extLst>
          </a:blip>
          <a:srcRect l="4218" t="10556"/>
          <a:stretch/>
        </p:blipFill>
        <p:spPr>
          <a:xfrm>
            <a:off x="-1" y="0"/>
            <a:ext cx="12192001" cy="6858000"/>
          </a:xfrm>
          <a:prstGeom prst="rect">
            <a:avLst/>
          </a:prstGeom>
        </p:spPr>
      </p:pic>
      <p:sp>
        <p:nvSpPr>
          <p:cNvPr id="7" name="文本框 6">
            <a:extLst>
              <a:ext uri="{FF2B5EF4-FFF2-40B4-BE49-F238E27FC236}">
                <a16:creationId xmlns:a16="http://schemas.microsoft.com/office/drawing/2014/main" id="{B4271D28-6F17-407A-AC6B-EF08C181BA1C}"/>
              </a:ext>
            </a:extLst>
          </p:cNvPr>
          <p:cNvSpPr txBox="1"/>
          <p:nvPr/>
        </p:nvSpPr>
        <p:spPr>
          <a:xfrm>
            <a:off x="4800599" y="2325119"/>
            <a:ext cx="2984500" cy="830997"/>
          </a:xfrm>
          <a:prstGeom prst="rect">
            <a:avLst/>
          </a:prstGeom>
          <a:noFill/>
        </p:spPr>
        <p:txBody>
          <a:bodyPr wrap="square" rtlCol="0">
            <a:spAutoFit/>
          </a:bodyPr>
          <a:lstStyle/>
          <a:p>
            <a:r>
              <a:rPr lang="en-US" altLang="zh-CN" sz="4800" b="1" dirty="0">
                <a:solidFill>
                  <a:schemeClr val="bg1"/>
                </a:solidFill>
                <a:latin typeface="微软雅黑" panose="020B0503020204020204" pitchFamily="34" charset="-122"/>
                <a:ea typeface="微软雅黑" panose="020B0503020204020204" pitchFamily="34" charset="-122"/>
              </a:rPr>
              <a:t>PART 02</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415A4F84-4352-408E-AED7-6A991E0FA461}"/>
              </a:ext>
            </a:extLst>
          </p:cNvPr>
          <p:cNvSpPr txBox="1"/>
          <p:nvPr/>
        </p:nvSpPr>
        <p:spPr>
          <a:xfrm>
            <a:off x="4493315" y="3156116"/>
            <a:ext cx="5631345" cy="923330"/>
          </a:xfrm>
          <a:prstGeom prst="rect">
            <a:avLst/>
          </a:prstGeom>
          <a:noFill/>
        </p:spPr>
        <p:txBody>
          <a:bodyPr wrap="square" rtlCol="0">
            <a:spAutoFit/>
          </a:bodyPr>
          <a:lstStyle/>
          <a:p>
            <a:pPr algn="dist" fontAlgn="auto">
              <a:lnSpc>
                <a:spcPct val="100000"/>
              </a:lnSpc>
            </a:pPr>
            <a:r>
              <a:rPr lang="zh-CN" altLang="en-US" sz="5400" b="1" dirty="0">
                <a:solidFill>
                  <a:schemeClr val="bg1"/>
                </a:solidFill>
                <a:latin typeface="微软雅黑" panose="020B0503020204020204" charset="-122"/>
                <a:ea typeface="微软雅黑" panose="020B0503020204020204" charset="-122"/>
                <a:sym typeface="+mn-ea"/>
              </a:rPr>
              <a:t>Research ideas</a:t>
            </a:r>
          </a:p>
        </p:txBody>
      </p:sp>
    </p:spTree>
    <p:extLst>
      <p:ext uri="{BB962C8B-B14F-4D97-AF65-F5344CB8AC3E}">
        <p14:creationId xmlns:p14="http://schemas.microsoft.com/office/powerpoint/2010/main" val="3235782893"/>
      </p:ext>
    </p:extLst>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a14="http://schemas.microsoft.com/office/drawing/2010/main" xmlns:a16="http://schemas.microsoft.com/office/drawing/2014/main"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https://www.freeppt7.com​​">
  <a:themeElements>
    <a:clrScheme name="自定义 205">
      <a:dk1>
        <a:sysClr val="windowText" lastClr="000000"/>
      </a:dk1>
      <a:lt1>
        <a:sysClr val="window" lastClr="FFFFFF"/>
      </a:lt1>
      <a:dk2>
        <a:srgbClr val="44546A"/>
      </a:dk2>
      <a:lt2>
        <a:srgbClr val="E7E6E6"/>
      </a:lt2>
      <a:accent1>
        <a:srgbClr val="FEDAC2"/>
      </a:accent1>
      <a:accent2>
        <a:srgbClr val="D3A2DA"/>
      </a:accent2>
      <a:accent3>
        <a:srgbClr val="9BD3F4"/>
      </a:accent3>
      <a:accent4>
        <a:srgbClr val="FEDAC2"/>
      </a:accent4>
      <a:accent5>
        <a:srgbClr val="D3A2DA"/>
      </a:accent5>
      <a:accent6>
        <a:srgbClr val="9BD3F4"/>
      </a:accent6>
      <a:hlink>
        <a:srgbClr val="D3A2DA"/>
      </a:hlink>
      <a:folHlink>
        <a:srgbClr val="9BD3F4"/>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364</TotalTime>
  <Words>1965</Words>
  <Application>Microsoft Office PowerPoint</Application>
  <PresentationFormat>宽屏</PresentationFormat>
  <Paragraphs>273</Paragraphs>
  <Slides>25</Slides>
  <Notes>12</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25</vt:i4>
      </vt:variant>
    </vt:vector>
  </HeadingPairs>
  <TitlesOfParts>
    <vt:vector size="35" baseType="lpstr">
      <vt:lpstr>等线</vt:lpstr>
      <vt:lpstr>等线 Light</vt:lpstr>
      <vt:lpstr>时尚中黑简体</vt:lpstr>
      <vt:lpstr>微软雅黑</vt:lpstr>
      <vt:lpstr>Agency FB</vt:lpstr>
      <vt:lpstr>Arial</vt:lpstr>
      <vt:lpstr>Calibri</vt:lpstr>
      <vt:lpstr>Segoe UI</vt:lpstr>
      <vt:lpstr>Source Sans Pro Light</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https://www.freeppt7.com</dc:creator>
  <cp:lastModifiedBy>之灵 宇</cp:lastModifiedBy>
  <cp:revision>10</cp:revision>
  <dcterms:created xsi:type="dcterms:W3CDTF">2018-05-19T03:09:36Z</dcterms:created>
  <dcterms:modified xsi:type="dcterms:W3CDTF">2019-07-17T08:26:24Z</dcterms:modified>
</cp:coreProperties>
</file>