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27"/>
  </p:notesMasterIdLst>
  <p:sldIdLst>
    <p:sldId id="265" r:id="rId2"/>
    <p:sldId id="269" r:id="rId3"/>
    <p:sldId id="266" r:id="rId4"/>
    <p:sldId id="264" r:id="rId5"/>
    <p:sldId id="292" r:id="rId6"/>
    <p:sldId id="278" r:id="rId7"/>
    <p:sldId id="277" r:id="rId8"/>
    <p:sldId id="276" r:id="rId9"/>
    <p:sldId id="295" r:id="rId10"/>
    <p:sldId id="272" r:id="rId11"/>
    <p:sldId id="280" r:id="rId12"/>
    <p:sldId id="275" r:id="rId13"/>
    <p:sldId id="274" r:id="rId14"/>
    <p:sldId id="273" r:id="rId15"/>
    <p:sldId id="294" r:id="rId16"/>
    <p:sldId id="281" r:id="rId17"/>
    <p:sldId id="284" r:id="rId18"/>
    <p:sldId id="283" r:id="rId19"/>
    <p:sldId id="282" r:id="rId20"/>
    <p:sldId id="293" r:id="rId21"/>
    <p:sldId id="267" r:id="rId22"/>
    <p:sldId id="287" r:id="rId23"/>
    <p:sldId id="286" r:id="rId24"/>
    <p:sldId id="285" r:id="rId25"/>
    <p:sldId id="29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5E49"/>
    <a:srgbClr val="FC8D08"/>
    <a:srgbClr val="0B79D7"/>
    <a:srgbClr val="FD1812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2019/7/18 Thursday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42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10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6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829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610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96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569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714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835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759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50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725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467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95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762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560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782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02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73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777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1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08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277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31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18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03" y="975147"/>
            <a:ext cx="10900593" cy="49077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69201" y="2228670"/>
            <a:ext cx="8453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dirty="0">
                <a:blipFill dpi="0" rotWithShape="1">
                  <a:blip r:embed="rId7"/>
                  <a:srcRect/>
                  <a:tile tx="0" ty="0" sx="100000" sy="100000" flip="none" algn="tl"/>
                </a:blipFill>
                <a:effectLst>
                  <a:innerShdw blurRad="38100">
                    <a:prstClr val="black"/>
                  </a:innerShdw>
                </a:effectLst>
                <a:latin typeface="汉仪星宇体简" panose="00020600040101010101" pitchFamily="18" charset="-122"/>
                <a:ea typeface="汉仪星宇体简" panose="00020600040101010101" pitchFamily="18" charset="-122"/>
              </a:rPr>
              <a:t>Year-end summary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870200" y="4241074"/>
            <a:ext cx="64516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user-document can on a project or or computer, or print the presentation and make it into a film to let a edd er field The user can't</a:t>
            </a:r>
          </a:p>
        </p:txBody>
      </p:sp>
      <p:pic>
        <p:nvPicPr>
          <p:cNvPr id="9" name="Rita Calypso - Paper Ma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000" y="-975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1950" y="323850"/>
            <a:ext cx="114681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310992" y="418745"/>
            <a:ext cx="5570015" cy="811568"/>
            <a:chOff x="139437" y="202296"/>
            <a:chExt cx="5570015" cy="811568"/>
          </a:xfrm>
        </p:grpSpPr>
        <p:sp>
          <p:nvSpPr>
            <p:cNvPr id="5" name="文本框 4"/>
            <p:cNvSpPr txBox="1"/>
            <p:nvPr/>
          </p:nvSpPr>
          <p:spPr>
            <a:xfrm>
              <a:off x="139437" y="202296"/>
              <a:ext cx="55700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Completion of the work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7546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sp>
        <p:nvSpPr>
          <p:cNvPr id="40" name="任意多边形 39">
            <a:extLst>
              <a:ext uri="{FF2B5EF4-FFF2-40B4-BE49-F238E27FC236}">
                <a16:creationId xmlns:a16="http://schemas.microsoft.com/office/drawing/2014/main" id="{5765797C-F937-4797-BFB4-D027C942BFB5}"/>
              </a:ext>
            </a:extLst>
          </p:cNvPr>
          <p:cNvSpPr>
            <a:spLocks/>
          </p:cNvSpPr>
          <p:nvPr/>
        </p:nvSpPr>
        <p:spPr bwMode="auto">
          <a:xfrm>
            <a:off x="6376096" y="1782643"/>
            <a:ext cx="4097671" cy="4124938"/>
          </a:xfrm>
          <a:custGeom>
            <a:avLst/>
            <a:gdLst>
              <a:gd name="connsiteX0" fmla="*/ 2796241 w 4097671"/>
              <a:gd name="connsiteY0" fmla="*/ 1479538 h 4124938"/>
              <a:gd name="connsiteX1" fmla="*/ 2841850 w 4097671"/>
              <a:gd name="connsiteY1" fmla="*/ 1590709 h 4124938"/>
              <a:gd name="connsiteX2" fmla="*/ 2876678 w 4097671"/>
              <a:gd name="connsiteY2" fmla="*/ 1557822 h 4124938"/>
              <a:gd name="connsiteX3" fmla="*/ 2873768 w 4097671"/>
              <a:gd name="connsiteY3" fmla="*/ 1549045 h 4124938"/>
              <a:gd name="connsiteX4" fmla="*/ 2862021 w 4097671"/>
              <a:gd name="connsiteY4" fmla="*/ 1538512 h 4124938"/>
              <a:gd name="connsiteX5" fmla="*/ 2796241 w 4097671"/>
              <a:gd name="connsiteY5" fmla="*/ 1479538 h 4124938"/>
              <a:gd name="connsiteX6" fmla="*/ 2902706 w 4097671"/>
              <a:gd name="connsiteY6" fmla="*/ 1293917 h 4124938"/>
              <a:gd name="connsiteX7" fmla="*/ 2898170 w 4097671"/>
              <a:gd name="connsiteY7" fmla="*/ 1318109 h 4124938"/>
              <a:gd name="connsiteX8" fmla="*/ 2903545 w 4097671"/>
              <a:gd name="connsiteY8" fmla="*/ 1363132 h 4124938"/>
              <a:gd name="connsiteX9" fmla="*/ 2905876 w 4097671"/>
              <a:gd name="connsiteY9" fmla="*/ 1379077 h 4124938"/>
              <a:gd name="connsiteX10" fmla="*/ 2907768 w 4097671"/>
              <a:gd name="connsiteY10" fmla="*/ 1373875 h 4124938"/>
              <a:gd name="connsiteX11" fmla="*/ 2931156 w 4097671"/>
              <a:gd name="connsiteY11" fmla="*/ 1332047 h 4124938"/>
              <a:gd name="connsiteX12" fmla="*/ 2934839 w 4097671"/>
              <a:gd name="connsiteY12" fmla="*/ 1327521 h 4124938"/>
              <a:gd name="connsiteX13" fmla="*/ 2930422 w 4097671"/>
              <a:gd name="connsiteY13" fmla="*/ 1318109 h 4124938"/>
              <a:gd name="connsiteX14" fmla="*/ 2908921 w 4097671"/>
              <a:gd name="connsiteY14" fmla="*/ 1296605 h 4124938"/>
              <a:gd name="connsiteX15" fmla="*/ 2902706 w 4097671"/>
              <a:gd name="connsiteY15" fmla="*/ 1293917 h 4124938"/>
              <a:gd name="connsiteX16" fmla="*/ 3182449 w 4097671"/>
              <a:gd name="connsiteY16" fmla="*/ 1214176 h 4124938"/>
              <a:gd name="connsiteX17" fmla="*/ 3155123 w 4097671"/>
              <a:gd name="connsiteY17" fmla="*/ 1215477 h 4124938"/>
              <a:gd name="connsiteX18" fmla="*/ 3161562 w 4097671"/>
              <a:gd name="connsiteY18" fmla="*/ 1242847 h 4124938"/>
              <a:gd name="connsiteX19" fmla="*/ 3150811 w 4097671"/>
              <a:gd name="connsiteY19" fmla="*/ 1285854 h 4124938"/>
              <a:gd name="connsiteX20" fmla="*/ 3118559 w 4097671"/>
              <a:gd name="connsiteY20" fmla="*/ 1275102 h 4124938"/>
              <a:gd name="connsiteX21" fmla="*/ 3102433 w 4097671"/>
              <a:gd name="connsiteY21" fmla="*/ 1318109 h 4124938"/>
              <a:gd name="connsiteX22" fmla="*/ 3075556 w 4097671"/>
              <a:gd name="connsiteY22" fmla="*/ 1312733 h 4124938"/>
              <a:gd name="connsiteX23" fmla="*/ 3054055 w 4097671"/>
              <a:gd name="connsiteY23" fmla="*/ 1350364 h 4124938"/>
              <a:gd name="connsiteX24" fmla="*/ 3032553 w 4097671"/>
              <a:gd name="connsiteY24" fmla="*/ 1355740 h 4124938"/>
              <a:gd name="connsiteX25" fmla="*/ 3016427 w 4097671"/>
              <a:gd name="connsiteY25" fmla="*/ 1404123 h 4124938"/>
              <a:gd name="connsiteX26" fmla="*/ 2962674 w 4097671"/>
              <a:gd name="connsiteY26" fmla="*/ 1382619 h 4124938"/>
              <a:gd name="connsiteX27" fmla="*/ 2956017 w 4097671"/>
              <a:gd name="connsiteY27" fmla="*/ 1370043 h 4124938"/>
              <a:gd name="connsiteX28" fmla="*/ 2951488 w 4097671"/>
              <a:gd name="connsiteY28" fmla="*/ 1392284 h 4124938"/>
              <a:gd name="connsiteX29" fmla="*/ 2962736 w 4097671"/>
              <a:gd name="connsiteY29" fmla="*/ 1464871 h 4124938"/>
              <a:gd name="connsiteX30" fmla="*/ 2965958 w 4097671"/>
              <a:gd name="connsiteY30" fmla="*/ 1474763 h 4124938"/>
              <a:gd name="connsiteX31" fmla="*/ 2997908 w 4097671"/>
              <a:gd name="connsiteY31" fmla="*/ 1446495 h 4124938"/>
              <a:gd name="connsiteX32" fmla="*/ 3043354 w 4097671"/>
              <a:gd name="connsiteY32" fmla="*/ 1409721 h 4124938"/>
              <a:gd name="connsiteX33" fmla="*/ 3203519 w 4097671"/>
              <a:gd name="connsiteY33" fmla="*/ 1267244 h 4124938"/>
              <a:gd name="connsiteX34" fmla="*/ 3228594 w 4097671"/>
              <a:gd name="connsiteY34" fmla="*/ 1242142 h 4124938"/>
              <a:gd name="connsiteX35" fmla="*/ 3207402 w 4097671"/>
              <a:gd name="connsiteY35" fmla="*/ 1226022 h 4124938"/>
              <a:gd name="connsiteX36" fmla="*/ 3182449 w 4097671"/>
              <a:gd name="connsiteY36" fmla="*/ 1214176 h 4124938"/>
              <a:gd name="connsiteX37" fmla="*/ 2392993 w 4097671"/>
              <a:gd name="connsiteY37" fmla="*/ 646161 h 4124938"/>
              <a:gd name="connsiteX38" fmla="*/ 2312344 w 4097671"/>
              <a:gd name="connsiteY38" fmla="*/ 662291 h 4124938"/>
              <a:gd name="connsiteX39" fmla="*/ 2247824 w 4097671"/>
              <a:gd name="connsiteY39" fmla="*/ 662291 h 4124938"/>
              <a:gd name="connsiteX40" fmla="*/ 2323097 w 4097671"/>
              <a:gd name="connsiteY40" fmla="*/ 882733 h 4124938"/>
              <a:gd name="connsiteX41" fmla="*/ 2565046 w 4097671"/>
              <a:gd name="connsiteY41" fmla="*/ 1205330 h 4124938"/>
              <a:gd name="connsiteX42" fmla="*/ 2871514 w 4097671"/>
              <a:gd name="connsiteY42" fmla="*/ 1506421 h 4124938"/>
              <a:gd name="connsiteX43" fmla="*/ 2872993 w 4097671"/>
              <a:gd name="connsiteY43" fmla="*/ 1508211 h 4124938"/>
              <a:gd name="connsiteX44" fmla="*/ 2876630 w 4097671"/>
              <a:gd name="connsiteY44" fmla="*/ 1495788 h 4124938"/>
              <a:gd name="connsiteX45" fmla="*/ 2898558 w 4097671"/>
              <a:gd name="connsiteY45" fmla="*/ 1446640 h 4124938"/>
              <a:gd name="connsiteX46" fmla="*/ 2895488 w 4097671"/>
              <a:gd name="connsiteY46" fmla="*/ 1429957 h 4124938"/>
              <a:gd name="connsiteX47" fmla="*/ 2891451 w 4097671"/>
              <a:gd name="connsiteY47" fmla="*/ 1437722 h 4124938"/>
              <a:gd name="connsiteX48" fmla="*/ 2865918 w 4097671"/>
              <a:gd name="connsiteY48" fmla="*/ 1463257 h 4124938"/>
              <a:gd name="connsiteX49" fmla="*/ 2849792 w 4097671"/>
              <a:gd name="connsiteY49" fmla="*/ 1431002 h 4124938"/>
              <a:gd name="connsiteX50" fmla="*/ 2839041 w 4097671"/>
              <a:gd name="connsiteY50" fmla="*/ 1339612 h 4124938"/>
              <a:gd name="connsiteX51" fmla="*/ 2817540 w 4097671"/>
              <a:gd name="connsiteY51" fmla="*/ 1258974 h 4124938"/>
              <a:gd name="connsiteX52" fmla="*/ 2833666 w 4097671"/>
              <a:gd name="connsiteY52" fmla="*/ 1108450 h 4124938"/>
              <a:gd name="connsiteX53" fmla="*/ 2822153 w 4097671"/>
              <a:gd name="connsiteY53" fmla="*/ 1071240 h 4124938"/>
              <a:gd name="connsiteX54" fmla="*/ 2812543 w 4097671"/>
              <a:gd name="connsiteY54" fmla="*/ 1081805 h 4124938"/>
              <a:gd name="connsiteX55" fmla="*/ 2786100 w 4097671"/>
              <a:gd name="connsiteY55" fmla="*/ 1002288 h 4124938"/>
              <a:gd name="connsiteX56" fmla="*/ 2785772 w 4097671"/>
              <a:gd name="connsiteY56" fmla="*/ 1001303 h 4124938"/>
              <a:gd name="connsiteX57" fmla="*/ 2785740 w 4097671"/>
              <a:gd name="connsiteY57" fmla="*/ 1001354 h 4124938"/>
              <a:gd name="connsiteX58" fmla="*/ 2780111 w 4097671"/>
              <a:gd name="connsiteY58" fmla="*/ 1011772 h 4124938"/>
              <a:gd name="connsiteX59" fmla="*/ 2548916 w 4097671"/>
              <a:gd name="connsiteY59" fmla="*/ 721434 h 4124938"/>
              <a:gd name="connsiteX60" fmla="*/ 2392993 w 4097671"/>
              <a:gd name="connsiteY60" fmla="*/ 646161 h 4124938"/>
              <a:gd name="connsiteX61" fmla="*/ 1305233 w 4097671"/>
              <a:gd name="connsiteY61" fmla="*/ 191 h 4124938"/>
              <a:gd name="connsiteX62" fmla="*/ 1360655 w 4097671"/>
              <a:gd name="connsiteY62" fmla="*/ 5904 h 4124938"/>
              <a:gd name="connsiteX63" fmla="*/ 1419772 w 4097671"/>
              <a:gd name="connsiteY63" fmla="*/ 43542 h 4124938"/>
              <a:gd name="connsiteX64" fmla="*/ 1511134 w 4097671"/>
              <a:gd name="connsiteY64" fmla="*/ 70427 h 4124938"/>
              <a:gd name="connsiteX65" fmla="*/ 1523654 w 4097671"/>
              <a:gd name="connsiteY65" fmla="*/ 85278 h 4124938"/>
              <a:gd name="connsiteX66" fmla="*/ 1525598 w 4097671"/>
              <a:gd name="connsiteY66" fmla="*/ 87999 h 4124938"/>
              <a:gd name="connsiteX67" fmla="*/ 1525725 w 4097671"/>
              <a:gd name="connsiteY67" fmla="*/ 88151 h 4124938"/>
              <a:gd name="connsiteX68" fmla="*/ 1526496 w 4097671"/>
              <a:gd name="connsiteY68" fmla="*/ 89255 h 4124938"/>
              <a:gd name="connsiteX69" fmla="*/ 1539319 w 4097671"/>
              <a:gd name="connsiteY69" fmla="*/ 107197 h 4124938"/>
              <a:gd name="connsiteX70" fmla="*/ 1542778 w 4097671"/>
              <a:gd name="connsiteY70" fmla="*/ 112545 h 4124938"/>
              <a:gd name="connsiteX71" fmla="*/ 1544220 w 4097671"/>
              <a:gd name="connsiteY71" fmla="*/ 114607 h 4124938"/>
              <a:gd name="connsiteX72" fmla="*/ 1550621 w 4097671"/>
              <a:gd name="connsiteY72" fmla="*/ 124673 h 4124938"/>
              <a:gd name="connsiteX73" fmla="*/ 1575702 w 4097671"/>
              <a:gd name="connsiteY73" fmla="*/ 163457 h 4124938"/>
              <a:gd name="connsiteX74" fmla="*/ 1637954 w 4097671"/>
              <a:gd name="connsiteY74" fmla="*/ 264205 h 4124938"/>
              <a:gd name="connsiteX75" fmla="*/ 1638941 w 4097671"/>
              <a:gd name="connsiteY75" fmla="*/ 265586 h 4124938"/>
              <a:gd name="connsiteX76" fmla="*/ 1647657 w 4097671"/>
              <a:gd name="connsiteY76" fmla="*/ 259045 h 4124938"/>
              <a:gd name="connsiteX77" fmla="*/ 1774680 w 4097671"/>
              <a:gd name="connsiteY77" fmla="*/ 199902 h 4124938"/>
              <a:gd name="connsiteX78" fmla="*/ 1989746 w 4097671"/>
              <a:gd name="connsiteY78" fmla="*/ 275175 h 4124938"/>
              <a:gd name="connsiteX79" fmla="*/ 2124161 w 4097671"/>
              <a:gd name="connsiteY79" fmla="*/ 280552 h 4124938"/>
              <a:gd name="connsiteX80" fmla="*/ 2253201 w 4097671"/>
              <a:gd name="connsiteY80" fmla="*/ 291305 h 4124938"/>
              <a:gd name="connsiteX81" fmla="*/ 2656448 w 4097671"/>
              <a:gd name="connsiteY81" fmla="*/ 345071 h 4124938"/>
              <a:gd name="connsiteX82" fmla="*/ 2946786 w 4097671"/>
              <a:gd name="connsiteY82" fmla="*/ 646161 h 4124938"/>
              <a:gd name="connsiteX83" fmla="*/ 3043566 w 4097671"/>
              <a:gd name="connsiteY83" fmla="*/ 748317 h 4124938"/>
              <a:gd name="connsiteX84" fmla="*/ 2960900 w 4097671"/>
              <a:gd name="connsiteY84" fmla="*/ 826950 h 4124938"/>
              <a:gd name="connsiteX85" fmla="*/ 2954002 w 4097671"/>
              <a:gd name="connsiteY85" fmla="*/ 833312 h 4124938"/>
              <a:gd name="connsiteX86" fmla="*/ 2967761 w 4097671"/>
              <a:gd name="connsiteY86" fmla="*/ 869170 h 4124938"/>
              <a:gd name="connsiteX87" fmla="*/ 2979094 w 4097671"/>
              <a:gd name="connsiteY87" fmla="*/ 898705 h 4124938"/>
              <a:gd name="connsiteX88" fmla="*/ 2963416 w 4097671"/>
              <a:gd name="connsiteY88" fmla="*/ 915942 h 4124938"/>
              <a:gd name="connsiteX89" fmla="*/ 2981949 w 4097671"/>
              <a:gd name="connsiteY89" fmla="*/ 964499 h 4124938"/>
              <a:gd name="connsiteX90" fmla="*/ 3011052 w 4097671"/>
              <a:gd name="connsiteY90" fmla="*/ 1027812 h 4124938"/>
              <a:gd name="connsiteX91" fmla="*/ 3118559 w 4097671"/>
              <a:gd name="connsiteY91" fmla="*/ 1124578 h 4124938"/>
              <a:gd name="connsiteX92" fmla="*/ 3144764 w 4097671"/>
              <a:gd name="connsiteY92" fmla="*/ 1178779 h 4124938"/>
              <a:gd name="connsiteX93" fmla="*/ 3162873 w 4097671"/>
              <a:gd name="connsiteY93" fmla="*/ 1178975 h 4124938"/>
              <a:gd name="connsiteX94" fmla="*/ 3242268 w 4097671"/>
              <a:gd name="connsiteY94" fmla="*/ 1157047 h 4124938"/>
              <a:gd name="connsiteX95" fmla="*/ 3297383 w 4097671"/>
              <a:gd name="connsiteY95" fmla="*/ 1140245 h 4124938"/>
              <a:gd name="connsiteX96" fmla="*/ 3319083 w 4097671"/>
              <a:gd name="connsiteY96" fmla="*/ 1150100 h 4124938"/>
              <a:gd name="connsiteX97" fmla="*/ 3321220 w 4097671"/>
              <a:gd name="connsiteY97" fmla="*/ 1147904 h 4124938"/>
              <a:gd name="connsiteX98" fmla="*/ 3436001 w 4097671"/>
              <a:gd name="connsiteY98" fmla="*/ 1028102 h 4124938"/>
              <a:gd name="connsiteX99" fmla="*/ 3527440 w 4097671"/>
              <a:gd name="connsiteY99" fmla="*/ 974353 h 4124938"/>
              <a:gd name="connsiteX100" fmla="*/ 3801755 w 4097671"/>
              <a:gd name="connsiteY100" fmla="*/ 1269973 h 4124938"/>
              <a:gd name="connsiteX101" fmla="*/ 4097585 w 4097671"/>
              <a:gd name="connsiteY101" fmla="*/ 1646217 h 4124938"/>
              <a:gd name="connsiteX102" fmla="*/ 3645772 w 4097671"/>
              <a:gd name="connsiteY102" fmla="*/ 2086960 h 4124938"/>
              <a:gd name="connsiteX103" fmla="*/ 3328427 w 4097671"/>
              <a:gd name="connsiteY103" fmla="*/ 2344956 h 4124938"/>
              <a:gd name="connsiteX104" fmla="*/ 3124035 w 4097671"/>
              <a:gd name="connsiteY104" fmla="*/ 2328831 h 4124938"/>
              <a:gd name="connsiteX105" fmla="*/ 3026546 w 4097671"/>
              <a:gd name="connsiteY105" fmla="*/ 2172287 h 4124938"/>
              <a:gd name="connsiteX106" fmla="*/ 2954638 w 4097671"/>
              <a:gd name="connsiteY106" fmla="*/ 2069624 h 4124938"/>
              <a:gd name="connsiteX107" fmla="*/ 2970925 w 4097671"/>
              <a:gd name="connsiteY107" fmla="*/ 2133859 h 4124938"/>
              <a:gd name="connsiteX108" fmla="*/ 3065011 w 4097671"/>
              <a:gd name="connsiteY108" fmla="*/ 2441659 h 4124938"/>
              <a:gd name="connsiteX109" fmla="*/ 3220926 w 4097671"/>
              <a:gd name="connsiteY109" fmla="*/ 2699727 h 4124938"/>
              <a:gd name="connsiteX110" fmla="*/ 3532754 w 4097671"/>
              <a:gd name="connsiteY110" fmla="*/ 3097583 h 4124938"/>
              <a:gd name="connsiteX111" fmla="*/ 3774691 w 4097671"/>
              <a:gd name="connsiteY111" fmla="*/ 3420168 h 4124938"/>
              <a:gd name="connsiteX112" fmla="*/ 3769314 w 4097671"/>
              <a:gd name="connsiteY112" fmla="*/ 3473933 h 4124938"/>
              <a:gd name="connsiteX113" fmla="*/ 3887594 w 4097671"/>
              <a:gd name="connsiteY113" fmla="*/ 3533073 h 4124938"/>
              <a:gd name="connsiteX114" fmla="*/ 3968240 w 4097671"/>
              <a:gd name="connsiteY114" fmla="*/ 3570708 h 4124938"/>
              <a:gd name="connsiteX115" fmla="*/ 3970004 w 4097671"/>
              <a:gd name="connsiteY115" fmla="*/ 3583393 h 4124938"/>
              <a:gd name="connsiteX116" fmla="*/ 3970007 w 4097671"/>
              <a:gd name="connsiteY116" fmla="*/ 3583769 h 4124938"/>
              <a:gd name="connsiteX117" fmla="*/ 3970009 w 4097671"/>
              <a:gd name="connsiteY117" fmla="*/ 3583789 h 4124938"/>
              <a:gd name="connsiteX118" fmla="*/ 3936000 w 4097671"/>
              <a:gd name="connsiteY118" fmla="*/ 3753782 h 4124938"/>
              <a:gd name="connsiteX119" fmla="*/ 3893005 w 4097671"/>
              <a:gd name="connsiteY119" fmla="*/ 3828998 h 4124938"/>
              <a:gd name="connsiteX120" fmla="*/ 3844635 w 4097671"/>
              <a:gd name="connsiteY120" fmla="*/ 3850489 h 4124938"/>
              <a:gd name="connsiteX121" fmla="*/ 3769394 w 4097671"/>
              <a:gd name="connsiteY121" fmla="*/ 4049275 h 4124938"/>
              <a:gd name="connsiteX122" fmla="*/ 3580451 w 4097671"/>
              <a:gd name="connsiteY122" fmla="*/ 4124827 h 4124938"/>
              <a:gd name="connsiteX123" fmla="*/ 3580338 w 4097671"/>
              <a:gd name="connsiteY123" fmla="*/ 4124812 h 4124938"/>
              <a:gd name="connsiteX124" fmla="*/ 3580302 w 4097671"/>
              <a:gd name="connsiteY124" fmla="*/ 4124816 h 4124938"/>
              <a:gd name="connsiteX125" fmla="*/ 3495120 w 4097671"/>
              <a:gd name="connsiteY125" fmla="*/ 4113727 h 4124938"/>
              <a:gd name="connsiteX126" fmla="*/ 3425227 w 4097671"/>
              <a:gd name="connsiteY126" fmla="*/ 4086845 h 4124938"/>
              <a:gd name="connsiteX127" fmla="*/ 3441356 w 4097671"/>
              <a:gd name="connsiteY127" fmla="*/ 4011575 h 4124938"/>
              <a:gd name="connsiteX128" fmla="*/ 3543507 w 4097671"/>
              <a:gd name="connsiteY128" fmla="*/ 3936305 h 4124938"/>
              <a:gd name="connsiteX129" fmla="*/ 3554260 w 4097671"/>
              <a:gd name="connsiteY129" fmla="*/ 3823400 h 4124938"/>
              <a:gd name="connsiteX130" fmla="*/ 3516626 w 4097671"/>
              <a:gd name="connsiteY130" fmla="*/ 3871788 h 4124938"/>
              <a:gd name="connsiteX131" fmla="*/ 3349958 w 4097671"/>
              <a:gd name="connsiteY131" fmla="*/ 3516944 h 4124938"/>
              <a:gd name="connsiteX132" fmla="*/ 3091893 w 4097671"/>
              <a:gd name="connsiteY132" fmla="*/ 3135218 h 4124938"/>
              <a:gd name="connsiteX133" fmla="*/ 2688666 w 4097671"/>
              <a:gd name="connsiteY133" fmla="*/ 2683598 h 4124938"/>
              <a:gd name="connsiteX134" fmla="*/ 2382213 w 4097671"/>
              <a:gd name="connsiteY134" fmla="*/ 2215849 h 4124938"/>
              <a:gd name="connsiteX135" fmla="*/ 2097266 w 4097671"/>
              <a:gd name="connsiteY135" fmla="*/ 2344883 h 4124938"/>
              <a:gd name="connsiteX136" fmla="*/ 1952104 w 4097671"/>
              <a:gd name="connsiteY136" fmla="*/ 2409401 h 4124938"/>
              <a:gd name="connsiteX137" fmla="*/ 2317697 w 4097671"/>
              <a:gd name="connsiteY137" fmla="*/ 2796503 h 4124938"/>
              <a:gd name="connsiteX138" fmla="*/ 2505869 w 4097671"/>
              <a:gd name="connsiteY138" fmla="*/ 2930914 h 4124938"/>
              <a:gd name="connsiteX139" fmla="*/ 2489740 w 4097671"/>
              <a:gd name="connsiteY139" fmla="*/ 2952419 h 4124938"/>
              <a:gd name="connsiteX140" fmla="*/ 2602644 w 4097671"/>
              <a:gd name="connsiteY140" fmla="*/ 3033066 h 4124938"/>
              <a:gd name="connsiteX141" fmla="*/ 2646495 w 4097671"/>
              <a:gd name="connsiteY141" fmla="*/ 3101111 h 4124938"/>
              <a:gd name="connsiteX142" fmla="*/ 2646362 w 4097671"/>
              <a:gd name="connsiteY142" fmla="*/ 3101404 h 4124938"/>
              <a:gd name="connsiteX143" fmla="*/ 2646410 w 4097671"/>
              <a:gd name="connsiteY143" fmla="*/ 3101599 h 4124938"/>
              <a:gd name="connsiteX144" fmla="*/ 2645736 w 4097671"/>
              <a:gd name="connsiteY144" fmla="*/ 3103081 h 4124938"/>
              <a:gd name="connsiteX145" fmla="*/ 2670521 w 4097671"/>
              <a:gd name="connsiteY145" fmla="*/ 3140258 h 4124938"/>
              <a:gd name="connsiteX146" fmla="*/ 2688666 w 4097671"/>
              <a:gd name="connsiteY146" fmla="*/ 3167476 h 4124938"/>
              <a:gd name="connsiteX147" fmla="*/ 2688452 w 4097671"/>
              <a:gd name="connsiteY147" fmla="*/ 3167710 h 4124938"/>
              <a:gd name="connsiteX148" fmla="*/ 2688575 w 4097671"/>
              <a:gd name="connsiteY148" fmla="*/ 3167894 h 4124938"/>
              <a:gd name="connsiteX149" fmla="*/ 2527305 w 4097671"/>
              <a:gd name="connsiteY149" fmla="*/ 3302163 h 4124938"/>
              <a:gd name="connsiteX150" fmla="*/ 2482704 w 4097671"/>
              <a:gd name="connsiteY150" fmla="*/ 3310471 h 4124938"/>
              <a:gd name="connsiteX151" fmla="*/ 2482790 w 4097671"/>
              <a:gd name="connsiteY151" fmla="*/ 3310312 h 4124938"/>
              <a:gd name="connsiteX152" fmla="*/ 2482768 w 4097671"/>
              <a:gd name="connsiteY152" fmla="*/ 3310204 h 4124938"/>
              <a:gd name="connsiteX153" fmla="*/ 2484246 w 4097671"/>
              <a:gd name="connsiteY153" fmla="*/ 3307480 h 4124938"/>
              <a:gd name="connsiteX154" fmla="*/ 2471869 w 4097671"/>
              <a:gd name="connsiteY154" fmla="*/ 3295114 h 4124938"/>
              <a:gd name="connsiteX155" fmla="*/ 2462797 w 4097671"/>
              <a:gd name="connsiteY155" fmla="*/ 3286051 h 4124938"/>
              <a:gd name="connsiteX156" fmla="*/ 2382162 w 4097671"/>
              <a:gd name="connsiteY156" fmla="*/ 3382724 h 4124938"/>
              <a:gd name="connsiteX157" fmla="*/ 2177886 w 4097671"/>
              <a:gd name="connsiteY157" fmla="*/ 3500880 h 4124938"/>
              <a:gd name="connsiteX158" fmla="*/ 2027368 w 4097671"/>
              <a:gd name="connsiteY158" fmla="*/ 3506251 h 4124938"/>
              <a:gd name="connsiteX159" fmla="*/ 2000154 w 4097671"/>
              <a:gd name="connsiteY159" fmla="*/ 3462446 h 4124938"/>
              <a:gd name="connsiteX160" fmla="*/ 2000168 w 4097671"/>
              <a:gd name="connsiteY160" fmla="*/ 3462395 h 4124938"/>
              <a:gd name="connsiteX161" fmla="*/ 2000155 w 4097671"/>
              <a:gd name="connsiteY161" fmla="*/ 3462340 h 4124938"/>
              <a:gd name="connsiteX162" fmla="*/ 2005868 w 4097671"/>
              <a:gd name="connsiteY162" fmla="*/ 3441674 h 4124938"/>
              <a:gd name="connsiteX163" fmla="*/ 2129524 w 4097671"/>
              <a:gd name="connsiteY163" fmla="*/ 3328769 h 4124938"/>
              <a:gd name="connsiteX164" fmla="*/ 2183288 w 4097671"/>
              <a:gd name="connsiteY164" fmla="*/ 3237370 h 4124938"/>
              <a:gd name="connsiteX165" fmla="*/ 2124148 w 4097671"/>
              <a:gd name="connsiteY165" fmla="*/ 3258876 h 4124938"/>
              <a:gd name="connsiteX166" fmla="*/ 2108018 w 4097671"/>
              <a:gd name="connsiteY166" fmla="*/ 3129841 h 4124938"/>
              <a:gd name="connsiteX167" fmla="*/ 1876835 w 4097671"/>
              <a:gd name="connsiteY167" fmla="*/ 2871773 h 4124938"/>
              <a:gd name="connsiteX168" fmla="*/ 1527371 w 4097671"/>
              <a:gd name="connsiteY168" fmla="*/ 2522306 h 4124938"/>
              <a:gd name="connsiteX169" fmla="*/ 1505866 w 4097671"/>
              <a:gd name="connsiteY169" fmla="*/ 2248108 h 4124938"/>
              <a:gd name="connsiteX170" fmla="*/ 1769308 w 4097671"/>
              <a:gd name="connsiteY170" fmla="*/ 1941652 h 4124938"/>
              <a:gd name="connsiteX171" fmla="*/ 1893300 w 4097671"/>
              <a:gd name="connsiteY171" fmla="*/ 1849412 h 4124938"/>
              <a:gd name="connsiteX172" fmla="*/ 1900774 w 4097671"/>
              <a:gd name="connsiteY172" fmla="*/ 1846158 h 4124938"/>
              <a:gd name="connsiteX173" fmla="*/ 1882213 w 4097671"/>
              <a:gd name="connsiteY173" fmla="*/ 1791382 h 4124938"/>
              <a:gd name="connsiteX174" fmla="*/ 1763927 w 4097671"/>
              <a:gd name="connsiteY174" fmla="*/ 1560187 h 4124938"/>
              <a:gd name="connsiteX175" fmla="*/ 1575745 w 4097671"/>
              <a:gd name="connsiteY175" fmla="*/ 1259096 h 4124938"/>
              <a:gd name="connsiteX176" fmla="*/ 1382185 w 4097671"/>
              <a:gd name="connsiteY176" fmla="*/ 1130057 h 4124938"/>
              <a:gd name="connsiteX177" fmla="*/ 1317666 w 4097671"/>
              <a:gd name="connsiteY177" fmla="*/ 1070915 h 4124938"/>
              <a:gd name="connsiteX178" fmla="*/ 876782 w 4097671"/>
              <a:gd name="connsiteY178" fmla="*/ 1119304 h 4124938"/>
              <a:gd name="connsiteX179" fmla="*/ 554183 w 4097671"/>
              <a:gd name="connsiteY179" fmla="*/ 1038655 h 4124938"/>
              <a:gd name="connsiteX180" fmla="*/ 387508 w 4097671"/>
              <a:gd name="connsiteY180" fmla="*/ 984889 h 4124938"/>
              <a:gd name="connsiteX181" fmla="*/ 399941 w 4097671"/>
              <a:gd name="connsiteY181" fmla="*/ 935155 h 4124938"/>
              <a:gd name="connsiteX182" fmla="*/ 401161 w 4097671"/>
              <a:gd name="connsiteY182" fmla="*/ 930277 h 4124938"/>
              <a:gd name="connsiteX183" fmla="*/ 392397 w 4097671"/>
              <a:gd name="connsiteY183" fmla="*/ 922338 h 4124938"/>
              <a:gd name="connsiteX184" fmla="*/ 307117 w 4097671"/>
              <a:gd name="connsiteY184" fmla="*/ 845081 h 4124938"/>
              <a:gd name="connsiteX185" fmla="*/ 312500 w 4097671"/>
              <a:gd name="connsiteY185" fmla="*/ 834018 h 4124938"/>
              <a:gd name="connsiteX186" fmla="*/ 319638 w 4097671"/>
              <a:gd name="connsiteY186" fmla="*/ 819347 h 4124938"/>
              <a:gd name="connsiteX187" fmla="*/ 287319 w 4097671"/>
              <a:gd name="connsiteY187" fmla="*/ 786399 h 4124938"/>
              <a:gd name="connsiteX188" fmla="*/ 263950 w 4097671"/>
              <a:gd name="connsiteY188" fmla="*/ 759021 h 4124938"/>
              <a:gd name="connsiteX189" fmla="*/ 118775 w 4097671"/>
              <a:gd name="connsiteY189" fmla="*/ 656801 h 4124938"/>
              <a:gd name="connsiteX190" fmla="*/ 11238 w 4097671"/>
              <a:gd name="connsiteY190" fmla="*/ 549202 h 4124938"/>
              <a:gd name="connsiteX191" fmla="*/ 5861 w 4097671"/>
              <a:gd name="connsiteY191" fmla="*/ 495402 h 4124938"/>
              <a:gd name="connsiteX192" fmla="*/ 21992 w 4097671"/>
              <a:gd name="connsiteY192" fmla="*/ 490022 h 4124938"/>
              <a:gd name="connsiteX193" fmla="*/ 27369 w 4097671"/>
              <a:gd name="connsiteY193" fmla="*/ 436222 h 4124938"/>
              <a:gd name="connsiteX194" fmla="*/ 59630 w 4097671"/>
              <a:gd name="connsiteY194" fmla="*/ 436222 h 4124938"/>
              <a:gd name="connsiteX195" fmla="*/ 75760 w 4097671"/>
              <a:gd name="connsiteY195" fmla="*/ 393183 h 4124938"/>
              <a:gd name="connsiteX196" fmla="*/ 102645 w 4097671"/>
              <a:gd name="connsiteY196" fmla="*/ 393183 h 4124938"/>
              <a:gd name="connsiteX197" fmla="*/ 108021 w 4097671"/>
              <a:gd name="connsiteY197" fmla="*/ 350143 h 4124938"/>
              <a:gd name="connsiteX198" fmla="*/ 156413 w 4097671"/>
              <a:gd name="connsiteY198" fmla="*/ 366283 h 4124938"/>
              <a:gd name="connsiteX199" fmla="*/ 167167 w 4097671"/>
              <a:gd name="connsiteY199" fmla="*/ 377043 h 4124938"/>
              <a:gd name="connsiteX200" fmla="*/ 215558 w 4097671"/>
              <a:gd name="connsiteY200" fmla="*/ 366283 h 4124938"/>
              <a:gd name="connsiteX201" fmla="*/ 258573 w 4097671"/>
              <a:gd name="connsiteY201" fmla="*/ 387803 h 4124938"/>
              <a:gd name="connsiteX202" fmla="*/ 296211 w 4097671"/>
              <a:gd name="connsiteY202" fmla="*/ 463122 h 4124938"/>
              <a:gd name="connsiteX203" fmla="*/ 312341 w 4097671"/>
              <a:gd name="connsiteY203" fmla="*/ 565342 h 4124938"/>
              <a:gd name="connsiteX204" fmla="*/ 377462 w 4097671"/>
              <a:gd name="connsiteY204" fmla="*/ 617544 h 4124938"/>
              <a:gd name="connsiteX205" fmla="*/ 405762 w 4097671"/>
              <a:gd name="connsiteY205" fmla="*/ 642339 h 4124938"/>
              <a:gd name="connsiteX206" fmla="*/ 409196 w 4097671"/>
              <a:gd name="connsiteY206" fmla="*/ 635282 h 4124938"/>
              <a:gd name="connsiteX207" fmla="*/ 440928 w 4097671"/>
              <a:gd name="connsiteY207" fmla="*/ 667054 h 4124938"/>
              <a:gd name="connsiteX208" fmla="*/ 476226 w 4097671"/>
              <a:gd name="connsiteY208" fmla="*/ 702398 h 4124938"/>
              <a:gd name="connsiteX209" fmla="*/ 478450 w 4097671"/>
              <a:gd name="connsiteY209" fmla="*/ 695898 h 4124938"/>
              <a:gd name="connsiteX210" fmla="*/ 478911 w 4097671"/>
              <a:gd name="connsiteY210" fmla="*/ 694551 h 4124938"/>
              <a:gd name="connsiteX211" fmla="*/ 489664 w 4097671"/>
              <a:gd name="connsiteY211" fmla="*/ 705304 h 4124938"/>
              <a:gd name="connsiteX212" fmla="*/ 699353 w 4097671"/>
              <a:gd name="connsiteY212" fmla="*/ 796707 h 4124938"/>
              <a:gd name="connsiteX213" fmla="*/ 812262 w 4097671"/>
              <a:gd name="connsiteY213" fmla="*/ 823590 h 4124938"/>
              <a:gd name="connsiteX214" fmla="*/ 849898 w 4097671"/>
              <a:gd name="connsiteY214" fmla="*/ 855850 h 4124938"/>
              <a:gd name="connsiteX215" fmla="*/ 898288 w 4097671"/>
              <a:gd name="connsiteY215" fmla="*/ 839720 h 4124938"/>
              <a:gd name="connsiteX216" fmla="*/ 957431 w 4097671"/>
              <a:gd name="connsiteY216" fmla="*/ 845097 h 4124938"/>
              <a:gd name="connsiteX217" fmla="*/ 989691 w 4097671"/>
              <a:gd name="connsiteY217" fmla="*/ 828967 h 4124938"/>
              <a:gd name="connsiteX218" fmla="*/ 1032704 w 4097671"/>
              <a:gd name="connsiteY218" fmla="*/ 828967 h 4124938"/>
              <a:gd name="connsiteX219" fmla="*/ 1059587 w 4097671"/>
              <a:gd name="connsiteY219" fmla="*/ 812837 h 4124938"/>
              <a:gd name="connsiteX220" fmla="*/ 1086470 w 4097671"/>
              <a:gd name="connsiteY220" fmla="*/ 807460 h 4124938"/>
              <a:gd name="connsiteX221" fmla="*/ 1124107 w 4097671"/>
              <a:gd name="connsiteY221" fmla="*/ 791330 h 4124938"/>
              <a:gd name="connsiteX222" fmla="*/ 1156367 w 4097671"/>
              <a:gd name="connsiteY222" fmla="*/ 775200 h 4124938"/>
              <a:gd name="connsiteX223" fmla="*/ 1194003 w 4097671"/>
              <a:gd name="connsiteY223" fmla="*/ 742941 h 4124938"/>
              <a:gd name="connsiteX224" fmla="*/ 1211393 w 4097671"/>
              <a:gd name="connsiteY224" fmla="*/ 693039 h 4124938"/>
              <a:gd name="connsiteX225" fmla="*/ 1213006 w 4097671"/>
              <a:gd name="connsiteY225" fmla="*/ 687815 h 4124938"/>
              <a:gd name="connsiteX226" fmla="*/ 1212863 w 4097671"/>
              <a:gd name="connsiteY226" fmla="*/ 686333 h 4124938"/>
              <a:gd name="connsiteX227" fmla="*/ 1215550 w 4097671"/>
              <a:gd name="connsiteY227" fmla="*/ 678016 h 4124938"/>
              <a:gd name="connsiteX228" fmla="*/ 1199427 w 4097671"/>
              <a:gd name="connsiteY228" fmla="*/ 645755 h 4124938"/>
              <a:gd name="connsiteX229" fmla="*/ 1177930 w 4097671"/>
              <a:gd name="connsiteY229" fmla="*/ 613493 h 4124938"/>
              <a:gd name="connsiteX230" fmla="*/ 1145684 w 4097671"/>
              <a:gd name="connsiteY230" fmla="*/ 608116 h 4124938"/>
              <a:gd name="connsiteX231" fmla="*/ 1140310 w 4097671"/>
              <a:gd name="connsiteY231" fmla="*/ 565101 h 4124938"/>
              <a:gd name="connsiteX232" fmla="*/ 1075819 w 4097671"/>
              <a:gd name="connsiteY232" fmla="*/ 565101 h 4124938"/>
              <a:gd name="connsiteX233" fmla="*/ 1075819 w 4097671"/>
              <a:gd name="connsiteY233" fmla="*/ 468317 h 4124938"/>
              <a:gd name="connsiteX234" fmla="*/ 1070445 w 4097671"/>
              <a:gd name="connsiteY234" fmla="*/ 403794 h 4124938"/>
              <a:gd name="connsiteX235" fmla="*/ 1038199 w 4097671"/>
              <a:gd name="connsiteY235" fmla="*/ 350025 h 4124938"/>
              <a:gd name="connsiteX236" fmla="*/ 1048948 w 4097671"/>
              <a:gd name="connsiteY236" fmla="*/ 290880 h 4124938"/>
              <a:gd name="connsiteX237" fmla="*/ 1048276 w 4097671"/>
              <a:gd name="connsiteY237" fmla="*/ 280798 h 4124938"/>
              <a:gd name="connsiteX238" fmla="*/ 1043664 w 4097671"/>
              <a:gd name="connsiteY238" fmla="*/ 274865 h 4124938"/>
              <a:gd name="connsiteX239" fmla="*/ 1043574 w 4097671"/>
              <a:gd name="connsiteY239" fmla="*/ 275108 h 4124938"/>
              <a:gd name="connsiteX240" fmla="*/ 1043574 w 4097671"/>
              <a:gd name="connsiteY240" fmla="*/ 274749 h 4124938"/>
              <a:gd name="connsiteX241" fmla="*/ 1043574 w 4097671"/>
              <a:gd name="connsiteY241" fmla="*/ 267705 h 4124938"/>
              <a:gd name="connsiteX242" fmla="*/ 1043574 w 4097671"/>
              <a:gd name="connsiteY242" fmla="*/ 267356 h 4124938"/>
              <a:gd name="connsiteX243" fmla="*/ 1043574 w 4097671"/>
              <a:gd name="connsiteY243" fmla="*/ 264340 h 4124938"/>
              <a:gd name="connsiteX244" fmla="*/ 1022077 w 4097671"/>
              <a:gd name="connsiteY244" fmla="*/ 291259 h 4124938"/>
              <a:gd name="connsiteX245" fmla="*/ 1022077 w 4097671"/>
              <a:gd name="connsiteY245" fmla="*/ 313731 h 4124938"/>
              <a:gd name="connsiteX246" fmla="*/ 1022077 w 4097671"/>
              <a:gd name="connsiteY246" fmla="*/ 314139 h 4124938"/>
              <a:gd name="connsiteX247" fmla="*/ 1022077 w 4097671"/>
              <a:gd name="connsiteY247" fmla="*/ 324149 h 4124938"/>
              <a:gd name="connsiteX248" fmla="*/ 1022077 w 4097671"/>
              <a:gd name="connsiteY248" fmla="*/ 324570 h 4124938"/>
              <a:gd name="connsiteX249" fmla="*/ 1022077 w 4097671"/>
              <a:gd name="connsiteY249" fmla="*/ 328518 h 4124938"/>
              <a:gd name="connsiteX250" fmla="*/ 1022077 w 4097671"/>
              <a:gd name="connsiteY250" fmla="*/ 328944 h 4124938"/>
              <a:gd name="connsiteX251" fmla="*/ 1005954 w 4097671"/>
              <a:gd name="connsiteY251" fmla="*/ 264340 h 4124938"/>
              <a:gd name="connsiteX252" fmla="*/ 1005982 w 4097671"/>
              <a:gd name="connsiteY252" fmla="*/ 264154 h 4124938"/>
              <a:gd name="connsiteX253" fmla="*/ 1005954 w 4097671"/>
              <a:gd name="connsiteY253" fmla="*/ 263995 h 4124938"/>
              <a:gd name="connsiteX254" fmla="*/ 1102690 w 4097671"/>
              <a:gd name="connsiteY254" fmla="*/ 75803 h 4124938"/>
              <a:gd name="connsiteX255" fmla="*/ 1104292 w 4097671"/>
              <a:gd name="connsiteY255" fmla="*/ 74550 h 4124938"/>
              <a:gd name="connsiteX256" fmla="*/ 1135818 w 4097671"/>
              <a:gd name="connsiteY256" fmla="*/ 47732 h 4124938"/>
              <a:gd name="connsiteX257" fmla="*/ 1147415 w 4097671"/>
              <a:gd name="connsiteY257" fmla="*/ 40781 h 4124938"/>
              <a:gd name="connsiteX258" fmla="*/ 1152901 w 4097671"/>
              <a:gd name="connsiteY258" fmla="*/ 36485 h 4124938"/>
              <a:gd name="connsiteX259" fmla="*/ 1159610 w 4097671"/>
              <a:gd name="connsiteY259" fmla="*/ 33472 h 4124938"/>
              <a:gd name="connsiteX260" fmla="*/ 1170204 w 4097671"/>
              <a:gd name="connsiteY260" fmla="*/ 27122 h 4124938"/>
              <a:gd name="connsiteX261" fmla="*/ 1182954 w 4097671"/>
              <a:gd name="connsiteY261" fmla="*/ 22988 h 4124938"/>
              <a:gd name="connsiteX262" fmla="*/ 1205095 w 4097671"/>
              <a:gd name="connsiteY262" fmla="*/ 13045 h 4124938"/>
              <a:gd name="connsiteX263" fmla="*/ 1229804 w 4097671"/>
              <a:gd name="connsiteY263" fmla="*/ 7798 h 4124938"/>
              <a:gd name="connsiteX264" fmla="*/ 1239734 w 4097671"/>
              <a:gd name="connsiteY264" fmla="*/ 4578 h 4124938"/>
              <a:gd name="connsiteX265" fmla="*/ 1247365 w 4097671"/>
              <a:gd name="connsiteY265" fmla="*/ 4069 h 4124938"/>
              <a:gd name="connsiteX266" fmla="*/ 1256723 w 4097671"/>
              <a:gd name="connsiteY266" fmla="*/ 2081 h 4124938"/>
              <a:gd name="connsiteX267" fmla="*/ 1305233 w 4097671"/>
              <a:gd name="connsiteY267" fmla="*/ 191 h 412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4097671" h="4124938">
                <a:moveTo>
                  <a:pt x="2796241" y="1479538"/>
                </a:moveTo>
                <a:lnTo>
                  <a:pt x="2841850" y="1590709"/>
                </a:lnTo>
                <a:lnTo>
                  <a:pt x="2876678" y="1557822"/>
                </a:lnTo>
                <a:lnTo>
                  <a:pt x="2873768" y="1549045"/>
                </a:lnTo>
                <a:lnTo>
                  <a:pt x="2862021" y="1538512"/>
                </a:lnTo>
                <a:cubicBezTo>
                  <a:pt x="2796241" y="1479538"/>
                  <a:pt x="2796241" y="1479538"/>
                  <a:pt x="2796241" y="1479538"/>
                </a:cubicBezTo>
                <a:close/>
                <a:moveTo>
                  <a:pt x="2902706" y="1293917"/>
                </a:moveTo>
                <a:cubicBezTo>
                  <a:pt x="2898170" y="1295933"/>
                  <a:pt x="2898170" y="1310045"/>
                  <a:pt x="2898170" y="1318109"/>
                </a:cubicBezTo>
                <a:cubicBezTo>
                  <a:pt x="2898170" y="1326173"/>
                  <a:pt x="2900858" y="1344988"/>
                  <a:pt x="2903545" y="1363132"/>
                </a:cubicBezTo>
                <a:lnTo>
                  <a:pt x="2905876" y="1379077"/>
                </a:lnTo>
                <a:lnTo>
                  <a:pt x="2907768" y="1373875"/>
                </a:lnTo>
                <a:cubicBezTo>
                  <a:pt x="2914290" y="1359918"/>
                  <a:pt x="2922209" y="1345867"/>
                  <a:pt x="2931156" y="1332047"/>
                </a:cubicBezTo>
                <a:lnTo>
                  <a:pt x="2934839" y="1327521"/>
                </a:lnTo>
                <a:lnTo>
                  <a:pt x="2930422" y="1318109"/>
                </a:lnTo>
                <a:cubicBezTo>
                  <a:pt x="2925047" y="1307357"/>
                  <a:pt x="2919671" y="1307357"/>
                  <a:pt x="2908921" y="1296605"/>
                </a:cubicBezTo>
                <a:cubicBezTo>
                  <a:pt x="2906233" y="1293918"/>
                  <a:pt x="2904217" y="1293246"/>
                  <a:pt x="2902706" y="1293917"/>
                </a:cubicBezTo>
                <a:close/>
                <a:moveTo>
                  <a:pt x="3182449" y="1214176"/>
                </a:moveTo>
                <a:lnTo>
                  <a:pt x="3155123" y="1215477"/>
                </a:lnTo>
                <a:lnTo>
                  <a:pt x="3161562" y="1242847"/>
                </a:lnTo>
                <a:cubicBezTo>
                  <a:pt x="3166937" y="1275102"/>
                  <a:pt x="3156186" y="1280478"/>
                  <a:pt x="3150811" y="1285854"/>
                </a:cubicBezTo>
                <a:cubicBezTo>
                  <a:pt x="3140060" y="1285854"/>
                  <a:pt x="3118559" y="1275102"/>
                  <a:pt x="3118559" y="1275102"/>
                </a:cubicBezTo>
                <a:cubicBezTo>
                  <a:pt x="3118559" y="1275102"/>
                  <a:pt x="3118559" y="1312733"/>
                  <a:pt x="3102433" y="1318109"/>
                </a:cubicBezTo>
                <a:cubicBezTo>
                  <a:pt x="3086307" y="1323485"/>
                  <a:pt x="3075556" y="1312733"/>
                  <a:pt x="3075556" y="1312733"/>
                </a:cubicBezTo>
                <a:cubicBezTo>
                  <a:pt x="3075556" y="1312733"/>
                  <a:pt x="3075556" y="1339612"/>
                  <a:pt x="3054055" y="1350364"/>
                </a:cubicBezTo>
                <a:cubicBezTo>
                  <a:pt x="3032553" y="1361116"/>
                  <a:pt x="3032553" y="1355740"/>
                  <a:pt x="3032553" y="1355740"/>
                </a:cubicBezTo>
                <a:cubicBezTo>
                  <a:pt x="3032553" y="1355740"/>
                  <a:pt x="3043304" y="1398747"/>
                  <a:pt x="3016427" y="1404123"/>
                </a:cubicBezTo>
                <a:cubicBezTo>
                  <a:pt x="2994926" y="1409499"/>
                  <a:pt x="2978800" y="1404123"/>
                  <a:pt x="2962674" y="1382619"/>
                </a:cubicBezTo>
                <a:lnTo>
                  <a:pt x="2956017" y="1370043"/>
                </a:lnTo>
                <a:lnTo>
                  <a:pt x="2951488" y="1392284"/>
                </a:lnTo>
                <a:cubicBezTo>
                  <a:pt x="2949850" y="1416480"/>
                  <a:pt x="2956340" y="1443700"/>
                  <a:pt x="2962736" y="1464871"/>
                </a:cubicBezTo>
                <a:lnTo>
                  <a:pt x="2965958" y="1474763"/>
                </a:lnTo>
                <a:lnTo>
                  <a:pt x="2997908" y="1446495"/>
                </a:lnTo>
                <a:cubicBezTo>
                  <a:pt x="3014527" y="1432312"/>
                  <a:pt x="3029907" y="1419799"/>
                  <a:pt x="3043354" y="1409721"/>
                </a:cubicBezTo>
                <a:cubicBezTo>
                  <a:pt x="3083695" y="1381503"/>
                  <a:pt x="3142945" y="1326830"/>
                  <a:pt x="3203519" y="1267244"/>
                </a:cubicBezTo>
                <a:lnTo>
                  <a:pt x="3228594" y="1242142"/>
                </a:lnTo>
                <a:lnTo>
                  <a:pt x="3207402" y="1226022"/>
                </a:lnTo>
                <a:cubicBezTo>
                  <a:pt x="3198412" y="1220393"/>
                  <a:pt x="3190178" y="1216529"/>
                  <a:pt x="3182449" y="1214176"/>
                </a:cubicBezTo>
                <a:close/>
                <a:moveTo>
                  <a:pt x="2392993" y="646161"/>
                </a:moveTo>
                <a:cubicBezTo>
                  <a:pt x="2355357" y="656915"/>
                  <a:pt x="2339227" y="662291"/>
                  <a:pt x="2312344" y="662291"/>
                </a:cubicBezTo>
                <a:cubicBezTo>
                  <a:pt x="2280084" y="662291"/>
                  <a:pt x="2253201" y="662291"/>
                  <a:pt x="2247824" y="662291"/>
                </a:cubicBezTo>
                <a:cubicBezTo>
                  <a:pt x="2242447" y="662291"/>
                  <a:pt x="2258577" y="764447"/>
                  <a:pt x="2323097" y="882733"/>
                </a:cubicBezTo>
                <a:cubicBezTo>
                  <a:pt x="2387616" y="1001018"/>
                  <a:pt x="2522032" y="1156940"/>
                  <a:pt x="2565046" y="1205330"/>
                </a:cubicBezTo>
                <a:cubicBezTo>
                  <a:pt x="2613435" y="1253720"/>
                  <a:pt x="2839254" y="1484914"/>
                  <a:pt x="2871514" y="1506421"/>
                </a:cubicBezTo>
                <a:lnTo>
                  <a:pt x="2872993" y="1508211"/>
                </a:lnTo>
                <a:lnTo>
                  <a:pt x="2876630" y="1495788"/>
                </a:lnTo>
                <a:cubicBezTo>
                  <a:pt x="2884695" y="1475625"/>
                  <a:pt x="2898810" y="1470584"/>
                  <a:pt x="2898558" y="1446640"/>
                </a:cubicBezTo>
                <a:lnTo>
                  <a:pt x="2895488" y="1429957"/>
                </a:lnTo>
                <a:lnTo>
                  <a:pt x="2891451" y="1437722"/>
                </a:lnTo>
                <a:cubicBezTo>
                  <a:pt x="2883388" y="1449818"/>
                  <a:pt x="2873981" y="1460569"/>
                  <a:pt x="2865918" y="1463257"/>
                </a:cubicBezTo>
                <a:cubicBezTo>
                  <a:pt x="2844416" y="1468633"/>
                  <a:pt x="2844416" y="1447130"/>
                  <a:pt x="2849792" y="1431002"/>
                </a:cubicBezTo>
                <a:cubicBezTo>
                  <a:pt x="2849792" y="1409499"/>
                  <a:pt x="2844416" y="1355740"/>
                  <a:pt x="2839041" y="1339612"/>
                </a:cubicBezTo>
                <a:cubicBezTo>
                  <a:pt x="2833666" y="1318109"/>
                  <a:pt x="2812164" y="1285854"/>
                  <a:pt x="2817540" y="1258974"/>
                </a:cubicBezTo>
                <a:cubicBezTo>
                  <a:pt x="2822915" y="1232095"/>
                  <a:pt x="2839041" y="1156833"/>
                  <a:pt x="2833666" y="1108450"/>
                </a:cubicBezTo>
                <a:lnTo>
                  <a:pt x="2822153" y="1071240"/>
                </a:lnTo>
                <a:lnTo>
                  <a:pt x="2812543" y="1081805"/>
                </a:lnTo>
                <a:cubicBezTo>
                  <a:pt x="2792396" y="1021221"/>
                  <a:pt x="2787359" y="1006074"/>
                  <a:pt x="2786100" y="1002288"/>
                </a:cubicBezTo>
                <a:lnTo>
                  <a:pt x="2785772" y="1001303"/>
                </a:lnTo>
                <a:lnTo>
                  <a:pt x="2785740" y="1001354"/>
                </a:lnTo>
                <a:cubicBezTo>
                  <a:pt x="2782127" y="1007739"/>
                  <a:pt x="2780111" y="1011772"/>
                  <a:pt x="2780111" y="1011772"/>
                </a:cubicBezTo>
                <a:cubicBezTo>
                  <a:pt x="2780111" y="1011772"/>
                  <a:pt x="2640318" y="775200"/>
                  <a:pt x="2548916" y="721434"/>
                </a:cubicBezTo>
                <a:cubicBezTo>
                  <a:pt x="2462889" y="673044"/>
                  <a:pt x="2436006" y="640785"/>
                  <a:pt x="2392993" y="646161"/>
                </a:cubicBezTo>
                <a:close/>
                <a:moveTo>
                  <a:pt x="1305233" y="191"/>
                </a:moveTo>
                <a:cubicBezTo>
                  <a:pt x="1325722" y="863"/>
                  <a:pt x="1344532" y="3215"/>
                  <a:pt x="1360655" y="5904"/>
                </a:cubicBezTo>
                <a:cubicBezTo>
                  <a:pt x="1425146" y="16658"/>
                  <a:pt x="1419772" y="43542"/>
                  <a:pt x="1419772" y="43542"/>
                </a:cubicBezTo>
                <a:cubicBezTo>
                  <a:pt x="1419772" y="43542"/>
                  <a:pt x="1473515" y="32789"/>
                  <a:pt x="1511134" y="70427"/>
                </a:cubicBezTo>
                <a:cubicBezTo>
                  <a:pt x="1514661" y="73955"/>
                  <a:pt x="1518895" y="79028"/>
                  <a:pt x="1523654" y="85278"/>
                </a:cubicBezTo>
                <a:lnTo>
                  <a:pt x="1525598" y="87999"/>
                </a:lnTo>
                <a:lnTo>
                  <a:pt x="1525725" y="88151"/>
                </a:lnTo>
                <a:lnTo>
                  <a:pt x="1526496" y="89255"/>
                </a:lnTo>
                <a:lnTo>
                  <a:pt x="1539319" y="107197"/>
                </a:lnTo>
                <a:lnTo>
                  <a:pt x="1542778" y="112545"/>
                </a:lnTo>
                <a:lnTo>
                  <a:pt x="1544220" y="114607"/>
                </a:lnTo>
                <a:lnTo>
                  <a:pt x="1550621" y="124673"/>
                </a:lnTo>
                <a:lnTo>
                  <a:pt x="1575702" y="163457"/>
                </a:lnTo>
                <a:cubicBezTo>
                  <a:pt x="1600739" y="203558"/>
                  <a:pt x="1625390" y="244945"/>
                  <a:pt x="1637954" y="264205"/>
                </a:cubicBezTo>
                <a:lnTo>
                  <a:pt x="1638941" y="265586"/>
                </a:lnTo>
                <a:lnTo>
                  <a:pt x="1647657" y="259045"/>
                </a:lnTo>
                <a:cubicBezTo>
                  <a:pt x="1687310" y="230818"/>
                  <a:pt x="1734356" y="202591"/>
                  <a:pt x="1774680" y="199902"/>
                </a:cubicBezTo>
                <a:cubicBezTo>
                  <a:pt x="1860706" y="199902"/>
                  <a:pt x="1919849" y="242916"/>
                  <a:pt x="1989746" y="275175"/>
                </a:cubicBezTo>
                <a:cubicBezTo>
                  <a:pt x="2059642" y="307435"/>
                  <a:pt x="2081148" y="280552"/>
                  <a:pt x="2124161" y="280552"/>
                </a:cubicBezTo>
                <a:cubicBezTo>
                  <a:pt x="2167174" y="280552"/>
                  <a:pt x="2204811" y="269798"/>
                  <a:pt x="2253201" y="291305"/>
                </a:cubicBezTo>
                <a:cubicBezTo>
                  <a:pt x="2301590" y="312811"/>
                  <a:pt x="2500526" y="242916"/>
                  <a:pt x="2656448" y="345071"/>
                </a:cubicBezTo>
                <a:cubicBezTo>
                  <a:pt x="2812371" y="447226"/>
                  <a:pt x="2914527" y="613902"/>
                  <a:pt x="2946786" y="646161"/>
                </a:cubicBezTo>
                <a:cubicBezTo>
                  <a:pt x="2979046" y="673044"/>
                  <a:pt x="3043566" y="748317"/>
                  <a:pt x="3043566" y="748317"/>
                </a:cubicBezTo>
                <a:cubicBezTo>
                  <a:pt x="3043566" y="748317"/>
                  <a:pt x="3004586" y="785954"/>
                  <a:pt x="2960900" y="826950"/>
                </a:cubicBezTo>
                <a:lnTo>
                  <a:pt x="2954002" y="833312"/>
                </a:lnTo>
                <a:lnTo>
                  <a:pt x="2967761" y="869170"/>
                </a:lnTo>
                <a:cubicBezTo>
                  <a:pt x="2979094" y="898705"/>
                  <a:pt x="2979094" y="898705"/>
                  <a:pt x="2979094" y="898705"/>
                </a:cubicBezTo>
                <a:lnTo>
                  <a:pt x="2963416" y="915942"/>
                </a:lnTo>
                <a:lnTo>
                  <a:pt x="2981949" y="964499"/>
                </a:lnTo>
                <a:cubicBezTo>
                  <a:pt x="2995430" y="998833"/>
                  <a:pt x="3007020" y="1025796"/>
                  <a:pt x="3011052" y="1027812"/>
                </a:cubicBezTo>
                <a:cubicBezTo>
                  <a:pt x="3021803" y="1038564"/>
                  <a:pt x="3086307" y="1086946"/>
                  <a:pt x="3118559" y="1124578"/>
                </a:cubicBezTo>
                <a:lnTo>
                  <a:pt x="3144764" y="1178779"/>
                </a:lnTo>
                <a:lnTo>
                  <a:pt x="3162873" y="1178975"/>
                </a:lnTo>
                <a:cubicBezTo>
                  <a:pt x="3193875" y="1179227"/>
                  <a:pt x="3205973" y="1177210"/>
                  <a:pt x="3242268" y="1157047"/>
                </a:cubicBezTo>
                <a:cubicBezTo>
                  <a:pt x="3266465" y="1140917"/>
                  <a:pt x="3282596" y="1136884"/>
                  <a:pt x="3297383" y="1140245"/>
                </a:cubicBezTo>
                <a:lnTo>
                  <a:pt x="3319083" y="1150100"/>
                </a:lnTo>
                <a:lnTo>
                  <a:pt x="3321220" y="1147904"/>
                </a:lnTo>
                <a:cubicBezTo>
                  <a:pt x="3375743" y="1091341"/>
                  <a:pt x="3419865" y="1044227"/>
                  <a:pt x="3436001" y="1028102"/>
                </a:cubicBezTo>
                <a:cubicBezTo>
                  <a:pt x="3479031" y="985103"/>
                  <a:pt x="3527440" y="974353"/>
                  <a:pt x="3527440" y="974353"/>
                </a:cubicBezTo>
                <a:cubicBezTo>
                  <a:pt x="3527440" y="974353"/>
                  <a:pt x="3747968" y="1210849"/>
                  <a:pt x="3801755" y="1269973"/>
                </a:cubicBezTo>
                <a:cubicBezTo>
                  <a:pt x="3855542" y="1323722"/>
                  <a:pt x="4102964" y="1576343"/>
                  <a:pt x="4097585" y="1646217"/>
                </a:cubicBezTo>
                <a:cubicBezTo>
                  <a:pt x="4092206" y="1710716"/>
                  <a:pt x="3747968" y="1979462"/>
                  <a:pt x="3645772" y="2086960"/>
                </a:cubicBezTo>
                <a:cubicBezTo>
                  <a:pt x="3543576" y="2194458"/>
                  <a:pt x="3409108" y="2323456"/>
                  <a:pt x="3328427" y="2344956"/>
                </a:cubicBezTo>
                <a:cubicBezTo>
                  <a:pt x="3242367" y="2366455"/>
                  <a:pt x="3134792" y="2366455"/>
                  <a:pt x="3124035" y="2328831"/>
                </a:cubicBezTo>
                <a:cubicBezTo>
                  <a:pt x="3115967" y="2307331"/>
                  <a:pt x="3075627" y="2244176"/>
                  <a:pt x="3026546" y="2172287"/>
                </a:cubicBezTo>
                <a:lnTo>
                  <a:pt x="2954638" y="2069624"/>
                </a:lnTo>
                <a:lnTo>
                  <a:pt x="2970925" y="2133859"/>
                </a:lnTo>
                <a:cubicBezTo>
                  <a:pt x="3003183" y="2253484"/>
                  <a:pt x="3038129" y="2369077"/>
                  <a:pt x="3065011" y="2441659"/>
                </a:cubicBezTo>
                <a:cubicBezTo>
                  <a:pt x="3118775" y="2581446"/>
                  <a:pt x="3156409" y="2645963"/>
                  <a:pt x="3220926" y="2699727"/>
                </a:cubicBezTo>
                <a:cubicBezTo>
                  <a:pt x="3285442" y="2758868"/>
                  <a:pt x="3425227" y="2909408"/>
                  <a:pt x="3532754" y="3097583"/>
                </a:cubicBezTo>
                <a:cubicBezTo>
                  <a:pt x="3640282" y="3285758"/>
                  <a:pt x="3774691" y="3420168"/>
                  <a:pt x="3774691" y="3420168"/>
                </a:cubicBezTo>
                <a:cubicBezTo>
                  <a:pt x="3769314" y="3473933"/>
                  <a:pt x="3769314" y="3473933"/>
                  <a:pt x="3769314" y="3473933"/>
                </a:cubicBezTo>
                <a:cubicBezTo>
                  <a:pt x="3769314" y="3473933"/>
                  <a:pt x="3860713" y="3506191"/>
                  <a:pt x="3887594" y="3533073"/>
                </a:cubicBezTo>
                <a:cubicBezTo>
                  <a:pt x="3952111" y="3554579"/>
                  <a:pt x="3968240" y="3570708"/>
                  <a:pt x="3968240" y="3570708"/>
                </a:cubicBezTo>
                <a:cubicBezTo>
                  <a:pt x="3968240" y="3570708"/>
                  <a:pt x="3969248" y="3575077"/>
                  <a:pt x="3970004" y="3583393"/>
                </a:cubicBezTo>
                <a:lnTo>
                  <a:pt x="3970007" y="3583769"/>
                </a:lnTo>
                <a:lnTo>
                  <a:pt x="3970009" y="3583789"/>
                </a:lnTo>
                <a:cubicBezTo>
                  <a:pt x="3972277" y="3608722"/>
                  <a:pt x="3972277" y="3669163"/>
                  <a:pt x="3936000" y="3753782"/>
                </a:cubicBezTo>
                <a:cubicBezTo>
                  <a:pt x="3893005" y="3866606"/>
                  <a:pt x="3893005" y="3828998"/>
                  <a:pt x="3893005" y="3828998"/>
                </a:cubicBezTo>
                <a:cubicBezTo>
                  <a:pt x="3893005" y="3828998"/>
                  <a:pt x="3839261" y="3818253"/>
                  <a:pt x="3844635" y="3850489"/>
                </a:cubicBezTo>
                <a:cubicBezTo>
                  <a:pt x="3844635" y="3882724"/>
                  <a:pt x="3839261" y="3979431"/>
                  <a:pt x="3769394" y="4049275"/>
                </a:cubicBezTo>
                <a:cubicBezTo>
                  <a:pt x="3716994" y="4101658"/>
                  <a:pt x="3658548" y="4126842"/>
                  <a:pt x="3580451" y="4124827"/>
                </a:cubicBezTo>
                <a:lnTo>
                  <a:pt x="3580338" y="4124812"/>
                </a:lnTo>
                <a:lnTo>
                  <a:pt x="3580302" y="4124816"/>
                </a:lnTo>
                <a:cubicBezTo>
                  <a:pt x="3554260" y="4124144"/>
                  <a:pt x="3526034" y="4120448"/>
                  <a:pt x="3495120" y="4113727"/>
                </a:cubicBezTo>
                <a:cubicBezTo>
                  <a:pt x="3376840" y="4092221"/>
                  <a:pt x="3425227" y="4086845"/>
                  <a:pt x="3425227" y="4086845"/>
                </a:cubicBezTo>
                <a:cubicBezTo>
                  <a:pt x="3425227" y="4086845"/>
                  <a:pt x="3398346" y="4049210"/>
                  <a:pt x="3441356" y="4011575"/>
                </a:cubicBezTo>
                <a:cubicBezTo>
                  <a:pt x="3484367" y="3979316"/>
                  <a:pt x="3511249" y="3963187"/>
                  <a:pt x="3543507" y="3936305"/>
                </a:cubicBezTo>
                <a:cubicBezTo>
                  <a:pt x="3575766" y="3909423"/>
                  <a:pt x="3554260" y="3823400"/>
                  <a:pt x="3554260" y="3823400"/>
                </a:cubicBezTo>
                <a:cubicBezTo>
                  <a:pt x="3516626" y="3871788"/>
                  <a:pt x="3516626" y="3871788"/>
                  <a:pt x="3516626" y="3871788"/>
                </a:cubicBezTo>
                <a:cubicBezTo>
                  <a:pt x="3516626" y="3871788"/>
                  <a:pt x="3371464" y="3640602"/>
                  <a:pt x="3349958" y="3516944"/>
                </a:cubicBezTo>
                <a:cubicBezTo>
                  <a:pt x="3323076" y="3398663"/>
                  <a:pt x="3204796" y="3253499"/>
                  <a:pt x="3091893" y="3135218"/>
                </a:cubicBezTo>
                <a:cubicBezTo>
                  <a:pt x="2984366" y="3022313"/>
                  <a:pt x="2801569" y="2882526"/>
                  <a:pt x="2688666" y="2683598"/>
                </a:cubicBezTo>
                <a:cubicBezTo>
                  <a:pt x="2581138" y="2490047"/>
                  <a:pt x="2419847" y="2242731"/>
                  <a:pt x="2382213" y="2215849"/>
                </a:cubicBezTo>
                <a:cubicBezTo>
                  <a:pt x="2280062" y="2269613"/>
                  <a:pt x="2161782" y="2328754"/>
                  <a:pt x="2097266" y="2344883"/>
                </a:cubicBezTo>
                <a:cubicBezTo>
                  <a:pt x="2032749" y="2361013"/>
                  <a:pt x="1952104" y="2409401"/>
                  <a:pt x="1952104" y="2409401"/>
                </a:cubicBezTo>
                <a:cubicBezTo>
                  <a:pt x="1952104" y="2409401"/>
                  <a:pt x="2097266" y="2468541"/>
                  <a:pt x="2317697" y="2796503"/>
                </a:cubicBezTo>
                <a:cubicBezTo>
                  <a:pt x="2376837" y="2877149"/>
                  <a:pt x="2505869" y="2930914"/>
                  <a:pt x="2505869" y="2930914"/>
                </a:cubicBezTo>
                <a:cubicBezTo>
                  <a:pt x="2489740" y="2952419"/>
                  <a:pt x="2489740" y="2952419"/>
                  <a:pt x="2489740" y="2952419"/>
                </a:cubicBezTo>
                <a:cubicBezTo>
                  <a:pt x="2489740" y="2952419"/>
                  <a:pt x="2548880" y="2968549"/>
                  <a:pt x="2602644" y="3033066"/>
                </a:cubicBezTo>
                <a:cubicBezTo>
                  <a:pt x="2642966" y="3081454"/>
                  <a:pt x="2646999" y="3096575"/>
                  <a:pt x="2646495" y="3101111"/>
                </a:cubicBezTo>
                <a:lnTo>
                  <a:pt x="2646362" y="3101404"/>
                </a:lnTo>
                <a:lnTo>
                  <a:pt x="2646410" y="3101599"/>
                </a:lnTo>
                <a:lnTo>
                  <a:pt x="2645736" y="3103081"/>
                </a:lnTo>
                <a:lnTo>
                  <a:pt x="2670521" y="3140258"/>
                </a:lnTo>
                <a:cubicBezTo>
                  <a:pt x="2688666" y="3167476"/>
                  <a:pt x="2688666" y="3167476"/>
                  <a:pt x="2688666" y="3167476"/>
                </a:cubicBezTo>
                <a:lnTo>
                  <a:pt x="2688452" y="3167710"/>
                </a:lnTo>
                <a:lnTo>
                  <a:pt x="2688575" y="3167894"/>
                </a:lnTo>
                <a:cubicBezTo>
                  <a:pt x="2688575" y="3167894"/>
                  <a:pt x="2591813" y="3275309"/>
                  <a:pt x="2527305" y="3302163"/>
                </a:cubicBezTo>
                <a:cubicBezTo>
                  <a:pt x="2482956" y="3322303"/>
                  <a:pt x="2480940" y="3315254"/>
                  <a:pt x="2482704" y="3310471"/>
                </a:cubicBezTo>
                <a:lnTo>
                  <a:pt x="2482790" y="3310312"/>
                </a:lnTo>
                <a:lnTo>
                  <a:pt x="2482768" y="3310204"/>
                </a:lnTo>
                <a:lnTo>
                  <a:pt x="2484246" y="3307480"/>
                </a:lnTo>
                <a:lnTo>
                  <a:pt x="2471869" y="3295114"/>
                </a:lnTo>
                <a:cubicBezTo>
                  <a:pt x="2462797" y="3286051"/>
                  <a:pt x="2462797" y="3286051"/>
                  <a:pt x="2462797" y="3286051"/>
                </a:cubicBezTo>
                <a:cubicBezTo>
                  <a:pt x="2462797" y="3286051"/>
                  <a:pt x="2419792" y="3312904"/>
                  <a:pt x="2382162" y="3382724"/>
                </a:cubicBezTo>
                <a:cubicBezTo>
                  <a:pt x="2339156" y="3452544"/>
                  <a:pt x="2263897" y="3474027"/>
                  <a:pt x="2177886" y="3500880"/>
                </a:cubicBezTo>
                <a:cubicBezTo>
                  <a:pt x="2091876" y="3527734"/>
                  <a:pt x="2043495" y="3516993"/>
                  <a:pt x="2027368" y="3506251"/>
                </a:cubicBezTo>
                <a:cubicBezTo>
                  <a:pt x="2015272" y="3502223"/>
                  <a:pt x="2000154" y="3483090"/>
                  <a:pt x="2000154" y="3462446"/>
                </a:cubicBezTo>
                <a:lnTo>
                  <a:pt x="2000168" y="3462395"/>
                </a:lnTo>
                <a:lnTo>
                  <a:pt x="2000155" y="3462340"/>
                </a:lnTo>
                <a:cubicBezTo>
                  <a:pt x="2000155" y="3455451"/>
                  <a:pt x="2001836" y="3448395"/>
                  <a:pt x="2005868" y="3441674"/>
                </a:cubicBezTo>
                <a:cubicBezTo>
                  <a:pt x="2027373" y="3414792"/>
                  <a:pt x="2091889" y="3361028"/>
                  <a:pt x="2129524" y="3328769"/>
                </a:cubicBezTo>
                <a:cubicBezTo>
                  <a:pt x="2167158" y="3301887"/>
                  <a:pt x="2172535" y="3264252"/>
                  <a:pt x="2183288" y="3237370"/>
                </a:cubicBezTo>
                <a:cubicBezTo>
                  <a:pt x="2167158" y="3237370"/>
                  <a:pt x="2124148" y="3258876"/>
                  <a:pt x="2124148" y="3258876"/>
                </a:cubicBezTo>
                <a:cubicBezTo>
                  <a:pt x="2124148" y="3258876"/>
                  <a:pt x="2140277" y="3199735"/>
                  <a:pt x="2108018" y="3129841"/>
                </a:cubicBezTo>
                <a:cubicBezTo>
                  <a:pt x="2081137" y="3054571"/>
                  <a:pt x="1946728" y="2930914"/>
                  <a:pt x="1876835" y="2871773"/>
                </a:cubicBezTo>
                <a:cubicBezTo>
                  <a:pt x="1806942" y="2812632"/>
                  <a:pt x="1565006" y="2597575"/>
                  <a:pt x="1527371" y="2522306"/>
                </a:cubicBezTo>
                <a:cubicBezTo>
                  <a:pt x="1484361" y="2441659"/>
                  <a:pt x="1419844" y="2371766"/>
                  <a:pt x="1505866" y="2248108"/>
                </a:cubicBezTo>
                <a:cubicBezTo>
                  <a:pt x="1591888" y="2119074"/>
                  <a:pt x="1694039" y="2016922"/>
                  <a:pt x="1769308" y="1941652"/>
                </a:cubicBezTo>
                <a:cubicBezTo>
                  <a:pt x="1825760" y="1885199"/>
                  <a:pt x="1873139" y="1858989"/>
                  <a:pt x="1893300" y="1849412"/>
                </a:cubicBezTo>
                <a:lnTo>
                  <a:pt x="1900774" y="1846158"/>
                </a:lnTo>
                <a:lnTo>
                  <a:pt x="1882213" y="1791382"/>
                </a:lnTo>
                <a:cubicBezTo>
                  <a:pt x="1866083" y="1732239"/>
                  <a:pt x="1785433" y="1603200"/>
                  <a:pt x="1763927" y="1560187"/>
                </a:cubicBezTo>
                <a:cubicBezTo>
                  <a:pt x="1742420" y="1517174"/>
                  <a:pt x="1613381" y="1269849"/>
                  <a:pt x="1575745" y="1259096"/>
                </a:cubicBezTo>
                <a:cubicBezTo>
                  <a:pt x="1538108" y="1248343"/>
                  <a:pt x="1414446" y="1167694"/>
                  <a:pt x="1382185" y="1130057"/>
                </a:cubicBezTo>
                <a:cubicBezTo>
                  <a:pt x="1344549" y="1097798"/>
                  <a:pt x="1317666" y="1070915"/>
                  <a:pt x="1317666" y="1070915"/>
                </a:cubicBezTo>
                <a:cubicBezTo>
                  <a:pt x="1317666" y="1070915"/>
                  <a:pt x="1102600" y="1130057"/>
                  <a:pt x="876782" y="1119304"/>
                </a:cubicBezTo>
                <a:cubicBezTo>
                  <a:pt x="650963" y="1108551"/>
                  <a:pt x="624080" y="1060161"/>
                  <a:pt x="554183" y="1038655"/>
                </a:cubicBezTo>
                <a:cubicBezTo>
                  <a:pt x="478911" y="1017148"/>
                  <a:pt x="387508" y="984889"/>
                  <a:pt x="387508" y="984889"/>
                </a:cubicBezTo>
                <a:cubicBezTo>
                  <a:pt x="392885" y="963382"/>
                  <a:pt x="396917" y="947252"/>
                  <a:pt x="399941" y="935155"/>
                </a:cubicBezTo>
                <a:lnTo>
                  <a:pt x="401161" y="930277"/>
                </a:lnTo>
                <a:lnTo>
                  <a:pt x="392397" y="922338"/>
                </a:lnTo>
                <a:cubicBezTo>
                  <a:pt x="375870" y="907365"/>
                  <a:pt x="349426" y="883410"/>
                  <a:pt x="307117" y="845081"/>
                </a:cubicBezTo>
                <a:cubicBezTo>
                  <a:pt x="307117" y="845081"/>
                  <a:pt x="307117" y="845081"/>
                  <a:pt x="312500" y="834018"/>
                </a:cubicBezTo>
                <a:lnTo>
                  <a:pt x="319638" y="819347"/>
                </a:lnTo>
                <a:lnTo>
                  <a:pt x="287319" y="786399"/>
                </a:lnTo>
                <a:cubicBezTo>
                  <a:pt x="276363" y="774720"/>
                  <a:pt x="267982" y="765074"/>
                  <a:pt x="263950" y="759021"/>
                </a:cubicBezTo>
                <a:cubicBezTo>
                  <a:pt x="242442" y="721361"/>
                  <a:pt x="167167" y="683701"/>
                  <a:pt x="118775" y="656801"/>
                </a:cubicBezTo>
                <a:cubicBezTo>
                  <a:pt x="75760" y="629901"/>
                  <a:pt x="21992" y="581482"/>
                  <a:pt x="11238" y="549202"/>
                </a:cubicBezTo>
                <a:cubicBezTo>
                  <a:pt x="485" y="522302"/>
                  <a:pt x="-4892" y="500782"/>
                  <a:pt x="5861" y="495402"/>
                </a:cubicBezTo>
                <a:cubicBezTo>
                  <a:pt x="16615" y="490022"/>
                  <a:pt x="21992" y="490022"/>
                  <a:pt x="21992" y="490022"/>
                </a:cubicBezTo>
                <a:cubicBezTo>
                  <a:pt x="21992" y="490022"/>
                  <a:pt x="5861" y="452362"/>
                  <a:pt x="27369" y="436222"/>
                </a:cubicBezTo>
                <a:cubicBezTo>
                  <a:pt x="43499" y="420082"/>
                  <a:pt x="59630" y="436222"/>
                  <a:pt x="59630" y="436222"/>
                </a:cubicBezTo>
                <a:cubicBezTo>
                  <a:pt x="59630" y="436222"/>
                  <a:pt x="54253" y="403943"/>
                  <a:pt x="75760" y="393183"/>
                </a:cubicBezTo>
                <a:cubicBezTo>
                  <a:pt x="91891" y="382423"/>
                  <a:pt x="102645" y="393183"/>
                  <a:pt x="102645" y="393183"/>
                </a:cubicBezTo>
                <a:cubicBezTo>
                  <a:pt x="102645" y="393183"/>
                  <a:pt x="86514" y="360903"/>
                  <a:pt x="108021" y="350143"/>
                </a:cubicBezTo>
                <a:cubicBezTo>
                  <a:pt x="129529" y="344763"/>
                  <a:pt x="151036" y="350143"/>
                  <a:pt x="156413" y="366283"/>
                </a:cubicBezTo>
                <a:cubicBezTo>
                  <a:pt x="161790" y="377043"/>
                  <a:pt x="167167" y="377043"/>
                  <a:pt x="167167" y="377043"/>
                </a:cubicBezTo>
                <a:cubicBezTo>
                  <a:pt x="167167" y="377043"/>
                  <a:pt x="199428" y="371663"/>
                  <a:pt x="215558" y="366283"/>
                </a:cubicBezTo>
                <a:cubicBezTo>
                  <a:pt x="231689" y="360903"/>
                  <a:pt x="247819" y="371663"/>
                  <a:pt x="258573" y="387803"/>
                </a:cubicBezTo>
                <a:cubicBezTo>
                  <a:pt x="274703" y="398563"/>
                  <a:pt x="290834" y="420082"/>
                  <a:pt x="296211" y="463122"/>
                </a:cubicBezTo>
                <a:cubicBezTo>
                  <a:pt x="301588" y="500782"/>
                  <a:pt x="285457" y="549202"/>
                  <a:pt x="312341" y="565342"/>
                </a:cubicBezTo>
                <a:cubicBezTo>
                  <a:pt x="322423" y="571394"/>
                  <a:pt x="348383" y="592578"/>
                  <a:pt x="377462" y="617544"/>
                </a:cubicBezTo>
                <a:lnTo>
                  <a:pt x="405762" y="642339"/>
                </a:lnTo>
                <a:lnTo>
                  <a:pt x="409196" y="635282"/>
                </a:lnTo>
                <a:cubicBezTo>
                  <a:pt x="409196" y="635282"/>
                  <a:pt x="409196" y="635282"/>
                  <a:pt x="440928" y="667054"/>
                </a:cubicBezTo>
                <a:lnTo>
                  <a:pt x="476226" y="702398"/>
                </a:lnTo>
                <a:lnTo>
                  <a:pt x="478450" y="695898"/>
                </a:lnTo>
                <a:cubicBezTo>
                  <a:pt x="478911" y="694551"/>
                  <a:pt x="478911" y="694551"/>
                  <a:pt x="478911" y="694551"/>
                </a:cubicBezTo>
                <a:cubicBezTo>
                  <a:pt x="489664" y="705304"/>
                  <a:pt x="489664" y="705304"/>
                  <a:pt x="489664" y="705304"/>
                </a:cubicBezTo>
                <a:cubicBezTo>
                  <a:pt x="489664" y="705304"/>
                  <a:pt x="656340" y="791330"/>
                  <a:pt x="699353" y="796707"/>
                </a:cubicBezTo>
                <a:cubicBezTo>
                  <a:pt x="742366" y="802084"/>
                  <a:pt x="801509" y="807460"/>
                  <a:pt x="812262" y="823590"/>
                </a:cubicBezTo>
                <a:cubicBezTo>
                  <a:pt x="828392" y="845097"/>
                  <a:pt x="823015" y="866603"/>
                  <a:pt x="849898" y="855850"/>
                </a:cubicBezTo>
                <a:cubicBezTo>
                  <a:pt x="876782" y="845097"/>
                  <a:pt x="866028" y="828967"/>
                  <a:pt x="898288" y="839720"/>
                </a:cubicBezTo>
                <a:cubicBezTo>
                  <a:pt x="930548" y="855850"/>
                  <a:pt x="941301" y="861226"/>
                  <a:pt x="957431" y="845097"/>
                </a:cubicBezTo>
                <a:cubicBezTo>
                  <a:pt x="973561" y="834343"/>
                  <a:pt x="957431" y="823590"/>
                  <a:pt x="989691" y="828967"/>
                </a:cubicBezTo>
                <a:cubicBezTo>
                  <a:pt x="1021951" y="839720"/>
                  <a:pt x="1027327" y="845097"/>
                  <a:pt x="1032704" y="828967"/>
                </a:cubicBezTo>
                <a:cubicBezTo>
                  <a:pt x="1043457" y="812837"/>
                  <a:pt x="1032704" y="802084"/>
                  <a:pt x="1059587" y="812837"/>
                </a:cubicBezTo>
                <a:cubicBezTo>
                  <a:pt x="1081094" y="818213"/>
                  <a:pt x="1081094" y="818213"/>
                  <a:pt x="1086470" y="807460"/>
                </a:cubicBezTo>
                <a:cubicBezTo>
                  <a:pt x="1097224" y="796707"/>
                  <a:pt x="1102600" y="791330"/>
                  <a:pt x="1124107" y="791330"/>
                </a:cubicBezTo>
                <a:cubicBezTo>
                  <a:pt x="1145613" y="796707"/>
                  <a:pt x="1145613" y="796707"/>
                  <a:pt x="1156367" y="775200"/>
                </a:cubicBezTo>
                <a:cubicBezTo>
                  <a:pt x="1167120" y="753694"/>
                  <a:pt x="1167120" y="742941"/>
                  <a:pt x="1194003" y="742941"/>
                </a:cubicBezTo>
                <a:cubicBezTo>
                  <a:pt x="1214166" y="742941"/>
                  <a:pt x="1207109" y="721770"/>
                  <a:pt x="1211393" y="693039"/>
                </a:cubicBezTo>
                <a:lnTo>
                  <a:pt x="1213006" y="687815"/>
                </a:lnTo>
                <a:lnTo>
                  <a:pt x="1212863" y="686333"/>
                </a:lnTo>
                <a:cubicBezTo>
                  <a:pt x="1213198" y="682385"/>
                  <a:pt x="1214206" y="679360"/>
                  <a:pt x="1215550" y="678016"/>
                </a:cubicBezTo>
                <a:cubicBezTo>
                  <a:pt x="1215550" y="667262"/>
                  <a:pt x="1215550" y="661885"/>
                  <a:pt x="1199427" y="645755"/>
                </a:cubicBezTo>
                <a:cubicBezTo>
                  <a:pt x="1183304" y="629624"/>
                  <a:pt x="1177930" y="613493"/>
                  <a:pt x="1177930" y="613493"/>
                </a:cubicBezTo>
                <a:cubicBezTo>
                  <a:pt x="1177930" y="613493"/>
                  <a:pt x="1145684" y="624247"/>
                  <a:pt x="1145684" y="608116"/>
                </a:cubicBezTo>
                <a:cubicBezTo>
                  <a:pt x="1140310" y="591986"/>
                  <a:pt x="1151059" y="570478"/>
                  <a:pt x="1140310" y="565101"/>
                </a:cubicBezTo>
                <a:cubicBezTo>
                  <a:pt x="1129562" y="559724"/>
                  <a:pt x="1086568" y="591986"/>
                  <a:pt x="1075819" y="565101"/>
                </a:cubicBezTo>
                <a:cubicBezTo>
                  <a:pt x="1065071" y="538217"/>
                  <a:pt x="1070445" y="489824"/>
                  <a:pt x="1075819" y="468317"/>
                </a:cubicBezTo>
                <a:cubicBezTo>
                  <a:pt x="1075819" y="441432"/>
                  <a:pt x="1091942" y="425302"/>
                  <a:pt x="1070445" y="403794"/>
                </a:cubicBezTo>
                <a:cubicBezTo>
                  <a:pt x="1048948" y="387663"/>
                  <a:pt x="1032825" y="371533"/>
                  <a:pt x="1038199" y="350025"/>
                </a:cubicBezTo>
                <a:cubicBezTo>
                  <a:pt x="1043574" y="328518"/>
                  <a:pt x="1048948" y="301633"/>
                  <a:pt x="1048948" y="290880"/>
                </a:cubicBezTo>
                <a:cubicBezTo>
                  <a:pt x="1048948" y="288191"/>
                  <a:pt x="1048948" y="284159"/>
                  <a:pt x="1048276" y="280798"/>
                </a:cubicBezTo>
                <a:lnTo>
                  <a:pt x="1043664" y="274865"/>
                </a:lnTo>
                <a:lnTo>
                  <a:pt x="1043574" y="275108"/>
                </a:lnTo>
                <a:lnTo>
                  <a:pt x="1043574" y="274749"/>
                </a:lnTo>
                <a:lnTo>
                  <a:pt x="1043574" y="267705"/>
                </a:lnTo>
                <a:lnTo>
                  <a:pt x="1043574" y="267356"/>
                </a:lnTo>
                <a:lnTo>
                  <a:pt x="1043574" y="264340"/>
                </a:lnTo>
                <a:cubicBezTo>
                  <a:pt x="1043574" y="264340"/>
                  <a:pt x="1022077" y="285875"/>
                  <a:pt x="1022077" y="291259"/>
                </a:cubicBezTo>
                <a:lnTo>
                  <a:pt x="1022077" y="313731"/>
                </a:lnTo>
                <a:lnTo>
                  <a:pt x="1022077" y="314139"/>
                </a:lnTo>
                <a:lnTo>
                  <a:pt x="1022077" y="324149"/>
                </a:lnTo>
                <a:lnTo>
                  <a:pt x="1022077" y="324570"/>
                </a:lnTo>
                <a:lnTo>
                  <a:pt x="1022077" y="328518"/>
                </a:lnTo>
                <a:lnTo>
                  <a:pt x="1022077" y="328944"/>
                </a:lnTo>
                <a:cubicBezTo>
                  <a:pt x="1022077" y="328944"/>
                  <a:pt x="1005954" y="302026"/>
                  <a:pt x="1005954" y="264340"/>
                </a:cubicBezTo>
                <a:lnTo>
                  <a:pt x="1005982" y="264154"/>
                </a:lnTo>
                <a:lnTo>
                  <a:pt x="1005954" y="263995"/>
                </a:lnTo>
                <a:cubicBezTo>
                  <a:pt x="1011328" y="220980"/>
                  <a:pt x="1016702" y="161834"/>
                  <a:pt x="1102690" y="75803"/>
                </a:cubicBezTo>
                <a:lnTo>
                  <a:pt x="1104292" y="74550"/>
                </a:lnTo>
                <a:lnTo>
                  <a:pt x="1135818" y="47732"/>
                </a:lnTo>
                <a:lnTo>
                  <a:pt x="1147415" y="40781"/>
                </a:lnTo>
                <a:lnTo>
                  <a:pt x="1152901" y="36485"/>
                </a:lnTo>
                <a:lnTo>
                  <a:pt x="1159610" y="33472"/>
                </a:lnTo>
                <a:lnTo>
                  <a:pt x="1170204" y="27122"/>
                </a:lnTo>
                <a:lnTo>
                  <a:pt x="1182954" y="22988"/>
                </a:lnTo>
                <a:lnTo>
                  <a:pt x="1205095" y="13045"/>
                </a:lnTo>
                <a:lnTo>
                  <a:pt x="1229804" y="7798"/>
                </a:lnTo>
                <a:lnTo>
                  <a:pt x="1239734" y="4578"/>
                </a:lnTo>
                <a:lnTo>
                  <a:pt x="1247365" y="4069"/>
                </a:lnTo>
                <a:lnTo>
                  <a:pt x="1256723" y="2081"/>
                </a:lnTo>
                <a:cubicBezTo>
                  <a:pt x="1273554" y="128"/>
                  <a:pt x="1289866" y="-313"/>
                  <a:pt x="1305233" y="191"/>
                </a:cubicBez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1437175" y="2175708"/>
            <a:ext cx="4199599" cy="816890"/>
            <a:chOff x="1769577" y="2349127"/>
            <a:chExt cx="4199599" cy="816890"/>
          </a:xfrm>
        </p:grpSpPr>
        <p:sp>
          <p:nvSpPr>
            <p:cNvPr id="42" name="文本框 41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769577" y="2687681"/>
              <a:ext cx="419959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437175" y="3493079"/>
            <a:ext cx="4199599" cy="816890"/>
            <a:chOff x="1769577" y="2349127"/>
            <a:chExt cx="4199599" cy="816890"/>
          </a:xfrm>
        </p:grpSpPr>
        <p:sp>
          <p:nvSpPr>
            <p:cNvPr id="45" name="文本框 44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769577" y="2687681"/>
              <a:ext cx="419959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437175" y="4810450"/>
            <a:ext cx="4199599" cy="816890"/>
            <a:chOff x="1769577" y="2349127"/>
            <a:chExt cx="4199599" cy="816890"/>
          </a:xfrm>
        </p:grpSpPr>
        <p:sp>
          <p:nvSpPr>
            <p:cNvPr id="48" name="文本框 47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769577" y="2687681"/>
              <a:ext cx="419959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3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1950" y="323850"/>
            <a:ext cx="114681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014331" y="540417"/>
            <a:ext cx="8150086" cy="689896"/>
            <a:chOff x="-1157224" y="323968"/>
            <a:chExt cx="8150086" cy="689896"/>
          </a:xfrm>
        </p:grpSpPr>
        <p:sp>
          <p:nvSpPr>
            <p:cNvPr id="5" name="文本框 4"/>
            <p:cNvSpPr txBox="1"/>
            <p:nvPr/>
          </p:nvSpPr>
          <p:spPr>
            <a:xfrm>
              <a:off x="-1157224" y="323968"/>
              <a:ext cx="8150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Completion of the work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7546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651165" y="2171700"/>
            <a:ext cx="4889668" cy="3146652"/>
            <a:chOff x="2738612" y="1584444"/>
            <a:chExt cx="6714774" cy="4321164"/>
          </a:xfrm>
        </p:grpSpPr>
        <p:sp>
          <p:nvSpPr>
            <p:cNvPr id="16" name="îṣlîďê">
              <a:extLst>
                <a:ext uri="{FF2B5EF4-FFF2-40B4-BE49-F238E27FC236}">
                  <a16:creationId xmlns:a16="http://schemas.microsoft.com/office/drawing/2014/main" id="{8374E0A8-8869-4DFA-B6A6-B8ABD33D2952}"/>
                </a:ext>
              </a:extLst>
            </p:cNvPr>
            <p:cNvSpPr/>
            <p:nvPr/>
          </p:nvSpPr>
          <p:spPr>
            <a:xfrm>
              <a:off x="5973152" y="1584444"/>
              <a:ext cx="1883664" cy="1626114"/>
            </a:xfrm>
            <a:prstGeom prst="hexagon">
              <a:avLst/>
            </a:prstGeom>
            <a:solidFill>
              <a:srgbClr val="FC8D08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îš1îḋè">
              <a:extLst>
                <a:ext uri="{FF2B5EF4-FFF2-40B4-BE49-F238E27FC236}">
                  <a16:creationId xmlns:a16="http://schemas.microsoft.com/office/drawing/2014/main" id="{96C17510-3256-41C9-B9EC-D470A22CC6D6}"/>
                </a:ext>
              </a:extLst>
            </p:cNvPr>
            <p:cNvSpPr/>
            <p:nvPr/>
          </p:nvSpPr>
          <p:spPr>
            <a:xfrm>
              <a:off x="4367901" y="2489206"/>
              <a:ext cx="1883664" cy="1626114"/>
            </a:xfrm>
            <a:prstGeom prst="hexagon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endParaRPr sz="2000" b="1" dirty="0"/>
            </a:p>
          </p:txBody>
        </p:sp>
        <p:sp>
          <p:nvSpPr>
            <p:cNvPr id="18" name="ísḷïḓé">
              <a:extLst>
                <a:ext uri="{FF2B5EF4-FFF2-40B4-BE49-F238E27FC236}">
                  <a16:creationId xmlns:a16="http://schemas.microsoft.com/office/drawing/2014/main" id="{FC7354C3-651F-48FE-9935-199D666DC592}"/>
                </a:ext>
              </a:extLst>
            </p:cNvPr>
            <p:cNvSpPr/>
            <p:nvPr/>
          </p:nvSpPr>
          <p:spPr>
            <a:xfrm>
              <a:off x="2738612" y="3384339"/>
              <a:ext cx="1883664" cy="1626114"/>
            </a:xfrm>
            <a:prstGeom prst="hexagon">
              <a:avLst/>
            </a:prstGeom>
            <a:solidFill>
              <a:srgbClr val="FD1812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iṧḷíďe">
              <a:extLst>
                <a:ext uri="{FF2B5EF4-FFF2-40B4-BE49-F238E27FC236}">
                  <a16:creationId xmlns:a16="http://schemas.microsoft.com/office/drawing/2014/main" id="{2B6ED516-0BFD-440F-8223-42A5593E11C2}"/>
                </a:ext>
              </a:extLst>
            </p:cNvPr>
            <p:cNvSpPr/>
            <p:nvPr/>
          </p:nvSpPr>
          <p:spPr>
            <a:xfrm>
              <a:off x="4377855" y="4279494"/>
              <a:ext cx="1883664" cy="1626114"/>
            </a:xfrm>
            <a:prstGeom prst="hexagon">
              <a:avLst/>
            </a:prstGeom>
            <a:blipFill>
              <a:blip r:embed="rId6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endParaRPr sz="2000" b="1" dirty="0"/>
            </a:p>
          </p:txBody>
        </p:sp>
        <p:sp>
          <p:nvSpPr>
            <p:cNvPr id="20" name="íšlíḍè">
              <a:extLst>
                <a:ext uri="{FF2B5EF4-FFF2-40B4-BE49-F238E27FC236}">
                  <a16:creationId xmlns:a16="http://schemas.microsoft.com/office/drawing/2014/main" id="{B6A73830-D7F0-4629-BB75-2273F8013E41}"/>
                </a:ext>
              </a:extLst>
            </p:cNvPr>
            <p:cNvSpPr/>
            <p:nvPr/>
          </p:nvSpPr>
          <p:spPr>
            <a:xfrm>
              <a:off x="5976806" y="3384339"/>
              <a:ext cx="1883664" cy="1626114"/>
            </a:xfrm>
            <a:prstGeom prst="hexagon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endParaRPr sz="2000" b="1" dirty="0"/>
            </a:p>
          </p:txBody>
        </p:sp>
        <p:sp>
          <p:nvSpPr>
            <p:cNvPr id="21" name="íṧ1ïḋe">
              <a:extLst>
                <a:ext uri="{FF2B5EF4-FFF2-40B4-BE49-F238E27FC236}">
                  <a16:creationId xmlns:a16="http://schemas.microsoft.com/office/drawing/2014/main" id="{EE782B9B-34B8-479D-A4BC-4F934FC3FD8B}"/>
                </a:ext>
              </a:extLst>
            </p:cNvPr>
            <p:cNvSpPr/>
            <p:nvPr/>
          </p:nvSpPr>
          <p:spPr>
            <a:xfrm>
              <a:off x="7569722" y="4259989"/>
              <a:ext cx="1883664" cy="1626114"/>
            </a:xfrm>
            <a:prstGeom prst="hexagon">
              <a:avLst/>
            </a:prstGeom>
            <a:solidFill>
              <a:srgbClr val="0B79D7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0" name="椭圆 34"/>
          <p:cNvSpPr/>
          <p:nvPr/>
        </p:nvSpPr>
        <p:spPr>
          <a:xfrm>
            <a:off x="6400280" y="2472105"/>
            <a:ext cx="584200" cy="583319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1" name="椭圆 35"/>
          <p:cNvSpPr/>
          <p:nvPr/>
        </p:nvSpPr>
        <p:spPr>
          <a:xfrm>
            <a:off x="4039105" y="3841173"/>
            <a:ext cx="584200" cy="480579"/>
          </a:xfrm>
          <a:custGeom>
            <a:avLst/>
            <a:gdLst>
              <a:gd name="connsiteX0" fmla="*/ 440068 w 607497"/>
              <a:gd name="connsiteY0" fmla="*/ 391268 h 499744"/>
              <a:gd name="connsiteX1" fmla="*/ 440068 w 607497"/>
              <a:gd name="connsiteY1" fmla="*/ 469334 h 499744"/>
              <a:gd name="connsiteX2" fmla="*/ 577038 w 607497"/>
              <a:gd name="connsiteY2" fmla="*/ 469334 h 499744"/>
              <a:gd name="connsiteX3" fmla="*/ 577038 w 607497"/>
              <a:gd name="connsiteY3" fmla="*/ 391268 h 499744"/>
              <a:gd name="connsiteX4" fmla="*/ 508507 w 607497"/>
              <a:gd name="connsiteY4" fmla="*/ 291692 h 499744"/>
              <a:gd name="connsiteX5" fmla="*/ 467462 w 607497"/>
              <a:gd name="connsiteY5" fmla="*/ 332672 h 499744"/>
              <a:gd name="connsiteX6" fmla="*/ 467462 w 607497"/>
              <a:gd name="connsiteY6" fmla="*/ 361043 h 499744"/>
              <a:gd name="connsiteX7" fmla="*/ 549644 w 607497"/>
              <a:gd name="connsiteY7" fmla="*/ 361043 h 499744"/>
              <a:gd name="connsiteX8" fmla="*/ 549644 w 607497"/>
              <a:gd name="connsiteY8" fmla="*/ 332672 h 499744"/>
              <a:gd name="connsiteX9" fmla="*/ 508507 w 607497"/>
              <a:gd name="connsiteY9" fmla="*/ 291692 h 499744"/>
              <a:gd name="connsiteX10" fmla="*/ 508507 w 607497"/>
              <a:gd name="connsiteY10" fmla="*/ 261374 h 499744"/>
              <a:gd name="connsiteX11" fmla="*/ 580010 w 607497"/>
              <a:gd name="connsiteY11" fmla="*/ 332672 h 499744"/>
              <a:gd name="connsiteX12" fmla="*/ 580010 w 607497"/>
              <a:gd name="connsiteY12" fmla="*/ 361228 h 499744"/>
              <a:gd name="connsiteX13" fmla="*/ 607497 w 607497"/>
              <a:gd name="connsiteY13" fmla="*/ 390804 h 499744"/>
              <a:gd name="connsiteX14" fmla="*/ 607497 w 607497"/>
              <a:gd name="connsiteY14" fmla="*/ 469890 h 499744"/>
              <a:gd name="connsiteX15" fmla="*/ 577596 w 607497"/>
              <a:gd name="connsiteY15" fmla="*/ 499744 h 499744"/>
              <a:gd name="connsiteX16" fmla="*/ 439603 w 607497"/>
              <a:gd name="connsiteY16" fmla="*/ 499744 h 499744"/>
              <a:gd name="connsiteX17" fmla="*/ 409702 w 607497"/>
              <a:gd name="connsiteY17" fmla="*/ 469890 h 499744"/>
              <a:gd name="connsiteX18" fmla="*/ 409702 w 607497"/>
              <a:gd name="connsiteY18" fmla="*/ 390804 h 499744"/>
              <a:gd name="connsiteX19" fmla="*/ 437096 w 607497"/>
              <a:gd name="connsiteY19" fmla="*/ 361228 h 499744"/>
              <a:gd name="connsiteX20" fmla="*/ 437096 w 607497"/>
              <a:gd name="connsiteY20" fmla="*/ 332672 h 499744"/>
              <a:gd name="connsiteX21" fmla="*/ 508507 w 607497"/>
              <a:gd name="connsiteY21" fmla="*/ 261374 h 499744"/>
              <a:gd name="connsiteX22" fmla="*/ 360977 w 607497"/>
              <a:gd name="connsiteY22" fmla="*/ 231737 h 499744"/>
              <a:gd name="connsiteX23" fmla="*/ 379077 w 607497"/>
              <a:gd name="connsiteY23" fmla="*/ 249767 h 499744"/>
              <a:gd name="connsiteX24" fmla="*/ 360977 w 607497"/>
              <a:gd name="connsiteY24" fmla="*/ 267797 h 499744"/>
              <a:gd name="connsiteX25" fmla="*/ 342877 w 607497"/>
              <a:gd name="connsiteY25" fmla="*/ 249767 h 499744"/>
              <a:gd name="connsiteX26" fmla="*/ 360977 w 607497"/>
              <a:gd name="connsiteY26" fmla="*/ 231737 h 499744"/>
              <a:gd name="connsiteX27" fmla="*/ 283108 w 607497"/>
              <a:gd name="connsiteY27" fmla="*/ 231737 h 499744"/>
              <a:gd name="connsiteX28" fmla="*/ 301173 w 607497"/>
              <a:gd name="connsiteY28" fmla="*/ 249767 h 499744"/>
              <a:gd name="connsiteX29" fmla="*/ 283108 w 607497"/>
              <a:gd name="connsiteY29" fmla="*/ 267797 h 499744"/>
              <a:gd name="connsiteX30" fmla="*/ 265043 w 607497"/>
              <a:gd name="connsiteY30" fmla="*/ 249767 h 499744"/>
              <a:gd name="connsiteX31" fmla="*/ 283108 w 607497"/>
              <a:gd name="connsiteY31" fmla="*/ 231737 h 499744"/>
              <a:gd name="connsiteX32" fmla="*/ 205240 w 607497"/>
              <a:gd name="connsiteY32" fmla="*/ 231737 h 499744"/>
              <a:gd name="connsiteX33" fmla="*/ 223270 w 607497"/>
              <a:gd name="connsiteY33" fmla="*/ 249767 h 499744"/>
              <a:gd name="connsiteX34" fmla="*/ 205240 w 607497"/>
              <a:gd name="connsiteY34" fmla="*/ 267797 h 499744"/>
              <a:gd name="connsiteX35" fmla="*/ 187210 w 607497"/>
              <a:gd name="connsiteY35" fmla="*/ 249767 h 499744"/>
              <a:gd name="connsiteX36" fmla="*/ 205240 w 607497"/>
              <a:gd name="connsiteY36" fmla="*/ 231737 h 499744"/>
              <a:gd name="connsiteX37" fmla="*/ 283279 w 607497"/>
              <a:gd name="connsiteY37" fmla="*/ 0 h 499744"/>
              <a:gd name="connsiteX38" fmla="*/ 564608 w 607497"/>
              <a:gd name="connsiteY38" fmla="*/ 221726 h 499744"/>
              <a:gd name="connsiteX39" fmla="*/ 551516 w 607497"/>
              <a:gd name="connsiteY39" fmla="*/ 238689 h 499744"/>
              <a:gd name="connsiteX40" fmla="*/ 534525 w 607497"/>
              <a:gd name="connsiteY40" fmla="*/ 225526 h 499744"/>
              <a:gd name="connsiteX41" fmla="*/ 283093 w 607497"/>
              <a:gd name="connsiteY41" fmla="*/ 30033 h 499744"/>
              <a:gd name="connsiteX42" fmla="*/ 30176 w 607497"/>
              <a:gd name="connsiteY42" fmla="*/ 249534 h 499744"/>
              <a:gd name="connsiteX43" fmla="*/ 85791 w 607497"/>
              <a:gd name="connsiteY43" fmla="*/ 386723 h 499744"/>
              <a:gd name="connsiteX44" fmla="*/ 88855 w 607497"/>
              <a:gd name="connsiteY44" fmla="*/ 402295 h 499744"/>
              <a:gd name="connsiteX45" fmla="*/ 56823 w 607497"/>
              <a:gd name="connsiteY45" fmla="*/ 451609 h 499744"/>
              <a:gd name="connsiteX46" fmla="*/ 129708 w 607497"/>
              <a:gd name="connsiteY46" fmla="*/ 433533 h 499744"/>
              <a:gd name="connsiteX47" fmla="*/ 145121 w 607497"/>
              <a:gd name="connsiteY47" fmla="*/ 433441 h 499744"/>
              <a:gd name="connsiteX48" fmla="*/ 283279 w 607497"/>
              <a:gd name="connsiteY48" fmla="*/ 469128 h 499744"/>
              <a:gd name="connsiteX49" fmla="*/ 361735 w 607497"/>
              <a:gd name="connsiteY49" fmla="*/ 458376 h 499744"/>
              <a:gd name="connsiteX50" fmla="*/ 380398 w 607497"/>
              <a:gd name="connsiteY50" fmla="*/ 468943 h 499744"/>
              <a:gd name="connsiteX51" fmla="*/ 369999 w 607497"/>
              <a:gd name="connsiteY51" fmla="*/ 487574 h 499744"/>
              <a:gd name="connsiteX52" fmla="*/ 283279 w 607497"/>
              <a:gd name="connsiteY52" fmla="*/ 499532 h 499744"/>
              <a:gd name="connsiteX53" fmla="*/ 137693 w 607497"/>
              <a:gd name="connsiteY53" fmla="*/ 464123 h 499744"/>
              <a:gd name="connsiteX54" fmla="*/ 33054 w 607497"/>
              <a:gd name="connsiteY54" fmla="*/ 480252 h 499744"/>
              <a:gd name="connsiteX55" fmla="*/ 14206 w 607497"/>
              <a:gd name="connsiteY55" fmla="*/ 463103 h 499744"/>
              <a:gd name="connsiteX56" fmla="*/ 24048 w 607497"/>
              <a:gd name="connsiteY56" fmla="*/ 439280 h 499744"/>
              <a:gd name="connsiteX57" fmla="*/ 57101 w 607497"/>
              <a:gd name="connsiteY57" fmla="*/ 400163 h 499744"/>
              <a:gd name="connsiteX58" fmla="*/ 0 w 607497"/>
              <a:gd name="connsiteY58" fmla="*/ 249812 h 499744"/>
              <a:gd name="connsiteX59" fmla="*/ 283279 w 607497"/>
              <a:gd name="connsiteY59" fmla="*/ 0 h 49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7497" h="499744">
                <a:moveTo>
                  <a:pt x="440068" y="391268"/>
                </a:moveTo>
                <a:lnTo>
                  <a:pt x="440068" y="469334"/>
                </a:lnTo>
                <a:lnTo>
                  <a:pt x="577038" y="469334"/>
                </a:lnTo>
                <a:lnTo>
                  <a:pt x="577038" y="391268"/>
                </a:lnTo>
                <a:close/>
                <a:moveTo>
                  <a:pt x="508507" y="291692"/>
                </a:moveTo>
                <a:cubicBezTo>
                  <a:pt x="485848" y="291692"/>
                  <a:pt x="467462" y="310049"/>
                  <a:pt x="467462" y="332672"/>
                </a:cubicBezTo>
                <a:lnTo>
                  <a:pt x="467462" y="361043"/>
                </a:lnTo>
                <a:lnTo>
                  <a:pt x="549644" y="361043"/>
                </a:lnTo>
                <a:lnTo>
                  <a:pt x="549644" y="332672"/>
                </a:lnTo>
                <a:cubicBezTo>
                  <a:pt x="549644" y="310049"/>
                  <a:pt x="531165" y="291692"/>
                  <a:pt x="508507" y="291692"/>
                </a:cubicBezTo>
                <a:close/>
                <a:moveTo>
                  <a:pt x="508507" y="261374"/>
                </a:moveTo>
                <a:cubicBezTo>
                  <a:pt x="547880" y="261374"/>
                  <a:pt x="580010" y="293361"/>
                  <a:pt x="580010" y="332672"/>
                </a:cubicBezTo>
                <a:lnTo>
                  <a:pt x="580010" y="361228"/>
                </a:lnTo>
                <a:cubicBezTo>
                  <a:pt x="595239" y="362526"/>
                  <a:pt x="607311" y="375228"/>
                  <a:pt x="607497" y="390804"/>
                </a:cubicBezTo>
                <a:lnTo>
                  <a:pt x="607497" y="469890"/>
                </a:lnTo>
                <a:cubicBezTo>
                  <a:pt x="607497" y="486393"/>
                  <a:pt x="594125" y="499744"/>
                  <a:pt x="577596" y="499744"/>
                </a:cubicBezTo>
                <a:lnTo>
                  <a:pt x="439603" y="499744"/>
                </a:lnTo>
                <a:cubicBezTo>
                  <a:pt x="423074" y="499744"/>
                  <a:pt x="409702" y="486393"/>
                  <a:pt x="409702" y="469890"/>
                </a:cubicBezTo>
                <a:lnTo>
                  <a:pt x="409702" y="390804"/>
                </a:lnTo>
                <a:cubicBezTo>
                  <a:pt x="409702" y="375228"/>
                  <a:pt x="421867" y="362526"/>
                  <a:pt x="437096" y="361228"/>
                </a:cubicBezTo>
                <a:lnTo>
                  <a:pt x="437096" y="332672"/>
                </a:lnTo>
                <a:cubicBezTo>
                  <a:pt x="437096" y="293361"/>
                  <a:pt x="469133" y="261374"/>
                  <a:pt x="508507" y="261374"/>
                </a:cubicBezTo>
                <a:close/>
                <a:moveTo>
                  <a:pt x="360977" y="231737"/>
                </a:moveTo>
                <a:cubicBezTo>
                  <a:pt x="370973" y="231737"/>
                  <a:pt x="379077" y="239809"/>
                  <a:pt x="379077" y="249767"/>
                </a:cubicBezTo>
                <a:cubicBezTo>
                  <a:pt x="379077" y="259725"/>
                  <a:pt x="370973" y="267797"/>
                  <a:pt x="360977" y="267797"/>
                </a:cubicBezTo>
                <a:cubicBezTo>
                  <a:pt x="350981" y="267797"/>
                  <a:pt x="342877" y="259725"/>
                  <a:pt x="342877" y="249767"/>
                </a:cubicBezTo>
                <a:cubicBezTo>
                  <a:pt x="342877" y="239809"/>
                  <a:pt x="350981" y="231737"/>
                  <a:pt x="360977" y="231737"/>
                </a:cubicBezTo>
                <a:close/>
                <a:moveTo>
                  <a:pt x="283108" y="231737"/>
                </a:moveTo>
                <a:cubicBezTo>
                  <a:pt x="293085" y="231737"/>
                  <a:pt x="301173" y="239809"/>
                  <a:pt x="301173" y="249767"/>
                </a:cubicBezTo>
                <a:cubicBezTo>
                  <a:pt x="301173" y="259725"/>
                  <a:pt x="293085" y="267797"/>
                  <a:pt x="283108" y="267797"/>
                </a:cubicBezTo>
                <a:cubicBezTo>
                  <a:pt x="273131" y="267797"/>
                  <a:pt x="265043" y="259725"/>
                  <a:pt x="265043" y="249767"/>
                </a:cubicBezTo>
                <a:cubicBezTo>
                  <a:pt x="265043" y="239809"/>
                  <a:pt x="273131" y="231737"/>
                  <a:pt x="283108" y="231737"/>
                </a:cubicBezTo>
                <a:close/>
                <a:moveTo>
                  <a:pt x="205240" y="231737"/>
                </a:moveTo>
                <a:cubicBezTo>
                  <a:pt x="215198" y="231737"/>
                  <a:pt x="223270" y="239809"/>
                  <a:pt x="223270" y="249767"/>
                </a:cubicBezTo>
                <a:cubicBezTo>
                  <a:pt x="223270" y="259725"/>
                  <a:pt x="215198" y="267797"/>
                  <a:pt x="205240" y="267797"/>
                </a:cubicBezTo>
                <a:cubicBezTo>
                  <a:pt x="195282" y="267797"/>
                  <a:pt x="187210" y="259725"/>
                  <a:pt x="187210" y="249767"/>
                </a:cubicBezTo>
                <a:cubicBezTo>
                  <a:pt x="187210" y="239809"/>
                  <a:pt x="195282" y="231737"/>
                  <a:pt x="205240" y="231737"/>
                </a:cubicBezTo>
                <a:close/>
                <a:moveTo>
                  <a:pt x="283279" y="0"/>
                </a:moveTo>
                <a:cubicBezTo>
                  <a:pt x="427843" y="0"/>
                  <a:pt x="548917" y="95568"/>
                  <a:pt x="564608" y="221726"/>
                </a:cubicBezTo>
                <a:cubicBezTo>
                  <a:pt x="565722" y="229976"/>
                  <a:pt x="559780" y="237669"/>
                  <a:pt x="551516" y="238689"/>
                </a:cubicBezTo>
                <a:cubicBezTo>
                  <a:pt x="543253" y="239801"/>
                  <a:pt x="535546" y="233869"/>
                  <a:pt x="534525" y="225526"/>
                </a:cubicBezTo>
                <a:cubicBezTo>
                  <a:pt x="520598" y="114107"/>
                  <a:pt x="412523" y="30033"/>
                  <a:pt x="283093" y="30033"/>
                </a:cubicBezTo>
                <a:cubicBezTo>
                  <a:pt x="143636" y="30033"/>
                  <a:pt x="30176" y="128568"/>
                  <a:pt x="30176" y="249534"/>
                </a:cubicBezTo>
                <a:cubicBezTo>
                  <a:pt x="30176" y="299960"/>
                  <a:pt x="49395" y="347420"/>
                  <a:pt x="85791" y="386723"/>
                </a:cubicBezTo>
                <a:cubicBezTo>
                  <a:pt x="89598" y="390894"/>
                  <a:pt x="90898" y="397012"/>
                  <a:pt x="88855" y="402295"/>
                </a:cubicBezTo>
                <a:cubicBezTo>
                  <a:pt x="81613" y="421947"/>
                  <a:pt x="70843" y="438539"/>
                  <a:pt x="56823" y="451609"/>
                </a:cubicBezTo>
                <a:cubicBezTo>
                  <a:pt x="77342" y="451980"/>
                  <a:pt x="104454" y="448643"/>
                  <a:pt x="129708" y="433533"/>
                </a:cubicBezTo>
                <a:cubicBezTo>
                  <a:pt x="134444" y="430845"/>
                  <a:pt x="140386" y="430753"/>
                  <a:pt x="145121" y="433441"/>
                </a:cubicBezTo>
                <a:cubicBezTo>
                  <a:pt x="186346" y="456800"/>
                  <a:pt x="234069" y="469128"/>
                  <a:pt x="283279" y="469128"/>
                </a:cubicBezTo>
                <a:cubicBezTo>
                  <a:pt x="310112" y="469128"/>
                  <a:pt x="336481" y="465606"/>
                  <a:pt x="361735" y="458376"/>
                </a:cubicBezTo>
                <a:cubicBezTo>
                  <a:pt x="369813" y="456151"/>
                  <a:pt x="378169" y="460878"/>
                  <a:pt x="380398" y="468943"/>
                </a:cubicBezTo>
                <a:cubicBezTo>
                  <a:pt x="382812" y="476915"/>
                  <a:pt x="378076" y="485257"/>
                  <a:pt x="369999" y="487574"/>
                </a:cubicBezTo>
                <a:cubicBezTo>
                  <a:pt x="342051" y="495639"/>
                  <a:pt x="312804" y="499532"/>
                  <a:pt x="283279" y="499532"/>
                </a:cubicBezTo>
                <a:cubicBezTo>
                  <a:pt x="231748" y="499532"/>
                  <a:pt x="181610" y="487296"/>
                  <a:pt x="137693" y="464123"/>
                </a:cubicBezTo>
                <a:cubicBezTo>
                  <a:pt x="97305" y="485072"/>
                  <a:pt x="55337" y="483403"/>
                  <a:pt x="33054" y="480252"/>
                </a:cubicBezTo>
                <a:cubicBezTo>
                  <a:pt x="23676" y="479047"/>
                  <a:pt x="16341" y="472280"/>
                  <a:pt x="14206" y="463103"/>
                </a:cubicBezTo>
                <a:cubicBezTo>
                  <a:pt x="12256" y="453834"/>
                  <a:pt x="15970" y="444471"/>
                  <a:pt x="24048" y="439280"/>
                </a:cubicBezTo>
                <a:cubicBezTo>
                  <a:pt x="38346" y="429826"/>
                  <a:pt x="49395" y="416756"/>
                  <a:pt x="57101" y="400163"/>
                </a:cubicBezTo>
                <a:cubicBezTo>
                  <a:pt x="20148" y="357060"/>
                  <a:pt x="0" y="304039"/>
                  <a:pt x="0" y="249812"/>
                </a:cubicBezTo>
                <a:cubicBezTo>
                  <a:pt x="0" y="112068"/>
                  <a:pt x="127016" y="0"/>
                  <a:pt x="2832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2" name="椭圆 36"/>
          <p:cNvSpPr/>
          <p:nvPr/>
        </p:nvSpPr>
        <p:spPr>
          <a:xfrm>
            <a:off x="7562895" y="4442775"/>
            <a:ext cx="584200" cy="538618"/>
          </a:xfrm>
          <a:custGeom>
            <a:avLst/>
            <a:gdLst>
              <a:gd name="connsiteX0" fmla="*/ 469488 w 578320"/>
              <a:gd name="connsiteY0" fmla="*/ 312166 h 533197"/>
              <a:gd name="connsiteX1" fmla="*/ 523904 w 578320"/>
              <a:gd name="connsiteY1" fmla="*/ 363740 h 533197"/>
              <a:gd name="connsiteX2" fmla="*/ 523904 w 578320"/>
              <a:gd name="connsiteY2" fmla="*/ 376634 h 533197"/>
              <a:gd name="connsiteX3" fmla="*/ 527594 w 578320"/>
              <a:gd name="connsiteY3" fmla="*/ 391369 h 533197"/>
              <a:gd name="connsiteX4" fmla="*/ 512837 w 578320"/>
              <a:gd name="connsiteY4" fmla="*/ 411630 h 533197"/>
              <a:gd name="connsiteX5" fmla="*/ 498080 w 578320"/>
              <a:gd name="connsiteY5" fmla="*/ 440180 h 533197"/>
              <a:gd name="connsiteX6" fmla="*/ 529438 w 578320"/>
              <a:gd name="connsiteY6" fmla="*/ 475176 h 533197"/>
              <a:gd name="connsiteX7" fmla="*/ 578320 w 578320"/>
              <a:gd name="connsiteY7" fmla="*/ 518462 h 533197"/>
              <a:gd name="connsiteX8" fmla="*/ 485168 w 578320"/>
              <a:gd name="connsiteY8" fmla="*/ 533197 h 533197"/>
              <a:gd name="connsiteX9" fmla="*/ 477789 w 578320"/>
              <a:gd name="connsiteY9" fmla="*/ 486228 h 533197"/>
              <a:gd name="connsiteX10" fmla="*/ 481478 w 578320"/>
              <a:gd name="connsiteY10" fmla="*/ 479781 h 533197"/>
              <a:gd name="connsiteX11" fmla="*/ 480556 w 578320"/>
              <a:gd name="connsiteY11" fmla="*/ 477939 h 533197"/>
              <a:gd name="connsiteX12" fmla="*/ 471333 w 578320"/>
              <a:gd name="connsiteY12" fmla="*/ 466888 h 533197"/>
              <a:gd name="connsiteX13" fmla="*/ 467644 w 578320"/>
              <a:gd name="connsiteY13" fmla="*/ 466888 h 533197"/>
              <a:gd name="connsiteX14" fmla="*/ 458421 w 578320"/>
              <a:gd name="connsiteY14" fmla="*/ 477939 h 533197"/>
              <a:gd name="connsiteX15" fmla="*/ 458421 w 578320"/>
              <a:gd name="connsiteY15" fmla="*/ 479781 h 533197"/>
              <a:gd name="connsiteX16" fmla="*/ 462110 w 578320"/>
              <a:gd name="connsiteY16" fmla="*/ 486228 h 533197"/>
              <a:gd name="connsiteX17" fmla="*/ 454732 w 578320"/>
              <a:gd name="connsiteY17" fmla="*/ 533197 h 533197"/>
              <a:gd name="connsiteX18" fmla="*/ 361579 w 578320"/>
              <a:gd name="connsiteY18" fmla="*/ 518462 h 533197"/>
              <a:gd name="connsiteX19" fmla="*/ 409539 w 578320"/>
              <a:gd name="connsiteY19" fmla="*/ 475176 h 533197"/>
              <a:gd name="connsiteX20" fmla="*/ 440897 w 578320"/>
              <a:gd name="connsiteY20" fmla="*/ 440180 h 533197"/>
              <a:gd name="connsiteX21" fmla="*/ 427063 w 578320"/>
              <a:gd name="connsiteY21" fmla="*/ 411630 h 533197"/>
              <a:gd name="connsiteX22" fmla="*/ 411383 w 578320"/>
              <a:gd name="connsiteY22" fmla="*/ 391369 h 533197"/>
              <a:gd name="connsiteX23" fmla="*/ 415995 w 578320"/>
              <a:gd name="connsiteY23" fmla="*/ 376634 h 533197"/>
              <a:gd name="connsiteX24" fmla="*/ 415995 w 578320"/>
              <a:gd name="connsiteY24" fmla="*/ 363740 h 533197"/>
              <a:gd name="connsiteX25" fmla="*/ 469488 w 578320"/>
              <a:gd name="connsiteY25" fmla="*/ 312166 h 533197"/>
              <a:gd name="connsiteX26" fmla="*/ 107909 w 578320"/>
              <a:gd name="connsiteY26" fmla="*/ 312166 h 533197"/>
              <a:gd name="connsiteX27" fmla="*/ 162325 w 578320"/>
              <a:gd name="connsiteY27" fmla="*/ 363740 h 533197"/>
              <a:gd name="connsiteX28" fmla="*/ 162325 w 578320"/>
              <a:gd name="connsiteY28" fmla="*/ 376634 h 533197"/>
              <a:gd name="connsiteX29" fmla="*/ 166937 w 578320"/>
              <a:gd name="connsiteY29" fmla="*/ 391369 h 533197"/>
              <a:gd name="connsiteX30" fmla="*/ 151257 w 578320"/>
              <a:gd name="connsiteY30" fmla="*/ 411630 h 533197"/>
              <a:gd name="connsiteX31" fmla="*/ 137423 w 578320"/>
              <a:gd name="connsiteY31" fmla="*/ 440180 h 533197"/>
              <a:gd name="connsiteX32" fmla="*/ 167859 w 578320"/>
              <a:gd name="connsiteY32" fmla="*/ 475176 h 533197"/>
              <a:gd name="connsiteX33" fmla="*/ 216741 w 578320"/>
              <a:gd name="connsiteY33" fmla="*/ 518462 h 533197"/>
              <a:gd name="connsiteX34" fmla="*/ 123588 w 578320"/>
              <a:gd name="connsiteY34" fmla="*/ 533197 h 533197"/>
              <a:gd name="connsiteX35" fmla="*/ 116210 w 578320"/>
              <a:gd name="connsiteY35" fmla="*/ 486228 h 533197"/>
              <a:gd name="connsiteX36" fmla="*/ 119899 w 578320"/>
              <a:gd name="connsiteY36" fmla="*/ 479781 h 533197"/>
              <a:gd name="connsiteX37" fmla="*/ 119899 w 578320"/>
              <a:gd name="connsiteY37" fmla="*/ 477939 h 533197"/>
              <a:gd name="connsiteX38" fmla="*/ 109754 w 578320"/>
              <a:gd name="connsiteY38" fmla="*/ 466888 h 533197"/>
              <a:gd name="connsiteX39" fmla="*/ 106987 w 578320"/>
              <a:gd name="connsiteY39" fmla="*/ 466888 h 533197"/>
              <a:gd name="connsiteX40" fmla="*/ 96842 w 578320"/>
              <a:gd name="connsiteY40" fmla="*/ 477939 h 533197"/>
              <a:gd name="connsiteX41" fmla="*/ 96842 w 578320"/>
              <a:gd name="connsiteY41" fmla="*/ 479781 h 533197"/>
              <a:gd name="connsiteX42" fmla="*/ 100531 w 578320"/>
              <a:gd name="connsiteY42" fmla="*/ 486228 h 533197"/>
              <a:gd name="connsiteX43" fmla="*/ 93152 w 578320"/>
              <a:gd name="connsiteY43" fmla="*/ 533197 h 533197"/>
              <a:gd name="connsiteX44" fmla="*/ 0 w 578320"/>
              <a:gd name="connsiteY44" fmla="*/ 518462 h 533197"/>
              <a:gd name="connsiteX45" fmla="*/ 48882 w 578320"/>
              <a:gd name="connsiteY45" fmla="*/ 475176 h 533197"/>
              <a:gd name="connsiteX46" fmla="*/ 79318 w 578320"/>
              <a:gd name="connsiteY46" fmla="*/ 440180 h 533197"/>
              <a:gd name="connsiteX47" fmla="*/ 65483 w 578320"/>
              <a:gd name="connsiteY47" fmla="*/ 411630 h 533197"/>
              <a:gd name="connsiteX48" fmla="*/ 49804 w 578320"/>
              <a:gd name="connsiteY48" fmla="*/ 391369 h 533197"/>
              <a:gd name="connsiteX49" fmla="*/ 54416 w 578320"/>
              <a:gd name="connsiteY49" fmla="*/ 376634 h 533197"/>
              <a:gd name="connsiteX50" fmla="*/ 54416 w 578320"/>
              <a:gd name="connsiteY50" fmla="*/ 363740 h 533197"/>
              <a:gd name="connsiteX51" fmla="*/ 107909 w 578320"/>
              <a:gd name="connsiteY51" fmla="*/ 312166 h 533197"/>
              <a:gd name="connsiteX52" fmla="*/ 288717 w 578320"/>
              <a:gd name="connsiteY52" fmla="*/ 237601 h 533197"/>
              <a:gd name="connsiteX53" fmla="*/ 303485 w 578320"/>
              <a:gd name="connsiteY53" fmla="*/ 252338 h 533197"/>
              <a:gd name="connsiteX54" fmla="*/ 303485 w 578320"/>
              <a:gd name="connsiteY54" fmla="*/ 331547 h 533197"/>
              <a:gd name="connsiteX55" fmla="*/ 384708 w 578320"/>
              <a:gd name="connsiteY55" fmla="*/ 398782 h 533197"/>
              <a:gd name="connsiteX56" fmla="*/ 386554 w 578320"/>
              <a:gd name="connsiteY56" fmla="*/ 419045 h 533197"/>
              <a:gd name="connsiteX57" fmla="*/ 375478 w 578320"/>
              <a:gd name="connsiteY57" fmla="*/ 423650 h 533197"/>
              <a:gd name="connsiteX58" fmla="*/ 366248 w 578320"/>
              <a:gd name="connsiteY58" fmla="*/ 420887 h 533197"/>
              <a:gd name="connsiteX59" fmla="*/ 288717 w 578320"/>
              <a:gd name="connsiteY59" fmla="*/ 356415 h 533197"/>
              <a:gd name="connsiteX60" fmla="*/ 212108 w 578320"/>
              <a:gd name="connsiteY60" fmla="*/ 420887 h 533197"/>
              <a:gd name="connsiteX61" fmla="*/ 191802 w 578320"/>
              <a:gd name="connsiteY61" fmla="*/ 419045 h 533197"/>
              <a:gd name="connsiteX62" fmla="*/ 193648 w 578320"/>
              <a:gd name="connsiteY62" fmla="*/ 398782 h 533197"/>
              <a:gd name="connsiteX63" fmla="*/ 274872 w 578320"/>
              <a:gd name="connsiteY63" fmla="*/ 331547 h 533197"/>
              <a:gd name="connsiteX64" fmla="*/ 274872 w 578320"/>
              <a:gd name="connsiteY64" fmla="*/ 252338 h 533197"/>
              <a:gd name="connsiteX65" fmla="*/ 288717 w 578320"/>
              <a:gd name="connsiteY65" fmla="*/ 237601 h 533197"/>
              <a:gd name="connsiteX66" fmla="*/ 288699 w 578320"/>
              <a:gd name="connsiteY66" fmla="*/ 0 h 533197"/>
              <a:gd name="connsiteX67" fmla="*/ 343115 w 578320"/>
              <a:gd name="connsiteY67" fmla="*/ 50653 h 533197"/>
              <a:gd name="connsiteX68" fmla="*/ 343115 w 578320"/>
              <a:gd name="connsiteY68" fmla="*/ 63546 h 533197"/>
              <a:gd name="connsiteX69" fmla="*/ 346805 w 578320"/>
              <a:gd name="connsiteY69" fmla="*/ 78282 h 533197"/>
              <a:gd name="connsiteX70" fmla="*/ 332048 w 578320"/>
              <a:gd name="connsiteY70" fmla="*/ 98543 h 533197"/>
              <a:gd name="connsiteX71" fmla="*/ 318213 w 578320"/>
              <a:gd name="connsiteY71" fmla="*/ 127093 h 533197"/>
              <a:gd name="connsiteX72" fmla="*/ 348649 w 578320"/>
              <a:gd name="connsiteY72" fmla="*/ 163010 h 533197"/>
              <a:gd name="connsiteX73" fmla="*/ 397531 w 578320"/>
              <a:gd name="connsiteY73" fmla="*/ 206295 h 533197"/>
              <a:gd name="connsiteX74" fmla="*/ 304379 w 578320"/>
              <a:gd name="connsiteY74" fmla="*/ 220110 h 533197"/>
              <a:gd name="connsiteX75" fmla="*/ 297000 w 578320"/>
              <a:gd name="connsiteY75" fmla="*/ 173141 h 533197"/>
              <a:gd name="connsiteX76" fmla="*/ 300689 w 578320"/>
              <a:gd name="connsiteY76" fmla="*/ 167615 h 533197"/>
              <a:gd name="connsiteX77" fmla="*/ 300689 w 578320"/>
              <a:gd name="connsiteY77" fmla="*/ 164852 h 533197"/>
              <a:gd name="connsiteX78" fmla="*/ 290544 w 578320"/>
              <a:gd name="connsiteY78" fmla="*/ 154722 h 533197"/>
              <a:gd name="connsiteX79" fmla="*/ 287777 w 578320"/>
              <a:gd name="connsiteY79" fmla="*/ 154722 h 533197"/>
              <a:gd name="connsiteX80" fmla="*/ 277632 w 578320"/>
              <a:gd name="connsiteY80" fmla="*/ 164852 h 533197"/>
              <a:gd name="connsiteX81" fmla="*/ 277632 w 578320"/>
              <a:gd name="connsiteY81" fmla="*/ 167615 h 533197"/>
              <a:gd name="connsiteX82" fmla="*/ 281321 w 578320"/>
              <a:gd name="connsiteY82" fmla="*/ 173141 h 533197"/>
              <a:gd name="connsiteX83" fmla="*/ 273943 w 578320"/>
              <a:gd name="connsiteY83" fmla="*/ 221031 h 533197"/>
              <a:gd name="connsiteX84" fmla="*/ 180790 w 578320"/>
              <a:gd name="connsiteY84" fmla="*/ 206295 h 533197"/>
              <a:gd name="connsiteX85" fmla="*/ 228750 w 578320"/>
              <a:gd name="connsiteY85" fmla="*/ 163010 h 533197"/>
              <a:gd name="connsiteX86" fmla="*/ 260108 w 578320"/>
              <a:gd name="connsiteY86" fmla="*/ 127093 h 533197"/>
              <a:gd name="connsiteX87" fmla="*/ 246274 w 578320"/>
              <a:gd name="connsiteY87" fmla="*/ 98543 h 533197"/>
              <a:gd name="connsiteX88" fmla="*/ 230594 w 578320"/>
              <a:gd name="connsiteY88" fmla="*/ 78282 h 533197"/>
              <a:gd name="connsiteX89" fmla="*/ 235206 w 578320"/>
              <a:gd name="connsiteY89" fmla="*/ 63546 h 533197"/>
              <a:gd name="connsiteX90" fmla="*/ 235206 w 578320"/>
              <a:gd name="connsiteY90" fmla="*/ 50653 h 533197"/>
              <a:gd name="connsiteX91" fmla="*/ 288699 w 578320"/>
              <a:gd name="connsiteY91" fmla="*/ 0 h 53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78320" h="533197">
                <a:moveTo>
                  <a:pt x="469488" y="312166"/>
                </a:moveTo>
                <a:cubicBezTo>
                  <a:pt x="499002" y="312166"/>
                  <a:pt x="523904" y="335190"/>
                  <a:pt x="523904" y="363740"/>
                </a:cubicBezTo>
                <a:lnTo>
                  <a:pt x="523904" y="376634"/>
                </a:lnTo>
                <a:cubicBezTo>
                  <a:pt x="523904" y="376634"/>
                  <a:pt x="529438" y="381238"/>
                  <a:pt x="527594" y="391369"/>
                </a:cubicBezTo>
                <a:cubicBezTo>
                  <a:pt x="526671" y="404262"/>
                  <a:pt x="512837" y="411630"/>
                  <a:pt x="512837" y="411630"/>
                </a:cubicBezTo>
                <a:cubicBezTo>
                  <a:pt x="512837" y="411630"/>
                  <a:pt x="509147" y="430970"/>
                  <a:pt x="498080" y="440180"/>
                </a:cubicBezTo>
                <a:cubicBezTo>
                  <a:pt x="494391" y="467809"/>
                  <a:pt x="513759" y="470572"/>
                  <a:pt x="529438" y="475176"/>
                </a:cubicBezTo>
                <a:cubicBezTo>
                  <a:pt x="555263" y="483465"/>
                  <a:pt x="578320" y="485307"/>
                  <a:pt x="578320" y="518462"/>
                </a:cubicBezTo>
                <a:cubicBezTo>
                  <a:pt x="578320" y="525829"/>
                  <a:pt x="543273" y="532276"/>
                  <a:pt x="485168" y="533197"/>
                </a:cubicBezTo>
                <a:lnTo>
                  <a:pt x="477789" y="486228"/>
                </a:lnTo>
                <a:lnTo>
                  <a:pt x="481478" y="479781"/>
                </a:lnTo>
                <a:cubicBezTo>
                  <a:pt x="481478" y="478860"/>
                  <a:pt x="481478" y="477939"/>
                  <a:pt x="480556" y="477939"/>
                </a:cubicBezTo>
                <a:lnTo>
                  <a:pt x="471333" y="466888"/>
                </a:lnTo>
                <a:cubicBezTo>
                  <a:pt x="470411" y="465967"/>
                  <a:pt x="468566" y="465967"/>
                  <a:pt x="467644" y="466888"/>
                </a:cubicBezTo>
                <a:lnTo>
                  <a:pt x="458421" y="477939"/>
                </a:lnTo>
                <a:cubicBezTo>
                  <a:pt x="457499" y="477939"/>
                  <a:pt x="457499" y="478860"/>
                  <a:pt x="458421" y="479781"/>
                </a:cubicBezTo>
                <a:lnTo>
                  <a:pt x="462110" y="486228"/>
                </a:lnTo>
                <a:lnTo>
                  <a:pt x="454732" y="533197"/>
                </a:lnTo>
                <a:cubicBezTo>
                  <a:pt x="396627" y="532276"/>
                  <a:pt x="361579" y="525829"/>
                  <a:pt x="361579" y="518462"/>
                </a:cubicBezTo>
                <a:cubicBezTo>
                  <a:pt x="361579" y="485307"/>
                  <a:pt x="384637" y="483465"/>
                  <a:pt x="409539" y="475176"/>
                </a:cubicBezTo>
                <a:cubicBezTo>
                  <a:pt x="425218" y="470572"/>
                  <a:pt x="444586" y="466888"/>
                  <a:pt x="440897" y="440180"/>
                </a:cubicBezTo>
                <a:cubicBezTo>
                  <a:pt x="430752" y="430970"/>
                  <a:pt x="427063" y="411630"/>
                  <a:pt x="427063" y="411630"/>
                </a:cubicBezTo>
                <a:cubicBezTo>
                  <a:pt x="427063" y="411630"/>
                  <a:pt x="413228" y="404262"/>
                  <a:pt x="411383" y="391369"/>
                </a:cubicBezTo>
                <a:cubicBezTo>
                  <a:pt x="410461" y="381238"/>
                  <a:pt x="415995" y="376634"/>
                  <a:pt x="415995" y="376634"/>
                </a:cubicBezTo>
                <a:lnTo>
                  <a:pt x="415995" y="363740"/>
                </a:lnTo>
                <a:cubicBezTo>
                  <a:pt x="415995" y="335190"/>
                  <a:pt x="439975" y="312166"/>
                  <a:pt x="469488" y="312166"/>
                </a:cubicBezTo>
                <a:close/>
                <a:moveTo>
                  <a:pt x="107909" y="312166"/>
                </a:moveTo>
                <a:cubicBezTo>
                  <a:pt x="138345" y="312166"/>
                  <a:pt x="162325" y="335190"/>
                  <a:pt x="162325" y="363740"/>
                </a:cubicBezTo>
                <a:lnTo>
                  <a:pt x="162325" y="376634"/>
                </a:lnTo>
                <a:cubicBezTo>
                  <a:pt x="162325" y="376634"/>
                  <a:pt x="167859" y="381238"/>
                  <a:pt x="166937" y="391369"/>
                </a:cubicBezTo>
                <a:cubicBezTo>
                  <a:pt x="165092" y="404262"/>
                  <a:pt x="151257" y="411630"/>
                  <a:pt x="151257" y="411630"/>
                </a:cubicBezTo>
                <a:cubicBezTo>
                  <a:pt x="151257" y="411630"/>
                  <a:pt x="147568" y="430970"/>
                  <a:pt x="137423" y="440180"/>
                </a:cubicBezTo>
                <a:cubicBezTo>
                  <a:pt x="132811" y="467809"/>
                  <a:pt x="152180" y="470572"/>
                  <a:pt x="167859" y="475176"/>
                </a:cubicBezTo>
                <a:cubicBezTo>
                  <a:pt x="193684" y="483465"/>
                  <a:pt x="216741" y="485307"/>
                  <a:pt x="216741" y="518462"/>
                </a:cubicBezTo>
                <a:cubicBezTo>
                  <a:pt x="216741" y="525829"/>
                  <a:pt x="181693" y="532276"/>
                  <a:pt x="123588" y="533197"/>
                </a:cubicBezTo>
                <a:lnTo>
                  <a:pt x="116210" y="486228"/>
                </a:lnTo>
                <a:lnTo>
                  <a:pt x="119899" y="479781"/>
                </a:lnTo>
                <a:cubicBezTo>
                  <a:pt x="120821" y="478860"/>
                  <a:pt x="119899" y="477939"/>
                  <a:pt x="119899" y="477939"/>
                </a:cubicBezTo>
                <a:lnTo>
                  <a:pt x="109754" y="466888"/>
                </a:lnTo>
                <a:cubicBezTo>
                  <a:pt x="108832" y="465967"/>
                  <a:pt x="107909" y="465967"/>
                  <a:pt x="106987" y="466888"/>
                </a:cubicBezTo>
                <a:lnTo>
                  <a:pt x="96842" y="477939"/>
                </a:lnTo>
                <a:cubicBezTo>
                  <a:pt x="96842" y="477939"/>
                  <a:pt x="95919" y="478860"/>
                  <a:pt x="96842" y="479781"/>
                </a:cubicBezTo>
                <a:lnTo>
                  <a:pt x="100531" y="486228"/>
                </a:lnTo>
                <a:lnTo>
                  <a:pt x="93152" y="533197"/>
                </a:lnTo>
                <a:cubicBezTo>
                  <a:pt x="35047" y="532276"/>
                  <a:pt x="0" y="525829"/>
                  <a:pt x="0" y="518462"/>
                </a:cubicBezTo>
                <a:cubicBezTo>
                  <a:pt x="0" y="485307"/>
                  <a:pt x="23057" y="483465"/>
                  <a:pt x="48882" y="475176"/>
                </a:cubicBezTo>
                <a:cubicBezTo>
                  <a:pt x="64561" y="470572"/>
                  <a:pt x="83929" y="466888"/>
                  <a:pt x="79318" y="440180"/>
                </a:cubicBezTo>
                <a:cubicBezTo>
                  <a:pt x="69173" y="430970"/>
                  <a:pt x="65483" y="411630"/>
                  <a:pt x="65483" y="411630"/>
                </a:cubicBezTo>
                <a:cubicBezTo>
                  <a:pt x="65483" y="411630"/>
                  <a:pt x="51649" y="404262"/>
                  <a:pt x="49804" y="391369"/>
                </a:cubicBezTo>
                <a:cubicBezTo>
                  <a:pt x="48882" y="381238"/>
                  <a:pt x="54416" y="376634"/>
                  <a:pt x="54416" y="376634"/>
                </a:cubicBezTo>
                <a:lnTo>
                  <a:pt x="54416" y="363740"/>
                </a:lnTo>
                <a:cubicBezTo>
                  <a:pt x="54416" y="335190"/>
                  <a:pt x="78396" y="312166"/>
                  <a:pt x="107909" y="312166"/>
                </a:cubicBezTo>
                <a:close/>
                <a:moveTo>
                  <a:pt x="288717" y="237601"/>
                </a:moveTo>
                <a:cubicBezTo>
                  <a:pt x="297024" y="237601"/>
                  <a:pt x="303485" y="244048"/>
                  <a:pt x="303485" y="252338"/>
                </a:cubicBezTo>
                <a:lnTo>
                  <a:pt x="303485" y="331547"/>
                </a:lnTo>
                <a:lnTo>
                  <a:pt x="384708" y="398782"/>
                </a:lnTo>
                <a:cubicBezTo>
                  <a:pt x="390246" y="403387"/>
                  <a:pt x="391169" y="412598"/>
                  <a:pt x="386554" y="419045"/>
                </a:cubicBezTo>
                <a:cubicBezTo>
                  <a:pt x="383785" y="421808"/>
                  <a:pt x="379170" y="423650"/>
                  <a:pt x="375478" y="423650"/>
                </a:cubicBezTo>
                <a:cubicBezTo>
                  <a:pt x="371786" y="423650"/>
                  <a:pt x="369017" y="422729"/>
                  <a:pt x="366248" y="420887"/>
                </a:cubicBezTo>
                <a:lnTo>
                  <a:pt x="288717" y="356415"/>
                </a:lnTo>
                <a:lnTo>
                  <a:pt x="212108" y="420887"/>
                </a:lnTo>
                <a:cubicBezTo>
                  <a:pt x="205647" y="425492"/>
                  <a:pt x="196417" y="424571"/>
                  <a:pt x="191802" y="419045"/>
                </a:cubicBezTo>
                <a:cubicBezTo>
                  <a:pt x="186264" y="412598"/>
                  <a:pt x="187187" y="403387"/>
                  <a:pt x="193648" y="398782"/>
                </a:cubicBezTo>
                <a:lnTo>
                  <a:pt x="274872" y="331547"/>
                </a:lnTo>
                <a:lnTo>
                  <a:pt x="274872" y="252338"/>
                </a:lnTo>
                <a:cubicBezTo>
                  <a:pt x="274872" y="244048"/>
                  <a:pt x="281333" y="237601"/>
                  <a:pt x="288717" y="237601"/>
                </a:cubicBezTo>
                <a:close/>
                <a:moveTo>
                  <a:pt x="288699" y="0"/>
                </a:moveTo>
                <a:cubicBezTo>
                  <a:pt x="318213" y="0"/>
                  <a:pt x="343115" y="22103"/>
                  <a:pt x="343115" y="50653"/>
                </a:cubicBezTo>
                <a:lnTo>
                  <a:pt x="343115" y="63546"/>
                </a:lnTo>
                <a:cubicBezTo>
                  <a:pt x="343115" y="63546"/>
                  <a:pt x="348649" y="68151"/>
                  <a:pt x="346805" y="78282"/>
                </a:cubicBezTo>
                <a:cubicBezTo>
                  <a:pt x="345882" y="92096"/>
                  <a:pt x="332048" y="98543"/>
                  <a:pt x="332048" y="98543"/>
                </a:cubicBezTo>
                <a:cubicBezTo>
                  <a:pt x="332048" y="98543"/>
                  <a:pt x="328358" y="117883"/>
                  <a:pt x="318213" y="127093"/>
                </a:cubicBezTo>
                <a:cubicBezTo>
                  <a:pt x="313602" y="154722"/>
                  <a:pt x="332970" y="157484"/>
                  <a:pt x="348649" y="163010"/>
                </a:cubicBezTo>
                <a:cubicBezTo>
                  <a:pt x="374474" y="171299"/>
                  <a:pt x="397531" y="172220"/>
                  <a:pt x="397531" y="206295"/>
                </a:cubicBezTo>
                <a:cubicBezTo>
                  <a:pt x="397531" y="212742"/>
                  <a:pt x="362484" y="219189"/>
                  <a:pt x="304379" y="220110"/>
                </a:cubicBezTo>
                <a:lnTo>
                  <a:pt x="297000" y="173141"/>
                </a:lnTo>
                <a:lnTo>
                  <a:pt x="300689" y="167615"/>
                </a:lnTo>
                <a:cubicBezTo>
                  <a:pt x="300689" y="166694"/>
                  <a:pt x="300689" y="165773"/>
                  <a:pt x="300689" y="164852"/>
                </a:cubicBezTo>
                <a:lnTo>
                  <a:pt x="290544" y="154722"/>
                </a:lnTo>
                <a:cubicBezTo>
                  <a:pt x="289622" y="153801"/>
                  <a:pt x="287777" y="153801"/>
                  <a:pt x="287777" y="154722"/>
                </a:cubicBezTo>
                <a:lnTo>
                  <a:pt x="277632" y="164852"/>
                </a:lnTo>
                <a:cubicBezTo>
                  <a:pt x="276710" y="165773"/>
                  <a:pt x="276710" y="166694"/>
                  <a:pt x="277632" y="167615"/>
                </a:cubicBezTo>
                <a:lnTo>
                  <a:pt x="281321" y="173141"/>
                </a:lnTo>
                <a:lnTo>
                  <a:pt x="273943" y="221031"/>
                </a:lnTo>
                <a:cubicBezTo>
                  <a:pt x="215838" y="219189"/>
                  <a:pt x="180790" y="212742"/>
                  <a:pt x="180790" y="206295"/>
                </a:cubicBezTo>
                <a:cubicBezTo>
                  <a:pt x="180790" y="172220"/>
                  <a:pt x="203848" y="171299"/>
                  <a:pt x="228750" y="163010"/>
                </a:cubicBezTo>
                <a:cubicBezTo>
                  <a:pt x="244429" y="157484"/>
                  <a:pt x="264720" y="154722"/>
                  <a:pt x="260108" y="127093"/>
                </a:cubicBezTo>
                <a:cubicBezTo>
                  <a:pt x="249963" y="117883"/>
                  <a:pt x="246274" y="98543"/>
                  <a:pt x="246274" y="98543"/>
                </a:cubicBezTo>
                <a:cubicBezTo>
                  <a:pt x="246274" y="98543"/>
                  <a:pt x="232439" y="92096"/>
                  <a:pt x="230594" y="78282"/>
                </a:cubicBezTo>
                <a:cubicBezTo>
                  <a:pt x="229672" y="68151"/>
                  <a:pt x="235206" y="63546"/>
                  <a:pt x="235206" y="63546"/>
                </a:cubicBezTo>
                <a:lnTo>
                  <a:pt x="235206" y="50653"/>
                </a:lnTo>
                <a:cubicBezTo>
                  <a:pt x="235206" y="22103"/>
                  <a:pt x="259186" y="0"/>
                  <a:pt x="2886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8635031" y="2037539"/>
            <a:ext cx="2329282" cy="1202893"/>
            <a:chOff x="1769578" y="2349127"/>
            <a:chExt cx="2329282" cy="1202893"/>
          </a:xfrm>
        </p:grpSpPr>
        <p:sp>
          <p:nvSpPr>
            <p:cNvPr id="39" name="文本框 38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635031" y="4499212"/>
            <a:ext cx="2329282" cy="1202893"/>
            <a:chOff x="1769578" y="2349127"/>
            <a:chExt cx="2329282" cy="1202893"/>
          </a:xfrm>
        </p:grpSpPr>
        <p:sp>
          <p:nvSpPr>
            <p:cNvPr id="42" name="文本框 41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26570" y="2037539"/>
            <a:ext cx="2329282" cy="1202893"/>
            <a:chOff x="1769578" y="2349127"/>
            <a:chExt cx="2329282" cy="1202893"/>
          </a:xfrm>
        </p:grpSpPr>
        <p:sp>
          <p:nvSpPr>
            <p:cNvPr id="45" name="文本框 44"/>
            <p:cNvSpPr txBox="1"/>
            <p:nvPr/>
          </p:nvSpPr>
          <p:spPr>
            <a:xfrm>
              <a:off x="1965079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326570" y="4499212"/>
            <a:ext cx="2329282" cy="1202893"/>
            <a:chOff x="1769578" y="2349127"/>
            <a:chExt cx="2329282" cy="1202893"/>
          </a:xfrm>
        </p:grpSpPr>
        <p:sp>
          <p:nvSpPr>
            <p:cNvPr id="48" name="文本框 47"/>
            <p:cNvSpPr txBox="1"/>
            <p:nvPr/>
          </p:nvSpPr>
          <p:spPr>
            <a:xfrm>
              <a:off x="1965079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65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1950" y="323850"/>
            <a:ext cx="114681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624828" y="527978"/>
            <a:ext cx="5251963" cy="702335"/>
            <a:chOff x="453273" y="311529"/>
            <a:chExt cx="5251963" cy="702335"/>
          </a:xfrm>
        </p:grpSpPr>
        <p:sp>
          <p:nvSpPr>
            <p:cNvPr id="5" name="文本框 4"/>
            <p:cNvSpPr txBox="1"/>
            <p:nvPr/>
          </p:nvSpPr>
          <p:spPr>
            <a:xfrm>
              <a:off x="453273" y="311529"/>
              <a:ext cx="52519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Completion of the work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7546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sp>
        <p:nvSpPr>
          <p:cNvPr id="10" name="iṧḷîdé">
            <a:extLst>
              <a:ext uri="{FF2B5EF4-FFF2-40B4-BE49-F238E27FC236}">
                <a16:creationId xmlns:a16="http://schemas.microsoft.com/office/drawing/2014/main" id="{A2874982-D731-47D9-B6F5-291AE8FF4AC7}"/>
              </a:ext>
            </a:extLst>
          </p:cNvPr>
          <p:cNvSpPr/>
          <p:nvPr/>
        </p:nvSpPr>
        <p:spPr bwMode="auto">
          <a:xfrm>
            <a:off x="1204982" y="2086413"/>
            <a:ext cx="1925694" cy="1925694"/>
          </a:xfrm>
          <a:prstGeom prst="ellipse">
            <a:avLst/>
          </a:prstGeom>
          <a:blipFill dpi="0" rotWithShape="1">
            <a:blip r:embed="rId5"/>
            <a:srcRect/>
            <a:tile tx="38100" ty="0" sx="100000" sy="100000" flip="none" algn="t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11" name="îṣ1ide">
            <a:extLst>
              <a:ext uri="{FF2B5EF4-FFF2-40B4-BE49-F238E27FC236}">
                <a16:creationId xmlns:a16="http://schemas.microsoft.com/office/drawing/2014/main" id="{EEDB313A-D767-4CD2-80EB-EBC155B0E7E5}"/>
              </a:ext>
            </a:extLst>
          </p:cNvPr>
          <p:cNvSpPr/>
          <p:nvPr/>
        </p:nvSpPr>
        <p:spPr bwMode="auto">
          <a:xfrm>
            <a:off x="1427725" y="2309157"/>
            <a:ext cx="1480208" cy="1480206"/>
          </a:xfrm>
          <a:prstGeom prst="ellipse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32" name="iṧḷîdé">
            <a:extLst>
              <a:ext uri="{FF2B5EF4-FFF2-40B4-BE49-F238E27FC236}">
                <a16:creationId xmlns:a16="http://schemas.microsoft.com/office/drawing/2014/main" id="{A2874982-D731-47D9-B6F5-291AE8FF4AC7}"/>
              </a:ext>
            </a:extLst>
          </p:cNvPr>
          <p:cNvSpPr/>
          <p:nvPr/>
        </p:nvSpPr>
        <p:spPr bwMode="auto">
          <a:xfrm>
            <a:off x="3828793" y="2086413"/>
            <a:ext cx="1925694" cy="1925694"/>
          </a:xfrm>
          <a:prstGeom prst="ellipse">
            <a:avLst/>
          </a:prstGeom>
          <a:blipFill dpi="0" rotWithShape="1">
            <a:blip r:embed="rId5"/>
            <a:srcRect/>
            <a:tile tx="38100" ty="0" sx="100000" sy="100000" flip="none" algn="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33" name="îṣ1ide">
            <a:extLst>
              <a:ext uri="{FF2B5EF4-FFF2-40B4-BE49-F238E27FC236}">
                <a16:creationId xmlns:a16="http://schemas.microsoft.com/office/drawing/2014/main" id="{EEDB313A-D767-4CD2-80EB-EBC155B0E7E5}"/>
              </a:ext>
            </a:extLst>
          </p:cNvPr>
          <p:cNvSpPr/>
          <p:nvPr/>
        </p:nvSpPr>
        <p:spPr bwMode="auto">
          <a:xfrm>
            <a:off x="4051536" y="2309157"/>
            <a:ext cx="1480208" cy="1480206"/>
          </a:xfrm>
          <a:prstGeom prst="ellipse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35" name="iṧḷîdé">
            <a:extLst>
              <a:ext uri="{FF2B5EF4-FFF2-40B4-BE49-F238E27FC236}">
                <a16:creationId xmlns:a16="http://schemas.microsoft.com/office/drawing/2014/main" id="{A2874982-D731-47D9-B6F5-291AE8FF4AC7}"/>
              </a:ext>
            </a:extLst>
          </p:cNvPr>
          <p:cNvSpPr/>
          <p:nvPr/>
        </p:nvSpPr>
        <p:spPr bwMode="auto">
          <a:xfrm>
            <a:off x="6452604" y="2086413"/>
            <a:ext cx="1925694" cy="1925694"/>
          </a:xfrm>
          <a:prstGeom prst="ellipse">
            <a:avLst/>
          </a:prstGeom>
          <a:blipFill dpi="0" rotWithShape="1">
            <a:blip r:embed="rId5"/>
            <a:srcRect/>
            <a:tile tx="3810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36" name="îṣ1ide">
            <a:extLst>
              <a:ext uri="{FF2B5EF4-FFF2-40B4-BE49-F238E27FC236}">
                <a16:creationId xmlns:a16="http://schemas.microsoft.com/office/drawing/2014/main" id="{EEDB313A-D767-4CD2-80EB-EBC155B0E7E5}"/>
              </a:ext>
            </a:extLst>
          </p:cNvPr>
          <p:cNvSpPr/>
          <p:nvPr/>
        </p:nvSpPr>
        <p:spPr bwMode="auto">
          <a:xfrm>
            <a:off x="6675347" y="2309157"/>
            <a:ext cx="1480208" cy="1480206"/>
          </a:xfrm>
          <a:prstGeom prst="ellipse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38" name="iṧḷîdé">
            <a:extLst>
              <a:ext uri="{FF2B5EF4-FFF2-40B4-BE49-F238E27FC236}">
                <a16:creationId xmlns:a16="http://schemas.microsoft.com/office/drawing/2014/main" id="{A2874982-D731-47D9-B6F5-291AE8FF4AC7}"/>
              </a:ext>
            </a:extLst>
          </p:cNvPr>
          <p:cNvSpPr/>
          <p:nvPr/>
        </p:nvSpPr>
        <p:spPr bwMode="auto">
          <a:xfrm>
            <a:off x="9076414" y="2086413"/>
            <a:ext cx="1925694" cy="1925694"/>
          </a:xfrm>
          <a:prstGeom prst="ellipse">
            <a:avLst/>
          </a:prstGeom>
          <a:blipFill dpi="0" rotWithShape="1">
            <a:blip r:embed="rId5"/>
            <a:srcRect/>
            <a:tile tx="38100" ty="0" sx="100000" sy="100000" flip="none" algn="b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39" name="îṣ1ide">
            <a:extLst>
              <a:ext uri="{FF2B5EF4-FFF2-40B4-BE49-F238E27FC236}">
                <a16:creationId xmlns:a16="http://schemas.microsoft.com/office/drawing/2014/main" id="{EEDB313A-D767-4CD2-80EB-EBC155B0E7E5}"/>
              </a:ext>
            </a:extLst>
          </p:cNvPr>
          <p:cNvSpPr/>
          <p:nvPr/>
        </p:nvSpPr>
        <p:spPr bwMode="auto">
          <a:xfrm>
            <a:off x="9299157" y="2309157"/>
            <a:ext cx="1480208" cy="1480206"/>
          </a:xfrm>
          <a:prstGeom prst="ellipse">
            <a:avLst/>
          </a:prstGeom>
          <a:solidFill>
            <a:schemeClr val="bg1">
              <a:alpha val="80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dk1"/>
              </a:solidFill>
            </a:endParaRPr>
          </a:p>
        </p:txBody>
      </p:sp>
      <p:sp>
        <p:nvSpPr>
          <p:cNvPr id="56" name="iṧḷîdé">
            <a:extLst>
              <a:ext uri="{FF2B5EF4-FFF2-40B4-BE49-F238E27FC236}">
                <a16:creationId xmlns:a16="http://schemas.microsoft.com/office/drawing/2014/main" id="{A2874982-D731-47D9-B6F5-291AE8FF4AC7}"/>
              </a:ext>
            </a:extLst>
          </p:cNvPr>
          <p:cNvSpPr/>
          <p:nvPr/>
        </p:nvSpPr>
        <p:spPr bwMode="auto">
          <a:xfrm>
            <a:off x="1824840" y="2706789"/>
            <a:ext cx="685978" cy="684942"/>
          </a:xfrm>
          <a:custGeom>
            <a:avLst/>
            <a:gdLst>
              <a:gd name="connsiteX0" fmla="*/ 278498 w 607639"/>
              <a:gd name="connsiteY0" fmla="*/ 505578 h 606722"/>
              <a:gd name="connsiteX1" fmla="*/ 253131 w 607639"/>
              <a:gd name="connsiteY1" fmla="*/ 530820 h 606722"/>
              <a:gd name="connsiteX2" fmla="*/ 278498 w 607639"/>
              <a:gd name="connsiteY2" fmla="*/ 556150 h 606722"/>
              <a:gd name="connsiteX3" fmla="*/ 506351 w 607639"/>
              <a:gd name="connsiteY3" fmla="*/ 556150 h 606722"/>
              <a:gd name="connsiteX4" fmla="*/ 531629 w 607639"/>
              <a:gd name="connsiteY4" fmla="*/ 530820 h 606722"/>
              <a:gd name="connsiteX5" fmla="*/ 506351 w 607639"/>
              <a:gd name="connsiteY5" fmla="*/ 505578 h 606722"/>
              <a:gd name="connsiteX6" fmla="*/ 126566 w 607639"/>
              <a:gd name="connsiteY6" fmla="*/ 505578 h 606722"/>
              <a:gd name="connsiteX7" fmla="*/ 101288 w 607639"/>
              <a:gd name="connsiteY7" fmla="*/ 530820 h 606722"/>
              <a:gd name="connsiteX8" fmla="*/ 126566 w 607639"/>
              <a:gd name="connsiteY8" fmla="*/ 556150 h 606722"/>
              <a:gd name="connsiteX9" fmla="*/ 177210 w 607639"/>
              <a:gd name="connsiteY9" fmla="*/ 556150 h 606722"/>
              <a:gd name="connsiteX10" fmla="*/ 202576 w 607639"/>
              <a:gd name="connsiteY10" fmla="*/ 530820 h 606722"/>
              <a:gd name="connsiteX11" fmla="*/ 177210 w 607639"/>
              <a:gd name="connsiteY11" fmla="*/ 505578 h 606722"/>
              <a:gd name="connsiteX12" fmla="*/ 0 w 607639"/>
              <a:gd name="connsiteY12" fmla="*/ 455006 h 606722"/>
              <a:gd name="connsiteX13" fmla="*/ 607639 w 607639"/>
              <a:gd name="connsiteY13" fmla="*/ 455006 h 606722"/>
              <a:gd name="connsiteX14" fmla="*/ 607639 w 607639"/>
              <a:gd name="connsiteY14" fmla="*/ 581392 h 606722"/>
              <a:gd name="connsiteX15" fmla="*/ 582273 w 607639"/>
              <a:gd name="connsiteY15" fmla="*/ 606722 h 606722"/>
              <a:gd name="connsiteX16" fmla="*/ 25278 w 607639"/>
              <a:gd name="connsiteY16" fmla="*/ 606722 h 606722"/>
              <a:gd name="connsiteX17" fmla="*/ 0 w 607639"/>
              <a:gd name="connsiteY17" fmla="*/ 581392 h 606722"/>
              <a:gd name="connsiteX18" fmla="*/ 253118 w 607639"/>
              <a:gd name="connsiteY18" fmla="*/ 173662 h 606722"/>
              <a:gd name="connsiteX19" fmla="*/ 334127 w 607639"/>
              <a:gd name="connsiteY19" fmla="*/ 227503 h 606722"/>
              <a:gd name="connsiteX20" fmla="*/ 253118 w 607639"/>
              <a:gd name="connsiteY20" fmla="*/ 281345 h 606722"/>
              <a:gd name="connsiteX21" fmla="*/ 215927 w 607639"/>
              <a:gd name="connsiteY21" fmla="*/ 104075 h 606722"/>
              <a:gd name="connsiteX22" fmla="*/ 202576 w 607639"/>
              <a:gd name="connsiteY22" fmla="*/ 126384 h 606722"/>
              <a:gd name="connsiteX23" fmla="*/ 202576 w 607639"/>
              <a:gd name="connsiteY23" fmla="*/ 328669 h 606722"/>
              <a:gd name="connsiteX24" fmla="*/ 215927 w 607639"/>
              <a:gd name="connsiteY24" fmla="*/ 350977 h 606722"/>
              <a:gd name="connsiteX25" fmla="*/ 227854 w 607639"/>
              <a:gd name="connsiteY25" fmla="*/ 353910 h 606722"/>
              <a:gd name="connsiteX26" fmla="*/ 241917 w 607639"/>
              <a:gd name="connsiteY26" fmla="*/ 349644 h 606722"/>
              <a:gd name="connsiteX27" fmla="*/ 393849 w 607639"/>
              <a:gd name="connsiteY27" fmla="*/ 248590 h 606722"/>
              <a:gd name="connsiteX28" fmla="*/ 405063 w 607639"/>
              <a:gd name="connsiteY28" fmla="*/ 227526 h 606722"/>
              <a:gd name="connsiteX29" fmla="*/ 393849 w 607639"/>
              <a:gd name="connsiteY29" fmla="*/ 206462 h 606722"/>
              <a:gd name="connsiteX30" fmla="*/ 241917 w 607639"/>
              <a:gd name="connsiteY30" fmla="*/ 105409 h 606722"/>
              <a:gd name="connsiteX31" fmla="*/ 215927 w 607639"/>
              <a:gd name="connsiteY31" fmla="*/ 104075 h 606722"/>
              <a:gd name="connsiteX32" fmla="*/ 25278 w 607639"/>
              <a:gd name="connsiteY32" fmla="*/ 0 h 606722"/>
              <a:gd name="connsiteX33" fmla="*/ 582273 w 607639"/>
              <a:gd name="connsiteY33" fmla="*/ 0 h 606722"/>
              <a:gd name="connsiteX34" fmla="*/ 607639 w 607639"/>
              <a:gd name="connsiteY34" fmla="*/ 25241 h 606722"/>
              <a:gd name="connsiteX35" fmla="*/ 607639 w 607639"/>
              <a:gd name="connsiteY35" fmla="*/ 404481 h 606722"/>
              <a:gd name="connsiteX36" fmla="*/ 0 w 607639"/>
              <a:gd name="connsiteY36" fmla="*/ 404481 h 606722"/>
              <a:gd name="connsiteX37" fmla="*/ 0 w 607639"/>
              <a:gd name="connsiteY37" fmla="*/ 25241 h 606722"/>
              <a:gd name="connsiteX38" fmla="*/ 25278 w 607639"/>
              <a:gd name="connsiteY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7639" h="606722">
                <a:moveTo>
                  <a:pt x="278498" y="505578"/>
                </a:moveTo>
                <a:cubicBezTo>
                  <a:pt x="264524" y="505578"/>
                  <a:pt x="253131" y="516866"/>
                  <a:pt x="253131" y="530820"/>
                </a:cubicBezTo>
                <a:cubicBezTo>
                  <a:pt x="253131" y="544774"/>
                  <a:pt x="264524" y="556150"/>
                  <a:pt x="278498" y="556150"/>
                </a:cubicBezTo>
                <a:lnTo>
                  <a:pt x="506351" y="556150"/>
                </a:lnTo>
                <a:cubicBezTo>
                  <a:pt x="520325" y="556150"/>
                  <a:pt x="531629" y="544774"/>
                  <a:pt x="531629" y="530820"/>
                </a:cubicBezTo>
                <a:cubicBezTo>
                  <a:pt x="531629" y="516866"/>
                  <a:pt x="520325" y="505578"/>
                  <a:pt x="506351" y="505578"/>
                </a:cubicBezTo>
                <a:close/>
                <a:moveTo>
                  <a:pt x="126566" y="505578"/>
                </a:moveTo>
                <a:cubicBezTo>
                  <a:pt x="112592" y="505578"/>
                  <a:pt x="101288" y="516866"/>
                  <a:pt x="101288" y="530820"/>
                </a:cubicBezTo>
                <a:cubicBezTo>
                  <a:pt x="101288" y="544774"/>
                  <a:pt x="112592" y="556150"/>
                  <a:pt x="126566" y="556150"/>
                </a:cubicBezTo>
                <a:lnTo>
                  <a:pt x="177210" y="556150"/>
                </a:lnTo>
                <a:cubicBezTo>
                  <a:pt x="191184" y="556150"/>
                  <a:pt x="202576" y="544774"/>
                  <a:pt x="202576" y="530820"/>
                </a:cubicBezTo>
                <a:cubicBezTo>
                  <a:pt x="202576" y="516866"/>
                  <a:pt x="191184" y="505578"/>
                  <a:pt x="177210" y="505578"/>
                </a:cubicBezTo>
                <a:close/>
                <a:moveTo>
                  <a:pt x="0" y="455006"/>
                </a:moveTo>
                <a:lnTo>
                  <a:pt x="607639" y="455006"/>
                </a:lnTo>
                <a:lnTo>
                  <a:pt x="607639" y="581392"/>
                </a:lnTo>
                <a:cubicBezTo>
                  <a:pt x="607639" y="595346"/>
                  <a:pt x="596336" y="606722"/>
                  <a:pt x="582273" y="606722"/>
                </a:cubicBezTo>
                <a:lnTo>
                  <a:pt x="25278" y="606722"/>
                </a:lnTo>
                <a:cubicBezTo>
                  <a:pt x="11304" y="606722"/>
                  <a:pt x="0" y="595346"/>
                  <a:pt x="0" y="581392"/>
                </a:cubicBezTo>
                <a:close/>
                <a:moveTo>
                  <a:pt x="253118" y="173662"/>
                </a:moveTo>
                <a:lnTo>
                  <a:pt x="334127" y="227503"/>
                </a:lnTo>
                <a:lnTo>
                  <a:pt x="253118" y="281345"/>
                </a:lnTo>
                <a:close/>
                <a:moveTo>
                  <a:pt x="215927" y="104075"/>
                </a:moveTo>
                <a:cubicBezTo>
                  <a:pt x="207650" y="108519"/>
                  <a:pt x="202576" y="117052"/>
                  <a:pt x="202576" y="126384"/>
                </a:cubicBezTo>
                <a:lnTo>
                  <a:pt x="202576" y="328669"/>
                </a:lnTo>
                <a:cubicBezTo>
                  <a:pt x="202576" y="338001"/>
                  <a:pt x="207650" y="346533"/>
                  <a:pt x="215927" y="350977"/>
                </a:cubicBezTo>
                <a:cubicBezTo>
                  <a:pt x="219665" y="352932"/>
                  <a:pt x="223759" y="353910"/>
                  <a:pt x="227854" y="353910"/>
                </a:cubicBezTo>
                <a:cubicBezTo>
                  <a:pt x="232749" y="353910"/>
                  <a:pt x="237644" y="352488"/>
                  <a:pt x="241917" y="349644"/>
                </a:cubicBezTo>
                <a:lnTo>
                  <a:pt x="393849" y="248590"/>
                </a:lnTo>
                <a:cubicBezTo>
                  <a:pt x="400880" y="243880"/>
                  <a:pt x="405063" y="235969"/>
                  <a:pt x="405063" y="227526"/>
                </a:cubicBezTo>
                <a:cubicBezTo>
                  <a:pt x="405063" y="219083"/>
                  <a:pt x="400880" y="211173"/>
                  <a:pt x="393849" y="206462"/>
                </a:cubicBezTo>
                <a:lnTo>
                  <a:pt x="241917" y="105409"/>
                </a:lnTo>
                <a:cubicBezTo>
                  <a:pt x="234173" y="100165"/>
                  <a:pt x="224116" y="99720"/>
                  <a:pt x="215927" y="104075"/>
                </a:cubicBezTo>
                <a:close/>
                <a:moveTo>
                  <a:pt x="25278" y="0"/>
                </a:moveTo>
                <a:lnTo>
                  <a:pt x="582273" y="0"/>
                </a:lnTo>
                <a:cubicBezTo>
                  <a:pt x="596336" y="0"/>
                  <a:pt x="607639" y="11287"/>
                  <a:pt x="607639" y="25241"/>
                </a:cubicBezTo>
                <a:lnTo>
                  <a:pt x="607639" y="404481"/>
                </a:lnTo>
                <a:lnTo>
                  <a:pt x="0" y="404481"/>
                </a:lnTo>
                <a:lnTo>
                  <a:pt x="0" y="25241"/>
                </a:lnTo>
                <a:cubicBezTo>
                  <a:pt x="0" y="11287"/>
                  <a:pt x="11304" y="0"/>
                  <a:pt x="25278" y="0"/>
                </a:cubicBezTo>
                <a:close/>
              </a:path>
            </a:pathLst>
          </a:custGeom>
          <a:blipFill dpi="0" rotWithShape="1">
            <a:blip r:embed="rId5"/>
            <a:srcRect/>
            <a:tile tx="38100" ty="0" sx="100000" sy="100000" flip="none" algn="t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57" name="iṧḷîdé">
            <a:extLst>
              <a:ext uri="{FF2B5EF4-FFF2-40B4-BE49-F238E27FC236}">
                <a16:creationId xmlns:a16="http://schemas.microsoft.com/office/drawing/2014/main" id="{A2874982-D731-47D9-B6F5-291AE8FF4AC7}"/>
              </a:ext>
            </a:extLst>
          </p:cNvPr>
          <p:cNvSpPr/>
          <p:nvPr/>
        </p:nvSpPr>
        <p:spPr bwMode="auto">
          <a:xfrm>
            <a:off x="4448651" y="2771642"/>
            <a:ext cx="685978" cy="555236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blipFill dpi="0" rotWithShape="1">
            <a:blip r:embed="rId5"/>
            <a:srcRect/>
            <a:tile tx="38100" ty="0" sx="100000" sy="100000" flip="none" algn="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58" name="iṧḷîdé">
            <a:extLst>
              <a:ext uri="{FF2B5EF4-FFF2-40B4-BE49-F238E27FC236}">
                <a16:creationId xmlns:a16="http://schemas.microsoft.com/office/drawing/2014/main" id="{A2874982-D731-47D9-B6F5-291AE8FF4AC7}"/>
              </a:ext>
            </a:extLst>
          </p:cNvPr>
          <p:cNvSpPr/>
          <p:nvPr/>
        </p:nvSpPr>
        <p:spPr bwMode="auto">
          <a:xfrm>
            <a:off x="7072462" y="2834852"/>
            <a:ext cx="685978" cy="428816"/>
          </a:xfrm>
          <a:custGeom>
            <a:avLst/>
            <a:gdLst>
              <a:gd name="connsiteX0" fmla="*/ 218748 w 607427"/>
              <a:gd name="connsiteY0" fmla="*/ 211767 h 379713"/>
              <a:gd name="connsiteX1" fmla="*/ 303678 w 607427"/>
              <a:gd name="connsiteY1" fmla="*/ 286283 h 379713"/>
              <a:gd name="connsiteX2" fmla="*/ 388608 w 607427"/>
              <a:gd name="connsiteY2" fmla="*/ 211767 h 379713"/>
              <a:gd name="connsiteX3" fmla="*/ 580118 w 607427"/>
              <a:gd name="connsiteY3" fmla="*/ 379713 h 379713"/>
              <a:gd name="connsiteX4" fmla="*/ 27238 w 607427"/>
              <a:gd name="connsiteY4" fmla="*/ 379713 h 379713"/>
              <a:gd name="connsiteX5" fmla="*/ 607427 w 607427"/>
              <a:gd name="connsiteY5" fmla="*/ 19970 h 379713"/>
              <a:gd name="connsiteX6" fmla="*/ 607427 w 607427"/>
              <a:gd name="connsiteY6" fmla="*/ 359531 h 379713"/>
              <a:gd name="connsiteX7" fmla="*/ 413725 w 607427"/>
              <a:gd name="connsiteY7" fmla="*/ 189751 h 379713"/>
              <a:gd name="connsiteX8" fmla="*/ 0 w 607427"/>
              <a:gd name="connsiteY8" fmla="*/ 19970 h 379713"/>
              <a:gd name="connsiteX9" fmla="*/ 193561 w 607427"/>
              <a:gd name="connsiteY9" fmla="*/ 189751 h 379713"/>
              <a:gd name="connsiteX10" fmla="*/ 0 w 607427"/>
              <a:gd name="connsiteY10" fmla="*/ 359531 h 379713"/>
              <a:gd name="connsiteX11" fmla="*/ 27379 w 607427"/>
              <a:gd name="connsiteY11" fmla="*/ 0 h 379713"/>
              <a:gd name="connsiteX12" fmla="*/ 579906 w 607427"/>
              <a:gd name="connsiteY12" fmla="*/ 0 h 379713"/>
              <a:gd name="connsiteX13" fmla="*/ 303694 w 607427"/>
              <a:gd name="connsiteY13" fmla="*/ 242251 h 37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07427" h="379713">
                <a:moveTo>
                  <a:pt x="218748" y="211767"/>
                </a:moveTo>
                <a:lnTo>
                  <a:pt x="303678" y="286283"/>
                </a:lnTo>
                <a:lnTo>
                  <a:pt x="388608" y="211767"/>
                </a:lnTo>
                <a:lnTo>
                  <a:pt x="580118" y="379713"/>
                </a:lnTo>
                <a:lnTo>
                  <a:pt x="27238" y="379713"/>
                </a:lnTo>
                <a:close/>
                <a:moveTo>
                  <a:pt x="607427" y="19970"/>
                </a:moveTo>
                <a:lnTo>
                  <a:pt x="607427" y="359531"/>
                </a:lnTo>
                <a:lnTo>
                  <a:pt x="413725" y="189751"/>
                </a:lnTo>
                <a:close/>
                <a:moveTo>
                  <a:pt x="0" y="19970"/>
                </a:moveTo>
                <a:lnTo>
                  <a:pt x="193561" y="189751"/>
                </a:lnTo>
                <a:lnTo>
                  <a:pt x="0" y="359531"/>
                </a:lnTo>
                <a:close/>
                <a:moveTo>
                  <a:pt x="27379" y="0"/>
                </a:moveTo>
                <a:lnTo>
                  <a:pt x="579906" y="0"/>
                </a:lnTo>
                <a:lnTo>
                  <a:pt x="303694" y="242251"/>
                </a:lnTo>
                <a:close/>
              </a:path>
            </a:pathLst>
          </a:custGeom>
          <a:blipFill dpi="0" rotWithShape="1">
            <a:blip r:embed="rId5"/>
            <a:srcRect/>
            <a:tile tx="38100" ty="0" sx="100000" sy="100000" flip="none" algn="ctr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sp>
        <p:nvSpPr>
          <p:cNvPr id="59" name="iṧḷîdé">
            <a:extLst>
              <a:ext uri="{FF2B5EF4-FFF2-40B4-BE49-F238E27FC236}">
                <a16:creationId xmlns:a16="http://schemas.microsoft.com/office/drawing/2014/main" id="{A2874982-D731-47D9-B6F5-291AE8FF4AC7}"/>
              </a:ext>
            </a:extLst>
          </p:cNvPr>
          <p:cNvSpPr/>
          <p:nvPr/>
        </p:nvSpPr>
        <p:spPr bwMode="auto">
          <a:xfrm>
            <a:off x="9696272" y="2735349"/>
            <a:ext cx="685978" cy="627823"/>
          </a:xfrm>
          <a:custGeom>
            <a:avLst/>
            <a:gdLst>
              <a:gd name="connsiteX0" fmla="*/ 531631 w 607639"/>
              <a:gd name="connsiteY0" fmla="*/ 404551 h 556126"/>
              <a:gd name="connsiteX1" fmla="*/ 556997 w 607639"/>
              <a:gd name="connsiteY1" fmla="*/ 429784 h 556126"/>
              <a:gd name="connsiteX2" fmla="*/ 556997 w 607639"/>
              <a:gd name="connsiteY2" fmla="*/ 455017 h 556126"/>
              <a:gd name="connsiteX3" fmla="*/ 582273 w 607639"/>
              <a:gd name="connsiteY3" fmla="*/ 455017 h 556126"/>
              <a:gd name="connsiteX4" fmla="*/ 607639 w 607639"/>
              <a:gd name="connsiteY4" fmla="*/ 480339 h 556126"/>
              <a:gd name="connsiteX5" fmla="*/ 582273 w 607639"/>
              <a:gd name="connsiteY5" fmla="*/ 505572 h 556126"/>
              <a:gd name="connsiteX6" fmla="*/ 556997 w 607639"/>
              <a:gd name="connsiteY6" fmla="*/ 505572 h 556126"/>
              <a:gd name="connsiteX7" fmla="*/ 556997 w 607639"/>
              <a:gd name="connsiteY7" fmla="*/ 530893 h 556126"/>
              <a:gd name="connsiteX8" fmla="*/ 531631 w 607639"/>
              <a:gd name="connsiteY8" fmla="*/ 556126 h 556126"/>
              <a:gd name="connsiteX9" fmla="*/ 506354 w 607639"/>
              <a:gd name="connsiteY9" fmla="*/ 530893 h 556126"/>
              <a:gd name="connsiteX10" fmla="*/ 506354 w 607639"/>
              <a:gd name="connsiteY10" fmla="*/ 505572 h 556126"/>
              <a:gd name="connsiteX11" fmla="*/ 480989 w 607639"/>
              <a:gd name="connsiteY11" fmla="*/ 505572 h 556126"/>
              <a:gd name="connsiteX12" fmla="*/ 455712 w 607639"/>
              <a:gd name="connsiteY12" fmla="*/ 480339 h 556126"/>
              <a:gd name="connsiteX13" fmla="*/ 480989 w 607639"/>
              <a:gd name="connsiteY13" fmla="*/ 455017 h 556126"/>
              <a:gd name="connsiteX14" fmla="*/ 506354 w 607639"/>
              <a:gd name="connsiteY14" fmla="*/ 455017 h 556126"/>
              <a:gd name="connsiteX15" fmla="*/ 506354 w 607639"/>
              <a:gd name="connsiteY15" fmla="*/ 429784 h 556126"/>
              <a:gd name="connsiteX16" fmla="*/ 531631 w 607639"/>
              <a:gd name="connsiteY16" fmla="*/ 404551 h 556126"/>
              <a:gd name="connsiteX17" fmla="*/ 126541 w 607639"/>
              <a:gd name="connsiteY17" fmla="*/ 353956 h 556126"/>
              <a:gd name="connsiteX18" fmla="*/ 430431 w 607639"/>
              <a:gd name="connsiteY18" fmla="*/ 353956 h 556126"/>
              <a:gd name="connsiteX19" fmla="*/ 455711 w 607639"/>
              <a:gd name="connsiteY19" fmla="*/ 379209 h 556126"/>
              <a:gd name="connsiteX20" fmla="*/ 430431 w 607639"/>
              <a:gd name="connsiteY20" fmla="*/ 404551 h 556126"/>
              <a:gd name="connsiteX21" fmla="*/ 126541 w 607639"/>
              <a:gd name="connsiteY21" fmla="*/ 404551 h 556126"/>
              <a:gd name="connsiteX22" fmla="*/ 101261 w 607639"/>
              <a:gd name="connsiteY22" fmla="*/ 379209 h 556126"/>
              <a:gd name="connsiteX23" fmla="*/ 126541 w 607639"/>
              <a:gd name="connsiteY23" fmla="*/ 353956 h 556126"/>
              <a:gd name="connsiteX24" fmla="*/ 177203 w 607639"/>
              <a:gd name="connsiteY24" fmla="*/ 252836 h 556126"/>
              <a:gd name="connsiteX25" fmla="*/ 379769 w 607639"/>
              <a:gd name="connsiteY25" fmla="*/ 252836 h 556126"/>
              <a:gd name="connsiteX26" fmla="*/ 405045 w 607639"/>
              <a:gd name="connsiteY26" fmla="*/ 278054 h 556126"/>
              <a:gd name="connsiteX27" fmla="*/ 379769 w 607639"/>
              <a:gd name="connsiteY27" fmla="*/ 303361 h 556126"/>
              <a:gd name="connsiteX28" fmla="*/ 177203 w 607639"/>
              <a:gd name="connsiteY28" fmla="*/ 303361 h 556126"/>
              <a:gd name="connsiteX29" fmla="*/ 151927 w 607639"/>
              <a:gd name="connsiteY29" fmla="*/ 278054 h 556126"/>
              <a:gd name="connsiteX30" fmla="*/ 177203 w 607639"/>
              <a:gd name="connsiteY30" fmla="*/ 252836 h 556126"/>
              <a:gd name="connsiteX31" fmla="*/ 430424 w 607639"/>
              <a:gd name="connsiteY31" fmla="*/ 101120 h 556126"/>
              <a:gd name="connsiteX32" fmla="*/ 455712 w 607639"/>
              <a:gd name="connsiteY32" fmla="*/ 126373 h 556126"/>
              <a:gd name="connsiteX33" fmla="*/ 455712 w 607639"/>
              <a:gd name="connsiteY33" fmla="*/ 126462 h 556126"/>
              <a:gd name="connsiteX34" fmla="*/ 430424 w 607639"/>
              <a:gd name="connsiteY34" fmla="*/ 151715 h 556126"/>
              <a:gd name="connsiteX35" fmla="*/ 405046 w 607639"/>
              <a:gd name="connsiteY35" fmla="*/ 126462 h 556126"/>
              <a:gd name="connsiteX36" fmla="*/ 430424 w 607639"/>
              <a:gd name="connsiteY36" fmla="*/ 101120 h 556126"/>
              <a:gd name="connsiteX37" fmla="*/ 329126 w 607639"/>
              <a:gd name="connsiteY37" fmla="*/ 101120 h 556126"/>
              <a:gd name="connsiteX38" fmla="*/ 354379 w 607639"/>
              <a:gd name="connsiteY38" fmla="*/ 126373 h 556126"/>
              <a:gd name="connsiteX39" fmla="*/ 354379 w 607639"/>
              <a:gd name="connsiteY39" fmla="*/ 126462 h 556126"/>
              <a:gd name="connsiteX40" fmla="*/ 329126 w 607639"/>
              <a:gd name="connsiteY40" fmla="*/ 151715 h 556126"/>
              <a:gd name="connsiteX41" fmla="*/ 303784 w 607639"/>
              <a:gd name="connsiteY41" fmla="*/ 126462 h 556126"/>
              <a:gd name="connsiteX42" fmla="*/ 329126 w 607639"/>
              <a:gd name="connsiteY42" fmla="*/ 101120 h 556126"/>
              <a:gd name="connsiteX43" fmla="*/ 227856 w 607639"/>
              <a:gd name="connsiteY43" fmla="*/ 101120 h 556126"/>
              <a:gd name="connsiteX44" fmla="*/ 253118 w 607639"/>
              <a:gd name="connsiteY44" fmla="*/ 126373 h 556126"/>
              <a:gd name="connsiteX45" fmla="*/ 253118 w 607639"/>
              <a:gd name="connsiteY45" fmla="*/ 126462 h 556126"/>
              <a:gd name="connsiteX46" fmla="*/ 227856 w 607639"/>
              <a:gd name="connsiteY46" fmla="*/ 151715 h 556126"/>
              <a:gd name="connsiteX47" fmla="*/ 202593 w 607639"/>
              <a:gd name="connsiteY47" fmla="*/ 126462 h 556126"/>
              <a:gd name="connsiteX48" fmla="*/ 227856 w 607639"/>
              <a:gd name="connsiteY48" fmla="*/ 101120 h 556126"/>
              <a:gd name="connsiteX49" fmla="*/ 25276 w 607639"/>
              <a:gd name="connsiteY49" fmla="*/ 0 h 556126"/>
              <a:gd name="connsiteX50" fmla="*/ 531608 w 607639"/>
              <a:gd name="connsiteY50" fmla="*/ 0 h 556126"/>
              <a:gd name="connsiteX51" fmla="*/ 556973 w 607639"/>
              <a:gd name="connsiteY51" fmla="*/ 25329 h 556126"/>
              <a:gd name="connsiteX52" fmla="*/ 556973 w 607639"/>
              <a:gd name="connsiteY52" fmla="*/ 328654 h 556126"/>
              <a:gd name="connsiteX53" fmla="*/ 531608 w 607639"/>
              <a:gd name="connsiteY53" fmla="*/ 353983 h 556126"/>
              <a:gd name="connsiteX54" fmla="*/ 506331 w 607639"/>
              <a:gd name="connsiteY54" fmla="*/ 328654 h 556126"/>
              <a:gd name="connsiteX55" fmla="*/ 506331 w 607639"/>
              <a:gd name="connsiteY55" fmla="*/ 50569 h 556126"/>
              <a:gd name="connsiteX56" fmla="*/ 50642 w 607639"/>
              <a:gd name="connsiteY56" fmla="*/ 50569 h 556126"/>
              <a:gd name="connsiteX57" fmla="*/ 50642 w 607639"/>
              <a:gd name="connsiteY57" fmla="*/ 455032 h 556126"/>
              <a:gd name="connsiteX58" fmla="*/ 379770 w 607639"/>
              <a:gd name="connsiteY58" fmla="*/ 455032 h 556126"/>
              <a:gd name="connsiteX59" fmla="*/ 405047 w 607639"/>
              <a:gd name="connsiteY59" fmla="*/ 480361 h 556126"/>
              <a:gd name="connsiteX60" fmla="*/ 379770 w 607639"/>
              <a:gd name="connsiteY60" fmla="*/ 505601 h 556126"/>
              <a:gd name="connsiteX61" fmla="*/ 25276 w 607639"/>
              <a:gd name="connsiteY61" fmla="*/ 505601 h 556126"/>
              <a:gd name="connsiteX62" fmla="*/ 0 w 607639"/>
              <a:gd name="connsiteY62" fmla="*/ 480361 h 556126"/>
              <a:gd name="connsiteX63" fmla="*/ 0 w 607639"/>
              <a:gd name="connsiteY63" fmla="*/ 25329 h 556126"/>
              <a:gd name="connsiteX64" fmla="*/ 25276 w 607639"/>
              <a:gd name="connsiteY64" fmla="*/ 0 h 55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7639" h="556126">
                <a:moveTo>
                  <a:pt x="531631" y="404551"/>
                </a:moveTo>
                <a:cubicBezTo>
                  <a:pt x="545604" y="404551"/>
                  <a:pt x="556997" y="415835"/>
                  <a:pt x="556997" y="429784"/>
                </a:cubicBezTo>
                <a:lnTo>
                  <a:pt x="556997" y="455017"/>
                </a:lnTo>
                <a:lnTo>
                  <a:pt x="582273" y="455017"/>
                </a:lnTo>
                <a:cubicBezTo>
                  <a:pt x="596247" y="455017"/>
                  <a:pt x="607639" y="466390"/>
                  <a:pt x="607639" y="480339"/>
                </a:cubicBezTo>
                <a:cubicBezTo>
                  <a:pt x="607639" y="494288"/>
                  <a:pt x="596247" y="505572"/>
                  <a:pt x="582273" y="505572"/>
                </a:cubicBezTo>
                <a:lnTo>
                  <a:pt x="556997" y="505572"/>
                </a:lnTo>
                <a:lnTo>
                  <a:pt x="556997" y="530893"/>
                </a:lnTo>
                <a:cubicBezTo>
                  <a:pt x="556997" y="544843"/>
                  <a:pt x="545604" y="556126"/>
                  <a:pt x="531631" y="556126"/>
                </a:cubicBezTo>
                <a:cubicBezTo>
                  <a:pt x="517658" y="556126"/>
                  <a:pt x="506354" y="544843"/>
                  <a:pt x="506354" y="530893"/>
                </a:cubicBezTo>
                <a:lnTo>
                  <a:pt x="506354" y="505572"/>
                </a:lnTo>
                <a:lnTo>
                  <a:pt x="480989" y="505572"/>
                </a:lnTo>
                <a:cubicBezTo>
                  <a:pt x="467015" y="505572"/>
                  <a:pt x="455712" y="494288"/>
                  <a:pt x="455712" y="480339"/>
                </a:cubicBezTo>
                <a:cubicBezTo>
                  <a:pt x="455712" y="466390"/>
                  <a:pt x="467015" y="455017"/>
                  <a:pt x="480989" y="455017"/>
                </a:cubicBezTo>
                <a:lnTo>
                  <a:pt x="506354" y="455017"/>
                </a:lnTo>
                <a:lnTo>
                  <a:pt x="506354" y="429784"/>
                </a:lnTo>
                <a:cubicBezTo>
                  <a:pt x="506354" y="415835"/>
                  <a:pt x="517658" y="404551"/>
                  <a:pt x="531631" y="404551"/>
                </a:cubicBezTo>
                <a:close/>
                <a:moveTo>
                  <a:pt x="126541" y="353956"/>
                </a:moveTo>
                <a:lnTo>
                  <a:pt x="430431" y="353956"/>
                </a:lnTo>
                <a:cubicBezTo>
                  <a:pt x="444406" y="353956"/>
                  <a:pt x="455711" y="365248"/>
                  <a:pt x="455711" y="379209"/>
                </a:cubicBezTo>
                <a:cubicBezTo>
                  <a:pt x="455711" y="393169"/>
                  <a:pt x="444406" y="404551"/>
                  <a:pt x="430431" y="404551"/>
                </a:cubicBezTo>
                <a:lnTo>
                  <a:pt x="126541" y="404551"/>
                </a:lnTo>
                <a:cubicBezTo>
                  <a:pt x="112566" y="404551"/>
                  <a:pt x="101261" y="393169"/>
                  <a:pt x="101261" y="379209"/>
                </a:cubicBezTo>
                <a:cubicBezTo>
                  <a:pt x="101261" y="365248"/>
                  <a:pt x="112566" y="353956"/>
                  <a:pt x="126541" y="353956"/>
                </a:cubicBezTo>
                <a:close/>
                <a:moveTo>
                  <a:pt x="177203" y="252836"/>
                </a:moveTo>
                <a:lnTo>
                  <a:pt x="379769" y="252836"/>
                </a:lnTo>
                <a:cubicBezTo>
                  <a:pt x="393742" y="252836"/>
                  <a:pt x="405045" y="264113"/>
                  <a:pt x="405045" y="278054"/>
                </a:cubicBezTo>
                <a:cubicBezTo>
                  <a:pt x="405045" y="291995"/>
                  <a:pt x="393742" y="303361"/>
                  <a:pt x="379769" y="303361"/>
                </a:cubicBezTo>
                <a:lnTo>
                  <a:pt x="177203" y="303361"/>
                </a:lnTo>
                <a:cubicBezTo>
                  <a:pt x="163230" y="303361"/>
                  <a:pt x="151927" y="291995"/>
                  <a:pt x="151927" y="278054"/>
                </a:cubicBezTo>
                <a:cubicBezTo>
                  <a:pt x="151927" y="264113"/>
                  <a:pt x="163230" y="252836"/>
                  <a:pt x="177203" y="252836"/>
                </a:cubicBezTo>
                <a:close/>
                <a:moveTo>
                  <a:pt x="430424" y="101120"/>
                </a:moveTo>
                <a:cubicBezTo>
                  <a:pt x="444403" y="101120"/>
                  <a:pt x="455712" y="112412"/>
                  <a:pt x="455712" y="126373"/>
                </a:cubicBezTo>
                <a:lnTo>
                  <a:pt x="455712" y="126462"/>
                </a:lnTo>
                <a:cubicBezTo>
                  <a:pt x="455712" y="140422"/>
                  <a:pt x="444403" y="151715"/>
                  <a:pt x="430424" y="151715"/>
                </a:cubicBezTo>
                <a:cubicBezTo>
                  <a:pt x="416355" y="151715"/>
                  <a:pt x="405046" y="140422"/>
                  <a:pt x="405046" y="126462"/>
                </a:cubicBezTo>
                <a:cubicBezTo>
                  <a:pt x="405046" y="112501"/>
                  <a:pt x="416355" y="101120"/>
                  <a:pt x="430424" y="101120"/>
                </a:cubicBezTo>
                <a:close/>
                <a:moveTo>
                  <a:pt x="329126" y="101120"/>
                </a:moveTo>
                <a:cubicBezTo>
                  <a:pt x="343086" y="101120"/>
                  <a:pt x="354379" y="112412"/>
                  <a:pt x="354379" y="126373"/>
                </a:cubicBezTo>
                <a:lnTo>
                  <a:pt x="354379" y="126462"/>
                </a:lnTo>
                <a:cubicBezTo>
                  <a:pt x="354379" y="140422"/>
                  <a:pt x="343086" y="151715"/>
                  <a:pt x="329126" y="151715"/>
                </a:cubicBezTo>
                <a:cubicBezTo>
                  <a:pt x="315166" y="151715"/>
                  <a:pt x="303784" y="140422"/>
                  <a:pt x="303784" y="126462"/>
                </a:cubicBezTo>
                <a:cubicBezTo>
                  <a:pt x="303784" y="112501"/>
                  <a:pt x="315166" y="101120"/>
                  <a:pt x="329126" y="101120"/>
                </a:cubicBezTo>
                <a:close/>
                <a:moveTo>
                  <a:pt x="227856" y="101120"/>
                </a:moveTo>
                <a:cubicBezTo>
                  <a:pt x="241821" y="101120"/>
                  <a:pt x="253118" y="112412"/>
                  <a:pt x="253118" y="126373"/>
                </a:cubicBezTo>
                <a:lnTo>
                  <a:pt x="253118" y="126462"/>
                </a:lnTo>
                <a:cubicBezTo>
                  <a:pt x="253118" y="140422"/>
                  <a:pt x="241821" y="151715"/>
                  <a:pt x="227856" y="151715"/>
                </a:cubicBezTo>
                <a:cubicBezTo>
                  <a:pt x="213890" y="151715"/>
                  <a:pt x="202593" y="140422"/>
                  <a:pt x="202593" y="126462"/>
                </a:cubicBezTo>
                <a:cubicBezTo>
                  <a:pt x="202593" y="112501"/>
                  <a:pt x="213890" y="101120"/>
                  <a:pt x="227856" y="101120"/>
                </a:cubicBezTo>
                <a:close/>
                <a:moveTo>
                  <a:pt x="25276" y="0"/>
                </a:moveTo>
                <a:lnTo>
                  <a:pt x="531608" y="0"/>
                </a:lnTo>
                <a:cubicBezTo>
                  <a:pt x="545581" y="0"/>
                  <a:pt x="556973" y="11376"/>
                  <a:pt x="556973" y="25329"/>
                </a:cubicBezTo>
                <a:lnTo>
                  <a:pt x="556973" y="328654"/>
                </a:lnTo>
                <a:cubicBezTo>
                  <a:pt x="556973" y="342607"/>
                  <a:pt x="545581" y="353983"/>
                  <a:pt x="531608" y="353983"/>
                </a:cubicBezTo>
                <a:cubicBezTo>
                  <a:pt x="517634" y="353983"/>
                  <a:pt x="506331" y="342607"/>
                  <a:pt x="506331" y="328654"/>
                </a:cubicBezTo>
                <a:lnTo>
                  <a:pt x="506331" y="50569"/>
                </a:lnTo>
                <a:lnTo>
                  <a:pt x="50642" y="50569"/>
                </a:lnTo>
                <a:lnTo>
                  <a:pt x="50642" y="455032"/>
                </a:lnTo>
                <a:lnTo>
                  <a:pt x="379770" y="455032"/>
                </a:lnTo>
                <a:cubicBezTo>
                  <a:pt x="393744" y="455032"/>
                  <a:pt x="405047" y="466408"/>
                  <a:pt x="405047" y="480361"/>
                </a:cubicBezTo>
                <a:cubicBezTo>
                  <a:pt x="405047" y="494314"/>
                  <a:pt x="393744" y="505601"/>
                  <a:pt x="379770" y="505601"/>
                </a:cubicBezTo>
                <a:lnTo>
                  <a:pt x="25276" y="505601"/>
                </a:lnTo>
                <a:cubicBezTo>
                  <a:pt x="11303" y="505601"/>
                  <a:pt x="0" y="494314"/>
                  <a:pt x="0" y="480361"/>
                </a:cubicBezTo>
                <a:lnTo>
                  <a:pt x="0" y="25329"/>
                </a:lnTo>
                <a:cubicBezTo>
                  <a:pt x="0" y="11376"/>
                  <a:pt x="11303" y="0"/>
                  <a:pt x="25276" y="0"/>
                </a:cubicBezTo>
                <a:close/>
              </a:path>
            </a:pathLst>
          </a:custGeom>
          <a:blipFill dpi="0" rotWithShape="1">
            <a:blip r:embed="rId5"/>
            <a:srcRect/>
            <a:tile tx="38100" ty="0" sx="100000" sy="100000" flip="none" algn="b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lt1"/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03188" y="4335957"/>
            <a:ext cx="2329282" cy="1202893"/>
            <a:chOff x="1769578" y="2349127"/>
            <a:chExt cx="2329282" cy="1202893"/>
          </a:xfrm>
        </p:grpSpPr>
        <p:sp>
          <p:nvSpPr>
            <p:cNvPr id="45" name="文本框 44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626999" y="4335957"/>
            <a:ext cx="2329282" cy="1202893"/>
            <a:chOff x="1769578" y="2349127"/>
            <a:chExt cx="2329282" cy="1202893"/>
          </a:xfrm>
        </p:grpSpPr>
        <p:sp>
          <p:nvSpPr>
            <p:cNvPr id="48" name="文本框 47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250810" y="4335957"/>
            <a:ext cx="2329282" cy="1202893"/>
            <a:chOff x="1769578" y="2349127"/>
            <a:chExt cx="2329282" cy="1202893"/>
          </a:xfrm>
        </p:grpSpPr>
        <p:sp>
          <p:nvSpPr>
            <p:cNvPr id="51" name="文本框 50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879052" y="4335957"/>
            <a:ext cx="2329282" cy="1202893"/>
            <a:chOff x="1769578" y="2349127"/>
            <a:chExt cx="2329282" cy="1202893"/>
          </a:xfrm>
        </p:grpSpPr>
        <p:sp>
          <p:nvSpPr>
            <p:cNvPr id="54" name="文本框 53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48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2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1950" y="323850"/>
            <a:ext cx="114681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655852" y="472809"/>
            <a:ext cx="5198955" cy="757504"/>
            <a:chOff x="484297" y="256360"/>
            <a:chExt cx="5198955" cy="757504"/>
          </a:xfrm>
        </p:grpSpPr>
        <p:sp>
          <p:nvSpPr>
            <p:cNvPr id="5" name="文本框 4"/>
            <p:cNvSpPr txBox="1"/>
            <p:nvPr/>
          </p:nvSpPr>
          <p:spPr>
            <a:xfrm>
              <a:off x="484297" y="256360"/>
              <a:ext cx="5198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Completion of the work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7546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sp>
        <p:nvSpPr>
          <p:cNvPr id="8" name="îsľíḋé"/>
          <p:cNvSpPr/>
          <p:nvPr/>
        </p:nvSpPr>
        <p:spPr>
          <a:xfrm>
            <a:off x="4982269" y="2006601"/>
            <a:ext cx="2227462" cy="3541020"/>
          </a:xfrm>
          <a:custGeom>
            <a:avLst/>
            <a:gdLst>
              <a:gd name="connsiteX0" fmla="*/ 1657566 w 2536591"/>
              <a:gd name="connsiteY0" fmla="*/ 2659579 h 4032447"/>
              <a:gd name="connsiteX1" fmla="*/ 2017156 w 2536591"/>
              <a:gd name="connsiteY1" fmla="*/ 3047938 h 4032447"/>
              <a:gd name="connsiteX2" fmla="*/ 2048528 w 2536591"/>
              <a:gd name="connsiteY2" fmla="*/ 3603231 h 4032447"/>
              <a:gd name="connsiteX3" fmla="*/ 1234740 w 2536591"/>
              <a:gd name="connsiteY3" fmla="*/ 4029758 h 4032447"/>
              <a:gd name="connsiteX4" fmla="*/ 100034 w 2536591"/>
              <a:gd name="connsiteY4" fmla="*/ 3798182 h 4032447"/>
              <a:gd name="connsiteX5" fmla="*/ 10852 w 2536591"/>
              <a:gd name="connsiteY5" fmla="*/ 3708224 h 4032447"/>
              <a:gd name="connsiteX6" fmla="*/ 0 w 2536591"/>
              <a:gd name="connsiteY6" fmla="*/ 3652194 h 4032447"/>
              <a:gd name="connsiteX7" fmla="*/ 0 w 2536591"/>
              <a:gd name="connsiteY7" fmla="*/ 3241282 h 4032447"/>
              <a:gd name="connsiteX8" fmla="*/ 50412 w 2536591"/>
              <a:gd name="connsiteY8" fmla="*/ 3186022 h 4032447"/>
              <a:gd name="connsiteX9" fmla="*/ 142554 w 2536591"/>
              <a:gd name="connsiteY9" fmla="*/ 3194504 h 4032447"/>
              <a:gd name="connsiteX10" fmla="*/ 717010 w 2536591"/>
              <a:gd name="connsiteY10" fmla="*/ 3417662 h 4032447"/>
              <a:gd name="connsiteX11" fmla="*/ 1650266 w 2536591"/>
              <a:gd name="connsiteY11" fmla="*/ 3219692 h 4032447"/>
              <a:gd name="connsiteX12" fmla="*/ 1657566 w 2536591"/>
              <a:gd name="connsiteY12" fmla="*/ 2659579 h 4032447"/>
              <a:gd name="connsiteX13" fmla="*/ 844679 w 2536591"/>
              <a:gd name="connsiteY13" fmla="*/ 778231 h 4032447"/>
              <a:gd name="connsiteX14" fmla="*/ 829211 w 2536591"/>
              <a:gd name="connsiteY14" fmla="*/ 1157004 h 4032447"/>
              <a:gd name="connsiteX15" fmla="*/ 1348273 w 2536591"/>
              <a:gd name="connsiteY15" fmla="*/ 1619374 h 4032447"/>
              <a:gd name="connsiteX16" fmla="*/ 2006841 w 2536591"/>
              <a:gd name="connsiteY16" fmla="*/ 1929482 h 4032447"/>
              <a:gd name="connsiteX17" fmla="*/ 2534024 w 2536591"/>
              <a:gd name="connsiteY17" fmla="*/ 2946474 h 4032447"/>
              <a:gd name="connsiteX18" fmla="*/ 2007034 w 2536591"/>
              <a:gd name="connsiteY18" fmla="*/ 3792781 h 4032447"/>
              <a:gd name="connsiteX19" fmla="*/ 2146443 w 2536591"/>
              <a:gd name="connsiteY19" fmla="*/ 3238020 h 4032447"/>
              <a:gd name="connsiteX20" fmla="*/ 1842392 w 2536591"/>
              <a:gd name="connsiteY20" fmla="*/ 2719127 h 4032447"/>
              <a:gd name="connsiteX21" fmla="*/ 1361614 w 2536591"/>
              <a:gd name="connsiteY21" fmla="*/ 2445724 h 4032447"/>
              <a:gd name="connsiteX22" fmla="*/ 685258 w 2536591"/>
              <a:gd name="connsiteY22" fmla="*/ 1899197 h 4032447"/>
              <a:gd name="connsiteX23" fmla="*/ 576882 w 2536591"/>
              <a:gd name="connsiteY23" fmla="*/ 1119043 h 4032447"/>
              <a:gd name="connsiteX24" fmla="*/ 844679 w 2536591"/>
              <a:gd name="connsiteY24" fmla="*/ 778231 h 4032447"/>
              <a:gd name="connsiteX25" fmla="*/ 1336511 w 2536591"/>
              <a:gd name="connsiteY25" fmla="*/ 112 h 4032447"/>
              <a:gd name="connsiteX26" fmla="*/ 2164241 w 2536591"/>
              <a:gd name="connsiteY26" fmla="*/ 190977 h 4032447"/>
              <a:gd name="connsiteX27" fmla="*/ 2250614 w 2536591"/>
              <a:gd name="connsiteY27" fmla="*/ 273723 h 4032447"/>
              <a:gd name="connsiteX28" fmla="*/ 2264307 w 2536591"/>
              <a:gd name="connsiteY28" fmla="*/ 336904 h 4032447"/>
              <a:gd name="connsiteX29" fmla="*/ 2264307 w 2536591"/>
              <a:gd name="connsiteY29" fmla="*/ 747885 h 4032447"/>
              <a:gd name="connsiteX30" fmla="*/ 2213853 w 2536591"/>
              <a:gd name="connsiteY30" fmla="*/ 803117 h 4032447"/>
              <a:gd name="connsiteX31" fmla="*/ 2121687 w 2536591"/>
              <a:gd name="connsiteY31" fmla="*/ 794659 h 4032447"/>
              <a:gd name="connsiteX32" fmla="*/ 1547309 w 2536591"/>
              <a:gd name="connsiteY32" fmla="*/ 571488 h 4032447"/>
              <a:gd name="connsiteX33" fmla="*/ 914050 w 2536591"/>
              <a:gd name="connsiteY33" fmla="*/ 650974 h 4032447"/>
              <a:gd name="connsiteX34" fmla="*/ 482924 w 2536591"/>
              <a:gd name="connsiteY34" fmla="*/ 1134511 h 4032447"/>
              <a:gd name="connsiteX35" fmla="*/ 523899 w 2536591"/>
              <a:gd name="connsiteY35" fmla="*/ 1776101 h 4032447"/>
              <a:gd name="connsiteX36" fmla="*/ 817987 w 2536591"/>
              <a:gd name="connsiteY36" fmla="*/ 2162013 h 4032447"/>
              <a:gd name="connsiteX37" fmla="*/ 78026 w 2536591"/>
              <a:gd name="connsiteY37" fmla="*/ 1381833 h 4032447"/>
              <a:gd name="connsiteX38" fmla="*/ 266045 w 2536591"/>
              <a:gd name="connsiteY38" fmla="*/ 441662 h 4032447"/>
              <a:gd name="connsiteX39" fmla="*/ 1050982 w 2536591"/>
              <a:gd name="connsiteY39" fmla="*/ 26096 h 4032447"/>
              <a:gd name="connsiteX40" fmla="*/ 1336511 w 2536591"/>
              <a:gd name="connsiteY40" fmla="*/ 112 h 403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536591" h="4032447">
                <a:moveTo>
                  <a:pt x="1657566" y="2659579"/>
                </a:moveTo>
                <a:cubicBezTo>
                  <a:pt x="1820344" y="2753263"/>
                  <a:pt x="1941490" y="2890834"/>
                  <a:pt x="2017156" y="3047938"/>
                </a:cubicBezTo>
                <a:cubicBezTo>
                  <a:pt x="2098446" y="3216736"/>
                  <a:pt x="2130903" y="3417405"/>
                  <a:pt x="2048528" y="3603231"/>
                </a:cubicBezTo>
                <a:cubicBezTo>
                  <a:pt x="1905876" y="3924700"/>
                  <a:pt x="1553389" y="4014786"/>
                  <a:pt x="1234740" y="4029758"/>
                </a:cubicBezTo>
                <a:cubicBezTo>
                  <a:pt x="857393" y="4047492"/>
                  <a:pt x="474027" y="3978353"/>
                  <a:pt x="100034" y="3798182"/>
                </a:cubicBezTo>
                <a:cubicBezTo>
                  <a:pt x="59192" y="3781732"/>
                  <a:pt x="26932" y="3749219"/>
                  <a:pt x="10852" y="3708224"/>
                </a:cubicBezTo>
                <a:cubicBezTo>
                  <a:pt x="3847" y="3690426"/>
                  <a:pt x="98" y="3671406"/>
                  <a:pt x="0" y="3652194"/>
                </a:cubicBezTo>
                <a:lnTo>
                  <a:pt x="0" y="3241282"/>
                </a:lnTo>
                <a:cubicBezTo>
                  <a:pt x="8385" y="3216608"/>
                  <a:pt x="26636" y="3196560"/>
                  <a:pt x="50412" y="3186022"/>
                </a:cubicBezTo>
                <a:cubicBezTo>
                  <a:pt x="80501" y="3172593"/>
                  <a:pt x="115424" y="3175870"/>
                  <a:pt x="142554" y="3194504"/>
                </a:cubicBezTo>
                <a:cubicBezTo>
                  <a:pt x="326837" y="3292108"/>
                  <a:pt x="519605" y="3366451"/>
                  <a:pt x="717010" y="3417662"/>
                </a:cubicBezTo>
                <a:cubicBezTo>
                  <a:pt x="1061703" y="3507170"/>
                  <a:pt x="1450987" y="3500937"/>
                  <a:pt x="1650266" y="3219692"/>
                </a:cubicBezTo>
                <a:cubicBezTo>
                  <a:pt x="1768650" y="3052564"/>
                  <a:pt x="1771511" y="2829727"/>
                  <a:pt x="1657566" y="2659579"/>
                </a:cubicBezTo>
                <a:close/>
                <a:moveTo>
                  <a:pt x="844679" y="778231"/>
                </a:moveTo>
                <a:cubicBezTo>
                  <a:pt x="791796" y="897976"/>
                  <a:pt x="786093" y="1033351"/>
                  <a:pt x="829211" y="1157004"/>
                </a:cubicBezTo>
                <a:cubicBezTo>
                  <a:pt x="913804" y="1399563"/>
                  <a:pt x="1118083" y="1518192"/>
                  <a:pt x="1348273" y="1619374"/>
                </a:cubicBezTo>
                <a:cubicBezTo>
                  <a:pt x="1565701" y="1714975"/>
                  <a:pt x="1809038" y="1800247"/>
                  <a:pt x="2006841" y="1929482"/>
                </a:cubicBezTo>
                <a:cubicBezTo>
                  <a:pt x="2357297" y="2158644"/>
                  <a:pt x="2562157" y="2518855"/>
                  <a:pt x="2534024" y="2946474"/>
                </a:cubicBezTo>
                <a:cubicBezTo>
                  <a:pt x="2510918" y="3298730"/>
                  <a:pt x="2313116" y="3616514"/>
                  <a:pt x="2007034" y="3792781"/>
                </a:cubicBezTo>
                <a:cubicBezTo>
                  <a:pt x="2124401" y="3633401"/>
                  <a:pt x="2174383" y="3433966"/>
                  <a:pt x="2146443" y="3238020"/>
                </a:cubicBezTo>
                <a:cubicBezTo>
                  <a:pt x="2117150" y="3033282"/>
                  <a:pt x="2007131" y="2853386"/>
                  <a:pt x="1842392" y="2719127"/>
                </a:cubicBezTo>
                <a:cubicBezTo>
                  <a:pt x="1702500" y="2604965"/>
                  <a:pt x="1526643" y="2530159"/>
                  <a:pt x="1361614" y="2445724"/>
                </a:cubicBezTo>
                <a:cubicBezTo>
                  <a:pt x="1084440" y="2303928"/>
                  <a:pt x="837622" y="2120125"/>
                  <a:pt x="685258" y="1899197"/>
                </a:cubicBezTo>
                <a:cubicBezTo>
                  <a:pt x="531540" y="1676037"/>
                  <a:pt x="473920" y="1414357"/>
                  <a:pt x="576882" y="1119043"/>
                </a:cubicBezTo>
                <a:cubicBezTo>
                  <a:pt x="625704" y="978782"/>
                  <a:pt x="720062" y="858898"/>
                  <a:pt x="844679" y="778231"/>
                </a:cubicBezTo>
                <a:close/>
                <a:moveTo>
                  <a:pt x="1336511" y="112"/>
                </a:moveTo>
                <a:cubicBezTo>
                  <a:pt x="1622286" y="-3075"/>
                  <a:pt x="1906151" y="61737"/>
                  <a:pt x="2164241" y="190977"/>
                </a:cubicBezTo>
                <a:cubicBezTo>
                  <a:pt x="2202688" y="206263"/>
                  <a:pt x="2233655" y="236019"/>
                  <a:pt x="2250614" y="273723"/>
                </a:cubicBezTo>
                <a:cubicBezTo>
                  <a:pt x="2259567" y="293697"/>
                  <a:pt x="2264202" y="315199"/>
                  <a:pt x="2264307" y="336904"/>
                </a:cubicBezTo>
                <a:lnTo>
                  <a:pt x="2264307" y="747885"/>
                </a:lnTo>
                <a:cubicBezTo>
                  <a:pt x="2255986" y="772546"/>
                  <a:pt x="2237658" y="792621"/>
                  <a:pt x="2213853" y="803117"/>
                </a:cubicBezTo>
                <a:cubicBezTo>
                  <a:pt x="2183728" y="816569"/>
                  <a:pt x="2148863" y="813308"/>
                  <a:pt x="2121687" y="794659"/>
                </a:cubicBezTo>
                <a:cubicBezTo>
                  <a:pt x="1945255" y="676552"/>
                  <a:pt x="1748810" y="602162"/>
                  <a:pt x="1547309" y="571488"/>
                </a:cubicBezTo>
                <a:cubicBezTo>
                  <a:pt x="1336644" y="539388"/>
                  <a:pt x="1114498" y="554165"/>
                  <a:pt x="914050" y="650974"/>
                </a:cubicBezTo>
                <a:cubicBezTo>
                  <a:pt x="706124" y="751350"/>
                  <a:pt x="551812" y="925912"/>
                  <a:pt x="482924" y="1134511"/>
                </a:cubicBezTo>
                <a:cubicBezTo>
                  <a:pt x="415090" y="1339644"/>
                  <a:pt x="433629" y="1567197"/>
                  <a:pt x="523899" y="1776101"/>
                </a:cubicBezTo>
                <a:cubicBezTo>
                  <a:pt x="588994" y="1926818"/>
                  <a:pt x="690008" y="2059293"/>
                  <a:pt x="817987" y="2162013"/>
                </a:cubicBezTo>
                <a:cubicBezTo>
                  <a:pt x="454063" y="2045536"/>
                  <a:pt x="175037" y="1751440"/>
                  <a:pt x="78026" y="1381833"/>
                </a:cubicBezTo>
                <a:cubicBezTo>
                  <a:pt x="-10875" y="1043000"/>
                  <a:pt x="54221" y="698359"/>
                  <a:pt x="266045" y="441662"/>
                </a:cubicBezTo>
                <a:cubicBezTo>
                  <a:pt x="452483" y="215740"/>
                  <a:pt x="740041" y="79596"/>
                  <a:pt x="1050982" y="26096"/>
                </a:cubicBezTo>
                <a:cubicBezTo>
                  <a:pt x="1145782" y="9791"/>
                  <a:pt x="1241252" y="1174"/>
                  <a:pt x="1336511" y="112"/>
                </a:cubicBezTo>
                <a:close/>
              </a:path>
            </a:pathLst>
          </a:custGeom>
          <a:blipFill dpi="0" rotWithShape="1">
            <a:blip r:embed="rId5"/>
            <a:srcRect/>
            <a:tile tx="38100" ty="0" sx="100000" sy="100000" flip="none" algn="ctr"/>
          </a:blip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34" name="组合 33"/>
          <p:cNvGrpSpPr/>
          <p:nvPr/>
        </p:nvGrpSpPr>
        <p:grpSpPr>
          <a:xfrm>
            <a:off x="8635031" y="2037539"/>
            <a:ext cx="2329282" cy="1202893"/>
            <a:chOff x="1769578" y="2349127"/>
            <a:chExt cx="2329282" cy="1202893"/>
          </a:xfrm>
        </p:grpSpPr>
        <p:sp>
          <p:nvSpPr>
            <p:cNvPr id="35" name="文本框 34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635031" y="4499212"/>
            <a:ext cx="2329282" cy="1202893"/>
            <a:chOff x="1769578" y="2349127"/>
            <a:chExt cx="2329282" cy="1202893"/>
          </a:xfrm>
        </p:grpSpPr>
        <p:sp>
          <p:nvSpPr>
            <p:cNvPr id="38" name="文本框 37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326570" y="2037539"/>
            <a:ext cx="2329282" cy="1202893"/>
            <a:chOff x="1769578" y="2349127"/>
            <a:chExt cx="2329282" cy="1202893"/>
          </a:xfrm>
        </p:grpSpPr>
        <p:sp>
          <p:nvSpPr>
            <p:cNvPr id="41" name="文本框 40"/>
            <p:cNvSpPr txBox="1"/>
            <p:nvPr/>
          </p:nvSpPr>
          <p:spPr>
            <a:xfrm>
              <a:off x="1965079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326570" y="4499212"/>
            <a:ext cx="2329282" cy="1202893"/>
            <a:chOff x="1769578" y="2349127"/>
            <a:chExt cx="2329282" cy="1202893"/>
          </a:xfrm>
        </p:grpSpPr>
        <p:sp>
          <p:nvSpPr>
            <p:cNvPr id="44" name="文本框 43"/>
            <p:cNvSpPr txBox="1"/>
            <p:nvPr/>
          </p:nvSpPr>
          <p:spPr>
            <a:xfrm>
              <a:off x="1965079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97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1950" y="323850"/>
            <a:ext cx="114681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562783" y="483842"/>
            <a:ext cx="5066433" cy="746471"/>
            <a:chOff x="391228" y="267393"/>
            <a:chExt cx="5066433" cy="746471"/>
          </a:xfrm>
        </p:grpSpPr>
        <p:sp>
          <p:nvSpPr>
            <p:cNvPr id="5" name="文本框 4"/>
            <p:cNvSpPr txBox="1"/>
            <p:nvPr/>
          </p:nvSpPr>
          <p:spPr>
            <a:xfrm>
              <a:off x="391228" y="267393"/>
              <a:ext cx="5066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Completion of the work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7546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sp>
        <p:nvSpPr>
          <p:cNvPr id="77" name="任意多边形 76">
            <a:extLst>
              <a:ext uri="{FF2B5EF4-FFF2-40B4-BE49-F238E27FC236}">
                <a16:creationId xmlns:a16="http://schemas.microsoft.com/office/drawing/2014/main" id="{7DED48BA-C8A4-417E-8326-670328900C58}"/>
              </a:ext>
            </a:extLst>
          </p:cNvPr>
          <p:cNvSpPr>
            <a:spLocks/>
          </p:cNvSpPr>
          <p:nvPr/>
        </p:nvSpPr>
        <p:spPr bwMode="auto">
          <a:xfrm>
            <a:off x="1626642" y="1672062"/>
            <a:ext cx="1816611" cy="4264281"/>
          </a:xfrm>
          <a:custGeom>
            <a:avLst/>
            <a:gdLst>
              <a:gd name="connsiteX0" fmla="*/ 1456000 w 1801139"/>
              <a:gd name="connsiteY0" fmla="*/ 63 h 4227963"/>
              <a:gd name="connsiteX1" fmla="*/ 1473472 w 1801139"/>
              <a:gd name="connsiteY1" fmla="*/ 4952 h 4227963"/>
              <a:gd name="connsiteX2" fmla="*/ 1545612 w 1801139"/>
              <a:gd name="connsiteY2" fmla="*/ 85162 h 4227963"/>
              <a:gd name="connsiteX3" fmla="*/ 1577675 w 1801139"/>
              <a:gd name="connsiteY3" fmla="*/ 205477 h 4227963"/>
              <a:gd name="connsiteX4" fmla="*/ 1615749 w 1801139"/>
              <a:gd name="connsiteY4" fmla="*/ 297718 h 4227963"/>
              <a:gd name="connsiteX5" fmla="*/ 1628036 w 1801139"/>
              <a:gd name="connsiteY5" fmla="*/ 329721 h 4227963"/>
              <a:gd name="connsiteX6" fmla="*/ 1634807 w 1801139"/>
              <a:gd name="connsiteY6" fmla="*/ 329721 h 4227963"/>
              <a:gd name="connsiteX7" fmla="*/ 1638421 w 1801139"/>
              <a:gd name="connsiteY7" fmla="*/ 329721 h 4227963"/>
              <a:gd name="connsiteX8" fmla="*/ 1641761 w 1801139"/>
              <a:gd name="connsiteY8" fmla="*/ 326158 h 4227963"/>
              <a:gd name="connsiteX9" fmla="*/ 1642953 w 1801139"/>
              <a:gd name="connsiteY9" fmla="*/ 329721 h 4227963"/>
              <a:gd name="connsiteX10" fmla="*/ 1657995 w 1801139"/>
              <a:gd name="connsiteY10" fmla="*/ 329721 h 4227963"/>
              <a:gd name="connsiteX11" fmla="*/ 1722168 w 1801139"/>
              <a:gd name="connsiteY11" fmla="*/ 482155 h 4227963"/>
              <a:gd name="connsiteX12" fmla="*/ 1782330 w 1801139"/>
              <a:gd name="connsiteY12" fmla="*/ 843185 h 4227963"/>
              <a:gd name="connsiteX13" fmla="*/ 1509595 w 1801139"/>
              <a:gd name="connsiteY13" fmla="*/ 1172123 h 4227963"/>
              <a:gd name="connsiteX14" fmla="*/ 1449433 w 1801139"/>
              <a:gd name="connsiteY14" fmla="*/ 1360661 h 4227963"/>
              <a:gd name="connsiteX15" fmla="*/ 1513606 w 1801139"/>
              <a:gd name="connsiteY15" fmla="*/ 1589313 h 4227963"/>
              <a:gd name="connsiteX16" fmla="*/ 1549703 w 1801139"/>
              <a:gd name="connsiteY16" fmla="*/ 1685588 h 4227963"/>
              <a:gd name="connsiteX17" fmla="*/ 1541682 w 1801139"/>
              <a:gd name="connsiteY17" fmla="*/ 1697622 h 4227963"/>
              <a:gd name="connsiteX18" fmla="*/ 1662006 w 1801139"/>
              <a:gd name="connsiteY18" fmla="*/ 2110801 h 4227963"/>
              <a:gd name="connsiteX19" fmla="*/ 1469487 w 1801139"/>
              <a:gd name="connsiteY19" fmla="*/ 2183007 h 4227963"/>
              <a:gd name="connsiteX20" fmla="*/ 1427416 w 1801139"/>
              <a:gd name="connsiteY20" fmla="*/ 2176491 h 4227963"/>
              <a:gd name="connsiteX21" fmla="*/ 1445899 w 1801139"/>
              <a:gd name="connsiteY21" fmla="*/ 2299564 h 4227963"/>
              <a:gd name="connsiteX22" fmla="*/ 1469470 w 1801139"/>
              <a:gd name="connsiteY22" fmla="*/ 2487624 h 4227963"/>
              <a:gd name="connsiteX23" fmla="*/ 1469470 w 1801139"/>
              <a:gd name="connsiteY23" fmla="*/ 2840674 h 4227963"/>
              <a:gd name="connsiteX24" fmla="*/ 1497554 w 1801139"/>
              <a:gd name="connsiteY24" fmla="*/ 3197736 h 4227963"/>
              <a:gd name="connsiteX25" fmla="*/ 1573781 w 1801139"/>
              <a:gd name="connsiteY25" fmla="*/ 3651085 h 4227963"/>
              <a:gd name="connsiteX26" fmla="*/ 1597853 w 1801139"/>
              <a:gd name="connsiteY26" fmla="*/ 3964017 h 4227963"/>
              <a:gd name="connsiteX27" fmla="*/ 1584250 w 1801139"/>
              <a:gd name="connsiteY27" fmla="*/ 3964644 h 4227963"/>
              <a:gd name="connsiteX28" fmla="*/ 1574910 w 1801139"/>
              <a:gd name="connsiteY28" fmla="*/ 3965046 h 4227963"/>
              <a:gd name="connsiteX29" fmla="*/ 1576023 w 1801139"/>
              <a:gd name="connsiteY29" fmla="*/ 3970543 h 4227963"/>
              <a:gd name="connsiteX30" fmla="*/ 1601572 w 1801139"/>
              <a:gd name="connsiteY30" fmla="*/ 4024121 h 4227963"/>
              <a:gd name="connsiteX31" fmla="*/ 1637643 w 1801139"/>
              <a:gd name="connsiteY31" fmla="*/ 4136284 h 4227963"/>
              <a:gd name="connsiteX32" fmla="*/ 1585541 w 1801139"/>
              <a:gd name="connsiteY32" fmla="*/ 4224412 h 4227963"/>
              <a:gd name="connsiteX33" fmla="*/ 1421221 w 1801139"/>
              <a:gd name="connsiteY33" fmla="*/ 4196371 h 4227963"/>
              <a:gd name="connsiteX34" fmla="*/ 1401182 w 1801139"/>
              <a:gd name="connsiteY34" fmla="*/ 4096226 h 4227963"/>
              <a:gd name="connsiteX35" fmla="*/ 1341065 w 1801139"/>
              <a:gd name="connsiteY35" fmla="*/ 4012104 h 4227963"/>
              <a:gd name="connsiteX36" fmla="*/ 1351085 w 1801139"/>
              <a:gd name="connsiteY36" fmla="*/ 3983061 h 4227963"/>
              <a:gd name="connsiteX37" fmla="*/ 1355383 w 1801139"/>
              <a:gd name="connsiteY37" fmla="*/ 3973179 h 4227963"/>
              <a:gd name="connsiteX38" fmla="*/ 1351116 w 1801139"/>
              <a:gd name="connsiteY38" fmla="*/ 3962512 h 4227963"/>
              <a:gd name="connsiteX39" fmla="*/ 1337074 w 1801139"/>
              <a:gd name="connsiteY39" fmla="*/ 3895813 h 4227963"/>
              <a:gd name="connsiteX40" fmla="*/ 1264858 w 1801139"/>
              <a:gd name="connsiteY40" fmla="*/ 3635038 h 4227963"/>
              <a:gd name="connsiteX41" fmla="*/ 1240786 w 1801139"/>
              <a:gd name="connsiteY41" fmla="*/ 3253904 h 4227963"/>
              <a:gd name="connsiteX42" fmla="*/ 1144499 w 1801139"/>
              <a:gd name="connsiteY42" fmla="*/ 2896841 h 4227963"/>
              <a:gd name="connsiteX43" fmla="*/ 1000068 w 1801139"/>
              <a:gd name="connsiteY43" fmla="*/ 2587922 h 4227963"/>
              <a:gd name="connsiteX44" fmla="*/ 891744 w 1801139"/>
              <a:gd name="connsiteY44" fmla="*/ 3001152 h 4227963"/>
              <a:gd name="connsiteX45" fmla="*/ 807492 w 1801139"/>
              <a:gd name="connsiteY45" fmla="*/ 3402345 h 4227963"/>
              <a:gd name="connsiteX46" fmla="*/ 799468 w 1801139"/>
              <a:gd name="connsiteY46" fmla="*/ 3631026 h 4227963"/>
              <a:gd name="connsiteX47" fmla="*/ 723241 w 1801139"/>
              <a:gd name="connsiteY47" fmla="*/ 3859706 h 4227963"/>
              <a:gd name="connsiteX48" fmla="*/ 706190 w 1801139"/>
              <a:gd name="connsiteY48" fmla="*/ 3863718 h 4227963"/>
              <a:gd name="connsiteX49" fmla="*/ 697031 w 1801139"/>
              <a:gd name="connsiteY49" fmla="*/ 3865601 h 4227963"/>
              <a:gd name="connsiteX50" fmla="*/ 697661 w 1801139"/>
              <a:gd name="connsiteY50" fmla="*/ 3880242 h 4227963"/>
              <a:gd name="connsiteX51" fmla="*/ 703365 w 1801139"/>
              <a:gd name="connsiteY51" fmla="*/ 3895411 h 4227963"/>
              <a:gd name="connsiteX52" fmla="*/ 695342 w 1801139"/>
              <a:gd name="connsiteY52" fmla="*/ 3963608 h 4227963"/>
              <a:gd name="connsiteX53" fmla="*/ 647205 w 1801139"/>
              <a:gd name="connsiteY53" fmla="*/ 4011748 h 4227963"/>
              <a:gd name="connsiteX54" fmla="*/ 607091 w 1801139"/>
              <a:gd name="connsiteY54" fmla="*/ 4100003 h 4227963"/>
              <a:gd name="connsiteX55" fmla="*/ 434600 w 1801139"/>
              <a:gd name="connsiteY55" fmla="*/ 4104014 h 4227963"/>
              <a:gd name="connsiteX56" fmla="*/ 418555 w 1801139"/>
              <a:gd name="connsiteY56" fmla="*/ 3999713 h 4227963"/>
              <a:gd name="connsiteX57" fmla="*/ 478726 w 1801139"/>
              <a:gd name="connsiteY57" fmla="*/ 3883376 h 4227963"/>
              <a:gd name="connsiteX58" fmla="*/ 488943 w 1801139"/>
              <a:gd name="connsiteY58" fmla="*/ 3841047 h 4227963"/>
              <a:gd name="connsiteX59" fmla="*/ 476943 w 1801139"/>
              <a:gd name="connsiteY59" fmla="*/ 3838204 h 4227963"/>
              <a:gd name="connsiteX60" fmla="*/ 466474 w 1801139"/>
              <a:gd name="connsiteY60" fmla="*/ 3835634 h 4227963"/>
              <a:gd name="connsiteX61" fmla="*/ 490546 w 1801139"/>
              <a:gd name="connsiteY61" fmla="*/ 3675157 h 4227963"/>
              <a:gd name="connsiteX62" fmla="*/ 546714 w 1801139"/>
              <a:gd name="connsiteY62" fmla="*/ 3526715 h 4227963"/>
              <a:gd name="connsiteX63" fmla="*/ 618929 w 1801139"/>
              <a:gd name="connsiteY63" fmla="*/ 2900853 h 4227963"/>
              <a:gd name="connsiteX64" fmla="*/ 614431 w 1801139"/>
              <a:gd name="connsiteY64" fmla="*/ 2462267 h 4227963"/>
              <a:gd name="connsiteX65" fmla="*/ 614727 w 1801139"/>
              <a:gd name="connsiteY65" fmla="*/ 2441072 h 4227963"/>
              <a:gd name="connsiteX66" fmla="*/ 595132 w 1801139"/>
              <a:gd name="connsiteY66" fmla="*/ 2439740 h 4227963"/>
              <a:gd name="connsiteX67" fmla="*/ 635240 w 1801139"/>
              <a:gd name="connsiteY67" fmla="*/ 1998481 h 4227963"/>
              <a:gd name="connsiteX68" fmla="*/ 635240 w 1801139"/>
              <a:gd name="connsiteY68" fmla="*/ 1725702 h 4227963"/>
              <a:gd name="connsiteX69" fmla="*/ 446732 w 1801139"/>
              <a:gd name="connsiteY69" fmla="*/ 1894183 h 4227963"/>
              <a:gd name="connsiteX70" fmla="*/ 266246 w 1801139"/>
              <a:gd name="connsiteY70" fmla="*/ 1777851 h 4227963"/>
              <a:gd name="connsiteX71" fmla="*/ 81749 w 1801139"/>
              <a:gd name="connsiteY71" fmla="*/ 1613382 h 4227963"/>
              <a:gd name="connsiteX72" fmla="*/ 105814 w 1801139"/>
              <a:gd name="connsiteY72" fmla="*/ 1509084 h 4227963"/>
              <a:gd name="connsiteX73" fmla="*/ 110043 w 1801139"/>
              <a:gd name="connsiteY73" fmla="*/ 1501911 h 4227963"/>
              <a:gd name="connsiteX74" fmla="*/ 109683 w 1801139"/>
              <a:gd name="connsiteY74" fmla="*/ 1501046 h 4227963"/>
              <a:gd name="connsiteX75" fmla="*/ 107987 w 1801139"/>
              <a:gd name="connsiteY75" fmla="*/ 1494264 h 4227963"/>
              <a:gd name="connsiteX76" fmla="*/ 119764 w 1801139"/>
              <a:gd name="connsiteY76" fmla="*/ 1486308 h 4227963"/>
              <a:gd name="connsiteX77" fmla="*/ 119490 w 1801139"/>
              <a:gd name="connsiteY77" fmla="*/ 1485781 h 4227963"/>
              <a:gd name="connsiteX78" fmla="*/ 49472 w 1801139"/>
              <a:gd name="connsiteY78" fmla="*/ 1416872 h 4227963"/>
              <a:gd name="connsiteX79" fmla="*/ 1288 w 1801139"/>
              <a:gd name="connsiteY79" fmla="*/ 1336541 h 4227963"/>
              <a:gd name="connsiteX80" fmla="*/ 25380 w 1801139"/>
              <a:gd name="connsiteY80" fmla="*/ 1304409 h 4227963"/>
              <a:gd name="connsiteX81" fmla="*/ 25380 w 1801139"/>
              <a:gd name="connsiteY81" fmla="*/ 1276293 h 4227963"/>
              <a:gd name="connsiteX82" fmla="*/ 57503 w 1801139"/>
              <a:gd name="connsiteY82" fmla="*/ 1272277 h 4227963"/>
              <a:gd name="connsiteX83" fmla="*/ 57503 w 1801139"/>
              <a:gd name="connsiteY83" fmla="*/ 1252194 h 4227963"/>
              <a:gd name="connsiteX84" fmla="*/ 97656 w 1801139"/>
              <a:gd name="connsiteY84" fmla="*/ 1248178 h 4227963"/>
              <a:gd name="connsiteX85" fmla="*/ 101672 w 1801139"/>
              <a:gd name="connsiteY85" fmla="*/ 1224078 h 4227963"/>
              <a:gd name="connsiteX86" fmla="*/ 145840 w 1801139"/>
              <a:gd name="connsiteY86" fmla="*/ 1232112 h 4227963"/>
              <a:gd name="connsiteX87" fmla="*/ 165917 w 1801139"/>
              <a:gd name="connsiteY87" fmla="*/ 1240145 h 4227963"/>
              <a:gd name="connsiteX88" fmla="*/ 226148 w 1801139"/>
              <a:gd name="connsiteY88" fmla="*/ 1288343 h 4227963"/>
              <a:gd name="connsiteX89" fmla="*/ 222132 w 1801139"/>
              <a:gd name="connsiteY89" fmla="*/ 1356624 h 4227963"/>
              <a:gd name="connsiteX90" fmla="*/ 217615 w 1801139"/>
              <a:gd name="connsiteY90" fmla="*/ 1392773 h 4227963"/>
              <a:gd name="connsiteX91" fmla="*/ 217692 w 1801139"/>
              <a:gd name="connsiteY91" fmla="*/ 1393186 h 4227963"/>
              <a:gd name="connsiteX92" fmla="*/ 218237 w 1801139"/>
              <a:gd name="connsiteY92" fmla="*/ 1392528 h 4227963"/>
              <a:gd name="connsiteX93" fmla="*/ 224286 w 1801139"/>
              <a:gd name="connsiteY93" fmla="*/ 1413692 h 4227963"/>
              <a:gd name="connsiteX94" fmla="*/ 247871 w 1801139"/>
              <a:gd name="connsiteY94" fmla="*/ 1447700 h 4227963"/>
              <a:gd name="connsiteX95" fmla="*/ 330419 w 1801139"/>
              <a:gd name="connsiteY95" fmla="*/ 1565245 h 4227963"/>
              <a:gd name="connsiteX96" fmla="*/ 442721 w 1801139"/>
              <a:gd name="connsiteY96" fmla="*/ 1597336 h 4227963"/>
              <a:gd name="connsiteX97" fmla="*/ 534970 w 1801139"/>
              <a:gd name="connsiteY97" fmla="*/ 1336592 h 4227963"/>
              <a:gd name="connsiteX98" fmla="*/ 787650 w 1801139"/>
              <a:gd name="connsiteY98" fmla="*/ 1140032 h 4227963"/>
              <a:gd name="connsiteX99" fmla="*/ 810078 w 1801139"/>
              <a:gd name="connsiteY99" fmla="*/ 1113048 h 4227963"/>
              <a:gd name="connsiteX100" fmla="*/ 812503 w 1801139"/>
              <a:gd name="connsiteY100" fmla="*/ 1111028 h 4227963"/>
              <a:gd name="connsiteX101" fmla="*/ 823531 w 1801139"/>
              <a:gd name="connsiteY101" fmla="*/ 1093383 h 4227963"/>
              <a:gd name="connsiteX102" fmla="*/ 829485 w 1801139"/>
              <a:gd name="connsiteY102" fmla="*/ 1083858 h 4227963"/>
              <a:gd name="connsiteX103" fmla="*/ 830666 w 1801139"/>
              <a:gd name="connsiteY103" fmla="*/ 1081968 h 4227963"/>
              <a:gd name="connsiteX104" fmla="*/ 828002 w 1801139"/>
              <a:gd name="connsiteY104" fmla="*/ 1072204 h 4227963"/>
              <a:gd name="connsiteX105" fmla="*/ 811761 w 1801139"/>
              <a:gd name="connsiteY105" fmla="*/ 1047644 h 4227963"/>
              <a:gd name="connsiteX106" fmla="*/ 763602 w 1801139"/>
              <a:gd name="connsiteY106" fmla="*/ 963439 h 4227963"/>
              <a:gd name="connsiteX107" fmla="*/ 747548 w 1801139"/>
              <a:gd name="connsiteY107" fmla="*/ 951409 h 4227963"/>
              <a:gd name="connsiteX108" fmla="*/ 751562 w 1801139"/>
              <a:gd name="connsiteY108" fmla="*/ 923341 h 4227963"/>
              <a:gd name="connsiteX109" fmla="*/ 739522 w 1801139"/>
              <a:gd name="connsiteY109" fmla="*/ 887253 h 4227963"/>
              <a:gd name="connsiteX110" fmla="*/ 727482 w 1801139"/>
              <a:gd name="connsiteY110" fmla="*/ 863194 h 4227963"/>
              <a:gd name="connsiteX111" fmla="*/ 727481 w 1801139"/>
              <a:gd name="connsiteY111" fmla="*/ 863193 h 4227963"/>
              <a:gd name="connsiteX112" fmla="*/ 727482 w 1801139"/>
              <a:gd name="connsiteY112" fmla="*/ 863198 h 4227963"/>
              <a:gd name="connsiteX113" fmla="*/ 711429 w 1801139"/>
              <a:gd name="connsiteY113" fmla="*/ 819090 h 4227963"/>
              <a:gd name="connsiteX114" fmla="*/ 701395 w 1801139"/>
              <a:gd name="connsiteY114" fmla="*/ 748417 h 4227963"/>
              <a:gd name="connsiteX115" fmla="*/ 701396 w 1801139"/>
              <a:gd name="connsiteY115" fmla="*/ 748416 h 4227963"/>
              <a:gd name="connsiteX116" fmla="*/ 701395 w 1801139"/>
              <a:gd name="connsiteY116" fmla="*/ 748414 h 4227963"/>
              <a:gd name="connsiteX117" fmla="*/ 727482 w 1801139"/>
              <a:gd name="connsiteY117" fmla="*/ 662705 h 4227963"/>
              <a:gd name="connsiteX118" fmla="*/ 896040 w 1801139"/>
              <a:gd name="connsiteY118" fmla="*/ 578500 h 4227963"/>
              <a:gd name="connsiteX119" fmla="*/ 968280 w 1801139"/>
              <a:gd name="connsiteY119" fmla="*/ 602559 h 4227963"/>
              <a:gd name="connsiteX120" fmla="*/ 1060585 w 1801139"/>
              <a:gd name="connsiteY120" fmla="*/ 674735 h 4227963"/>
              <a:gd name="connsiteX121" fmla="*/ 1103227 w 1801139"/>
              <a:gd name="connsiteY121" fmla="*/ 761446 h 4227963"/>
              <a:gd name="connsiteX122" fmla="*/ 1103227 w 1801139"/>
              <a:gd name="connsiteY122" fmla="*/ 761449 h 4227963"/>
              <a:gd name="connsiteX123" fmla="*/ 1100718 w 1801139"/>
              <a:gd name="connsiteY123" fmla="*/ 803051 h 4227963"/>
              <a:gd name="connsiteX124" fmla="*/ 1100718 w 1801139"/>
              <a:gd name="connsiteY124" fmla="*/ 815077 h 4227963"/>
              <a:gd name="connsiteX125" fmla="*/ 1100718 w 1801139"/>
              <a:gd name="connsiteY125" fmla="*/ 815080 h 4227963"/>
              <a:gd name="connsiteX126" fmla="*/ 1100718 w 1801139"/>
              <a:gd name="connsiteY126" fmla="*/ 815080 h 4227963"/>
              <a:gd name="connsiteX127" fmla="*/ 1096705 w 1801139"/>
              <a:gd name="connsiteY127" fmla="*/ 875224 h 4227963"/>
              <a:gd name="connsiteX128" fmla="*/ 1088678 w 1801139"/>
              <a:gd name="connsiteY128" fmla="*/ 927351 h 4227963"/>
              <a:gd name="connsiteX129" fmla="*/ 1076639 w 1801139"/>
              <a:gd name="connsiteY129" fmla="*/ 959429 h 4227963"/>
              <a:gd name="connsiteX130" fmla="*/ 1078352 w 1801139"/>
              <a:gd name="connsiteY130" fmla="*/ 974496 h 4227963"/>
              <a:gd name="connsiteX131" fmla="*/ 1079082 w 1801139"/>
              <a:gd name="connsiteY131" fmla="*/ 974712 h 4227963"/>
              <a:gd name="connsiteX132" fmla="*/ 1080658 w 1801139"/>
              <a:gd name="connsiteY132" fmla="*/ 971561 h 4227963"/>
              <a:gd name="connsiteX133" fmla="*/ 1082299 w 1801139"/>
              <a:gd name="connsiteY133" fmla="*/ 975664 h 4227963"/>
              <a:gd name="connsiteX134" fmla="*/ 1095292 w 1801139"/>
              <a:gd name="connsiteY134" fmla="*/ 979511 h 4227963"/>
              <a:gd name="connsiteX135" fmla="*/ 1164666 w 1801139"/>
              <a:gd name="connsiteY135" fmla="*/ 1011665 h 4227963"/>
              <a:gd name="connsiteX136" fmla="*/ 1196752 w 1801139"/>
              <a:gd name="connsiteY136" fmla="*/ 991608 h 4227963"/>
              <a:gd name="connsiteX137" fmla="*/ 1305044 w 1801139"/>
              <a:gd name="connsiteY137" fmla="*/ 879288 h 4227963"/>
              <a:gd name="connsiteX138" fmla="*/ 1385260 w 1801139"/>
              <a:gd name="connsiteY138" fmla="*/ 899345 h 4227963"/>
              <a:gd name="connsiteX139" fmla="*/ 1469487 w 1801139"/>
              <a:gd name="connsiteY139" fmla="*/ 843185 h 4227963"/>
              <a:gd name="connsiteX140" fmla="*/ 1537671 w 1801139"/>
              <a:gd name="connsiteY140" fmla="*/ 690750 h 4227963"/>
              <a:gd name="connsiteX141" fmla="*/ 1485530 w 1801139"/>
              <a:gd name="connsiteY141" fmla="*/ 405938 h 4227963"/>
              <a:gd name="connsiteX142" fmla="*/ 1487763 w 1801139"/>
              <a:gd name="connsiteY142" fmla="*/ 387691 h 4227963"/>
              <a:gd name="connsiteX143" fmla="*/ 1489489 w 1801139"/>
              <a:gd name="connsiteY143" fmla="*/ 385669 h 4227963"/>
              <a:gd name="connsiteX144" fmla="*/ 1487146 w 1801139"/>
              <a:gd name="connsiteY144" fmla="*/ 377893 h 4227963"/>
              <a:gd name="connsiteX145" fmla="*/ 1485871 w 1801139"/>
              <a:gd name="connsiteY145" fmla="*/ 375045 h 4227963"/>
              <a:gd name="connsiteX146" fmla="*/ 1437402 w 1801139"/>
              <a:gd name="connsiteY146" fmla="*/ 265635 h 4227963"/>
              <a:gd name="connsiteX147" fmla="*/ 1321175 w 1801139"/>
              <a:gd name="connsiteY147" fmla="*/ 225529 h 4227963"/>
              <a:gd name="connsiteX148" fmla="*/ 1285105 w 1801139"/>
              <a:gd name="connsiteY148" fmla="*/ 145319 h 4227963"/>
              <a:gd name="connsiteX149" fmla="*/ 1313159 w 1801139"/>
              <a:gd name="connsiteY149" fmla="*/ 117245 h 4227963"/>
              <a:gd name="connsiteX150" fmla="*/ 1305144 w 1801139"/>
              <a:gd name="connsiteY150" fmla="*/ 69119 h 4227963"/>
              <a:gd name="connsiteX151" fmla="*/ 1333198 w 1801139"/>
              <a:gd name="connsiteY151" fmla="*/ 49067 h 4227963"/>
              <a:gd name="connsiteX152" fmla="*/ 1353238 w 1801139"/>
              <a:gd name="connsiteY152" fmla="*/ 37036 h 4227963"/>
              <a:gd name="connsiteX153" fmla="*/ 1381292 w 1801139"/>
              <a:gd name="connsiteY153" fmla="*/ 33026 h 4227963"/>
              <a:gd name="connsiteX154" fmla="*/ 1401331 w 1801139"/>
              <a:gd name="connsiteY154" fmla="*/ 8963 h 4227963"/>
              <a:gd name="connsiteX155" fmla="*/ 1437402 w 1801139"/>
              <a:gd name="connsiteY155" fmla="*/ 16983 h 4227963"/>
              <a:gd name="connsiteX156" fmla="*/ 1456000 w 1801139"/>
              <a:gd name="connsiteY156" fmla="*/ 63 h 422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801139" h="4227963">
                <a:moveTo>
                  <a:pt x="1456000" y="63"/>
                </a:moveTo>
                <a:cubicBezTo>
                  <a:pt x="1460697" y="-313"/>
                  <a:pt x="1466458" y="941"/>
                  <a:pt x="1473472" y="4952"/>
                </a:cubicBezTo>
                <a:cubicBezTo>
                  <a:pt x="1501526" y="20993"/>
                  <a:pt x="1529581" y="37036"/>
                  <a:pt x="1545612" y="85162"/>
                </a:cubicBezTo>
                <a:cubicBezTo>
                  <a:pt x="1565651" y="133288"/>
                  <a:pt x="1561643" y="169382"/>
                  <a:pt x="1577675" y="205477"/>
                </a:cubicBezTo>
                <a:cubicBezTo>
                  <a:pt x="1585690" y="221518"/>
                  <a:pt x="1601721" y="261624"/>
                  <a:pt x="1615749" y="297718"/>
                </a:cubicBezTo>
                <a:lnTo>
                  <a:pt x="1628036" y="329721"/>
                </a:lnTo>
                <a:lnTo>
                  <a:pt x="1634807" y="329721"/>
                </a:lnTo>
                <a:lnTo>
                  <a:pt x="1638421" y="329721"/>
                </a:lnTo>
                <a:lnTo>
                  <a:pt x="1641761" y="326158"/>
                </a:lnTo>
                <a:lnTo>
                  <a:pt x="1642953" y="329721"/>
                </a:lnTo>
                <a:lnTo>
                  <a:pt x="1657995" y="329721"/>
                </a:lnTo>
                <a:cubicBezTo>
                  <a:pt x="1657995" y="329721"/>
                  <a:pt x="1682060" y="365824"/>
                  <a:pt x="1722168" y="482155"/>
                </a:cubicBezTo>
                <a:cubicBezTo>
                  <a:pt x="1766287" y="602498"/>
                  <a:pt x="1834470" y="734876"/>
                  <a:pt x="1782330" y="843185"/>
                </a:cubicBezTo>
                <a:cubicBezTo>
                  <a:pt x="1726179" y="951494"/>
                  <a:pt x="1577779" y="1119974"/>
                  <a:pt x="1509595" y="1172123"/>
                </a:cubicBezTo>
                <a:cubicBezTo>
                  <a:pt x="1445422" y="1224272"/>
                  <a:pt x="1453444" y="1316535"/>
                  <a:pt x="1449433" y="1360661"/>
                </a:cubicBezTo>
                <a:cubicBezTo>
                  <a:pt x="1445422" y="1404787"/>
                  <a:pt x="1513606" y="1589313"/>
                  <a:pt x="1513606" y="1589313"/>
                </a:cubicBezTo>
                <a:cubicBezTo>
                  <a:pt x="1513606" y="1589313"/>
                  <a:pt x="1513606" y="1589313"/>
                  <a:pt x="1549703" y="1685588"/>
                </a:cubicBezTo>
                <a:cubicBezTo>
                  <a:pt x="1549703" y="1685588"/>
                  <a:pt x="1549703" y="1685588"/>
                  <a:pt x="1541682" y="1697622"/>
                </a:cubicBezTo>
                <a:cubicBezTo>
                  <a:pt x="1541682" y="1697622"/>
                  <a:pt x="1541682" y="1697622"/>
                  <a:pt x="1662006" y="2110801"/>
                </a:cubicBezTo>
                <a:cubicBezTo>
                  <a:pt x="1662006" y="2110801"/>
                  <a:pt x="1549703" y="2162950"/>
                  <a:pt x="1469487" y="2183007"/>
                </a:cubicBezTo>
                <a:lnTo>
                  <a:pt x="1427416" y="2176491"/>
                </a:lnTo>
                <a:lnTo>
                  <a:pt x="1445899" y="2299564"/>
                </a:lnTo>
                <a:cubicBezTo>
                  <a:pt x="1452419" y="2352221"/>
                  <a:pt x="1459440" y="2413403"/>
                  <a:pt x="1469470" y="2487624"/>
                </a:cubicBezTo>
                <a:cubicBezTo>
                  <a:pt x="1485518" y="2632053"/>
                  <a:pt x="1481506" y="2704268"/>
                  <a:pt x="1469470" y="2840674"/>
                </a:cubicBezTo>
                <a:cubicBezTo>
                  <a:pt x="1457434" y="2977080"/>
                  <a:pt x="1465458" y="3045283"/>
                  <a:pt x="1497554" y="3197736"/>
                </a:cubicBezTo>
                <a:cubicBezTo>
                  <a:pt x="1529650" y="3350190"/>
                  <a:pt x="1541685" y="3558811"/>
                  <a:pt x="1573781" y="3651085"/>
                </a:cubicBezTo>
                <a:cubicBezTo>
                  <a:pt x="1605877" y="3747372"/>
                  <a:pt x="1597853" y="3964017"/>
                  <a:pt x="1597853" y="3964017"/>
                </a:cubicBezTo>
                <a:cubicBezTo>
                  <a:pt x="1597853" y="3964017"/>
                  <a:pt x="1592587" y="3964268"/>
                  <a:pt x="1584250" y="3964644"/>
                </a:cubicBezTo>
                <a:lnTo>
                  <a:pt x="1574910" y="3965046"/>
                </a:lnTo>
                <a:lnTo>
                  <a:pt x="1576023" y="3970543"/>
                </a:lnTo>
                <a:cubicBezTo>
                  <a:pt x="1579529" y="3986066"/>
                  <a:pt x="1585541" y="4004092"/>
                  <a:pt x="1601572" y="4024121"/>
                </a:cubicBezTo>
                <a:cubicBezTo>
                  <a:pt x="1629627" y="4068185"/>
                  <a:pt x="1645658" y="4076197"/>
                  <a:pt x="1637643" y="4136284"/>
                </a:cubicBezTo>
                <a:cubicBezTo>
                  <a:pt x="1633635" y="4192365"/>
                  <a:pt x="1617604" y="4216400"/>
                  <a:pt x="1585541" y="4224412"/>
                </a:cubicBezTo>
                <a:cubicBezTo>
                  <a:pt x="1553479" y="4232423"/>
                  <a:pt x="1437252" y="4228417"/>
                  <a:pt x="1421221" y="4196371"/>
                </a:cubicBezTo>
                <a:cubicBezTo>
                  <a:pt x="1401182" y="4160319"/>
                  <a:pt x="1417213" y="4128272"/>
                  <a:pt x="1401182" y="4096226"/>
                </a:cubicBezTo>
                <a:cubicBezTo>
                  <a:pt x="1389159" y="4064179"/>
                  <a:pt x="1341065" y="4032133"/>
                  <a:pt x="1341065" y="4012104"/>
                </a:cubicBezTo>
                <a:cubicBezTo>
                  <a:pt x="1343069" y="4002089"/>
                  <a:pt x="1347077" y="3992074"/>
                  <a:pt x="1351085" y="3983061"/>
                </a:cubicBezTo>
                <a:lnTo>
                  <a:pt x="1355383" y="3973179"/>
                </a:lnTo>
                <a:lnTo>
                  <a:pt x="1351116" y="3962512"/>
                </a:lnTo>
                <a:cubicBezTo>
                  <a:pt x="1344095" y="3942954"/>
                  <a:pt x="1337074" y="3917879"/>
                  <a:pt x="1337074" y="3895813"/>
                </a:cubicBezTo>
                <a:cubicBezTo>
                  <a:pt x="1333062" y="3855694"/>
                  <a:pt x="1284918" y="3707252"/>
                  <a:pt x="1264858" y="3635038"/>
                </a:cubicBezTo>
                <a:cubicBezTo>
                  <a:pt x="1240786" y="3566835"/>
                  <a:pt x="1256834" y="3358214"/>
                  <a:pt x="1240786" y="3253904"/>
                </a:cubicBezTo>
                <a:cubicBezTo>
                  <a:pt x="1224739" y="3149593"/>
                  <a:pt x="1188631" y="2997140"/>
                  <a:pt x="1144499" y="2896841"/>
                </a:cubicBezTo>
                <a:cubicBezTo>
                  <a:pt x="1100367" y="2796543"/>
                  <a:pt x="1000068" y="2587922"/>
                  <a:pt x="1000068" y="2587922"/>
                </a:cubicBezTo>
                <a:cubicBezTo>
                  <a:pt x="1000068" y="2587922"/>
                  <a:pt x="903780" y="2912889"/>
                  <a:pt x="891744" y="3001152"/>
                </a:cubicBezTo>
                <a:cubicBezTo>
                  <a:pt x="879708" y="3093426"/>
                  <a:pt x="799468" y="3314083"/>
                  <a:pt x="807492" y="3402345"/>
                </a:cubicBezTo>
                <a:cubicBezTo>
                  <a:pt x="811504" y="3486596"/>
                  <a:pt x="823540" y="3546775"/>
                  <a:pt x="799468" y="3631026"/>
                </a:cubicBezTo>
                <a:cubicBezTo>
                  <a:pt x="775397" y="3711264"/>
                  <a:pt x="723241" y="3859706"/>
                  <a:pt x="723241" y="3859706"/>
                </a:cubicBezTo>
                <a:cubicBezTo>
                  <a:pt x="723241" y="3859706"/>
                  <a:pt x="715217" y="3861712"/>
                  <a:pt x="706190" y="3863718"/>
                </a:cubicBezTo>
                <a:lnTo>
                  <a:pt x="697031" y="3865601"/>
                </a:lnTo>
                <a:lnTo>
                  <a:pt x="697661" y="3880242"/>
                </a:lnTo>
                <a:cubicBezTo>
                  <a:pt x="698602" y="3886134"/>
                  <a:pt x="700357" y="3891399"/>
                  <a:pt x="703365" y="3895411"/>
                </a:cubicBezTo>
                <a:cubicBezTo>
                  <a:pt x="719411" y="3911457"/>
                  <a:pt x="715399" y="3943550"/>
                  <a:pt x="695342" y="3963608"/>
                </a:cubicBezTo>
                <a:cubicBezTo>
                  <a:pt x="679297" y="3979655"/>
                  <a:pt x="647205" y="3979655"/>
                  <a:pt x="647205" y="4011748"/>
                </a:cubicBezTo>
                <a:cubicBezTo>
                  <a:pt x="647205" y="4039829"/>
                  <a:pt x="643194" y="4083956"/>
                  <a:pt x="607091" y="4100003"/>
                </a:cubicBezTo>
                <a:cubicBezTo>
                  <a:pt x="566977" y="4116049"/>
                  <a:pt x="462680" y="4116049"/>
                  <a:pt x="434600" y="4104014"/>
                </a:cubicBezTo>
                <a:cubicBezTo>
                  <a:pt x="410532" y="4095991"/>
                  <a:pt x="390475" y="4055875"/>
                  <a:pt x="418555" y="3999713"/>
                </a:cubicBezTo>
                <a:cubicBezTo>
                  <a:pt x="450646" y="3939539"/>
                  <a:pt x="462680" y="3927503"/>
                  <a:pt x="478726" y="3883376"/>
                </a:cubicBezTo>
                <a:lnTo>
                  <a:pt x="488943" y="3841047"/>
                </a:lnTo>
                <a:lnTo>
                  <a:pt x="476943" y="3838204"/>
                </a:lnTo>
                <a:cubicBezTo>
                  <a:pt x="470486" y="3836637"/>
                  <a:pt x="466474" y="3835634"/>
                  <a:pt x="466474" y="3835634"/>
                </a:cubicBezTo>
                <a:cubicBezTo>
                  <a:pt x="466474" y="3835634"/>
                  <a:pt x="470486" y="3711264"/>
                  <a:pt x="490546" y="3675157"/>
                </a:cubicBezTo>
                <a:cubicBezTo>
                  <a:pt x="510606" y="3643061"/>
                  <a:pt x="530666" y="3586894"/>
                  <a:pt x="546714" y="3526715"/>
                </a:cubicBezTo>
                <a:cubicBezTo>
                  <a:pt x="562761" y="3466536"/>
                  <a:pt x="606893" y="3029235"/>
                  <a:pt x="618929" y="2900853"/>
                </a:cubicBezTo>
                <a:cubicBezTo>
                  <a:pt x="629461" y="2792029"/>
                  <a:pt x="615419" y="2563412"/>
                  <a:pt x="614431" y="2462267"/>
                </a:cubicBezTo>
                <a:lnTo>
                  <a:pt x="614727" y="2441072"/>
                </a:lnTo>
                <a:lnTo>
                  <a:pt x="595132" y="2439740"/>
                </a:lnTo>
                <a:cubicBezTo>
                  <a:pt x="563046" y="2431717"/>
                  <a:pt x="619197" y="2267247"/>
                  <a:pt x="635240" y="1998481"/>
                </a:cubicBezTo>
                <a:cubicBezTo>
                  <a:pt x="651283" y="1733725"/>
                  <a:pt x="635240" y="1725702"/>
                  <a:pt x="635240" y="1725702"/>
                </a:cubicBezTo>
                <a:cubicBezTo>
                  <a:pt x="635240" y="1725702"/>
                  <a:pt x="514916" y="1850057"/>
                  <a:pt x="446732" y="1894183"/>
                </a:cubicBezTo>
                <a:cubicBezTo>
                  <a:pt x="378549" y="1934298"/>
                  <a:pt x="318387" y="1838023"/>
                  <a:pt x="266246" y="1777851"/>
                </a:cubicBezTo>
                <a:cubicBezTo>
                  <a:pt x="218117" y="1721691"/>
                  <a:pt x="109825" y="1633439"/>
                  <a:pt x="81749" y="1613382"/>
                </a:cubicBezTo>
                <a:cubicBezTo>
                  <a:pt x="49663" y="1597336"/>
                  <a:pt x="89771" y="1553210"/>
                  <a:pt x="105814" y="1509084"/>
                </a:cubicBezTo>
                <a:lnTo>
                  <a:pt x="110043" y="1501911"/>
                </a:lnTo>
                <a:lnTo>
                  <a:pt x="109683" y="1501046"/>
                </a:lnTo>
                <a:cubicBezTo>
                  <a:pt x="109683" y="1501046"/>
                  <a:pt x="100637" y="1501046"/>
                  <a:pt x="107987" y="1494264"/>
                </a:cubicBezTo>
                <a:lnTo>
                  <a:pt x="119764" y="1486308"/>
                </a:lnTo>
                <a:lnTo>
                  <a:pt x="119490" y="1485781"/>
                </a:lnTo>
                <a:cubicBezTo>
                  <a:pt x="98409" y="1458292"/>
                  <a:pt x="61518" y="1431934"/>
                  <a:pt x="49472" y="1416872"/>
                </a:cubicBezTo>
                <a:cubicBezTo>
                  <a:pt x="29395" y="1392773"/>
                  <a:pt x="9318" y="1384740"/>
                  <a:pt x="1288" y="1336541"/>
                </a:cubicBezTo>
                <a:cubicBezTo>
                  <a:pt x="-6743" y="1284326"/>
                  <a:pt x="25380" y="1304409"/>
                  <a:pt x="25380" y="1304409"/>
                </a:cubicBezTo>
                <a:cubicBezTo>
                  <a:pt x="25380" y="1304409"/>
                  <a:pt x="9318" y="1288343"/>
                  <a:pt x="25380" y="1276293"/>
                </a:cubicBezTo>
                <a:cubicBezTo>
                  <a:pt x="41441" y="1260227"/>
                  <a:pt x="57503" y="1272277"/>
                  <a:pt x="57503" y="1272277"/>
                </a:cubicBezTo>
                <a:cubicBezTo>
                  <a:pt x="57503" y="1272277"/>
                  <a:pt x="53487" y="1264244"/>
                  <a:pt x="57503" y="1252194"/>
                </a:cubicBezTo>
                <a:cubicBezTo>
                  <a:pt x="69549" y="1228095"/>
                  <a:pt x="97656" y="1248178"/>
                  <a:pt x="97656" y="1248178"/>
                </a:cubicBezTo>
                <a:cubicBezTo>
                  <a:pt x="97656" y="1248178"/>
                  <a:pt x="81595" y="1236128"/>
                  <a:pt x="101672" y="1224078"/>
                </a:cubicBezTo>
                <a:cubicBezTo>
                  <a:pt x="117733" y="1212029"/>
                  <a:pt x="133794" y="1224078"/>
                  <a:pt x="145840" y="1232112"/>
                </a:cubicBezTo>
                <a:cubicBezTo>
                  <a:pt x="153871" y="1240145"/>
                  <a:pt x="141825" y="1244161"/>
                  <a:pt x="165917" y="1240145"/>
                </a:cubicBezTo>
                <a:cubicBezTo>
                  <a:pt x="190009" y="1236128"/>
                  <a:pt x="218117" y="1280310"/>
                  <a:pt x="226148" y="1288343"/>
                </a:cubicBezTo>
                <a:cubicBezTo>
                  <a:pt x="230163" y="1292359"/>
                  <a:pt x="230163" y="1328508"/>
                  <a:pt x="222132" y="1356624"/>
                </a:cubicBezTo>
                <a:cubicBezTo>
                  <a:pt x="216109" y="1370682"/>
                  <a:pt x="216109" y="1382731"/>
                  <a:pt x="217615" y="1392773"/>
                </a:cubicBezTo>
                <a:lnTo>
                  <a:pt x="217692" y="1393186"/>
                </a:lnTo>
                <a:lnTo>
                  <a:pt x="218237" y="1392528"/>
                </a:lnTo>
                <a:lnTo>
                  <a:pt x="224286" y="1413692"/>
                </a:lnTo>
                <a:lnTo>
                  <a:pt x="247871" y="1447700"/>
                </a:lnTo>
                <a:cubicBezTo>
                  <a:pt x="280245" y="1494332"/>
                  <a:pt x="327787" y="1562612"/>
                  <a:pt x="330419" y="1565245"/>
                </a:cubicBezTo>
                <a:cubicBezTo>
                  <a:pt x="330419" y="1573268"/>
                  <a:pt x="414646" y="1625416"/>
                  <a:pt x="442721" y="1597336"/>
                </a:cubicBezTo>
                <a:cubicBezTo>
                  <a:pt x="474808" y="1573268"/>
                  <a:pt x="506894" y="1400775"/>
                  <a:pt x="534970" y="1336592"/>
                </a:cubicBezTo>
                <a:cubicBezTo>
                  <a:pt x="559035" y="1268398"/>
                  <a:pt x="743532" y="1208226"/>
                  <a:pt x="787650" y="1140032"/>
                </a:cubicBezTo>
                <a:cubicBezTo>
                  <a:pt x="792664" y="1131507"/>
                  <a:pt x="800372" y="1122419"/>
                  <a:pt x="810078" y="1113048"/>
                </a:cubicBezTo>
                <a:lnTo>
                  <a:pt x="812503" y="1111028"/>
                </a:lnTo>
                <a:lnTo>
                  <a:pt x="823531" y="1093383"/>
                </a:lnTo>
                <a:cubicBezTo>
                  <a:pt x="826351" y="1088871"/>
                  <a:pt x="828231" y="1085863"/>
                  <a:pt x="829485" y="1083858"/>
                </a:cubicBezTo>
                <a:lnTo>
                  <a:pt x="830666" y="1081968"/>
                </a:lnTo>
                <a:lnTo>
                  <a:pt x="828002" y="1072204"/>
                </a:lnTo>
                <a:cubicBezTo>
                  <a:pt x="824052" y="1062430"/>
                  <a:pt x="818784" y="1053659"/>
                  <a:pt x="811761" y="1047644"/>
                </a:cubicBezTo>
                <a:cubicBezTo>
                  <a:pt x="787681" y="1027595"/>
                  <a:pt x="763602" y="971458"/>
                  <a:pt x="763602" y="963439"/>
                </a:cubicBezTo>
                <a:cubicBezTo>
                  <a:pt x="763602" y="951409"/>
                  <a:pt x="739522" y="963439"/>
                  <a:pt x="747548" y="951409"/>
                </a:cubicBezTo>
                <a:cubicBezTo>
                  <a:pt x="759588" y="939380"/>
                  <a:pt x="755575" y="935370"/>
                  <a:pt x="751562" y="923341"/>
                </a:cubicBezTo>
                <a:cubicBezTo>
                  <a:pt x="747548" y="907302"/>
                  <a:pt x="739522" y="899282"/>
                  <a:pt x="739522" y="887253"/>
                </a:cubicBezTo>
                <a:cubicBezTo>
                  <a:pt x="743535" y="883243"/>
                  <a:pt x="735508" y="875224"/>
                  <a:pt x="727482" y="863194"/>
                </a:cubicBezTo>
                <a:lnTo>
                  <a:pt x="727481" y="863193"/>
                </a:lnTo>
                <a:lnTo>
                  <a:pt x="727482" y="863198"/>
                </a:lnTo>
                <a:cubicBezTo>
                  <a:pt x="723469" y="851169"/>
                  <a:pt x="715442" y="835129"/>
                  <a:pt x="711429" y="819090"/>
                </a:cubicBezTo>
                <a:cubicBezTo>
                  <a:pt x="707415" y="803051"/>
                  <a:pt x="701395" y="776987"/>
                  <a:pt x="701395" y="748417"/>
                </a:cubicBezTo>
                <a:lnTo>
                  <a:pt x="701396" y="748416"/>
                </a:lnTo>
                <a:lnTo>
                  <a:pt x="701395" y="748414"/>
                </a:lnTo>
                <a:cubicBezTo>
                  <a:pt x="701395" y="719845"/>
                  <a:pt x="707415" y="688769"/>
                  <a:pt x="727482" y="662705"/>
                </a:cubicBezTo>
                <a:cubicBezTo>
                  <a:pt x="771628" y="610578"/>
                  <a:pt x="827814" y="578500"/>
                  <a:pt x="896040" y="578500"/>
                </a:cubicBezTo>
                <a:cubicBezTo>
                  <a:pt x="964266" y="578500"/>
                  <a:pt x="968280" y="602559"/>
                  <a:pt x="968280" y="602559"/>
                </a:cubicBezTo>
                <a:cubicBezTo>
                  <a:pt x="968280" y="602559"/>
                  <a:pt x="1004399" y="594539"/>
                  <a:pt x="1060585" y="674735"/>
                </a:cubicBezTo>
                <a:cubicBezTo>
                  <a:pt x="1090685" y="714832"/>
                  <a:pt x="1100718" y="741898"/>
                  <a:pt x="1103227" y="761446"/>
                </a:cubicBezTo>
                <a:lnTo>
                  <a:pt x="1103227" y="761449"/>
                </a:lnTo>
                <a:cubicBezTo>
                  <a:pt x="1105735" y="780997"/>
                  <a:pt x="1100718" y="793026"/>
                  <a:pt x="1100718" y="803051"/>
                </a:cubicBezTo>
                <a:lnTo>
                  <a:pt x="1100718" y="815077"/>
                </a:lnTo>
                <a:lnTo>
                  <a:pt x="1100718" y="815080"/>
                </a:lnTo>
                <a:lnTo>
                  <a:pt x="1100718" y="815080"/>
                </a:lnTo>
                <a:lnTo>
                  <a:pt x="1096705" y="875224"/>
                </a:lnTo>
                <a:cubicBezTo>
                  <a:pt x="1088678" y="895272"/>
                  <a:pt x="1088678" y="903292"/>
                  <a:pt x="1088678" y="927351"/>
                </a:cubicBezTo>
                <a:cubicBezTo>
                  <a:pt x="1088678" y="951409"/>
                  <a:pt x="1076639" y="959429"/>
                  <a:pt x="1076639" y="959429"/>
                </a:cubicBezTo>
                <a:lnTo>
                  <a:pt x="1078352" y="974496"/>
                </a:lnTo>
                <a:lnTo>
                  <a:pt x="1079082" y="974712"/>
                </a:lnTo>
                <a:lnTo>
                  <a:pt x="1080658" y="971561"/>
                </a:lnTo>
                <a:lnTo>
                  <a:pt x="1082299" y="975664"/>
                </a:lnTo>
                <a:lnTo>
                  <a:pt x="1095292" y="979511"/>
                </a:lnTo>
                <a:cubicBezTo>
                  <a:pt x="1126313" y="991357"/>
                  <a:pt x="1164666" y="1011665"/>
                  <a:pt x="1164666" y="1011665"/>
                </a:cubicBezTo>
                <a:cubicBezTo>
                  <a:pt x="1164666" y="1011665"/>
                  <a:pt x="1172687" y="1007654"/>
                  <a:pt x="1196752" y="991608"/>
                </a:cubicBezTo>
                <a:cubicBezTo>
                  <a:pt x="1220817" y="971551"/>
                  <a:pt x="1284990" y="895333"/>
                  <a:pt x="1305044" y="879288"/>
                </a:cubicBezTo>
                <a:cubicBezTo>
                  <a:pt x="1325098" y="867253"/>
                  <a:pt x="1377239" y="899345"/>
                  <a:pt x="1385260" y="899345"/>
                </a:cubicBezTo>
                <a:cubicBezTo>
                  <a:pt x="1393282" y="899345"/>
                  <a:pt x="1429379" y="871265"/>
                  <a:pt x="1469487" y="843185"/>
                </a:cubicBezTo>
                <a:cubicBezTo>
                  <a:pt x="1505584" y="819116"/>
                  <a:pt x="1517617" y="754933"/>
                  <a:pt x="1537671" y="690750"/>
                </a:cubicBezTo>
                <a:cubicBezTo>
                  <a:pt x="1553714" y="630578"/>
                  <a:pt x="1501574" y="458086"/>
                  <a:pt x="1485530" y="405938"/>
                </a:cubicBezTo>
                <a:cubicBezTo>
                  <a:pt x="1484026" y="399420"/>
                  <a:pt x="1484966" y="393339"/>
                  <a:pt x="1487763" y="387691"/>
                </a:cubicBezTo>
                <a:lnTo>
                  <a:pt x="1489489" y="385669"/>
                </a:lnTo>
                <a:lnTo>
                  <a:pt x="1487146" y="377893"/>
                </a:lnTo>
                <a:lnTo>
                  <a:pt x="1485871" y="375045"/>
                </a:lnTo>
                <a:cubicBezTo>
                  <a:pt x="1467460" y="331808"/>
                  <a:pt x="1443413" y="271650"/>
                  <a:pt x="1437402" y="265635"/>
                </a:cubicBezTo>
                <a:cubicBezTo>
                  <a:pt x="1429386" y="257613"/>
                  <a:pt x="1349230" y="261624"/>
                  <a:pt x="1321175" y="225529"/>
                </a:cubicBezTo>
                <a:cubicBezTo>
                  <a:pt x="1289112" y="193445"/>
                  <a:pt x="1281097" y="161362"/>
                  <a:pt x="1285105" y="145319"/>
                </a:cubicBezTo>
                <a:cubicBezTo>
                  <a:pt x="1293120" y="133288"/>
                  <a:pt x="1313159" y="117245"/>
                  <a:pt x="1313159" y="117245"/>
                </a:cubicBezTo>
                <a:cubicBezTo>
                  <a:pt x="1313159" y="117245"/>
                  <a:pt x="1289112" y="89172"/>
                  <a:pt x="1305144" y="69119"/>
                </a:cubicBezTo>
                <a:cubicBezTo>
                  <a:pt x="1317167" y="49067"/>
                  <a:pt x="1325183" y="45056"/>
                  <a:pt x="1333198" y="49067"/>
                </a:cubicBezTo>
                <a:cubicBezTo>
                  <a:pt x="1345222" y="53078"/>
                  <a:pt x="1337206" y="49067"/>
                  <a:pt x="1353238" y="37036"/>
                </a:cubicBezTo>
                <a:cubicBezTo>
                  <a:pt x="1369269" y="20993"/>
                  <a:pt x="1377284" y="33026"/>
                  <a:pt x="1381292" y="33026"/>
                </a:cubicBezTo>
                <a:cubicBezTo>
                  <a:pt x="1385300" y="37036"/>
                  <a:pt x="1385300" y="8963"/>
                  <a:pt x="1401331" y="8963"/>
                </a:cubicBezTo>
                <a:cubicBezTo>
                  <a:pt x="1417362" y="8963"/>
                  <a:pt x="1437402" y="16983"/>
                  <a:pt x="1437402" y="16983"/>
                </a:cubicBezTo>
                <a:cubicBezTo>
                  <a:pt x="1437402" y="16983"/>
                  <a:pt x="1441910" y="1192"/>
                  <a:pt x="1456000" y="63"/>
                </a:cubicBezTo>
                <a:close/>
              </a:path>
            </a:pathLst>
          </a:custGeom>
          <a:blipFill dpi="0" rotWithShape="1">
            <a:blip r:embed="rId5"/>
            <a:srcRect/>
            <a:tile tx="38100" ty="0" sx="30000" sy="30000" flip="none" algn="ctr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>
            <a:off x="4009344" y="1877538"/>
            <a:ext cx="3006728" cy="1849477"/>
            <a:chOff x="4256086" y="1877538"/>
            <a:chExt cx="3006728" cy="1849477"/>
          </a:xfrm>
        </p:grpSpPr>
        <p:sp>
          <p:nvSpPr>
            <p:cNvPr id="78" name="图文框 77"/>
            <p:cNvSpPr/>
            <p:nvPr/>
          </p:nvSpPr>
          <p:spPr>
            <a:xfrm>
              <a:off x="5422900" y="1877538"/>
              <a:ext cx="673100" cy="673100"/>
            </a:xfrm>
            <a:prstGeom prst="frame">
              <a:avLst>
                <a:gd name="adj1" fmla="val 8841"/>
              </a:avLst>
            </a:prstGeom>
            <a:blipFill dpi="0" rotWithShape="1">
              <a:blip r:embed="rId6"/>
              <a:srcRect/>
              <a:tile tx="1905000" ty="33655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01</a:t>
              </a:r>
              <a:endPara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4256086" y="2717123"/>
              <a:ext cx="3006728" cy="1009892"/>
              <a:chOff x="2403198" y="2349127"/>
              <a:chExt cx="3006728" cy="1009892"/>
            </a:xfrm>
          </p:grpSpPr>
          <p:sp>
            <p:nvSpPr>
              <p:cNvPr id="80" name="文本框 79"/>
              <p:cNvSpPr txBox="1"/>
              <p:nvPr/>
            </p:nvSpPr>
            <p:spPr>
              <a:xfrm>
                <a:off x="2839671" y="2349127"/>
                <a:ext cx="21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Title text added</a:t>
                </a:r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>
                <a:off x="2403198" y="2687681"/>
                <a:ext cx="3006728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can on a project or or computer, or presentation and make it film to be used in a wilder field field</a:t>
                </a:r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7572599" y="1877538"/>
            <a:ext cx="3006728" cy="1849477"/>
            <a:chOff x="4256086" y="1877538"/>
            <a:chExt cx="3006728" cy="1849477"/>
          </a:xfrm>
        </p:grpSpPr>
        <p:sp>
          <p:nvSpPr>
            <p:cNvPr id="84" name="图文框 83"/>
            <p:cNvSpPr/>
            <p:nvPr/>
          </p:nvSpPr>
          <p:spPr>
            <a:xfrm>
              <a:off x="5422900" y="1877538"/>
              <a:ext cx="673100" cy="673100"/>
            </a:xfrm>
            <a:prstGeom prst="frame">
              <a:avLst>
                <a:gd name="adj1" fmla="val 8841"/>
              </a:avLst>
            </a:prstGeom>
            <a:blipFill dpi="0" rotWithShape="1">
              <a:blip r:embed="rId6"/>
              <a:srcRect/>
              <a:tile tx="1905000" ty="33655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02</a:t>
              </a:r>
              <a:endPara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4256086" y="2717123"/>
              <a:ext cx="3006728" cy="1009892"/>
              <a:chOff x="2403198" y="2349127"/>
              <a:chExt cx="3006728" cy="1009892"/>
            </a:xfrm>
          </p:grpSpPr>
          <p:sp>
            <p:nvSpPr>
              <p:cNvPr id="86" name="文本框 85"/>
              <p:cNvSpPr txBox="1"/>
              <p:nvPr/>
            </p:nvSpPr>
            <p:spPr>
              <a:xfrm>
                <a:off x="2839671" y="2349127"/>
                <a:ext cx="21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Title text added</a:t>
                </a:r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2403198" y="2687681"/>
                <a:ext cx="3006728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can on a project or or computer, or presentation and make it film to be used in a wilder field field</a:t>
                </a:r>
              </a:p>
            </p:txBody>
          </p:sp>
        </p:grpSp>
      </p:grpSp>
      <p:grpSp>
        <p:nvGrpSpPr>
          <p:cNvPr id="99" name="组合 98"/>
          <p:cNvGrpSpPr/>
          <p:nvPr/>
        </p:nvGrpSpPr>
        <p:grpSpPr>
          <a:xfrm>
            <a:off x="4009344" y="3921860"/>
            <a:ext cx="3006728" cy="1849477"/>
            <a:chOff x="4256086" y="1877538"/>
            <a:chExt cx="3006728" cy="1849477"/>
          </a:xfrm>
        </p:grpSpPr>
        <p:sp>
          <p:nvSpPr>
            <p:cNvPr id="100" name="图文框 99"/>
            <p:cNvSpPr/>
            <p:nvPr/>
          </p:nvSpPr>
          <p:spPr>
            <a:xfrm>
              <a:off x="5422900" y="1877538"/>
              <a:ext cx="673100" cy="673100"/>
            </a:xfrm>
            <a:prstGeom prst="frame">
              <a:avLst>
                <a:gd name="adj1" fmla="val 8841"/>
              </a:avLst>
            </a:prstGeom>
            <a:blipFill dpi="0" rotWithShape="1">
              <a:blip r:embed="rId6"/>
              <a:srcRect/>
              <a:tile tx="1905000" ty="33655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03</a:t>
              </a:r>
              <a:endPara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01" name="组合 100"/>
            <p:cNvGrpSpPr/>
            <p:nvPr/>
          </p:nvGrpSpPr>
          <p:grpSpPr>
            <a:xfrm>
              <a:off x="4256086" y="2717123"/>
              <a:ext cx="3006728" cy="1009892"/>
              <a:chOff x="2403198" y="2349127"/>
              <a:chExt cx="3006728" cy="1009892"/>
            </a:xfrm>
          </p:grpSpPr>
          <p:sp>
            <p:nvSpPr>
              <p:cNvPr id="102" name="文本框 101"/>
              <p:cNvSpPr txBox="1"/>
              <p:nvPr/>
            </p:nvSpPr>
            <p:spPr>
              <a:xfrm>
                <a:off x="2839671" y="2349127"/>
                <a:ext cx="21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Title text added</a:t>
                </a:r>
              </a:p>
            </p:txBody>
          </p:sp>
          <p:sp>
            <p:nvSpPr>
              <p:cNvPr id="103" name="文本框 102"/>
              <p:cNvSpPr txBox="1"/>
              <p:nvPr/>
            </p:nvSpPr>
            <p:spPr>
              <a:xfrm>
                <a:off x="2403198" y="2687681"/>
                <a:ext cx="3006728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can on a project or or computer, or presentation and make it film to be used in a wilder field field</a:t>
                </a:r>
              </a:p>
            </p:txBody>
          </p:sp>
        </p:grpSp>
      </p:grpSp>
      <p:grpSp>
        <p:nvGrpSpPr>
          <p:cNvPr id="104" name="组合 103"/>
          <p:cNvGrpSpPr/>
          <p:nvPr/>
        </p:nvGrpSpPr>
        <p:grpSpPr>
          <a:xfrm>
            <a:off x="7572599" y="3921860"/>
            <a:ext cx="3006728" cy="1849477"/>
            <a:chOff x="4256086" y="1877538"/>
            <a:chExt cx="3006728" cy="1849477"/>
          </a:xfrm>
        </p:grpSpPr>
        <p:sp>
          <p:nvSpPr>
            <p:cNvPr id="105" name="图文框 104"/>
            <p:cNvSpPr/>
            <p:nvPr/>
          </p:nvSpPr>
          <p:spPr>
            <a:xfrm>
              <a:off x="5422900" y="1877538"/>
              <a:ext cx="673100" cy="673100"/>
            </a:xfrm>
            <a:prstGeom prst="frame">
              <a:avLst>
                <a:gd name="adj1" fmla="val 8841"/>
              </a:avLst>
            </a:prstGeom>
            <a:blipFill dpi="0" rotWithShape="1">
              <a:blip r:embed="rId6"/>
              <a:srcRect/>
              <a:tile tx="1905000" ty="33655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04</a:t>
              </a:r>
              <a:endPara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4256086" y="2717123"/>
              <a:ext cx="3006728" cy="1009892"/>
              <a:chOff x="2403198" y="2349127"/>
              <a:chExt cx="3006728" cy="1009892"/>
            </a:xfrm>
          </p:grpSpPr>
          <p:sp>
            <p:nvSpPr>
              <p:cNvPr id="107" name="文本框 106"/>
              <p:cNvSpPr txBox="1"/>
              <p:nvPr/>
            </p:nvSpPr>
            <p:spPr>
              <a:xfrm>
                <a:off x="2839671" y="2349127"/>
                <a:ext cx="21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Title text added</a:t>
                </a: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2403198" y="2687681"/>
                <a:ext cx="3006728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can on a project or or computer, or presentation and make it film to be used in a wilder field field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47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270999" y="2193925"/>
            <a:ext cx="1235075" cy="1235075"/>
            <a:chOff x="9067799" y="2193925"/>
            <a:chExt cx="1235075" cy="1235075"/>
          </a:xfrm>
        </p:grpSpPr>
        <p:grpSp>
          <p:nvGrpSpPr>
            <p:cNvPr id="5" name="组合 4"/>
            <p:cNvGrpSpPr/>
            <p:nvPr/>
          </p:nvGrpSpPr>
          <p:grpSpPr>
            <a:xfrm>
              <a:off x="9067799" y="2193925"/>
              <a:ext cx="1235075" cy="1235075"/>
              <a:chOff x="7785100" y="2365375"/>
              <a:chExt cx="2032000" cy="2032000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8000473" y="2580748"/>
                <a:ext cx="1601253" cy="16012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7785100" y="2365375"/>
                <a:ext cx="2032000" cy="2032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9363774" y="2519075"/>
              <a:ext cx="643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i="1" dirty="0">
                  <a:solidFill>
                    <a:srgbClr val="F55E49"/>
                  </a:solidFill>
                  <a:latin typeface="Century Gothic" panose="020B0502020202020204" pitchFamily="34" charset="0"/>
                </a:rPr>
                <a:t>03</a:t>
              </a:r>
              <a:endParaRPr lang="zh-CN" altLang="en-US" sz="3200" b="1" i="1" dirty="0">
                <a:solidFill>
                  <a:srgbClr val="F55E4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57600" y="3898426"/>
            <a:ext cx="695007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zh-CN" altLang="en-US" sz="5400" dirty="0">
                <a:solidFill>
                  <a:schemeClr val="bg1"/>
                </a:solidFill>
                <a:latin typeface="汉仪星宇体简" panose="00020600040101010101" pitchFamily="18" charset="-122"/>
                <a:ea typeface="汉仪星宇体简" panose="00020600040101010101" pitchFamily="18" charset="-122"/>
              </a:rPr>
              <a:t>Insufficient work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0700" y="4866600"/>
            <a:ext cx="5006974" cy="4985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en-US" altLang="zh-CN" dirty="0">
                <a:solidFill>
                  <a:schemeClr val="bg1"/>
                </a:solidFill>
              </a:rPr>
              <a:t>print the presentation and make it into a film to be used in a wider field the user can-document on-project or comp uter</a:t>
            </a:r>
          </a:p>
        </p:txBody>
      </p:sp>
    </p:spTree>
    <p:extLst>
      <p:ext uri="{BB962C8B-B14F-4D97-AF65-F5344CB8AC3E}">
        <p14:creationId xmlns:p14="http://schemas.microsoft.com/office/powerpoint/2010/main" val="30366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0" b="36000"/>
          <a:stretch/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5313" y="323968"/>
            <a:ext cx="4658264" cy="740696"/>
            <a:chOff x="595313" y="323968"/>
            <a:chExt cx="4658264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595313" y="323968"/>
              <a:ext cx="3904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Insufficient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9" name="íṩḷíḓê"/>
          <p:cNvGrpSpPr/>
          <p:nvPr/>
        </p:nvGrpSpPr>
        <p:grpSpPr>
          <a:xfrm>
            <a:off x="6676571" y="1649416"/>
            <a:ext cx="3867144" cy="4001639"/>
            <a:chOff x="4007768" y="1268760"/>
            <a:chExt cx="2234585" cy="4115718"/>
          </a:xfrm>
        </p:grpSpPr>
        <p:sp>
          <p:nvSpPr>
            <p:cNvPr id="28" name="ísļîḋé"/>
            <p:cNvSpPr/>
            <p:nvPr/>
          </p:nvSpPr>
          <p:spPr>
            <a:xfrm>
              <a:off x="4007768" y="1775080"/>
              <a:ext cx="2232248" cy="3609398"/>
            </a:xfrm>
            <a:custGeom>
              <a:avLst/>
              <a:gdLst>
                <a:gd name="connsiteX0" fmla="*/ 0 w 2232248"/>
                <a:gd name="connsiteY0" fmla="*/ 0 h 1247478"/>
                <a:gd name="connsiteX1" fmla="*/ 2232248 w 2232248"/>
                <a:gd name="connsiteY1" fmla="*/ 0 h 1247478"/>
                <a:gd name="connsiteX2" fmla="*/ 2232248 w 2232248"/>
                <a:gd name="connsiteY2" fmla="*/ 1247478 h 1247478"/>
                <a:gd name="connsiteX3" fmla="*/ 0 w 2232248"/>
                <a:gd name="connsiteY3" fmla="*/ 1247478 h 1247478"/>
                <a:gd name="connsiteX4" fmla="*/ 0 w 2232248"/>
                <a:gd name="connsiteY4" fmla="*/ 0 h 1247478"/>
                <a:gd name="connsiteX0" fmla="*/ 0 w 2232248"/>
                <a:gd name="connsiteY0" fmla="*/ 44 h 1247522"/>
                <a:gd name="connsiteX1" fmla="*/ 815244 w 2232248"/>
                <a:gd name="connsiteY1" fmla="*/ 0 h 1247522"/>
                <a:gd name="connsiteX2" fmla="*/ 2232248 w 2232248"/>
                <a:gd name="connsiteY2" fmla="*/ 44 h 1247522"/>
                <a:gd name="connsiteX3" fmla="*/ 2232248 w 2232248"/>
                <a:gd name="connsiteY3" fmla="*/ 1247522 h 1247522"/>
                <a:gd name="connsiteX4" fmla="*/ 0 w 2232248"/>
                <a:gd name="connsiteY4" fmla="*/ 1247522 h 1247522"/>
                <a:gd name="connsiteX5" fmla="*/ 0 w 2232248"/>
                <a:gd name="connsiteY5" fmla="*/ 44 h 1247522"/>
                <a:gd name="connsiteX0" fmla="*/ 0 w 2232248"/>
                <a:gd name="connsiteY0" fmla="*/ 44 h 1247522"/>
                <a:gd name="connsiteX1" fmla="*/ 815244 w 2232248"/>
                <a:gd name="connsiteY1" fmla="*/ 0 h 1247522"/>
                <a:gd name="connsiteX2" fmla="*/ 1494000 w 2232248"/>
                <a:gd name="connsiteY2" fmla="*/ 0 h 1247522"/>
                <a:gd name="connsiteX3" fmla="*/ 2232248 w 2232248"/>
                <a:gd name="connsiteY3" fmla="*/ 44 h 1247522"/>
                <a:gd name="connsiteX4" fmla="*/ 2232248 w 2232248"/>
                <a:gd name="connsiteY4" fmla="*/ 1247522 h 1247522"/>
                <a:gd name="connsiteX5" fmla="*/ 0 w 2232248"/>
                <a:gd name="connsiteY5" fmla="*/ 1247522 h 1247522"/>
                <a:gd name="connsiteX6" fmla="*/ 0 w 2232248"/>
                <a:gd name="connsiteY6" fmla="*/ 44 h 1247522"/>
                <a:gd name="connsiteX0" fmla="*/ 0 w 2232248"/>
                <a:gd name="connsiteY0" fmla="*/ 92418 h 1339896"/>
                <a:gd name="connsiteX1" fmla="*/ 815244 w 2232248"/>
                <a:gd name="connsiteY1" fmla="*/ 92374 h 1339896"/>
                <a:gd name="connsiteX2" fmla="*/ 1494000 w 2232248"/>
                <a:gd name="connsiteY2" fmla="*/ 92374 h 1339896"/>
                <a:gd name="connsiteX3" fmla="*/ 2232248 w 2232248"/>
                <a:gd name="connsiteY3" fmla="*/ 92418 h 1339896"/>
                <a:gd name="connsiteX4" fmla="*/ 2232248 w 2232248"/>
                <a:gd name="connsiteY4" fmla="*/ 1339896 h 1339896"/>
                <a:gd name="connsiteX5" fmla="*/ 0 w 2232248"/>
                <a:gd name="connsiteY5" fmla="*/ 1339896 h 1339896"/>
                <a:gd name="connsiteX6" fmla="*/ 0 w 2232248"/>
                <a:gd name="connsiteY6" fmla="*/ 92418 h 1339896"/>
                <a:gd name="connsiteX0" fmla="*/ 0 w 2232248"/>
                <a:gd name="connsiteY0" fmla="*/ 92418 h 1339896"/>
                <a:gd name="connsiteX1" fmla="*/ 815244 w 2232248"/>
                <a:gd name="connsiteY1" fmla="*/ 92374 h 1339896"/>
                <a:gd name="connsiteX2" fmla="*/ 1494000 w 2232248"/>
                <a:gd name="connsiteY2" fmla="*/ 92374 h 1339896"/>
                <a:gd name="connsiteX3" fmla="*/ 2232248 w 2232248"/>
                <a:gd name="connsiteY3" fmla="*/ 92418 h 1339896"/>
                <a:gd name="connsiteX4" fmla="*/ 2232248 w 2232248"/>
                <a:gd name="connsiteY4" fmla="*/ 1339896 h 1339896"/>
                <a:gd name="connsiteX5" fmla="*/ 0 w 2232248"/>
                <a:gd name="connsiteY5" fmla="*/ 1339896 h 1339896"/>
                <a:gd name="connsiteX6" fmla="*/ 0 w 2232248"/>
                <a:gd name="connsiteY6" fmla="*/ 92418 h 1339896"/>
                <a:gd name="connsiteX0" fmla="*/ 0 w 2232248"/>
                <a:gd name="connsiteY0" fmla="*/ 97297 h 1344775"/>
                <a:gd name="connsiteX1" fmla="*/ 949715 w 2232248"/>
                <a:gd name="connsiteY1" fmla="*/ 224040 h 1344775"/>
                <a:gd name="connsiteX2" fmla="*/ 1494000 w 2232248"/>
                <a:gd name="connsiteY2" fmla="*/ 97253 h 1344775"/>
                <a:gd name="connsiteX3" fmla="*/ 2232248 w 2232248"/>
                <a:gd name="connsiteY3" fmla="*/ 97297 h 1344775"/>
                <a:gd name="connsiteX4" fmla="*/ 2232248 w 2232248"/>
                <a:gd name="connsiteY4" fmla="*/ 1344775 h 1344775"/>
                <a:gd name="connsiteX5" fmla="*/ 0 w 2232248"/>
                <a:gd name="connsiteY5" fmla="*/ 1344775 h 1344775"/>
                <a:gd name="connsiteX6" fmla="*/ 0 w 2232248"/>
                <a:gd name="connsiteY6" fmla="*/ 97297 h 1344775"/>
                <a:gd name="connsiteX0" fmla="*/ 0 w 2232248"/>
                <a:gd name="connsiteY0" fmla="*/ 97297 h 1344775"/>
                <a:gd name="connsiteX1" fmla="*/ 949715 w 2232248"/>
                <a:gd name="connsiteY1" fmla="*/ 224040 h 1344775"/>
                <a:gd name="connsiteX2" fmla="*/ 1494000 w 2232248"/>
                <a:gd name="connsiteY2" fmla="*/ 97253 h 1344775"/>
                <a:gd name="connsiteX3" fmla="*/ 2232248 w 2232248"/>
                <a:gd name="connsiteY3" fmla="*/ 97297 h 1344775"/>
                <a:gd name="connsiteX4" fmla="*/ 2232248 w 2232248"/>
                <a:gd name="connsiteY4" fmla="*/ 1344775 h 1344775"/>
                <a:gd name="connsiteX5" fmla="*/ 0 w 2232248"/>
                <a:gd name="connsiteY5" fmla="*/ 1344775 h 1344775"/>
                <a:gd name="connsiteX6" fmla="*/ 0 w 2232248"/>
                <a:gd name="connsiteY6" fmla="*/ 97297 h 1344775"/>
                <a:gd name="connsiteX0" fmla="*/ 0 w 2232248"/>
                <a:gd name="connsiteY0" fmla="*/ 94886 h 1342364"/>
                <a:gd name="connsiteX1" fmla="*/ 857506 w 2232248"/>
                <a:gd name="connsiteY1" fmla="*/ 160157 h 1342364"/>
                <a:gd name="connsiteX2" fmla="*/ 1494000 w 2232248"/>
                <a:gd name="connsiteY2" fmla="*/ 94842 h 1342364"/>
                <a:gd name="connsiteX3" fmla="*/ 2232248 w 2232248"/>
                <a:gd name="connsiteY3" fmla="*/ 94886 h 1342364"/>
                <a:gd name="connsiteX4" fmla="*/ 2232248 w 2232248"/>
                <a:gd name="connsiteY4" fmla="*/ 1342364 h 1342364"/>
                <a:gd name="connsiteX5" fmla="*/ 0 w 2232248"/>
                <a:gd name="connsiteY5" fmla="*/ 1342364 h 1342364"/>
                <a:gd name="connsiteX6" fmla="*/ 0 w 2232248"/>
                <a:gd name="connsiteY6" fmla="*/ 94886 h 1342364"/>
                <a:gd name="connsiteX0" fmla="*/ 0 w 2232248"/>
                <a:gd name="connsiteY0" fmla="*/ 94591 h 1342069"/>
                <a:gd name="connsiteX1" fmla="*/ 761456 w 2232248"/>
                <a:gd name="connsiteY1" fmla="*/ 152178 h 1342069"/>
                <a:gd name="connsiteX2" fmla="*/ 1494000 w 2232248"/>
                <a:gd name="connsiteY2" fmla="*/ 94547 h 1342069"/>
                <a:gd name="connsiteX3" fmla="*/ 2232248 w 2232248"/>
                <a:gd name="connsiteY3" fmla="*/ 94591 h 1342069"/>
                <a:gd name="connsiteX4" fmla="*/ 2232248 w 2232248"/>
                <a:gd name="connsiteY4" fmla="*/ 1342069 h 1342069"/>
                <a:gd name="connsiteX5" fmla="*/ 0 w 2232248"/>
                <a:gd name="connsiteY5" fmla="*/ 1342069 h 1342069"/>
                <a:gd name="connsiteX6" fmla="*/ 0 w 2232248"/>
                <a:gd name="connsiteY6" fmla="*/ 94591 h 1342069"/>
                <a:gd name="connsiteX0" fmla="*/ 0 w 2232248"/>
                <a:gd name="connsiteY0" fmla="*/ 82335 h 1329813"/>
                <a:gd name="connsiteX1" fmla="*/ 761456 w 2232248"/>
                <a:gd name="connsiteY1" fmla="*/ 139922 h 1329813"/>
                <a:gd name="connsiteX2" fmla="*/ 1543946 w 2232248"/>
                <a:gd name="connsiteY2" fmla="*/ 178342 h 1329813"/>
                <a:gd name="connsiteX3" fmla="*/ 2232248 w 2232248"/>
                <a:gd name="connsiteY3" fmla="*/ 82335 h 1329813"/>
                <a:gd name="connsiteX4" fmla="*/ 2232248 w 2232248"/>
                <a:gd name="connsiteY4" fmla="*/ 1329813 h 1329813"/>
                <a:gd name="connsiteX5" fmla="*/ 0 w 2232248"/>
                <a:gd name="connsiteY5" fmla="*/ 1329813 h 1329813"/>
                <a:gd name="connsiteX6" fmla="*/ 0 w 2232248"/>
                <a:gd name="connsiteY6" fmla="*/ 82335 h 1329813"/>
                <a:gd name="connsiteX0" fmla="*/ 0 w 2232248"/>
                <a:gd name="connsiteY0" fmla="*/ 74154 h 1321632"/>
                <a:gd name="connsiteX1" fmla="*/ 761456 w 2232248"/>
                <a:gd name="connsiteY1" fmla="*/ 131741 h 1321632"/>
                <a:gd name="connsiteX2" fmla="*/ 1543946 w 2232248"/>
                <a:gd name="connsiteY2" fmla="*/ 170161 h 1321632"/>
                <a:gd name="connsiteX3" fmla="*/ 2232248 w 2232248"/>
                <a:gd name="connsiteY3" fmla="*/ 74154 h 1321632"/>
                <a:gd name="connsiteX4" fmla="*/ 2232248 w 2232248"/>
                <a:gd name="connsiteY4" fmla="*/ 1321632 h 1321632"/>
                <a:gd name="connsiteX5" fmla="*/ 0 w 2232248"/>
                <a:gd name="connsiteY5" fmla="*/ 1321632 h 1321632"/>
                <a:gd name="connsiteX6" fmla="*/ 0 w 2232248"/>
                <a:gd name="connsiteY6" fmla="*/ 74154 h 1321632"/>
                <a:gd name="connsiteX0" fmla="*/ 0 w 2232248"/>
                <a:gd name="connsiteY0" fmla="*/ 74154 h 1321632"/>
                <a:gd name="connsiteX1" fmla="*/ 761456 w 2232248"/>
                <a:gd name="connsiteY1" fmla="*/ 131741 h 1321632"/>
                <a:gd name="connsiteX2" fmla="*/ 1543946 w 2232248"/>
                <a:gd name="connsiteY2" fmla="*/ 170161 h 1321632"/>
                <a:gd name="connsiteX3" fmla="*/ 2232248 w 2232248"/>
                <a:gd name="connsiteY3" fmla="*/ 74154 h 1321632"/>
                <a:gd name="connsiteX4" fmla="*/ 2232248 w 2232248"/>
                <a:gd name="connsiteY4" fmla="*/ 1321632 h 1321632"/>
                <a:gd name="connsiteX5" fmla="*/ 0 w 2232248"/>
                <a:gd name="connsiteY5" fmla="*/ 1321632 h 1321632"/>
                <a:gd name="connsiteX6" fmla="*/ 0 w 2232248"/>
                <a:gd name="connsiteY6" fmla="*/ 74154 h 1321632"/>
                <a:gd name="connsiteX0" fmla="*/ 0 w 2232248"/>
                <a:gd name="connsiteY0" fmla="*/ 25038 h 1272516"/>
                <a:gd name="connsiteX1" fmla="*/ 761456 w 2232248"/>
                <a:gd name="connsiteY1" fmla="*/ 82625 h 1272516"/>
                <a:gd name="connsiteX2" fmla="*/ 1543946 w 2232248"/>
                <a:gd name="connsiteY2" fmla="*/ 121045 h 1272516"/>
                <a:gd name="connsiteX3" fmla="*/ 2232248 w 2232248"/>
                <a:gd name="connsiteY3" fmla="*/ 25038 h 1272516"/>
                <a:gd name="connsiteX4" fmla="*/ 2232248 w 2232248"/>
                <a:gd name="connsiteY4" fmla="*/ 1272516 h 1272516"/>
                <a:gd name="connsiteX5" fmla="*/ 0 w 2232248"/>
                <a:gd name="connsiteY5" fmla="*/ 1272516 h 1272516"/>
                <a:gd name="connsiteX6" fmla="*/ 0 w 2232248"/>
                <a:gd name="connsiteY6" fmla="*/ 25038 h 1272516"/>
                <a:gd name="connsiteX0" fmla="*/ 0 w 2232248"/>
                <a:gd name="connsiteY0" fmla="*/ 34112 h 1281590"/>
                <a:gd name="connsiteX1" fmla="*/ 761456 w 2232248"/>
                <a:gd name="connsiteY1" fmla="*/ 91699 h 1281590"/>
                <a:gd name="connsiteX2" fmla="*/ 1543946 w 2232248"/>
                <a:gd name="connsiteY2" fmla="*/ 130119 h 1281590"/>
                <a:gd name="connsiteX3" fmla="*/ 2232248 w 2232248"/>
                <a:gd name="connsiteY3" fmla="*/ 34112 h 1281590"/>
                <a:gd name="connsiteX4" fmla="*/ 2232248 w 2232248"/>
                <a:gd name="connsiteY4" fmla="*/ 1281590 h 1281590"/>
                <a:gd name="connsiteX5" fmla="*/ 0 w 2232248"/>
                <a:gd name="connsiteY5" fmla="*/ 1281590 h 1281590"/>
                <a:gd name="connsiteX6" fmla="*/ 0 w 2232248"/>
                <a:gd name="connsiteY6" fmla="*/ 34112 h 1281590"/>
                <a:gd name="connsiteX0" fmla="*/ 0 w 2232248"/>
                <a:gd name="connsiteY0" fmla="*/ 34112 h 1281590"/>
                <a:gd name="connsiteX1" fmla="*/ 761456 w 2232248"/>
                <a:gd name="connsiteY1" fmla="*/ 91699 h 1281590"/>
                <a:gd name="connsiteX2" fmla="*/ 1543946 w 2232248"/>
                <a:gd name="connsiteY2" fmla="*/ 130119 h 1281590"/>
                <a:gd name="connsiteX3" fmla="*/ 2232248 w 2232248"/>
                <a:gd name="connsiteY3" fmla="*/ 34112 h 1281590"/>
                <a:gd name="connsiteX4" fmla="*/ 2232248 w 2232248"/>
                <a:gd name="connsiteY4" fmla="*/ 1281590 h 1281590"/>
                <a:gd name="connsiteX5" fmla="*/ 0 w 2232248"/>
                <a:gd name="connsiteY5" fmla="*/ 1281590 h 1281590"/>
                <a:gd name="connsiteX6" fmla="*/ 0 w 2232248"/>
                <a:gd name="connsiteY6" fmla="*/ 34112 h 1281590"/>
                <a:gd name="connsiteX0" fmla="*/ 0 w 2232248"/>
                <a:gd name="connsiteY0" fmla="*/ 34112 h 1281590"/>
                <a:gd name="connsiteX1" fmla="*/ 703090 w 2232248"/>
                <a:gd name="connsiteY1" fmla="*/ 91699 h 1281590"/>
                <a:gd name="connsiteX2" fmla="*/ 1543946 w 2232248"/>
                <a:gd name="connsiteY2" fmla="*/ 130119 h 1281590"/>
                <a:gd name="connsiteX3" fmla="*/ 2232248 w 2232248"/>
                <a:gd name="connsiteY3" fmla="*/ 34112 h 1281590"/>
                <a:gd name="connsiteX4" fmla="*/ 2232248 w 2232248"/>
                <a:gd name="connsiteY4" fmla="*/ 1281590 h 1281590"/>
                <a:gd name="connsiteX5" fmla="*/ 0 w 2232248"/>
                <a:gd name="connsiteY5" fmla="*/ 1281590 h 1281590"/>
                <a:gd name="connsiteX6" fmla="*/ 0 w 2232248"/>
                <a:gd name="connsiteY6" fmla="*/ 34112 h 1281590"/>
                <a:gd name="connsiteX0" fmla="*/ 0 w 2232248"/>
                <a:gd name="connsiteY0" fmla="*/ 439 h 1247917"/>
                <a:gd name="connsiteX1" fmla="*/ 703090 w 2232248"/>
                <a:gd name="connsiteY1" fmla="*/ 58026 h 1247917"/>
                <a:gd name="connsiteX2" fmla="*/ 1543946 w 2232248"/>
                <a:gd name="connsiteY2" fmla="*/ 96446 h 1247917"/>
                <a:gd name="connsiteX3" fmla="*/ 2232248 w 2232248"/>
                <a:gd name="connsiteY3" fmla="*/ 439 h 1247917"/>
                <a:gd name="connsiteX4" fmla="*/ 2232248 w 2232248"/>
                <a:gd name="connsiteY4" fmla="*/ 1247917 h 1247917"/>
                <a:gd name="connsiteX5" fmla="*/ 0 w 2232248"/>
                <a:gd name="connsiteY5" fmla="*/ 1247917 h 1247917"/>
                <a:gd name="connsiteX6" fmla="*/ 0 w 2232248"/>
                <a:gd name="connsiteY6" fmla="*/ 439 h 1247917"/>
                <a:gd name="connsiteX0" fmla="*/ 0 w 2232248"/>
                <a:gd name="connsiteY0" fmla="*/ 365 h 1247843"/>
                <a:gd name="connsiteX1" fmla="*/ 703090 w 2232248"/>
                <a:gd name="connsiteY1" fmla="*/ 57952 h 1247843"/>
                <a:gd name="connsiteX2" fmla="*/ 1407759 w 2232248"/>
                <a:gd name="connsiteY2" fmla="*/ 116550 h 1247843"/>
                <a:gd name="connsiteX3" fmla="*/ 2232248 w 2232248"/>
                <a:gd name="connsiteY3" fmla="*/ 365 h 1247843"/>
                <a:gd name="connsiteX4" fmla="*/ 2232248 w 2232248"/>
                <a:gd name="connsiteY4" fmla="*/ 1247843 h 1247843"/>
                <a:gd name="connsiteX5" fmla="*/ 0 w 2232248"/>
                <a:gd name="connsiteY5" fmla="*/ 1247843 h 1247843"/>
                <a:gd name="connsiteX6" fmla="*/ 0 w 2232248"/>
                <a:gd name="connsiteY6" fmla="*/ 365 h 1247843"/>
                <a:gd name="connsiteX0" fmla="*/ 0 w 2232248"/>
                <a:gd name="connsiteY0" fmla="*/ 365 h 1247843"/>
                <a:gd name="connsiteX1" fmla="*/ 703090 w 2232248"/>
                <a:gd name="connsiteY1" fmla="*/ 57952 h 1247843"/>
                <a:gd name="connsiteX2" fmla="*/ 1407759 w 2232248"/>
                <a:gd name="connsiteY2" fmla="*/ 116550 h 1247843"/>
                <a:gd name="connsiteX3" fmla="*/ 2232248 w 2232248"/>
                <a:gd name="connsiteY3" fmla="*/ 365 h 1247843"/>
                <a:gd name="connsiteX4" fmla="*/ 2232248 w 2232248"/>
                <a:gd name="connsiteY4" fmla="*/ 1247843 h 1247843"/>
                <a:gd name="connsiteX5" fmla="*/ 0 w 2232248"/>
                <a:gd name="connsiteY5" fmla="*/ 1247843 h 1247843"/>
                <a:gd name="connsiteX6" fmla="*/ 0 w 2232248"/>
                <a:gd name="connsiteY6" fmla="*/ 365 h 124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2248" h="1247843">
                  <a:moveTo>
                    <a:pt x="0" y="365"/>
                  </a:moveTo>
                  <a:cubicBezTo>
                    <a:pt x="403671" y="87874"/>
                    <a:pt x="517103" y="99123"/>
                    <a:pt x="703090" y="57952"/>
                  </a:cubicBezTo>
                  <a:cubicBezTo>
                    <a:pt x="889077" y="16781"/>
                    <a:pt x="1152899" y="126148"/>
                    <a:pt x="1407759" y="116550"/>
                  </a:cubicBezTo>
                  <a:cubicBezTo>
                    <a:pt x="1662619" y="106952"/>
                    <a:pt x="1827513" y="-7250"/>
                    <a:pt x="2232248" y="365"/>
                  </a:cubicBezTo>
                  <a:lnTo>
                    <a:pt x="2232248" y="1247843"/>
                  </a:lnTo>
                  <a:lnTo>
                    <a:pt x="0" y="1247843"/>
                  </a:lnTo>
                  <a:lnTo>
                    <a:pt x="0" y="365"/>
                  </a:lnTo>
                  <a:close/>
                </a:path>
              </a:pathLst>
            </a:custGeom>
            <a:blipFill dpi="0" rotWithShape="1">
              <a:blip r:embed="rId5"/>
              <a:srcRect/>
              <a:tile tx="38100" ty="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îSliḋè"/>
            <p:cNvSpPr/>
            <p:nvPr/>
          </p:nvSpPr>
          <p:spPr>
            <a:xfrm>
              <a:off x="4010105" y="3101753"/>
              <a:ext cx="2232248" cy="2271465"/>
            </a:xfrm>
            <a:custGeom>
              <a:avLst/>
              <a:gdLst>
                <a:gd name="connsiteX0" fmla="*/ 0 w 2232248"/>
                <a:gd name="connsiteY0" fmla="*/ 0 h 1247478"/>
                <a:gd name="connsiteX1" fmla="*/ 2232248 w 2232248"/>
                <a:gd name="connsiteY1" fmla="*/ 0 h 1247478"/>
                <a:gd name="connsiteX2" fmla="*/ 2232248 w 2232248"/>
                <a:gd name="connsiteY2" fmla="*/ 1247478 h 1247478"/>
                <a:gd name="connsiteX3" fmla="*/ 0 w 2232248"/>
                <a:gd name="connsiteY3" fmla="*/ 1247478 h 1247478"/>
                <a:gd name="connsiteX4" fmla="*/ 0 w 2232248"/>
                <a:gd name="connsiteY4" fmla="*/ 0 h 1247478"/>
                <a:gd name="connsiteX0" fmla="*/ 0 w 2232248"/>
                <a:gd name="connsiteY0" fmla="*/ 44 h 1247522"/>
                <a:gd name="connsiteX1" fmla="*/ 815244 w 2232248"/>
                <a:gd name="connsiteY1" fmla="*/ 0 h 1247522"/>
                <a:gd name="connsiteX2" fmla="*/ 2232248 w 2232248"/>
                <a:gd name="connsiteY2" fmla="*/ 44 h 1247522"/>
                <a:gd name="connsiteX3" fmla="*/ 2232248 w 2232248"/>
                <a:gd name="connsiteY3" fmla="*/ 1247522 h 1247522"/>
                <a:gd name="connsiteX4" fmla="*/ 0 w 2232248"/>
                <a:gd name="connsiteY4" fmla="*/ 1247522 h 1247522"/>
                <a:gd name="connsiteX5" fmla="*/ 0 w 2232248"/>
                <a:gd name="connsiteY5" fmla="*/ 44 h 1247522"/>
                <a:gd name="connsiteX0" fmla="*/ 0 w 2232248"/>
                <a:gd name="connsiteY0" fmla="*/ 44 h 1247522"/>
                <a:gd name="connsiteX1" fmla="*/ 815244 w 2232248"/>
                <a:gd name="connsiteY1" fmla="*/ 0 h 1247522"/>
                <a:gd name="connsiteX2" fmla="*/ 1494000 w 2232248"/>
                <a:gd name="connsiteY2" fmla="*/ 0 h 1247522"/>
                <a:gd name="connsiteX3" fmla="*/ 2232248 w 2232248"/>
                <a:gd name="connsiteY3" fmla="*/ 44 h 1247522"/>
                <a:gd name="connsiteX4" fmla="*/ 2232248 w 2232248"/>
                <a:gd name="connsiteY4" fmla="*/ 1247522 h 1247522"/>
                <a:gd name="connsiteX5" fmla="*/ 0 w 2232248"/>
                <a:gd name="connsiteY5" fmla="*/ 1247522 h 1247522"/>
                <a:gd name="connsiteX6" fmla="*/ 0 w 2232248"/>
                <a:gd name="connsiteY6" fmla="*/ 44 h 1247522"/>
                <a:gd name="connsiteX0" fmla="*/ 0 w 2232248"/>
                <a:gd name="connsiteY0" fmla="*/ 92418 h 1339896"/>
                <a:gd name="connsiteX1" fmla="*/ 815244 w 2232248"/>
                <a:gd name="connsiteY1" fmla="*/ 92374 h 1339896"/>
                <a:gd name="connsiteX2" fmla="*/ 1494000 w 2232248"/>
                <a:gd name="connsiteY2" fmla="*/ 92374 h 1339896"/>
                <a:gd name="connsiteX3" fmla="*/ 2232248 w 2232248"/>
                <a:gd name="connsiteY3" fmla="*/ 92418 h 1339896"/>
                <a:gd name="connsiteX4" fmla="*/ 2232248 w 2232248"/>
                <a:gd name="connsiteY4" fmla="*/ 1339896 h 1339896"/>
                <a:gd name="connsiteX5" fmla="*/ 0 w 2232248"/>
                <a:gd name="connsiteY5" fmla="*/ 1339896 h 1339896"/>
                <a:gd name="connsiteX6" fmla="*/ 0 w 2232248"/>
                <a:gd name="connsiteY6" fmla="*/ 92418 h 1339896"/>
                <a:gd name="connsiteX0" fmla="*/ 0 w 2232248"/>
                <a:gd name="connsiteY0" fmla="*/ 92418 h 1339896"/>
                <a:gd name="connsiteX1" fmla="*/ 815244 w 2232248"/>
                <a:gd name="connsiteY1" fmla="*/ 92374 h 1339896"/>
                <a:gd name="connsiteX2" fmla="*/ 1494000 w 2232248"/>
                <a:gd name="connsiteY2" fmla="*/ 92374 h 1339896"/>
                <a:gd name="connsiteX3" fmla="*/ 2232248 w 2232248"/>
                <a:gd name="connsiteY3" fmla="*/ 92418 h 1339896"/>
                <a:gd name="connsiteX4" fmla="*/ 2232248 w 2232248"/>
                <a:gd name="connsiteY4" fmla="*/ 1339896 h 1339896"/>
                <a:gd name="connsiteX5" fmla="*/ 0 w 2232248"/>
                <a:gd name="connsiteY5" fmla="*/ 1339896 h 1339896"/>
                <a:gd name="connsiteX6" fmla="*/ 0 w 2232248"/>
                <a:gd name="connsiteY6" fmla="*/ 92418 h 1339896"/>
                <a:gd name="connsiteX0" fmla="*/ 0 w 2232248"/>
                <a:gd name="connsiteY0" fmla="*/ 97297 h 1344775"/>
                <a:gd name="connsiteX1" fmla="*/ 949715 w 2232248"/>
                <a:gd name="connsiteY1" fmla="*/ 224040 h 1344775"/>
                <a:gd name="connsiteX2" fmla="*/ 1494000 w 2232248"/>
                <a:gd name="connsiteY2" fmla="*/ 97253 h 1344775"/>
                <a:gd name="connsiteX3" fmla="*/ 2232248 w 2232248"/>
                <a:gd name="connsiteY3" fmla="*/ 97297 h 1344775"/>
                <a:gd name="connsiteX4" fmla="*/ 2232248 w 2232248"/>
                <a:gd name="connsiteY4" fmla="*/ 1344775 h 1344775"/>
                <a:gd name="connsiteX5" fmla="*/ 0 w 2232248"/>
                <a:gd name="connsiteY5" fmla="*/ 1344775 h 1344775"/>
                <a:gd name="connsiteX6" fmla="*/ 0 w 2232248"/>
                <a:gd name="connsiteY6" fmla="*/ 97297 h 1344775"/>
                <a:gd name="connsiteX0" fmla="*/ 0 w 2232248"/>
                <a:gd name="connsiteY0" fmla="*/ 97297 h 1344775"/>
                <a:gd name="connsiteX1" fmla="*/ 949715 w 2232248"/>
                <a:gd name="connsiteY1" fmla="*/ 224040 h 1344775"/>
                <a:gd name="connsiteX2" fmla="*/ 1494000 w 2232248"/>
                <a:gd name="connsiteY2" fmla="*/ 97253 h 1344775"/>
                <a:gd name="connsiteX3" fmla="*/ 2232248 w 2232248"/>
                <a:gd name="connsiteY3" fmla="*/ 97297 h 1344775"/>
                <a:gd name="connsiteX4" fmla="*/ 2232248 w 2232248"/>
                <a:gd name="connsiteY4" fmla="*/ 1344775 h 1344775"/>
                <a:gd name="connsiteX5" fmla="*/ 0 w 2232248"/>
                <a:gd name="connsiteY5" fmla="*/ 1344775 h 1344775"/>
                <a:gd name="connsiteX6" fmla="*/ 0 w 2232248"/>
                <a:gd name="connsiteY6" fmla="*/ 97297 h 1344775"/>
                <a:gd name="connsiteX0" fmla="*/ 0 w 2232248"/>
                <a:gd name="connsiteY0" fmla="*/ 94886 h 1342364"/>
                <a:gd name="connsiteX1" fmla="*/ 857506 w 2232248"/>
                <a:gd name="connsiteY1" fmla="*/ 160157 h 1342364"/>
                <a:gd name="connsiteX2" fmla="*/ 1494000 w 2232248"/>
                <a:gd name="connsiteY2" fmla="*/ 94842 h 1342364"/>
                <a:gd name="connsiteX3" fmla="*/ 2232248 w 2232248"/>
                <a:gd name="connsiteY3" fmla="*/ 94886 h 1342364"/>
                <a:gd name="connsiteX4" fmla="*/ 2232248 w 2232248"/>
                <a:gd name="connsiteY4" fmla="*/ 1342364 h 1342364"/>
                <a:gd name="connsiteX5" fmla="*/ 0 w 2232248"/>
                <a:gd name="connsiteY5" fmla="*/ 1342364 h 1342364"/>
                <a:gd name="connsiteX6" fmla="*/ 0 w 2232248"/>
                <a:gd name="connsiteY6" fmla="*/ 94886 h 1342364"/>
                <a:gd name="connsiteX0" fmla="*/ 0 w 2232248"/>
                <a:gd name="connsiteY0" fmla="*/ 94591 h 1342069"/>
                <a:gd name="connsiteX1" fmla="*/ 761456 w 2232248"/>
                <a:gd name="connsiteY1" fmla="*/ 152178 h 1342069"/>
                <a:gd name="connsiteX2" fmla="*/ 1494000 w 2232248"/>
                <a:gd name="connsiteY2" fmla="*/ 94547 h 1342069"/>
                <a:gd name="connsiteX3" fmla="*/ 2232248 w 2232248"/>
                <a:gd name="connsiteY3" fmla="*/ 94591 h 1342069"/>
                <a:gd name="connsiteX4" fmla="*/ 2232248 w 2232248"/>
                <a:gd name="connsiteY4" fmla="*/ 1342069 h 1342069"/>
                <a:gd name="connsiteX5" fmla="*/ 0 w 2232248"/>
                <a:gd name="connsiteY5" fmla="*/ 1342069 h 1342069"/>
                <a:gd name="connsiteX6" fmla="*/ 0 w 2232248"/>
                <a:gd name="connsiteY6" fmla="*/ 94591 h 1342069"/>
                <a:gd name="connsiteX0" fmla="*/ 0 w 2232248"/>
                <a:gd name="connsiteY0" fmla="*/ 82335 h 1329813"/>
                <a:gd name="connsiteX1" fmla="*/ 761456 w 2232248"/>
                <a:gd name="connsiteY1" fmla="*/ 139922 h 1329813"/>
                <a:gd name="connsiteX2" fmla="*/ 1543946 w 2232248"/>
                <a:gd name="connsiteY2" fmla="*/ 178342 h 1329813"/>
                <a:gd name="connsiteX3" fmla="*/ 2232248 w 2232248"/>
                <a:gd name="connsiteY3" fmla="*/ 82335 h 1329813"/>
                <a:gd name="connsiteX4" fmla="*/ 2232248 w 2232248"/>
                <a:gd name="connsiteY4" fmla="*/ 1329813 h 1329813"/>
                <a:gd name="connsiteX5" fmla="*/ 0 w 2232248"/>
                <a:gd name="connsiteY5" fmla="*/ 1329813 h 1329813"/>
                <a:gd name="connsiteX6" fmla="*/ 0 w 2232248"/>
                <a:gd name="connsiteY6" fmla="*/ 82335 h 1329813"/>
                <a:gd name="connsiteX0" fmla="*/ 0 w 2232248"/>
                <a:gd name="connsiteY0" fmla="*/ 74154 h 1321632"/>
                <a:gd name="connsiteX1" fmla="*/ 761456 w 2232248"/>
                <a:gd name="connsiteY1" fmla="*/ 131741 h 1321632"/>
                <a:gd name="connsiteX2" fmla="*/ 1543946 w 2232248"/>
                <a:gd name="connsiteY2" fmla="*/ 170161 h 1321632"/>
                <a:gd name="connsiteX3" fmla="*/ 2232248 w 2232248"/>
                <a:gd name="connsiteY3" fmla="*/ 74154 h 1321632"/>
                <a:gd name="connsiteX4" fmla="*/ 2232248 w 2232248"/>
                <a:gd name="connsiteY4" fmla="*/ 1321632 h 1321632"/>
                <a:gd name="connsiteX5" fmla="*/ 0 w 2232248"/>
                <a:gd name="connsiteY5" fmla="*/ 1321632 h 1321632"/>
                <a:gd name="connsiteX6" fmla="*/ 0 w 2232248"/>
                <a:gd name="connsiteY6" fmla="*/ 74154 h 1321632"/>
                <a:gd name="connsiteX0" fmla="*/ 0 w 2232248"/>
                <a:gd name="connsiteY0" fmla="*/ 74154 h 1321632"/>
                <a:gd name="connsiteX1" fmla="*/ 761456 w 2232248"/>
                <a:gd name="connsiteY1" fmla="*/ 131741 h 1321632"/>
                <a:gd name="connsiteX2" fmla="*/ 1543946 w 2232248"/>
                <a:gd name="connsiteY2" fmla="*/ 170161 h 1321632"/>
                <a:gd name="connsiteX3" fmla="*/ 2232248 w 2232248"/>
                <a:gd name="connsiteY3" fmla="*/ 74154 h 1321632"/>
                <a:gd name="connsiteX4" fmla="*/ 2232248 w 2232248"/>
                <a:gd name="connsiteY4" fmla="*/ 1321632 h 1321632"/>
                <a:gd name="connsiteX5" fmla="*/ 0 w 2232248"/>
                <a:gd name="connsiteY5" fmla="*/ 1321632 h 1321632"/>
                <a:gd name="connsiteX6" fmla="*/ 0 w 2232248"/>
                <a:gd name="connsiteY6" fmla="*/ 74154 h 1321632"/>
                <a:gd name="connsiteX0" fmla="*/ 0 w 2232248"/>
                <a:gd name="connsiteY0" fmla="*/ 25038 h 1272516"/>
                <a:gd name="connsiteX1" fmla="*/ 761456 w 2232248"/>
                <a:gd name="connsiteY1" fmla="*/ 82625 h 1272516"/>
                <a:gd name="connsiteX2" fmla="*/ 1543946 w 2232248"/>
                <a:gd name="connsiteY2" fmla="*/ 121045 h 1272516"/>
                <a:gd name="connsiteX3" fmla="*/ 2232248 w 2232248"/>
                <a:gd name="connsiteY3" fmla="*/ 25038 h 1272516"/>
                <a:gd name="connsiteX4" fmla="*/ 2232248 w 2232248"/>
                <a:gd name="connsiteY4" fmla="*/ 1272516 h 1272516"/>
                <a:gd name="connsiteX5" fmla="*/ 0 w 2232248"/>
                <a:gd name="connsiteY5" fmla="*/ 1272516 h 1272516"/>
                <a:gd name="connsiteX6" fmla="*/ 0 w 2232248"/>
                <a:gd name="connsiteY6" fmla="*/ 25038 h 1272516"/>
                <a:gd name="connsiteX0" fmla="*/ 0 w 2232248"/>
                <a:gd name="connsiteY0" fmla="*/ 34112 h 1281590"/>
                <a:gd name="connsiteX1" fmla="*/ 761456 w 2232248"/>
                <a:gd name="connsiteY1" fmla="*/ 91699 h 1281590"/>
                <a:gd name="connsiteX2" fmla="*/ 1543946 w 2232248"/>
                <a:gd name="connsiteY2" fmla="*/ 130119 h 1281590"/>
                <a:gd name="connsiteX3" fmla="*/ 2232248 w 2232248"/>
                <a:gd name="connsiteY3" fmla="*/ 34112 h 1281590"/>
                <a:gd name="connsiteX4" fmla="*/ 2232248 w 2232248"/>
                <a:gd name="connsiteY4" fmla="*/ 1281590 h 1281590"/>
                <a:gd name="connsiteX5" fmla="*/ 0 w 2232248"/>
                <a:gd name="connsiteY5" fmla="*/ 1281590 h 1281590"/>
                <a:gd name="connsiteX6" fmla="*/ 0 w 2232248"/>
                <a:gd name="connsiteY6" fmla="*/ 34112 h 1281590"/>
                <a:gd name="connsiteX0" fmla="*/ 0 w 2232248"/>
                <a:gd name="connsiteY0" fmla="*/ 38342 h 1285820"/>
                <a:gd name="connsiteX1" fmla="*/ 761456 w 2232248"/>
                <a:gd name="connsiteY1" fmla="*/ 95929 h 1285820"/>
                <a:gd name="connsiteX2" fmla="*/ 1524491 w 2232248"/>
                <a:gd name="connsiteY2" fmla="*/ 177198 h 1285820"/>
                <a:gd name="connsiteX3" fmla="*/ 2232248 w 2232248"/>
                <a:gd name="connsiteY3" fmla="*/ 38342 h 1285820"/>
                <a:gd name="connsiteX4" fmla="*/ 2232248 w 2232248"/>
                <a:gd name="connsiteY4" fmla="*/ 1285820 h 1285820"/>
                <a:gd name="connsiteX5" fmla="*/ 0 w 2232248"/>
                <a:gd name="connsiteY5" fmla="*/ 1285820 h 1285820"/>
                <a:gd name="connsiteX6" fmla="*/ 0 w 2232248"/>
                <a:gd name="connsiteY6" fmla="*/ 38342 h 1285820"/>
                <a:gd name="connsiteX0" fmla="*/ 0 w 2232248"/>
                <a:gd name="connsiteY0" fmla="*/ 30740 h 1278218"/>
                <a:gd name="connsiteX1" fmla="*/ 751728 w 2232248"/>
                <a:gd name="connsiteY1" fmla="*/ 168668 h 1278218"/>
                <a:gd name="connsiteX2" fmla="*/ 1524491 w 2232248"/>
                <a:gd name="connsiteY2" fmla="*/ 169596 h 1278218"/>
                <a:gd name="connsiteX3" fmla="*/ 2232248 w 2232248"/>
                <a:gd name="connsiteY3" fmla="*/ 30740 h 1278218"/>
                <a:gd name="connsiteX4" fmla="*/ 2232248 w 2232248"/>
                <a:gd name="connsiteY4" fmla="*/ 1278218 h 1278218"/>
                <a:gd name="connsiteX5" fmla="*/ 0 w 2232248"/>
                <a:gd name="connsiteY5" fmla="*/ 1278218 h 1278218"/>
                <a:gd name="connsiteX6" fmla="*/ 0 w 2232248"/>
                <a:gd name="connsiteY6" fmla="*/ 30740 h 1278218"/>
                <a:gd name="connsiteX0" fmla="*/ 0 w 2232248"/>
                <a:gd name="connsiteY0" fmla="*/ 30740 h 1278218"/>
                <a:gd name="connsiteX1" fmla="*/ 751728 w 2232248"/>
                <a:gd name="connsiteY1" fmla="*/ 168668 h 1278218"/>
                <a:gd name="connsiteX2" fmla="*/ 1524491 w 2232248"/>
                <a:gd name="connsiteY2" fmla="*/ 169596 h 1278218"/>
                <a:gd name="connsiteX3" fmla="*/ 2232248 w 2232248"/>
                <a:gd name="connsiteY3" fmla="*/ 30740 h 1278218"/>
                <a:gd name="connsiteX4" fmla="*/ 2232248 w 2232248"/>
                <a:gd name="connsiteY4" fmla="*/ 1278218 h 1278218"/>
                <a:gd name="connsiteX5" fmla="*/ 0 w 2232248"/>
                <a:gd name="connsiteY5" fmla="*/ 1278218 h 1278218"/>
                <a:gd name="connsiteX6" fmla="*/ 0 w 2232248"/>
                <a:gd name="connsiteY6" fmla="*/ 30740 h 1278218"/>
                <a:gd name="connsiteX0" fmla="*/ 0 w 2232248"/>
                <a:gd name="connsiteY0" fmla="*/ 30740 h 1278218"/>
                <a:gd name="connsiteX1" fmla="*/ 751728 w 2232248"/>
                <a:gd name="connsiteY1" fmla="*/ 168668 h 1278218"/>
                <a:gd name="connsiteX2" fmla="*/ 1524491 w 2232248"/>
                <a:gd name="connsiteY2" fmla="*/ 169596 h 1278218"/>
                <a:gd name="connsiteX3" fmla="*/ 2232248 w 2232248"/>
                <a:gd name="connsiteY3" fmla="*/ 30740 h 1278218"/>
                <a:gd name="connsiteX4" fmla="*/ 2232248 w 2232248"/>
                <a:gd name="connsiteY4" fmla="*/ 1278218 h 1278218"/>
                <a:gd name="connsiteX5" fmla="*/ 0 w 2232248"/>
                <a:gd name="connsiteY5" fmla="*/ 1278218 h 1278218"/>
                <a:gd name="connsiteX6" fmla="*/ 0 w 2232248"/>
                <a:gd name="connsiteY6" fmla="*/ 30740 h 1278218"/>
                <a:gd name="connsiteX0" fmla="*/ 0 w 2232248"/>
                <a:gd name="connsiteY0" fmla="*/ 3205 h 1250683"/>
                <a:gd name="connsiteX1" fmla="*/ 751728 w 2232248"/>
                <a:gd name="connsiteY1" fmla="*/ 141133 h 1250683"/>
                <a:gd name="connsiteX2" fmla="*/ 1524491 w 2232248"/>
                <a:gd name="connsiteY2" fmla="*/ 142061 h 1250683"/>
                <a:gd name="connsiteX3" fmla="*/ 2232248 w 2232248"/>
                <a:gd name="connsiteY3" fmla="*/ 3205 h 1250683"/>
                <a:gd name="connsiteX4" fmla="*/ 2232248 w 2232248"/>
                <a:gd name="connsiteY4" fmla="*/ 1250683 h 1250683"/>
                <a:gd name="connsiteX5" fmla="*/ 0 w 2232248"/>
                <a:gd name="connsiteY5" fmla="*/ 1250683 h 1250683"/>
                <a:gd name="connsiteX6" fmla="*/ 0 w 2232248"/>
                <a:gd name="connsiteY6" fmla="*/ 3205 h 125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2248" h="1250683">
                  <a:moveTo>
                    <a:pt x="0" y="3205"/>
                  </a:moveTo>
                  <a:cubicBezTo>
                    <a:pt x="335577" y="107909"/>
                    <a:pt x="672744" y="257249"/>
                    <a:pt x="751728" y="141133"/>
                  </a:cubicBezTo>
                  <a:cubicBezTo>
                    <a:pt x="830712" y="25017"/>
                    <a:pt x="1277738" y="165049"/>
                    <a:pt x="1524491" y="142061"/>
                  </a:cubicBezTo>
                  <a:cubicBezTo>
                    <a:pt x="1771244" y="119073"/>
                    <a:pt x="1856696" y="-22966"/>
                    <a:pt x="2232248" y="3205"/>
                  </a:cubicBezTo>
                  <a:lnTo>
                    <a:pt x="2232248" y="1250683"/>
                  </a:lnTo>
                  <a:lnTo>
                    <a:pt x="0" y="1250683"/>
                  </a:lnTo>
                  <a:lnTo>
                    <a:pt x="0" y="3205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ïSḷîďé"/>
            <p:cNvSpPr/>
            <p:nvPr/>
          </p:nvSpPr>
          <p:spPr>
            <a:xfrm>
              <a:off x="4007768" y="4269753"/>
              <a:ext cx="2232248" cy="1103463"/>
            </a:xfrm>
            <a:custGeom>
              <a:avLst/>
              <a:gdLst>
                <a:gd name="connsiteX0" fmla="*/ 0 w 2232248"/>
                <a:gd name="connsiteY0" fmla="*/ 0 h 1247478"/>
                <a:gd name="connsiteX1" fmla="*/ 2232248 w 2232248"/>
                <a:gd name="connsiteY1" fmla="*/ 0 h 1247478"/>
                <a:gd name="connsiteX2" fmla="*/ 2232248 w 2232248"/>
                <a:gd name="connsiteY2" fmla="*/ 1247478 h 1247478"/>
                <a:gd name="connsiteX3" fmla="*/ 0 w 2232248"/>
                <a:gd name="connsiteY3" fmla="*/ 1247478 h 1247478"/>
                <a:gd name="connsiteX4" fmla="*/ 0 w 2232248"/>
                <a:gd name="connsiteY4" fmla="*/ 0 h 1247478"/>
                <a:gd name="connsiteX0" fmla="*/ 0 w 2232248"/>
                <a:gd name="connsiteY0" fmla="*/ 44 h 1247522"/>
                <a:gd name="connsiteX1" fmla="*/ 815244 w 2232248"/>
                <a:gd name="connsiteY1" fmla="*/ 0 h 1247522"/>
                <a:gd name="connsiteX2" fmla="*/ 2232248 w 2232248"/>
                <a:gd name="connsiteY2" fmla="*/ 44 h 1247522"/>
                <a:gd name="connsiteX3" fmla="*/ 2232248 w 2232248"/>
                <a:gd name="connsiteY3" fmla="*/ 1247522 h 1247522"/>
                <a:gd name="connsiteX4" fmla="*/ 0 w 2232248"/>
                <a:gd name="connsiteY4" fmla="*/ 1247522 h 1247522"/>
                <a:gd name="connsiteX5" fmla="*/ 0 w 2232248"/>
                <a:gd name="connsiteY5" fmla="*/ 44 h 1247522"/>
                <a:gd name="connsiteX0" fmla="*/ 0 w 2232248"/>
                <a:gd name="connsiteY0" fmla="*/ 44 h 1247522"/>
                <a:gd name="connsiteX1" fmla="*/ 815244 w 2232248"/>
                <a:gd name="connsiteY1" fmla="*/ 0 h 1247522"/>
                <a:gd name="connsiteX2" fmla="*/ 1494000 w 2232248"/>
                <a:gd name="connsiteY2" fmla="*/ 0 h 1247522"/>
                <a:gd name="connsiteX3" fmla="*/ 2232248 w 2232248"/>
                <a:gd name="connsiteY3" fmla="*/ 44 h 1247522"/>
                <a:gd name="connsiteX4" fmla="*/ 2232248 w 2232248"/>
                <a:gd name="connsiteY4" fmla="*/ 1247522 h 1247522"/>
                <a:gd name="connsiteX5" fmla="*/ 0 w 2232248"/>
                <a:gd name="connsiteY5" fmla="*/ 1247522 h 1247522"/>
                <a:gd name="connsiteX6" fmla="*/ 0 w 2232248"/>
                <a:gd name="connsiteY6" fmla="*/ 44 h 1247522"/>
                <a:gd name="connsiteX0" fmla="*/ 0 w 2232248"/>
                <a:gd name="connsiteY0" fmla="*/ 92418 h 1339896"/>
                <a:gd name="connsiteX1" fmla="*/ 815244 w 2232248"/>
                <a:gd name="connsiteY1" fmla="*/ 92374 h 1339896"/>
                <a:gd name="connsiteX2" fmla="*/ 1494000 w 2232248"/>
                <a:gd name="connsiteY2" fmla="*/ 92374 h 1339896"/>
                <a:gd name="connsiteX3" fmla="*/ 2232248 w 2232248"/>
                <a:gd name="connsiteY3" fmla="*/ 92418 h 1339896"/>
                <a:gd name="connsiteX4" fmla="*/ 2232248 w 2232248"/>
                <a:gd name="connsiteY4" fmla="*/ 1339896 h 1339896"/>
                <a:gd name="connsiteX5" fmla="*/ 0 w 2232248"/>
                <a:gd name="connsiteY5" fmla="*/ 1339896 h 1339896"/>
                <a:gd name="connsiteX6" fmla="*/ 0 w 2232248"/>
                <a:gd name="connsiteY6" fmla="*/ 92418 h 1339896"/>
                <a:gd name="connsiteX0" fmla="*/ 0 w 2232248"/>
                <a:gd name="connsiteY0" fmla="*/ 92418 h 1339896"/>
                <a:gd name="connsiteX1" fmla="*/ 815244 w 2232248"/>
                <a:gd name="connsiteY1" fmla="*/ 92374 h 1339896"/>
                <a:gd name="connsiteX2" fmla="*/ 1494000 w 2232248"/>
                <a:gd name="connsiteY2" fmla="*/ 92374 h 1339896"/>
                <a:gd name="connsiteX3" fmla="*/ 2232248 w 2232248"/>
                <a:gd name="connsiteY3" fmla="*/ 92418 h 1339896"/>
                <a:gd name="connsiteX4" fmla="*/ 2232248 w 2232248"/>
                <a:gd name="connsiteY4" fmla="*/ 1339896 h 1339896"/>
                <a:gd name="connsiteX5" fmla="*/ 0 w 2232248"/>
                <a:gd name="connsiteY5" fmla="*/ 1339896 h 1339896"/>
                <a:gd name="connsiteX6" fmla="*/ 0 w 2232248"/>
                <a:gd name="connsiteY6" fmla="*/ 92418 h 1339896"/>
                <a:gd name="connsiteX0" fmla="*/ 0 w 2232248"/>
                <a:gd name="connsiteY0" fmla="*/ 97297 h 1344775"/>
                <a:gd name="connsiteX1" fmla="*/ 949715 w 2232248"/>
                <a:gd name="connsiteY1" fmla="*/ 224040 h 1344775"/>
                <a:gd name="connsiteX2" fmla="*/ 1494000 w 2232248"/>
                <a:gd name="connsiteY2" fmla="*/ 97253 h 1344775"/>
                <a:gd name="connsiteX3" fmla="*/ 2232248 w 2232248"/>
                <a:gd name="connsiteY3" fmla="*/ 97297 h 1344775"/>
                <a:gd name="connsiteX4" fmla="*/ 2232248 w 2232248"/>
                <a:gd name="connsiteY4" fmla="*/ 1344775 h 1344775"/>
                <a:gd name="connsiteX5" fmla="*/ 0 w 2232248"/>
                <a:gd name="connsiteY5" fmla="*/ 1344775 h 1344775"/>
                <a:gd name="connsiteX6" fmla="*/ 0 w 2232248"/>
                <a:gd name="connsiteY6" fmla="*/ 97297 h 1344775"/>
                <a:gd name="connsiteX0" fmla="*/ 0 w 2232248"/>
                <a:gd name="connsiteY0" fmla="*/ 97297 h 1344775"/>
                <a:gd name="connsiteX1" fmla="*/ 949715 w 2232248"/>
                <a:gd name="connsiteY1" fmla="*/ 224040 h 1344775"/>
                <a:gd name="connsiteX2" fmla="*/ 1494000 w 2232248"/>
                <a:gd name="connsiteY2" fmla="*/ 97253 h 1344775"/>
                <a:gd name="connsiteX3" fmla="*/ 2232248 w 2232248"/>
                <a:gd name="connsiteY3" fmla="*/ 97297 h 1344775"/>
                <a:gd name="connsiteX4" fmla="*/ 2232248 w 2232248"/>
                <a:gd name="connsiteY4" fmla="*/ 1344775 h 1344775"/>
                <a:gd name="connsiteX5" fmla="*/ 0 w 2232248"/>
                <a:gd name="connsiteY5" fmla="*/ 1344775 h 1344775"/>
                <a:gd name="connsiteX6" fmla="*/ 0 w 2232248"/>
                <a:gd name="connsiteY6" fmla="*/ 97297 h 1344775"/>
                <a:gd name="connsiteX0" fmla="*/ 0 w 2232248"/>
                <a:gd name="connsiteY0" fmla="*/ 94886 h 1342364"/>
                <a:gd name="connsiteX1" fmla="*/ 857506 w 2232248"/>
                <a:gd name="connsiteY1" fmla="*/ 160157 h 1342364"/>
                <a:gd name="connsiteX2" fmla="*/ 1494000 w 2232248"/>
                <a:gd name="connsiteY2" fmla="*/ 94842 h 1342364"/>
                <a:gd name="connsiteX3" fmla="*/ 2232248 w 2232248"/>
                <a:gd name="connsiteY3" fmla="*/ 94886 h 1342364"/>
                <a:gd name="connsiteX4" fmla="*/ 2232248 w 2232248"/>
                <a:gd name="connsiteY4" fmla="*/ 1342364 h 1342364"/>
                <a:gd name="connsiteX5" fmla="*/ 0 w 2232248"/>
                <a:gd name="connsiteY5" fmla="*/ 1342364 h 1342364"/>
                <a:gd name="connsiteX6" fmla="*/ 0 w 2232248"/>
                <a:gd name="connsiteY6" fmla="*/ 94886 h 1342364"/>
                <a:gd name="connsiteX0" fmla="*/ 0 w 2232248"/>
                <a:gd name="connsiteY0" fmla="*/ 94591 h 1342069"/>
                <a:gd name="connsiteX1" fmla="*/ 761456 w 2232248"/>
                <a:gd name="connsiteY1" fmla="*/ 152178 h 1342069"/>
                <a:gd name="connsiteX2" fmla="*/ 1494000 w 2232248"/>
                <a:gd name="connsiteY2" fmla="*/ 94547 h 1342069"/>
                <a:gd name="connsiteX3" fmla="*/ 2232248 w 2232248"/>
                <a:gd name="connsiteY3" fmla="*/ 94591 h 1342069"/>
                <a:gd name="connsiteX4" fmla="*/ 2232248 w 2232248"/>
                <a:gd name="connsiteY4" fmla="*/ 1342069 h 1342069"/>
                <a:gd name="connsiteX5" fmla="*/ 0 w 2232248"/>
                <a:gd name="connsiteY5" fmla="*/ 1342069 h 1342069"/>
                <a:gd name="connsiteX6" fmla="*/ 0 w 2232248"/>
                <a:gd name="connsiteY6" fmla="*/ 94591 h 1342069"/>
                <a:gd name="connsiteX0" fmla="*/ 0 w 2232248"/>
                <a:gd name="connsiteY0" fmla="*/ 82335 h 1329813"/>
                <a:gd name="connsiteX1" fmla="*/ 761456 w 2232248"/>
                <a:gd name="connsiteY1" fmla="*/ 139922 h 1329813"/>
                <a:gd name="connsiteX2" fmla="*/ 1543946 w 2232248"/>
                <a:gd name="connsiteY2" fmla="*/ 178342 h 1329813"/>
                <a:gd name="connsiteX3" fmla="*/ 2232248 w 2232248"/>
                <a:gd name="connsiteY3" fmla="*/ 82335 h 1329813"/>
                <a:gd name="connsiteX4" fmla="*/ 2232248 w 2232248"/>
                <a:gd name="connsiteY4" fmla="*/ 1329813 h 1329813"/>
                <a:gd name="connsiteX5" fmla="*/ 0 w 2232248"/>
                <a:gd name="connsiteY5" fmla="*/ 1329813 h 1329813"/>
                <a:gd name="connsiteX6" fmla="*/ 0 w 2232248"/>
                <a:gd name="connsiteY6" fmla="*/ 82335 h 1329813"/>
                <a:gd name="connsiteX0" fmla="*/ 0 w 2232248"/>
                <a:gd name="connsiteY0" fmla="*/ 74154 h 1321632"/>
                <a:gd name="connsiteX1" fmla="*/ 761456 w 2232248"/>
                <a:gd name="connsiteY1" fmla="*/ 131741 h 1321632"/>
                <a:gd name="connsiteX2" fmla="*/ 1543946 w 2232248"/>
                <a:gd name="connsiteY2" fmla="*/ 170161 h 1321632"/>
                <a:gd name="connsiteX3" fmla="*/ 2232248 w 2232248"/>
                <a:gd name="connsiteY3" fmla="*/ 74154 h 1321632"/>
                <a:gd name="connsiteX4" fmla="*/ 2232248 w 2232248"/>
                <a:gd name="connsiteY4" fmla="*/ 1321632 h 1321632"/>
                <a:gd name="connsiteX5" fmla="*/ 0 w 2232248"/>
                <a:gd name="connsiteY5" fmla="*/ 1321632 h 1321632"/>
                <a:gd name="connsiteX6" fmla="*/ 0 w 2232248"/>
                <a:gd name="connsiteY6" fmla="*/ 74154 h 1321632"/>
                <a:gd name="connsiteX0" fmla="*/ 0 w 2232248"/>
                <a:gd name="connsiteY0" fmla="*/ 74154 h 1321632"/>
                <a:gd name="connsiteX1" fmla="*/ 761456 w 2232248"/>
                <a:gd name="connsiteY1" fmla="*/ 131741 h 1321632"/>
                <a:gd name="connsiteX2" fmla="*/ 1543946 w 2232248"/>
                <a:gd name="connsiteY2" fmla="*/ 170161 h 1321632"/>
                <a:gd name="connsiteX3" fmla="*/ 2232248 w 2232248"/>
                <a:gd name="connsiteY3" fmla="*/ 74154 h 1321632"/>
                <a:gd name="connsiteX4" fmla="*/ 2232248 w 2232248"/>
                <a:gd name="connsiteY4" fmla="*/ 1321632 h 1321632"/>
                <a:gd name="connsiteX5" fmla="*/ 0 w 2232248"/>
                <a:gd name="connsiteY5" fmla="*/ 1321632 h 1321632"/>
                <a:gd name="connsiteX6" fmla="*/ 0 w 2232248"/>
                <a:gd name="connsiteY6" fmla="*/ 74154 h 1321632"/>
                <a:gd name="connsiteX0" fmla="*/ 0 w 2232248"/>
                <a:gd name="connsiteY0" fmla="*/ 25038 h 1272516"/>
                <a:gd name="connsiteX1" fmla="*/ 761456 w 2232248"/>
                <a:gd name="connsiteY1" fmla="*/ 82625 h 1272516"/>
                <a:gd name="connsiteX2" fmla="*/ 1543946 w 2232248"/>
                <a:gd name="connsiteY2" fmla="*/ 121045 h 1272516"/>
                <a:gd name="connsiteX3" fmla="*/ 2232248 w 2232248"/>
                <a:gd name="connsiteY3" fmla="*/ 25038 h 1272516"/>
                <a:gd name="connsiteX4" fmla="*/ 2232248 w 2232248"/>
                <a:gd name="connsiteY4" fmla="*/ 1272516 h 1272516"/>
                <a:gd name="connsiteX5" fmla="*/ 0 w 2232248"/>
                <a:gd name="connsiteY5" fmla="*/ 1272516 h 1272516"/>
                <a:gd name="connsiteX6" fmla="*/ 0 w 2232248"/>
                <a:gd name="connsiteY6" fmla="*/ 25038 h 1272516"/>
                <a:gd name="connsiteX0" fmla="*/ 0 w 2232248"/>
                <a:gd name="connsiteY0" fmla="*/ 34112 h 1281590"/>
                <a:gd name="connsiteX1" fmla="*/ 761456 w 2232248"/>
                <a:gd name="connsiteY1" fmla="*/ 91699 h 1281590"/>
                <a:gd name="connsiteX2" fmla="*/ 1543946 w 2232248"/>
                <a:gd name="connsiteY2" fmla="*/ 130119 h 1281590"/>
                <a:gd name="connsiteX3" fmla="*/ 2232248 w 2232248"/>
                <a:gd name="connsiteY3" fmla="*/ 34112 h 1281590"/>
                <a:gd name="connsiteX4" fmla="*/ 2232248 w 2232248"/>
                <a:gd name="connsiteY4" fmla="*/ 1281590 h 1281590"/>
                <a:gd name="connsiteX5" fmla="*/ 0 w 2232248"/>
                <a:gd name="connsiteY5" fmla="*/ 1281590 h 1281590"/>
                <a:gd name="connsiteX6" fmla="*/ 0 w 2232248"/>
                <a:gd name="connsiteY6" fmla="*/ 34112 h 1281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2248" h="1281590">
                  <a:moveTo>
                    <a:pt x="0" y="34112"/>
                  </a:moveTo>
                  <a:cubicBezTo>
                    <a:pt x="189662" y="-70073"/>
                    <a:pt x="504132" y="190959"/>
                    <a:pt x="761456" y="91699"/>
                  </a:cubicBezTo>
                  <a:cubicBezTo>
                    <a:pt x="1018780" y="-7561"/>
                    <a:pt x="1298814" y="139717"/>
                    <a:pt x="1543946" y="130119"/>
                  </a:cubicBezTo>
                  <a:cubicBezTo>
                    <a:pt x="1789078" y="120521"/>
                    <a:pt x="1924790" y="-77757"/>
                    <a:pt x="2232248" y="34112"/>
                  </a:cubicBezTo>
                  <a:lnTo>
                    <a:pt x="2232248" y="1281590"/>
                  </a:lnTo>
                  <a:lnTo>
                    <a:pt x="0" y="1281590"/>
                  </a:lnTo>
                  <a:lnTo>
                    <a:pt x="0" y="34112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iš1ïḋé"/>
            <p:cNvSpPr/>
            <p:nvPr/>
          </p:nvSpPr>
          <p:spPr>
            <a:xfrm>
              <a:off x="4007768" y="1268760"/>
              <a:ext cx="2232248" cy="4104456"/>
            </a:xfrm>
            <a:custGeom>
              <a:avLst/>
              <a:gdLst>
                <a:gd name="connsiteX0" fmla="*/ 0 w 2232248"/>
                <a:gd name="connsiteY0" fmla="*/ 0 h 4104456"/>
                <a:gd name="connsiteX1" fmla="*/ 2232248 w 2232248"/>
                <a:gd name="connsiteY1" fmla="*/ 0 h 4104456"/>
                <a:gd name="connsiteX2" fmla="*/ 2232248 w 2232248"/>
                <a:gd name="connsiteY2" fmla="*/ 4104456 h 4104456"/>
                <a:gd name="connsiteX3" fmla="*/ 0 w 2232248"/>
                <a:gd name="connsiteY3" fmla="*/ 4104456 h 4104456"/>
                <a:gd name="connsiteX4" fmla="*/ 0 w 2232248"/>
                <a:gd name="connsiteY4" fmla="*/ 0 h 4104456"/>
                <a:gd name="connsiteX0" fmla="*/ 2232248 w 2323688"/>
                <a:gd name="connsiteY0" fmla="*/ 0 h 4104456"/>
                <a:gd name="connsiteX1" fmla="*/ 2232248 w 2323688"/>
                <a:gd name="connsiteY1" fmla="*/ 4104456 h 4104456"/>
                <a:gd name="connsiteX2" fmla="*/ 0 w 2323688"/>
                <a:gd name="connsiteY2" fmla="*/ 4104456 h 4104456"/>
                <a:gd name="connsiteX3" fmla="*/ 0 w 2323688"/>
                <a:gd name="connsiteY3" fmla="*/ 0 h 4104456"/>
                <a:gd name="connsiteX4" fmla="*/ 2323688 w 2323688"/>
                <a:gd name="connsiteY4" fmla="*/ 91440 h 4104456"/>
                <a:gd name="connsiteX0" fmla="*/ 2232248 w 2232248"/>
                <a:gd name="connsiteY0" fmla="*/ 0 h 4104456"/>
                <a:gd name="connsiteX1" fmla="*/ 2232248 w 2232248"/>
                <a:gd name="connsiteY1" fmla="*/ 4104456 h 4104456"/>
                <a:gd name="connsiteX2" fmla="*/ 0 w 2232248"/>
                <a:gd name="connsiteY2" fmla="*/ 4104456 h 4104456"/>
                <a:gd name="connsiteX3" fmla="*/ 0 w 2232248"/>
                <a:gd name="connsiteY3" fmla="*/ 0 h 410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2248" h="4104456">
                  <a:moveTo>
                    <a:pt x="2232248" y="0"/>
                  </a:moveTo>
                  <a:lnTo>
                    <a:pt x="2232248" y="4104456"/>
                  </a:lnTo>
                  <a:lnTo>
                    <a:pt x="0" y="4104456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698432" y="2079106"/>
            <a:ext cx="4199599" cy="816890"/>
            <a:chOff x="1769577" y="2349127"/>
            <a:chExt cx="4199599" cy="816890"/>
          </a:xfrm>
        </p:grpSpPr>
        <p:sp>
          <p:nvSpPr>
            <p:cNvPr id="33" name="文本框 32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769577" y="2687681"/>
              <a:ext cx="419959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698432" y="3396477"/>
            <a:ext cx="4199599" cy="816890"/>
            <a:chOff x="1769577" y="2349127"/>
            <a:chExt cx="4199599" cy="816890"/>
          </a:xfrm>
        </p:grpSpPr>
        <p:sp>
          <p:nvSpPr>
            <p:cNvPr id="36" name="文本框 35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769577" y="2687681"/>
              <a:ext cx="419959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698432" y="4713848"/>
            <a:ext cx="4199599" cy="816890"/>
            <a:chOff x="1769577" y="2349127"/>
            <a:chExt cx="4199599" cy="816890"/>
          </a:xfrm>
        </p:grpSpPr>
        <p:sp>
          <p:nvSpPr>
            <p:cNvPr id="39" name="文本框 38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769577" y="2687681"/>
              <a:ext cx="419959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7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0" b="36000"/>
          <a:stretch/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5313" y="323968"/>
            <a:ext cx="4658264" cy="740696"/>
            <a:chOff x="595313" y="323968"/>
            <a:chExt cx="4658264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595313" y="323968"/>
              <a:ext cx="3904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Insufficient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178756" y="2037539"/>
            <a:ext cx="2329282" cy="1202893"/>
            <a:chOff x="1769578" y="2349127"/>
            <a:chExt cx="2329282" cy="1202893"/>
          </a:xfrm>
        </p:grpSpPr>
        <p:sp>
          <p:nvSpPr>
            <p:cNvPr id="47" name="文本框 46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178756" y="4296013"/>
            <a:ext cx="2329282" cy="1202893"/>
            <a:chOff x="1769578" y="2349127"/>
            <a:chExt cx="2329282" cy="1202893"/>
          </a:xfrm>
        </p:grpSpPr>
        <p:sp>
          <p:nvSpPr>
            <p:cNvPr id="50" name="文本框 49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683962" y="2037539"/>
            <a:ext cx="2329282" cy="1202893"/>
            <a:chOff x="1769578" y="2349127"/>
            <a:chExt cx="2329282" cy="1202893"/>
          </a:xfrm>
        </p:grpSpPr>
        <p:sp>
          <p:nvSpPr>
            <p:cNvPr id="53" name="文本框 52"/>
            <p:cNvSpPr txBox="1"/>
            <p:nvPr/>
          </p:nvSpPr>
          <p:spPr>
            <a:xfrm>
              <a:off x="1965079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683962" y="4296013"/>
            <a:ext cx="2329282" cy="1202893"/>
            <a:chOff x="1769578" y="2349127"/>
            <a:chExt cx="2329282" cy="1202893"/>
          </a:xfrm>
        </p:grpSpPr>
        <p:sp>
          <p:nvSpPr>
            <p:cNvPr id="56" name="文本框 55"/>
            <p:cNvSpPr txBox="1"/>
            <p:nvPr/>
          </p:nvSpPr>
          <p:spPr>
            <a:xfrm>
              <a:off x="1965079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4788311" y="2305388"/>
            <a:ext cx="2894346" cy="3002595"/>
            <a:chOff x="4788311" y="2305388"/>
            <a:chExt cx="2894346" cy="3002595"/>
          </a:xfrm>
        </p:grpSpPr>
        <p:sp>
          <p:nvSpPr>
            <p:cNvPr id="45" name="任意多边形 44"/>
            <p:cNvSpPr/>
            <p:nvPr/>
          </p:nvSpPr>
          <p:spPr>
            <a:xfrm rot="4339140">
              <a:off x="4734186" y="2359513"/>
              <a:ext cx="3002595" cy="2894346"/>
            </a:xfrm>
            <a:custGeom>
              <a:avLst/>
              <a:gdLst>
                <a:gd name="connsiteX0" fmla="*/ 1985566 w 3002595"/>
                <a:gd name="connsiteY0" fmla="*/ 253511 h 2894346"/>
                <a:gd name="connsiteX1" fmla="*/ 2848679 w 3002595"/>
                <a:gd name="connsiteY1" fmla="*/ 876586 h 2894346"/>
                <a:gd name="connsiteX2" fmla="*/ 2997348 w 3002595"/>
                <a:gd name="connsiteY2" fmla="*/ 1254205 h 2894346"/>
                <a:gd name="connsiteX3" fmla="*/ 2937269 w 3002595"/>
                <a:gd name="connsiteY3" fmla="*/ 1422885 h 2894346"/>
                <a:gd name="connsiteX4" fmla="*/ 2538588 w 3002595"/>
                <a:gd name="connsiteY4" fmla="*/ 1910565 h 2894346"/>
                <a:gd name="connsiteX5" fmla="*/ 1952736 w 3002595"/>
                <a:gd name="connsiteY5" fmla="*/ 2195600 h 2894346"/>
                <a:gd name="connsiteX6" fmla="*/ 2216229 w 3002595"/>
                <a:gd name="connsiteY6" fmla="*/ 1871614 h 2894346"/>
                <a:gd name="connsiteX7" fmla="*/ 2310428 w 3002595"/>
                <a:gd name="connsiteY7" fmla="*/ 1293818 h 2894346"/>
                <a:gd name="connsiteX8" fmla="*/ 2193736 w 3002595"/>
                <a:gd name="connsiteY8" fmla="*/ 613654 h 2894346"/>
                <a:gd name="connsiteX9" fmla="*/ 1985566 w 3002595"/>
                <a:gd name="connsiteY9" fmla="*/ 253511 h 2894346"/>
                <a:gd name="connsiteX10" fmla="*/ 1038698 w 3002595"/>
                <a:gd name="connsiteY10" fmla="*/ 2185134 h 2894346"/>
                <a:gd name="connsiteX11" fmla="*/ 1428628 w 3002595"/>
                <a:gd name="connsiteY11" fmla="*/ 2334633 h 2894346"/>
                <a:gd name="connsiteX12" fmla="*/ 2007029 w 3002595"/>
                <a:gd name="connsiteY12" fmla="*/ 2244216 h 2894346"/>
                <a:gd name="connsiteX13" fmla="*/ 2617033 w 3002595"/>
                <a:gd name="connsiteY13" fmla="*/ 1921516 h 2894346"/>
                <a:gd name="connsiteX14" fmla="*/ 2894441 w 3002595"/>
                <a:gd name="connsiteY14" fmla="*/ 1611546 h 2894346"/>
                <a:gd name="connsiteX15" fmla="*/ 2571131 w 3002595"/>
                <a:gd name="connsiteY15" fmla="*/ 2625773 h 2894346"/>
                <a:gd name="connsiteX16" fmla="*/ 2258586 w 3002595"/>
                <a:gd name="connsiteY16" fmla="*/ 2884644 h 2894346"/>
                <a:gd name="connsiteX17" fmla="*/ 2079585 w 3002595"/>
                <a:gd name="connsiteY17" fmla="*/ 2880080 h 2894346"/>
                <a:gd name="connsiteX18" fmla="*/ 1492000 w 3002595"/>
                <a:gd name="connsiteY18" fmla="*/ 2653092 h 2894346"/>
                <a:gd name="connsiteX19" fmla="*/ 1038698 w 3002595"/>
                <a:gd name="connsiteY19" fmla="*/ 2185134 h 2894346"/>
                <a:gd name="connsiteX20" fmla="*/ 459500 w 3002595"/>
                <a:gd name="connsiteY20" fmla="*/ 1874489 h 2894346"/>
                <a:gd name="connsiteX21" fmla="*/ 767677 w 3002595"/>
                <a:gd name="connsiteY21" fmla="*/ 1300473 h 2894346"/>
                <a:gd name="connsiteX22" fmla="*/ 743669 w 3002595"/>
                <a:gd name="connsiteY22" fmla="*/ 1717389 h 2894346"/>
                <a:gd name="connsiteX23" fmla="*/ 1005485 w 3002595"/>
                <a:gd name="connsiteY23" fmla="*/ 2241005 h 2894346"/>
                <a:gd name="connsiteX24" fmla="*/ 1498209 w 3002595"/>
                <a:gd name="connsiteY24" fmla="*/ 2724185 h 2894346"/>
                <a:gd name="connsiteX25" fmla="*/ 1877791 w 3002595"/>
                <a:gd name="connsiteY25" fmla="*/ 2894346 h 2894346"/>
                <a:gd name="connsiteX26" fmla="*/ 813279 w 3002595"/>
                <a:gd name="connsiteY26" fmla="*/ 2894346 h 2894346"/>
                <a:gd name="connsiteX27" fmla="*/ 471711 w 3002595"/>
                <a:gd name="connsiteY27" fmla="*/ 2675189 h 2894346"/>
                <a:gd name="connsiteX28" fmla="*/ 421693 w 3002595"/>
                <a:gd name="connsiteY28" fmla="*/ 2503257 h 2894346"/>
                <a:gd name="connsiteX29" fmla="*/ 459500 w 3002595"/>
                <a:gd name="connsiteY29" fmla="*/ 1874489 h 2894346"/>
                <a:gd name="connsiteX30" fmla="*/ 414580 w 3002595"/>
                <a:gd name="connsiteY30" fmla="*/ 700117 h 2894346"/>
                <a:gd name="connsiteX31" fmla="*/ 1272194 w 3002595"/>
                <a:gd name="connsiteY31" fmla="*/ 69494 h 2894346"/>
                <a:gd name="connsiteX32" fmla="*/ 1677205 w 3002595"/>
                <a:gd name="connsiteY32" fmla="*/ 43709 h 2894346"/>
                <a:gd name="connsiteX33" fmla="*/ 1819354 w 3002595"/>
                <a:gd name="connsiteY33" fmla="*/ 152594 h 2894346"/>
                <a:gd name="connsiteX34" fmla="*/ 2161382 w 3002595"/>
                <a:gd name="connsiteY34" fmla="*/ 681551 h 2894346"/>
                <a:gd name="connsiteX35" fmla="*/ 2253152 w 3002595"/>
                <a:gd name="connsiteY35" fmla="*/ 1326567 h 2894346"/>
                <a:gd name="connsiteX36" fmla="*/ 2025511 w 3002595"/>
                <a:gd name="connsiteY36" fmla="*/ 976460 h 2894346"/>
                <a:gd name="connsiteX37" fmla="*/ 1504388 w 3002595"/>
                <a:gd name="connsiteY37" fmla="*/ 709715 h 2894346"/>
                <a:gd name="connsiteX38" fmla="*/ 821191 w 3002595"/>
                <a:gd name="connsiteY38" fmla="*/ 612339 h 2894346"/>
                <a:gd name="connsiteX39" fmla="*/ 414580 w 3002595"/>
                <a:gd name="connsiteY39" fmla="*/ 700117 h 2894346"/>
                <a:gd name="connsiteX40" fmla="*/ 12134 w 3002595"/>
                <a:gd name="connsiteY40" fmla="*/ 1115219 h 2894346"/>
                <a:gd name="connsiteX41" fmla="*/ 116147 w 3002595"/>
                <a:gd name="connsiteY41" fmla="*/ 932271 h 2894346"/>
                <a:gd name="connsiteX42" fmla="*/ 263373 w 3002595"/>
                <a:gd name="connsiteY42" fmla="*/ 830355 h 2894346"/>
                <a:gd name="connsiteX43" fmla="*/ 871724 w 3002595"/>
                <a:gd name="connsiteY43" fmla="*/ 666992 h 2894346"/>
                <a:gd name="connsiteX44" fmla="*/ 1513809 w 3002595"/>
                <a:gd name="connsiteY44" fmla="*/ 777417 h 2894346"/>
                <a:gd name="connsiteX45" fmla="*/ 1110767 w 3002595"/>
                <a:gd name="connsiteY45" fmla="*/ 886743 h 2894346"/>
                <a:gd name="connsiteX46" fmla="*/ 697083 w 3002595"/>
                <a:gd name="connsiteY46" fmla="*/ 1300975 h 2894346"/>
                <a:gd name="connsiteX47" fmla="*/ 394915 w 3002595"/>
                <a:gd name="connsiteY47" fmla="*/ 1921406 h 2894346"/>
                <a:gd name="connsiteX48" fmla="*/ 353789 w 3002595"/>
                <a:gd name="connsiteY48" fmla="*/ 2335345 h 2894346"/>
                <a:gd name="connsiteX49" fmla="*/ 16505 w 3002595"/>
                <a:gd name="connsiteY49" fmla="*/ 1325679 h 2894346"/>
                <a:gd name="connsiteX50" fmla="*/ 12134 w 3002595"/>
                <a:gd name="connsiteY50" fmla="*/ 1115219 h 2894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002595" h="2894346">
                  <a:moveTo>
                    <a:pt x="1985566" y="253511"/>
                  </a:moveTo>
                  <a:lnTo>
                    <a:pt x="2848679" y="876586"/>
                  </a:lnTo>
                  <a:cubicBezTo>
                    <a:pt x="2963843" y="965638"/>
                    <a:pt x="3020943" y="1110608"/>
                    <a:pt x="2997348" y="1254205"/>
                  </a:cubicBezTo>
                  <a:cubicBezTo>
                    <a:pt x="2987665" y="1313469"/>
                    <a:pt x="2964176" y="1369228"/>
                    <a:pt x="2937269" y="1422885"/>
                  </a:cubicBezTo>
                  <a:cubicBezTo>
                    <a:pt x="2842111" y="1612928"/>
                    <a:pt x="2705145" y="1778616"/>
                    <a:pt x="2538588" y="1910565"/>
                  </a:cubicBezTo>
                  <a:cubicBezTo>
                    <a:pt x="2366306" y="2047027"/>
                    <a:pt x="2166429" y="2144275"/>
                    <a:pt x="1952736" y="2195600"/>
                  </a:cubicBezTo>
                  <a:cubicBezTo>
                    <a:pt x="2067239" y="2111713"/>
                    <a:pt x="2157833" y="2000009"/>
                    <a:pt x="2216229" y="1871614"/>
                  </a:cubicBezTo>
                  <a:cubicBezTo>
                    <a:pt x="2299496" y="1688731"/>
                    <a:pt x="2314080" y="1490666"/>
                    <a:pt x="2310428" y="1293818"/>
                  </a:cubicBezTo>
                  <a:cubicBezTo>
                    <a:pt x="2306167" y="1066223"/>
                    <a:pt x="2278594" y="831083"/>
                    <a:pt x="2193736" y="613654"/>
                  </a:cubicBezTo>
                  <a:cubicBezTo>
                    <a:pt x="2143050" y="483962"/>
                    <a:pt x="2072988" y="362489"/>
                    <a:pt x="1985566" y="253511"/>
                  </a:cubicBezTo>
                  <a:close/>
                  <a:moveTo>
                    <a:pt x="1038698" y="2185134"/>
                  </a:moveTo>
                  <a:cubicBezTo>
                    <a:pt x="1154072" y="2267820"/>
                    <a:pt x="1288433" y="2319123"/>
                    <a:pt x="1428628" y="2334633"/>
                  </a:cubicBezTo>
                  <a:cubicBezTo>
                    <a:pt x="1628348" y="2356807"/>
                    <a:pt x="1821105" y="2308987"/>
                    <a:pt x="2007029" y="2244216"/>
                  </a:cubicBezTo>
                  <a:cubicBezTo>
                    <a:pt x="2221979" y="2169292"/>
                    <a:pt x="2436841" y="2069865"/>
                    <a:pt x="2617033" y="1921516"/>
                  </a:cubicBezTo>
                  <a:cubicBezTo>
                    <a:pt x="2724492" y="1832963"/>
                    <a:pt x="2818106" y="1728557"/>
                    <a:pt x="2894441" y="1611546"/>
                  </a:cubicBezTo>
                  <a:lnTo>
                    <a:pt x="2571131" y="2625773"/>
                  </a:lnTo>
                  <a:cubicBezTo>
                    <a:pt x="2522370" y="2762942"/>
                    <a:pt x="2402390" y="2862347"/>
                    <a:pt x="2258586" y="2884644"/>
                  </a:cubicBezTo>
                  <a:cubicBezTo>
                    <a:pt x="2199253" y="2893897"/>
                    <a:pt x="2138952" y="2888940"/>
                    <a:pt x="2079585" y="2880080"/>
                  </a:cubicBezTo>
                  <a:cubicBezTo>
                    <a:pt x="1869357" y="2848835"/>
                    <a:pt x="1669256" y="2770276"/>
                    <a:pt x="1492000" y="2653092"/>
                  </a:cubicBezTo>
                  <a:cubicBezTo>
                    <a:pt x="1308673" y="2531872"/>
                    <a:pt x="1154018" y="2372219"/>
                    <a:pt x="1038698" y="2185134"/>
                  </a:cubicBezTo>
                  <a:close/>
                  <a:moveTo>
                    <a:pt x="459500" y="1874489"/>
                  </a:moveTo>
                  <a:cubicBezTo>
                    <a:pt x="519314" y="1663005"/>
                    <a:pt x="624454" y="1467166"/>
                    <a:pt x="767677" y="1300473"/>
                  </a:cubicBezTo>
                  <a:cubicBezTo>
                    <a:pt x="723937" y="1435509"/>
                    <a:pt x="715865" y="1579106"/>
                    <a:pt x="743669" y="1717389"/>
                  </a:cubicBezTo>
                  <a:cubicBezTo>
                    <a:pt x="783200" y="1914409"/>
                    <a:pt x="887305" y="2083537"/>
                    <a:pt x="1005485" y="2241005"/>
                  </a:cubicBezTo>
                  <a:cubicBezTo>
                    <a:pt x="1142153" y="2423047"/>
                    <a:pt x="1302140" y="2597561"/>
                    <a:pt x="1498209" y="2724185"/>
                  </a:cubicBezTo>
                  <a:cubicBezTo>
                    <a:pt x="1615216" y="2799673"/>
                    <a:pt x="1743123" y="2857155"/>
                    <a:pt x="1877791" y="2894346"/>
                  </a:cubicBezTo>
                  <a:lnTo>
                    <a:pt x="813279" y="2894346"/>
                  </a:lnTo>
                  <a:cubicBezTo>
                    <a:pt x="667780" y="2889549"/>
                    <a:pt x="536630" y="2805428"/>
                    <a:pt x="471711" y="2675189"/>
                  </a:cubicBezTo>
                  <a:cubicBezTo>
                    <a:pt x="444874" y="2621469"/>
                    <a:pt x="431283" y="2562510"/>
                    <a:pt x="421693" y="2503257"/>
                  </a:cubicBezTo>
                  <a:cubicBezTo>
                    <a:pt x="387612" y="2293470"/>
                    <a:pt x="401686" y="2078962"/>
                    <a:pt x="459500" y="1874489"/>
                  </a:cubicBezTo>
                  <a:close/>
                  <a:moveTo>
                    <a:pt x="414580" y="700117"/>
                  </a:moveTo>
                  <a:lnTo>
                    <a:pt x="1272194" y="69494"/>
                  </a:lnTo>
                  <a:cubicBezTo>
                    <a:pt x="1392255" y="-12837"/>
                    <a:pt x="1547748" y="-22759"/>
                    <a:pt x="1677205" y="43709"/>
                  </a:cubicBezTo>
                  <a:cubicBezTo>
                    <a:pt x="1730649" y="71090"/>
                    <a:pt x="1776526" y="110538"/>
                    <a:pt x="1819354" y="152594"/>
                  </a:cubicBezTo>
                  <a:cubicBezTo>
                    <a:pt x="1971090" y="301416"/>
                    <a:pt x="2086827" y="482570"/>
                    <a:pt x="2161382" y="681551"/>
                  </a:cubicBezTo>
                  <a:cubicBezTo>
                    <a:pt x="2238477" y="887364"/>
                    <a:pt x="2269788" y="1107426"/>
                    <a:pt x="2253152" y="1326567"/>
                  </a:cubicBezTo>
                  <a:cubicBezTo>
                    <a:pt x="2208394" y="1191865"/>
                    <a:pt x="2129830" y="1071396"/>
                    <a:pt x="2025511" y="976460"/>
                  </a:cubicBezTo>
                  <a:cubicBezTo>
                    <a:pt x="1876947" y="841151"/>
                    <a:pt x="1692883" y="766568"/>
                    <a:pt x="1504388" y="709715"/>
                  </a:cubicBezTo>
                  <a:cubicBezTo>
                    <a:pt x="1286440" y="644018"/>
                    <a:pt x="1054165" y="598200"/>
                    <a:pt x="821191" y="612339"/>
                  </a:cubicBezTo>
                  <a:cubicBezTo>
                    <a:pt x="682206" y="620838"/>
                    <a:pt x="545106" y="650301"/>
                    <a:pt x="414580" y="700117"/>
                  </a:cubicBezTo>
                  <a:close/>
                  <a:moveTo>
                    <a:pt x="12134" y="1115219"/>
                  </a:moveTo>
                  <a:cubicBezTo>
                    <a:pt x="29369" y="1047162"/>
                    <a:pt x="64667" y="983691"/>
                    <a:pt x="116147" y="932271"/>
                  </a:cubicBezTo>
                  <a:cubicBezTo>
                    <a:pt x="158596" y="889796"/>
                    <a:pt x="210211" y="858224"/>
                    <a:pt x="263373" y="830355"/>
                  </a:cubicBezTo>
                  <a:cubicBezTo>
                    <a:pt x="451552" y="731560"/>
                    <a:pt x="659468" y="676943"/>
                    <a:pt x="871724" y="666992"/>
                  </a:cubicBezTo>
                  <a:cubicBezTo>
                    <a:pt x="1091263" y="656717"/>
                    <a:pt x="1310326" y="694389"/>
                    <a:pt x="1513809" y="777417"/>
                  </a:cubicBezTo>
                  <a:cubicBezTo>
                    <a:pt x="1371872" y="778717"/>
                    <a:pt x="1233116" y="816558"/>
                    <a:pt x="1110767" y="886743"/>
                  </a:cubicBezTo>
                  <a:cubicBezTo>
                    <a:pt x="936423" y="986662"/>
                    <a:pt x="808994" y="1138991"/>
                    <a:pt x="697083" y="1300975"/>
                  </a:cubicBezTo>
                  <a:cubicBezTo>
                    <a:pt x="567724" y="1488281"/>
                    <a:pt x="452892" y="1695319"/>
                    <a:pt x="394915" y="1921406"/>
                  </a:cubicBezTo>
                  <a:cubicBezTo>
                    <a:pt x="360389" y="2056302"/>
                    <a:pt x="346395" y="2195832"/>
                    <a:pt x="353789" y="2335345"/>
                  </a:cubicBezTo>
                  <a:lnTo>
                    <a:pt x="16505" y="1325679"/>
                  </a:lnTo>
                  <a:cubicBezTo>
                    <a:pt x="-4270" y="1255918"/>
                    <a:pt x="-5100" y="1183276"/>
                    <a:pt x="12134" y="1115219"/>
                  </a:cubicBezTo>
                  <a:close/>
                </a:path>
              </a:pathLst>
            </a:custGeom>
            <a:blipFill dpi="0" rotWithShape="1">
              <a:blip r:embed="rId5"/>
              <a:srcRect/>
              <a:tile tx="0" ty="0" sx="30000" sy="30000" flip="none" algn="ctr"/>
            </a:blipFill>
            <a:ln w="12700">
              <a:miter lim="400000"/>
            </a:ln>
          </p:spPr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9" name="椭圆 57"/>
            <p:cNvSpPr/>
            <p:nvPr/>
          </p:nvSpPr>
          <p:spPr>
            <a:xfrm>
              <a:off x="5841646" y="3501886"/>
              <a:ext cx="508708" cy="609600"/>
            </a:xfrm>
            <a:custGeom>
              <a:avLst/>
              <a:gdLst>
                <a:gd name="connsiteX0" fmla="*/ 234347 w 506307"/>
                <a:gd name="connsiteY0" fmla="*/ 379219 h 606722"/>
                <a:gd name="connsiteX1" fmla="*/ 271960 w 506307"/>
                <a:gd name="connsiteY1" fmla="*/ 379219 h 606722"/>
                <a:gd name="connsiteX2" fmla="*/ 278451 w 506307"/>
                <a:gd name="connsiteY2" fmla="*/ 385705 h 606722"/>
                <a:gd name="connsiteX3" fmla="*/ 278451 w 506307"/>
                <a:gd name="connsiteY3" fmla="*/ 448520 h 606722"/>
                <a:gd name="connsiteX4" fmla="*/ 271960 w 506307"/>
                <a:gd name="connsiteY4" fmla="*/ 455006 h 606722"/>
                <a:gd name="connsiteX5" fmla="*/ 234347 w 506307"/>
                <a:gd name="connsiteY5" fmla="*/ 455006 h 606722"/>
                <a:gd name="connsiteX6" fmla="*/ 227856 w 506307"/>
                <a:gd name="connsiteY6" fmla="*/ 448520 h 606722"/>
                <a:gd name="connsiteX7" fmla="*/ 227856 w 506307"/>
                <a:gd name="connsiteY7" fmla="*/ 385705 h 606722"/>
                <a:gd name="connsiteX8" fmla="*/ 234347 w 506307"/>
                <a:gd name="connsiteY8" fmla="*/ 379219 h 606722"/>
                <a:gd name="connsiteX9" fmla="*/ 234331 w 506307"/>
                <a:gd name="connsiteY9" fmla="*/ 328645 h 606722"/>
                <a:gd name="connsiteX10" fmla="*/ 177194 w 506307"/>
                <a:gd name="connsiteY10" fmla="*/ 385700 h 606722"/>
                <a:gd name="connsiteX11" fmla="*/ 177194 w 506307"/>
                <a:gd name="connsiteY11" fmla="*/ 448532 h 606722"/>
                <a:gd name="connsiteX12" fmla="*/ 234331 w 506307"/>
                <a:gd name="connsiteY12" fmla="*/ 505587 h 606722"/>
                <a:gd name="connsiteX13" fmla="*/ 271977 w 506307"/>
                <a:gd name="connsiteY13" fmla="*/ 505587 h 606722"/>
                <a:gd name="connsiteX14" fmla="*/ 329113 w 506307"/>
                <a:gd name="connsiteY14" fmla="*/ 448532 h 606722"/>
                <a:gd name="connsiteX15" fmla="*/ 329113 w 506307"/>
                <a:gd name="connsiteY15" fmla="*/ 385700 h 606722"/>
                <a:gd name="connsiteX16" fmla="*/ 271977 w 506307"/>
                <a:gd name="connsiteY16" fmla="*/ 328645 h 606722"/>
                <a:gd name="connsiteX17" fmla="*/ 253109 w 506307"/>
                <a:gd name="connsiteY17" fmla="*/ 0 h 606722"/>
                <a:gd name="connsiteX18" fmla="*/ 430303 w 506307"/>
                <a:gd name="connsiteY18" fmla="*/ 176942 h 606722"/>
                <a:gd name="connsiteX19" fmla="*/ 430303 w 506307"/>
                <a:gd name="connsiteY19" fmla="*/ 252749 h 606722"/>
                <a:gd name="connsiteX20" fmla="*/ 480943 w 506307"/>
                <a:gd name="connsiteY20" fmla="*/ 252749 h 606722"/>
                <a:gd name="connsiteX21" fmla="*/ 506307 w 506307"/>
                <a:gd name="connsiteY21" fmla="*/ 278077 h 606722"/>
                <a:gd name="connsiteX22" fmla="*/ 506307 w 506307"/>
                <a:gd name="connsiteY22" fmla="*/ 581394 h 606722"/>
                <a:gd name="connsiteX23" fmla="*/ 480943 w 506307"/>
                <a:gd name="connsiteY23" fmla="*/ 606722 h 606722"/>
                <a:gd name="connsiteX24" fmla="*/ 25275 w 506307"/>
                <a:gd name="connsiteY24" fmla="*/ 606722 h 606722"/>
                <a:gd name="connsiteX25" fmla="*/ 0 w 506307"/>
                <a:gd name="connsiteY25" fmla="*/ 581394 h 606722"/>
                <a:gd name="connsiteX26" fmla="*/ 0 w 506307"/>
                <a:gd name="connsiteY26" fmla="*/ 278077 h 606722"/>
                <a:gd name="connsiteX27" fmla="*/ 25275 w 506307"/>
                <a:gd name="connsiteY27" fmla="*/ 252749 h 606722"/>
                <a:gd name="connsiteX28" fmla="*/ 379753 w 506307"/>
                <a:gd name="connsiteY28" fmla="*/ 252749 h 606722"/>
                <a:gd name="connsiteX29" fmla="*/ 379753 w 506307"/>
                <a:gd name="connsiteY29" fmla="*/ 176942 h 606722"/>
                <a:gd name="connsiteX30" fmla="*/ 253109 w 506307"/>
                <a:gd name="connsiteY30" fmla="*/ 50568 h 606722"/>
                <a:gd name="connsiteX31" fmla="*/ 126554 w 506307"/>
                <a:gd name="connsiteY31" fmla="*/ 176942 h 606722"/>
                <a:gd name="connsiteX32" fmla="*/ 101279 w 506307"/>
                <a:gd name="connsiteY32" fmla="*/ 202270 h 606722"/>
                <a:gd name="connsiteX33" fmla="*/ 75915 w 506307"/>
                <a:gd name="connsiteY33" fmla="*/ 176942 h 606722"/>
                <a:gd name="connsiteX34" fmla="*/ 253109 w 506307"/>
                <a:gd name="connsiteY34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06307" h="606722">
                  <a:moveTo>
                    <a:pt x="234347" y="379219"/>
                  </a:moveTo>
                  <a:lnTo>
                    <a:pt x="271960" y="379219"/>
                  </a:lnTo>
                  <a:cubicBezTo>
                    <a:pt x="275517" y="379219"/>
                    <a:pt x="278451" y="382062"/>
                    <a:pt x="278451" y="385705"/>
                  </a:cubicBezTo>
                  <a:lnTo>
                    <a:pt x="278451" y="448520"/>
                  </a:lnTo>
                  <a:cubicBezTo>
                    <a:pt x="278451" y="452074"/>
                    <a:pt x="275517" y="455006"/>
                    <a:pt x="271960" y="455006"/>
                  </a:cubicBezTo>
                  <a:lnTo>
                    <a:pt x="234347" y="455006"/>
                  </a:lnTo>
                  <a:cubicBezTo>
                    <a:pt x="230791" y="455006"/>
                    <a:pt x="227856" y="452074"/>
                    <a:pt x="227856" y="448520"/>
                  </a:cubicBezTo>
                  <a:lnTo>
                    <a:pt x="227856" y="385705"/>
                  </a:lnTo>
                  <a:cubicBezTo>
                    <a:pt x="227856" y="382062"/>
                    <a:pt x="230791" y="379219"/>
                    <a:pt x="234347" y="379219"/>
                  </a:cubicBezTo>
                  <a:close/>
                  <a:moveTo>
                    <a:pt x="234331" y="328645"/>
                  </a:moveTo>
                  <a:cubicBezTo>
                    <a:pt x="202825" y="328645"/>
                    <a:pt x="177194" y="354240"/>
                    <a:pt x="177194" y="385700"/>
                  </a:cubicBezTo>
                  <a:lnTo>
                    <a:pt x="177194" y="448532"/>
                  </a:lnTo>
                  <a:cubicBezTo>
                    <a:pt x="177194" y="479992"/>
                    <a:pt x="202825" y="505587"/>
                    <a:pt x="234331" y="505587"/>
                  </a:cubicBezTo>
                  <a:lnTo>
                    <a:pt x="271977" y="505587"/>
                  </a:lnTo>
                  <a:cubicBezTo>
                    <a:pt x="303482" y="505587"/>
                    <a:pt x="329113" y="479992"/>
                    <a:pt x="329113" y="448532"/>
                  </a:cubicBezTo>
                  <a:lnTo>
                    <a:pt x="329113" y="385700"/>
                  </a:lnTo>
                  <a:cubicBezTo>
                    <a:pt x="329113" y="354240"/>
                    <a:pt x="303482" y="328645"/>
                    <a:pt x="271977" y="328645"/>
                  </a:cubicBezTo>
                  <a:close/>
                  <a:moveTo>
                    <a:pt x="253109" y="0"/>
                  </a:moveTo>
                  <a:cubicBezTo>
                    <a:pt x="350829" y="0"/>
                    <a:pt x="430303" y="79362"/>
                    <a:pt x="430303" y="176942"/>
                  </a:cubicBezTo>
                  <a:lnTo>
                    <a:pt x="430303" y="252749"/>
                  </a:lnTo>
                  <a:lnTo>
                    <a:pt x="480943" y="252749"/>
                  </a:lnTo>
                  <a:cubicBezTo>
                    <a:pt x="494916" y="252749"/>
                    <a:pt x="506307" y="264124"/>
                    <a:pt x="506307" y="278077"/>
                  </a:cubicBezTo>
                  <a:lnTo>
                    <a:pt x="506307" y="581394"/>
                  </a:lnTo>
                  <a:cubicBezTo>
                    <a:pt x="506307" y="595435"/>
                    <a:pt x="494916" y="606722"/>
                    <a:pt x="480943" y="606722"/>
                  </a:cubicBezTo>
                  <a:lnTo>
                    <a:pt x="25275" y="606722"/>
                  </a:lnTo>
                  <a:cubicBezTo>
                    <a:pt x="11302" y="606722"/>
                    <a:pt x="0" y="595435"/>
                    <a:pt x="0" y="581394"/>
                  </a:cubicBezTo>
                  <a:lnTo>
                    <a:pt x="0" y="278077"/>
                  </a:lnTo>
                  <a:cubicBezTo>
                    <a:pt x="0" y="264124"/>
                    <a:pt x="11302" y="252749"/>
                    <a:pt x="25275" y="252749"/>
                  </a:cubicBezTo>
                  <a:lnTo>
                    <a:pt x="379753" y="252749"/>
                  </a:lnTo>
                  <a:lnTo>
                    <a:pt x="379753" y="176942"/>
                  </a:lnTo>
                  <a:cubicBezTo>
                    <a:pt x="379753" y="107267"/>
                    <a:pt x="322972" y="50568"/>
                    <a:pt x="253109" y="50568"/>
                  </a:cubicBezTo>
                  <a:cubicBezTo>
                    <a:pt x="183335" y="50568"/>
                    <a:pt x="126554" y="107267"/>
                    <a:pt x="126554" y="176942"/>
                  </a:cubicBezTo>
                  <a:cubicBezTo>
                    <a:pt x="126554" y="190895"/>
                    <a:pt x="115252" y="202270"/>
                    <a:pt x="101279" y="202270"/>
                  </a:cubicBezTo>
                  <a:cubicBezTo>
                    <a:pt x="87306" y="202270"/>
                    <a:pt x="75915" y="190895"/>
                    <a:pt x="75915" y="176942"/>
                  </a:cubicBezTo>
                  <a:cubicBezTo>
                    <a:pt x="75915" y="79362"/>
                    <a:pt x="155389" y="0"/>
                    <a:pt x="253109" y="0"/>
                  </a:cubicBezTo>
                  <a:close/>
                </a:path>
              </a:pathLst>
            </a:custGeom>
            <a:solidFill>
              <a:srgbClr val="F55E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9961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0" b="36000"/>
          <a:stretch/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5313" y="323968"/>
            <a:ext cx="4658264" cy="740696"/>
            <a:chOff x="595313" y="323968"/>
            <a:chExt cx="4658264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595313" y="323968"/>
              <a:ext cx="3904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Insufficient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695352" y="2066091"/>
            <a:ext cx="2991588" cy="3295181"/>
            <a:chOff x="1695352" y="2066091"/>
            <a:chExt cx="2991588" cy="3295181"/>
          </a:xfrm>
        </p:grpSpPr>
        <p:sp>
          <p:nvSpPr>
            <p:cNvPr id="21" name="ïŝlïḋè">
              <a:extLst>
                <a:ext uri="{FF2B5EF4-FFF2-40B4-BE49-F238E27FC236}">
                  <a16:creationId xmlns:a16="http://schemas.microsoft.com/office/drawing/2014/main" id="{7A9BF287-27A1-4C79-A34A-104389BFE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603" y="2738509"/>
              <a:ext cx="1970337" cy="2611604"/>
            </a:xfrm>
            <a:custGeom>
              <a:avLst/>
              <a:gdLst>
                <a:gd name="T0" fmla="*/ 764 w 804"/>
                <a:gd name="T1" fmla="*/ 744 h 964"/>
                <a:gd name="T2" fmla="*/ 584 w 804"/>
                <a:gd name="T3" fmla="*/ 924 h 964"/>
                <a:gd name="T4" fmla="*/ 0 w 804"/>
                <a:gd name="T5" fmla="*/ 924 h 964"/>
                <a:gd name="T6" fmla="*/ 0 w 804"/>
                <a:gd name="T7" fmla="*/ 964 h 964"/>
                <a:gd name="T8" fmla="*/ 584 w 804"/>
                <a:gd name="T9" fmla="*/ 964 h 964"/>
                <a:gd name="T10" fmla="*/ 804 w 804"/>
                <a:gd name="T11" fmla="*/ 744 h 964"/>
                <a:gd name="T12" fmla="*/ 804 w 804"/>
                <a:gd name="T13" fmla="*/ 0 h 964"/>
                <a:gd name="T14" fmla="*/ 764 w 804"/>
                <a:gd name="T15" fmla="*/ 0 h 964"/>
                <a:gd name="T16" fmla="*/ 764 w 804"/>
                <a:gd name="T17" fmla="*/ 74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4" h="964">
                  <a:moveTo>
                    <a:pt x="764" y="744"/>
                  </a:moveTo>
                  <a:cubicBezTo>
                    <a:pt x="764" y="843"/>
                    <a:pt x="683" y="924"/>
                    <a:pt x="584" y="924"/>
                  </a:cubicBezTo>
                  <a:cubicBezTo>
                    <a:pt x="0" y="924"/>
                    <a:pt x="0" y="924"/>
                    <a:pt x="0" y="92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584" y="964"/>
                    <a:pt x="584" y="964"/>
                    <a:pt x="584" y="964"/>
                  </a:cubicBezTo>
                  <a:cubicBezTo>
                    <a:pt x="705" y="964"/>
                    <a:pt x="804" y="865"/>
                    <a:pt x="804" y="744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764" y="0"/>
                    <a:pt x="764" y="0"/>
                    <a:pt x="764" y="0"/>
                  </a:cubicBezTo>
                  <a:lnTo>
                    <a:pt x="764" y="744"/>
                  </a:lnTo>
                  <a:close/>
                </a:path>
              </a:pathLst>
            </a:custGeom>
            <a:blipFill>
              <a:blip r:embed="rId5"/>
              <a:tile tx="0" ty="0" sx="30000" sy="30000" flip="none" algn="ctr"/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isḻïḍê">
              <a:extLst>
                <a:ext uri="{FF2B5EF4-FFF2-40B4-BE49-F238E27FC236}">
                  <a16:creationId xmlns:a16="http://schemas.microsoft.com/office/drawing/2014/main" id="{742A40DC-A0C7-4D2B-8B6E-E9A8ED214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994" y="2066091"/>
              <a:ext cx="1970337" cy="2655960"/>
            </a:xfrm>
            <a:custGeom>
              <a:avLst/>
              <a:gdLst>
                <a:gd name="T0" fmla="*/ 40 w 804"/>
                <a:gd name="T1" fmla="*/ 220 h 980"/>
                <a:gd name="T2" fmla="*/ 220 w 804"/>
                <a:gd name="T3" fmla="*/ 40 h 980"/>
                <a:gd name="T4" fmla="*/ 804 w 804"/>
                <a:gd name="T5" fmla="*/ 40 h 980"/>
                <a:gd name="T6" fmla="*/ 804 w 804"/>
                <a:gd name="T7" fmla="*/ 0 h 980"/>
                <a:gd name="T8" fmla="*/ 220 w 804"/>
                <a:gd name="T9" fmla="*/ 0 h 980"/>
                <a:gd name="T10" fmla="*/ 0 w 804"/>
                <a:gd name="T11" fmla="*/ 220 h 980"/>
                <a:gd name="T12" fmla="*/ 0 w 804"/>
                <a:gd name="T13" fmla="*/ 980 h 980"/>
                <a:gd name="T14" fmla="*/ 40 w 804"/>
                <a:gd name="T15" fmla="*/ 980 h 980"/>
                <a:gd name="T16" fmla="*/ 40 w 804"/>
                <a:gd name="T17" fmla="*/ 22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4" h="980">
                  <a:moveTo>
                    <a:pt x="40" y="220"/>
                  </a:moveTo>
                  <a:cubicBezTo>
                    <a:pt x="40" y="121"/>
                    <a:pt x="121" y="40"/>
                    <a:pt x="220" y="40"/>
                  </a:cubicBezTo>
                  <a:cubicBezTo>
                    <a:pt x="804" y="40"/>
                    <a:pt x="804" y="40"/>
                    <a:pt x="804" y="40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99" y="0"/>
                    <a:pt x="0" y="99"/>
                    <a:pt x="0" y="22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40" y="980"/>
                    <a:pt x="40" y="980"/>
                    <a:pt x="40" y="980"/>
                  </a:cubicBezTo>
                  <a:lnTo>
                    <a:pt x="40" y="220"/>
                  </a:lnTo>
                  <a:close/>
                </a:path>
              </a:pathLst>
            </a:custGeom>
            <a:blipFill>
              <a:blip r:embed="rId5"/>
              <a:tile tx="0" ty="0" sx="30000" sy="30000" flip="none" algn="ctr"/>
            </a:blip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ïšľïḍè">
              <a:extLst>
                <a:ext uri="{FF2B5EF4-FFF2-40B4-BE49-F238E27FC236}">
                  <a16:creationId xmlns:a16="http://schemas.microsoft.com/office/drawing/2014/main" id="{3BA765CC-9DA5-452F-A9E4-9610A1BEA2FA}"/>
                </a:ext>
              </a:extLst>
            </p:cNvPr>
            <p:cNvSpPr txBox="1"/>
            <p:nvPr/>
          </p:nvSpPr>
          <p:spPr>
            <a:xfrm flipH="1" flipV="1">
              <a:off x="3920095" y="2079896"/>
              <a:ext cx="766845" cy="623062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normAutofit/>
            </a:bodyPr>
            <a:lstStyle/>
            <a:p>
              <a:r>
                <a:rPr lang="en-US" altLang="zh-CN" dirty="0">
                  <a:solidFill>
                    <a:schemeClr val="accent1"/>
                  </a:solidFill>
                </a:rPr>
                <a:t>"</a:t>
              </a:r>
            </a:p>
          </p:txBody>
        </p:sp>
        <p:sp>
          <p:nvSpPr>
            <p:cNvPr id="24" name="i$ľiḓé">
              <a:extLst>
                <a:ext uri="{FF2B5EF4-FFF2-40B4-BE49-F238E27FC236}">
                  <a16:creationId xmlns:a16="http://schemas.microsoft.com/office/drawing/2014/main" id="{7D09AFB5-923D-44EA-9D32-8A0A8672B7DE}"/>
                </a:ext>
              </a:extLst>
            </p:cNvPr>
            <p:cNvSpPr txBox="1"/>
            <p:nvPr/>
          </p:nvSpPr>
          <p:spPr>
            <a:xfrm>
              <a:off x="1695352" y="4738210"/>
              <a:ext cx="766845" cy="623062"/>
            </a:xfrm>
            <a:prstGeom prst="rect">
              <a:avLst/>
            </a:prstGeom>
            <a:noFill/>
          </p:spPr>
          <p:txBody>
            <a:bodyPr wrap="none">
              <a:prstTxWarp prst="textPlain">
                <a:avLst/>
              </a:prstTxWarp>
              <a:normAutofit/>
            </a:bodyPr>
            <a:lstStyle/>
            <a:p>
              <a:r>
                <a:rPr lang="en-US" altLang="zh-CN" dirty="0">
                  <a:solidFill>
                    <a:schemeClr val="accent3"/>
                  </a:solidFill>
                </a:rPr>
                <a:t>"</a:t>
              </a:r>
            </a:p>
          </p:txBody>
        </p:sp>
      </p:grpSp>
      <p:sp>
        <p:nvSpPr>
          <p:cNvPr id="36" name="椭圆 24"/>
          <p:cNvSpPr/>
          <p:nvPr/>
        </p:nvSpPr>
        <p:spPr>
          <a:xfrm>
            <a:off x="2483839" y="2930920"/>
            <a:ext cx="1436256" cy="1434090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blipFill>
            <a:blip r:embed="rId5"/>
            <a:tile tx="0" ty="0" sx="30000" sy="3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223954" y="2079106"/>
            <a:ext cx="5385989" cy="816890"/>
            <a:chOff x="1769577" y="2349127"/>
            <a:chExt cx="5385989" cy="816890"/>
          </a:xfrm>
        </p:grpSpPr>
        <p:sp>
          <p:nvSpPr>
            <p:cNvPr id="27" name="文本框 26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769577" y="2687681"/>
              <a:ext cx="538598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223954" y="3305237"/>
            <a:ext cx="5385989" cy="816890"/>
            <a:chOff x="1769577" y="2349127"/>
            <a:chExt cx="5385989" cy="816890"/>
          </a:xfrm>
        </p:grpSpPr>
        <p:sp>
          <p:nvSpPr>
            <p:cNvPr id="30" name="文本框 29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769577" y="2687681"/>
              <a:ext cx="538598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223954" y="4531368"/>
            <a:ext cx="5385989" cy="816890"/>
            <a:chOff x="1769577" y="2349127"/>
            <a:chExt cx="5385989" cy="816890"/>
          </a:xfrm>
        </p:grpSpPr>
        <p:sp>
          <p:nvSpPr>
            <p:cNvPr id="33" name="文本框 32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769577" y="2687681"/>
              <a:ext cx="538598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37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0" b="36000"/>
          <a:stretch/>
        </p:blipFill>
        <p:spPr>
          <a:xfrm>
            <a:off x="0" y="6362700"/>
            <a:ext cx="12192000" cy="4953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5313" y="323968"/>
            <a:ext cx="4658264" cy="740696"/>
            <a:chOff x="595313" y="323968"/>
            <a:chExt cx="4658264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595313" y="323968"/>
              <a:ext cx="3904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5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Insufficient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6" name="3c07e3d6-7561-4b96-bc00-20138a59a80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1589665"/>
            <a:ext cx="12191999" cy="4134869"/>
            <a:chOff x="0" y="1340768"/>
            <a:chExt cx="13867678" cy="4703168"/>
          </a:xfrm>
          <a:blipFill dpi="0" rotWithShape="1">
            <a:blip r:embed="rId6"/>
            <a:srcRect/>
            <a:stretch>
              <a:fillRect/>
            </a:stretch>
          </a:blipFill>
        </p:grpSpPr>
        <p:sp>
          <p:nvSpPr>
            <p:cNvPr id="7" name="íS1iďê">
              <a:extLst>
                <a:ext uri="{FF2B5EF4-FFF2-40B4-BE49-F238E27FC236}">
                  <a16:creationId xmlns:a16="http://schemas.microsoft.com/office/drawing/2014/main" id="{391AE8EA-C36E-461A-A921-F64A99990E4D}"/>
                </a:ext>
              </a:extLst>
            </p:cNvPr>
            <p:cNvSpPr/>
            <p:nvPr/>
          </p:nvSpPr>
          <p:spPr bwMode="auto">
            <a:xfrm>
              <a:off x="0" y="1340768"/>
              <a:ext cx="2351584" cy="4703168"/>
            </a:xfrm>
            <a:custGeom>
              <a:avLst/>
              <a:gdLst>
                <a:gd name="connsiteX0" fmla="*/ 0 w 2351584"/>
                <a:gd name="connsiteY0" fmla="*/ 0 h 4703168"/>
                <a:gd name="connsiteX1" fmla="*/ 2351584 w 2351584"/>
                <a:gd name="connsiteY1" fmla="*/ 2351584 h 4703168"/>
                <a:gd name="connsiteX2" fmla="*/ 0 w 2351584"/>
                <a:gd name="connsiteY2" fmla="*/ 4703168 h 4703168"/>
                <a:gd name="connsiteX3" fmla="*/ 0 w 2351584"/>
                <a:gd name="connsiteY3" fmla="*/ 3773472 h 4703168"/>
                <a:gd name="connsiteX4" fmla="*/ 1421888 w 2351584"/>
                <a:gd name="connsiteY4" fmla="*/ 2351584 h 4703168"/>
                <a:gd name="connsiteX5" fmla="*/ 0 w 2351584"/>
                <a:gd name="connsiteY5" fmla="*/ 929696 h 47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584" h="4703168">
                  <a:moveTo>
                    <a:pt x="0" y="0"/>
                  </a:moveTo>
                  <a:cubicBezTo>
                    <a:pt x="1298744" y="0"/>
                    <a:pt x="2351584" y="1052840"/>
                    <a:pt x="2351584" y="2351584"/>
                  </a:cubicBezTo>
                  <a:cubicBezTo>
                    <a:pt x="2351584" y="3650328"/>
                    <a:pt x="1298744" y="4703168"/>
                    <a:pt x="0" y="4703168"/>
                  </a:cubicBezTo>
                  <a:lnTo>
                    <a:pt x="0" y="3773472"/>
                  </a:lnTo>
                  <a:cubicBezTo>
                    <a:pt x="785287" y="3773472"/>
                    <a:pt x="1421888" y="3136871"/>
                    <a:pt x="1421888" y="2351584"/>
                  </a:cubicBezTo>
                  <a:cubicBezTo>
                    <a:pt x="1421888" y="1566297"/>
                    <a:pt x="785287" y="929696"/>
                    <a:pt x="0" y="9296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8" name="îşļíḋê">
              <a:extLst>
                <a:ext uri="{FF2B5EF4-FFF2-40B4-BE49-F238E27FC236}">
                  <a16:creationId xmlns:a16="http://schemas.microsoft.com/office/drawing/2014/main" id="{A40865BF-14B8-4327-9F64-663BF9E022BE}"/>
                </a:ext>
              </a:extLst>
            </p:cNvPr>
            <p:cNvSpPr/>
            <p:nvPr/>
          </p:nvSpPr>
          <p:spPr bwMode="auto">
            <a:xfrm flipH="1">
              <a:off x="11516094" y="1340768"/>
              <a:ext cx="2351584" cy="4703168"/>
            </a:xfrm>
            <a:custGeom>
              <a:avLst/>
              <a:gdLst>
                <a:gd name="connsiteX0" fmla="*/ 0 w 2351584"/>
                <a:gd name="connsiteY0" fmla="*/ 0 h 4703168"/>
                <a:gd name="connsiteX1" fmla="*/ 2351584 w 2351584"/>
                <a:gd name="connsiteY1" fmla="*/ 2351584 h 4703168"/>
                <a:gd name="connsiteX2" fmla="*/ 0 w 2351584"/>
                <a:gd name="connsiteY2" fmla="*/ 4703168 h 4703168"/>
                <a:gd name="connsiteX3" fmla="*/ 0 w 2351584"/>
                <a:gd name="connsiteY3" fmla="*/ 3773472 h 4703168"/>
                <a:gd name="connsiteX4" fmla="*/ 1421888 w 2351584"/>
                <a:gd name="connsiteY4" fmla="*/ 2351584 h 4703168"/>
                <a:gd name="connsiteX5" fmla="*/ 0 w 2351584"/>
                <a:gd name="connsiteY5" fmla="*/ 929696 h 470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1584" h="4703168">
                  <a:moveTo>
                    <a:pt x="0" y="0"/>
                  </a:moveTo>
                  <a:cubicBezTo>
                    <a:pt x="1298744" y="0"/>
                    <a:pt x="2351584" y="1052840"/>
                    <a:pt x="2351584" y="2351584"/>
                  </a:cubicBezTo>
                  <a:cubicBezTo>
                    <a:pt x="2351584" y="3650328"/>
                    <a:pt x="1298744" y="4703168"/>
                    <a:pt x="0" y="4703168"/>
                  </a:cubicBezTo>
                  <a:lnTo>
                    <a:pt x="0" y="3773472"/>
                  </a:lnTo>
                  <a:cubicBezTo>
                    <a:pt x="785287" y="3773472"/>
                    <a:pt x="1421888" y="3136871"/>
                    <a:pt x="1421888" y="2351584"/>
                  </a:cubicBezTo>
                  <a:cubicBezTo>
                    <a:pt x="1421888" y="1566297"/>
                    <a:pt x="785287" y="929696"/>
                    <a:pt x="0" y="9296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811008" y="1703369"/>
            <a:ext cx="3006728" cy="1849477"/>
            <a:chOff x="4256086" y="1877538"/>
            <a:chExt cx="3006728" cy="1849477"/>
          </a:xfrm>
        </p:grpSpPr>
        <p:sp>
          <p:nvSpPr>
            <p:cNvPr id="34" name="图文框 33"/>
            <p:cNvSpPr/>
            <p:nvPr/>
          </p:nvSpPr>
          <p:spPr>
            <a:xfrm>
              <a:off x="5422900" y="1877538"/>
              <a:ext cx="673100" cy="673100"/>
            </a:xfrm>
            <a:prstGeom prst="frame">
              <a:avLst>
                <a:gd name="adj1" fmla="val 8841"/>
              </a:avLst>
            </a:prstGeom>
            <a:blipFill dpi="0" rotWithShape="1">
              <a:blip r:embed="rId7"/>
              <a:srcRect/>
              <a:tile tx="1905000" ty="33655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01</a:t>
              </a:r>
              <a:endPara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4256086" y="2717123"/>
              <a:ext cx="3006728" cy="1009892"/>
              <a:chOff x="2403198" y="2349127"/>
              <a:chExt cx="3006728" cy="1009892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2839671" y="2349127"/>
                <a:ext cx="21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Title text added</a:t>
                </a: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2403198" y="2687681"/>
                <a:ext cx="3006728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can on a project or or computer, or presentation and make it film to be used in a wilder field field</a:t>
                </a: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6374263" y="1703369"/>
            <a:ext cx="3006728" cy="1849477"/>
            <a:chOff x="4256086" y="1877538"/>
            <a:chExt cx="3006728" cy="1849477"/>
          </a:xfrm>
        </p:grpSpPr>
        <p:sp>
          <p:nvSpPr>
            <p:cNvPr id="39" name="图文框 38"/>
            <p:cNvSpPr/>
            <p:nvPr/>
          </p:nvSpPr>
          <p:spPr>
            <a:xfrm>
              <a:off x="5422900" y="1877538"/>
              <a:ext cx="673100" cy="673100"/>
            </a:xfrm>
            <a:prstGeom prst="frame">
              <a:avLst>
                <a:gd name="adj1" fmla="val 8841"/>
              </a:avLst>
            </a:prstGeom>
            <a:blipFill dpi="0" rotWithShape="1">
              <a:blip r:embed="rId7"/>
              <a:srcRect/>
              <a:tile tx="1905000" ty="33655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02</a:t>
              </a:r>
              <a:endPara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256086" y="2717123"/>
              <a:ext cx="3006728" cy="1009892"/>
              <a:chOff x="2403198" y="2349127"/>
              <a:chExt cx="3006728" cy="1009892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2839671" y="2349127"/>
                <a:ext cx="21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Title text added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2403198" y="2687681"/>
                <a:ext cx="3006728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can on a project or or computer, or presentation and make it film to be used in a wilder field field</a:t>
                </a: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2811008" y="3747691"/>
            <a:ext cx="3006728" cy="1849477"/>
            <a:chOff x="4256086" y="1877538"/>
            <a:chExt cx="3006728" cy="1849477"/>
          </a:xfrm>
        </p:grpSpPr>
        <p:sp>
          <p:nvSpPr>
            <p:cNvPr id="44" name="图文框 43"/>
            <p:cNvSpPr/>
            <p:nvPr/>
          </p:nvSpPr>
          <p:spPr>
            <a:xfrm>
              <a:off x="5422900" y="1877538"/>
              <a:ext cx="673100" cy="673100"/>
            </a:xfrm>
            <a:prstGeom prst="frame">
              <a:avLst>
                <a:gd name="adj1" fmla="val 8841"/>
              </a:avLst>
            </a:prstGeom>
            <a:blipFill dpi="0" rotWithShape="1">
              <a:blip r:embed="rId7"/>
              <a:srcRect/>
              <a:tile tx="1905000" ty="33655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03</a:t>
              </a:r>
              <a:endPara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4256086" y="2717123"/>
              <a:ext cx="3006728" cy="1009892"/>
              <a:chOff x="2403198" y="2349127"/>
              <a:chExt cx="3006728" cy="1009892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2839671" y="2349127"/>
                <a:ext cx="21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Title text added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2403198" y="2687681"/>
                <a:ext cx="3006728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can on a project or or computer, or presentation and make it film to be used in a wilder field field</a:t>
                </a: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374263" y="3747691"/>
            <a:ext cx="3006728" cy="1849477"/>
            <a:chOff x="4256086" y="1877538"/>
            <a:chExt cx="3006728" cy="1849477"/>
          </a:xfrm>
        </p:grpSpPr>
        <p:sp>
          <p:nvSpPr>
            <p:cNvPr id="49" name="图文框 48"/>
            <p:cNvSpPr/>
            <p:nvPr/>
          </p:nvSpPr>
          <p:spPr>
            <a:xfrm>
              <a:off x="5422900" y="1877538"/>
              <a:ext cx="673100" cy="673100"/>
            </a:xfrm>
            <a:prstGeom prst="frame">
              <a:avLst>
                <a:gd name="adj1" fmla="val 8841"/>
              </a:avLst>
            </a:prstGeom>
            <a:blipFill dpi="0" rotWithShape="1">
              <a:blip r:embed="rId7"/>
              <a:srcRect/>
              <a:tile tx="1905000" ty="336550" sx="100000" sy="100000" flip="none" algn="t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4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04</a:t>
              </a:r>
              <a:endParaRPr lang="zh-CN" altLang="en-US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4256086" y="2717123"/>
              <a:ext cx="3006728" cy="1009892"/>
              <a:chOff x="2403198" y="2349127"/>
              <a:chExt cx="3006728" cy="1009892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2839671" y="2349127"/>
                <a:ext cx="21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Title text added</a:t>
                </a: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2403198" y="2687681"/>
                <a:ext cx="3006728" cy="671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entury Gothic" panose="020B0502020202020204" pitchFamily="34" charset="0"/>
                    <a:ea typeface="+mj-ea"/>
                  </a:rPr>
                  <a:t>The user can can on a project or or computer, or presentation and make it film to be used in a wilder field field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13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245395" y="2230959"/>
            <a:ext cx="9701211" cy="3535904"/>
            <a:chOff x="1092201" y="1783260"/>
            <a:chExt cx="9701211" cy="319996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201" y="1783260"/>
              <a:ext cx="4697412" cy="14679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201" y="3515285"/>
              <a:ext cx="4697412" cy="146794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783260"/>
              <a:ext cx="4697412" cy="146794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515285"/>
              <a:ext cx="4697412" cy="1467940"/>
            </a:xfrm>
            <a:prstGeom prst="rect">
              <a:avLst/>
            </a:prstGeom>
          </p:spPr>
        </p:pic>
      </p:grpSp>
      <p:sp>
        <p:nvSpPr>
          <p:cNvPr id="25" name="文本框 24"/>
          <p:cNvSpPr txBox="1"/>
          <p:nvPr/>
        </p:nvSpPr>
        <p:spPr>
          <a:xfrm>
            <a:off x="3903739" y="516570"/>
            <a:ext cx="43845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i="1" dirty="0">
                <a:blipFill dpi="0" rotWithShape="1">
                  <a:blip r:embed="rId7"/>
                  <a:srcRect/>
                  <a:tile tx="0" ty="0" sx="100000" sy="100000" flip="none" algn="tl"/>
                </a:blipFill>
                <a:effectLst>
                  <a:innerShdw blurRad="38100">
                    <a:prstClr val="black"/>
                  </a:innerShdw>
                </a:effectLst>
                <a:latin typeface="Century Gothic" panose="020B0502020202020204" pitchFamily="34" charset="0"/>
                <a:ea typeface="汉仪星宇体简" panose="00020600040101010101" pitchFamily="18" charset="-122"/>
              </a:rPr>
              <a:t>CONTENT</a:t>
            </a:r>
            <a:endParaRPr lang="zh-CN" altLang="en-US" sz="7200" b="1" i="1" dirty="0">
              <a:blipFill dpi="0" rotWithShape="1">
                <a:blip r:embed="rId7"/>
                <a:srcRect/>
                <a:tile tx="0" ty="0" sx="100000" sy="100000" flip="none" algn="tl"/>
              </a:blipFill>
              <a:effectLst>
                <a:innerShdw blurRad="38100">
                  <a:prstClr val="black"/>
                </a:innerShdw>
              </a:effectLst>
              <a:latin typeface="Century Gothic" panose="020B0502020202020204" pitchFamily="34" charset="0"/>
              <a:ea typeface="汉仪星宇体简" panose="00020600040101010101" pitchFamily="18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435102" y="2407775"/>
            <a:ext cx="4317998" cy="1268413"/>
            <a:chOff x="1435102" y="2407775"/>
            <a:chExt cx="4317998" cy="1268413"/>
          </a:xfrm>
        </p:grpSpPr>
        <p:sp>
          <p:nvSpPr>
            <p:cNvPr id="20" name="矩形 19"/>
            <p:cNvSpPr/>
            <p:nvPr/>
          </p:nvSpPr>
          <p:spPr>
            <a:xfrm>
              <a:off x="1435102" y="2407775"/>
              <a:ext cx="4317998" cy="126841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1947793" y="2589249"/>
              <a:ext cx="3292616" cy="943122"/>
              <a:chOff x="595313" y="323968"/>
              <a:chExt cx="3292616" cy="943122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595313" y="323968"/>
                <a:ext cx="32926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algn="ctr">
                  <a:defRPr sz="2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zh-CN" altLang="en-US" sz="1600" dirty="0">
                    <a:blipFill>
                      <a:blip r:embed="rId7"/>
                      <a:tile tx="0" ty="0" sx="100000" sy="100000" flip="none" algn="tl"/>
                    </a:blipFill>
                    <a:latin typeface="汉仪星宇体简" panose="00020600040101010101" pitchFamily="18" charset="-122"/>
                    <a:ea typeface="汉仪星宇体简" panose="00020600040101010101" pitchFamily="18" charset="-122"/>
                  </a:rPr>
                  <a:t>Overview of the annual work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595313" y="805425"/>
                <a:ext cx="32926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algn="ctr">
                  <a:lnSpc>
                    <a:spcPct val="120000"/>
                  </a:lnSpc>
                  <a:defRPr sz="1100">
                    <a:solidFill>
                      <a:schemeClr val="bg1">
                        <a:lumMod val="65000"/>
                      </a:schemeClr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en-US" altLang="zh-CN" sz="1000" dirty="0"/>
                  <a:t>print the presentation and make it into a film to be used in a wilder</a:t>
                </a: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1435102" y="4321632"/>
            <a:ext cx="4317998" cy="1268413"/>
            <a:chOff x="1435102" y="4321632"/>
            <a:chExt cx="4317998" cy="1268413"/>
          </a:xfrm>
        </p:grpSpPr>
        <p:sp>
          <p:nvSpPr>
            <p:cNvPr id="21" name="矩形 20"/>
            <p:cNvSpPr/>
            <p:nvPr/>
          </p:nvSpPr>
          <p:spPr>
            <a:xfrm>
              <a:off x="1435102" y="4321632"/>
              <a:ext cx="4317998" cy="126841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1947793" y="4493801"/>
              <a:ext cx="3292616" cy="943122"/>
              <a:chOff x="595313" y="323968"/>
              <a:chExt cx="3292616" cy="943122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595314" y="323968"/>
                <a:ext cx="29370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algn="ctr">
                  <a:defRPr sz="2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zh-CN" altLang="en-US" sz="1600" dirty="0">
                    <a:blipFill>
                      <a:blip r:embed="rId7"/>
                      <a:tile tx="0" ty="0" sx="100000" sy="100000" flip="none" algn="tl"/>
                    </a:blipFill>
                    <a:latin typeface="汉仪星宇体简" panose="00020600040101010101" pitchFamily="18" charset="-122"/>
                    <a:ea typeface="汉仪星宇体简" panose="00020600040101010101" pitchFamily="18" charset="-122"/>
                  </a:rPr>
                  <a:t>Insufficient work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595313" y="805425"/>
                <a:ext cx="32926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algn="ctr">
                  <a:lnSpc>
                    <a:spcPct val="120000"/>
                  </a:lnSpc>
                  <a:defRPr sz="1100">
                    <a:solidFill>
                      <a:schemeClr val="bg1">
                        <a:lumMod val="65000"/>
                      </a:schemeClr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en-US" altLang="zh-CN" sz="1000" dirty="0"/>
                  <a:t>print the presentation and make it into a film to be used in a wilder</a:t>
                </a:r>
              </a:p>
            </p:txBody>
          </p:sp>
        </p:grpSp>
      </p:grpSp>
      <p:grpSp>
        <p:nvGrpSpPr>
          <p:cNvPr id="39" name="组合 38"/>
          <p:cNvGrpSpPr/>
          <p:nvPr/>
        </p:nvGrpSpPr>
        <p:grpSpPr>
          <a:xfrm>
            <a:off x="6438901" y="2407775"/>
            <a:ext cx="4317998" cy="1268413"/>
            <a:chOff x="6438901" y="2407775"/>
            <a:chExt cx="4317998" cy="1268413"/>
          </a:xfrm>
        </p:grpSpPr>
        <p:sp>
          <p:nvSpPr>
            <p:cNvPr id="22" name="矩形 21"/>
            <p:cNvSpPr/>
            <p:nvPr/>
          </p:nvSpPr>
          <p:spPr>
            <a:xfrm>
              <a:off x="6438901" y="2407775"/>
              <a:ext cx="4317998" cy="126841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964293" y="2589249"/>
              <a:ext cx="3292616" cy="943122"/>
              <a:chOff x="595313" y="323968"/>
              <a:chExt cx="3292616" cy="943122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595314" y="323968"/>
                <a:ext cx="29370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algn="ctr">
                  <a:defRPr sz="2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zh-CN" altLang="en-US" sz="1600" dirty="0">
                    <a:blipFill>
                      <a:blip r:embed="rId7"/>
                      <a:tile tx="0" ty="0" sx="100000" sy="100000" flip="none" algn="tl"/>
                    </a:blipFill>
                    <a:latin typeface="汉仪星宇体简" panose="00020600040101010101" pitchFamily="18" charset="-122"/>
                    <a:ea typeface="汉仪星宇体简" panose="00020600040101010101" pitchFamily="18" charset="-122"/>
                  </a:rPr>
                  <a:t>Completion of the work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595313" y="805425"/>
                <a:ext cx="32926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algn="ctr">
                  <a:lnSpc>
                    <a:spcPct val="120000"/>
                  </a:lnSpc>
                  <a:defRPr sz="1100">
                    <a:solidFill>
                      <a:schemeClr val="bg1">
                        <a:lumMod val="65000"/>
                      </a:schemeClr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en-US" altLang="zh-CN" sz="1000" dirty="0"/>
                  <a:t>print the presentation and make it into a film to be used in a wilder</a:t>
                </a: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6438901" y="4321631"/>
            <a:ext cx="4317998" cy="1268413"/>
            <a:chOff x="6438901" y="4321631"/>
            <a:chExt cx="4317998" cy="1268413"/>
          </a:xfrm>
        </p:grpSpPr>
        <p:sp>
          <p:nvSpPr>
            <p:cNvPr id="24" name="矩形 23"/>
            <p:cNvSpPr/>
            <p:nvPr/>
          </p:nvSpPr>
          <p:spPr>
            <a:xfrm>
              <a:off x="6438901" y="4321631"/>
              <a:ext cx="4317998" cy="126841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6964293" y="4493801"/>
              <a:ext cx="3292616" cy="943122"/>
              <a:chOff x="595313" y="323968"/>
              <a:chExt cx="3292616" cy="943122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595314" y="323968"/>
                <a:ext cx="29370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algn="ctr">
                  <a:defRPr sz="28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zh-CN" altLang="en-US" sz="1600" dirty="0">
                    <a:blipFill>
                      <a:blip r:embed="rId7"/>
                      <a:tile tx="0" ty="0" sx="100000" sy="100000" flip="none" algn="tl"/>
                    </a:blipFill>
                    <a:latin typeface="汉仪星宇体简" panose="00020600040101010101" pitchFamily="18" charset="-122"/>
                    <a:ea typeface="汉仪星宇体简" panose="00020600040101010101" pitchFamily="18" charset="-122"/>
                  </a:rPr>
                  <a:t>Next year's work plan</a:t>
                </a: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595313" y="805425"/>
                <a:ext cx="32926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en-US"/>
                </a:defPPr>
                <a:lvl1pPr algn="ctr">
                  <a:lnSpc>
                    <a:spcPct val="120000"/>
                  </a:lnSpc>
                  <a:defRPr sz="1100">
                    <a:solidFill>
                      <a:schemeClr val="bg1">
                        <a:lumMod val="65000"/>
                      </a:schemeClr>
                    </a:solidFill>
                    <a:latin typeface="Century Gothic" panose="020B0502020202020204" pitchFamily="34" charset="0"/>
                  </a:defRPr>
                </a:lvl1pPr>
              </a:lstStyle>
              <a:p>
                <a:pPr algn="l"/>
                <a:r>
                  <a:rPr lang="en-US" altLang="zh-CN" sz="1000" dirty="0"/>
                  <a:t>print the presentation and make it into a film to be used in a wilder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47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270999" y="2193925"/>
            <a:ext cx="1235075" cy="1235075"/>
            <a:chOff x="9067799" y="2193925"/>
            <a:chExt cx="1235075" cy="1235075"/>
          </a:xfrm>
        </p:grpSpPr>
        <p:grpSp>
          <p:nvGrpSpPr>
            <p:cNvPr id="5" name="组合 4"/>
            <p:cNvGrpSpPr/>
            <p:nvPr/>
          </p:nvGrpSpPr>
          <p:grpSpPr>
            <a:xfrm>
              <a:off x="9067799" y="2193925"/>
              <a:ext cx="1235075" cy="1235075"/>
              <a:chOff x="7785100" y="2365375"/>
              <a:chExt cx="2032000" cy="2032000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8000473" y="2580748"/>
                <a:ext cx="1601253" cy="16012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7785100" y="2365375"/>
                <a:ext cx="2032000" cy="2032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9363774" y="2519075"/>
              <a:ext cx="643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i="1" dirty="0">
                  <a:solidFill>
                    <a:srgbClr val="F55E49"/>
                  </a:solidFill>
                  <a:latin typeface="Century Gothic" panose="020B0502020202020204" pitchFamily="34" charset="0"/>
                </a:rPr>
                <a:t>04</a:t>
              </a:r>
              <a:endParaRPr lang="zh-CN" altLang="en-US" sz="3200" b="1" i="1" dirty="0">
                <a:solidFill>
                  <a:srgbClr val="F55E4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067339" y="3898426"/>
            <a:ext cx="854033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zh-CN" altLang="en-US" sz="4800" dirty="0">
                <a:solidFill>
                  <a:schemeClr val="bg1"/>
                </a:solidFill>
                <a:latin typeface="汉仪星宇体简" panose="00020600040101010101" pitchFamily="18" charset="-122"/>
                <a:ea typeface="汉仪星宇体简" panose="00020600040101010101" pitchFamily="18" charset="-122"/>
              </a:rPr>
              <a:t>Next year's work plan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0700" y="4866600"/>
            <a:ext cx="5006974" cy="4985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en-US" altLang="zh-CN" dirty="0">
                <a:solidFill>
                  <a:schemeClr val="bg1"/>
                </a:solidFill>
              </a:rPr>
              <a:t>print the presentation and make it into a film to be used in a wider field the user can-document on-project or comp uter</a:t>
            </a:r>
          </a:p>
        </p:txBody>
      </p:sp>
    </p:spTree>
    <p:extLst>
      <p:ext uri="{BB962C8B-B14F-4D97-AF65-F5344CB8AC3E}">
        <p14:creationId xmlns:p14="http://schemas.microsoft.com/office/powerpoint/2010/main" val="30962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r="13906"/>
          <a:stretch/>
        </p:blipFill>
        <p:spPr>
          <a:xfrm>
            <a:off x="10820400" y="-1905000"/>
            <a:ext cx="3810000" cy="3810000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64531"/>
          <a:stretch/>
        </p:blipFill>
        <p:spPr>
          <a:xfrm>
            <a:off x="-819150" y="6057900"/>
            <a:ext cx="2019300" cy="2019300"/>
          </a:xfrm>
          <a:prstGeom prst="ellipse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5313" y="323968"/>
            <a:ext cx="5500687" cy="740696"/>
            <a:chOff x="595313" y="323968"/>
            <a:chExt cx="5500687" cy="740696"/>
          </a:xfrm>
        </p:grpSpPr>
        <p:sp>
          <p:nvSpPr>
            <p:cNvPr id="5" name="文本框 4"/>
            <p:cNvSpPr txBox="1"/>
            <p:nvPr/>
          </p:nvSpPr>
          <p:spPr>
            <a:xfrm>
              <a:off x="595313" y="323968"/>
              <a:ext cx="5500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5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Next year's work plan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459294" y="2044241"/>
            <a:ext cx="3794283" cy="3490244"/>
            <a:chOff x="1459294" y="2044241"/>
            <a:chExt cx="3794283" cy="3490244"/>
          </a:xfrm>
        </p:grpSpPr>
        <p:sp>
          <p:nvSpPr>
            <p:cNvPr id="39" name="任意多边形 38">
              <a:extLst>
                <a:ext uri="{FF2B5EF4-FFF2-40B4-BE49-F238E27FC236}">
                  <a16:creationId xmlns:a16="http://schemas.microsoft.com/office/drawing/2014/main" id="{6D4BACA3-655F-4136-A18C-FF4215052DC6}"/>
                </a:ext>
              </a:extLst>
            </p:cNvPr>
            <p:cNvSpPr/>
            <p:nvPr/>
          </p:nvSpPr>
          <p:spPr>
            <a:xfrm>
              <a:off x="1459294" y="2120701"/>
              <a:ext cx="3603227" cy="3413784"/>
            </a:xfrm>
            <a:custGeom>
              <a:avLst/>
              <a:gdLst>
                <a:gd name="connsiteX0" fmla="*/ 600538 w 3603227"/>
                <a:gd name="connsiteY0" fmla="*/ 2332366 h 3413784"/>
                <a:gd name="connsiteX1" fmla="*/ 3002689 w 3603227"/>
                <a:gd name="connsiteY1" fmla="*/ 2332366 h 3413784"/>
                <a:gd name="connsiteX2" fmla="*/ 3603227 w 3603227"/>
                <a:gd name="connsiteY2" fmla="*/ 3413784 h 3413784"/>
                <a:gd name="connsiteX3" fmla="*/ 0 w 3603227"/>
                <a:gd name="connsiteY3" fmla="*/ 3413784 h 3413784"/>
                <a:gd name="connsiteX4" fmla="*/ 1227540 w 3603227"/>
                <a:gd name="connsiteY4" fmla="*/ 1163918 h 3413784"/>
                <a:gd name="connsiteX5" fmla="*/ 2375685 w 3603227"/>
                <a:gd name="connsiteY5" fmla="*/ 1163918 h 3413784"/>
                <a:gd name="connsiteX6" fmla="*/ 2949757 w 3603227"/>
                <a:gd name="connsiteY6" fmla="*/ 2245336 h 3413784"/>
                <a:gd name="connsiteX7" fmla="*/ 653468 w 3603227"/>
                <a:gd name="connsiteY7" fmla="*/ 2245336 h 3413784"/>
                <a:gd name="connsiteX8" fmla="*/ 1801613 w 3603227"/>
                <a:gd name="connsiteY8" fmla="*/ 0 h 3413784"/>
                <a:gd name="connsiteX9" fmla="*/ 2331274 w 3603227"/>
                <a:gd name="connsiteY9" fmla="*/ 1081418 h 3413784"/>
                <a:gd name="connsiteX10" fmla="*/ 1271952 w 3603227"/>
                <a:gd name="connsiteY10" fmla="*/ 1081418 h 3413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3227" h="3413784">
                  <a:moveTo>
                    <a:pt x="600538" y="2332366"/>
                  </a:moveTo>
                  <a:lnTo>
                    <a:pt x="3002689" y="2332366"/>
                  </a:lnTo>
                  <a:lnTo>
                    <a:pt x="3603227" y="3413784"/>
                  </a:lnTo>
                  <a:lnTo>
                    <a:pt x="0" y="3413784"/>
                  </a:lnTo>
                  <a:close/>
                  <a:moveTo>
                    <a:pt x="1227540" y="1163918"/>
                  </a:moveTo>
                  <a:lnTo>
                    <a:pt x="2375685" y="1163918"/>
                  </a:lnTo>
                  <a:lnTo>
                    <a:pt x="2949757" y="2245336"/>
                  </a:lnTo>
                  <a:lnTo>
                    <a:pt x="653468" y="2245336"/>
                  </a:lnTo>
                  <a:close/>
                  <a:moveTo>
                    <a:pt x="1801613" y="0"/>
                  </a:moveTo>
                  <a:lnTo>
                    <a:pt x="2331274" y="1081418"/>
                  </a:lnTo>
                  <a:lnTo>
                    <a:pt x="1271952" y="1081418"/>
                  </a:lnTo>
                  <a:close/>
                </a:path>
              </a:pathLst>
            </a:custGeom>
            <a:blipFill dpi="0" rotWithShape="1">
              <a:blip r:embed="rId6"/>
              <a:srcRect/>
              <a:tile tx="0" ty="0" sx="60000" sy="60000" flip="none" algn="ctr"/>
            </a:blipFill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" name="iŝḻiďe">
              <a:extLst>
                <a:ext uri="{FF2B5EF4-FFF2-40B4-BE49-F238E27FC236}">
                  <a16:creationId xmlns:a16="http://schemas.microsoft.com/office/drawing/2014/main" id="{9AC788A6-24C1-4EDC-920D-F0ACB28F7208}"/>
                </a:ext>
              </a:extLst>
            </p:cNvPr>
            <p:cNvSpPr/>
            <p:nvPr/>
          </p:nvSpPr>
          <p:spPr>
            <a:xfrm rot="1449945">
              <a:off x="2559676" y="2181617"/>
              <a:ext cx="1687439" cy="1687439"/>
            </a:xfrm>
            <a:prstGeom prst="arc">
              <a:avLst>
                <a:gd name="adj1" fmla="val 16200000"/>
                <a:gd name="adj2" fmla="val 21267678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îślíḍé">
              <a:extLst>
                <a:ext uri="{FF2B5EF4-FFF2-40B4-BE49-F238E27FC236}">
                  <a16:creationId xmlns:a16="http://schemas.microsoft.com/office/drawing/2014/main" id="{5F11B69F-44A4-4B3E-B3DD-2AB65954058F}"/>
                </a:ext>
              </a:extLst>
            </p:cNvPr>
            <p:cNvSpPr/>
            <p:nvPr/>
          </p:nvSpPr>
          <p:spPr>
            <a:xfrm rot="1311995">
              <a:off x="3415056" y="3770539"/>
              <a:ext cx="1687439" cy="1687439"/>
            </a:xfrm>
            <a:prstGeom prst="arc">
              <a:avLst>
                <a:gd name="adj1" fmla="val 16200000"/>
                <a:gd name="adj2" fmla="val 20719014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8" name="ísľiḑé">
              <a:extLst>
                <a:ext uri="{FF2B5EF4-FFF2-40B4-BE49-F238E27FC236}">
                  <a16:creationId xmlns:a16="http://schemas.microsoft.com/office/drawing/2014/main" id="{896FEDC7-D640-4BD8-9527-CE0EFB554DA1}"/>
                </a:ext>
              </a:extLst>
            </p:cNvPr>
            <p:cNvGrpSpPr/>
            <p:nvPr/>
          </p:nvGrpSpPr>
          <p:grpSpPr>
            <a:xfrm>
              <a:off x="4616205" y="4712093"/>
              <a:ext cx="637372" cy="637372"/>
              <a:chOff x="5839622" y="2191652"/>
              <a:chExt cx="522378" cy="522378"/>
            </a:xfrm>
          </p:grpSpPr>
          <p:sp>
            <p:nvSpPr>
              <p:cNvPr id="34" name="îṩḷídè">
                <a:extLst>
                  <a:ext uri="{FF2B5EF4-FFF2-40B4-BE49-F238E27FC236}">
                    <a16:creationId xmlns:a16="http://schemas.microsoft.com/office/drawing/2014/main" id="{7B292413-983E-4AC6-AB62-69B6E400303D}"/>
                  </a:ext>
                </a:extLst>
              </p:cNvPr>
              <p:cNvSpPr/>
              <p:nvPr/>
            </p:nvSpPr>
            <p:spPr>
              <a:xfrm>
                <a:off x="5839622" y="219165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solidFill>
                <a:srgbClr val="FC8D08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5" name="îSlîḍe">
                <a:extLst>
                  <a:ext uri="{FF2B5EF4-FFF2-40B4-BE49-F238E27FC236}">
                    <a16:creationId xmlns:a16="http://schemas.microsoft.com/office/drawing/2014/main" id="{02DED40A-3C6D-42AE-AAB9-89CCF91034C6}"/>
                  </a:ext>
                </a:extLst>
              </p:cNvPr>
              <p:cNvSpPr/>
              <p:nvPr/>
            </p:nvSpPr>
            <p:spPr bwMode="auto">
              <a:xfrm>
                <a:off x="5954522" y="2309403"/>
                <a:ext cx="292579" cy="2868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9" name="iŝḷiḓe">
              <a:extLst>
                <a:ext uri="{FF2B5EF4-FFF2-40B4-BE49-F238E27FC236}">
                  <a16:creationId xmlns:a16="http://schemas.microsoft.com/office/drawing/2014/main" id="{91508FAA-4D28-491C-BD98-50F17A0BA0FB}"/>
                </a:ext>
              </a:extLst>
            </p:cNvPr>
            <p:cNvGrpSpPr/>
            <p:nvPr/>
          </p:nvGrpSpPr>
          <p:grpSpPr>
            <a:xfrm>
              <a:off x="3976654" y="3313861"/>
              <a:ext cx="702067" cy="702067"/>
              <a:chOff x="5839622" y="2191652"/>
              <a:chExt cx="522378" cy="522378"/>
            </a:xfrm>
          </p:grpSpPr>
          <p:sp>
            <p:nvSpPr>
              <p:cNvPr id="32" name="ísḻíďé">
                <a:extLst>
                  <a:ext uri="{FF2B5EF4-FFF2-40B4-BE49-F238E27FC236}">
                    <a16:creationId xmlns:a16="http://schemas.microsoft.com/office/drawing/2014/main" id="{2F3A1FFD-FF57-41B4-9FF9-3523C6514E33}"/>
                  </a:ext>
                </a:extLst>
              </p:cNvPr>
              <p:cNvSpPr/>
              <p:nvPr/>
            </p:nvSpPr>
            <p:spPr>
              <a:xfrm>
                <a:off x="5839622" y="219165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solidFill>
                <a:srgbClr val="0B79D7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3" name="îSḻîḑè">
                <a:extLst>
                  <a:ext uri="{FF2B5EF4-FFF2-40B4-BE49-F238E27FC236}">
                    <a16:creationId xmlns:a16="http://schemas.microsoft.com/office/drawing/2014/main" id="{82E7F5D4-AA55-401A-8D32-3C2BCA009F5B}"/>
                  </a:ext>
                </a:extLst>
              </p:cNvPr>
              <p:cNvSpPr/>
              <p:nvPr/>
            </p:nvSpPr>
            <p:spPr bwMode="auto">
              <a:xfrm>
                <a:off x="5954522" y="2309403"/>
                <a:ext cx="292579" cy="2868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20" name="iṩļíḓé">
              <a:extLst>
                <a:ext uri="{FF2B5EF4-FFF2-40B4-BE49-F238E27FC236}">
                  <a16:creationId xmlns:a16="http://schemas.microsoft.com/office/drawing/2014/main" id="{D377B401-E402-4EB5-B05C-E11D857C7C85}"/>
                </a:ext>
              </a:extLst>
            </p:cNvPr>
            <p:cNvGrpSpPr/>
            <p:nvPr/>
          </p:nvGrpSpPr>
          <p:grpSpPr>
            <a:xfrm>
              <a:off x="3305730" y="2044241"/>
              <a:ext cx="444030" cy="444030"/>
              <a:chOff x="5839622" y="2191652"/>
              <a:chExt cx="522378" cy="522378"/>
            </a:xfrm>
          </p:grpSpPr>
          <p:sp>
            <p:nvSpPr>
              <p:cNvPr id="30" name="ïSḻiḍé">
                <a:extLst>
                  <a:ext uri="{FF2B5EF4-FFF2-40B4-BE49-F238E27FC236}">
                    <a16:creationId xmlns:a16="http://schemas.microsoft.com/office/drawing/2014/main" id="{8E26A5F6-F74F-414D-8556-3D650E27739A}"/>
                  </a:ext>
                </a:extLst>
              </p:cNvPr>
              <p:cNvSpPr/>
              <p:nvPr/>
            </p:nvSpPr>
            <p:spPr>
              <a:xfrm>
                <a:off x="5839622" y="2191652"/>
                <a:ext cx="522378" cy="522378"/>
              </a:xfrm>
              <a:custGeom>
                <a:avLst/>
                <a:gdLst>
                  <a:gd name="connsiteX0" fmla="*/ 0 w 670873"/>
                  <a:gd name="connsiteY0" fmla="*/ 335437 h 670873"/>
                  <a:gd name="connsiteX1" fmla="*/ 335437 w 670873"/>
                  <a:gd name="connsiteY1" fmla="*/ 0 h 670873"/>
                  <a:gd name="connsiteX2" fmla="*/ 670874 w 670873"/>
                  <a:gd name="connsiteY2" fmla="*/ 335437 h 670873"/>
                  <a:gd name="connsiteX3" fmla="*/ 335437 w 670873"/>
                  <a:gd name="connsiteY3" fmla="*/ 670874 h 670873"/>
                  <a:gd name="connsiteX4" fmla="*/ 0 w 670873"/>
                  <a:gd name="connsiteY4" fmla="*/ 335437 h 670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0873" h="670873">
                    <a:moveTo>
                      <a:pt x="0" y="335437"/>
                    </a:moveTo>
                    <a:cubicBezTo>
                      <a:pt x="0" y="150180"/>
                      <a:pt x="150180" y="0"/>
                      <a:pt x="335437" y="0"/>
                    </a:cubicBezTo>
                    <a:cubicBezTo>
                      <a:pt x="520694" y="0"/>
                      <a:pt x="670874" y="150180"/>
                      <a:pt x="670874" y="335437"/>
                    </a:cubicBezTo>
                    <a:cubicBezTo>
                      <a:pt x="670874" y="520694"/>
                      <a:pt x="520694" y="670874"/>
                      <a:pt x="335437" y="670874"/>
                    </a:cubicBezTo>
                    <a:cubicBezTo>
                      <a:pt x="150180" y="670874"/>
                      <a:pt x="0" y="520694"/>
                      <a:pt x="0" y="335437"/>
                    </a:cubicBezTo>
                    <a:close/>
                  </a:path>
                </a:pathLst>
              </a:custGeom>
              <a:solidFill>
                <a:srgbClr val="FD181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1" name="ïşļiḓe">
                <a:extLst>
                  <a:ext uri="{FF2B5EF4-FFF2-40B4-BE49-F238E27FC236}">
                    <a16:creationId xmlns:a16="http://schemas.microsoft.com/office/drawing/2014/main" id="{39FAB6F5-C212-4547-A2FB-5A7E47A42E33}"/>
                  </a:ext>
                </a:extLst>
              </p:cNvPr>
              <p:cNvSpPr/>
              <p:nvPr/>
            </p:nvSpPr>
            <p:spPr bwMode="auto">
              <a:xfrm>
                <a:off x="5954522" y="2309403"/>
                <a:ext cx="292579" cy="28687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/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4568782" y="1857810"/>
            <a:ext cx="5385989" cy="816890"/>
            <a:chOff x="1769577" y="2349127"/>
            <a:chExt cx="5385989" cy="816890"/>
          </a:xfrm>
        </p:grpSpPr>
        <p:sp>
          <p:nvSpPr>
            <p:cNvPr id="41" name="文本框 40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769577" y="2687681"/>
              <a:ext cx="538598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165036" y="3256448"/>
            <a:ext cx="5385989" cy="816890"/>
            <a:chOff x="1769577" y="2349127"/>
            <a:chExt cx="5385989" cy="816890"/>
          </a:xfrm>
        </p:grpSpPr>
        <p:sp>
          <p:nvSpPr>
            <p:cNvPr id="44" name="文本框 43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769577" y="2687681"/>
              <a:ext cx="538598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736754" y="4622332"/>
            <a:ext cx="5385989" cy="816890"/>
            <a:chOff x="1769577" y="2349127"/>
            <a:chExt cx="5385989" cy="816890"/>
          </a:xfrm>
        </p:grpSpPr>
        <p:sp>
          <p:nvSpPr>
            <p:cNvPr id="47" name="文本框 46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769577" y="2687681"/>
              <a:ext cx="538598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782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r="13906"/>
          <a:stretch/>
        </p:blipFill>
        <p:spPr>
          <a:xfrm>
            <a:off x="10820400" y="-1905000"/>
            <a:ext cx="3810000" cy="3810000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64531"/>
          <a:stretch/>
        </p:blipFill>
        <p:spPr>
          <a:xfrm>
            <a:off x="-819150" y="6057900"/>
            <a:ext cx="2019300" cy="2019300"/>
          </a:xfrm>
          <a:prstGeom prst="ellipse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5313" y="323968"/>
            <a:ext cx="4904735" cy="740696"/>
            <a:chOff x="595313" y="323968"/>
            <a:chExt cx="4904735" cy="740696"/>
          </a:xfrm>
        </p:grpSpPr>
        <p:sp>
          <p:nvSpPr>
            <p:cNvPr id="5" name="文本框 4"/>
            <p:cNvSpPr txBox="1"/>
            <p:nvPr/>
          </p:nvSpPr>
          <p:spPr>
            <a:xfrm>
              <a:off x="595313" y="323968"/>
              <a:ext cx="4904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5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Next year's work plan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12" name="íṧlíḋè"/>
          <p:cNvGrpSpPr/>
          <p:nvPr/>
        </p:nvGrpSpPr>
        <p:grpSpPr>
          <a:xfrm>
            <a:off x="1965004" y="1985570"/>
            <a:ext cx="2137096" cy="2137096"/>
            <a:chOff x="5253475" y="2815918"/>
            <a:chExt cx="2006600" cy="2006600"/>
          </a:xfrm>
        </p:grpSpPr>
        <p:sp>
          <p:nvSpPr>
            <p:cNvPr id="35" name="îşḻîḋe"/>
            <p:cNvSpPr/>
            <p:nvPr/>
          </p:nvSpPr>
          <p:spPr>
            <a:xfrm>
              <a:off x="5253475" y="2815918"/>
              <a:ext cx="2006600" cy="2006600"/>
            </a:xfrm>
            <a:prstGeom prst="donut">
              <a:avLst>
                <a:gd name="adj" fmla="val 10036"/>
              </a:avLst>
            </a:prstGeom>
            <a:blipFill>
              <a:blip r:embed="rId6"/>
              <a:tile tx="0" ty="0" sx="60000" sy="6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2800">
                <a:blipFill>
                  <a:blip r:embed="rId3"/>
                  <a:tile tx="0" ty="0" sx="60000" sy="60000" flip="none" algn="ctr"/>
                </a:blipFill>
                <a:latin typeface="Century Gothic" panose="020B0502020202020204" pitchFamily="34" charset="0"/>
              </a:endParaRPr>
            </a:p>
          </p:txBody>
        </p:sp>
        <p:sp>
          <p:nvSpPr>
            <p:cNvPr id="36" name="ïšḻîde"/>
            <p:cNvSpPr/>
            <p:nvPr/>
          </p:nvSpPr>
          <p:spPr>
            <a:xfrm>
              <a:off x="5253475" y="2815918"/>
              <a:ext cx="2006600" cy="2006600"/>
            </a:xfrm>
            <a:prstGeom prst="blockArc">
              <a:avLst>
                <a:gd name="adj1" fmla="val 16200000"/>
                <a:gd name="adj2" fmla="val 10800000"/>
                <a:gd name="adj3" fmla="val 9951"/>
              </a:avLst>
            </a:prstGeom>
            <a:blipFill>
              <a:blip r:embed="rId3"/>
              <a:tile tx="0" ty="0" sx="60000" sy="60000" flip="none" algn="ctr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2800">
                <a:blipFill>
                  <a:blip r:embed="rId3"/>
                  <a:tile tx="0" ty="0" sx="60000" sy="60000" flip="none" algn="ctr"/>
                </a:blipFill>
                <a:latin typeface="Century Gothic" panose="020B0502020202020204" pitchFamily="34" charset="0"/>
              </a:endParaRPr>
            </a:p>
          </p:txBody>
        </p:sp>
        <p:sp>
          <p:nvSpPr>
            <p:cNvPr id="37" name="îṣļïdê"/>
            <p:cNvSpPr/>
            <p:nvPr/>
          </p:nvSpPr>
          <p:spPr>
            <a:xfrm>
              <a:off x="5862779" y="3630262"/>
              <a:ext cx="842016" cy="377912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prstTxWarp prst="textPlain">
                <a:avLst/>
              </a:prstTxWarp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blipFill>
                    <a:blip r:embed="rId3"/>
                    <a:tile tx="0" ty="0" sx="60000" sy="60000" flip="none" algn="ctr"/>
                  </a:blipFill>
                  <a:latin typeface="Century Gothic" panose="020B0502020202020204" pitchFamily="34" charset="0"/>
                </a:rPr>
                <a:t>75%</a:t>
              </a:r>
            </a:p>
          </p:txBody>
        </p:sp>
      </p:grpSp>
      <p:grpSp>
        <p:nvGrpSpPr>
          <p:cNvPr id="13" name="í$ļíḓê"/>
          <p:cNvGrpSpPr/>
          <p:nvPr/>
        </p:nvGrpSpPr>
        <p:grpSpPr>
          <a:xfrm>
            <a:off x="5028415" y="1985570"/>
            <a:ext cx="2137096" cy="2137096"/>
            <a:chOff x="5253475" y="2815918"/>
            <a:chExt cx="2006600" cy="2006600"/>
          </a:xfrm>
        </p:grpSpPr>
        <p:sp>
          <p:nvSpPr>
            <p:cNvPr id="32" name="îṣľiḍè"/>
            <p:cNvSpPr/>
            <p:nvPr/>
          </p:nvSpPr>
          <p:spPr>
            <a:xfrm>
              <a:off x="5253475" y="2815918"/>
              <a:ext cx="2006600" cy="2006600"/>
            </a:xfrm>
            <a:prstGeom prst="donut">
              <a:avLst>
                <a:gd name="adj" fmla="val 10036"/>
              </a:avLst>
            </a:prstGeom>
            <a:blipFill>
              <a:blip r:embed="rId6"/>
              <a:tile tx="0" ty="0" sx="60000" sy="6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2800">
                <a:blipFill>
                  <a:blip r:embed="rId3"/>
                  <a:tile tx="0" ty="0" sx="60000" sy="60000" flip="none" algn="ctr"/>
                </a:blipFill>
                <a:latin typeface="Century Gothic" panose="020B0502020202020204" pitchFamily="34" charset="0"/>
              </a:endParaRPr>
            </a:p>
          </p:txBody>
        </p:sp>
        <p:sp>
          <p:nvSpPr>
            <p:cNvPr id="33" name="ïṩľîḍê"/>
            <p:cNvSpPr/>
            <p:nvPr/>
          </p:nvSpPr>
          <p:spPr>
            <a:xfrm>
              <a:off x="5253475" y="2815918"/>
              <a:ext cx="2006600" cy="2006600"/>
            </a:xfrm>
            <a:prstGeom prst="blockArc">
              <a:avLst>
                <a:gd name="adj1" fmla="val 16200000"/>
                <a:gd name="adj2" fmla="val 4320000"/>
                <a:gd name="adj3" fmla="val 9951"/>
              </a:avLst>
            </a:prstGeom>
            <a:blipFill>
              <a:blip r:embed="rId3"/>
              <a:tile tx="0" ty="0" sx="60000" sy="60000" flip="none" algn="ctr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2800">
                <a:blipFill>
                  <a:blip r:embed="rId3"/>
                  <a:tile tx="0" ty="0" sx="60000" sy="60000" flip="none" algn="ctr"/>
                </a:blipFill>
                <a:latin typeface="Century Gothic" panose="020B0502020202020204" pitchFamily="34" charset="0"/>
              </a:endParaRPr>
            </a:p>
          </p:txBody>
        </p:sp>
        <p:sp>
          <p:nvSpPr>
            <p:cNvPr id="34" name="îṥľïďe"/>
            <p:cNvSpPr/>
            <p:nvPr/>
          </p:nvSpPr>
          <p:spPr>
            <a:xfrm>
              <a:off x="5862779" y="3630262"/>
              <a:ext cx="842016" cy="377912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prstTxWarp prst="textPlain">
                <a:avLst/>
              </a:prstTxWarp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blipFill>
                    <a:blip r:embed="rId3"/>
                    <a:tile tx="0" ty="0" sx="60000" sy="60000" flip="none" algn="ctr"/>
                  </a:blipFill>
                  <a:latin typeface="Century Gothic" panose="020B0502020202020204" pitchFamily="34" charset="0"/>
                </a:rPr>
                <a:t>45%</a:t>
              </a:r>
            </a:p>
          </p:txBody>
        </p:sp>
      </p:grpSp>
      <p:grpSp>
        <p:nvGrpSpPr>
          <p:cNvPr id="14" name="îṣḷîďè"/>
          <p:cNvGrpSpPr/>
          <p:nvPr/>
        </p:nvGrpSpPr>
        <p:grpSpPr>
          <a:xfrm>
            <a:off x="8091826" y="1985570"/>
            <a:ext cx="2137096" cy="2137096"/>
            <a:chOff x="5253475" y="2815918"/>
            <a:chExt cx="2006600" cy="2006600"/>
          </a:xfrm>
        </p:grpSpPr>
        <p:sp>
          <p:nvSpPr>
            <p:cNvPr id="29" name="ïśḷíḑe"/>
            <p:cNvSpPr/>
            <p:nvPr/>
          </p:nvSpPr>
          <p:spPr>
            <a:xfrm>
              <a:off x="5253475" y="2815918"/>
              <a:ext cx="2006600" cy="2006600"/>
            </a:xfrm>
            <a:prstGeom prst="donut">
              <a:avLst>
                <a:gd name="adj" fmla="val 10036"/>
              </a:avLst>
            </a:prstGeom>
            <a:blipFill>
              <a:blip r:embed="rId6"/>
              <a:tile tx="0" ty="0" sx="60000" sy="6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2800">
                <a:blipFill>
                  <a:blip r:embed="rId3"/>
                  <a:tile tx="0" ty="0" sx="60000" sy="60000" flip="none" algn="ctr"/>
                </a:blipFill>
                <a:latin typeface="Century Gothic" panose="020B0502020202020204" pitchFamily="34" charset="0"/>
              </a:endParaRPr>
            </a:p>
          </p:txBody>
        </p:sp>
        <p:sp>
          <p:nvSpPr>
            <p:cNvPr id="30" name="îślîdê"/>
            <p:cNvSpPr/>
            <p:nvPr/>
          </p:nvSpPr>
          <p:spPr>
            <a:xfrm>
              <a:off x="5253475" y="2815918"/>
              <a:ext cx="2006600" cy="2006600"/>
            </a:xfrm>
            <a:prstGeom prst="blockArc">
              <a:avLst>
                <a:gd name="adj1" fmla="val 16200000"/>
                <a:gd name="adj2" fmla="val 18360000"/>
                <a:gd name="adj3" fmla="val 9951"/>
              </a:avLst>
            </a:prstGeom>
            <a:blipFill dpi="0" rotWithShape="1">
              <a:blip r:embed="rId3"/>
              <a:srcRect/>
              <a:tile tx="0" ty="0" sx="60000" sy="60000" flip="none" algn="ctr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sz="2800">
                <a:blipFill>
                  <a:blip r:embed="rId3"/>
                  <a:tile tx="0" ty="0" sx="60000" sy="60000" flip="none" algn="ctr"/>
                </a:blipFill>
                <a:latin typeface="Century Gothic" panose="020B0502020202020204" pitchFamily="34" charset="0"/>
              </a:endParaRPr>
            </a:p>
          </p:txBody>
        </p:sp>
        <p:sp>
          <p:nvSpPr>
            <p:cNvPr id="31" name="ï$líḓè"/>
            <p:cNvSpPr/>
            <p:nvPr/>
          </p:nvSpPr>
          <p:spPr>
            <a:xfrm>
              <a:off x="5862779" y="3630262"/>
              <a:ext cx="842016" cy="377912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>
              <a:prstTxWarp prst="textPlain">
                <a:avLst/>
              </a:prstTxWarp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600" dirty="0">
                  <a:blipFill>
                    <a:blip r:embed="rId3"/>
                    <a:tile tx="0" ty="0" sx="60000" sy="60000" flip="none" algn="ctr"/>
                  </a:blipFill>
                  <a:latin typeface="Century Gothic" panose="020B0502020202020204" pitchFamily="34" charset="0"/>
                </a:rPr>
                <a:t>10%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530188" y="4485024"/>
            <a:ext cx="3006728" cy="1009892"/>
            <a:chOff x="2811008" y="2542954"/>
            <a:chExt cx="3006728" cy="1009892"/>
          </a:xfrm>
        </p:grpSpPr>
        <p:sp>
          <p:nvSpPr>
            <p:cNvPr id="38" name="文本框 37"/>
            <p:cNvSpPr txBox="1"/>
            <p:nvPr/>
          </p:nvSpPr>
          <p:spPr>
            <a:xfrm>
              <a:off x="3247481" y="2542954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811008" y="2881508"/>
              <a:ext cx="3006728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592636" y="4485024"/>
            <a:ext cx="3006728" cy="1009892"/>
            <a:chOff x="2811008" y="2542954"/>
            <a:chExt cx="3006728" cy="1009892"/>
          </a:xfrm>
        </p:grpSpPr>
        <p:sp>
          <p:nvSpPr>
            <p:cNvPr id="42" name="文本框 41"/>
            <p:cNvSpPr txBox="1"/>
            <p:nvPr/>
          </p:nvSpPr>
          <p:spPr>
            <a:xfrm>
              <a:off x="3247481" y="2542954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811008" y="2881508"/>
              <a:ext cx="3006728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657010" y="4485024"/>
            <a:ext cx="3006728" cy="1009892"/>
            <a:chOff x="2811008" y="2542954"/>
            <a:chExt cx="3006728" cy="1009892"/>
          </a:xfrm>
        </p:grpSpPr>
        <p:sp>
          <p:nvSpPr>
            <p:cNvPr id="45" name="文本框 44"/>
            <p:cNvSpPr txBox="1"/>
            <p:nvPr/>
          </p:nvSpPr>
          <p:spPr>
            <a:xfrm>
              <a:off x="3247481" y="2542954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811008" y="2881508"/>
              <a:ext cx="3006728" cy="6713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39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r="13906"/>
          <a:stretch/>
        </p:blipFill>
        <p:spPr>
          <a:xfrm>
            <a:off x="10820400" y="-1905000"/>
            <a:ext cx="3810000" cy="3810000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64531"/>
          <a:stretch/>
        </p:blipFill>
        <p:spPr>
          <a:xfrm>
            <a:off x="-819150" y="6057900"/>
            <a:ext cx="2019300" cy="2019300"/>
          </a:xfrm>
          <a:prstGeom prst="ellipse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5313" y="323968"/>
            <a:ext cx="5377851" cy="740696"/>
            <a:chOff x="595313" y="323968"/>
            <a:chExt cx="5377851" cy="740696"/>
          </a:xfrm>
        </p:grpSpPr>
        <p:sp>
          <p:nvSpPr>
            <p:cNvPr id="5" name="文本框 4"/>
            <p:cNvSpPr txBox="1"/>
            <p:nvPr/>
          </p:nvSpPr>
          <p:spPr>
            <a:xfrm>
              <a:off x="595313" y="323968"/>
              <a:ext cx="5377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5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Next year's work plan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11" name="íṣļiďê">
            <a:extLst>
              <a:ext uri="{FF2B5EF4-FFF2-40B4-BE49-F238E27FC236}">
                <a16:creationId xmlns:a16="http://schemas.microsoft.com/office/drawing/2014/main" id="{3415A5D1-935A-4AA1-B00F-0DB917EE0E14}"/>
              </a:ext>
            </a:extLst>
          </p:cNvPr>
          <p:cNvGrpSpPr/>
          <p:nvPr/>
        </p:nvGrpSpPr>
        <p:grpSpPr>
          <a:xfrm>
            <a:off x="979124" y="2227234"/>
            <a:ext cx="5650276" cy="3124258"/>
            <a:chOff x="151177" y="1856631"/>
            <a:chExt cx="5859098" cy="3239723"/>
          </a:xfrm>
        </p:grpSpPr>
        <p:grpSp>
          <p:nvGrpSpPr>
            <p:cNvPr id="16" name="íŝ1ídè">
              <a:extLst>
                <a:ext uri="{FF2B5EF4-FFF2-40B4-BE49-F238E27FC236}">
                  <a16:creationId xmlns:a16="http://schemas.microsoft.com/office/drawing/2014/main" id="{37DC2AE2-A2AD-4D0E-B3AB-5737216429B1}"/>
                </a:ext>
              </a:extLst>
            </p:cNvPr>
            <p:cNvGrpSpPr/>
            <p:nvPr/>
          </p:nvGrpSpPr>
          <p:grpSpPr>
            <a:xfrm>
              <a:off x="151177" y="4973435"/>
              <a:ext cx="5859098" cy="122919"/>
              <a:chOff x="-1348120" y="5777968"/>
              <a:chExt cx="9361040" cy="187524"/>
            </a:xfrm>
          </p:grpSpPr>
          <p:sp>
            <p:nvSpPr>
              <p:cNvPr id="23" name="îṣliḑê">
                <a:extLst>
                  <a:ext uri="{FF2B5EF4-FFF2-40B4-BE49-F238E27FC236}">
                    <a16:creationId xmlns:a16="http://schemas.microsoft.com/office/drawing/2014/main" id="{9AA4E7E5-30CF-46EF-AD59-11A32E8C0815}"/>
                  </a:ext>
                </a:extLst>
              </p:cNvPr>
              <p:cNvSpPr/>
              <p:nvPr/>
            </p:nvSpPr>
            <p:spPr>
              <a:xfrm flipV="1">
                <a:off x="-1348120" y="5928916"/>
                <a:ext cx="9361040" cy="36576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ïṡḻiḋè">
                <a:extLst>
                  <a:ext uri="{FF2B5EF4-FFF2-40B4-BE49-F238E27FC236}">
                    <a16:creationId xmlns:a16="http://schemas.microsoft.com/office/drawing/2014/main" id="{A105719A-D35F-4FE4-AF0E-6224261D63D6}"/>
                  </a:ext>
                </a:extLst>
              </p:cNvPr>
              <p:cNvSpPr/>
              <p:nvPr/>
            </p:nvSpPr>
            <p:spPr>
              <a:xfrm>
                <a:off x="-1348120" y="5777968"/>
                <a:ext cx="9361040" cy="15109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7" name="íślïḓé">
              <a:extLst>
                <a:ext uri="{FF2B5EF4-FFF2-40B4-BE49-F238E27FC236}">
                  <a16:creationId xmlns:a16="http://schemas.microsoft.com/office/drawing/2014/main" id="{05E06D4B-44DD-4BD9-9DC8-461655D0F4A5}"/>
                </a:ext>
              </a:extLst>
            </p:cNvPr>
            <p:cNvGrpSpPr/>
            <p:nvPr/>
          </p:nvGrpSpPr>
          <p:grpSpPr>
            <a:xfrm>
              <a:off x="661705" y="1856631"/>
              <a:ext cx="4849501" cy="3080807"/>
              <a:chOff x="-358011" y="1139528"/>
              <a:chExt cx="7398304" cy="4700016"/>
            </a:xfrm>
          </p:grpSpPr>
          <p:grpSp>
            <p:nvGrpSpPr>
              <p:cNvPr id="19" name="íṣḷïḍè">
                <a:extLst>
                  <a:ext uri="{FF2B5EF4-FFF2-40B4-BE49-F238E27FC236}">
                    <a16:creationId xmlns:a16="http://schemas.microsoft.com/office/drawing/2014/main" id="{8FA71D46-EFBE-4A57-812F-F0AAD97B0384}"/>
                  </a:ext>
                </a:extLst>
              </p:cNvPr>
              <p:cNvGrpSpPr/>
              <p:nvPr/>
            </p:nvGrpSpPr>
            <p:grpSpPr>
              <a:xfrm>
                <a:off x="-358011" y="1139528"/>
                <a:ext cx="7398304" cy="4700016"/>
                <a:chOff x="-358011" y="1139528"/>
                <a:chExt cx="7398304" cy="4700016"/>
              </a:xfrm>
            </p:grpSpPr>
            <p:sp>
              <p:nvSpPr>
                <p:cNvPr id="21" name="ïsḻîḑê">
                  <a:extLst>
                    <a:ext uri="{FF2B5EF4-FFF2-40B4-BE49-F238E27FC236}">
                      <a16:creationId xmlns:a16="http://schemas.microsoft.com/office/drawing/2014/main" id="{48D76D23-29E7-4895-899F-2AB8BF154A2E}"/>
                    </a:ext>
                  </a:extLst>
                </p:cNvPr>
                <p:cNvSpPr/>
                <p:nvPr/>
              </p:nvSpPr>
              <p:spPr>
                <a:xfrm>
                  <a:off x="-358011" y="1160081"/>
                  <a:ext cx="7380821" cy="4658912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2" name="is1iďe">
                  <a:extLst>
                    <a:ext uri="{FF2B5EF4-FFF2-40B4-BE49-F238E27FC236}">
                      <a16:creationId xmlns:a16="http://schemas.microsoft.com/office/drawing/2014/main" id="{530E636D-C1D1-479D-B728-B6E54134E094}"/>
                    </a:ext>
                  </a:extLst>
                </p:cNvPr>
                <p:cNvSpPr/>
                <p:nvPr/>
              </p:nvSpPr>
              <p:spPr>
                <a:xfrm>
                  <a:off x="4509683" y="1139528"/>
                  <a:ext cx="2530610" cy="4700016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20" name="íṥļiḋé">
                <a:extLst>
                  <a:ext uri="{FF2B5EF4-FFF2-40B4-BE49-F238E27FC236}">
                    <a16:creationId xmlns:a16="http://schemas.microsoft.com/office/drawing/2014/main" id="{5826E5EA-E1C7-4A1A-B4B1-D4E7EE4B4D1A}"/>
                  </a:ext>
                </a:extLst>
              </p:cNvPr>
              <p:cNvSpPr/>
              <p:nvPr/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8" name="ïS1îďe">
              <a:extLst>
                <a:ext uri="{FF2B5EF4-FFF2-40B4-BE49-F238E27FC236}">
                  <a16:creationId xmlns:a16="http://schemas.microsoft.com/office/drawing/2014/main" id="{A3C4A764-A904-4BEB-AB23-B1DE80EACC13}"/>
                </a:ext>
              </a:extLst>
            </p:cNvPr>
            <p:cNvSpPr/>
            <p:nvPr/>
          </p:nvSpPr>
          <p:spPr>
            <a:xfrm>
              <a:off x="813911" y="2059145"/>
              <a:ext cx="4515875" cy="2689942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629400" y="2406661"/>
            <a:ext cx="4524302" cy="2609940"/>
            <a:chOff x="1769578" y="2320099"/>
            <a:chExt cx="4524302" cy="2609940"/>
          </a:xfrm>
        </p:grpSpPr>
        <p:sp>
          <p:nvSpPr>
            <p:cNvPr id="26" name="文本框 25"/>
            <p:cNvSpPr txBox="1"/>
            <p:nvPr/>
          </p:nvSpPr>
          <p:spPr>
            <a:xfrm>
              <a:off x="1769578" y="2320099"/>
              <a:ext cx="2133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769578" y="2687681"/>
              <a:ext cx="4524302" cy="10573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user-will able on a project or or computer, or and make it film to be used in a wilder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will on a project or or computer, or and make it film to be used in a wilder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can-smor on a projector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orcomputer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, or make it film to be used in a wilder field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769578" y="3872698"/>
              <a:ext cx="4524302" cy="10573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user-will able on a project or or computer, or and make it film to be used in a wilder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 will on a project or or computer, or and make it film to be used in a wilder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fieldThe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user can-smor on a projector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orcomputer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, or make it film to be used in a wilder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5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r="13906"/>
          <a:stretch/>
        </p:blipFill>
        <p:spPr>
          <a:xfrm>
            <a:off x="10820400" y="-1905000"/>
            <a:ext cx="3810000" cy="3810000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64531"/>
          <a:stretch/>
        </p:blipFill>
        <p:spPr>
          <a:xfrm>
            <a:off x="-819150" y="6057900"/>
            <a:ext cx="2019300" cy="2019300"/>
          </a:xfrm>
          <a:prstGeom prst="ellipse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5313" y="323968"/>
            <a:ext cx="5500687" cy="740696"/>
            <a:chOff x="595313" y="323968"/>
            <a:chExt cx="5500687" cy="740696"/>
          </a:xfrm>
        </p:grpSpPr>
        <p:sp>
          <p:nvSpPr>
            <p:cNvPr id="5" name="文本框 4"/>
            <p:cNvSpPr txBox="1"/>
            <p:nvPr/>
          </p:nvSpPr>
          <p:spPr>
            <a:xfrm>
              <a:off x="595313" y="323968"/>
              <a:ext cx="5500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5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Next year's work plan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sp>
        <p:nvSpPr>
          <p:cNvPr id="8" name="íṩliḋè">
            <a:extLst>
              <a:ext uri="{FF2B5EF4-FFF2-40B4-BE49-F238E27FC236}">
                <a16:creationId xmlns:a16="http://schemas.microsoft.com/office/drawing/2014/main" id="{396356BF-ADBC-442A-9DB4-03EDF4319C32}"/>
              </a:ext>
            </a:extLst>
          </p:cNvPr>
          <p:cNvSpPr/>
          <p:nvPr/>
        </p:nvSpPr>
        <p:spPr>
          <a:xfrm>
            <a:off x="1516086" y="2021112"/>
            <a:ext cx="2016898" cy="2016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ïṥḷîdé">
            <a:extLst>
              <a:ext uri="{FF2B5EF4-FFF2-40B4-BE49-F238E27FC236}">
                <a16:creationId xmlns:a16="http://schemas.microsoft.com/office/drawing/2014/main" id="{CC7D6FDA-9A68-4F07-A9F6-8DA8F1694493}"/>
              </a:ext>
            </a:extLst>
          </p:cNvPr>
          <p:cNvSpPr/>
          <p:nvPr/>
        </p:nvSpPr>
        <p:spPr>
          <a:xfrm>
            <a:off x="3897063" y="2021112"/>
            <a:ext cx="2016898" cy="2016000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6" name="i$ḻiḑé">
            <a:extLst>
              <a:ext uri="{FF2B5EF4-FFF2-40B4-BE49-F238E27FC236}">
                <a16:creationId xmlns:a16="http://schemas.microsoft.com/office/drawing/2014/main" id="{4B25B2A8-5609-48F0-A10E-70D3BE03A690}"/>
              </a:ext>
            </a:extLst>
          </p:cNvPr>
          <p:cNvSpPr/>
          <p:nvPr/>
        </p:nvSpPr>
        <p:spPr>
          <a:xfrm>
            <a:off x="6278040" y="2021112"/>
            <a:ext cx="2016898" cy="201600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0" name="ís1íḓe">
            <a:extLst>
              <a:ext uri="{FF2B5EF4-FFF2-40B4-BE49-F238E27FC236}">
                <a16:creationId xmlns:a16="http://schemas.microsoft.com/office/drawing/2014/main" id="{2A8B9274-D541-498E-9A58-2929D40FAC85}"/>
              </a:ext>
            </a:extLst>
          </p:cNvPr>
          <p:cNvSpPr/>
          <p:nvPr/>
        </p:nvSpPr>
        <p:spPr>
          <a:xfrm>
            <a:off x="8659017" y="2021112"/>
            <a:ext cx="2016898" cy="201600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36" name="组合 35"/>
          <p:cNvGrpSpPr/>
          <p:nvPr/>
        </p:nvGrpSpPr>
        <p:grpSpPr>
          <a:xfrm>
            <a:off x="1457644" y="4386267"/>
            <a:ext cx="2133781" cy="1202893"/>
            <a:chOff x="1516086" y="4270154"/>
            <a:chExt cx="2133781" cy="1202893"/>
          </a:xfrm>
        </p:grpSpPr>
        <p:sp>
          <p:nvSpPr>
            <p:cNvPr id="34" name="文本框 33"/>
            <p:cNvSpPr txBox="1"/>
            <p:nvPr/>
          </p:nvSpPr>
          <p:spPr>
            <a:xfrm>
              <a:off x="1516086" y="4270154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516086" y="4608708"/>
              <a:ext cx="2133780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user-will able on a project or computer, or presentation and make it film to be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Ua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wider field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838621" y="4386267"/>
            <a:ext cx="2133781" cy="1202893"/>
            <a:chOff x="1516086" y="4270154"/>
            <a:chExt cx="2133781" cy="1202893"/>
          </a:xfrm>
        </p:grpSpPr>
        <p:sp>
          <p:nvSpPr>
            <p:cNvPr id="38" name="文本框 37"/>
            <p:cNvSpPr txBox="1"/>
            <p:nvPr/>
          </p:nvSpPr>
          <p:spPr>
            <a:xfrm>
              <a:off x="1516086" y="4270154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516086" y="4608708"/>
              <a:ext cx="2133780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user-will able on a project or computer, or presentation and make it film to be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Ua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wider field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19598" y="4386267"/>
            <a:ext cx="2133781" cy="1202893"/>
            <a:chOff x="1516086" y="4270154"/>
            <a:chExt cx="2133781" cy="1202893"/>
          </a:xfrm>
        </p:grpSpPr>
        <p:sp>
          <p:nvSpPr>
            <p:cNvPr id="41" name="文本框 40"/>
            <p:cNvSpPr txBox="1"/>
            <p:nvPr/>
          </p:nvSpPr>
          <p:spPr>
            <a:xfrm>
              <a:off x="1516086" y="4270154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516086" y="4608708"/>
              <a:ext cx="2133780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user-will able on a project or computer, or presentation and make it film to be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Ua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wider field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600575" y="4386267"/>
            <a:ext cx="2133781" cy="1202893"/>
            <a:chOff x="1516086" y="4270154"/>
            <a:chExt cx="2133781" cy="1202893"/>
          </a:xfrm>
        </p:grpSpPr>
        <p:sp>
          <p:nvSpPr>
            <p:cNvPr id="44" name="文本框 43"/>
            <p:cNvSpPr txBox="1"/>
            <p:nvPr/>
          </p:nvSpPr>
          <p:spPr>
            <a:xfrm>
              <a:off x="1516086" y="4270154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516086" y="4608708"/>
              <a:ext cx="2133780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user-will able on a project or computer, or presentation and make it film to be </a:t>
              </a:r>
              <a:r>
                <a:rPr lang="en-US" altLang="zh-CN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Ua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3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03" y="975147"/>
            <a:ext cx="10900593" cy="49077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66306" y="2434929"/>
            <a:ext cx="8059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innerShdw blurRad="38100">
                    <a:prstClr val="black"/>
                  </a:innerShdw>
                </a:effectLst>
                <a:latin typeface="汉仪星宇体简" panose="00020600040101010101" pitchFamily="18" charset="-122"/>
                <a:ea typeface="汉仪星宇体简" panose="00020600040101010101" pitchFamily="18" charset="-122"/>
              </a:rPr>
              <a:t>We'll meet again next year.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70200" y="4241074"/>
            <a:ext cx="64516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user-document can on a project or or computer, or print the presentation and make it into a film to let a edd er field The user can't</a:t>
            </a:r>
          </a:p>
        </p:txBody>
      </p:sp>
    </p:spTree>
    <p:extLst>
      <p:ext uri="{BB962C8B-B14F-4D97-AF65-F5344CB8AC3E}">
        <p14:creationId xmlns:p14="http://schemas.microsoft.com/office/powerpoint/2010/main" val="165884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270999" y="2193925"/>
            <a:ext cx="1235075" cy="1235075"/>
            <a:chOff x="9067799" y="2193925"/>
            <a:chExt cx="1235075" cy="1235075"/>
          </a:xfrm>
        </p:grpSpPr>
        <p:grpSp>
          <p:nvGrpSpPr>
            <p:cNvPr id="5" name="组合 4"/>
            <p:cNvGrpSpPr/>
            <p:nvPr/>
          </p:nvGrpSpPr>
          <p:grpSpPr>
            <a:xfrm>
              <a:off x="9067799" y="2193925"/>
              <a:ext cx="1235075" cy="1235075"/>
              <a:chOff x="7785100" y="2365375"/>
              <a:chExt cx="2032000" cy="2032000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8000473" y="2580748"/>
                <a:ext cx="1601253" cy="16012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7785100" y="2365375"/>
                <a:ext cx="2032000" cy="2032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9365376" y="2519075"/>
              <a:ext cx="6399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i="1" dirty="0">
                  <a:solidFill>
                    <a:srgbClr val="F55E49"/>
                  </a:solidFill>
                  <a:latin typeface="Century Gothic" panose="020B0502020202020204" pitchFamily="34" charset="0"/>
                </a:rPr>
                <a:t>01</a:t>
              </a:r>
              <a:endParaRPr lang="zh-CN" altLang="en-US" sz="3200" b="1" i="1" dirty="0">
                <a:solidFill>
                  <a:srgbClr val="F55E4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167270" y="3898426"/>
            <a:ext cx="744040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zh-CN" altLang="en-US" sz="3200" dirty="0">
                <a:solidFill>
                  <a:schemeClr val="bg1"/>
                </a:solidFill>
                <a:latin typeface="汉仪星宇体简" panose="00020600040101010101" pitchFamily="18" charset="-122"/>
                <a:ea typeface="汉仪星宇体简" panose="00020600040101010101" pitchFamily="18" charset="-122"/>
              </a:rPr>
              <a:t>Overview of the annual work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0700" y="4866600"/>
            <a:ext cx="5006974" cy="4985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en-US" altLang="zh-CN" dirty="0">
                <a:solidFill>
                  <a:schemeClr val="bg1"/>
                </a:solidFill>
              </a:rPr>
              <a:t>print the presentation and make it into a film to be used in a wider field the user can-document on-project or comp uter</a:t>
            </a:r>
          </a:p>
        </p:txBody>
      </p:sp>
    </p:spTree>
    <p:extLst>
      <p:ext uri="{BB962C8B-B14F-4D97-AF65-F5344CB8AC3E}">
        <p14:creationId xmlns:p14="http://schemas.microsoft.com/office/powerpoint/2010/main" val="14034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7" b="23691"/>
          <a:stretch/>
        </p:blipFill>
        <p:spPr>
          <a:xfrm>
            <a:off x="0" y="1511300"/>
            <a:ext cx="12192000" cy="227806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95313" y="323968"/>
            <a:ext cx="6097035" cy="740696"/>
            <a:chOff x="595313" y="323968"/>
            <a:chExt cx="6097035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595313" y="323968"/>
              <a:ext cx="6097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Overview of the annual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sp>
        <p:nvSpPr>
          <p:cNvPr id="7" name="椭圆 6"/>
          <p:cNvSpPr/>
          <p:nvPr/>
        </p:nvSpPr>
        <p:spPr>
          <a:xfrm>
            <a:off x="2021411" y="3082927"/>
            <a:ext cx="1397000" cy="13970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"/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397500" y="3082927"/>
            <a:ext cx="1397000" cy="1397000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l"/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773588" y="3082927"/>
            <a:ext cx="1397000" cy="1397000"/>
          </a:xfrm>
          <a:prstGeom prst="ellipse">
            <a:avLst/>
          </a:prstGeom>
          <a:blipFill dpi="0" rotWithShape="1">
            <a:blip r:embed="rId5"/>
            <a:srcRect/>
            <a:tile tx="1905000" ty="336550" sx="100000" sy="100000" flip="none" algn="r"/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9"/>
          <p:cNvSpPr/>
          <p:nvPr/>
        </p:nvSpPr>
        <p:spPr>
          <a:xfrm>
            <a:off x="2377011" y="3445213"/>
            <a:ext cx="685800" cy="672428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椭圆 10"/>
          <p:cNvSpPr/>
          <p:nvPr/>
        </p:nvSpPr>
        <p:spPr>
          <a:xfrm>
            <a:off x="5753100" y="3439044"/>
            <a:ext cx="685800" cy="684766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4" name="椭圆 11"/>
          <p:cNvSpPr/>
          <p:nvPr/>
        </p:nvSpPr>
        <p:spPr>
          <a:xfrm>
            <a:off x="9129188" y="3499348"/>
            <a:ext cx="685800" cy="564158"/>
          </a:xfrm>
          <a:custGeom>
            <a:avLst/>
            <a:gdLst>
              <a:gd name="connsiteX0" fmla="*/ 440068 w 607497"/>
              <a:gd name="connsiteY0" fmla="*/ 391268 h 499744"/>
              <a:gd name="connsiteX1" fmla="*/ 440068 w 607497"/>
              <a:gd name="connsiteY1" fmla="*/ 469334 h 499744"/>
              <a:gd name="connsiteX2" fmla="*/ 577038 w 607497"/>
              <a:gd name="connsiteY2" fmla="*/ 469334 h 499744"/>
              <a:gd name="connsiteX3" fmla="*/ 577038 w 607497"/>
              <a:gd name="connsiteY3" fmla="*/ 391268 h 499744"/>
              <a:gd name="connsiteX4" fmla="*/ 508507 w 607497"/>
              <a:gd name="connsiteY4" fmla="*/ 291692 h 499744"/>
              <a:gd name="connsiteX5" fmla="*/ 467462 w 607497"/>
              <a:gd name="connsiteY5" fmla="*/ 332672 h 499744"/>
              <a:gd name="connsiteX6" fmla="*/ 467462 w 607497"/>
              <a:gd name="connsiteY6" fmla="*/ 361043 h 499744"/>
              <a:gd name="connsiteX7" fmla="*/ 549644 w 607497"/>
              <a:gd name="connsiteY7" fmla="*/ 361043 h 499744"/>
              <a:gd name="connsiteX8" fmla="*/ 549644 w 607497"/>
              <a:gd name="connsiteY8" fmla="*/ 332672 h 499744"/>
              <a:gd name="connsiteX9" fmla="*/ 508507 w 607497"/>
              <a:gd name="connsiteY9" fmla="*/ 291692 h 499744"/>
              <a:gd name="connsiteX10" fmla="*/ 508507 w 607497"/>
              <a:gd name="connsiteY10" fmla="*/ 261374 h 499744"/>
              <a:gd name="connsiteX11" fmla="*/ 580010 w 607497"/>
              <a:gd name="connsiteY11" fmla="*/ 332672 h 499744"/>
              <a:gd name="connsiteX12" fmla="*/ 580010 w 607497"/>
              <a:gd name="connsiteY12" fmla="*/ 361228 h 499744"/>
              <a:gd name="connsiteX13" fmla="*/ 607497 w 607497"/>
              <a:gd name="connsiteY13" fmla="*/ 390804 h 499744"/>
              <a:gd name="connsiteX14" fmla="*/ 607497 w 607497"/>
              <a:gd name="connsiteY14" fmla="*/ 469890 h 499744"/>
              <a:gd name="connsiteX15" fmla="*/ 577596 w 607497"/>
              <a:gd name="connsiteY15" fmla="*/ 499744 h 499744"/>
              <a:gd name="connsiteX16" fmla="*/ 439603 w 607497"/>
              <a:gd name="connsiteY16" fmla="*/ 499744 h 499744"/>
              <a:gd name="connsiteX17" fmla="*/ 409702 w 607497"/>
              <a:gd name="connsiteY17" fmla="*/ 469890 h 499744"/>
              <a:gd name="connsiteX18" fmla="*/ 409702 w 607497"/>
              <a:gd name="connsiteY18" fmla="*/ 390804 h 499744"/>
              <a:gd name="connsiteX19" fmla="*/ 437096 w 607497"/>
              <a:gd name="connsiteY19" fmla="*/ 361228 h 499744"/>
              <a:gd name="connsiteX20" fmla="*/ 437096 w 607497"/>
              <a:gd name="connsiteY20" fmla="*/ 332672 h 499744"/>
              <a:gd name="connsiteX21" fmla="*/ 508507 w 607497"/>
              <a:gd name="connsiteY21" fmla="*/ 261374 h 499744"/>
              <a:gd name="connsiteX22" fmla="*/ 360977 w 607497"/>
              <a:gd name="connsiteY22" fmla="*/ 231737 h 499744"/>
              <a:gd name="connsiteX23" fmla="*/ 379077 w 607497"/>
              <a:gd name="connsiteY23" fmla="*/ 249767 h 499744"/>
              <a:gd name="connsiteX24" fmla="*/ 360977 w 607497"/>
              <a:gd name="connsiteY24" fmla="*/ 267797 h 499744"/>
              <a:gd name="connsiteX25" fmla="*/ 342877 w 607497"/>
              <a:gd name="connsiteY25" fmla="*/ 249767 h 499744"/>
              <a:gd name="connsiteX26" fmla="*/ 360977 w 607497"/>
              <a:gd name="connsiteY26" fmla="*/ 231737 h 499744"/>
              <a:gd name="connsiteX27" fmla="*/ 283108 w 607497"/>
              <a:gd name="connsiteY27" fmla="*/ 231737 h 499744"/>
              <a:gd name="connsiteX28" fmla="*/ 301173 w 607497"/>
              <a:gd name="connsiteY28" fmla="*/ 249767 h 499744"/>
              <a:gd name="connsiteX29" fmla="*/ 283108 w 607497"/>
              <a:gd name="connsiteY29" fmla="*/ 267797 h 499744"/>
              <a:gd name="connsiteX30" fmla="*/ 265043 w 607497"/>
              <a:gd name="connsiteY30" fmla="*/ 249767 h 499744"/>
              <a:gd name="connsiteX31" fmla="*/ 283108 w 607497"/>
              <a:gd name="connsiteY31" fmla="*/ 231737 h 499744"/>
              <a:gd name="connsiteX32" fmla="*/ 205240 w 607497"/>
              <a:gd name="connsiteY32" fmla="*/ 231737 h 499744"/>
              <a:gd name="connsiteX33" fmla="*/ 223270 w 607497"/>
              <a:gd name="connsiteY33" fmla="*/ 249767 h 499744"/>
              <a:gd name="connsiteX34" fmla="*/ 205240 w 607497"/>
              <a:gd name="connsiteY34" fmla="*/ 267797 h 499744"/>
              <a:gd name="connsiteX35" fmla="*/ 187210 w 607497"/>
              <a:gd name="connsiteY35" fmla="*/ 249767 h 499744"/>
              <a:gd name="connsiteX36" fmla="*/ 205240 w 607497"/>
              <a:gd name="connsiteY36" fmla="*/ 231737 h 499744"/>
              <a:gd name="connsiteX37" fmla="*/ 283279 w 607497"/>
              <a:gd name="connsiteY37" fmla="*/ 0 h 499744"/>
              <a:gd name="connsiteX38" fmla="*/ 564608 w 607497"/>
              <a:gd name="connsiteY38" fmla="*/ 221726 h 499744"/>
              <a:gd name="connsiteX39" fmla="*/ 551516 w 607497"/>
              <a:gd name="connsiteY39" fmla="*/ 238689 h 499744"/>
              <a:gd name="connsiteX40" fmla="*/ 534525 w 607497"/>
              <a:gd name="connsiteY40" fmla="*/ 225526 h 499744"/>
              <a:gd name="connsiteX41" fmla="*/ 283093 w 607497"/>
              <a:gd name="connsiteY41" fmla="*/ 30033 h 499744"/>
              <a:gd name="connsiteX42" fmla="*/ 30176 w 607497"/>
              <a:gd name="connsiteY42" fmla="*/ 249534 h 499744"/>
              <a:gd name="connsiteX43" fmla="*/ 85791 w 607497"/>
              <a:gd name="connsiteY43" fmla="*/ 386723 h 499744"/>
              <a:gd name="connsiteX44" fmla="*/ 88855 w 607497"/>
              <a:gd name="connsiteY44" fmla="*/ 402295 h 499744"/>
              <a:gd name="connsiteX45" fmla="*/ 56823 w 607497"/>
              <a:gd name="connsiteY45" fmla="*/ 451609 h 499744"/>
              <a:gd name="connsiteX46" fmla="*/ 129708 w 607497"/>
              <a:gd name="connsiteY46" fmla="*/ 433533 h 499744"/>
              <a:gd name="connsiteX47" fmla="*/ 145121 w 607497"/>
              <a:gd name="connsiteY47" fmla="*/ 433441 h 499744"/>
              <a:gd name="connsiteX48" fmla="*/ 283279 w 607497"/>
              <a:gd name="connsiteY48" fmla="*/ 469128 h 499744"/>
              <a:gd name="connsiteX49" fmla="*/ 361735 w 607497"/>
              <a:gd name="connsiteY49" fmla="*/ 458376 h 499744"/>
              <a:gd name="connsiteX50" fmla="*/ 380398 w 607497"/>
              <a:gd name="connsiteY50" fmla="*/ 468943 h 499744"/>
              <a:gd name="connsiteX51" fmla="*/ 369999 w 607497"/>
              <a:gd name="connsiteY51" fmla="*/ 487574 h 499744"/>
              <a:gd name="connsiteX52" fmla="*/ 283279 w 607497"/>
              <a:gd name="connsiteY52" fmla="*/ 499532 h 499744"/>
              <a:gd name="connsiteX53" fmla="*/ 137693 w 607497"/>
              <a:gd name="connsiteY53" fmla="*/ 464123 h 499744"/>
              <a:gd name="connsiteX54" fmla="*/ 33054 w 607497"/>
              <a:gd name="connsiteY54" fmla="*/ 480252 h 499744"/>
              <a:gd name="connsiteX55" fmla="*/ 14206 w 607497"/>
              <a:gd name="connsiteY55" fmla="*/ 463103 h 499744"/>
              <a:gd name="connsiteX56" fmla="*/ 24048 w 607497"/>
              <a:gd name="connsiteY56" fmla="*/ 439280 h 499744"/>
              <a:gd name="connsiteX57" fmla="*/ 57101 w 607497"/>
              <a:gd name="connsiteY57" fmla="*/ 400163 h 499744"/>
              <a:gd name="connsiteX58" fmla="*/ 0 w 607497"/>
              <a:gd name="connsiteY58" fmla="*/ 249812 h 499744"/>
              <a:gd name="connsiteX59" fmla="*/ 283279 w 607497"/>
              <a:gd name="connsiteY59" fmla="*/ 0 h 49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7497" h="499744">
                <a:moveTo>
                  <a:pt x="440068" y="391268"/>
                </a:moveTo>
                <a:lnTo>
                  <a:pt x="440068" y="469334"/>
                </a:lnTo>
                <a:lnTo>
                  <a:pt x="577038" y="469334"/>
                </a:lnTo>
                <a:lnTo>
                  <a:pt x="577038" y="391268"/>
                </a:lnTo>
                <a:close/>
                <a:moveTo>
                  <a:pt x="508507" y="291692"/>
                </a:moveTo>
                <a:cubicBezTo>
                  <a:pt x="485848" y="291692"/>
                  <a:pt x="467462" y="310049"/>
                  <a:pt x="467462" y="332672"/>
                </a:cubicBezTo>
                <a:lnTo>
                  <a:pt x="467462" y="361043"/>
                </a:lnTo>
                <a:lnTo>
                  <a:pt x="549644" y="361043"/>
                </a:lnTo>
                <a:lnTo>
                  <a:pt x="549644" y="332672"/>
                </a:lnTo>
                <a:cubicBezTo>
                  <a:pt x="549644" y="310049"/>
                  <a:pt x="531165" y="291692"/>
                  <a:pt x="508507" y="291692"/>
                </a:cubicBezTo>
                <a:close/>
                <a:moveTo>
                  <a:pt x="508507" y="261374"/>
                </a:moveTo>
                <a:cubicBezTo>
                  <a:pt x="547880" y="261374"/>
                  <a:pt x="580010" y="293361"/>
                  <a:pt x="580010" y="332672"/>
                </a:cubicBezTo>
                <a:lnTo>
                  <a:pt x="580010" y="361228"/>
                </a:lnTo>
                <a:cubicBezTo>
                  <a:pt x="595239" y="362526"/>
                  <a:pt x="607311" y="375228"/>
                  <a:pt x="607497" y="390804"/>
                </a:cubicBezTo>
                <a:lnTo>
                  <a:pt x="607497" y="469890"/>
                </a:lnTo>
                <a:cubicBezTo>
                  <a:pt x="607497" y="486393"/>
                  <a:pt x="594125" y="499744"/>
                  <a:pt x="577596" y="499744"/>
                </a:cubicBezTo>
                <a:lnTo>
                  <a:pt x="439603" y="499744"/>
                </a:lnTo>
                <a:cubicBezTo>
                  <a:pt x="423074" y="499744"/>
                  <a:pt x="409702" y="486393"/>
                  <a:pt x="409702" y="469890"/>
                </a:cubicBezTo>
                <a:lnTo>
                  <a:pt x="409702" y="390804"/>
                </a:lnTo>
                <a:cubicBezTo>
                  <a:pt x="409702" y="375228"/>
                  <a:pt x="421867" y="362526"/>
                  <a:pt x="437096" y="361228"/>
                </a:cubicBezTo>
                <a:lnTo>
                  <a:pt x="437096" y="332672"/>
                </a:lnTo>
                <a:cubicBezTo>
                  <a:pt x="437096" y="293361"/>
                  <a:pt x="469133" y="261374"/>
                  <a:pt x="508507" y="261374"/>
                </a:cubicBezTo>
                <a:close/>
                <a:moveTo>
                  <a:pt x="360977" y="231737"/>
                </a:moveTo>
                <a:cubicBezTo>
                  <a:pt x="370973" y="231737"/>
                  <a:pt x="379077" y="239809"/>
                  <a:pt x="379077" y="249767"/>
                </a:cubicBezTo>
                <a:cubicBezTo>
                  <a:pt x="379077" y="259725"/>
                  <a:pt x="370973" y="267797"/>
                  <a:pt x="360977" y="267797"/>
                </a:cubicBezTo>
                <a:cubicBezTo>
                  <a:pt x="350981" y="267797"/>
                  <a:pt x="342877" y="259725"/>
                  <a:pt x="342877" y="249767"/>
                </a:cubicBezTo>
                <a:cubicBezTo>
                  <a:pt x="342877" y="239809"/>
                  <a:pt x="350981" y="231737"/>
                  <a:pt x="360977" y="231737"/>
                </a:cubicBezTo>
                <a:close/>
                <a:moveTo>
                  <a:pt x="283108" y="231737"/>
                </a:moveTo>
                <a:cubicBezTo>
                  <a:pt x="293085" y="231737"/>
                  <a:pt x="301173" y="239809"/>
                  <a:pt x="301173" y="249767"/>
                </a:cubicBezTo>
                <a:cubicBezTo>
                  <a:pt x="301173" y="259725"/>
                  <a:pt x="293085" y="267797"/>
                  <a:pt x="283108" y="267797"/>
                </a:cubicBezTo>
                <a:cubicBezTo>
                  <a:pt x="273131" y="267797"/>
                  <a:pt x="265043" y="259725"/>
                  <a:pt x="265043" y="249767"/>
                </a:cubicBezTo>
                <a:cubicBezTo>
                  <a:pt x="265043" y="239809"/>
                  <a:pt x="273131" y="231737"/>
                  <a:pt x="283108" y="231737"/>
                </a:cubicBezTo>
                <a:close/>
                <a:moveTo>
                  <a:pt x="205240" y="231737"/>
                </a:moveTo>
                <a:cubicBezTo>
                  <a:pt x="215198" y="231737"/>
                  <a:pt x="223270" y="239809"/>
                  <a:pt x="223270" y="249767"/>
                </a:cubicBezTo>
                <a:cubicBezTo>
                  <a:pt x="223270" y="259725"/>
                  <a:pt x="215198" y="267797"/>
                  <a:pt x="205240" y="267797"/>
                </a:cubicBezTo>
                <a:cubicBezTo>
                  <a:pt x="195282" y="267797"/>
                  <a:pt x="187210" y="259725"/>
                  <a:pt x="187210" y="249767"/>
                </a:cubicBezTo>
                <a:cubicBezTo>
                  <a:pt x="187210" y="239809"/>
                  <a:pt x="195282" y="231737"/>
                  <a:pt x="205240" y="231737"/>
                </a:cubicBezTo>
                <a:close/>
                <a:moveTo>
                  <a:pt x="283279" y="0"/>
                </a:moveTo>
                <a:cubicBezTo>
                  <a:pt x="427843" y="0"/>
                  <a:pt x="548917" y="95568"/>
                  <a:pt x="564608" y="221726"/>
                </a:cubicBezTo>
                <a:cubicBezTo>
                  <a:pt x="565722" y="229976"/>
                  <a:pt x="559780" y="237669"/>
                  <a:pt x="551516" y="238689"/>
                </a:cubicBezTo>
                <a:cubicBezTo>
                  <a:pt x="543253" y="239801"/>
                  <a:pt x="535546" y="233869"/>
                  <a:pt x="534525" y="225526"/>
                </a:cubicBezTo>
                <a:cubicBezTo>
                  <a:pt x="520598" y="114107"/>
                  <a:pt x="412523" y="30033"/>
                  <a:pt x="283093" y="30033"/>
                </a:cubicBezTo>
                <a:cubicBezTo>
                  <a:pt x="143636" y="30033"/>
                  <a:pt x="30176" y="128568"/>
                  <a:pt x="30176" y="249534"/>
                </a:cubicBezTo>
                <a:cubicBezTo>
                  <a:pt x="30176" y="299960"/>
                  <a:pt x="49395" y="347420"/>
                  <a:pt x="85791" y="386723"/>
                </a:cubicBezTo>
                <a:cubicBezTo>
                  <a:pt x="89598" y="390894"/>
                  <a:pt x="90898" y="397012"/>
                  <a:pt x="88855" y="402295"/>
                </a:cubicBezTo>
                <a:cubicBezTo>
                  <a:pt x="81613" y="421947"/>
                  <a:pt x="70843" y="438539"/>
                  <a:pt x="56823" y="451609"/>
                </a:cubicBezTo>
                <a:cubicBezTo>
                  <a:pt x="77342" y="451980"/>
                  <a:pt x="104454" y="448643"/>
                  <a:pt x="129708" y="433533"/>
                </a:cubicBezTo>
                <a:cubicBezTo>
                  <a:pt x="134444" y="430845"/>
                  <a:pt x="140386" y="430753"/>
                  <a:pt x="145121" y="433441"/>
                </a:cubicBezTo>
                <a:cubicBezTo>
                  <a:pt x="186346" y="456800"/>
                  <a:pt x="234069" y="469128"/>
                  <a:pt x="283279" y="469128"/>
                </a:cubicBezTo>
                <a:cubicBezTo>
                  <a:pt x="310112" y="469128"/>
                  <a:pt x="336481" y="465606"/>
                  <a:pt x="361735" y="458376"/>
                </a:cubicBezTo>
                <a:cubicBezTo>
                  <a:pt x="369813" y="456151"/>
                  <a:pt x="378169" y="460878"/>
                  <a:pt x="380398" y="468943"/>
                </a:cubicBezTo>
                <a:cubicBezTo>
                  <a:pt x="382812" y="476915"/>
                  <a:pt x="378076" y="485257"/>
                  <a:pt x="369999" y="487574"/>
                </a:cubicBezTo>
                <a:cubicBezTo>
                  <a:pt x="342051" y="495639"/>
                  <a:pt x="312804" y="499532"/>
                  <a:pt x="283279" y="499532"/>
                </a:cubicBezTo>
                <a:cubicBezTo>
                  <a:pt x="231748" y="499532"/>
                  <a:pt x="181610" y="487296"/>
                  <a:pt x="137693" y="464123"/>
                </a:cubicBezTo>
                <a:cubicBezTo>
                  <a:pt x="97305" y="485072"/>
                  <a:pt x="55337" y="483403"/>
                  <a:pt x="33054" y="480252"/>
                </a:cubicBezTo>
                <a:cubicBezTo>
                  <a:pt x="23676" y="479047"/>
                  <a:pt x="16341" y="472280"/>
                  <a:pt x="14206" y="463103"/>
                </a:cubicBezTo>
                <a:cubicBezTo>
                  <a:pt x="12256" y="453834"/>
                  <a:pt x="15970" y="444471"/>
                  <a:pt x="24048" y="439280"/>
                </a:cubicBezTo>
                <a:cubicBezTo>
                  <a:pt x="38346" y="429826"/>
                  <a:pt x="49395" y="416756"/>
                  <a:pt x="57101" y="400163"/>
                </a:cubicBezTo>
                <a:cubicBezTo>
                  <a:pt x="20148" y="357060"/>
                  <a:pt x="0" y="304039"/>
                  <a:pt x="0" y="249812"/>
                </a:cubicBezTo>
                <a:cubicBezTo>
                  <a:pt x="0" y="112068"/>
                  <a:pt x="127016" y="0"/>
                  <a:pt x="2832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555270" y="4658621"/>
            <a:ext cx="2329282" cy="1202893"/>
            <a:chOff x="1769578" y="2349127"/>
            <a:chExt cx="2329282" cy="1202893"/>
          </a:xfrm>
        </p:grpSpPr>
        <p:sp>
          <p:nvSpPr>
            <p:cNvPr id="14" name="文本框 13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931359" y="4658621"/>
            <a:ext cx="2329282" cy="1202893"/>
            <a:chOff x="1769578" y="2349127"/>
            <a:chExt cx="2329282" cy="1202893"/>
          </a:xfrm>
        </p:grpSpPr>
        <p:sp>
          <p:nvSpPr>
            <p:cNvPr id="17" name="文本框 16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307447" y="4658621"/>
            <a:ext cx="2329282" cy="1202893"/>
            <a:chOff x="1769578" y="2349127"/>
            <a:chExt cx="2329282" cy="1202893"/>
          </a:xfrm>
        </p:grpSpPr>
        <p:sp>
          <p:nvSpPr>
            <p:cNvPr id="20" name="文本框 19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9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r="52682"/>
          <a:stretch/>
        </p:blipFill>
        <p:spPr>
          <a:xfrm>
            <a:off x="6915150" y="0"/>
            <a:ext cx="527685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5313" y="323968"/>
            <a:ext cx="7674044" cy="740696"/>
            <a:chOff x="595313" y="323968"/>
            <a:chExt cx="4658264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595313" y="323968"/>
              <a:ext cx="3904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Overview of the annual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l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sp>
        <p:nvSpPr>
          <p:cNvPr id="6" name="图文框 5"/>
          <p:cNvSpPr/>
          <p:nvPr/>
        </p:nvSpPr>
        <p:spPr>
          <a:xfrm>
            <a:off x="1054100" y="2133600"/>
            <a:ext cx="673100" cy="673100"/>
          </a:xfrm>
          <a:prstGeom prst="frame">
            <a:avLst>
              <a:gd name="adj1" fmla="val 8841"/>
            </a:avLst>
          </a:prstGeom>
          <a:blipFill dpi="0" rotWithShape="1">
            <a:blip r:embed="rId5"/>
            <a:srcRect/>
            <a:tile tx="1905000" ty="336550" sx="100000" sy="100000" flip="none" algn="t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01</a:t>
            </a:r>
            <a:endParaRPr lang="zh-CN" alt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图文框 6"/>
          <p:cNvSpPr/>
          <p:nvPr/>
        </p:nvSpPr>
        <p:spPr>
          <a:xfrm>
            <a:off x="1054100" y="3463925"/>
            <a:ext cx="673100" cy="673100"/>
          </a:xfrm>
          <a:prstGeom prst="frame">
            <a:avLst>
              <a:gd name="adj1" fmla="val 8841"/>
            </a:avLst>
          </a:prstGeom>
          <a:blipFill dpi="0" rotWithShape="1">
            <a:blip r:embed="rId5"/>
            <a:srcRect/>
            <a:tile tx="1905000" ty="336550" sx="100000" sy="10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02</a:t>
            </a:r>
            <a:endParaRPr lang="zh-CN" alt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图文框 7"/>
          <p:cNvSpPr/>
          <p:nvPr/>
        </p:nvSpPr>
        <p:spPr>
          <a:xfrm>
            <a:off x="1054100" y="4794250"/>
            <a:ext cx="673100" cy="673100"/>
          </a:xfrm>
          <a:prstGeom prst="frame">
            <a:avLst>
              <a:gd name="adj1" fmla="val 8841"/>
            </a:avLst>
          </a:prstGeom>
          <a:blipFill dpi="0" rotWithShape="1">
            <a:blip r:embed="rId5"/>
            <a:srcRect/>
            <a:tile tx="1905000" ty="336550" sx="100000" sy="100000" flip="none" algn="b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03</a:t>
            </a:r>
            <a:endParaRPr lang="zh-CN" altLang="en-US" sz="24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89595" y="2061705"/>
            <a:ext cx="4273969" cy="816890"/>
            <a:chOff x="1769577" y="2349127"/>
            <a:chExt cx="4273969" cy="816890"/>
          </a:xfrm>
        </p:grpSpPr>
        <p:sp>
          <p:nvSpPr>
            <p:cNvPr id="10" name="文本框 9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769577" y="2687681"/>
              <a:ext cx="427396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889595" y="3392030"/>
            <a:ext cx="4273969" cy="816890"/>
            <a:chOff x="1769577" y="2349127"/>
            <a:chExt cx="4273969" cy="816890"/>
          </a:xfrm>
        </p:grpSpPr>
        <p:sp>
          <p:nvSpPr>
            <p:cNvPr id="13" name="文本框 12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769577" y="2687681"/>
              <a:ext cx="427396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89595" y="4722355"/>
            <a:ext cx="4273969" cy="816890"/>
            <a:chOff x="1769577" y="2349127"/>
            <a:chExt cx="4273969" cy="816890"/>
          </a:xfrm>
        </p:grpSpPr>
        <p:sp>
          <p:nvSpPr>
            <p:cNvPr id="16" name="文本框 15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769577" y="2687681"/>
              <a:ext cx="4273969" cy="47833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53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6"/>
          <a:stretch/>
        </p:blipFill>
        <p:spPr>
          <a:xfrm rot="5400000">
            <a:off x="-2982119" y="2982118"/>
            <a:ext cx="6858003" cy="8937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57530" y="323968"/>
            <a:ext cx="6744447" cy="740696"/>
            <a:chOff x="-1490870" y="323968"/>
            <a:chExt cx="6744447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-1490870" y="323968"/>
              <a:ext cx="6744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r"/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Overview of the annual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r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197246" y="1935084"/>
            <a:ext cx="1541908" cy="1589498"/>
            <a:chOff x="2197246" y="1935084"/>
            <a:chExt cx="1541908" cy="1589498"/>
          </a:xfrm>
        </p:grpSpPr>
        <p:sp>
          <p:nvSpPr>
            <p:cNvPr id="38" name="íšļîďé">
              <a:extLst>
                <a:ext uri="{FF2B5EF4-FFF2-40B4-BE49-F238E27FC236}">
                  <a16:creationId xmlns:a16="http://schemas.microsoft.com/office/drawing/2014/main" id="{69D9884B-56A8-45E9-84DD-605A1E417C87}"/>
                </a:ext>
              </a:extLst>
            </p:cNvPr>
            <p:cNvSpPr/>
            <p:nvPr/>
          </p:nvSpPr>
          <p:spPr>
            <a:xfrm>
              <a:off x="2197246" y="1982674"/>
              <a:ext cx="1541908" cy="1541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ysDot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lumMod val="100000"/>
                    </a:schemeClr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í$ḷiḍè">
              <a:extLst>
                <a:ext uri="{FF2B5EF4-FFF2-40B4-BE49-F238E27FC236}">
                  <a16:creationId xmlns:a16="http://schemas.microsoft.com/office/drawing/2014/main" id="{6776F500-B0A5-4B2D-9DC7-3D48F6657707}"/>
                </a:ext>
              </a:extLst>
            </p:cNvPr>
            <p:cNvSpPr/>
            <p:nvPr/>
          </p:nvSpPr>
          <p:spPr>
            <a:xfrm>
              <a:off x="2251682" y="2043956"/>
              <a:ext cx="1433036" cy="143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dpi="0" rotWithShape="1">
              <a:blip r:embed="rId5"/>
              <a:srcRect/>
              <a:tile tx="0" ty="0" sx="40000" sy="40000" flip="none" algn="b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3153604" y="1935084"/>
              <a:ext cx="538270" cy="538274"/>
              <a:chOff x="3153604" y="1935084"/>
              <a:chExt cx="538270" cy="538274"/>
            </a:xfrm>
          </p:grpSpPr>
          <p:sp>
            <p:nvSpPr>
              <p:cNvPr id="41" name="iSḷîḑe">
                <a:extLst>
                  <a:ext uri="{FF2B5EF4-FFF2-40B4-BE49-F238E27FC236}">
                    <a16:creationId xmlns:a16="http://schemas.microsoft.com/office/drawing/2014/main" id="{CA47C855-35F1-40DB-A48D-76BA987384B7}"/>
                  </a:ext>
                </a:extLst>
              </p:cNvPr>
              <p:cNvSpPr/>
              <p:nvPr/>
            </p:nvSpPr>
            <p:spPr>
              <a:xfrm>
                <a:off x="3153604" y="1935084"/>
                <a:ext cx="538270" cy="538274"/>
              </a:xfrm>
              <a:prstGeom prst="ellipse">
                <a:avLst/>
              </a:prstGeom>
              <a:solidFill>
                <a:srgbClr val="F55E49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42" name="ï$ļîḑé">
                <a:extLst>
                  <a:ext uri="{FF2B5EF4-FFF2-40B4-BE49-F238E27FC236}">
                    <a16:creationId xmlns:a16="http://schemas.microsoft.com/office/drawing/2014/main" id="{E5A4EA3D-4943-4C38-BAD0-10B0D57A6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5506" y="2069664"/>
                <a:ext cx="274466" cy="26911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/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6722112" y="1935084"/>
            <a:ext cx="1541908" cy="1589498"/>
            <a:chOff x="6722112" y="1935084"/>
            <a:chExt cx="1541908" cy="1589498"/>
          </a:xfrm>
        </p:grpSpPr>
        <p:sp>
          <p:nvSpPr>
            <p:cNvPr id="33" name="í$ľîḍè">
              <a:extLst>
                <a:ext uri="{FF2B5EF4-FFF2-40B4-BE49-F238E27FC236}">
                  <a16:creationId xmlns:a16="http://schemas.microsoft.com/office/drawing/2014/main" id="{CD15CF31-FBFF-47E5-A96D-61058E32ED04}"/>
                </a:ext>
              </a:extLst>
            </p:cNvPr>
            <p:cNvSpPr/>
            <p:nvPr/>
          </p:nvSpPr>
          <p:spPr>
            <a:xfrm>
              <a:off x="6722112" y="1982674"/>
              <a:ext cx="1541908" cy="1541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ysDot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lumMod val="100000"/>
                    </a:schemeClr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s1ïḑé">
              <a:extLst>
                <a:ext uri="{FF2B5EF4-FFF2-40B4-BE49-F238E27FC236}">
                  <a16:creationId xmlns:a16="http://schemas.microsoft.com/office/drawing/2014/main" id="{ADA7927D-4CB1-4744-9C36-64A9D9260CEF}"/>
                </a:ext>
              </a:extLst>
            </p:cNvPr>
            <p:cNvSpPr/>
            <p:nvPr/>
          </p:nvSpPr>
          <p:spPr>
            <a:xfrm>
              <a:off x="6776548" y="2043956"/>
              <a:ext cx="1433036" cy="143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dpi="0" rotWithShape="1">
              <a:blip r:embed="rId6"/>
              <a:srcRect/>
              <a:tile tx="0" ty="0" sx="40000" sy="40000" flip="none" algn="t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7678470" y="1935084"/>
              <a:ext cx="538270" cy="538274"/>
              <a:chOff x="7678470" y="1935084"/>
              <a:chExt cx="538270" cy="538274"/>
            </a:xfrm>
          </p:grpSpPr>
          <p:sp>
            <p:nvSpPr>
              <p:cNvPr id="36" name="íṥlíḋé">
                <a:extLst>
                  <a:ext uri="{FF2B5EF4-FFF2-40B4-BE49-F238E27FC236}">
                    <a16:creationId xmlns:a16="http://schemas.microsoft.com/office/drawing/2014/main" id="{036FEDE4-E592-4B35-A457-39D4A83C4E84}"/>
                  </a:ext>
                </a:extLst>
              </p:cNvPr>
              <p:cNvSpPr/>
              <p:nvPr/>
            </p:nvSpPr>
            <p:spPr>
              <a:xfrm>
                <a:off x="7678470" y="1935084"/>
                <a:ext cx="538270" cy="538274"/>
              </a:xfrm>
              <a:prstGeom prst="ellipse">
                <a:avLst/>
              </a:prstGeom>
              <a:solidFill>
                <a:srgbClr val="F55E49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7" name="ïṡḷîḋé">
                <a:extLst>
                  <a:ext uri="{FF2B5EF4-FFF2-40B4-BE49-F238E27FC236}">
                    <a16:creationId xmlns:a16="http://schemas.microsoft.com/office/drawing/2014/main" id="{8647BE63-7A0C-42EE-B2F2-065C75725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372" y="2069664"/>
                <a:ext cx="274466" cy="26911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/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2197246" y="4054143"/>
            <a:ext cx="1541908" cy="1589498"/>
            <a:chOff x="2197246" y="4054143"/>
            <a:chExt cx="1541908" cy="1589498"/>
          </a:xfrm>
        </p:grpSpPr>
        <p:sp>
          <p:nvSpPr>
            <p:cNvPr id="28" name="í$1iḓè">
              <a:extLst>
                <a:ext uri="{FF2B5EF4-FFF2-40B4-BE49-F238E27FC236}">
                  <a16:creationId xmlns:a16="http://schemas.microsoft.com/office/drawing/2014/main" id="{FC993865-1B86-4472-AD7B-6661B6B8217A}"/>
                </a:ext>
              </a:extLst>
            </p:cNvPr>
            <p:cNvSpPr/>
            <p:nvPr/>
          </p:nvSpPr>
          <p:spPr>
            <a:xfrm>
              <a:off x="2197246" y="4101733"/>
              <a:ext cx="1541908" cy="1541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ysDot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lumMod val="100000"/>
                    </a:schemeClr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iŝlïḋê">
              <a:extLst>
                <a:ext uri="{FF2B5EF4-FFF2-40B4-BE49-F238E27FC236}">
                  <a16:creationId xmlns:a16="http://schemas.microsoft.com/office/drawing/2014/main" id="{C5AC2056-B55C-45E9-88EB-5BE3007330A0}"/>
                </a:ext>
              </a:extLst>
            </p:cNvPr>
            <p:cNvSpPr/>
            <p:nvPr/>
          </p:nvSpPr>
          <p:spPr>
            <a:xfrm>
              <a:off x="2251682" y="4163015"/>
              <a:ext cx="1433036" cy="143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dpi="0" rotWithShape="1">
              <a:blip r:embed="rId6"/>
              <a:srcRect/>
              <a:tile tx="0" ty="0" sx="40000" sy="40000" flip="none" algn="r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153604" y="4054143"/>
              <a:ext cx="538270" cy="538274"/>
              <a:chOff x="3153604" y="4054143"/>
              <a:chExt cx="538270" cy="538274"/>
            </a:xfrm>
          </p:grpSpPr>
          <p:sp>
            <p:nvSpPr>
              <p:cNvPr id="31" name="iŝḷíḍe">
                <a:extLst>
                  <a:ext uri="{FF2B5EF4-FFF2-40B4-BE49-F238E27FC236}">
                    <a16:creationId xmlns:a16="http://schemas.microsoft.com/office/drawing/2014/main" id="{75B84FC7-74A0-42AC-889D-260C32A1250A}"/>
                  </a:ext>
                </a:extLst>
              </p:cNvPr>
              <p:cNvSpPr/>
              <p:nvPr/>
            </p:nvSpPr>
            <p:spPr>
              <a:xfrm>
                <a:off x="3153604" y="4054143"/>
                <a:ext cx="538270" cy="538274"/>
              </a:xfrm>
              <a:prstGeom prst="ellipse">
                <a:avLst/>
              </a:prstGeom>
              <a:solidFill>
                <a:srgbClr val="F55E49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32" name="ísľiḋê">
                <a:extLst>
                  <a:ext uri="{FF2B5EF4-FFF2-40B4-BE49-F238E27FC236}">
                    <a16:creationId xmlns:a16="http://schemas.microsoft.com/office/drawing/2014/main" id="{03F2E081-2CD5-44AE-9C15-328097077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5506" y="4188723"/>
                <a:ext cx="274466" cy="26911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/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6722112" y="4054143"/>
            <a:ext cx="1541908" cy="1589498"/>
            <a:chOff x="6722112" y="4054143"/>
            <a:chExt cx="1541908" cy="1589498"/>
          </a:xfrm>
        </p:grpSpPr>
        <p:sp>
          <p:nvSpPr>
            <p:cNvPr id="23" name="ïṥḻïḓe">
              <a:extLst>
                <a:ext uri="{FF2B5EF4-FFF2-40B4-BE49-F238E27FC236}">
                  <a16:creationId xmlns:a16="http://schemas.microsoft.com/office/drawing/2014/main" id="{EC82BBA9-ED8F-497E-8A8B-4C51FCF9C975}"/>
                </a:ext>
              </a:extLst>
            </p:cNvPr>
            <p:cNvSpPr/>
            <p:nvPr/>
          </p:nvSpPr>
          <p:spPr>
            <a:xfrm>
              <a:off x="6722112" y="4101733"/>
              <a:ext cx="1541908" cy="1541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 cmpd="sng" algn="ctr">
              <a:solidFill>
                <a:schemeClr val="bg1">
                  <a:lumMod val="85000"/>
                </a:schemeClr>
              </a:solidFill>
              <a:prstDash val="sysDot"/>
              <a:miter lim="4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lumMod val="100000"/>
                    </a:schemeClr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ïṥ1ïḍe">
              <a:extLst>
                <a:ext uri="{FF2B5EF4-FFF2-40B4-BE49-F238E27FC236}">
                  <a16:creationId xmlns:a16="http://schemas.microsoft.com/office/drawing/2014/main" id="{99D76B0D-1B31-4F85-B9FD-41FE357E6D5F}"/>
                </a:ext>
              </a:extLst>
            </p:cNvPr>
            <p:cNvSpPr/>
            <p:nvPr/>
          </p:nvSpPr>
          <p:spPr>
            <a:xfrm>
              <a:off x="6776548" y="4163015"/>
              <a:ext cx="1433036" cy="1433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blipFill dpi="0" rotWithShape="1">
              <a:blip r:embed="rId5"/>
              <a:srcRect/>
              <a:tile tx="0" ty="0" sx="40000" sy="40000" flip="none" algn="br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/>
              <a:endParaRPr>
                <a:solidFill>
                  <a:schemeClr val="lt1"/>
                </a:solidFill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7678470" y="4054143"/>
              <a:ext cx="538270" cy="538274"/>
              <a:chOff x="7678470" y="4054143"/>
              <a:chExt cx="538270" cy="538274"/>
            </a:xfrm>
          </p:grpSpPr>
          <p:sp>
            <p:nvSpPr>
              <p:cNvPr id="26" name="iṣľïďê">
                <a:extLst>
                  <a:ext uri="{FF2B5EF4-FFF2-40B4-BE49-F238E27FC236}">
                    <a16:creationId xmlns:a16="http://schemas.microsoft.com/office/drawing/2014/main" id="{092E780C-B66A-423D-A56E-6EDBA05AB25C}"/>
                  </a:ext>
                </a:extLst>
              </p:cNvPr>
              <p:cNvSpPr/>
              <p:nvPr/>
            </p:nvSpPr>
            <p:spPr>
              <a:xfrm>
                <a:off x="7678470" y="4054143"/>
                <a:ext cx="538270" cy="538274"/>
              </a:xfrm>
              <a:prstGeom prst="ellipse">
                <a:avLst/>
              </a:prstGeom>
              <a:solidFill>
                <a:srgbClr val="F55E49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7" name="íṥlídé">
                <a:extLst>
                  <a:ext uri="{FF2B5EF4-FFF2-40B4-BE49-F238E27FC236}">
                    <a16:creationId xmlns:a16="http://schemas.microsoft.com/office/drawing/2014/main" id="{94151385-7C40-4FB6-90BC-A5674E651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0372" y="4188723"/>
                <a:ext cx="274466" cy="269114"/>
              </a:xfrm>
              <a:custGeom>
                <a:avLst/>
                <a:gdLst>
                  <a:gd name="T0" fmla="*/ 1312 w 1990"/>
                  <a:gd name="T1" fmla="*/ 1552 h 1954"/>
                  <a:gd name="T2" fmla="*/ 291 w 1990"/>
                  <a:gd name="T3" fmla="*/ 1746 h 1954"/>
                  <a:gd name="T4" fmla="*/ 0 w 1990"/>
                  <a:gd name="T5" fmla="*/ 540 h 1954"/>
                  <a:gd name="T6" fmla="*/ 515 w 1990"/>
                  <a:gd name="T7" fmla="*/ 249 h 1954"/>
                  <a:gd name="T8" fmla="*/ 1205 w 1990"/>
                  <a:gd name="T9" fmla="*/ 0 h 1954"/>
                  <a:gd name="T10" fmla="*/ 1496 w 1990"/>
                  <a:gd name="T11" fmla="*/ 489 h 1954"/>
                  <a:gd name="T12" fmla="*/ 1413 w 1990"/>
                  <a:gd name="T13" fmla="*/ 291 h 1954"/>
                  <a:gd name="T14" fmla="*/ 802 w 1990"/>
                  <a:gd name="T15" fmla="*/ 83 h 1954"/>
                  <a:gd name="T16" fmla="*/ 1039 w 1990"/>
                  <a:gd name="T17" fmla="*/ 249 h 1954"/>
                  <a:gd name="T18" fmla="*/ 1243 w 1990"/>
                  <a:gd name="T19" fmla="*/ 499 h 1954"/>
                  <a:gd name="T20" fmla="*/ 291 w 1990"/>
                  <a:gd name="T21" fmla="*/ 333 h 1954"/>
                  <a:gd name="T22" fmla="*/ 83 w 1990"/>
                  <a:gd name="T23" fmla="*/ 1455 h 1954"/>
                  <a:gd name="T24" fmla="*/ 1039 w 1990"/>
                  <a:gd name="T25" fmla="*/ 1663 h 1954"/>
                  <a:gd name="T26" fmla="*/ 1641 w 1990"/>
                  <a:gd name="T27" fmla="*/ 1453 h 1954"/>
                  <a:gd name="T28" fmla="*/ 1138 w 1990"/>
                  <a:gd name="T29" fmla="*/ 583 h 1954"/>
                  <a:gd name="T30" fmla="*/ 1641 w 1990"/>
                  <a:gd name="T31" fmla="*/ 1453 h 1954"/>
                  <a:gd name="T32" fmla="*/ 1752 w 1990"/>
                  <a:gd name="T33" fmla="*/ 809 h 1954"/>
                  <a:gd name="T34" fmla="*/ 1026 w 1990"/>
                  <a:gd name="T35" fmla="*/ 1228 h 1954"/>
                  <a:gd name="T36" fmla="*/ 1767 w 1990"/>
                  <a:gd name="T37" fmla="*/ 1422 h 1954"/>
                  <a:gd name="T38" fmla="*/ 1717 w 1990"/>
                  <a:gd name="T39" fmla="*/ 1835 h 1954"/>
                  <a:gd name="T40" fmla="*/ 1767 w 1990"/>
                  <a:gd name="T41" fmla="*/ 1422 h 1954"/>
                  <a:gd name="T42" fmla="*/ 1739 w 1990"/>
                  <a:gd name="T43" fmla="*/ 1874 h 1954"/>
                  <a:gd name="T44" fmla="*/ 1956 w 1990"/>
                  <a:gd name="T45" fmla="*/ 1749 h 1954"/>
                  <a:gd name="T46" fmla="*/ 249 w 1990"/>
                  <a:gd name="T47" fmla="*/ 551 h 1954"/>
                  <a:gd name="T48" fmla="*/ 803 w 1990"/>
                  <a:gd name="T49" fmla="*/ 613 h 1954"/>
                  <a:gd name="T50" fmla="*/ 675 w 1990"/>
                  <a:gd name="T51" fmla="*/ 828 h 1954"/>
                  <a:gd name="T52" fmla="*/ 249 w 1990"/>
                  <a:gd name="T53" fmla="*/ 890 h 1954"/>
                  <a:gd name="T54" fmla="*/ 675 w 1990"/>
                  <a:gd name="T55" fmla="*/ 828 h 1954"/>
                  <a:gd name="T56" fmla="*/ 675 w 1990"/>
                  <a:gd name="T57" fmla="*/ 1167 h 1954"/>
                  <a:gd name="T58" fmla="*/ 249 w 1990"/>
                  <a:gd name="T59" fmla="*/ 1105 h 1954"/>
                  <a:gd name="T60" fmla="*/ 249 w 1990"/>
                  <a:gd name="T61" fmla="*/ 1444 h 1954"/>
                  <a:gd name="T62" fmla="*/ 803 w 1990"/>
                  <a:gd name="T63" fmla="*/ 1382 h 1954"/>
                  <a:gd name="T64" fmla="*/ 249 w 1990"/>
                  <a:gd name="T65" fmla="*/ 1444 h 1954"/>
                  <a:gd name="T66" fmla="*/ 1179 w 1990"/>
                  <a:gd name="T67" fmla="*/ 961 h 1954"/>
                  <a:gd name="T68" fmla="*/ 1300 w 1990"/>
                  <a:gd name="T69" fmla="*/ 1219 h 1954"/>
                  <a:gd name="T70" fmla="*/ 1604 w 1990"/>
                  <a:gd name="T71" fmla="*/ 858 h 1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90" h="1954">
                    <a:moveTo>
                      <a:pt x="1231" y="1534"/>
                    </a:moveTo>
                    <a:cubicBezTo>
                      <a:pt x="1258" y="1542"/>
                      <a:pt x="1285" y="1548"/>
                      <a:pt x="1312" y="1552"/>
                    </a:cubicBezTo>
                    <a:cubicBezTo>
                      <a:pt x="1272" y="1665"/>
                      <a:pt x="1165" y="1746"/>
                      <a:pt x="1039" y="1746"/>
                    </a:cubicBezTo>
                    <a:lnTo>
                      <a:pt x="291" y="1746"/>
                    </a:lnTo>
                    <a:cubicBezTo>
                      <a:pt x="131" y="1746"/>
                      <a:pt x="0" y="1615"/>
                      <a:pt x="0" y="1455"/>
                    </a:cubicBezTo>
                    <a:lnTo>
                      <a:pt x="0" y="540"/>
                    </a:lnTo>
                    <a:cubicBezTo>
                      <a:pt x="0" y="380"/>
                      <a:pt x="131" y="249"/>
                      <a:pt x="291" y="249"/>
                    </a:cubicBezTo>
                    <a:lnTo>
                      <a:pt x="515" y="249"/>
                    </a:lnTo>
                    <a:cubicBezTo>
                      <a:pt x="535" y="109"/>
                      <a:pt x="656" y="0"/>
                      <a:pt x="802" y="0"/>
                    </a:cubicBezTo>
                    <a:lnTo>
                      <a:pt x="1205" y="0"/>
                    </a:lnTo>
                    <a:cubicBezTo>
                      <a:pt x="1366" y="0"/>
                      <a:pt x="1496" y="131"/>
                      <a:pt x="1496" y="291"/>
                    </a:cubicBezTo>
                    <a:lnTo>
                      <a:pt x="1496" y="489"/>
                    </a:lnTo>
                    <a:cubicBezTo>
                      <a:pt x="1469" y="484"/>
                      <a:pt x="1441" y="480"/>
                      <a:pt x="1413" y="479"/>
                    </a:cubicBezTo>
                    <a:lnTo>
                      <a:pt x="1413" y="291"/>
                    </a:lnTo>
                    <a:cubicBezTo>
                      <a:pt x="1413" y="176"/>
                      <a:pt x="1320" y="83"/>
                      <a:pt x="1205" y="83"/>
                    </a:cubicBezTo>
                    <a:lnTo>
                      <a:pt x="802" y="83"/>
                    </a:lnTo>
                    <a:cubicBezTo>
                      <a:pt x="701" y="83"/>
                      <a:pt x="617" y="155"/>
                      <a:pt x="598" y="249"/>
                    </a:cubicBezTo>
                    <a:lnTo>
                      <a:pt x="1039" y="249"/>
                    </a:lnTo>
                    <a:cubicBezTo>
                      <a:pt x="1180" y="249"/>
                      <a:pt x="1297" y="349"/>
                      <a:pt x="1324" y="482"/>
                    </a:cubicBezTo>
                    <a:cubicBezTo>
                      <a:pt x="1297" y="485"/>
                      <a:pt x="1270" y="491"/>
                      <a:pt x="1243" y="499"/>
                    </a:cubicBezTo>
                    <a:cubicBezTo>
                      <a:pt x="1224" y="404"/>
                      <a:pt x="1140" y="333"/>
                      <a:pt x="1039" y="333"/>
                    </a:cubicBezTo>
                    <a:lnTo>
                      <a:pt x="291" y="333"/>
                    </a:lnTo>
                    <a:cubicBezTo>
                      <a:pt x="177" y="333"/>
                      <a:pt x="83" y="426"/>
                      <a:pt x="83" y="540"/>
                    </a:cubicBezTo>
                    <a:lnTo>
                      <a:pt x="83" y="1455"/>
                    </a:lnTo>
                    <a:cubicBezTo>
                      <a:pt x="83" y="1569"/>
                      <a:pt x="177" y="1663"/>
                      <a:pt x="291" y="1663"/>
                    </a:cubicBezTo>
                    <a:lnTo>
                      <a:pt x="1039" y="1663"/>
                    </a:lnTo>
                    <a:cubicBezTo>
                      <a:pt x="1126" y="1663"/>
                      <a:pt x="1200" y="1609"/>
                      <a:pt x="1231" y="1534"/>
                    </a:cubicBezTo>
                    <a:close/>
                    <a:moveTo>
                      <a:pt x="1641" y="1453"/>
                    </a:moveTo>
                    <a:cubicBezTo>
                      <a:pt x="1401" y="1591"/>
                      <a:pt x="1093" y="1509"/>
                      <a:pt x="955" y="1269"/>
                    </a:cubicBezTo>
                    <a:cubicBezTo>
                      <a:pt x="816" y="1029"/>
                      <a:pt x="899" y="722"/>
                      <a:pt x="1138" y="583"/>
                    </a:cubicBezTo>
                    <a:cubicBezTo>
                      <a:pt x="1378" y="445"/>
                      <a:pt x="1686" y="527"/>
                      <a:pt x="1824" y="767"/>
                    </a:cubicBezTo>
                    <a:cubicBezTo>
                      <a:pt x="1963" y="1007"/>
                      <a:pt x="1880" y="1314"/>
                      <a:pt x="1641" y="1453"/>
                    </a:cubicBezTo>
                    <a:close/>
                    <a:moveTo>
                      <a:pt x="1599" y="1381"/>
                    </a:moveTo>
                    <a:cubicBezTo>
                      <a:pt x="1799" y="1266"/>
                      <a:pt x="1868" y="1009"/>
                      <a:pt x="1752" y="809"/>
                    </a:cubicBezTo>
                    <a:cubicBezTo>
                      <a:pt x="1637" y="608"/>
                      <a:pt x="1380" y="539"/>
                      <a:pt x="1180" y="655"/>
                    </a:cubicBezTo>
                    <a:cubicBezTo>
                      <a:pt x="980" y="771"/>
                      <a:pt x="911" y="1027"/>
                      <a:pt x="1026" y="1228"/>
                    </a:cubicBezTo>
                    <a:cubicBezTo>
                      <a:pt x="1142" y="1428"/>
                      <a:pt x="1399" y="1497"/>
                      <a:pt x="1599" y="1381"/>
                    </a:cubicBezTo>
                    <a:close/>
                    <a:moveTo>
                      <a:pt x="1767" y="1422"/>
                    </a:moveTo>
                    <a:lnTo>
                      <a:pt x="1551" y="1547"/>
                    </a:lnTo>
                    <a:lnTo>
                      <a:pt x="1717" y="1835"/>
                    </a:lnTo>
                    <a:lnTo>
                      <a:pt x="1933" y="1710"/>
                    </a:lnTo>
                    <a:lnTo>
                      <a:pt x="1767" y="1422"/>
                    </a:lnTo>
                    <a:close/>
                    <a:moveTo>
                      <a:pt x="1956" y="1749"/>
                    </a:moveTo>
                    <a:lnTo>
                      <a:pt x="1739" y="1874"/>
                    </a:lnTo>
                    <a:cubicBezTo>
                      <a:pt x="1774" y="1934"/>
                      <a:pt x="1850" y="1954"/>
                      <a:pt x="1910" y="1919"/>
                    </a:cubicBezTo>
                    <a:cubicBezTo>
                      <a:pt x="1969" y="1885"/>
                      <a:pt x="1990" y="1809"/>
                      <a:pt x="1956" y="1749"/>
                    </a:cubicBezTo>
                    <a:close/>
                    <a:moveTo>
                      <a:pt x="803" y="551"/>
                    </a:moveTo>
                    <a:lnTo>
                      <a:pt x="249" y="551"/>
                    </a:lnTo>
                    <a:lnTo>
                      <a:pt x="249" y="613"/>
                    </a:lnTo>
                    <a:lnTo>
                      <a:pt x="803" y="613"/>
                    </a:lnTo>
                    <a:lnTo>
                      <a:pt x="803" y="551"/>
                    </a:lnTo>
                    <a:close/>
                    <a:moveTo>
                      <a:pt x="675" y="828"/>
                    </a:moveTo>
                    <a:lnTo>
                      <a:pt x="249" y="828"/>
                    </a:lnTo>
                    <a:lnTo>
                      <a:pt x="249" y="890"/>
                    </a:lnTo>
                    <a:lnTo>
                      <a:pt x="675" y="890"/>
                    </a:lnTo>
                    <a:lnTo>
                      <a:pt x="675" y="828"/>
                    </a:lnTo>
                    <a:close/>
                    <a:moveTo>
                      <a:pt x="249" y="1167"/>
                    </a:moveTo>
                    <a:lnTo>
                      <a:pt x="675" y="1167"/>
                    </a:lnTo>
                    <a:lnTo>
                      <a:pt x="675" y="1105"/>
                    </a:lnTo>
                    <a:lnTo>
                      <a:pt x="249" y="1105"/>
                    </a:lnTo>
                    <a:lnTo>
                      <a:pt x="249" y="1167"/>
                    </a:lnTo>
                    <a:close/>
                    <a:moveTo>
                      <a:pt x="249" y="1444"/>
                    </a:moveTo>
                    <a:lnTo>
                      <a:pt x="803" y="1444"/>
                    </a:lnTo>
                    <a:lnTo>
                      <a:pt x="803" y="1382"/>
                    </a:lnTo>
                    <a:lnTo>
                      <a:pt x="249" y="1382"/>
                    </a:lnTo>
                    <a:lnTo>
                      <a:pt x="249" y="1444"/>
                    </a:lnTo>
                    <a:close/>
                    <a:moveTo>
                      <a:pt x="1308" y="1105"/>
                    </a:moveTo>
                    <a:lnTo>
                      <a:pt x="1179" y="961"/>
                    </a:lnTo>
                    <a:lnTo>
                      <a:pt x="1118" y="1017"/>
                    </a:lnTo>
                    <a:lnTo>
                      <a:pt x="1300" y="1219"/>
                    </a:lnTo>
                    <a:lnTo>
                      <a:pt x="1657" y="922"/>
                    </a:lnTo>
                    <a:lnTo>
                      <a:pt x="1604" y="858"/>
                    </a:lnTo>
                    <a:lnTo>
                      <a:pt x="1308" y="110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32" tIns="91416" rIns="182832" bIns="91416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en-US" sz="7198" dirty="0"/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3948747" y="2159027"/>
            <a:ext cx="2329282" cy="1202893"/>
            <a:chOff x="1769578" y="2349127"/>
            <a:chExt cx="2329282" cy="1202893"/>
          </a:xfrm>
        </p:grpSpPr>
        <p:sp>
          <p:nvSpPr>
            <p:cNvPr id="48" name="文本框 47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948747" y="4278086"/>
            <a:ext cx="2329282" cy="1202893"/>
            <a:chOff x="1769578" y="2349127"/>
            <a:chExt cx="2329282" cy="1202893"/>
          </a:xfrm>
        </p:grpSpPr>
        <p:sp>
          <p:nvSpPr>
            <p:cNvPr id="51" name="文本框 50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444198" y="2159027"/>
            <a:ext cx="2329282" cy="1202893"/>
            <a:chOff x="1769578" y="2349127"/>
            <a:chExt cx="2329282" cy="1202893"/>
          </a:xfrm>
        </p:grpSpPr>
        <p:sp>
          <p:nvSpPr>
            <p:cNvPr id="54" name="文本框 53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444198" y="4278086"/>
            <a:ext cx="2329282" cy="1202893"/>
            <a:chOff x="1769578" y="2349127"/>
            <a:chExt cx="2329282" cy="1202893"/>
          </a:xfrm>
        </p:grpSpPr>
        <p:sp>
          <p:nvSpPr>
            <p:cNvPr id="57" name="文本框 56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3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6"/>
          <a:stretch/>
        </p:blipFill>
        <p:spPr>
          <a:xfrm rot="5400000">
            <a:off x="-2982119" y="2982118"/>
            <a:ext cx="6858003" cy="8937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702354" y="323968"/>
            <a:ext cx="6799624" cy="740696"/>
            <a:chOff x="-1546046" y="323968"/>
            <a:chExt cx="6799624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-1546046" y="323968"/>
              <a:ext cx="67996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r"/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Overview of the annual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r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sp>
        <p:nvSpPr>
          <p:cNvPr id="32" name="ïŝļíḑê">
            <a:extLst>
              <a:ext uri="{FF2B5EF4-FFF2-40B4-BE49-F238E27FC236}">
                <a16:creationId xmlns:a16="http://schemas.microsoft.com/office/drawing/2014/main" id="{DE1DC311-FDF8-4C27-9288-EB3C0A908911}"/>
              </a:ext>
            </a:extLst>
          </p:cNvPr>
          <p:cNvSpPr/>
          <p:nvPr/>
        </p:nvSpPr>
        <p:spPr>
          <a:xfrm rot="8100000">
            <a:off x="2528361" y="1988370"/>
            <a:ext cx="1800994" cy="1800993"/>
          </a:xfrm>
          <a:prstGeom prst="teardrop">
            <a:avLst/>
          </a:prstGeom>
          <a:blipFill dpi="0" rotWithShape="1">
            <a:blip r:embed="rId5"/>
            <a:srcRect/>
            <a:tile tx="0" ty="0" sx="60000" sy="60000" flip="none" algn="b"/>
          </a:blip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34" name="íśľïḋê">
            <a:extLst>
              <a:ext uri="{FF2B5EF4-FFF2-40B4-BE49-F238E27FC236}">
                <a16:creationId xmlns:a16="http://schemas.microsoft.com/office/drawing/2014/main" id="{46B7EE1B-359D-414B-9EC7-8B369ACAAF95}"/>
              </a:ext>
            </a:extLst>
          </p:cNvPr>
          <p:cNvSpPr>
            <a:spLocks/>
          </p:cNvSpPr>
          <p:nvPr/>
        </p:nvSpPr>
        <p:spPr bwMode="auto">
          <a:xfrm>
            <a:off x="3060274" y="2590532"/>
            <a:ext cx="737166" cy="596668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37" name="ïŝļíḑê">
            <a:extLst>
              <a:ext uri="{FF2B5EF4-FFF2-40B4-BE49-F238E27FC236}">
                <a16:creationId xmlns:a16="http://schemas.microsoft.com/office/drawing/2014/main" id="{DE1DC311-FDF8-4C27-9288-EB3C0A908911}"/>
              </a:ext>
            </a:extLst>
          </p:cNvPr>
          <p:cNvSpPr/>
          <p:nvPr/>
        </p:nvSpPr>
        <p:spPr>
          <a:xfrm rot="8100000">
            <a:off x="5527354" y="1988370"/>
            <a:ext cx="1800994" cy="1800993"/>
          </a:xfrm>
          <a:prstGeom prst="teardrop">
            <a:avLst/>
          </a:prstGeom>
          <a:blipFill dpi="0" rotWithShape="1">
            <a:blip r:embed="rId5"/>
            <a:srcRect/>
            <a:tile tx="0" ty="0" sx="60000" sy="60000" flip="none" algn="t"/>
          </a:blip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1" name="íśľïḋê">
            <a:extLst>
              <a:ext uri="{FF2B5EF4-FFF2-40B4-BE49-F238E27FC236}">
                <a16:creationId xmlns:a16="http://schemas.microsoft.com/office/drawing/2014/main" id="{46B7EE1B-359D-414B-9EC7-8B369ACAAF95}"/>
              </a:ext>
            </a:extLst>
          </p:cNvPr>
          <p:cNvSpPr>
            <a:spLocks/>
          </p:cNvSpPr>
          <p:nvPr/>
        </p:nvSpPr>
        <p:spPr bwMode="auto">
          <a:xfrm>
            <a:off x="6091703" y="2520283"/>
            <a:ext cx="672293" cy="737166"/>
          </a:xfrm>
          <a:custGeom>
            <a:avLst/>
            <a:gdLst>
              <a:gd name="connsiteX0" fmla="*/ 257952 w 552598"/>
              <a:gd name="connsiteY0" fmla="*/ 238897 h 605921"/>
              <a:gd name="connsiteX1" fmla="*/ 252845 w 552598"/>
              <a:gd name="connsiteY1" fmla="*/ 243996 h 605921"/>
              <a:gd name="connsiteX2" fmla="*/ 252845 w 552598"/>
              <a:gd name="connsiteY2" fmla="*/ 308986 h 605921"/>
              <a:gd name="connsiteX3" fmla="*/ 228056 w 552598"/>
              <a:gd name="connsiteY3" fmla="*/ 308986 h 605921"/>
              <a:gd name="connsiteX4" fmla="*/ 225642 w 552598"/>
              <a:gd name="connsiteY4" fmla="*/ 314085 h 605921"/>
              <a:gd name="connsiteX5" fmla="*/ 273271 w 552598"/>
              <a:gd name="connsiteY5" fmla="*/ 372123 h 605921"/>
              <a:gd name="connsiteX6" fmla="*/ 279306 w 552598"/>
              <a:gd name="connsiteY6" fmla="*/ 372123 h 605921"/>
              <a:gd name="connsiteX7" fmla="*/ 327027 w 552598"/>
              <a:gd name="connsiteY7" fmla="*/ 314085 h 605921"/>
              <a:gd name="connsiteX8" fmla="*/ 324520 w 552598"/>
              <a:gd name="connsiteY8" fmla="*/ 308986 h 605921"/>
              <a:gd name="connsiteX9" fmla="*/ 299731 w 552598"/>
              <a:gd name="connsiteY9" fmla="*/ 308986 h 605921"/>
              <a:gd name="connsiteX10" fmla="*/ 299731 w 552598"/>
              <a:gd name="connsiteY10" fmla="*/ 243996 h 605921"/>
              <a:gd name="connsiteX11" fmla="*/ 294718 w 552598"/>
              <a:gd name="connsiteY11" fmla="*/ 238897 h 605921"/>
              <a:gd name="connsiteX12" fmla="*/ 260737 w 552598"/>
              <a:gd name="connsiteY12" fmla="*/ 130146 h 605921"/>
              <a:gd name="connsiteX13" fmla="*/ 291932 w 552598"/>
              <a:gd name="connsiteY13" fmla="*/ 130146 h 605921"/>
              <a:gd name="connsiteX14" fmla="*/ 303445 w 552598"/>
              <a:gd name="connsiteY14" fmla="*/ 141642 h 605921"/>
              <a:gd name="connsiteX15" fmla="*/ 303445 w 552598"/>
              <a:gd name="connsiteY15" fmla="*/ 167602 h 605921"/>
              <a:gd name="connsiteX16" fmla="*/ 353580 w 552598"/>
              <a:gd name="connsiteY16" fmla="*/ 188369 h 605921"/>
              <a:gd name="connsiteX17" fmla="*/ 371963 w 552598"/>
              <a:gd name="connsiteY17" fmla="*/ 170012 h 605921"/>
              <a:gd name="connsiteX18" fmla="*/ 388118 w 552598"/>
              <a:gd name="connsiteY18" fmla="*/ 170012 h 605921"/>
              <a:gd name="connsiteX19" fmla="*/ 410215 w 552598"/>
              <a:gd name="connsiteY19" fmla="*/ 192077 h 605921"/>
              <a:gd name="connsiteX20" fmla="*/ 410215 w 552598"/>
              <a:gd name="connsiteY20" fmla="*/ 208209 h 605921"/>
              <a:gd name="connsiteX21" fmla="*/ 391832 w 552598"/>
              <a:gd name="connsiteY21" fmla="*/ 226566 h 605921"/>
              <a:gd name="connsiteX22" fmla="*/ 412628 w 552598"/>
              <a:gd name="connsiteY22" fmla="*/ 276630 h 605921"/>
              <a:gd name="connsiteX23" fmla="*/ 438625 w 552598"/>
              <a:gd name="connsiteY23" fmla="*/ 276630 h 605921"/>
              <a:gd name="connsiteX24" fmla="*/ 450137 w 552598"/>
              <a:gd name="connsiteY24" fmla="*/ 288126 h 605921"/>
              <a:gd name="connsiteX25" fmla="*/ 450137 w 552598"/>
              <a:gd name="connsiteY25" fmla="*/ 319277 h 605921"/>
              <a:gd name="connsiteX26" fmla="*/ 438625 w 552598"/>
              <a:gd name="connsiteY26" fmla="*/ 330773 h 605921"/>
              <a:gd name="connsiteX27" fmla="*/ 412628 w 552598"/>
              <a:gd name="connsiteY27" fmla="*/ 330773 h 605921"/>
              <a:gd name="connsiteX28" fmla="*/ 391832 w 552598"/>
              <a:gd name="connsiteY28" fmla="*/ 380838 h 605921"/>
              <a:gd name="connsiteX29" fmla="*/ 410215 w 552598"/>
              <a:gd name="connsiteY29" fmla="*/ 399102 h 605921"/>
              <a:gd name="connsiteX30" fmla="*/ 410215 w 552598"/>
              <a:gd name="connsiteY30" fmla="*/ 415326 h 605921"/>
              <a:gd name="connsiteX31" fmla="*/ 388118 w 552598"/>
              <a:gd name="connsiteY31" fmla="*/ 437299 h 605921"/>
              <a:gd name="connsiteX32" fmla="*/ 371963 w 552598"/>
              <a:gd name="connsiteY32" fmla="*/ 437299 h 605921"/>
              <a:gd name="connsiteX33" fmla="*/ 353580 w 552598"/>
              <a:gd name="connsiteY33" fmla="*/ 419035 h 605921"/>
              <a:gd name="connsiteX34" fmla="*/ 303445 w 552598"/>
              <a:gd name="connsiteY34" fmla="*/ 439802 h 605921"/>
              <a:gd name="connsiteX35" fmla="*/ 303445 w 552598"/>
              <a:gd name="connsiteY35" fmla="*/ 465761 h 605921"/>
              <a:gd name="connsiteX36" fmla="*/ 291932 w 552598"/>
              <a:gd name="connsiteY36" fmla="*/ 477257 h 605921"/>
              <a:gd name="connsiteX37" fmla="*/ 260737 w 552598"/>
              <a:gd name="connsiteY37" fmla="*/ 477257 h 605921"/>
              <a:gd name="connsiteX38" fmla="*/ 249224 w 552598"/>
              <a:gd name="connsiteY38" fmla="*/ 465761 h 605921"/>
              <a:gd name="connsiteX39" fmla="*/ 249224 w 552598"/>
              <a:gd name="connsiteY39" fmla="*/ 439802 h 605921"/>
              <a:gd name="connsiteX40" fmla="*/ 199089 w 552598"/>
              <a:gd name="connsiteY40" fmla="*/ 419035 h 605921"/>
              <a:gd name="connsiteX41" fmla="*/ 180799 w 552598"/>
              <a:gd name="connsiteY41" fmla="*/ 437299 h 605921"/>
              <a:gd name="connsiteX42" fmla="*/ 164551 w 552598"/>
              <a:gd name="connsiteY42" fmla="*/ 437299 h 605921"/>
              <a:gd name="connsiteX43" fmla="*/ 142547 w 552598"/>
              <a:gd name="connsiteY43" fmla="*/ 415326 h 605921"/>
              <a:gd name="connsiteX44" fmla="*/ 142547 w 552598"/>
              <a:gd name="connsiteY44" fmla="*/ 399102 h 605921"/>
              <a:gd name="connsiteX45" fmla="*/ 160837 w 552598"/>
              <a:gd name="connsiteY45" fmla="*/ 380838 h 605921"/>
              <a:gd name="connsiteX46" fmla="*/ 140041 w 552598"/>
              <a:gd name="connsiteY46" fmla="*/ 330773 h 605921"/>
              <a:gd name="connsiteX47" fmla="*/ 114044 w 552598"/>
              <a:gd name="connsiteY47" fmla="*/ 330773 h 605921"/>
              <a:gd name="connsiteX48" fmla="*/ 102532 w 552598"/>
              <a:gd name="connsiteY48" fmla="*/ 319277 h 605921"/>
              <a:gd name="connsiteX49" fmla="*/ 102532 w 552598"/>
              <a:gd name="connsiteY49" fmla="*/ 288126 h 605921"/>
              <a:gd name="connsiteX50" fmla="*/ 114044 w 552598"/>
              <a:gd name="connsiteY50" fmla="*/ 276630 h 605921"/>
              <a:gd name="connsiteX51" fmla="*/ 140041 w 552598"/>
              <a:gd name="connsiteY51" fmla="*/ 276630 h 605921"/>
              <a:gd name="connsiteX52" fmla="*/ 160837 w 552598"/>
              <a:gd name="connsiteY52" fmla="*/ 226566 h 605921"/>
              <a:gd name="connsiteX53" fmla="*/ 142547 w 552598"/>
              <a:gd name="connsiteY53" fmla="*/ 208209 h 605921"/>
              <a:gd name="connsiteX54" fmla="*/ 142547 w 552598"/>
              <a:gd name="connsiteY54" fmla="*/ 192077 h 605921"/>
              <a:gd name="connsiteX55" fmla="*/ 164551 w 552598"/>
              <a:gd name="connsiteY55" fmla="*/ 170012 h 605921"/>
              <a:gd name="connsiteX56" fmla="*/ 180799 w 552598"/>
              <a:gd name="connsiteY56" fmla="*/ 170012 h 605921"/>
              <a:gd name="connsiteX57" fmla="*/ 199089 w 552598"/>
              <a:gd name="connsiteY57" fmla="*/ 188369 h 605921"/>
              <a:gd name="connsiteX58" fmla="*/ 249224 w 552598"/>
              <a:gd name="connsiteY58" fmla="*/ 167602 h 605921"/>
              <a:gd name="connsiteX59" fmla="*/ 249224 w 552598"/>
              <a:gd name="connsiteY59" fmla="*/ 141642 h 605921"/>
              <a:gd name="connsiteX60" fmla="*/ 260737 w 552598"/>
              <a:gd name="connsiteY60" fmla="*/ 130146 h 605921"/>
              <a:gd name="connsiteX61" fmla="*/ 438507 w 552598"/>
              <a:gd name="connsiteY61" fmla="*/ 79551 h 605921"/>
              <a:gd name="connsiteX62" fmla="*/ 552598 w 552598"/>
              <a:gd name="connsiteY62" fmla="*/ 302952 h 605921"/>
              <a:gd name="connsiteX63" fmla="*/ 276329 w 552598"/>
              <a:gd name="connsiteY63" fmla="*/ 578821 h 605921"/>
              <a:gd name="connsiteX64" fmla="*/ 276329 w 552598"/>
              <a:gd name="connsiteY64" fmla="*/ 602737 h 605921"/>
              <a:gd name="connsiteX65" fmla="*/ 271316 w 552598"/>
              <a:gd name="connsiteY65" fmla="*/ 605332 h 605921"/>
              <a:gd name="connsiteX66" fmla="*/ 206426 w 552598"/>
              <a:gd name="connsiteY66" fmla="*/ 560837 h 605921"/>
              <a:gd name="connsiteX67" fmla="*/ 206426 w 552598"/>
              <a:gd name="connsiteY67" fmla="*/ 555553 h 605921"/>
              <a:gd name="connsiteX68" fmla="*/ 271316 w 552598"/>
              <a:gd name="connsiteY68" fmla="*/ 511059 h 605921"/>
              <a:gd name="connsiteX69" fmla="*/ 276329 w 552598"/>
              <a:gd name="connsiteY69" fmla="*/ 513654 h 605921"/>
              <a:gd name="connsiteX70" fmla="*/ 276329 w 552598"/>
              <a:gd name="connsiteY70" fmla="*/ 537663 h 605921"/>
              <a:gd name="connsiteX71" fmla="*/ 511381 w 552598"/>
              <a:gd name="connsiteY71" fmla="*/ 302952 h 605921"/>
              <a:gd name="connsiteX72" fmla="*/ 414278 w 552598"/>
              <a:gd name="connsiteY72" fmla="*/ 112830 h 605921"/>
              <a:gd name="connsiteX73" fmla="*/ 281414 w 552598"/>
              <a:gd name="connsiteY73" fmla="*/ 589 h 605921"/>
              <a:gd name="connsiteX74" fmla="*/ 346313 w 552598"/>
              <a:gd name="connsiteY74" fmla="*/ 45086 h 605921"/>
              <a:gd name="connsiteX75" fmla="*/ 346313 w 552598"/>
              <a:gd name="connsiteY75" fmla="*/ 50277 h 605921"/>
              <a:gd name="connsiteX76" fmla="*/ 281414 w 552598"/>
              <a:gd name="connsiteY76" fmla="*/ 94775 h 605921"/>
              <a:gd name="connsiteX77" fmla="*/ 276308 w 552598"/>
              <a:gd name="connsiteY77" fmla="*/ 92179 h 605921"/>
              <a:gd name="connsiteX78" fmla="*/ 276308 w 552598"/>
              <a:gd name="connsiteY78" fmla="*/ 68262 h 605921"/>
              <a:gd name="connsiteX79" fmla="*/ 41223 w 552598"/>
              <a:gd name="connsiteY79" fmla="*/ 303077 h 605921"/>
              <a:gd name="connsiteX80" fmla="*/ 138432 w 552598"/>
              <a:gd name="connsiteY80" fmla="*/ 493302 h 605921"/>
              <a:gd name="connsiteX81" fmla="*/ 114200 w 552598"/>
              <a:gd name="connsiteY81" fmla="*/ 526582 h 605921"/>
              <a:gd name="connsiteX82" fmla="*/ 0 w 552598"/>
              <a:gd name="connsiteY82" fmla="*/ 303077 h 605921"/>
              <a:gd name="connsiteX83" fmla="*/ 276308 w 552598"/>
              <a:gd name="connsiteY83" fmla="*/ 27195 h 605921"/>
              <a:gd name="connsiteX84" fmla="*/ 276308 w 552598"/>
              <a:gd name="connsiteY84" fmla="*/ 3185 h 605921"/>
              <a:gd name="connsiteX85" fmla="*/ 281414 w 552598"/>
              <a:gd name="connsiteY85" fmla="*/ 589 h 6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2598" h="605921">
                <a:moveTo>
                  <a:pt x="257952" y="238897"/>
                </a:moveTo>
                <a:cubicBezTo>
                  <a:pt x="255074" y="238897"/>
                  <a:pt x="252845" y="241122"/>
                  <a:pt x="252845" y="243996"/>
                </a:cubicBezTo>
                <a:lnTo>
                  <a:pt x="252845" y="308986"/>
                </a:lnTo>
                <a:lnTo>
                  <a:pt x="228056" y="308986"/>
                </a:lnTo>
                <a:cubicBezTo>
                  <a:pt x="225364" y="308986"/>
                  <a:pt x="223878" y="311953"/>
                  <a:pt x="225642" y="314085"/>
                </a:cubicBezTo>
                <a:lnTo>
                  <a:pt x="273271" y="372123"/>
                </a:lnTo>
                <a:cubicBezTo>
                  <a:pt x="274849" y="373977"/>
                  <a:pt x="277727" y="373977"/>
                  <a:pt x="279306" y="372123"/>
                </a:cubicBezTo>
                <a:lnTo>
                  <a:pt x="327027" y="314085"/>
                </a:lnTo>
                <a:cubicBezTo>
                  <a:pt x="328605" y="311953"/>
                  <a:pt x="327213" y="308894"/>
                  <a:pt x="324520" y="308986"/>
                </a:cubicBezTo>
                <a:lnTo>
                  <a:pt x="299731" y="308986"/>
                </a:lnTo>
                <a:lnTo>
                  <a:pt x="299731" y="243996"/>
                </a:lnTo>
                <a:cubicBezTo>
                  <a:pt x="299731" y="241122"/>
                  <a:pt x="297503" y="238897"/>
                  <a:pt x="294718" y="238897"/>
                </a:cubicBezTo>
                <a:close/>
                <a:moveTo>
                  <a:pt x="260737" y="130146"/>
                </a:moveTo>
                <a:lnTo>
                  <a:pt x="291932" y="130146"/>
                </a:lnTo>
                <a:cubicBezTo>
                  <a:pt x="298431" y="130146"/>
                  <a:pt x="303445" y="135338"/>
                  <a:pt x="303445" y="141642"/>
                </a:cubicBezTo>
                <a:lnTo>
                  <a:pt x="303445" y="167602"/>
                </a:lnTo>
                <a:cubicBezTo>
                  <a:pt x="321642" y="171125"/>
                  <a:pt x="338632" y="178356"/>
                  <a:pt x="353580" y="188369"/>
                </a:cubicBezTo>
                <a:lnTo>
                  <a:pt x="371963" y="170012"/>
                </a:lnTo>
                <a:cubicBezTo>
                  <a:pt x="376420" y="165562"/>
                  <a:pt x="383661" y="165562"/>
                  <a:pt x="388118" y="170012"/>
                </a:cubicBezTo>
                <a:lnTo>
                  <a:pt x="410215" y="192077"/>
                </a:lnTo>
                <a:cubicBezTo>
                  <a:pt x="414671" y="196528"/>
                  <a:pt x="414671" y="203759"/>
                  <a:pt x="410215" y="208209"/>
                </a:cubicBezTo>
                <a:lnTo>
                  <a:pt x="391832" y="226566"/>
                </a:lnTo>
                <a:cubicBezTo>
                  <a:pt x="401859" y="241400"/>
                  <a:pt x="409100" y="258459"/>
                  <a:pt x="412628" y="276630"/>
                </a:cubicBezTo>
                <a:lnTo>
                  <a:pt x="438625" y="276630"/>
                </a:lnTo>
                <a:cubicBezTo>
                  <a:pt x="445124" y="276630"/>
                  <a:pt x="450137" y="281822"/>
                  <a:pt x="450137" y="288126"/>
                </a:cubicBezTo>
                <a:lnTo>
                  <a:pt x="450137" y="319277"/>
                </a:lnTo>
                <a:cubicBezTo>
                  <a:pt x="450137" y="325674"/>
                  <a:pt x="444938" y="330773"/>
                  <a:pt x="438625" y="330773"/>
                </a:cubicBezTo>
                <a:lnTo>
                  <a:pt x="412628" y="330773"/>
                </a:lnTo>
                <a:cubicBezTo>
                  <a:pt x="409100" y="348945"/>
                  <a:pt x="401859" y="365818"/>
                  <a:pt x="391832" y="380838"/>
                </a:cubicBezTo>
                <a:lnTo>
                  <a:pt x="410215" y="399102"/>
                </a:lnTo>
                <a:cubicBezTo>
                  <a:pt x="414671" y="403552"/>
                  <a:pt x="414671" y="410876"/>
                  <a:pt x="410215" y="415326"/>
                </a:cubicBezTo>
                <a:lnTo>
                  <a:pt x="388118" y="437299"/>
                </a:lnTo>
                <a:cubicBezTo>
                  <a:pt x="383661" y="441749"/>
                  <a:pt x="376420" y="441749"/>
                  <a:pt x="371963" y="437299"/>
                </a:cubicBezTo>
                <a:lnTo>
                  <a:pt x="353580" y="419035"/>
                </a:lnTo>
                <a:cubicBezTo>
                  <a:pt x="338725" y="429047"/>
                  <a:pt x="321642" y="436186"/>
                  <a:pt x="303445" y="439802"/>
                </a:cubicBezTo>
                <a:lnTo>
                  <a:pt x="303445" y="465761"/>
                </a:lnTo>
                <a:cubicBezTo>
                  <a:pt x="303445" y="472158"/>
                  <a:pt x="298246" y="477257"/>
                  <a:pt x="291932" y="477257"/>
                </a:cubicBezTo>
                <a:lnTo>
                  <a:pt x="260737" y="477257"/>
                </a:lnTo>
                <a:cubicBezTo>
                  <a:pt x="254331" y="477257"/>
                  <a:pt x="249224" y="472065"/>
                  <a:pt x="249224" y="465761"/>
                </a:cubicBezTo>
                <a:lnTo>
                  <a:pt x="249224" y="439802"/>
                </a:lnTo>
                <a:cubicBezTo>
                  <a:pt x="231027" y="436186"/>
                  <a:pt x="214130" y="429047"/>
                  <a:pt x="199089" y="419035"/>
                </a:cubicBezTo>
                <a:lnTo>
                  <a:pt x="180799" y="437299"/>
                </a:lnTo>
                <a:cubicBezTo>
                  <a:pt x="176342" y="441749"/>
                  <a:pt x="169008" y="441749"/>
                  <a:pt x="164551" y="437299"/>
                </a:cubicBezTo>
                <a:lnTo>
                  <a:pt x="142547" y="415326"/>
                </a:lnTo>
                <a:cubicBezTo>
                  <a:pt x="138091" y="410876"/>
                  <a:pt x="138091" y="403552"/>
                  <a:pt x="142547" y="399102"/>
                </a:cubicBezTo>
                <a:lnTo>
                  <a:pt x="160837" y="380838"/>
                </a:lnTo>
                <a:cubicBezTo>
                  <a:pt x="150810" y="366004"/>
                  <a:pt x="143661" y="348945"/>
                  <a:pt x="140041" y="330773"/>
                </a:cubicBezTo>
                <a:lnTo>
                  <a:pt x="114044" y="330773"/>
                </a:lnTo>
                <a:cubicBezTo>
                  <a:pt x="107638" y="330773"/>
                  <a:pt x="102532" y="325582"/>
                  <a:pt x="102532" y="319277"/>
                </a:cubicBezTo>
                <a:lnTo>
                  <a:pt x="102532" y="288126"/>
                </a:lnTo>
                <a:cubicBezTo>
                  <a:pt x="102532" y="281636"/>
                  <a:pt x="107731" y="276630"/>
                  <a:pt x="114044" y="276630"/>
                </a:cubicBezTo>
                <a:lnTo>
                  <a:pt x="140041" y="276630"/>
                </a:lnTo>
                <a:cubicBezTo>
                  <a:pt x="143661" y="258459"/>
                  <a:pt x="150810" y="241492"/>
                  <a:pt x="160837" y="226566"/>
                </a:cubicBezTo>
                <a:lnTo>
                  <a:pt x="142547" y="208209"/>
                </a:lnTo>
                <a:cubicBezTo>
                  <a:pt x="138091" y="203759"/>
                  <a:pt x="138091" y="196528"/>
                  <a:pt x="142547" y="192077"/>
                </a:cubicBezTo>
                <a:lnTo>
                  <a:pt x="164551" y="170012"/>
                </a:lnTo>
                <a:cubicBezTo>
                  <a:pt x="169008" y="165562"/>
                  <a:pt x="176342" y="165562"/>
                  <a:pt x="180799" y="170012"/>
                </a:cubicBezTo>
                <a:lnTo>
                  <a:pt x="199089" y="188369"/>
                </a:lnTo>
                <a:cubicBezTo>
                  <a:pt x="213944" y="178356"/>
                  <a:pt x="231027" y="171125"/>
                  <a:pt x="249224" y="167602"/>
                </a:cubicBezTo>
                <a:lnTo>
                  <a:pt x="249224" y="141642"/>
                </a:lnTo>
                <a:cubicBezTo>
                  <a:pt x="249224" y="135153"/>
                  <a:pt x="254424" y="130146"/>
                  <a:pt x="260737" y="130146"/>
                </a:cubicBezTo>
                <a:close/>
                <a:moveTo>
                  <a:pt x="438507" y="79551"/>
                </a:moveTo>
                <a:cubicBezTo>
                  <a:pt x="510081" y="131462"/>
                  <a:pt x="552598" y="214890"/>
                  <a:pt x="552598" y="302952"/>
                </a:cubicBezTo>
                <a:cubicBezTo>
                  <a:pt x="552598" y="455069"/>
                  <a:pt x="428760" y="578821"/>
                  <a:pt x="276329" y="578821"/>
                </a:cubicBezTo>
                <a:lnTo>
                  <a:pt x="276329" y="602737"/>
                </a:lnTo>
                <a:cubicBezTo>
                  <a:pt x="276329" y="605332"/>
                  <a:pt x="273358" y="606815"/>
                  <a:pt x="271316" y="605332"/>
                </a:cubicBezTo>
                <a:lnTo>
                  <a:pt x="206426" y="560837"/>
                </a:lnTo>
                <a:cubicBezTo>
                  <a:pt x="204569" y="559539"/>
                  <a:pt x="204569" y="556759"/>
                  <a:pt x="206426" y="555553"/>
                </a:cubicBezTo>
                <a:lnTo>
                  <a:pt x="271316" y="511059"/>
                </a:lnTo>
                <a:cubicBezTo>
                  <a:pt x="273544" y="509575"/>
                  <a:pt x="276329" y="511059"/>
                  <a:pt x="276329" y="513654"/>
                </a:cubicBezTo>
                <a:lnTo>
                  <a:pt x="276329" y="537663"/>
                </a:lnTo>
                <a:cubicBezTo>
                  <a:pt x="405923" y="537663"/>
                  <a:pt x="511381" y="432358"/>
                  <a:pt x="511381" y="302952"/>
                </a:cubicBezTo>
                <a:cubicBezTo>
                  <a:pt x="511381" y="228053"/>
                  <a:pt x="475176" y="156954"/>
                  <a:pt x="414278" y="112830"/>
                </a:cubicBezTo>
                <a:close/>
                <a:moveTo>
                  <a:pt x="281414" y="589"/>
                </a:moveTo>
                <a:lnTo>
                  <a:pt x="346313" y="45086"/>
                </a:lnTo>
                <a:cubicBezTo>
                  <a:pt x="348170" y="46384"/>
                  <a:pt x="348170" y="49072"/>
                  <a:pt x="346313" y="50277"/>
                </a:cubicBezTo>
                <a:lnTo>
                  <a:pt x="281414" y="94775"/>
                </a:lnTo>
                <a:cubicBezTo>
                  <a:pt x="279186" y="96258"/>
                  <a:pt x="276308" y="94775"/>
                  <a:pt x="276308" y="92179"/>
                </a:cubicBezTo>
                <a:lnTo>
                  <a:pt x="276308" y="68262"/>
                </a:lnTo>
                <a:cubicBezTo>
                  <a:pt x="146695" y="68262"/>
                  <a:pt x="41223" y="173665"/>
                  <a:pt x="41223" y="303077"/>
                </a:cubicBezTo>
                <a:cubicBezTo>
                  <a:pt x="41223" y="377980"/>
                  <a:pt x="77526" y="449176"/>
                  <a:pt x="138432" y="493302"/>
                </a:cubicBezTo>
                <a:lnTo>
                  <a:pt x="114200" y="526582"/>
                </a:lnTo>
                <a:cubicBezTo>
                  <a:pt x="42709" y="474762"/>
                  <a:pt x="0" y="391237"/>
                  <a:pt x="0" y="303077"/>
                </a:cubicBezTo>
                <a:cubicBezTo>
                  <a:pt x="0" y="150953"/>
                  <a:pt x="123948" y="27195"/>
                  <a:pt x="276308" y="27195"/>
                </a:cubicBezTo>
                <a:lnTo>
                  <a:pt x="276308" y="3185"/>
                </a:lnTo>
                <a:cubicBezTo>
                  <a:pt x="276308" y="589"/>
                  <a:pt x="279279" y="-894"/>
                  <a:pt x="281414" y="5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40" name="ïŝļíḑê">
            <a:extLst>
              <a:ext uri="{FF2B5EF4-FFF2-40B4-BE49-F238E27FC236}">
                <a16:creationId xmlns:a16="http://schemas.microsoft.com/office/drawing/2014/main" id="{DE1DC311-FDF8-4C27-9288-EB3C0A908911}"/>
              </a:ext>
            </a:extLst>
          </p:cNvPr>
          <p:cNvSpPr/>
          <p:nvPr/>
        </p:nvSpPr>
        <p:spPr>
          <a:xfrm rot="8100000">
            <a:off x="8526348" y="1988370"/>
            <a:ext cx="1800994" cy="1800993"/>
          </a:xfrm>
          <a:prstGeom prst="teardrop">
            <a:avLst/>
          </a:prstGeom>
          <a:blipFill dpi="0" rotWithShape="1">
            <a:blip r:embed="rId5"/>
            <a:srcRect/>
            <a:tile tx="0" ty="0" sx="60000" sy="60000" flip="none" algn="l"/>
          </a:blipFill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2" name="íśľïḋê">
            <a:extLst>
              <a:ext uri="{FF2B5EF4-FFF2-40B4-BE49-F238E27FC236}">
                <a16:creationId xmlns:a16="http://schemas.microsoft.com/office/drawing/2014/main" id="{46B7EE1B-359D-414B-9EC7-8B369ACAAF95}"/>
              </a:ext>
            </a:extLst>
          </p:cNvPr>
          <p:cNvSpPr>
            <a:spLocks/>
          </p:cNvSpPr>
          <p:nvPr/>
        </p:nvSpPr>
        <p:spPr bwMode="auto">
          <a:xfrm>
            <a:off x="9058261" y="2585659"/>
            <a:ext cx="737166" cy="606413"/>
          </a:xfrm>
          <a:custGeom>
            <a:avLst/>
            <a:gdLst>
              <a:gd name="connsiteX0" fmla="*/ 440068 w 607497"/>
              <a:gd name="connsiteY0" fmla="*/ 391268 h 499744"/>
              <a:gd name="connsiteX1" fmla="*/ 440068 w 607497"/>
              <a:gd name="connsiteY1" fmla="*/ 469334 h 499744"/>
              <a:gd name="connsiteX2" fmla="*/ 577038 w 607497"/>
              <a:gd name="connsiteY2" fmla="*/ 469334 h 499744"/>
              <a:gd name="connsiteX3" fmla="*/ 577038 w 607497"/>
              <a:gd name="connsiteY3" fmla="*/ 391268 h 499744"/>
              <a:gd name="connsiteX4" fmla="*/ 508507 w 607497"/>
              <a:gd name="connsiteY4" fmla="*/ 291692 h 499744"/>
              <a:gd name="connsiteX5" fmla="*/ 467462 w 607497"/>
              <a:gd name="connsiteY5" fmla="*/ 332672 h 499744"/>
              <a:gd name="connsiteX6" fmla="*/ 467462 w 607497"/>
              <a:gd name="connsiteY6" fmla="*/ 361043 h 499744"/>
              <a:gd name="connsiteX7" fmla="*/ 549644 w 607497"/>
              <a:gd name="connsiteY7" fmla="*/ 361043 h 499744"/>
              <a:gd name="connsiteX8" fmla="*/ 549644 w 607497"/>
              <a:gd name="connsiteY8" fmla="*/ 332672 h 499744"/>
              <a:gd name="connsiteX9" fmla="*/ 508507 w 607497"/>
              <a:gd name="connsiteY9" fmla="*/ 291692 h 499744"/>
              <a:gd name="connsiteX10" fmla="*/ 508507 w 607497"/>
              <a:gd name="connsiteY10" fmla="*/ 261374 h 499744"/>
              <a:gd name="connsiteX11" fmla="*/ 580010 w 607497"/>
              <a:gd name="connsiteY11" fmla="*/ 332672 h 499744"/>
              <a:gd name="connsiteX12" fmla="*/ 580010 w 607497"/>
              <a:gd name="connsiteY12" fmla="*/ 361228 h 499744"/>
              <a:gd name="connsiteX13" fmla="*/ 607497 w 607497"/>
              <a:gd name="connsiteY13" fmla="*/ 390804 h 499744"/>
              <a:gd name="connsiteX14" fmla="*/ 607497 w 607497"/>
              <a:gd name="connsiteY14" fmla="*/ 469890 h 499744"/>
              <a:gd name="connsiteX15" fmla="*/ 577596 w 607497"/>
              <a:gd name="connsiteY15" fmla="*/ 499744 h 499744"/>
              <a:gd name="connsiteX16" fmla="*/ 439603 w 607497"/>
              <a:gd name="connsiteY16" fmla="*/ 499744 h 499744"/>
              <a:gd name="connsiteX17" fmla="*/ 409702 w 607497"/>
              <a:gd name="connsiteY17" fmla="*/ 469890 h 499744"/>
              <a:gd name="connsiteX18" fmla="*/ 409702 w 607497"/>
              <a:gd name="connsiteY18" fmla="*/ 390804 h 499744"/>
              <a:gd name="connsiteX19" fmla="*/ 437096 w 607497"/>
              <a:gd name="connsiteY19" fmla="*/ 361228 h 499744"/>
              <a:gd name="connsiteX20" fmla="*/ 437096 w 607497"/>
              <a:gd name="connsiteY20" fmla="*/ 332672 h 499744"/>
              <a:gd name="connsiteX21" fmla="*/ 508507 w 607497"/>
              <a:gd name="connsiteY21" fmla="*/ 261374 h 499744"/>
              <a:gd name="connsiteX22" fmla="*/ 360977 w 607497"/>
              <a:gd name="connsiteY22" fmla="*/ 231737 h 499744"/>
              <a:gd name="connsiteX23" fmla="*/ 379077 w 607497"/>
              <a:gd name="connsiteY23" fmla="*/ 249767 h 499744"/>
              <a:gd name="connsiteX24" fmla="*/ 360977 w 607497"/>
              <a:gd name="connsiteY24" fmla="*/ 267797 h 499744"/>
              <a:gd name="connsiteX25" fmla="*/ 342877 w 607497"/>
              <a:gd name="connsiteY25" fmla="*/ 249767 h 499744"/>
              <a:gd name="connsiteX26" fmla="*/ 360977 w 607497"/>
              <a:gd name="connsiteY26" fmla="*/ 231737 h 499744"/>
              <a:gd name="connsiteX27" fmla="*/ 283108 w 607497"/>
              <a:gd name="connsiteY27" fmla="*/ 231737 h 499744"/>
              <a:gd name="connsiteX28" fmla="*/ 301173 w 607497"/>
              <a:gd name="connsiteY28" fmla="*/ 249767 h 499744"/>
              <a:gd name="connsiteX29" fmla="*/ 283108 w 607497"/>
              <a:gd name="connsiteY29" fmla="*/ 267797 h 499744"/>
              <a:gd name="connsiteX30" fmla="*/ 265043 w 607497"/>
              <a:gd name="connsiteY30" fmla="*/ 249767 h 499744"/>
              <a:gd name="connsiteX31" fmla="*/ 283108 w 607497"/>
              <a:gd name="connsiteY31" fmla="*/ 231737 h 499744"/>
              <a:gd name="connsiteX32" fmla="*/ 205240 w 607497"/>
              <a:gd name="connsiteY32" fmla="*/ 231737 h 499744"/>
              <a:gd name="connsiteX33" fmla="*/ 223270 w 607497"/>
              <a:gd name="connsiteY33" fmla="*/ 249767 h 499744"/>
              <a:gd name="connsiteX34" fmla="*/ 205240 w 607497"/>
              <a:gd name="connsiteY34" fmla="*/ 267797 h 499744"/>
              <a:gd name="connsiteX35" fmla="*/ 187210 w 607497"/>
              <a:gd name="connsiteY35" fmla="*/ 249767 h 499744"/>
              <a:gd name="connsiteX36" fmla="*/ 205240 w 607497"/>
              <a:gd name="connsiteY36" fmla="*/ 231737 h 499744"/>
              <a:gd name="connsiteX37" fmla="*/ 283279 w 607497"/>
              <a:gd name="connsiteY37" fmla="*/ 0 h 499744"/>
              <a:gd name="connsiteX38" fmla="*/ 564608 w 607497"/>
              <a:gd name="connsiteY38" fmla="*/ 221726 h 499744"/>
              <a:gd name="connsiteX39" fmla="*/ 551516 w 607497"/>
              <a:gd name="connsiteY39" fmla="*/ 238689 h 499744"/>
              <a:gd name="connsiteX40" fmla="*/ 534525 w 607497"/>
              <a:gd name="connsiteY40" fmla="*/ 225526 h 499744"/>
              <a:gd name="connsiteX41" fmla="*/ 283093 w 607497"/>
              <a:gd name="connsiteY41" fmla="*/ 30033 h 499744"/>
              <a:gd name="connsiteX42" fmla="*/ 30176 w 607497"/>
              <a:gd name="connsiteY42" fmla="*/ 249534 h 499744"/>
              <a:gd name="connsiteX43" fmla="*/ 85791 w 607497"/>
              <a:gd name="connsiteY43" fmla="*/ 386723 h 499744"/>
              <a:gd name="connsiteX44" fmla="*/ 88855 w 607497"/>
              <a:gd name="connsiteY44" fmla="*/ 402295 h 499744"/>
              <a:gd name="connsiteX45" fmla="*/ 56823 w 607497"/>
              <a:gd name="connsiteY45" fmla="*/ 451609 h 499744"/>
              <a:gd name="connsiteX46" fmla="*/ 129708 w 607497"/>
              <a:gd name="connsiteY46" fmla="*/ 433533 h 499744"/>
              <a:gd name="connsiteX47" fmla="*/ 145121 w 607497"/>
              <a:gd name="connsiteY47" fmla="*/ 433441 h 499744"/>
              <a:gd name="connsiteX48" fmla="*/ 283279 w 607497"/>
              <a:gd name="connsiteY48" fmla="*/ 469128 h 499744"/>
              <a:gd name="connsiteX49" fmla="*/ 361735 w 607497"/>
              <a:gd name="connsiteY49" fmla="*/ 458376 h 499744"/>
              <a:gd name="connsiteX50" fmla="*/ 380398 w 607497"/>
              <a:gd name="connsiteY50" fmla="*/ 468943 h 499744"/>
              <a:gd name="connsiteX51" fmla="*/ 369999 w 607497"/>
              <a:gd name="connsiteY51" fmla="*/ 487574 h 499744"/>
              <a:gd name="connsiteX52" fmla="*/ 283279 w 607497"/>
              <a:gd name="connsiteY52" fmla="*/ 499532 h 499744"/>
              <a:gd name="connsiteX53" fmla="*/ 137693 w 607497"/>
              <a:gd name="connsiteY53" fmla="*/ 464123 h 499744"/>
              <a:gd name="connsiteX54" fmla="*/ 33054 w 607497"/>
              <a:gd name="connsiteY54" fmla="*/ 480252 h 499744"/>
              <a:gd name="connsiteX55" fmla="*/ 14206 w 607497"/>
              <a:gd name="connsiteY55" fmla="*/ 463103 h 499744"/>
              <a:gd name="connsiteX56" fmla="*/ 24048 w 607497"/>
              <a:gd name="connsiteY56" fmla="*/ 439280 h 499744"/>
              <a:gd name="connsiteX57" fmla="*/ 57101 w 607497"/>
              <a:gd name="connsiteY57" fmla="*/ 400163 h 499744"/>
              <a:gd name="connsiteX58" fmla="*/ 0 w 607497"/>
              <a:gd name="connsiteY58" fmla="*/ 249812 h 499744"/>
              <a:gd name="connsiteX59" fmla="*/ 283279 w 607497"/>
              <a:gd name="connsiteY59" fmla="*/ 0 h 49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7497" h="499744">
                <a:moveTo>
                  <a:pt x="440068" y="391268"/>
                </a:moveTo>
                <a:lnTo>
                  <a:pt x="440068" y="469334"/>
                </a:lnTo>
                <a:lnTo>
                  <a:pt x="577038" y="469334"/>
                </a:lnTo>
                <a:lnTo>
                  <a:pt x="577038" y="391268"/>
                </a:lnTo>
                <a:close/>
                <a:moveTo>
                  <a:pt x="508507" y="291692"/>
                </a:moveTo>
                <a:cubicBezTo>
                  <a:pt x="485848" y="291692"/>
                  <a:pt x="467462" y="310049"/>
                  <a:pt x="467462" y="332672"/>
                </a:cubicBezTo>
                <a:lnTo>
                  <a:pt x="467462" y="361043"/>
                </a:lnTo>
                <a:lnTo>
                  <a:pt x="549644" y="361043"/>
                </a:lnTo>
                <a:lnTo>
                  <a:pt x="549644" y="332672"/>
                </a:lnTo>
                <a:cubicBezTo>
                  <a:pt x="549644" y="310049"/>
                  <a:pt x="531165" y="291692"/>
                  <a:pt x="508507" y="291692"/>
                </a:cubicBezTo>
                <a:close/>
                <a:moveTo>
                  <a:pt x="508507" y="261374"/>
                </a:moveTo>
                <a:cubicBezTo>
                  <a:pt x="547880" y="261374"/>
                  <a:pt x="580010" y="293361"/>
                  <a:pt x="580010" y="332672"/>
                </a:cubicBezTo>
                <a:lnTo>
                  <a:pt x="580010" y="361228"/>
                </a:lnTo>
                <a:cubicBezTo>
                  <a:pt x="595239" y="362526"/>
                  <a:pt x="607311" y="375228"/>
                  <a:pt x="607497" y="390804"/>
                </a:cubicBezTo>
                <a:lnTo>
                  <a:pt x="607497" y="469890"/>
                </a:lnTo>
                <a:cubicBezTo>
                  <a:pt x="607497" y="486393"/>
                  <a:pt x="594125" y="499744"/>
                  <a:pt x="577596" y="499744"/>
                </a:cubicBezTo>
                <a:lnTo>
                  <a:pt x="439603" y="499744"/>
                </a:lnTo>
                <a:cubicBezTo>
                  <a:pt x="423074" y="499744"/>
                  <a:pt x="409702" y="486393"/>
                  <a:pt x="409702" y="469890"/>
                </a:cubicBezTo>
                <a:lnTo>
                  <a:pt x="409702" y="390804"/>
                </a:lnTo>
                <a:cubicBezTo>
                  <a:pt x="409702" y="375228"/>
                  <a:pt x="421867" y="362526"/>
                  <a:pt x="437096" y="361228"/>
                </a:cubicBezTo>
                <a:lnTo>
                  <a:pt x="437096" y="332672"/>
                </a:lnTo>
                <a:cubicBezTo>
                  <a:pt x="437096" y="293361"/>
                  <a:pt x="469133" y="261374"/>
                  <a:pt x="508507" y="261374"/>
                </a:cubicBezTo>
                <a:close/>
                <a:moveTo>
                  <a:pt x="360977" y="231737"/>
                </a:moveTo>
                <a:cubicBezTo>
                  <a:pt x="370973" y="231737"/>
                  <a:pt x="379077" y="239809"/>
                  <a:pt x="379077" y="249767"/>
                </a:cubicBezTo>
                <a:cubicBezTo>
                  <a:pt x="379077" y="259725"/>
                  <a:pt x="370973" y="267797"/>
                  <a:pt x="360977" y="267797"/>
                </a:cubicBezTo>
                <a:cubicBezTo>
                  <a:pt x="350981" y="267797"/>
                  <a:pt x="342877" y="259725"/>
                  <a:pt x="342877" y="249767"/>
                </a:cubicBezTo>
                <a:cubicBezTo>
                  <a:pt x="342877" y="239809"/>
                  <a:pt x="350981" y="231737"/>
                  <a:pt x="360977" y="231737"/>
                </a:cubicBezTo>
                <a:close/>
                <a:moveTo>
                  <a:pt x="283108" y="231737"/>
                </a:moveTo>
                <a:cubicBezTo>
                  <a:pt x="293085" y="231737"/>
                  <a:pt x="301173" y="239809"/>
                  <a:pt x="301173" y="249767"/>
                </a:cubicBezTo>
                <a:cubicBezTo>
                  <a:pt x="301173" y="259725"/>
                  <a:pt x="293085" y="267797"/>
                  <a:pt x="283108" y="267797"/>
                </a:cubicBezTo>
                <a:cubicBezTo>
                  <a:pt x="273131" y="267797"/>
                  <a:pt x="265043" y="259725"/>
                  <a:pt x="265043" y="249767"/>
                </a:cubicBezTo>
                <a:cubicBezTo>
                  <a:pt x="265043" y="239809"/>
                  <a:pt x="273131" y="231737"/>
                  <a:pt x="283108" y="231737"/>
                </a:cubicBezTo>
                <a:close/>
                <a:moveTo>
                  <a:pt x="205240" y="231737"/>
                </a:moveTo>
                <a:cubicBezTo>
                  <a:pt x="215198" y="231737"/>
                  <a:pt x="223270" y="239809"/>
                  <a:pt x="223270" y="249767"/>
                </a:cubicBezTo>
                <a:cubicBezTo>
                  <a:pt x="223270" y="259725"/>
                  <a:pt x="215198" y="267797"/>
                  <a:pt x="205240" y="267797"/>
                </a:cubicBezTo>
                <a:cubicBezTo>
                  <a:pt x="195282" y="267797"/>
                  <a:pt x="187210" y="259725"/>
                  <a:pt x="187210" y="249767"/>
                </a:cubicBezTo>
                <a:cubicBezTo>
                  <a:pt x="187210" y="239809"/>
                  <a:pt x="195282" y="231737"/>
                  <a:pt x="205240" y="231737"/>
                </a:cubicBezTo>
                <a:close/>
                <a:moveTo>
                  <a:pt x="283279" y="0"/>
                </a:moveTo>
                <a:cubicBezTo>
                  <a:pt x="427843" y="0"/>
                  <a:pt x="548917" y="95568"/>
                  <a:pt x="564608" y="221726"/>
                </a:cubicBezTo>
                <a:cubicBezTo>
                  <a:pt x="565722" y="229976"/>
                  <a:pt x="559780" y="237669"/>
                  <a:pt x="551516" y="238689"/>
                </a:cubicBezTo>
                <a:cubicBezTo>
                  <a:pt x="543253" y="239801"/>
                  <a:pt x="535546" y="233869"/>
                  <a:pt x="534525" y="225526"/>
                </a:cubicBezTo>
                <a:cubicBezTo>
                  <a:pt x="520598" y="114107"/>
                  <a:pt x="412523" y="30033"/>
                  <a:pt x="283093" y="30033"/>
                </a:cubicBezTo>
                <a:cubicBezTo>
                  <a:pt x="143636" y="30033"/>
                  <a:pt x="30176" y="128568"/>
                  <a:pt x="30176" y="249534"/>
                </a:cubicBezTo>
                <a:cubicBezTo>
                  <a:pt x="30176" y="299960"/>
                  <a:pt x="49395" y="347420"/>
                  <a:pt x="85791" y="386723"/>
                </a:cubicBezTo>
                <a:cubicBezTo>
                  <a:pt x="89598" y="390894"/>
                  <a:pt x="90898" y="397012"/>
                  <a:pt x="88855" y="402295"/>
                </a:cubicBezTo>
                <a:cubicBezTo>
                  <a:pt x="81613" y="421947"/>
                  <a:pt x="70843" y="438539"/>
                  <a:pt x="56823" y="451609"/>
                </a:cubicBezTo>
                <a:cubicBezTo>
                  <a:pt x="77342" y="451980"/>
                  <a:pt x="104454" y="448643"/>
                  <a:pt x="129708" y="433533"/>
                </a:cubicBezTo>
                <a:cubicBezTo>
                  <a:pt x="134444" y="430845"/>
                  <a:pt x="140386" y="430753"/>
                  <a:pt x="145121" y="433441"/>
                </a:cubicBezTo>
                <a:cubicBezTo>
                  <a:pt x="186346" y="456800"/>
                  <a:pt x="234069" y="469128"/>
                  <a:pt x="283279" y="469128"/>
                </a:cubicBezTo>
                <a:cubicBezTo>
                  <a:pt x="310112" y="469128"/>
                  <a:pt x="336481" y="465606"/>
                  <a:pt x="361735" y="458376"/>
                </a:cubicBezTo>
                <a:cubicBezTo>
                  <a:pt x="369813" y="456151"/>
                  <a:pt x="378169" y="460878"/>
                  <a:pt x="380398" y="468943"/>
                </a:cubicBezTo>
                <a:cubicBezTo>
                  <a:pt x="382812" y="476915"/>
                  <a:pt x="378076" y="485257"/>
                  <a:pt x="369999" y="487574"/>
                </a:cubicBezTo>
                <a:cubicBezTo>
                  <a:pt x="342051" y="495639"/>
                  <a:pt x="312804" y="499532"/>
                  <a:pt x="283279" y="499532"/>
                </a:cubicBezTo>
                <a:cubicBezTo>
                  <a:pt x="231748" y="499532"/>
                  <a:pt x="181610" y="487296"/>
                  <a:pt x="137693" y="464123"/>
                </a:cubicBezTo>
                <a:cubicBezTo>
                  <a:pt x="97305" y="485072"/>
                  <a:pt x="55337" y="483403"/>
                  <a:pt x="33054" y="480252"/>
                </a:cubicBezTo>
                <a:cubicBezTo>
                  <a:pt x="23676" y="479047"/>
                  <a:pt x="16341" y="472280"/>
                  <a:pt x="14206" y="463103"/>
                </a:cubicBezTo>
                <a:cubicBezTo>
                  <a:pt x="12256" y="453834"/>
                  <a:pt x="15970" y="444471"/>
                  <a:pt x="24048" y="439280"/>
                </a:cubicBezTo>
                <a:cubicBezTo>
                  <a:pt x="38346" y="429826"/>
                  <a:pt x="49395" y="416756"/>
                  <a:pt x="57101" y="400163"/>
                </a:cubicBezTo>
                <a:cubicBezTo>
                  <a:pt x="20148" y="357060"/>
                  <a:pt x="0" y="304039"/>
                  <a:pt x="0" y="249812"/>
                </a:cubicBezTo>
                <a:cubicBezTo>
                  <a:pt x="0" y="112068"/>
                  <a:pt x="127016" y="0"/>
                  <a:pt x="2832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grpSp>
        <p:nvGrpSpPr>
          <p:cNvPr id="42" name="组合 41"/>
          <p:cNvGrpSpPr/>
          <p:nvPr/>
        </p:nvGrpSpPr>
        <p:grpSpPr>
          <a:xfrm>
            <a:off x="2264216" y="4478020"/>
            <a:ext cx="2329282" cy="1202893"/>
            <a:chOff x="1769578" y="2349127"/>
            <a:chExt cx="2329282" cy="1202893"/>
          </a:xfrm>
        </p:grpSpPr>
        <p:sp>
          <p:nvSpPr>
            <p:cNvPr id="43" name="文本框 42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282866" y="4478020"/>
            <a:ext cx="2329282" cy="1202893"/>
            <a:chOff x="1769578" y="2349127"/>
            <a:chExt cx="2329282" cy="1202893"/>
          </a:xfrm>
        </p:grpSpPr>
        <p:sp>
          <p:nvSpPr>
            <p:cNvPr id="46" name="文本框 45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283566" y="4478020"/>
            <a:ext cx="2329282" cy="1202893"/>
            <a:chOff x="1769578" y="2349127"/>
            <a:chExt cx="2329282" cy="1202893"/>
          </a:xfrm>
        </p:grpSpPr>
        <p:sp>
          <p:nvSpPr>
            <p:cNvPr id="49" name="文本框 48"/>
            <p:cNvSpPr txBox="1"/>
            <p:nvPr/>
          </p:nvSpPr>
          <p:spPr>
            <a:xfrm>
              <a:off x="186732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5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6="http://schemas.microsoft.com/office/drawing/2014/main"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7" grpId="0" animBg="1"/>
      <p:bldP spid="51" grpId="0" animBg="1"/>
      <p:bldP spid="40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96"/>
          <a:stretch/>
        </p:blipFill>
        <p:spPr>
          <a:xfrm rot="5400000">
            <a:off x="-2982119" y="2982118"/>
            <a:ext cx="6858003" cy="89376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200940" y="323968"/>
            <a:ext cx="7301038" cy="740696"/>
            <a:chOff x="-2047460" y="323968"/>
            <a:chExt cx="7301038" cy="740696"/>
          </a:xfrm>
        </p:grpSpPr>
        <p:sp>
          <p:nvSpPr>
            <p:cNvPr id="4" name="文本框 3"/>
            <p:cNvSpPr txBox="1"/>
            <p:nvPr/>
          </p:nvSpPr>
          <p:spPr>
            <a:xfrm>
              <a:off x="-2047460" y="323968"/>
              <a:ext cx="73010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r"/>
              <a:r>
                <a:rPr lang="zh-CN" altLang="en-US" sz="3200" dirty="0">
                  <a:blipFill>
                    <a:blip r:embed="rId4"/>
                    <a:tile tx="0" ty="0" sx="100000" sy="100000" flip="none" algn="tl"/>
                  </a:blipFill>
                  <a:latin typeface="汉仪星宇体简" panose="00020600040101010101" pitchFamily="18" charset="-122"/>
                  <a:ea typeface="汉仪星宇体简" panose="00020600040101010101" pitchFamily="18" charset="-122"/>
                </a:rPr>
                <a:t>Overview of the annual work</a:t>
              </a: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95313" y="805426"/>
              <a:ext cx="4658264" cy="25923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 sz="1100">
                  <a:solidFill>
                    <a:schemeClr val="bg1">
                      <a:lumMod val="65000"/>
                    </a:schemeClr>
                  </a:solidFill>
                  <a:latin typeface="Century Gothic" panose="020B0502020202020204" pitchFamily="34" charset="0"/>
                </a:defRPr>
              </a:lvl1pPr>
            </a:lstStyle>
            <a:p>
              <a:pPr algn="r"/>
              <a:r>
                <a:rPr lang="en-US" altLang="zh-CN" sz="1000" dirty="0"/>
                <a:t>print the presentation and make it into a film to be used in a wilder</a:t>
              </a:r>
            </a:p>
          </p:txBody>
        </p:sp>
      </p:grpSp>
      <p:grpSp>
        <p:nvGrpSpPr>
          <p:cNvPr id="7" name="ïşlîḋé"/>
          <p:cNvGrpSpPr/>
          <p:nvPr/>
        </p:nvGrpSpPr>
        <p:grpSpPr>
          <a:xfrm>
            <a:off x="4703879" y="2483758"/>
            <a:ext cx="3684132" cy="2727326"/>
            <a:chOff x="3984155" y="2084570"/>
            <a:chExt cx="4115615" cy="3046750"/>
          </a:xfrm>
        </p:grpSpPr>
        <p:sp>
          <p:nvSpPr>
            <p:cNvPr id="25" name="íṥḷíḍé"/>
            <p:cNvSpPr/>
            <p:nvPr/>
          </p:nvSpPr>
          <p:spPr>
            <a:xfrm rot="16200000">
              <a:off x="3984156" y="2207926"/>
              <a:ext cx="2800035" cy="2800037"/>
            </a:xfrm>
            <a:prstGeom prst="arc">
              <a:avLst>
                <a:gd name="adj1" fmla="val 10736977"/>
                <a:gd name="adj2" fmla="val 19259494"/>
              </a:avLst>
            </a:prstGeom>
            <a:ln w="19050">
              <a:solidFill>
                <a:schemeClr val="bg1">
                  <a:lumMod val="8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ïṡḻïḍè"/>
            <p:cNvSpPr/>
            <p:nvPr/>
          </p:nvSpPr>
          <p:spPr>
            <a:xfrm rot="5400000" flipH="1">
              <a:off x="5299734" y="2207925"/>
              <a:ext cx="2800035" cy="2800037"/>
            </a:xfrm>
            <a:prstGeom prst="arc">
              <a:avLst>
                <a:gd name="adj1" fmla="val 13355900"/>
                <a:gd name="adj2" fmla="val 19139988"/>
              </a:avLst>
            </a:prstGeom>
            <a:ln w="19050">
              <a:solidFill>
                <a:schemeClr val="bg1">
                  <a:lumMod val="85000"/>
                </a:schemeClr>
              </a:solidFill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îšľidè"/>
            <p:cNvSpPr/>
            <p:nvPr/>
          </p:nvSpPr>
          <p:spPr>
            <a:xfrm rot="10800000">
              <a:off x="4572626" y="2084570"/>
              <a:ext cx="3046751" cy="3046750"/>
            </a:xfrm>
            <a:custGeom>
              <a:avLst/>
              <a:gdLst>
                <a:gd name="connsiteX0" fmla="*/ 1240818 w 3046751"/>
                <a:gd name="connsiteY0" fmla="*/ 1488987 h 3046750"/>
                <a:gd name="connsiteX1" fmla="*/ 248169 w 3046751"/>
                <a:gd name="connsiteY1" fmla="*/ 1488987 h 3046750"/>
                <a:gd name="connsiteX2" fmla="*/ 0 w 3046751"/>
                <a:gd name="connsiteY2" fmla="*/ 1240818 h 3046750"/>
                <a:gd name="connsiteX3" fmla="*/ 0 w 3046751"/>
                <a:gd name="connsiteY3" fmla="*/ 248169 h 3046750"/>
                <a:gd name="connsiteX4" fmla="*/ 248169 w 3046751"/>
                <a:gd name="connsiteY4" fmla="*/ 0 h 3046750"/>
                <a:gd name="connsiteX5" fmla="*/ 1240818 w 3046751"/>
                <a:gd name="connsiteY5" fmla="*/ 0 h 3046750"/>
                <a:gd name="connsiteX6" fmla="*/ 1488987 w 3046751"/>
                <a:gd name="connsiteY6" fmla="*/ 248169 h 3046750"/>
                <a:gd name="connsiteX7" fmla="*/ 1488987 w 3046751"/>
                <a:gd name="connsiteY7" fmla="*/ 1240818 h 3046750"/>
                <a:gd name="connsiteX8" fmla="*/ 1240818 w 3046751"/>
                <a:gd name="connsiteY8" fmla="*/ 1488987 h 3046750"/>
                <a:gd name="connsiteX9" fmla="*/ 2798581 w 3046751"/>
                <a:gd name="connsiteY9" fmla="*/ 1488987 h 3046750"/>
                <a:gd name="connsiteX10" fmla="*/ 1805932 w 3046751"/>
                <a:gd name="connsiteY10" fmla="*/ 1488987 h 3046750"/>
                <a:gd name="connsiteX11" fmla="*/ 1557763 w 3046751"/>
                <a:gd name="connsiteY11" fmla="*/ 1240818 h 3046750"/>
                <a:gd name="connsiteX12" fmla="*/ 1557763 w 3046751"/>
                <a:gd name="connsiteY12" fmla="*/ 248169 h 3046750"/>
                <a:gd name="connsiteX13" fmla="*/ 1805932 w 3046751"/>
                <a:gd name="connsiteY13" fmla="*/ 0 h 3046750"/>
                <a:gd name="connsiteX14" fmla="*/ 2798581 w 3046751"/>
                <a:gd name="connsiteY14" fmla="*/ 0 h 3046750"/>
                <a:gd name="connsiteX15" fmla="*/ 3046750 w 3046751"/>
                <a:gd name="connsiteY15" fmla="*/ 248169 h 3046750"/>
                <a:gd name="connsiteX16" fmla="*/ 3046750 w 3046751"/>
                <a:gd name="connsiteY16" fmla="*/ 1240818 h 3046750"/>
                <a:gd name="connsiteX17" fmla="*/ 2798581 w 3046751"/>
                <a:gd name="connsiteY17" fmla="*/ 1488987 h 3046750"/>
                <a:gd name="connsiteX18" fmla="*/ 1240819 w 3046751"/>
                <a:gd name="connsiteY18" fmla="*/ 3046750 h 3046750"/>
                <a:gd name="connsiteX19" fmla="*/ 248170 w 3046751"/>
                <a:gd name="connsiteY19" fmla="*/ 3046750 h 3046750"/>
                <a:gd name="connsiteX20" fmla="*/ 1 w 3046751"/>
                <a:gd name="connsiteY20" fmla="*/ 2798581 h 3046750"/>
                <a:gd name="connsiteX21" fmla="*/ 1 w 3046751"/>
                <a:gd name="connsiteY21" fmla="*/ 1805932 h 3046750"/>
                <a:gd name="connsiteX22" fmla="*/ 248170 w 3046751"/>
                <a:gd name="connsiteY22" fmla="*/ 1557763 h 3046750"/>
                <a:gd name="connsiteX23" fmla="*/ 1240819 w 3046751"/>
                <a:gd name="connsiteY23" fmla="*/ 1557763 h 3046750"/>
                <a:gd name="connsiteX24" fmla="*/ 1488988 w 3046751"/>
                <a:gd name="connsiteY24" fmla="*/ 1805932 h 3046750"/>
                <a:gd name="connsiteX25" fmla="*/ 1488988 w 3046751"/>
                <a:gd name="connsiteY25" fmla="*/ 2798581 h 3046750"/>
                <a:gd name="connsiteX26" fmla="*/ 1240819 w 3046751"/>
                <a:gd name="connsiteY26" fmla="*/ 3046750 h 3046750"/>
                <a:gd name="connsiteX27" fmla="*/ 2798582 w 3046751"/>
                <a:gd name="connsiteY27" fmla="*/ 3046750 h 3046750"/>
                <a:gd name="connsiteX28" fmla="*/ 1805933 w 3046751"/>
                <a:gd name="connsiteY28" fmla="*/ 3046750 h 3046750"/>
                <a:gd name="connsiteX29" fmla="*/ 1557764 w 3046751"/>
                <a:gd name="connsiteY29" fmla="*/ 2798581 h 3046750"/>
                <a:gd name="connsiteX30" fmla="*/ 1557764 w 3046751"/>
                <a:gd name="connsiteY30" fmla="*/ 1805932 h 3046750"/>
                <a:gd name="connsiteX31" fmla="*/ 1805933 w 3046751"/>
                <a:gd name="connsiteY31" fmla="*/ 1557763 h 3046750"/>
                <a:gd name="connsiteX32" fmla="*/ 2798582 w 3046751"/>
                <a:gd name="connsiteY32" fmla="*/ 1557763 h 3046750"/>
                <a:gd name="connsiteX33" fmla="*/ 3046751 w 3046751"/>
                <a:gd name="connsiteY33" fmla="*/ 1805932 h 3046750"/>
                <a:gd name="connsiteX34" fmla="*/ 3046751 w 3046751"/>
                <a:gd name="connsiteY34" fmla="*/ 2798581 h 3046750"/>
                <a:gd name="connsiteX35" fmla="*/ 2798582 w 3046751"/>
                <a:gd name="connsiteY35" fmla="*/ 3046750 h 304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46751" h="3046750">
                  <a:moveTo>
                    <a:pt x="1240818" y="1488987"/>
                  </a:moveTo>
                  <a:lnTo>
                    <a:pt x="248169" y="1488987"/>
                  </a:lnTo>
                  <a:cubicBezTo>
                    <a:pt x="111109" y="1488987"/>
                    <a:pt x="0" y="1377878"/>
                    <a:pt x="0" y="1240818"/>
                  </a:cubicBezTo>
                  <a:lnTo>
                    <a:pt x="0" y="248169"/>
                  </a:lnTo>
                  <a:cubicBezTo>
                    <a:pt x="0" y="111109"/>
                    <a:pt x="111109" y="0"/>
                    <a:pt x="248169" y="0"/>
                  </a:cubicBezTo>
                  <a:lnTo>
                    <a:pt x="1240818" y="0"/>
                  </a:lnTo>
                  <a:cubicBezTo>
                    <a:pt x="1377878" y="0"/>
                    <a:pt x="1488987" y="111109"/>
                    <a:pt x="1488987" y="248169"/>
                  </a:cubicBezTo>
                  <a:lnTo>
                    <a:pt x="1488987" y="1240818"/>
                  </a:lnTo>
                  <a:cubicBezTo>
                    <a:pt x="1488987" y="1377878"/>
                    <a:pt x="1377878" y="1488987"/>
                    <a:pt x="1240818" y="1488987"/>
                  </a:cubicBezTo>
                  <a:close/>
                  <a:moveTo>
                    <a:pt x="2798581" y="1488987"/>
                  </a:moveTo>
                  <a:lnTo>
                    <a:pt x="1805932" y="1488987"/>
                  </a:lnTo>
                  <a:cubicBezTo>
                    <a:pt x="1668872" y="1488987"/>
                    <a:pt x="1557763" y="1377878"/>
                    <a:pt x="1557763" y="1240818"/>
                  </a:cubicBezTo>
                  <a:lnTo>
                    <a:pt x="1557763" y="248169"/>
                  </a:lnTo>
                  <a:cubicBezTo>
                    <a:pt x="1557763" y="111109"/>
                    <a:pt x="1668872" y="0"/>
                    <a:pt x="1805932" y="0"/>
                  </a:cubicBezTo>
                  <a:lnTo>
                    <a:pt x="2798581" y="0"/>
                  </a:lnTo>
                  <a:cubicBezTo>
                    <a:pt x="2935641" y="0"/>
                    <a:pt x="3046750" y="111109"/>
                    <a:pt x="3046750" y="248169"/>
                  </a:cubicBezTo>
                  <a:lnTo>
                    <a:pt x="3046750" y="1240818"/>
                  </a:lnTo>
                  <a:cubicBezTo>
                    <a:pt x="3046750" y="1377878"/>
                    <a:pt x="2935641" y="1488987"/>
                    <a:pt x="2798581" y="1488987"/>
                  </a:cubicBezTo>
                  <a:close/>
                  <a:moveTo>
                    <a:pt x="1240819" y="3046750"/>
                  </a:moveTo>
                  <a:lnTo>
                    <a:pt x="248170" y="3046750"/>
                  </a:lnTo>
                  <a:cubicBezTo>
                    <a:pt x="111110" y="3046750"/>
                    <a:pt x="1" y="2935641"/>
                    <a:pt x="1" y="2798581"/>
                  </a:cubicBezTo>
                  <a:lnTo>
                    <a:pt x="1" y="1805932"/>
                  </a:lnTo>
                  <a:cubicBezTo>
                    <a:pt x="1" y="1668872"/>
                    <a:pt x="111110" y="1557763"/>
                    <a:pt x="248170" y="1557763"/>
                  </a:cubicBezTo>
                  <a:lnTo>
                    <a:pt x="1240819" y="1557763"/>
                  </a:lnTo>
                  <a:cubicBezTo>
                    <a:pt x="1377879" y="1557763"/>
                    <a:pt x="1488988" y="1668872"/>
                    <a:pt x="1488988" y="1805932"/>
                  </a:cubicBezTo>
                  <a:lnTo>
                    <a:pt x="1488988" y="2798581"/>
                  </a:lnTo>
                  <a:cubicBezTo>
                    <a:pt x="1488988" y="2935641"/>
                    <a:pt x="1377879" y="3046750"/>
                    <a:pt x="1240819" y="3046750"/>
                  </a:cubicBezTo>
                  <a:close/>
                  <a:moveTo>
                    <a:pt x="2798582" y="3046750"/>
                  </a:moveTo>
                  <a:lnTo>
                    <a:pt x="1805933" y="3046750"/>
                  </a:lnTo>
                  <a:cubicBezTo>
                    <a:pt x="1668873" y="3046750"/>
                    <a:pt x="1557764" y="2935641"/>
                    <a:pt x="1557764" y="2798581"/>
                  </a:cubicBezTo>
                  <a:lnTo>
                    <a:pt x="1557764" y="1805932"/>
                  </a:lnTo>
                  <a:cubicBezTo>
                    <a:pt x="1557764" y="1668872"/>
                    <a:pt x="1668873" y="1557763"/>
                    <a:pt x="1805933" y="1557763"/>
                  </a:cubicBezTo>
                  <a:lnTo>
                    <a:pt x="2798582" y="1557763"/>
                  </a:lnTo>
                  <a:cubicBezTo>
                    <a:pt x="2935642" y="1557763"/>
                    <a:pt x="3046751" y="1668872"/>
                    <a:pt x="3046751" y="1805932"/>
                  </a:cubicBezTo>
                  <a:lnTo>
                    <a:pt x="3046751" y="2798581"/>
                  </a:lnTo>
                  <a:cubicBezTo>
                    <a:pt x="3046751" y="2935641"/>
                    <a:pt x="2935642" y="3046750"/>
                    <a:pt x="2798582" y="3046750"/>
                  </a:cubicBezTo>
                  <a:close/>
                </a:path>
              </a:pathLst>
            </a:custGeom>
            <a:blipFill dpi="0" rotWithShape="1">
              <a:blip r:embed="rId5"/>
              <a:srcRect/>
              <a:tile tx="0" ty="0" sx="100000" sy="100000" flip="none" algn="ctr"/>
            </a:blipFill>
            <a:ln w="190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8" name="íṥľîḍe"/>
            <p:cNvGrpSpPr/>
            <p:nvPr/>
          </p:nvGrpSpPr>
          <p:grpSpPr>
            <a:xfrm>
              <a:off x="5367240" y="2879193"/>
              <a:ext cx="1457506" cy="1457507"/>
              <a:chOff x="4025433" y="2592836"/>
              <a:chExt cx="1093130" cy="1093130"/>
            </a:xfrm>
          </p:grpSpPr>
          <p:sp>
            <p:nvSpPr>
              <p:cNvPr id="41" name="îṥḻiďê"/>
              <p:cNvSpPr/>
              <p:nvPr/>
            </p:nvSpPr>
            <p:spPr>
              <a:xfrm>
                <a:off x="4025433" y="2592836"/>
                <a:ext cx="1093130" cy="10931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ïṣľíḋê"/>
              <p:cNvSpPr>
                <a:spLocks/>
              </p:cNvSpPr>
              <p:nvPr/>
            </p:nvSpPr>
            <p:spPr bwMode="auto">
              <a:xfrm>
                <a:off x="4277887" y="2927157"/>
                <a:ext cx="588226" cy="424485"/>
              </a:xfrm>
              <a:custGeom>
                <a:avLst/>
                <a:gdLst>
                  <a:gd name="connsiteX0" fmla="*/ 91000 w 605879"/>
                  <a:gd name="connsiteY0" fmla="*/ 173662 h 437224"/>
                  <a:gd name="connsiteX1" fmla="*/ 331193 w 605879"/>
                  <a:gd name="connsiteY1" fmla="*/ 173662 h 437224"/>
                  <a:gd name="connsiteX2" fmla="*/ 342454 w 605879"/>
                  <a:gd name="connsiteY2" fmla="*/ 184882 h 437224"/>
                  <a:gd name="connsiteX3" fmla="*/ 331193 w 605879"/>
                  <a:gd name="connsiteY3" fmla="*/ 196102 h 437224"/>
                  <a:gd name="connsiteX4" fmla="*/ 91000 w 605879"/>
                  <a:gd name="connsiteY4" fmla="*/ 196102 h 437224"/>
                  <a:gd name="connsiteX5" fmla="*/ 79739 w 605879"/>
                  <a:gd name="connsiteY5" fmla="*/ 184882 h 437224"/>
                  <a:gd name="connsiteX6" fmla="*/ 91000 w 605879"/>
                  <a:gd name="connsiteY6" fmla="*/ 173662 h 437224"/>
                  <a:gd name="connsiteX7" fmla="*/ 421630 w 605879"/>
                  <a:gd name="connsiteY7" fmla="*/ 131441 h 437224"/>
                  <a:gd name="connsiteX8" fmla="*/ 423552 w 605879"/>
                  <a:gd name="connsiteY8" fmla="*/ 152274 h 437224"/>
                  <a:gd name="connsiteX9" fmla="*/ 275961 w 605879"/>
                  <a:gd name="connsiteY9" fmla="*/ 300986 h 437224"/>
                  <a:gd name="connsiteX10" fmla="*/ 408175 w 605879"/>
                  <a:gd name="connsiteY10" fmla="*/ 358277 h 437224"/>
                  <a:gd name="connsiteX11" fmla="*/ 418060 w 605879"/>
                  <a:gd name="connsiteY11" fmla="*/ 365267 h 437224"/>
                  <a:gd name="connsiteX12" fmla="*/ 488218 w 605879"/>
                  <a:gd name="connsiteY12" fmla="*/ 410360 h 437224"/>
                  <a:gd name="connsiteX13" fmla="*/ 474214 w 605879"/>
                  <a:gd name="connsiteY13" fmla="*/ 363348 h 437224"/>
                  <a:gd name="connsiteX14" fmla="*/ 482039 w 605879"/>
                  <a:gd name="connsiteY14" fmla="*/ 349916 h 437224"/>
                  <a:gd name="connsiteX15" fmla="*/ 583363 w 605879"/>
                  <a:gd name="connsiteY15" fmla="*/ 244928 h 437224"/>
                  <a:gd name="connsiteX16" fmla="*/ 421630 w 605879"/>
                  <a:gd name="connsiteY16" fmla="*/ 131441 h 437224"/>
                  <a:gd name="connsiteX17" fmla="*/ 75898 w 605879"/>
                  <a:gd name="connsiteY17" fmla="*/ 120173 h 437224"/>
                  <a:gd name="connsiteX18" fmla="*/ 340509 w 605879"/>
                  <a:gd name="connsiteY18" fmla="*/ 120173 h 437224"/>
                  <a:gd name="connsiteX19" fmla="*/ 351769 w 605879"/>
                  <a:gd name="connsiteY19" fmla="*/ 131428 h 437224"/>
                  <a:gd name="connsiteX20" fmla="*/ 340509 w 605879"/>
                  <a:gd name="connsiteY20" fmla="*/ 142683 h 437224"/>
                  <a:gd name="connsiteX21" fmla="*/ 75898 w 605879"/>
                  <a:gd name="connsiteY21" fmla="*/ 142683 h 437224"/>
                  <a:gd name="connsiteX22" fmla="*/ 64638 w 605879"/>
                  <a:gd name="connsiteY22" fmla="*/ 131428 h 437224"/>
                  <a:gd name="connsiteX23" fmla="*/ 75898 w 605879"/>
                  <a:gd name="connsiteY23" fmla="*/ 120173 h 437224"/>
                  <a:gd name="connsiteX24" fmla="*/ 210609 w 605879"/>
                  <a:gd name="connsiteY24" fmla="*/ 22478 h 437224"/>
                  <a:gd name="connsiteX25" fmla="*/ 22516 w 605879"/>
                  <a:gd name="connsiteY25" fmla="*/ 153508 h 437224"/>
                  <a:gd name="connsiteX26" fmla="*/ 139216 w 605879"/>
                  <a:gd name="connsiteY26" fmla="*/ 274807 h 437224"/>
                  <a:gd name="connsiteX27" fmla="*/ 147042 w 605879"/>
                  <a:gd name="connsiteY27" fmla="*/ 288102 h 437224"/>
                  <a:gd name="connsiteX28" fmla="*/ 130017 w 605879"/>
                  <a:gd name="connsiteY28" fmla="*/ 344297 h 437224"/>
                  <a:gd name="connsiteX29" fmla="*/ 214041 w 605879"/>
                  <a:gd name="connsiteY29" fmla="*/ 291254 h 437224"/>
                  <a:gd name="connsiteX30" fmla="*/ 223927 w 605879"/>
                  <a:gd name="connsiteY30" fmla="*/ 284264 h 437224"/>
                  <a:gd name="connsiteX31" fmla="*/ 398839 w 605879"/>
                  <a:gd name="connsiteY31" fmla="*/ 152960 h 437224"/>
                  <a:gd name="connsiteX32" fmla="*/ 369596 w 605879"/>
                  <a:gd name="connsiteY32" fmla="*/ 80592 h 437224"/>
                  <a:gd name="connsiteX33" fmla="*/ 210609 w 605879"/>
                  <a:gd name="connsiteY33" fmla="*/ 22478 h 437224"/>
                  <a:gd name="connsiteX34" fmla="*/ 210609 w 605879"/>
                  <a:gd name="connsiteY34" fmla="*/ 0 h 437224"/>
                  <a:gd name="connsiteX35" fmla="*/ 385796 w 605879"/>
                  <a:gd name="connsiteY35" fmla="*/ 64967 h 437224"/>
                  <a:gd name="connsiteX36" fmla="*/ 414079 w 605879"/>
                  <a:gd name="connsiteY36" fmla="*/ 109100 h 437224"/>
                  <a:gd name="connsiteX37" fmla="*/ 419845 w 605879"/>
                  <a:gd name="connsiteY37" fmla="*/ 108963 h 437224"/>
                  <a:gd name="connsiteX38" fmla="*/ 605879 w 605879"/>
                  <a:gd name="connsiteY38" fmla="*/ 244928 h 437224"/>
                  <a:gd name="connsiteX39" fmla="*/ 498515 w 605879"/>
                  <a:gd name="connsiteY39" fmla="*/ 368420 h 437224"/>
                  <a:gd name="connsiteX40" fmla="*/ 516088 w 605879"/>
                  <a:gd name="connsiteY40" fmla="*/ 414609 h 437224"/>
                  <a:gd name="connsiteX41" fmla="*/ 522953 w 605879"/>
                  <a:gd name="connsiteY41" fmla="*/ 428178 h 437224"/>
                  <a:gd name="connsiteX42" fmla="*/ 510185 w 605879"/>
                  <a:gd name="connsiteY42" fmla="*/ 437224 h 437224"/>
                  <a:gd name="connsiteX43" fmla="*/ 400487 w 605879"/>
                  <a:gd name="connsiteY43" fmla="*/ 380344 h 437224"/>
                  <a:gd name="connsiteX44" fmla="*/ 250836 w 605879"/>
                  <a:gd name="connsiteY44" fmla="*/ 304275 h 437224"/>
                  <a:gd name="connsiteX45" fmla="*/ 231752 w 605879"/>
                  <a:gd name="connsiteY45" fmla="*/ 306331 h 437224"/>
                  <a:gd name="connsiteX46" fmla="*/ 107639 w 605879"/>
                  <a:gd name="connsiteY46" fmla="*/ 371161 h 437224"/>
                  <a:gd name="connsiteX47" fmla="*/ 94596 w 605879"/>
                  <a:gd name="connsiteY47" fmla="*/ 361978 h 437224"/>
                  <a:gd name="connsiteX48" fmla="*/ 102009 w 605879"/>
                  <a:gd name="connsiteY48" fmla="*/ 348135 h 437224"/>
                  <a:gd name="connsiteX49" fmla="*/ 122741 w 605879"/>
                  <a:gd name="connsiteY49" fmla="*/ 293173 h 437224"/>
                  <a:gd name="connsiteX50" fmla="*/ 0 w 605879"/>
                  <a:gd name="connsiteY50" fmla="*/ 153508 h 437224"/>
                  <a:gd name="connsiteX51" fmla="*/ 210609 w 605879"/>
                  <a:gd name="connsiteY51" fmla="*/ 0 h 43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605879" h="437224">
                    <a:moveTo>
                      <a:pt x="91000" y="173662"/>
                    </a:moveTo>
                    <a:lnTo>
                      <a:pt x="331193" y="173662"/>
                    </a:lnTo>
                    <a:cubicBezTo>
                      <a:pt x="337373" y="173662"/>
                      <a:pt x="342454" y="178725"/>
                      <a:pt x="342454" y="184882"/>
                    </a:cubicBezTo>
                    <a:cubicBezTo>
                      <a:pt x="342454" y="191040"/>
                      <a:pt x="337373" y="196102"/>
                      <a:pt x="331193" y="196102"/>
                    </a:cubicBezTo>
                    <a:lnTo>
                      <a:pt x="91000" y="196102"/>
                    </a:lnTo>
                    <a:cubicBezTo>
                      <a:pt x="84683" y="196102"/>
                      <a:pt x="79739" y="191040"/>
                      <a:pt x="79739" y="184882"/>
                    </a:cubicBezTo>
                    <a:cubicBezTo>
                      <a:pt x="79739" y="178725"/>
                      <a:pt x="84683" y="173662"/>
                      <a:pt x="91000" y="173662"/>
                    </a:cubicBezTo>
                    <a:close/>
                    <a:moveTo>
                      <a:pt x="421630" y="131441"/>
                    </a:moveTo>
                    <a:cubicBezTo>
                      <a:pt x="423003" y="138294"/>
                      <a:pt x="423552" y="145284"/>
                      <a:pt x="423552" y="152274"/>
                    </a:cubicBezTo>
                    <a:cubicBezTo>
                      <a:pt x="423552" y="220668"/>
                      <a:pt x="362456" y="281249"/>
                      <a:pt x="275961" y="300986"/>
                    </a:cubicBezTo>
                    <a:cubicBezTo>
                      <a:pt x="302047" y="334017"/>
                      <a:pt x="350924" y="355536"/>
                      <a:pt x="408175" y="358277"/>
                    </a:cubicBezTo>
                    <a:cubicBezTo>
                      <a:pt x="412569" y="358551"/>
                      <a:pt x="416413" y="361293"/>
                      <a:pt x="418060" y="365267"/>
                    </a:cubicBezTo>
                    <a:cubicBezTo>
                      <a:pt x="427259" y="388019"/>
                      <a:pt x="463505" y="403370"/>
                      <a:pt x="488218" y="410360"/>
                    </a:cubicBezTo>
                    <a:cubicBezTo>
                      <a:pt x="483962" y="399944"/>
                      <a:pt x="479156" y="385004"/>
                      <a:pt x="474214" y="363348"/>
                    </a:cubicBezTo>
                    <a:cubicBezTo>
                      <a:pt x="472841" y="357455"/>
                      <a:pt x="476273" y="351698"/>
                      <a:pt x="482039" y="349916"/>
                    </a:cubicBezTo>
                    <a:cubicBezTo>
                      <a:pt x="543685" y="332236"/>
                      <a:pt x="583500" y="290980"/>
                      <a:pt x="583363" y="244928"/>
                    </a:cubicBezTo>
                    <a:cubicBezTo>
                      <a:pt x="583363" y="182839"/>
                      <a:pt x="511009" y="132126"/>
                      <a:pt x="421630" y="131441"/>
                    </a:cubicBezTo>
                    <a:close/>
                    <a:moveTo>
                      <a:pt x="75898" y="120173"/>
                    </a:moveTo>
                    <a:lnTo>
                      <a:pt x="340509" y="120173"/>
                    </a:lnTo>
                    <a:cubicBezTo>
                      <a:pt x="346826" y="120173"/>
                      <a:pt x="351769" y="125114"/>
                      <a:pt x="351769" y="131428"/>
                    </a:cubicBezTo>
                    <a:cubicBezTo>
                      <a:pt x="351769" y="137604"/>
                      <a:pt x="346826" y="142683"/>
                      <a:pt x="340509" y="142683"/>
                    </a:cubicBezTo>
                    <a:lnTo>
                      <a:pt x="75898" y="142683"/>
                    </a:lnTo>
                    <a:cubicBezTo>
                      <a:pt x="69719" y="142683"/>
                      <a:pt x="64638" y="137604"/>
                      <a:pt x="64638" y="131428"/>
                    </a:cubicBezTo>
                    <a:cubicBezTo>
                      <a:pt x="64638" y="125114"/>
                      <a:pt x="69719" y="120173"/>
                      <a:pt x="75898" y="120173"/>
                    </a:cubicBezTo>
                    <a:close/>
                    <a:moveTo>
                      <a:pt x="210609" y="22478"/>
                    </a:moveTo>
                    <a:cubicBezTo>
                      <a:pt x="106952" y="22478"/>
                      <a:pt x="22516" y="81277"/>
                      <a:pt x="22516" y="153508"/>
                    </a:cubicBezTo>
                    <a:cubicBezTo>
                      <a:pt x="22516" y="206688"/>
                      <a:pt x="68372" y="254385"/>
                      <a:pt x="139216" y="274807"/>
                    </a:cubicBezTo>
                    <a:cubicBezTo>
                      <a:pt x="144983" y="276452"/>
                      <a:pt x="148415" y="282208"/>
                      <a:pt x="147042" y="288102"/>
                    </a:cubicBezTo>
                    <a:cubicBezTo>
                      <a:pt x="140864" y="314966"/>
                      <a:pt x="135097" y="332647"/>
                      <a:pt x="130017" y="344297"/>
                    </a:cubicBezTo>
                    <a:cubicBezTo>
                      <a:pt x="158437" y="336622"/>
                      <a:pt x="203058" y="318667"/>
                      <a:pt x="214041" y="291254"/>
                    </a:cubicBezTo>
                    <a:cubicBezTo>
                      <a:pt x="215689" y="287280"/>
                      <a:pt x="219533" y="284538"/>
                      <a:pt x="223927" y="284264"/>
                    </a:cubicBezTo>
                    <a:cubicBezTo>
                      <a:pt x="320170" y="279604"/>
                      <a:pt x="395407" y="223135"/>
                      <a:pt x="398839" y="152960"/>
                    </a:cubicBezTo>
                    <a:cubicBezTo>
                      <a:pt x="400075" y="126918"/>
                      <a:pt x="389915" y="101836"/>
                      <a:pt x="369596" y="80592"/>
                    </a:cubicBezTo>
                    <a:cubicBezTo>
                      <a:pt x="334860" y="44133"/>
                      <a:pt x="275412" y="22478"/>
                      <a:pt x="210609" y="22478"/>
                    </a:cubicBezTo>
                    <a:close/>
                    <a:moveTo>
                      <a:pt x="210609" y="0"/>
                    </a:moveTo>
                    <a:cubicBezTo>
                      <a:pt x="281453" y="0"/>
                      <a:pt x="346942" y="24260"/>
                      <a:pt x="385796" y="64967"/>
                    </a:cubicBezTo>
                    <a:cubicBezTo>
                      <a:pt x="398702" y="78536"/>
                      <a:pt x="408175" y="93338"/>
                      <a:pt x="414079" y="109100"/>
                    </a:cubicBezTo>
                    <a:cubicBezTo>
                      <a:pt x="416001" y="108963"/>
                      <a:pt x="417923" y="108963"/>
                      <a:pt x="419845" y="108963"/>
                    </a:cubicBezTo>
                    <a:cubicBezTo>
                      <a:pt x="522404" y="108963"/>
                      <a:pt x="606016" y="169955"/>
                      <a:pt x="605879" y="244928"/>
                    </a:cubicBezTo>
                    <a:cubicBezTo>
                      <a:pt x="605879" y="298519"/>
                      <a:pt x="564141" y="346079"/>
                      <a:pt x="498515" y="368420"/>
                    </a:cubicBezTo>
                    <a:cubicBezTo>
                      <a:pt x="506066" y="398025"/>
                      <a:pt x="512931" y="412279"/>
                      <a:pt x="516088" y="414609"/>
                    </a:cubicBezTo>
                    <a:cubicBezTo>
                      <a:pt x="524601" y="418858"/>
                      <a:pt x="523228" y="426671"/>
                      <a:pt x="522953" y="428178"/>
                    </a:cubicBezTo>
                    <a:cubicBezTo>
                      <a:pt x="522541" y="429686"/>
                      <a:pt x="520207" y="437224"/>
                      <a:pt x="510185" y="437224"/>
                    </a:cubicBezTo>
                    <a:cubicBezTo>
                      <a:pt x="497828" y="437224"/>
                      <a:pt x="423689" y="421325"/>
                      <a:pt x="400487" y="380344"/>
                    </a:cubicBezTo>
                    <a:cubicBezTo>
                      <a:pt x="333899" y="375410"/>
                      <a:pt x="277746" y="346764"/>
                      <a:pt x="250836" y="304275"/>
                    </a:cubicBezTo>
                    <a:cubicBezTo>
                      <a:pt x="244521" y="305098"/>
                      <a:pt x="238205" y="305783"/>
                      <a:pt x="231752" y="306331"/>
                    </a:cubicBezTo>
                    <a:cubicBezTo>
                      <a:pt x="206216" y="353069"/>
                      <a:pt x="121643" y="371161"/>
                      <a:pt x="107639" y="371161"/>
                    </a:cubicBezTo>
                    <a:cubicBezTo>
                      <a:pt x="97616" y="371161"/>
                      <a:pt x="95145" y="364171"/>
                      <a:pt x="94596" y="361978"/>
                    </a:cubicBezTo>
                    <a:cubicBezTo>
                      <a:pt x="94184" y="360470"/>
                      <a:pt x="92948" y="352658"/>
                      <a:pt x="102009" y="348135"/>
                    </a:cubicBezTo>
                    <a:cubicBezTo>
                      <a:pt x="105030" y="345942"/>
                      <a:pt x="113130" y="331550"/>
                      <a:pt x="122741" y="293173"/>
                    </a:cubicBezTo>
                    <a:cubicBezTo>
                      <a:pt x="47778" y="268228"/>
                      <a:pt x="0" y="214226"/>
                      <a:pt x="0" y="153508"/>
                    </a:cubicBezTo>
                    <a:cubicBezTo>
                      <a:pt x="0" y="68804"/>
                      <a:pt x="94458" y="0"/>
                      <a:pt x="210609" y="0"/>
                    </a:cubicBezTo>
                    <a:close/>
                  </a:path>
                </a:pathLst>
              </a:custGeom>
              <a:solidFill>
                <a:srgbClr val="F55E49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8620517" y="2037539"/>
            <a:ext cx="2329282" cy="1202893"/>
            <a:chOff x="1769578" y="2349127"/>
            <a:chExt cx="2329282" cy="1202893"/>
          </a:xfrm>
        </p:grpSpPr>
        <p:sp>
          <p:nvSpPr>
            <p:cNvPr id="45" name="文本框 44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620517" y="4499212"/>
            <a:ext cx="2329282" cy="1202893"/>
            <a:chOff x="1769578" y="2349127"/>
            <a:chExt cx="2329282" cy="1202893"/>
          </a:xfrm>
        </p:grpSpPr>
        <p:sp>
          <p:nvSpPr>
            <p:cNvPr id="48" name="文本框 47"/>
            <p:cNvSpPr txBox="1"/>
            <p:nvPr/>
          </p:nvSpPr>
          <p:spPr>
            <a:xfrm>
              <a:off x="1769578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125723" y="2037539"/>
            <a:ext cx="2329282" cy="1202893"/>
            <a:chOff x="1769578" y="2349127"/>
            <a:chExt cx="2329282" cy="1202893"/>
          </a:xfrm>
        </p:grpSpPr>
        <p:sp>
          <p:nvSpPr>
            <p:cNvPr id="51" name="文本框 50"/>
            <p:cNvSpPr txBox="1"/>
            <p:nvPr/>
          </p:nvSpPr>
          <p:spPr>
            <a:xfrm>
              <a:off x="1965079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125723" y="4499212"/>
            <a:ext cx="2329282" cy="1202893"/>
            <a:chOff x="1769578" y="2349127"/>
            <a:chExt cx="2329282" cy="1202893"/>
          </a:xfrm>
        </p:grpSpPr>
        <p:sp>
          <p:nvSpPr>
            <p:cNvPr id="54" name="文本框 53"/>
            <p:cNvSpPr txBox="1"/>
            <p:nvPr/>
          </p:nvSpPr>
          <p:spPr>
            <a:xfrm>
              <a:off x="1965079" y="2349127"/>
              <a:ext cx="2133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Title text added</a:t>
              </a: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769578" y="2687681"/>
              <a:ext cx="2329282" cy="8643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14000"/>
                </a:lnSpc>
              </a:pP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j-ea"/>
                </a:rPr>
                <a:t>The user can can on a project or or computer, or presentation and make it film to be used in a wilder field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4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270999" y="2193925"/>
            <a:ext cx="1235075" cy="1235075"/>
            <a:chOff x="9067799" y="2193925"/>
            <a:chExt cx="1235075" cy="1235075"/>
          </a:xfrm>
        </p:grpSpPr>
        <p:grpSp>
          <p:nvGrpSpPr>
            <p:cNvPr id="5" name="组合 4"/>
            <p:cNvGrpSpPr/>
            <p:nvPr/>
          </p:nvGrpSpPr>
          <p:grpSpPr>
            <a:xfrm>
              <a:off x="9067799" y="2193925"/>
              <a:ext cx="1235075" cy="1235075"/>
              <a:chOff x="7785100" y="2365375"/>
              <a:chExt cx="2032000" cy="2032000"/>
            </a:xfrm>
          </p:grpSpPr>
          <p:sp>
            <p:nvSpPr>
              <p:cNvPr id="3" name="椭圆 2"/>
              <p:cNvSpPr/>
              <p:nvPr/>
            </p:nvSpPr>
            <p:spPr>
              <a:xfrm>
                <a:off x="8000473" y="2580748"/>
                <a:ext cx="1601253" cy="160125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椭圆 3"/>
              <p:cNvSpPr/>
              <p:nvPr/>
            </p:nvSpPr>
            <p:spPr>
              <a:xfrm>
                <a:off x="7785100" y="2365375"/>
                <a:ext cx="2032000" cy="203200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9363774" y="2519075"/>
              <a:ext cx="643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i="1" dirty="0">
                  <a:solidFill>
                    <a:srgbClr val="F55E49"/>
                  </a:solidFill>
                  <a:latin typeface="Century Gothic" panose="020B0502020202020204" pitchFamily="34" charset="0"/>
                </a:rPr>
                <a:t>02</a:t>
              </a:r>
              <a:endParaRPr lang="zh-CN" altLang="en-US" sz="3200" b="1" i="1" dirty="0">
                <a:solidFill>
                  <a:srgbClr val="F55E4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838700" y="3298093"/>
            <a:ext cx="566737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zh-CN" altLang="en-US" sz="5400" dirty="0">
                <a:solidFill>
                  <a:schemeClr val="bg1"/>
                </a:solidFill>
                <a:latin typeface="汉仪星宇体简" panose="00020600040101010101" pitchFamily="18" charset="-122"/>
                <a:ea typeface="汉仪星宇体简" panose="00020600040101010101" pitchFamily="18" charset="-122"/>
              </a:rPr>
              <a:t>Completion of the work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00700" y="4866600"/>
            <a:ext cx="5006974" cy="4985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10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r"/>
            <a:r>
              <a:rPr lang="en-US" altLang="zh-CN" dirty="0">
                <a:solidFill>
                  <a:schemeClr val="bg1"/>
                </a:solidFill>
              </a:rPr>
              <a:t>print the presentation and make it into a film to be used in a wider field the user can-document on-project or comp uter</a:t>
            </a:r>
          </a:p>
        </p:txBody>
      </p:sp>
    </p:spTree>
    <p:extLst>
      <p:ext uri="{BB962C8B-B14F-4D97-AF65-F5344CB8AC3E}">
        <p14:creationId xmlns:p14="http://schemas.microsoft.com/office/powerpoint/2010/main" val="992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:a14="http://schemas.microsoft.com/office/drawing/2010/main"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c07e3d6-7561-4b96-bc00-20138a59a80e"/>
</p:tagLst>
</file>

<file path=ppt/theme/theme1.xml><?xml version="1.0" encoding="utf-8"?>
<a:theme xmlns:a="http://schemas.openxmlformats.org/drawingml/2006/main" name="https://www.freeppt7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331</TotalTime>
  <Words>2439</Words>
  <Application>Microsoft Office PowerPoint</Application>
  <PresentationFormat>宽屏</PresentationFormat>
  <Paragraphs>225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等线</vt:lpstr>
      <vt:lpstr>汉仪星宇体简</vt:lpstr>
      <vt:lpstr>微软雅黑</vt:lpstr>
      <vt:lpstr>Arial</vt:lpstr>
      <vt:lpstr>Century Gothic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keywords>https:/www.freeppt7.com</cp:keywords>
  <cp:lastModifiedBy>之灵 宇</cp:lastModifiedBy>
  <cp:revision>68</cp:revision>
  <dcterms:created xsi:type="dcterms:W3CDTF">2017-08-18T03:02:00Z</dcterms:created>
  <dcterms:modified xsi:type="dcterms:W3CDTF">2019-07-18T06:07:58Z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