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9" r:id="rId2"/>
    <p:sldId id="280" r:id="rId3"/>
    <p:sldId id="257" r:id="rId4"/>
    <p:sldId id="258" r:id="rId5"/>
    <p:sldId id="262" r:id="rId6"/>
    <p:sldId id="285" r:id="rId7"/>
    <p:sldId id="282" r:id="rId8"/>
    <p:sldId id="277" r:id="rId9"/>
    <p:sldId id="264" r:id="rId10"/>
    <p:sldId id="266" r:id="rId11"/>
    <p:sldId id="259" r:id="rId12"/>
    <p:sldId id="265" r:id="rId13"/>
    <p:sldId id="283" r:id="rId14"/>
    <p:sldId id="275" r:id="rId15"/>
    <p:sldId id="269" r:id="rId16"/>
    <p:sldId id="267" r:id="rId17"/>
    <p:sldId id="263" r:id="rId18"/>
    <p:sldId id="260" r:id="rId19"/>
    <p:sldId id="286" r:id="rId20"/>
    <p:sldId id="284" r:id="rId21"/>
    <p:sldId id="273" r:id="rId22"/>
    <p:sldId id="281" r:id="rId23"/>
    <p:sldId id="271" r:id="rId24"/>
    <p:sldId id="261" r:id="rId25"/>
    <p:sldId id="276" r:id="rId26"/>
    <p:sldId id="272" r:id="rId27"/>
    <p:sldId id="274" r:id="rId28"/>
    <p:sldId id="288" r:id="rId29"/>
    <p:sldId id="270" r:id="rId30"/>
    <p:sldId id="287" r:id="rId31"/>
    <p:sldId id="289" r:id="rId32"/>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0" d="100"/>
          <a:sy n="90" d="100"/>
        </p:scale>
        <p:origin x="816" y="78"/>
      </p:cViewPr>
      <p:guideLst>
        <p:guide orient="horz" pos="1620"/>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atin typeface="微软雅黑" panose="020B0503020204020204" pitchFamily="34" charset="-122"/>
                <a:ea typeface="微软雅黑" panose="020B0503020204020204" pitchFamily="34" charset="-122"/>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a:latin typeface="Arial" panose="020B0604020202020204" pitchFamily="34" charset="0"/>
              </a:defRPr>
            </a:lvl1pPr>
          </a:lstStyle>
          <a:p>
            <a:pPr>
              <a:defRPr/>
            </a:pPr>
            <a:fld id="{764FDD5D-8587-46E6-B1D8-FD7CCCF24161}" type="datetime1">
              <a:rPr lang="zh-CN" altLang="en-US"/>
              <a:pPr>
                <a:defRPr/>
              </a:pPr>
              <a:t>2019/8/5 Monday</a:t>
            </a:fld>
            <a:endParaRPr lang="zh-CN" altLang="en-US" sz="1200">
              <a:latin typeface="微软雅黑" panose="020B0503020204020204" pitchFamily="34" charset="-122"/>
              <a:ea typeface="微软雅黑" panose="020B0503020204020204" pitchFamily="34" charset="-122"/>
            </a:endParaRPr>
          </a:p>
        </p:txBody>
      </p:sp>
      <p:sp>
        <p:nvSpPr>
          <p:cNvPr id="14340"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t>单击此处编辑母版文本样式</a:t>
            </a:r>
          </a:p>
          <a:p>
            <a:pPr>
              <a:defRPr/>
            </a:pPr>
            <a:r>
              <a:rPr lang="zh-CN"/>
              <a:t>第二级</a:t>
            </a:r>
          </a:p>
          <a:p>
            <a:pPr>
              <a:defRPr/>
            </a:pPr>
            <a:r>
              <a:rPr lang="zh-CN"/>
              <a:t>第三级</a:t>
            </a:r>
          </a:p>
          <a:p>
            <a:pPr>
              <a:defRPr/>
            </a:pPr>
            <a:r>
              <a:rPr lang="zh-CN"/>
              <a:t>第四级</a:t>
            </a:r>
          </a:p>
          <a:p>
            <a:pPr>
              <a:defRPr/>
            </a:pPr>
            <a:r>
              <a:rPr lang="zh-CN"/>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atin typeface="微软雅黑" panose="020B0503020204020204" pitchFamily="34" charset="-122"/>
                <a:ea typeface="微软雅黑" panose="020B0503020204020204" pitchFamily="34" charset="-122"/>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mtClean="0"/>
            </a:lvl1pPr>
          </a:lstStyle>
          <a:p>
            <a:pPr>
              <a:defRPr/>
            </a:pPr>
            <a:fld id="{2F11B12A-BE41-4D82-9C4A-280704C85CF2}" type="slidenum">
              <a:rPr lang="zh-CN" altLang="en-US"/>
              <a:pPr>
                <a:defRPr/>
              </a:pPr>
              <a:t>‹#›</a:t>
            </a:fld>
            <a:endParaRPr lang="zh-CN" altLang="en-US" sz="12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8772816"/>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BC0C9036-6AC3-4773-ACA2-73B6475499D1}"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546BD687-C2DD-4993-8DC1-7FA0A2397B2D}"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6520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A2663D31-D338-45BF-910B-E58EEE76CDE0}"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FFDAF2C2-046A-4545-86AF-52E70ECEC2E5}"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36139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2B9BE61-C95C-460D-B7B1-061F339EBC83}"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27FDBC0B-410C-4064-8AE1-308A378387AC}"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9654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9EDB10AE-0702-43D5-AAEB-7D16E74BDB33}"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85296745-DB06-4848-80FA-66486E4921E1}"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12108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7C79006-4B10-4AE5-86A7-2F94FA27CD62}"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BBB2920B-0B57-44F2-89A7-28EC930391BB}"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068878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0AC2268A-4A17-4F4C-837E-372DDE77010D}"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6F945007-7538-4A22-B506-3B5792615E7A}"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93118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97E34664-7841-4DD7-9CF8-AAECB8CDE580}"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82A698A7-E2F8-4C8E-A6F9-0192F1FB3A92}"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9148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3D0B9DD7-D795-498F-A9E5-A21342901775}"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F7B5BE16-8925-4358-AE74-D098ED2D3009}"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5879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0FE5ADB-5478-4247-B7D5-F6999DCCBA9F}"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46AD3D9F-5489-4C64-9723-A73FFEF73522}"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12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F3BD8DC-0BE2-4708-B2BC-F67CF36F783D}"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52228511-FA21-42B7-939B-5829FA3249AA}"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0207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5332AF5-2846-4E3B-AD27-1D44397D67A8}"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F07B3E6B-9928-4121-A8B9-F66913F26A70}"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96500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mn-lt"/>
                <a:ea typeface="+mn-ea"/>
                <a:sym typeface="微软雅黑" panose="020B0503020204020204" pitchFamily="34" charset="-122"/>
              </a:defRPr>
            </a:lvl1pPr>
          </a:lstStyle>
          <a:p>
            <a:pPr>
              <a:defRPr/>
            </a:pPr>
            <a:fld id="{C66A33A0-2D26-4329-A8BA-360DFFBD84D2}" type="datetime1">
              <a:rPr lang="zh-CN" altLang="en-US"/>
              <a:pPr>
                <a:defRPr/>
              </a:pPr>
              <a:t>2019/8/5 Monday</a:t>
            </a:fld>
            <a:endParaRPr lang="zh-CN" altLang="en-US" sz="1800">
              <a:solidFill>
                <a:schemeClr val="tx1"/>
              </a:solidFill>
              <a:latin typeface="Arial" panose="020B0604020202020204" pitchFamily="34" charset="0"/>
              <a:ea typeface="宋体" panose="02010600030101010101" pitchFamily="2" charset="-122"/>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mn-lt"/>
                <a:ea typeface="+mn-ea"/>
                <a:sym typeface="微软雅黑" panose="020B0503020204020204" pitchFamily="34" charset="-122"/>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latin typeface="微软雅黑" panose="020B0503020204020204" pitchFamily="34" charset="-122"/>
                <a:ea typeface="微软雅黑" panose="020B0503020204020204" pitchFamily="34" charset="-122"/>
                <a:sym typeface="微软雅黑" panose="020B0503020204020204" pitchFamily="34" charset="-122"/>
              </a:defRPr>
            </a:lvl1pPr>
          </a:lstStyle>
          <a:p>
            <a:pPr>
              <a:defRPr/>
            </a:pPr>
            <a:fld id="{AF4D34DA-ADC6-4373-94C5-2AEB583C0D3E}"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黑色底纹"/>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5363" name="Group 3"/>
          <p:cNvGrpSpPr>
            <a:grpSpLocks/>
          </p:cNvGrpSpPr>
          <p:nvPr/>
        </p:nvGrpSpPr>
        <p:grpSpPr bwMode="auto">
          <a:xfrm>
            <a:off x="0" y="-2519363"/>
            <a:ext cx="9144000" cy="6480176"/>
            <a:chOff x="0" y="0"/>
            <a:chExt cx="9144000" cy="6482614"/>
          </a:xfrm>
        </p:grpSpPr>
        <p:grpSp>
          <p:nvGrpSpPr>
            <p:cNvPr id="15371" name="Group 4"/>
            <p:cNvGrpSpPr>
              <a:grpSpLocks/>
            </p:cNvGrpSpPr>
            <p:nvPr/>
          </p:nvGrpSpPr>
          <p:grpSpPr bwMode="auto">
            <a:xfrm>
              <a:off x="0" y="2522646"/>
              <a:ext cx="9144000" cy="3959968"/>
              <a:chOff x="0" y="0"/>
              <a:chExt cx="9144000" cy="3959968"/>
            </a:xfrm>
          </p:grpSpPr>
          <p:sp>
            <p:nvSpPr>
              <p:cNvPr id="15373" name="矩形 254"/>
              <p:cNvSpPr>
                <a:spLocks noChangeArrowheads="1"/>
              </p:cNvSpPr>
              <p:nvPr/>
            </p:nvSpPr>
            <p:spPr bwMode="auto">
              <a:xfrm>
                <a:off x="0" y="113953"/>
                <a:ext cx="9144000" cy="3846015"/>
              </a:xfrm>
              <a:custGeom>
                <a:avLst/>
                <a:gdLst>
                  <a:gd name="T0" fmla="*/ 0 w 9144000"/>
                  <a:gd name="T1" fmla="*/ 0 h 3846015"/>
                  <a:gd name="T2" fmla="*/ 9144000 w 9144000"/>
                  <a:gd name="T3" fmla="*/ 0 h 3846015"/>
                  <a:gd name="T4" fmla="*/ 9144000 w 9144000"/>
                  <a:gd name="T5" fmla="*/ 3651870 h 3846015"/>
                  <a:gd name="T6" fmla="*/ 4766144 w 9144000"/>
                  <a:gd name="T7" fmla="*/ 3651870 h 3846015"/>
                  <a:gd name="T8" fmla="*/ 4571999 w 9144000"/>
                  <a:gd name="T9" fmla="*/ 3846015 h 3846015"/>
                  <a:gd name="T10" fmla="*/ 4377855 w 9144000"/>
                  <a:gd name="T11" fmla="*/ 3651870 h 3846015"/>
                  <a:gd name="T12" fmla="*/ 0 w 9144000"/>
                  <a:gd name="T13" fmla="*/ 3651870 h 3846015"/>
                  <a:gd name="T14" fmla="*/ 0 w 9144000"/>
                  <a:gd name="T15" fmla="*/ 0 h 3846015"/>
                  <a:gd name="T16" fmla="*/ 0 60000 65536"/>
                  <a:gd name="T17" fmla="*/ 0 60000 65536"/>
                  <a:gd name="T18" fmla="*/ 0 60000 65536"/>
                  <a:gd name="T19" fmla="*/ 0 60000 65536"/>
                  <a:gd name="T20" fmla="*/ 0 60000 65536"/>
                  <a:gd name="T21" fmla="*/ 0 60000 65536"/>
                  <a:gd name="T22" fmla="*/ 0 60000 65536"/>
                  <a:gd name="T23" fmla="*/ 0 60000 65536"/>
                  <a:gd name="T24" fmla="*/ 0 w 9144000"/>
                  <a:gd name="T25" fmla="*/ 0 h 3846015"/>
                  <a:gd name="T26" fmla="*/ 9144000 w 9144000"/>
                  <a:gd name="T27" fmla="*/ 3846015 h 3846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3846015">
                    <a:moveTo>
                      <a:pt x="0" y="0"/>
                    </a:moveTo>
                    <a:lnTo>
                      <a:pt x="9144000" y="0"/>
                    </a:lnTo>
                    <a:lnTo>
                      <a:pt x="9144000" y="3651870"/>
                    </a:lnTo>
                    <a:lnTo>
                      <a:pt x="4766144" y="3651870"/>
                    </a:lnTo>
                    <a:lnTo>
                      <a:pt x="4571999" y="3846015"/>
                    </a:lnTo>
                    <a:lnTo>
                      <a:pt x="4377855" y="3651870"/>
                    </a:lnTo>
                    <a:lnTo>
                      <a:pt x="0" y="3651870"/>
                    </a:lnTo>
                    <a:lnTo>
                      <a:pt x="0" y="0"/>
                    </a:lnTo>
                    <a:close/>
                  </a:path>
                </a:pathLst>
              </a:cu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74" name="矩形 254"/>
              <p:cNvSpPr>
                <a:spLocks noChangeArrowheads="1"/>
              </p:cNvSpPr>
              <p:nvPr/>
            </p:nvSpPr>
            <p:spPr bwMode="auto">
              <a:xfrm>
                <a:off x="0" y="0"/>
                <a:ext cx="9144000" cy="3846015"/>
              </a:xfrm>
              <a:custGeom>
                <a:avLst/>
                <a:gdLst>
                  <a:gd name="T0" fmla="*/ 0 w 9144000"/>
                  <a:gd name="T1" fmla="*/ 0 h 3846015"/>
                  <a:gd name="T2" fmla="*/ 9144000 w 9144000"/>
                  <a:gd name="T3" fmla="*/ 0 h 3846015"/>
                  <a:gd name="T4" fmla="*/ 9144000 w 9144000"/>
                  <a:gd name="T5" fmla="*/ 3651870 h 3846015"/>
                  <a:gd name="T6" fmla="*/ 4766144 w 9144000"/>
                  <a:gd name="T7" fmla="*/ 3651870 h 3846015"/>
                  <a:gd name="T8" fmla="*/ 4571999 w 9144000"/>
                  <a:gd name="T9" fmla="*/ 3846015 h 3846015"/>
                  <a:gd name="T10" fmla="*/ 4377855 w 9144000"/>
                  <a:gd name="T11" fmla="*/ 3651870 h 3846015"/>
                  <a:gd name="T12" fmla="*/ 0 w 9144000"/>
                  <a:gd name="T13" fmla="*/ 3651870 h 3846015"/>
                  <a:gd name="T14" fmla="*/ 0 w 9144000"/>
                  <a:gd name="T15" fmla="*/ 0 h 3846015"/>
                  <a:gd name="T16" fmla="*/ 0 60000 65536"/>
                  <a:gd name="T17" fmla="*/ 0 60000 65536"/>
                  <a:gd name="T18" fmla="*/ 0 60000 65536"/>
                  <a:gd name="T19" fmla="*/ 0 60000 65536"/>
                  <a:gd name="T20" fmla="*/ 0 60000 65536"/>
                  <a:gd name="T21" fmla="*/ 0 60000 65536"/>
                  <a:gd name="T22" fmla="*/ 0 60000 65536"/>
                  <a:gd name="T23" fmla="*/ 0 60000 65536"/>
                  <a:gd name="T24" fmla="*/ 0 w 9144000"/>
                  <a:gd name="T25" fmla="*/ 0 h 3846015"/>
                  <a:gd name="T26" fmla="*/ 9144000 w 9144000"/>
                  <a:gd name="T27" fmla="*/ 3846015 h 3846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3846015">
                    <a:moveTo>
                      <a:pt x="0" y="0"/>
                    </a:moveTo>
                    <a:lnTo>
                      <a:pt x="9144000" y="0"/>
                    </a:lnTo>
                    <a:lnTo>
                      <a:pt x="9144000" y="3651870"/>
                    </a:lnTo>
                    <a:lnTo>
                      <a:pt x="4766144" y="3651870"/>
                    </a:lnTo>
                    <a:lnTo>
                      <a:pt x="4571999" y="3846015"/>
                    </a:lnTo>
                    <a:lnTo>
                      <a:pt x="4377855" y="3651870"/>
                    </a:lnTo>
                    <a:lnTo>
                      <a:pt x="0" y="3651870"/>
                    </a:lnTo>
                    <a:lnTo>
                      <a:pt x="0" y="0"/>
                    </a:lnTo>
                    <a:close/>
                  </a:path>
                </a:pathLst>
              </a:cu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2" name="任意多边形 62"/>
            <p:cNvSpPr>
              <a:spLocks noChangeArrowheads="1"/>
            </p:cNvSpPr>
            <p:nvPr/>
          </p:nvSpPr>
          <p:spPr bwMode="auto">
            <a:xfrm rot="-2700000">
              <a:off x="2043905" y="0"/>
              <a:ext cx="5045292" cy="5045292"/>
            </a:xfrm>
            <a:custGeom>
              <a:avLst/>
              <a:gdLst>
                <a:gd name="T0" fmla="*/ 0 w 4624012"/>
                <a:gd name="T1" fmla="*/ 0 h 4624012"/>
                <a:gd name="T2" fmla="*/ 6006494 w 4624012"/>
                <a:gd name="T3" fmla="*/ 6006494 h 4624012"/>
                <a:gd name="T4" fmla="*/ 0 w 4624012"/>
                <a:gd name="T5" fmla="*/ 6006494 h 4624012"/>
                <a:gd name="T6" fmla="*/ 0 60000 65536"/>
                <a:gd name="T7" fmla="*/ 0 60000 65536"/>
                <a:gd name="T8" fmla="*/ 0 60000 65536"/>
                <a:gd name="T9" fmla="*/ 0 w 4624012"/>
                <a:gd name="T10" fmla="*/ 0 h 4624012"/>
                <a:gd name="T11" fmla="*/ 4624012 w 4624012"/>
                <a:gd name="T12" fmla="*/ 4624012 h 4624012"/>
              </a:gdLst>
              <a:ahLst/>
              <a:cxnLst>
                <a:cxn ang="T6">
                  <a:pos x="T0" y="T1"/>
                </a:cxn>
                <a:cxn ang="T7">
                  <a:pos x="T2" y="T3"/>
                </a:cxn>
                <a:cxn ang="T8">
                  <a:pos x="T4" y="T5"/>
                </a:cxn>
              </a:cxnLst>
              <a:rect l="T9" t="T10" r="T11" b="T12"/>
              <a:pathLst>
                <a:path w="4624012" h="4624012">
                  <a:moveTo>
                    <a:pt x="0" y="0"/>
                  </a:moveTo>
                  <a:lnTo>
                    <a:pt x="4624012" y="4624012"/>
                  </a:lnTo>
                  <a:lnTo>
                    <a:pt x="0" y="4624012"/>
                  </a:lnTo>
                  <a:lnTo>
                    <a:pt x="0" y="0"/>
                  </a:lnTo>
                  <a:close/>
                </a:path>
              </a:pathLst>
            </a:custGeom>
            <a:solidFill>
              <a:srgbClr val="FF97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64" name="矩形 258"/>
          <p:cNvSpPr>
            <a:spLocks noChangeArrowheads="1"/>
          </p:cNvSpPr>
          <p:nvPr/>
        </p:nvSpPr>
        <p:spPr bwMode="auto">
          <a:xfrm>
            <a:off x="0" y="1314450"/>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6000" dirty="0">
                <a:solidFill>
                  <a:srgbClr val="C46700"/>
                </a:solidFill>
                <a:latin typeface="Impact" panose="020B0806030902050204" pitchFamily="34" charset="0"/>
                <a:sym typeface="Impact" panose="020B0806030902050204" pitchFamily="34" charset="0"/>
              </a:rPr>
              <a:t>PRESENTATION TITLE</a:t>
            </a:r>
            <a:endParaRPr lang="zh-CN" altLang="en-US" sz="6000" dirty="0">
              <a:solidFill>
                <a:srgbClr val="C46700"/>
              </a:solidFill>
              <a:latin typeface="Impact" panose="020B0806030902050204" pitchFamily="34" charset="0"/>
              <a:sym typeface="Impact" panose="020B0806030902050204" pitchFamily="34" charset="0"/>
            </a:endParaRPr>
          </a:p>
        </p:txBody>
      </p:sp>
      <p:sp>
        <p:nvSpPr>
          <p:cNvPr id="15365" name="矩形 259"/>
          <p:cNvSpPr>
            <a:spLocks noChangeArrowheads="1"/>
          </p:cNvSpPr>
          <p:nvPr/>
        </p:nvSpPr>
        <p:spPr bwMode="auto">
          <a:xfrm>
            <a:off x="0" y="126773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6000" dirty="0">
                <a:solidFill>
                  <a:srgbClr val="FFFFFF"/>
                </a:solidFill>
                <a:latin typeface="Impact" panose="020B0806030902050204" pitchFamily="34" charset="0"/>
                <a:sym typeface="Impact" panose="020B0806030902050204" pitchFamily="34" charset="0"/>
              </a:rPr>
              <a:t>PRESENTATION TITLE</a:t>
            </a:r>
            <a:endParaRPr lang="zh-CN" altLang="en-US" sz="6000" dirty="0">
              <a:solidFill>
                <a:srgbClr val="FFFFFF"/>
              </a:solidFill>
              <a:latin typeface="Impact" panose="020B0806030902050204" pitchFamily="34" charset="0"/>
              <a:sym typeface="Impact" panose="020B0806030902050204" pitchFamily="34" charset="0"/>
            </a:endParaRPr>
          </a:p>
        </p:txBody>
      </p:sp>
      <p:grpSp>
        <p:nvGrpSpPr>
          <p:cNvPr id="15366" name="Group 10"/>
          <p:cNvGrpSpPr>
            <a:grpSpLocks/>
          </p:cNvGrpSpPr>
          <p:nvPr/>
        </p:nvGrpSpPr>
        <p:grpSpPr bwMode="auto">
          <a:xfrm>
            <a:off x="1439863" y="2355850"/>
            <a:ext cx="6264275" cy="431800"/>
            <a:chOff x="0" y="0"/>
            <a:chExt cx="6264696" cy="432048"/>
          </a:xfrm>
        </p:grpSpPr>
        <p:sp>
          <p:nvSpPr>
            <p:cNvPr id="15369" name="矩形 1"/>
            <p:cNvSpPr>
              <a:spLocks noChangeArrowheads="1"/>
            </p:cNvSpPr>
            <p:nvPr/>
          </p:nvSpPr>
          <p:spPr bwMode="auto">
            <a:xfrm>
              <a:off x="0" y="0"/>
              <a:ext cx="6264696" cy="432048"/>
            </a:xfrm>
            <a:prstGeom prst="rect">
              <a:avLst/>
            </a:prstGeom>
            <a:solidFill>
              <a:srgbClr val="9A51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864600"/>
                </a:solidFill>
                <a:latin typeface="Arial" panose="020B0604020202020204" pitchFamily="34" charset="0"/>
                <a:cs typeface="Arial" panose="020B0604020202020204" pitchFamily="34" charset="0"/>
                <a:sym typeface="微软雅黑" panose="020B0503020204020204" pitchFamily="34" charset="-122"/>
              </a:endParaRPr>
            </a:p>
          </p:txBody>
        </p:sp>
        <p:sp>
          <p:nvSpPr>
            <p:cNvPr id="15370" name="矩形 9"/>
            <p:cNvSpPr>
              <a:spLocks noChangeArrowheads="1"/>
            </p:cNvSpPr>
            <p:nvPr/>
          </p:nvSpPr>
          <p:spPr bwMode="auto">
            <a:xfrm>
              <a:off x="0" y="31358"/>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800" dirty="0">
                  <a:solidFill>
                    <a:srgbClr val="FFAF57"/>
                  </a:solidFill>
                  <a:latin typeface="Arial" panose="020B0604020202020204" pitchFamily="34" charset="0"/>
                  <a:cs typeface="Arial" panose="020B0604020202020204" pitchFamily="34" charset="0"/>
                  <a:sym typeface="微软雅黑" panose="020B0503020204020204" pitchFamily="34" charset="-122"/>
                </a:rPr>
                <a:t>Your slide subtitle goes here</a:t>
              </a:r>
              <a:endParaRPr lang="zh-CN" altLang="en-US" sz="1800" dirty="0">
                <a:solidFill>
                  <a:srgbClr val="FFAF57"/>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15367" name="logo"/>
          <p:cNvSpPr>
            <a:spLocks noChangeArrowheads="1"/>
          </p:cNvSpPr>
          <p:nvPr/>
        </p:nvSpPr>
        <p:spPr bwMode="auto">
          <a:xfrm>
            <a:off x="4146550" y="523875"/>
            <a:ext cx="841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rgbClr val="FFFFFF"/>
                </a:solidFill>
                <a:sym typeface="微软雅黑" panose="020B0503020204020204" pitchFamily="34" charset="-122"/>
              </a:rPr>
              <a:t>LOGO</a:t>
            </a:r>
            <a:endParaRPr lang="zh-CN" altLang="en-US" sz="1800">
              <a:solidFill>
                <a:srgbClr val="FFFFFF"/>
              </a:solidFill>
              <a:sym typeface="微软雅黑" panose="020B0503020204020204" pitchFamily="34" charset="-122"/>
            </a:endParaRPr>
          </a:p>
        </p:txBody>
      </p:sp>
      <p:sp>
        <p:nvSpPr>
          <p:cNvPr id="15368" name="落款标题"/>
          <p:cNvSpPr>
            <a:spLocks noChangeArrowheads="1"/>
          </p:cNvSpPr>
          <p:nvPr/>
        </p:nvSpPr>
        <p:spPr bwMode="auto">
          <a:xfrm>
            <a:off x="0" y="4219575"/>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dirty="0">
                <a:solidFill>
                  <a:srgbClr val="777777"/>
                </a:solidFill>
                <a:latin typeface="Arial" panose="020B0604020202020204" pitchFamily="34" charset="0"/>
                <a:cs typeface="Arial" panose="020B0604020202020204" pitchFamily="34" charset="0"/>
                <a:sym typeface="微软雅黑" panose="020B0503020204020204" pitchFamily="34" charset="-122"/>
              </a:rPr>
              <a:t>Please add your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54" hidden="1"/>
          <p:cNvSpPr>
            <a:spLocks noChangeArrowheads="1"/>
          </p:cNvSpPr>
          <p:nvPr/>
        </p:nvSpPr>
        <p:spPr bwMode="auto">
          <a:xfrm>
            <a:off x="0" y="1455738"/>
            <a:ext cx="9144000" cy="1908175"/>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24579" name="图片 5"/>
          <p:cNvPicPr>
            <a:picLocks noChangeAspect="1" noChangeArrowheads="1"/>
          </p:cNvPicPr>
          <p:nvPr/>
        </p:nvPicPr>
        <p:blipFill>
          <a:blip r:embed="rId2">
            <a:extLst>
              <a:ext uri="{28A0092B-C50C-407E-A947-70E740481C1C}">
                <a14:useLocalDpi xmlns:a14="http://schemas.microsoft.com/office/drawing/2010/main" val="0"/>
              </a:ext>
            </a:extLst>
          </a:blip>
          <a:srcRect t="46707" b="26675"/>
          <a:stretch>
            <a:fillRect/>
          </a:stretch>
        </p:blipFill>
        <p:spPr bwMode="auto">
          <a:xfrm>
            <a:off x="0" y="1001713"/>
            <a:ext cx="9144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矩形 27"/>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8607"/>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24581" name="等腰三角形 28"/>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4582" name="流程图: 手动输入 7"/>
          <p:cNvSpPr>
            <a:spLocks noChangeArrowheads="1"/>
          </p:cNvSpPr>
          <p:nvPr/>
        </p:nvSpPr>
        <p:spPr bwMode="auto">
          <a:xfrm rot="5400000" flipV="1">
            <a:off x="4587081" y="-1824831"/>
            <a:ext cx="1731963" cy="7381875"/>
          </a:xfrm>
          <a:prstGeom prst="flowChartManualInpu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4583" name="TextBox 55"/>
          <p:cNvSpPr>
            <a:spLocks noChangeArrowheads="1"/>
          </p:cNvSpPr>
          <p:nvPr/>
        </p:nvSpPr>
        <p:spPr bwMode="auto">
          <a:xfrm>
            <a:off x="5953125" y="1073150"/>
            <a:ext cx="1930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6600" dirty="0">
                <a:solidFill>
                  <a:srgbClr val="FFFFFF"/>
                </a:solidFill>
                <a:latin typeface="Arial" panose="020B0604020202020204" pitchFamily="34" charset="0"/>
                <a:cs typeface="Arial" panose="020B0604020202020204" pitchFamily="34" charset="0"/>
                <a:sym typeface="微软雅黑" panose="020B0503020204020204" pitchFamily="34" charset="-122"/>
              </a:rPr>
              <a:t>65%</a:t>
            </a:r>
            <a:endParaRPr lang="zh-CN" altLang="en-US" sz="66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24584" name="Group 8"/>
          <p:cNvGrpSpPr>
            <a:grpSpLocks/>
          </p:cNvGrpSpPr>
          <p:nvPr/>
        </p:nvGrpSpPr>
        <p:grpSpPr bwMode="auto">
          <a:xfrm>
            <a:off x="6018213" y="2041525"/>
            <a:ext cx="1800225" cy="400110"/>
            <a:chOff x="0" y="0"/>
            <a:chExt cx="1800000" cy="400170"/>
          </a:xfrm>
        </p:grpSpPr>
        <p:sp>
          <p:nvSpPr>
            <p:cNvPr id="24589" name="圆角矩形 8"/>
            <p:cNvSpPr>
              <a:spLocks noChangeArrowheads="1"/>
            </p:cNvSpPr>
            <p:nvPr/>
          </p:nvSpPr>
          <p:spPr bwMode="auto">
            <a:xfrm>
              <a:off x="0" y="0"/>
              <a:ext cx="1800000" cy="40011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4590" name="矩形 57"/>
            <p:cNvSpPr>
              <a:spLocks noChangeArrowheads="1"/>
            </p:cNvSpPr>
            <p:nvPr/>
          </p:nvSpPr>
          <p:spPr bwMode="auto">
            <a:xfrm>
              <a:off x="144117" y="0"/>
              <a:ext cx="1511764" cy="40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FF8607"/>
                  </a:solidFill>
                  <a:latin typeface="Arial" panose="020B0604020202020204" pitchFamily="34" charset="0"/>
                  <a:cs typeface="Arial" panose="020B0604020202020204" pitchFamily="34" charset="0"/>
                  <a:sym typeface="微软雅黑" panose="020B0503020204020204" pitchFamily="34" charset="-122"/>
                </a:rPr>
                <a:t>KEYWORD</a:t>
              </a:r>
            </a:p>
          </p:txBody>
        </p:sp>
      </p:grpSp>
      <p:grpSp>
        <p:nvGrpSpPr>
          <p:cNvPr id="24585" name="Group 11"/>
          <p:cNvGrpSpPr>
            <a:grpSpLocks/>
          </p:cNvGrpSpPr>
          <p:nvPr/>
        </p:nvGrpSpPr>
        <p:grpSpPr bwMode="auto">
          <a:xfrm>
            <a:off x="3995960" y="2803525"/>
            <a:ext cx="3881215" cy="1511004"/>
            <a:chOff x="-36292" y="0"/>
            <a:chExt cx="3881460" cy="1511970"/>
          </a:xfrm>
        </p:grpSpPr>
        <p:sp>
          <p:nvSpPr>
            <p:cNvPr id="24587" name="矩形 68"/>
            <p:cNvSpPr>
              <a:spLocks noChangeArrowheads="1"/>
            </p:cNvSpPr>
            <p:nvPr/>
          </p:nvSpPr>
          <p:spPr bwMode="auto">
            <a:xfrm>
              <a:off x="1763946" y="0"/>
              <a:ext cx="2081222" cy="33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None/>
              </a:pPr>
              <a:r>
                <a:rPr lang="en-US" altLang="zh-CN" sz="1600" b="1" dirty="0">
                  <a:solidFill>
                    <a:srgbClr val="282828"/>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4588" name="矩形 9"/>
            <p:cNvSpPr>
              <a:spLocks noChangeArrowheads="1"/>
            </p:cNvSpPr>
            <p:nvPr/>
          </p:nvSpPr>
          <p:spPr bwMode="auto">
            <a:xfrm>
              <a:off x="-36292" y="264679"/>
              <a:ext cx="3875171" cy="124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lnSpc>
                  <a:spcPts val="18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a:t>
              </a:r>
            </a:p>
            <a:p>
              <a:pPr algn="r" eaLnBrk="1" hangingPunct="1">
                <a:lnSpc>
                  <a:spcPts val="18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incidunt in. Morbi mattis mattis erat, quis rutrum arcu accumsan at. Aliquam vel interdum sem, non accumsan libero.</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pic>
        <p:nvPicPr>
          <p:cNvPr id="24586" name="图片 11"/>
          <p:cNvPicPr>
            <a:picLocks noChangeAspect="1" noChangeArrowheads="1"/>
          </p:cNvPicPr>
          <p:nvPr/>
        </p:nvPicPr>
        <p:blipFill>
          <a:blip r:embed="rId3">
            <a:extLst>
              <a:ext uri="{28A0092B-C50C-407E-A947-70E740481C1C}">
                <a14:useLocalDpi xmlns:a14="http://schemas.microsoft.com/office/drawing/2010/main" val="0"/>
              </a:ext>
            </a:extLst>
          </a:blip>
          <a:srcRect l="15665" t="14857" b="10857"/>
          <a:stretch>
            <a:fillRect/>
          </a:stretch>
        </p:blipFill>
        <p:spPr bwMode="auto">
          <a:xfrm>
            <a:off x="8101013" y="3562350"/>
            <a:ext cx="104298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21"/>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25603" name="Group 3"/>
          <p:cNvGrpSpPr>
            <a:grpSpLocks/>
          </p:cNvGrpSpPr>
          <p:nvPr/>
        </p:nvGrpSpPr>
        <p:grpSpPr bwMode="auto">
          <a:xfrm>
            <a:off x="3563938" y="1203325"/>
            <a:ext cx="865187" cy="865188"/>
            <a:chOff x="0" y="0"/>
            <a:chExt cx="864000" cy="864000"/>
          </a:xfrm>
        </p:grpSpPr>
        <p:sp>
          <p:nvSpPr>
            <p:cNvPr id="25712" name="椭圆 124"/>
            <p:cNvSpPr>
              <a:spLocks noChangeArrowheads="1"/>
            </p:cNvSpPr>
            <p:nvPr/>
          </p:nvSpPr>
          <p:spPr bwMode="auto">
            <a:xfrm>
              <a:off x="0" y="0"/>
              <a:ext cx="864000" cy="864000"/>
            </a:xfrm>
            <a:prstGeom prst="ellipse">
              <a:avLst/>
            </a:pr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13" name="椭圆 125"/>
            <p:cNvSpPr>
              <a:spLocks noChangeArrowheads="1"/>
            </p:cNvSpPr>
            <p:nvPr/>
          </p:nvSpPr>
          <p:spPr bwMode="auto">
            <a:xfrm>
              <a:off x="90000" y="90000"/>
              <a:ext cx="684000" cy="6840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25604" name="Group 6"/>
          <p:cNvGrpSpPr>
            <a:grpSpLocks/>
          </p:cNvGrpSpPr>
          <p:nvPr/>
        </p:nvGrpSpPr>
        <p:grpSpPr bwMode="auto">
          <a:xfrm>
            <a:off x="584200" y="515938"/>
            <a:ext cx="2474913" cy="4068762"/>
            <a:chOff x="0" y="0"/>
            <a:chExt cx="2476153" cy="4069266"/>
          </a:xfrm>
        </p:grpSpPr>
        <p:sp>
          <p:nvSpPr>
            <p:cNvPr id="25652" name="矩形 79"/>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53" name="矩形 86"/>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54" name="矩形 93"/>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55" name="矩形 100"/>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56" name="矩形 10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57" name="矩形 114"/>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58" name="矩形 126"/>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59" name="矩形 127"/>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60" name="矩形 128"/>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61" name="矩形 129"/>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62" name="矩形 130"/>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63" name="矩形 131"/>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64" name="矩形 132"/>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65" name="矩形 133"/>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66" name="矩形 134"/>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67" name="矩形 135"/>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68" name="矩形 136"/>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69" name="矩形 137"/>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70" name="矩形 138"/>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71" name="矩形 139"/>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72" name="矩形 140"/>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73" name="矩形 141"/>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74" name="矩形 142"/>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75" name="矩形 143"/>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76" name="矩形 144"/>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77" name="矩形 145"/>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78" name="矩形 146"/>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79" name="矩形 147"/>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80" name="矩形 148"/>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81" name="矩形 149"/>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82" name="矩形 150"/>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83" name="矩形 151"/>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84" name="矩形 152"/>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85" name="矩形 153"/>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86" name="矩形 154"/>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87" name="矩形 155"/>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88" name="矩形 156"/>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89" name="矩形 157"/>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90" name="矩形 158"/>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91" name="矩形 159"/>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92" name="矩形 160"/>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93" name="矩形 161"/>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94" name="矩形 162"/>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95" name="矩形 163"/>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96" name="矩形 164"/>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97" name="矩形 165"/>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98" name="矩形 166"/>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99" name="矩形 167"/>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00" name="矩形 16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01" name="矩形 16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02" name="矩形 17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03" name="矩形 17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04" name="矩形 17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05" name="矩形 17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06" name="矩形 174"/>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07" name="矩形 175"/>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08" name="矩形 176"/>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09" name="矩形 177"/>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10" name="矩形 178"/>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711" name="矩形 179"/>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25605" name="Group 67"/>
          <p:cNvGrpSpPr>
            <a:grpSpLocks/>
          </p:cNvGrpSpPr>
          <p:nvPr/>
        </p:nvGrpSpPr>
        <p:grpSpPr bwMode="auto">
          <a:xfrm>
            <a:off x="584200" y="515938"/>
            <a:ext cx="2474913" cy="4068762"/>
            <a:chOff x="0" y="0"/>
            <a:chExt cx="2476153" cy="4069266"/>
          </a:xfrm>
        </p:grpSpPr>
        <p:sp>
          <p:nvSpPr>
            <p:cNvPr id="25608" name="矩形 3"/>
            <p:cNvSpPr>
              <a:spLocks noChangeArrowheads="1"/>
            </p:cNvSpPr>
            <p:nvPr/>
          </p:nvSpPr>
          <p:spPr bwMode="auto">
            <a:xfrm>
              <a:off x="0"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09" name="矩形 4"/>
            <p:cNvSpPr>
              <a:spLocks noChangeArrowheads="1"/>
            </p:cNvSpPr>
            <p:nvPr/>
          </p:nvSpPr>
          <p:spPr bwMode="auto">
            <a:xfrm>
              <a:off x="437624"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10" name="矩形 5"/>
            <p:cNvSpPr>
              <a:spLocks noChangeArrowheads="1"/>
            </p:cNvSpPr>
            <p:nvPr/>
          </p:nvSpPr>
          <p:spPr bwMode="auto">
            <a:xfrm>
              <a:off x="875248"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11" name="矩形 6"/>
            <p:cNvSpPr>
              <a:spLocks noChangeArrowheads="1"/>
            </p:cNvSpPr>
            <p:nvPr/>
          </p:nvSpPr>
          <p:spPr bwMode="auto">
            <a:xfrm>
              <a:off x="1312872"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12" name="矩形 7"/>
            <p:cNvSpPr>
              <a:spLocks noChangeArrowheads="1"/>
            </p:cNvSpPr>
            <p:nvPr/>
          </p:nvSpPr>
          <p:spPr bwMode="auto">
            <a:xfrm>
              <a:off x="1750496"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13" name="矩形 8"/>
            <p:cNvSpPr>
              <a:spLocks noChangeArrowheads="1"/>
            </p:cNvSpPr>
            <p:nvPr/>
          </p:nvSpPr>
          <p:spPr bwMode="auto">
            <a:xfrm>
              <a:off x="2188121"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14" name="矩形 59"/>
            <p:cNvSpPr>
              <a:spLocks noChangeArrowheads="1"/>
            </p:cNvSpPr>
            <p:nvPr/>
          </p:nvSpPr>
          <p:spPr bwMode="auto">
            <a:xfrm>
              <a:off x="0"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15" name="矩形 60"/>
            <p:cNvSpPr>
              <a:spLocks noChangeArrowheads="1"/>
            </p:cNvSpPr>
            <p:nvPr/>
          </p:nvSpPr>
          <p:spPr bwMode="auto">
            <a:xfrm>
              <a:off x="437624"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16" name="矩形 61"/>
            <p:cNvSpPr>
              <a:spLocks noChangeArrowheads="1"/>
            </p:cNvSpPr>
            <p:nvPr/>
          </p:nvSpPr>
          <p:spPr bwMode="auto">
            <a:xfrm>
              <a:off x="875248"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17" name="矩形 62"/>
            <p:cNvSpPr>
              <a:spLocks noChangeArrowheads="1"/>
            </p:cNvSpPr>
            <p:nvPr/>
          </p:nvSpPr>
          <p:spPr bwMode="auto">
            <a:xfrm>
              <a:off x="1312872"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18" name="矩形 63"/>
            <p:cNvSpPr>
              <a:spLocks noChangeArrowheads="1"/>
            </p:cNvSpPr>
            <p:nvPr/>
          </p:nvSpPr>
          <p:spPr bwMode="auto">
            <a:xfrm>
              <a:off x="1750496"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19" name="矩形 64"/>
            <p:cNvSpPr>
              <a:spLocks noChangeArrowheads="1"/>
            </p:cNvSpPr>
            <p:nvPr/>
          </p:nvSpPr>
          <p:spPr bwMode="auto">
            <a:xfrm>
              <a:off x="2188121"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20" name="矩形 70"/>
            <p:cNvSpPr>
              <a:spLocks noChangeArrowheads="1"/>
            </p:cNvSpPr>
            <p:nvPr/>
          </p:nvSpPr>
          <p:spPr bwMode="auto">
            <a:xfrm>
              <a:off x="1750496"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21" name="矩形 71"/>
            <p:cNvSpPr>
              <a:spLocks noChangeArrowheads="1"/>
            </p:cNvSpPr>
            <p:nvPr/>
          </p:nvSpPr>
          <p:spPr bwMode="auto">
            <a:xfrm>
              <a:off x="2188121"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22" name="矩形 77"/>
            <p:cNvSpPr>
              <a:spLocks noChangeArrowheads="1"/>
            </p:cNvSpPr>
            <p:nvPr/>
          </p:nvSpPr>
          <p:spPr bwMode="auto">
            <a:xfrm>
              <a:off x="1750496"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23" name="矩形 78"/>
            <p:cNvSpPr>
              <a:spLocks noChangeArrowheads="1"/>
            </p:cNvSpPr>
            <p:nvPr/>
          </p:nvSpPr>
          <p:spPr bwMode="auto">
            <a:xfrm>
              <a:off x="2188121"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24" name="矩形 80"/>
            <p:cNvSpPr>
              <a:spLocks noChangeArrowheads="1"/>
            </p:cNvSpPr>
            <p:nvPr/>
          </p:nvSpPr>
          <p:spPr bwMode="auto">
            <a:xfrm>
              <a:off x="0"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25" name="矩形 81"/>
            <p:cNvSpPr>
              <a:spLocks noChangeArrowheads="1"/>
            </p:cNvSpPr>
            <p:nvPr/>
          </p:nvSpPr>
          <p:spPr bwMode="auto">
            <a:xfrm>
              <a:off x="437624"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26" name="矩形 82"/>
            <p:cNvSpPr>
              <a:spLocks noChangeArrowheads="1"/>
            </p:cNvSpPr>
            <p:nvPr/>
          </p:nvSpPr>
          <p:spPr bwMode="auto">
            <a:xfrm>
              <a:off x="875248"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27" name="矩形 83"/>
            <p:cNvSpPr>
              <a:spLocks noChangeArrowheads="1"/>
            </p:cNvSpPr>
            <p:nvPr/>
          </p:nvSpPr>
          <p:spPr bwMode="auto">
            <a:xfrm>
              <a:off x="1312872"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28" name="矩形 84"/>
            <p:cNvSpPr>
              <a:spLocks noChangeArrowheads="1"/>
            </p:cNvSpPr>
            <p:nvPr/>
          </p:nvSpPr>
          <p:spPr bwMode="auto">
            <a:xfrm>
              <a:off x="1750496"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29" name="矩形 85"/>
            <p:cNvSpPr>
              <a:spLocks noChangeArrowheads="1"/>
            </p:cNvSpPr>
            <p:nvPr/>
          </p:nvSpPr>
          <p:spPr bwMode="auto">
            <a:xfrm>
              <a:off x="2188121"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30" name="矩形 87"/>
            <p:cNvSpPr>
              <a:spLocks noChangeArrowheads="1"/>
            </p:cNvSpPr>
            <p:nvPr/>
          </p:nvSpPr>
          <p:spPr bwMode="auto">
            <a:xfrm>
              <a:off x="0"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31" name="矩形 88"/>
            <p:cNvSpPr>
              <a:spLocks noChangeArrowheads="1"/>
            </p:cNvSpPr>
            <p:nvPr/>
          </p:nvSpPr>
          <p:spPr bwMode="auto">
            <a:xfrm>
              <a:off x="437624"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32" name="矩形 89"/>
            <p:cNvSpPr>
              <a:spLocks noChangeArrowheads="1"/>
            </p:cNvSpPr>
            <p:nvPr/>
          </p:nvSpPr>
          <p:spPr bwMode="auto">
            <a:xfrm>
              <a:off x="875248"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33" name="矩形 90"/>
            <p:cNvSpPr>
              <a:spLocks noChangeArrowheads="1"/>
            </p:cNvSpPr>
            <p:nvPr/>
          </p:nvSpPr>
          <p:spPr bwMode="auto">
            <a:xfrm>
              <a:off x="1312872"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34" name="矩形 91"/>
            <p:cNvSpPr>
              <a:spLocks noChangeArrowheads="1"/>
            </p:cNvSpPr>
            <p:nvPr/>
          </p:nvSpPr>
          <p:spPr bwMode="auto">
            <a:xfrm>
              <a:off x="1750496"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35" name="矩形 92"/>
            <p:cNvSpPr>
              <a:spLocks noChangeArrowheads="1"/>
            </p:cNvSpPr>
            <p:nvPr/>
          </p:nvSpPr>
          <p:spPr bwMode="auto">
            <a:xfrm>
              <a:off x="2188121"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36" name="矩形 94"/>
            <p:cNvSpPr>
              <a:spLocks noChangeArrowheads="1"/>
            </p:cNvSpPr>
            <p:nvPr/>
          </p:nvSpPr>
          <p:spPr bwMode="auto">
            <a:xfrm>
              <a:off x="0"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37" name="矩形 95"/>
            <p:cNvSpPr>
              <a:spLocks noChangeArrowheads="1"/>
            </p:cNvSpPr>
            <p:nvPr/>
          </p:nvSpPr>
          <p:spPr bwMode="auto">
            <a:xfrm>
              <a:off x="437624"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38" name="矩形 101"/>
            <p:cNvSpPr>
              <a:spLocks noChangeArrowheads="1"/>
            </p:cNvSpPr>
            <p:nvPr/>
          </p:nvSpPr>
          <p:spPr bwMode="auto">
            <a:xfrm>
              <a:off x="0"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39" name="矩形 102"/>
            <p:cNvSpPr>
              <a:spLocks noChangeArrowheads="1"/>
            </p:cNvSpPr>
            <p:nvPr/>
          </p:nvSpPr>
          <p:spPr bwMode="auto">
            <a:xfrm>
              <a:off x="437624"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40" name="矩形 108"/>
            <p:cNvSpPr>
              <a:spLocks noChangeArrowheads="1"/>
            </p:cNvSpPr>
            <p:nvPr/>
          </p:nvSpPr>
          <p:spPr bwMode="auto">
            <a:xfrm>
              <a:off x="0"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41" name="矩形 109"/>
            <p:cNvSpPr>
              <a:spLocks noChangeArrowheads="1"/>
            </p:cNvSpPr>
            <p:nvPr/>
          </p:nvSpPr>
          <p:spPr bwMode="auto">
            <a:xfrm>
              <a:off x="437624"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42" name="矩形 110"/>
            <p:cNvSpPr>
              <a:spLocks noChangeArrowheads="1"/>
            </p:cNvSpPr>
            <p:nvPr/>
          </p:nvSpPr>
          <p:spPr bwMode="auto">
            <a:xfrm>
              <a:off x="875248"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43" name="矩形 111"/>
            <p:cNvSpPr>
              <a:spLocks noChangeArrowheads="1"/>
            </p:cNvSpPr>
            <p:nvPr/>
          </p:nvSpPr>
          <p:spPr bwMode="auto">
            <a:xfrm>
              <a:off x="1312872"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44" name="矩形 112"/>
            <p:cNvSpPr>
              <a:spLocks noChangeArrowheads="1"/>
            </p:cNvSpPr>
            <p:nvPr/>
          </p:nvSpPr>
          <p:spPr bwMode="auto">
            <a:xfrm>
              <a:off x="1750496"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45" name="矩形 113"/>
            <p:cNvSpPr>
              <a:spLocks noChangeArrowheads="1"/>
            </p:cNvSpPr>
            <p:nvPr/>
          </p:nvSpPr>
          <p:spPr bwMode="auto">
            <a:xfrm>
              <a:off x="2188121"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46" name="矩形 115"/>
            <p:cNvSpPr>
              <a:spLocks noChangeArrowheads="1"/>
            </p:cNvSpPr>
            <p:nvPr/>
          </p:nvSpPr>
          <p:spPr bwMode="auto">
            <a:xfrm>
              <a:off x="0"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47" name="矩形 116"/>
            <p:cNvSpPr>
              <a:spLocks noChangeArrowheads="1"/>
            </p:cNvSpPr>
            <p:nvPr/>
          </p:nvSpPr>
          <p:spPr bwMode="auto">
            <a:xfrm>
              <a:off x="437624"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48" name="矩形 117"/>
            <p:cNvSpPr>
              <a:spLocks noChangeArrowheads="1"/>
            </p:cNvSpPr>
            <p:nvPr/>
          </p:nvSpPr>
          <p:spPr bwMode="auto">
            <a:xfrm>
              <a:off x="875248"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49" name="矩形 118"/>
            <p:cNvSpPr>
              <a:spLocks noChangeArrowheads="1"/>
            </p:cNvSpPr>
            <p:nvPr/>
          </p:nvSpPr>
          <p:spPr bwMode="auto">
            <a:xfrm>
              <a:off x="1312872"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50" name="矩形 119"/>
            <p:cNvSpPr>
              <a:spLocks noChangeArrowheads="1"/>
            </p:cNvSpPr>
            <p:nvPr/>
          </p:nvSpPr>
          <p:spPr bwMode="auto">
            <a:xfrm>
              <a:off x="1750496"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5651" name="矩形 120"/>
            <p:cNvSpPr>
              <a:spLocks noChangeArrowheads="1"/>
            </p:cNvSpPr>
            <p:nvPr/>
          </p:nvSpPr>
          <p:spPr bwMode="auto">
            <a:xfrm>
              <a:off x="2188121"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25606" name="矩形 122"/>
          <p:cNvSpPr>
            <a:spLocks noChangeArrowheads="1"/>
          </p:cNvSpPr>
          <p:nvPr/>
        </p:nvSpPr>
        <p:spPr bwMode="auto">
          <a:xfrm>
            <a:off x="3535363" y="2132013"/>
            <a:ext cx="5621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Title</a:t>
            </a:r>
            <a:endParaRPr lang="zh-CN" altLang="en-US" sz="24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5607" name="矩形 123"/>
          <p:cNvSpPr>
            <a:spLocks noChangeArrowheads="1"/>
          </p:cNvSpPr>
          <p:nvPr/>
        </p:nvSpPr>
        <p:spPr bwMode="auto">
          <a:xfrm>
            <a:off x="3535363" y="2544763"/>
            <a:ext cx="5621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600" dirty="0">
                <a:solidFill>
                  <a:srgbClr val="595959"/>
                </a:solidFill>
                <a:latin typeface="Arial" panose="020B0604020202020204" pitchFamily="34" charset="0"/>
                <a:cs typeface="Arial" panose="020B0604020202020204" pitchFamily="34" charset="0"/>
                <a:sym typeface="微软雅黑" panose="020B0503020204020204" pitchFamily="34" charset="-122"/>
              </a:rPr>
              <a:t>Lorem ipsum dolor sit amet adipiscing elit</a:t>
            </a:r>
            <a:endParaRPr lang="zh-CN" altLang="en-US" sz="1600" dirty="0">
              <a:solidFill>
                <a:srgbClr val="595959"/>
              </a:solidFill>
              <a:latin typeface="Arial" panose="020B0604020202020204" pitchFamily="34" charset="0"/>
              <a:cs typeface="Arial" panose="020B0604020202020204" pitchFamily="34" charset="0"/>
              <a:sym typeface="微软雅黑" panose="020B0503020204020204" pitchFamily="34" charset="-122"/>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27"/>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8607"/>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26627" name="等腰三角形 28"/>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26628" name="Group 4"/>
          <p:cNvGrpSpPr>
            <a:grpSpLocks/>
          </p:cNvGrpSpPr>
          <p:nvPr/>
        </p:nvGrpSpPr>
        <p:grpSpPr bwMode="auto">
          <a:xfrm>
            <a:off x="666750" y="1089025"/>
            <a:ext cx="1441450" cy="3859213"/>
            <a:chOff x="0" y="0"/>
            <a:chExt cx="1440001" cy="3858614"/>
          </a:xfrm>
        </p:grpSpPr>
        <p:sp>
          <p:nvSpPr>
            <p:cNvPr id="26663" name="矩形 102"/>
            <p:cNvSpPr>
              <a:spLocks noChangeArrowheads="1"/>
            </p:cNvSpPr>
            <p:nvPr/>
          </p:nvSpPr>
          <p:spPr bwMode="auto">
            <a:xfrm>
              <a:off x="1"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64" name="矩形 98"/>
            <p:cNvSpPr>
              <a:spLocks noChangeArrowheads="1"/>
            </p:cNvSpPr>
            <p:nvPr/>
          </p:nvSpPr>
          <p:spPr bwMode="auto">
            <a:xfrm>
              <a:off x="1"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26665" name="Group 7"/>
            <p:cNvGrpSpPr>
              <a:grpSpLocks/>
            </p:cNvGrpSpPr>
            <p:nvPr/>
          </p:nvGrpSpPr>
          <p:grpSpPr bwMode="auto">
            <a:xfrm>
              <a:off x="539981" y="0"/>
              <a:ext cx="360040" cy="360040"/>
              <a:chOff x="0" y="0"/>
              <a:chExt cx="360040" cy="360040"/>
            </a:xfrm>
          </p:grpSpPr>
          <p:sp>
            <p:nvSpPr>
              <p:cNvPr id="26667" name="椭圆 3"/>
              <p:cNvSpPr>
                <a:spLocks noChangeArrowheads="1"/>
              </p:cNvSpPr>
              <p:nvPr/>
            </p:nvSpPr>
            <p:spPr bwMode="auto">
              <a:xfrm>
                <a:off x="0" y="0"/>
                <a:ext cx="360040" cy="360040"/>
              </a:xfrm>
              <a:prstGeom prst="ellipse">
                <a:avLst/>
              </a:prstGeom>
              <a:solidFill>
                <a:srgbClr val="FF8607"/>
              </a:solidFill>
              <a:ln w="28575">
                <a:solidFill>
                  <a:srgbClr val="28282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68" name="TextBox 29"/>
              <p:cNvSpPr>
                <a:spLocks noChangeArrowheads="1"/>
              </p:cNvSpPr>
              <p:nvPr/>
            </p:nvSpPr>
            <p:spPr bwMode="auto">
              <a:xfrm>
                <a:off x="27574" y="10743"/>
                <a:ext cx="304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FFFFFF"/>
                    </a:solidFill>
                    <a:latin typeface="Arial" panose="020B0604020202020204" pitchFamily="34" charset="0"/>
                    <a:cs typeface="Arial" panose="020B0604020202020204" pitchFamily="34" charset="0"/>
                    <a:sym typeface="微软雅黑" panose="020B0503020204020204" pitchFamily="34" charset="-122"/>
                  </a:rPr>
                  <a:t>1</a:t>
                </a:r>
                <a:endParaRPr lang="zh-CN" altLang="en-US" sz="16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26666" name="矩形 144"/>
            <p:cNvSpPr>
              <a:spLocks noChangeArrowheads="1"/>
            </p:cNvSpPr>
            <p:nvPr/>
          </p:nvSpPr>
          <p:spPr bwMode="auto">
            <a:xfrm>
              <a:off x="0" y="498440"/>
              <a:ext cx="1440000" cy="152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endParaRPr lang="zh-CN" altLang="en-US" sz="1100" dirty="0">
                <a:solidFill>
                  <a:srgbClr val="565656"/>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26629" name="Group 11"/>
          <p:cNvGrpSpPr>
            <a:grpSpLocks/>
          </p:cNvGrpSpPr>
          <p:nvPr/>
        </p:nvGrpSpPr>
        <p:grpSpPr bwMode="auto">
          <a:xfrm>
            <a:off x="2259013" y="1089025"/>
            <a:ext cx="1439862" cy="3859213"/>
            <a:chOff x="0" y="0"/>
            <a:chExt cx="1440000" cy="3858614"/>
          </a:xfrm>
        </p:grpSpPr>
        <p:sp>
          <p:nvSpPr>
            <p:cNvPr id="26657" name="矩形 105"/>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58" name="矩形 106"/>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26659" name="Group 14"/>
            <p:cNvGrpSpPr>
              <a:grpSpLocks/>
            </p:cNvGrpSpPr>
            <p:nvPr/>
          </p:nvGrpSpPr>
          <p:grpSpPr bwMode="auto">
            <a:xfrm>
              <a:off x="539980" y="0"/>
              <a:ext cx="360040" cy="360040"/>
              <a:chOff x="0" y="0"/>
              <a:chExt cx="360040" cy="360040"/>
            </a:xfrm>
          </p:grpSpPr>
          <p:sp>
            <p:nvSpPr>
              <p:cNvPr id="26661" name="椭圆 108"/>
              <p:cNvSpPr>
                <a:spLocks noChangeArrowheads="1"/>
              </p:cNvSpPr>
              <p:nvPr/>
            </p:nvSpPr>
            <p:spPr bwMode="auto">
              <a:xfrm>
                <a:off x="0" y="0"/>
                <a:ext cx="360040" cy="360040"/>
              </a:xfrm>
              <a:prstGeom prst="ellipse">
                <a:avLst/>
              </a:prstGeom>
              <a:solidFill>
                <a:srgbClr val="FF8607"/>
              </a:solidFill>
              <a:ln w="28575">
                <a:solidFill>
                  <a:srgbClr val="28282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62" name="TextBox 109"/>
              <p:cNvSpPr>
                <a:spLocks noChangeArrowheads="1"/>
              </p:cNvSpPr>
              <p:nvPr/>
            </p:nvSpPr>
            <p:spPr bwMode="auto">
              <a:xfrm>
                <a:off x="27574" y="10743"/>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FFFFFF"/>
                    </a:solidFill>
                    <a:latin typeface="Arial" panose="020B0604020202020204" pitchFamily="34" charset="0"/>
                    <a:cs typeface="Arial" panose="020B0604020202020204" pitchFamily="34" charset="0"/>
                    <a:sym typeface="微软雅黑" panose="020B0503020204020204" pitchFamily="34" charset="-122"/>
                  </a:rPr>
                  <a:t>2</a:t>
                </a:r>
                <a:endParaRPr lang="zh-CN" altLang="en-US" sz="16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26660" name="矩形 145"/>
            <p:cNvSpPr>
              <a:spLocks noChangeArrowheads="1"/>
            </p:cNvSpPr>
            <p:nvPr/>
          </p:nvSpPr>
          <p:spPr bwMode="auto">
            <a:xfrm>
              <a:off x="0" y="498440"/>
              <a:ext cx="1440000" cy="152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endParaRPr lang="zh-CN" altLang="en-US" sz="1100" dirty="0">
                <a:solidFill>
                  <a:srgbClr val="565656"/>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26630" name="Group 18"/>
          <p:cNvGrpSpPr>
            <a:grpSpLocks/>
          </p:cNvGrpSpPr>
          <p:nvPr/>
        </p:nvGrpSpPr>
        <p:grpSpPr bwMode="auto">
          <a:xfrm>
            <a:off x="3851275" y="1089025"/>
            <a:ext cx="1441450" cy="3859213"/>
            <a:chOff x="0" y="0"/>
            <a:chExt cx="1440001" cy="3858614"/>
          </a:xfrm>
        </p:grpSpPr>
        <p:sp>
          <p:nvSpPr>
            <p:cNvPr id="26651" name="矩形 111"/>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52" name="矩形 112"/>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26653" name="Group 21"/>
            <p:cNvGrpSpPr>
              <a:grpSpLocks/>
            </p:cNvGrpSpPr>
            <p:nvPr/>
          </p:nvGrpSpPr>
          <p:grpSpPr bwMode="auto">
            <a:xfrm>
              <a:off x="539980" y="0"/>
              <a:ext cx="360040" cy="360040"/>
              <a:chOff x="0" y="0"/>
              <a:chExt cx="360040" cy="360040"/>
            </a:xfrm>
          </p:grpSpPr>
          <p:sp>
            <p:nvSpPr>
              <p:cNvPr id="26655" name="椭圆 114"/>
              <p:cNvSpPr>
                <a:spLocks noChangeArrowheads="1"/>
              </p:cNvSpPr>
              <p:nvPr/>
            </p:nvSpPr>
            <p:spPr bwMode="auto">
              <a:xfrm>
                <a:off x="0" y="0"/>
                <a:ext cx="360040" cy="360040"/>
              </a:xfrm>
              <a:prstGeom prst="ellipse">
                <a:avLst/>
              </a:prstGeom>
              <a:solidFill>
                <a:srgbClr val="FF8607"/>
              </a:solidFill>
              <a:ln w="28575">
                <a:solidFill>
                  <a:srgbClr val="28282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56" name="TextBox 115"/>
              <p:cNvSpPr>
                <a:spLocks noChangeArrowheads="1"/>
              </p:cNvSpPr>
              <p:nvPr/>
            </p:nvSpPr>
            <p:spPr bwMode="auto">
              <a:xfrm>
                <a:off x="27574" y="10743"/>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FFFFFF"/>
                    </a:solidFill>
                    <a:latin typeface="Arial" panose="020B0604020202020204" pitchFamily="34" charset="0"/>
                    <a:cs typeface="Arial" panose="020B0604020202020204" pitchFamily="34" charset="0"/>
                    <a:sym typeface="微软雅黑" panose="020B0503020204020204" pitchFamily="34" charset="-122"/>
                  </a:rPr>
                  <a:t>3</a:t>
                </a:r>
                <a:endParaRPr lang="zh-CN" altLang="en-US" sz="16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26654" name="矩形 146"/>
            <p:cNvSpPr>
              <a:spLocks noChangeArrowheads="1"/>
            </p:cNvSpPr>
            <p:nvPr/>
          </p:nvSpPr>
          <p:spPr bwMode="auto">
            <a:xfrm>
              <a:off x="1" y="498440"/>
              <a:ext cx="1440000" cy="152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endParaRPr lang="zh-CN" altLang="en-US" sz="1100" dirty="0">
                <a:solidFill>
                  <a:srgbClr val="565656"/>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26631" name="Group 25"/>
          <p:cNvGrpSpPr>
            <a:grpSpLocks/>
          </p:cNvGrpSpPr>
          <p:nvPr/>
        </p:nvGrpSpPr>
        <p:grpSpPr bwMode="auto">
          <a:xfrm>
            <a:off x="5445125" y="1089025"/>
            <a:ext cx="1439863" cy="3859213"/>
            <a:chOff x="0" y="0"/>
            <a:chExt cx="1440002" cy="3858614"/>
          </a:xfrm>
        </p:grpSpPr>
        <p:sp>
          <p:nvSpPr>
            <p:cNvPr id="26645" name="矩形 117"/>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46" name="矩形 118"/>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26647" name="Group 28"/>
            <p:cNvGrpSpPr>
              <a:grpSpLocks/>
            </p:cNvGrpSpPr>
            <p:nvPr/>
          </p:nvGrpSpPr>
          <p:grpSpPr bwMode="auto">
            <a:xfrm>
              <a:off x="539980" y="0"/>
              <a:ext cx="360040" cy="360040"/>
              <a:chOff x="0" y="0"/>
              <a:chExt cx="360040" cy="360040"/>
            </a:xfrm>
          </p:grpSpPr>
          <p:sp>
            <p:nvSpPr>
              <p:cNvPr id="26649" name="椭圆 120"/>
              <p:cNvSpPr>
                <a:spLocks noChangeArrowheads="1"/>
              </p:cNvSpPr>
              <p:nvPr/>
            </p:nvSpPr>
            <p:spPr bwMode="auto">
              <a:xfrm>
                <a:off x="0" y="0"/>
                <a:ext cx="360040" cy="360040"/>
              </a:xfrm>
              <a:prstGeom prst="ellipse">
                <a:avLst/>
              </a:prstGeom>
              <a:solidFill>
                <a:srgbClr val="FF8607"/>
              </a:solidFill>
              <a:ln w="28575">
                <a:solidFill>
                  <a:srgbClr val="28282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50" name="TextBox 121"/>
              <p:cNvSpPr>
                <a:spLocks noChangeArrowheads="1"/>
              </p:cNvSpPr>
              <p:nvPr/>
            </p:nvSpPr>
            <p:spPr bwMode="auto">
              <a:xfrm>
                <a:off x="27573" y="10743"/>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FFFFFF"/>
                    </a:solidFill>
                    <a:latin typeface="Arial" panose="020B0604020202020204" pitchFamily="34" charset="0"/>
                    <a:cs typeface="Arial" panose="020B0604020202020204" pitchFamily="34" charset="0"/>
                    <a:sym typeface="微软雅黑" panose="020B0503020204020204" pitchFamily="34" charset="-122"/>
                  </a:rPr>
                  <a:t>4</a:t>
                </a:r>
                <a:endParaRPr lang="zh-CN" altLang="en-US" sz="16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26648" name="矩形 147"/>
            <p:cNvSpPr>
              <a:spLocks noChangeArrowheads="1"/>
            </p:cNvSpPr>
            <p:nvPr/>
          </p:nvSpPr>
          <p:spPr bwMode="auto">
            <a:xfrm>
              <a:off x="2" y="498440"/>
              <a:ext cx="1440000" cy="152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endParaRPr lang="zh-CN" altLang="en-US" sz="1100" dirty="0">
                <a:solidFill>
                  <a:srgbClr val="565656"/>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26632" name="Group 32"/>
          <p:cNvGrpSpPr>
            <a:grpSpLocks/>
          </p:cNvGrpSpPr>
          <p:nvPr/>
        </p:nvGrpSpPr>
        <p:grpSpPr bwMode="auto">
          <a:xfrm>
            <a:off x="7037388" y="1089025"/>
            <a:ext cx="1439862" cy="3859213"/>
            <a:chOff x="0" y="0"/>
            <a:chExt cx="1440003" cy="3858614"/>
          </a:xfrm>
        </p:grpSpPr>
        <p:sp>
          <p:nvSpPr>
            <p:cNvPr id="26639" name="矩形 123"/>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40" name="矩形 124"/>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26641" name="Group 35"/>
            <p:cNvGrpSpPr>
              <a:grpSpLocks/>
            </p:cNvGrpSpPr>
            <p:nvPr/>
          </p:nvGrpSpPr>
          <p:grpSpPr bwMode="auto">
            <a:xfrm>
              <a:off x="539980" y="0"/>
              <a:ext cx="360040" cy="360040"/>
              <a:chOff x="0" y="0"/>
              <a:chExt cx="360040" cy="360040"/>
            </a:xfrm>
          </p:grpSpPr>
          <p:sp>
            <p:nvSpPr>
              <p:cNvPr id="26643" name="椭圆 126"/>
              <p:cNvSpPr>
                <a:spLocks noChangeArrowheads="1"/>
              </p:cNvSpPr>
              <p:nvPr/>
            </p:nvSpPr>
            <p:spPr bwMode="auto">
              <a:xfrm>
                <a:off x="0" y="0"/>
                <a:ext cx="360040" cy="360040"/>
              </a:xfrm>
              <a:prstGeom prst="ellipse">
                <a:avLst/>
              </a:prstGeom>
              <a:solidFill>
                <a:srgbClr val="FF8607"/>
              </a:solidFill>
              <a:ln w="28575">
                <a:solidFill>
                  <a:srgbClr val="28282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44" name="TextBox 127"/>
              <p:cNvSpPr>
                <a:spLocks noChangeArrowheads="1"/>
              </p:cNvSpPr>
              <p:nvPr/>
            </p:nvSpPr>
            <p:spPr bwMode="auto">
              <a:xfrm>
                <a:off x="27574" y="10743"/>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FFFFFF"/>
                    </a:solidFill>
                    <a:latin typeface="Arial" panose="020B0604020202020204" pitchFamily="34" charset="0"/>
                    <a:cs typeface="Arial" panose="020B0604020202020204" pitchFamily="34" charset="0"/>
                    <a:sym typeface="微软雅黑" panose="020B0503020204020204" pitchFamily="34" charset="-122"/>
                  </a:rPr>
                  <a:t>5</a:t>
                </a:r>
                <a:endParaRPr lang="zh-CN" altLang="en-US" sz="16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26642" name="矩形 148"/>
            <p:cNvSpPr>
              <a:spLocks noChangeArrowheads="1"/>
            </p:cNvSpPr>
            <p:nvPr/>
          </p:nvSpPr>
          <p:spPr bwMode="auto">
            <a:xfrm>
              <a:off x="3" y="498440"/>
              <a:ext cx="1440000" cy="152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p>
            <a:p>
              <a:pPr algn="ctr" eaLnBrk="1" hangingPunct="1">
                <a:lnSpc>
                  <a:spcPts val="1600"/>
                </a:lnSpc>
                <a:spcBef>
                  <a:spcPct val="0"/>
                </a:spcBef>
                <a:buNone/>
              </a:pPr>
              <a:r>
                <a:rPr lang="en-US" altLang="zh-CN" sz="1100" dirty="0">
                  <a:solidFill>
                    <a:srgbClr val="565656"/>
                  </a:solidFill>
                  <a:latin typeface="Arial" panose="020B0604020202020204" pitchFamily="34" charset="0"/>
                  <a:cs typeface="Arial" panose="020B0604020202020204" pitchFamily="34" charset="0"/>
                  <a:sym typeface="微软雅黑" panose="020B0503020204020204" pitchFamily="34" charset="-122"/>
                </a:rPr>
                <a:t>Add Your Text</a:t>
              </a:r>
              <a:endParaRPr lang="zh-CN" altLang="en-US" sz="1100" dirty="0">
                <a:solidFill>
                  <a:srgbClr val="565656"/>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26633" name="椭圆 128"/>
          <p:cNvSpPr>
            <a:spLocks noChangeArrowheads="1"/>
          </p:cNvSpPr>
          <p:nvPr/>
        </p:nvSpPr>
        <p:spPr bwMode="auto">
          <a:xfrm>
            <a:off x="-3175" y="3724275"/>
            <a:ext cx="9155113" cy="1419225"/>
          </a:xfrm>
          <a:custGeom>
            <a:avLst/>
            <a:gdLst>
              <a:gd name="T0" fmla="*/ 4575293 w 9159644"/>
              <a:gd name="T1" fmla="*/ 0 h 945535"/>
              <a:gd name="T2" fmla="*/ 9150584 w 9159644"/>
              <a:gd name="T3" fmla="*/ 2130222 h 945535"/>
              <a:gd name="T4" fmla="*/ 0 w 9159644"/>
              <a:gd name="T5" fmla="*/ 2130222 h 945535"/>
              <a:gd name="T6" fmla="*/ 4575293 w 9159644"/>
              <a:gd name="T7" fmla="*/ 0 h 945535"/>
              <a:gd name="T8" fmla="*/ 0 60000 65536"/>
              <a:gd name="T9" fmla="*/ 0 60000 65536"/>
              <a:gd name="T10" fmla="*/ 0 60000 65536"/>
              <a:gd name="T11" fmla="*/ 0 60000 65536"/>
              <a:gd name="T12" fmla="*/ 0 w 9159644"/>
              <a:gd name="T13" fmla="*/ 0 h 945535"/>
              <a:gd name="T14" fmla="*/ 9159644 w 9159644"/>
              <a:gd name="T15" fmla="*/ 945535 h 945535"/>
            </a:gdLst>
            <a:ahLst/>
            <a:cxnLst>
              <a:cxn ang="T8">
                <a:pos x="T0" y="T1"/>
              </a:cxn>
              <a:cxn ang="T9">
                <a:pos x="T2" y="T3"/>
              </a:cxn>
              <a:cxn ang="T10">
                <a:pos x="T4" y="T5"/>
              </a:cxn>
              <a:cxn ang="T11">
                <a:pos x="T6" y="T7"/>
              </a:cxn>
            </a:cxnLst>
            <a:rect l="T12" t="T13" r="T14" b="T15"/>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34" name="椭圆 128"/>
          <p:cNvSpPr>
            <a:spLocks noChangeArrowheads="1"/>
          </p:cNvSpPr>
          <p:nvPr/>
        </p:nvSpPr>
        <p:spPr bwMode="auto">
          <a:xfrm>
            <a:off x="-3175" y="3940175"/>
            <a:ext cx="9155113" cy="1203325"/>
          </a:xfrm>
          <a:custGeom>
            <a:avLst/>
            <a:gdLst>
              <a:gd name="T0" fmla="*/ 4575293 w 9159644"/>
              <a:gd name="T1" fmla="*/ 0 h 945535"/>
              <a:gd name="T2" fmla="*/ 9150584 w 9159644"/>
              <a:gd name="T3" fmla="*/ 1531399 h 945535"/>
              <a:gd name="T4" fmla="*/ 0 w 9159644"/>
              <a:gd name="T5" fmla="*/ 1531399 h 945535"/>
              <a:gd name="T6" fmla="*/ 4575293 w 9159644"/>
              <a:gd name="T7" fmla="*/ 0 h 945535"/>
              <a:gd name="T8" fmla="*/ 0 60000 65536"/>
              <a:gd name="T9" fmla="*/ 0 60000 65536"/>
              <a:gd name="T10" fmla="*/ 0 60000 65536"/>
              <a:gd name="T11" fmla="*/ 0 60000 65536"/>
              <a:gd name="T12" fmla="*/ 0 w 9159644"/>
              <a:gd name="T13" fmla="*/ 0 h 945535"/>
              <a:gd name="T14" fmla="*/ 9159644 w 9159644"/>
              <a:gd name="T15" fmla="*/ 945535 h 945535"/>
            </a:gdLst>
            <a:ahLst/>
            <a:cxnLst>
              <a:cxn ang="T8">
                <a:pos x="T0" y="T1"/>
              </a:cxn>
              <a:cxn ang="T9">
                <a:pos x="T2" y="T3"/>
              </a:cxn>
              <a:cxn ang="T10">
                <a:pos x="T4" y="T5"/>
              </a:cxn>
              <a:cxn ang="T11">
                <a:pos x="T6" y="T7"/>
              </a:cxn>
            </a:cxnLst>
            <a:rect l="T12" t="T13" r="T14" b="T15"/>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35" name="椭圆 128"/>
          <p:cNvSpPr>
            <a:spLocks noChangeArrowheads="1"/>
          </p:cNvSpPr>
          <p:nvPr/>
        </p:nvSpPr>
        <p:spPr bwMode="auto">
          <a:xfrm>
            <a:off x="-3175" y="4065588"/>
            <a:ext cx="9155113" cy="1077912"/>
          </a:xfrm>
          <a:custGeom>
            <a:avLst/>
            <a:gdLst>
              <a:gd name="T0" fmla="*/ 4575293 w 9159644"/>
              <a:gd name="T1" fmla="*/ 0 h 945535"/>
              <a:gd name="T2" fmla="*/ 9150584 w 9159644"/>
              <a:gd name="T3" fmla="*/ 1228822 h 945535"/>
              <a:gd name="T4" fmla="*/ 0 w 9159644"/>
              <a:gd name="T5" fmla="*/ 1228822 h 945535"/>
              <a:gd name="T6" fmla="*/ 4575293 w 9159644"/>
              <a:gd name="T7" fmla="*/ 0 h 945535"/>
              <a:gd name="T8" fmla="*/ 0 60000 65536"/>
              <a:gd name="T9" fmla="*/ 0 60000 65536"/>
              <a:gd name="T10" fmla="*/ 0 60000 65536"/>
              <a:gd name="T11" fmla="*/ 0 60000 65536"/>
              <a:gd name="T12" fmla="*/ 0 w 9159644"/>
              <a:gd name="T13" fmla="*/ 0 h 945535"/>
              <a:gd name="T14" fmla="*/ 9159644 w 9159644"/>
              <a:gd name="T15" fmla="*/ 945535 h 945535"/>
            </a:gdLst>
            <a:ahLst/>
            <a:cxnLst>
              <a:cxn ang="T8">
                <a:pos x="T0" y="T1"/>
              </a:cxn>
              <a:cxn ang="T9">
                <a:pos x="T2" y="T3"/>
              </a:cxn>
              <a:cxn ang="T10">
                <a:pos x="T4" y="T5"/>
              </a:cxn>
              <a:cxn ang="T11">
                <a:pos x="T6" y="T7"/>
              </a:cxn>
            </a:cxnLst>
            <a:rect l="T12" t="T13" r="T14" b="T15"/>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26636" name="Group 42"/>
          <p:cNvGrpSpPr>
            <a:grpSpLocks/>
          </p:cNvGrpSpPr>
          <p:nvPr/>
        </p:nvGrpSpPr>
        <p:grpSpPr bwMode="auto">
          <a:xfrm>
            <a:off x="2159000" y="4313238"/>
            <a:ext cx="4826000" cy="533400"/>
            <a:chOff x="0" y="0"/>
            <a:chExt cx="4826746" cy="533368"/>
          </a:xfrm>
        </p:grpSpPr>
        <p:sp>
          <p:nvSpPr>
            <p:cNvPr id="26637" name="矩形 154"/>
            <p:cNvSpPr>
              <a:spLocks noChangeArrowheads="1"/>
            </p:cNvSpPr>
            <p:nvPr/>
          </p:nvSpPr>
          <p:spPr bwMode="auto">
            <a:xfrm>
              <a:off x="580278" y="0"/>
              <a:ext cx="36661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4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4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6638" name="矩形 155"/>
            <p:cNvSpPr>
              <a:spLocks noChangeArrowheads="1"/>
            </p:cNvSpPr>
            <p:nvPr/>
          </p:nvSpPr>
          <p:spPr bwMode="auto">
            <a:xfrm>
              <a:off x="0" y="256369"/>
              <a:ext cx="4826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dirty="0">
                  <a:solidFill>
                    <a:srgbClr val="5E5E5E"/>
                  </a:solidFill>
                  <a:latin typeface="Arial" panose="020B0604020202020204" pitchFamily="34" charset="0"/>
                  <a:cs typeface="Arial" panose="020B0604020202020204" pitchFamily="34" charset="0"/>
                  <a:sym typeface="微软雅黑" panose="020B0503020204020204" pitchFamily="34" charset="-122"/>
                </a:rPr>
                <a:t>Lorem ipsum dolor sit amet, consectetur</a:t>
              </a:r>
              <a:endParaRPr lang="zh-CN" altLang="en-US" sz="1200" dirty="0">
                <a:solidFill>
                  <a:srgbClr val="5E5E5E"/>
                </a:solidFill>
                <a:latin typeface="Arial" panose="020B0604020202020204" pitchFamily="34" charset="0"/>
                <a:cs typeface="Arial" panose="020B0604020202020204" pitchFamily="34" charset="0"/>
                <a:sym typeface="微软雅黑" panose="020B0503020204020204" pitchFamily="34" charset="-122"/>
              </a:endParaRPr>
            </a:p>
          </p:txBody>
        </p:sp>
      </p:gr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35"/>
          <p:cNvSpPr>
            <a:spLocks noChangeArrowheads="1"/>
          </p:cNvSpPr>
          <p:nvPr/>
        </p:nvSpPr>
        <p:spPr bwMode="auto">
          <a:xfrm>
            <a:off x="0" y="0"/>
            <a:ext cx="9144000" cy="51435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7651"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FFFF"/>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27652"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7653" name="任意多边形 23"/>
          <p:cNvSpPr>
            <a:spLocks noChangeArrowheads="1"/>
          </p:cNvSpPr>
          <p:nvPr/>
        </p:nvSpPr>
        <p:spPr bwMode="auto">
          <a:xfrm>
            <a:off x="4427538" y="3641725"/>
            <a:ext cx="288925" cy="554038"/>
          </a:xfrm>
          <a:custGeom>
            <a:avLst/>
            <a:gdLst>
              <a:gd name="T0" fmla="*/ 96678 w 288032"/>
              <a:gd name="T1" fmla="*/ 0 h 553620"/>
              <a:gd name="T2" fmla="*/ 194042 w 288032"/>
              <a:gd name="T3" fmla="*/ 0 h 553620"/>
              <a:gd name="T4" fmla="*/ 290720 w 288032"/>
              <a:gd name="T5" fmla="*/ 554875 h 553620"/>
              <a:gd name="T6" fmla="*/ 0 w 288032"/>
              <a:gd name="T7" fmla="*/ 554875 h 553620"/>
              <a:gd name="T8" fmla="*/ 0 60000 65536"/>
              <a:gd name="T9" fmla="*/ 0 60000 65536"/>
              <a:gd name="T10" fmla="*/ 0 60000 65536"/>
              <a:gd name="T11" fmla="*/ 0 60000 65536"/>
              <a:gd name="T12" fmla="*/ 0 w 288032"/>
              <a:gd name="T13" fmla="*/ 0 h 553620"/>
              <a:gd name="T14" fmla="*/ 288032 w 288032"/>
              <a:gd name="T15" fmla="*/ 553620 h 553620"/>
            </a:gdLst>
            <a:ahLst/>
            <a:cxnLst>
              <a:cxn ang="T8">
                <a:pos x="T0" y="T1"/>
              </a:cxn>
              <a:cxn ang="T9">
                <a:pos x="T2" y="T3"/>
              </a:cxn>
              <a:cxn ang="T10">
                <a:pos x="T4" y="T5"/>
              </a:cxn>
              <a:cxn ang="T11">
                <a:pos x="T6" y="T7"/>
              </a:cxn>
            </a:cxnLst>
            <a:rect l="T12" t="T13" r="T14" b="T15"/>
            <a:pathLst>
              <a:path w="288032" h="553620">
                <a:moveTo>
                  <a:pt x="95784" y="0"/>
                </a:moveTo>
                <a:lnTo>
                  <a:pt x="192248" y="0"/>
                </a:lnTo>
                <a:lnTo>
                  <a:pt x="288032" y="553620"/>
                </a:lnTo>
                <a:lnTo>
                  <a:pt x="0" y="553620"/>
                </a:lnTo>
                <a:lnTo>
                  <a:pt x="95784"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27654" name="Group 6"/>
          <p:cNvGrpSpPr>
            <a:grpSpLocks/>
          </p:cNvGrpSpPr>
          <p:nvPr/>
        </p:nvGrpSpPr>
        <p:grpSpPr bwMode="auto">
          <a:xfrm rot="-744809">
            <a:off x="1331913" y="3327400"/>
            <a:ext cx="6480175" cy="288925"/>
            <a:chOff x="0" y="0"/>
            <a:chExt cx="6480000" cy="288000"/>
          </a:xfrm>
        </p:grpSpPr>
        <p:sp>
          <p:nvSpPr>
            <p:cNvPr id="27669" name="矩形 7"/>
            <p:cNvSpPr>
              <a:spLocks noChangeArrowheads="1"/>
            </p:cNvSpPr>
            <p:nvPr/>
          </p:nvSpPr>
          <p:spPr bwMode="auto">
            <a:xfrm>
              <a:off x="0" y="71992"/>
              <a:ext cx="6480000" cy="144016"/>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7670" name="椭圆 8"/>
            <p:cNvSpPr>
              <a:spLocks noChangeArrowheads="1"/>
            </p:cNvSpPr>
            <p:nvPr/>
          </p:nvSpPr>
          <p:spPr bwMode="auto">
            <a:xfrm>
              <a:off x="3095984" y="0"/>
              <a:ext cx="288000" cy="288000"/>
            </a:xfrm>
            <a:prstGeom prst="ellipse">
              <a:avLst/>
            </a:prstGeom>
            <a:solidFill>
              <a:srgbClr val="282828"/>
            </a:solidFill>
            <a:ln w="381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27655" name="TextBox 15"/>
          <p:cNvSpPr>
            <a:spLocks noChangeArrowheads="1"/>
          </p:cNvSpPr>
          <p:nvPr/>
        </p:nvSpPr>
        <p:spPr bwMode="auto">
          <a:xfrm rot="-709074">
            <a:off x="1184275" y="2981325"/>
            <a:ext cx="15605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6600">
                <a:solidFill>
                  <a:srgbClr val="FFFFFF"/>
                </a:solidFill>
                <a:latin typeface="Impact" panose="020B0806030902050204" pitchFamily="34" charset="0"/>
                <a:sym typeface="Impact" panose="020B0806030902050204" pitchFamily="34" charset="0"/>
              </a:rPr>
              <a:t>999</a:t>
            </a:r>
            <a:endParaRPr lang="zh-CN" altLang="en-US" sz="6600">
              <a:solidFill>
                <a:srgbClr val="FFFFFF"/>
              </a:solidFill>
              <a:latin typeface="Impact" panose="020B0806030902050204" pitchFamily="34" charset="0"/>
              <a:sym typeface="Impact" panose="020B0806030902050204" pitchFamily="34" charset="0"/>
            </a:endParaRPr>
          </a:p>
        </p:txBody>
      </p:sp>
      <p:sp>
        <p:nvSpPr>
          <p:cNvPr id="27656" name="TextBox 45"/>
          <p:cNvSpPr>
            <a:spLocks noChangeArrowheads="1"/>
          </p:cNvSpPr>
          <p:nvPr/>
        </p:nvSpPr>
        <p:spPr bwMode="auto">
          <a:xfrm rot="-709074">
            <a:off x="6200775" y="1916113"/>
            <a:ext cx="1546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6600">
                <a:solidFill>
                  <a:srgbClr val="FFFFFF"/>
                </a:solidFill>
                <a:latin typeface="Impact" panose="020B0806030902050204" pitchFamily="34" charset="0"/>
                <a:sym typeface="Impact" panose="020B0806030902050204" pitchFamily="34" charset="0"/>
              </a:rPr>
              <a:t>000</a:t>
            </a:r>
            <a:endParaRPr lang="zh-CN" altLang="en-US" sz="6600">
              <a:solidFill>
                <a:srgbClr val="FFFFFF"/>
              </a:solidFill>
              <a:latin typeface="Impact" panose="020B0806030902050204" pitchFamily="34" charset="0"/>
              <a:sym typeface="Impact" panose="020B0806030902050204" pitchFamily="34" charset="0"/>
            </a:endParaRPr>
          </a:p>
        </p:txBody>
      </p:sp>
      <p:grpSp>
        <p:nvGrpSpPr>
          <p:cNvPr id="27657" name="Group 11"/>
          <p:cNvGrpSpPr>
            <a:grpSpLocks/>
          </p:cNvGrpSpPr>
          <p:nvPr/>
        </p:nvGrpSpPr>
        <p:grpSpPr bwMode="auto">
          <a:xfrm>
            <a:off x="1087437" y="1573213"/>
            <a:ext cx="2593976" cy="1258887"/>
            <a:chOff x="-1" y="0"/>
            <a:chExt cx="2594715" cy="1259297"/>
          </a:xfrm>
        </p:grpSpPr>
        <p:sp>
          <p:nvSpPr>
            <p:cNvPr id="27666" name="矩形 46"/>
            <p:cNvSpPr>
              <a:spLocks noChangeArrowheads="1"/>
            </p:cNvSpPr>
            <p:nvPr/>
          </p:nvSpPr>
          <p:spPr bwMode="auto">
            <a:xfrm>
              <a:off x="-1" y="0"/>
              <a:ext cx="1973019" cy="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600" b="1" dirty="0">
                  <a:solidFill>
                    <a:srgbClr val="282828"/>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7667" name="矩形 47"/>
            <p:cNvSpPr>
              <a:spLocks noChangeArrowheads="1"/>
            </p:cNvSpPr>
            <p:nvPr/>
          </p:nvSpPr>
          <p:spPr bwMode="auto">
            <a:xfrm>
              <a:off x="0" y="264679"/>
              <a:ext cx="2594714" cy="78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8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7668" name="等腰三角形 1"/>
            <p:cNvSpPr>
              <a:spLocks noChangeAspect="1" noChangeArrowheads="1"/>
            </p:cNvSpPr>
            <p:nvPr/>
          </p:nvSpPr>
          <p:spPr bwMode="auto">
            <a:xfrm flipV="1">
              <a:off x="862280" y="1104124"/>
              <a:ext cx="180000" cy="15517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27658" name="Group 15"/>
          <p:cNvGrpSpPr>
            <a:grpSpLocks/>
          </p:cNvGrpSpPr>
          <p:nvPr/>
        </p:nvGrpSpPr>
        <p:grpSpPr bwMode="auto">
          <a:xfrm>
            <a:off x="5865813" y="587375"/>
            <a:ext cx="2593975" cy="1263650"/>
            <a:chOff x="0" y="0"/>
            <a:chExt cx="2594714" cy="1263610"/>
          </a:xfrm>
        </p:grpSpPr>
        <p:sp>
          <p:nvSpPr>
            <p:cNvPr id="27663" name="矩形 48"/>
            <p:cNvSpPr>
              <a:spLocks noChangeArrowheads="1"/>
            </p:cNvSpPr>
            <p:nvPr/>
          </p:nvSpPr>
          <p:spPr bwMode="auto">
            <a:xfrm>
              <a:off x="0" y="0"/>
              <a:ext cx="1978832" cy="33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600" b="1" dirty="0">
                  <a:solidFill>
                    <a:srgbClr val="282828"/>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7664" name="矩形 49"/>
            <p:cNvSpPr>
              <a:spLocks noChangeArrowheads="1"/>
            </p:cNvSpPr>
            <p:nvPr/>
          </p:nvSpPr>
          <p:spPr bwMode="auto">
            <a:xfrm>
              <a:off x="0" y="264679"/>
              <a:ext cx="259471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8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p>
          </p:txBody>
        </p:sp>
        <p:sp>
          <p:nvSpPr>
            <p:cNvPr id="27665" name="等腰三角形 18"/>
            <p:cNvSpPr>
              <a:spLocks noChangeAspect="1" noChangeArrowheads="1"/>
            </p:cNvSpPr>
            <p:nvPr/>
          </p:nvSpPr>
          <p:spPr bwMode="auto">
            <a:xfrm flipV="1">
              <a:off x="862280" y="1108437"/>
              <a:ext cx="180000" cy="15517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27659" name="矩形 52"/>
          <p:cNvSpPr>
            <a:spLocks noChangeArrowheads="1"/>
          </p:cNvSpPr>
          <p:nvPr/>
        </p:nvSpPr>
        <p:spPr bwMode="auto">
          <a:xfrm>
            <a:off x="0" y="4195763"/>
            <a:ext cx="9144000" cy="947737"/>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27660" name="Group 20"/>
          <p:cNvGrpSpPr>
            <a:grpSpLocks/>
          </p:cNvGrpSpPr>
          <p:nvPr/>
        </p:nvGrpSpPr>
        <p:grpSpPr bwMode="auto">
          <a:xfrm>
            <a:off x="2159000" y="4343400"/>
            <a:ext cx="4826000" cy="533400"/>
            <a:chOff x="0" y="0"/>
            <a:chExt cx="4826746" cy="533368"/>
          </a:xfrm>
        </p:grpSpPr>
        <p:sp>
          <p:nvSpPr>
            <p:cNvPr id="27661" name="矩形 53"/>
            <p:cNvSpPr>
              <a:spLocks noChangeArrowheads="1"/>
            </p:cNvSpPr>
            <p:nvPr/>
          </p:nvSpPr>
          <p:spPr bwMode="auto">
            <a:xfrm>
              <a:off x="580279" y="0"/>
              <a:ext cx="36661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4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4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7662" name="矩形 54"/>
            <p:cNvSpPr>
              <a:spLocks noChangeArrowheads="1"/>
            </p:cNvSpPr>
            <p:nvPr/>
          </p:nvSpPr>
          <p:spPr bwMode="auto">
            <a:xfrm>
              <a:off x="0" y="256369"/>
              <a:ext cx="4826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dirty="0">
                  <a:solidFill>
                    <a:srgbClr val="5E5E5E"/>
                  </a:solidFill>
                  <a:latin typeface="Arial" panose="020B0604020202020204" pitchFamily="34" charset="0"/>
                  <a:cs typeface="Arial" panose="020B0604020202020204" pitchFamily="34" charset="0"/>
                  <a:sym typeface="微软雅黑" panose="020B0503020204020204" pitchFamily="34" charset="-122"/>
                </a:rPr>
                <a:t>Lorem ipsum dolor sit amet, consectetur</a:t>
              </a:r>
              <a:endParaRPr lang="zh-CN" altLang="en-US" sz="1200" dirty="0">
                <a:solidFill>
                  <a:srgbClr val="5E5E5E"/>
                </a:solidFill>
                <a:latin typeface="Arial" panose="020B0604020202020204" pitchFamily="34" charset="0"/>
                <a:cs typeface="Arial" panose="020B0604020202020204" pitchFamily="34" charset="0"/>
                <a:sym typeface="微软雅黑" panose="020B0503020204020204" pitchFamily="34" charset="-122"/>
              </a:endParaRPr>
            </a:p>
          </p:txBody>
        </p:sp>
      </p:gr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282828"/>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28675" name="等腰三角形 4"/>
          <p:cNvSpPr>
            <a:spLocks noChangeArrowheads="1"/>
          </p:cNvSpPr>
          <p:nvPr/>
        </p:nvSpPr>
        <p:spPr bwMode="auto">
          <a:xfrm rot="5400000">
            <a:off x="-39688" y="157163"/>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cxnSp>
        <p:nvCxnSpPr>
          <p:cNvPr id="28676" name="直接连接符 35"/>
          <p:cNvCxnSpPr>
            <a:cxnSpLocks noChangeShapeType="1"/>
            <a:stCxn id="28683" idx="7"/>
            <a:endCxn id="28698" idx="1"/>
          </p:cNvCxnSpPr>
          <p:nvPr/>
        </p:nvCxnSpPr>
        <p:spPr bwMode="auto">
          <a:xfrm flipV="1">
            <a:off x="3619500" y="1585913"/>
            <a:ext cx="1096963" cy="633412"/>
          </a:xfrm>
          <a:prstGeom prst="line">
            <a:avLst/>
          </a:prstGeom>
          <a:noFill/>
          <a:ln w="9525">
            <a:solidFill>
              <a:srgbClr val="5F5F5F"/>
            </a:solidFill>
            <a:miter lim="800000"/>
            <a:headEnd/>
            <a:tailEnd/>
          </a:ln>
          <a:extLst>
            <a:ext uri="{909E8E84-426E-40DD-AFC4-6F175D3DCCD1}">
              <a14:hiddenFill xmlns:a14="http://schemas.microsoft.com/office/drawing/2010/main">
                <a:noFill/>
              </a14:hiddenFill>
            </a:ext>
          </a:extLst>
        </p:spPr>
      </p:cxnSp>
      <p:grpSp>
        <p:nvGrpSpPr>
          <p:cNvPr id="28677" name="Group 5"/>
          <p:cNvGrpSpPr>
            <a:grpSpLocks/>
          </p:cNvGrpSpPr>
          <p:nvPr/>
        </p:nvGrpSpPr>
        <p:grpSpPr bwMode="auto">
          <a:xfrm>
            <a:off x="4600575" y="915988"/>
            <a:ext cx="3500438" cy="1479694"/>
            <a:chOff x="0" y="0"/>
            <a:chExt cx="3499817" cy="1480140"/>
          </a:xfrm>
        </p:grpSpPr>
        <p:sp>
          <p:nvSpPr>
            <p:cNvPr id="28698" name="矩形 37"/>
            <p:cNvSpPr>
              <a:spLocks noChangeArrowheads="1"/>
            </p:cNvSpPr>
            <p:nvPr/>
          </p:nvSpPr>
          <p:spPr bwMode="auto">
            <a:xfrm>
              <a:off x="115441" y="646911"/>
              <a:ext cx="3384376" cy="45719"/>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8699" name="TextBox 38"/>
            <p:cNvSpPr>
              <a:spLocks noChangeArrowheads="1"/>
            </p:cNvSpPr>
            <p:nvPr/>
          </p:nvSpPr>
          <p:spPr bwMode="auto">
            <a:xfrm>
              <a:off x="0" y="0"/>
              <a:ext cx="1040485" cy="76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4400" b="1" dirty="0">
                  <a:solidFill>
                    <a:srgbClr val="FF8607"/>
                  </a:solidFill>
                  <a:latin typeface="Arial" panose="020B0604020202020204" pitchFamily="34" charset="0"/>
                  <a:cs typeface="Arial" panose="020B0604020202020204" pitchFamily="34" charset="0"/>
                  <a:sym typeface="微软雅黑" panose="020B0503020204020204" pitchFamily="34" charset="-122"/>
                </a:rPr>
                <a:t>30</a:t>
              </a:r>
              <a:r>
                <a:rPr lang="en-US" altLang="zh-CN" sz="2000" b="1" dirty="0">
                  <a:solidFill>
                    <a:srgbClr val="FF8607"/>
                  </a:solidFill>
                  <a:latin typeface="Arial" panose="020B0604020202020204" pitchFamily="34" charset="0"/>
                  <a:cs typeface="Arial" panose="020B0604020202020204" pitchFamily="34" charset="0"/>
                  <a:sym typeface="微软雅黑" panose="020B0503020204020204" pitchFamily="34" charset="-122"/>
                </a:rPr>
                <a:t>%</a:t>
              </a:r>
              <a:endParaRPr lang="zh-CN" altLang="en-US" sz="2000" b="1" dirty="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28700" name="Group 8"/>
            <p:cNvGrpSpPr>
              <a:grpSpLocks/>
            </p:cNvGrpSpPr>
            <p:nvPr/>
          </p:nvGrpSpPr>
          <p:grpSpPr bwMode="auto">
            <a:xfrm>
              <a:off x="29386" y="785338"/>
              <a:ext cx="3470431" cy="694802"/>
              <a:chOff x="0" y="0"/>
              <a:chExt cx="3470431" cy="694802"/>
            </a:xfrm>
          </p:grpSpPr>
          <p:sp>
            <p:nvSpPr>
              <p:cNvPr id="28701" name="TextBox 40"/>
              <p:cNvSpPr>
                <a:spLocks noChangeArrowheads="1"/>
              </p:cNvSpPr>
              <p:nvPr/>
            </p:nvSpPr>
            <p:spPr bwMode="auto">
              <a:xfrm>
                <a:off x="0" y="0"/>
                <a:ext cx="311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200" b="1"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
            <p:nvSpPr>
              <p:cNvPr id="28702" name="TextBox 41"/>
              <p:cNvSpPr>
                <a:spLocks noChangeArrowheads="1"/>
              </p:cNvSpPr>
              <p:nvPr/>
            </p:nvSpPr>
            <p:spPr bwMode="auto">
              <a:xfrm>
                <a:off x="10693" y="217604"/>
                <a:ext cx="3459738" cy="47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eaLnBrk="1" hangingPunct="1">
                  <a:lnSpc>
                    <a:spcPts val="1500"/>
                  </a:lnSpc>
                  <a:spcBef>
                    <a:spcPct val="0"/>
                  </a:spcBef>
                  <a:buNone/>
                </a:pPr>
                <a:r>
                  <a:rPr lang="en-US" altLang="zh-CN" sz="1000" dirty="0">
                    <a:solidFill>
                      <a:srgbClr val="5F5F5F"/>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000" dirty="0">
                  <a:solidFill>
                    <a:srgbClr val="5F5F5F"/>
                  </a:solidFill>
                  <a:latin typeface="Arial" panose="020B0604020202020204" pitchFamily="34" charset="0"/>
                  <a:cs typeface="Arial" panose="020B0604020202020204" pitchFamily="34" charset="0"/>
                  <a:sym typeface="微软雅黑" panose="020B0503020204020204" pitchFamily="34" charset="-122"/>
                </a:endParaRPr>
              </a:p>
            </p:txBody>
          </p:sp>
        </p:grpSp>
      </p:grpSp>
      <p:grpSp>
        <p:nvGrpSpPr>
          <p:cNvPr id="28678" name="Group 11"/>
          <p:cNvGrpSpPr>
            <a:grpSpLocks/>
          </p:cNvGrpSpPr>
          <p:nvPr/>
        </p:nvGrpSpPr>
        <p:grpSpPr bwMode="auto">
          <a:xfrm>
            <a:off x="4614863" y="2670175"/>
            <a:ext cx="3486150" cy="1525588"/>
            <a:chOff x="0" y="0"/>
            <a:chExt cx="3485956" cy="1526396"/>
          </a:xfrm>
        </p:grpSpPr>
        <p:sp>
          <p:nvSpPr>
            <p:cNvPr id="28693" name="矩形 43"/>
            <p:cNvSpPr>
              <a:spLocks noChangeArrowheads="1"/>
            </p:cNvSpPr>
            <p:nvPr/>
          </p:nvSpPr>
          <p:spPr bwMode="auto">
            <a:xfrm>
              <a:off x="101580" y="693311"/>
              <a:ext cx="3384376" cy="45719"/>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8694" name="TextBox 44"/>
            <p:cNvSpPr>
              <a:spLocks noChangeArrowheads="1"/>
            </p:cNvSpPr>
            <p:nvPr/>
          </p:nvSpPr>
          <p:spPr bwMode="auto">
            <a:xfrm>
              <a:off x="0" y="0"/>
              <a:ext cx="1040612" cy="76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4400" b="1">
                  <a:solidFill>
                    <a:srgbClr val="5F5F5F"/>
                  </a:solidFill>
                  <a:latin typeface="Arial" panose="020B0604020202020204" pitchFamily="34" charset="0"/>
                  <a:cs typeface="Arial" panose="020B0604020202020204" pitchFamily="34" charset="0"/>
                  <a:sym typeface="微软雅黑" panose="020B0503020204020204" pitchFamily="34" charset="-122"/>
                </a:rPr>
                <a:t>70</a:t>
              </a:r>
              <a:r>
                <a:rPr lang="en-US" altLang="zh-CN" sz="2000" b="1">
                  <a:solidFill>
                    <a:srgbClr val="5F5F5F"/>
                  </a:solidFill>
                  <a:latin typeface="Arial" panose="020B0604020202020204" pitchFamily="34" charset="0"/>
                  <a:cs typeface="Arial" panose="020B0604020202020204" pitchFamily="34" charset="0"/>
                  <a:sym typeface="微软雅黑" panose="020B0503020204020204" pitchFamily="34" charset="-122"/>
                </a:rPr>
                <a:t>%</a:t>
              </a:r>
              <a:endParaRPr lang="zh-CN" altLang="en-US" sz="2000" b="1">
                <a:solidFill>
                  <a:srgbClr val="5F5F5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28695" name="Group 14"/>
            <p:cNvGrpSpPr>
              <a:grpSpLocks/>
            </p:cNvGrpSpPr>
            <p:nvPr/>
          </p:nvGrpSpPr>
          <p:grpSpPr bwMode="auto">
            <a:xfrm>
              <a:off x="15525" y="831738"/>
              <a:ext cx="3470431" cy="694658"/>
              <a:chOff x="0" y="0"/>
              <a:chExt cx="3470431" cy="694658"/>
            </a:xfrm>
          </p:grpSpPr>
          <p:sp>
            <p:nvSpPr>
              <p:cNvPr id="28696" name="TextBox 46"/>
              <p:cNvSpPr>
                <a:spLocks noChangeArrowheads="1"/>
              </p:cNvSpPr>
              <p:nvPr/>
            </p:nvSpPr>
            <p:spPr bwMode="auto">
              <a:xfrm>
                <a:off x="0" y="0"/>
                <a:ext cx="311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200" b="1"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
            <p:nvSpPr>
              <p:cNvPr id="28697" name="TextBox 47"/>
              <p:cNvSpPr>
                <a:spLocks noChangeArrowheads="1"/>
              </p:cNvSpPr>
              <p:nvPr/>
            </p:nvSpPr>
            <p:spPr bwMode="auto">
              <a:xfrm>
                <a:off x="10693" y="217604"/>
                <a:ext cx="345973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eaLnBrk="1" hangingPunct="1">
                  <a:lnSpc>
                    <a:spcPts val="1500"/>
                  </a:lnSpc>
                  <a:spcBef>
                    <a:spcPct val="0"/>
                  </a:spcBef>
                  <a:buNone/>
                </a:pPr>
                <a:r>
                  <a:rPr lang="en-US" altLang="zh-CN" sz="1000" dirty="0">
                    <a:solidFill>
                      <a:srgbClr val="5F5F5F"/>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000" dirty="0">
                  <a:solidFill>
                    <a:srgbClr val="5F5F5F"/>
                  </a:solidFill>
                  <a:latin typeface="Arial" panose="020B0604020202020204" pitchFamily="34" charset="0"/>
                  <a:cs typeface="Arial" panose="020B0604020202020204" pitchFamily="34" charset="0"/>
                  <a:sym typeface="微软雅黑" panose="020B0503020204020204" pitchFamily="34" charset="-122"/>
                </a:endParaRPr>
              </a:p>
            </p:txBody>
          </p:sp>
        </p:grpSp>
      </p:grpSp>
      <p:cxnSp>
        <p:nvCxnSpPr>
          <p:cNvPr id="28679" name="直接连接符 48"/>
          <p:cNvCxnSpPr>
            <a:cxnSpLocks noChangeShapeType="1"/>
            <a:stCxn id="28684" idx="7"/>
            <a:endCxn id="28693" idx="1"/>
          </p:cNvCxnSpPr>
          <p:nvPr/>
        </p:nvCxnSpPr>
        <p:spPr bwMode="auto">
          <a:xfrm flipV="1">
            <a:off x="3560763" y="3386138"/>
            <a:ext cx="1155700" cy="509587"/>
          </a:xfrm>
          <a:prstGeom prst="line">
            <a:avLst/>
          </a:prstGeom>
          <a:noFill/>
          <a:ln w="9525">
            <a:solidFill>
              <a:srgbClr val="5F5F5F"/>
            </a:solidFill>
            <a:miter lim="800000"/>
            <a:headEnd/>
            <a:tailEnd/>
          </a:ln>
          <a:extLst>
            <a:ext uri="{909E8E84-426E-40DD-AFC4-6F175D3DCCD1}">
              <a14:hiddenFill xmlns:a14="http://schemas.microsoft.com/office/drawing/2010/main">
                <a:noFill/>
              </a14:hiddenFill>
            </a:ext>
          </a:extLst>
        </p:spPr>
      </p:cxnSp>
      <p:sp>
        <p:nvSpPr>
          <p:cNvPr id="28680" name="椭圆 55"/>
          <p:cNvSpPr>
            <a:spLocks noChangeArrowheads="1"/>
          </p:cNvSpPr>
          <p:nvPr/>
        </p:nvSpPr>
        <p:spPr bwMode="auto">
          <a:xfrm>
            <a:off x="1300163" y="1878013"/>
            <a:ext cx="2411412" cy="2411412"/>
          </a:xfrm>
          <a:prstGeom prst="ellipse">
            <a:avLst/>
          </a:pr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28681" name="Group 19"/>
          <p:cNvGrpSpPr>
            <a:grpSpLocks/>
          </p:cNvGrpSpPr>
          <p:nvPr/>
        </p:nvGrpSpPr>
        <p:grpSpPr bwMode="auto">
          <a:xfrm>
            <a:off x="1300163" y="1878013"/>
            <a:ext cx="2422525" cy="2411412"/>
            <a:chOff x="0" y="0"/>
            <a:chExt cx="2422693" cy="2412000"/>
          </a:xfrm>
        </p:grpSpPr>
        <p:sp>
          <p:nvSpPr>
            <p:cNvPr id="28692" name="椭圆 31"/>
            <p:cNvSpPr>
              <a:spLocks noChangeArrowheads="1"/>
            </p:cNvSpPr>
            <p:nvPr/>
          </p:nvSpPr>
          <p:spPr bwMode="auto">
            <a:xfrm>
              <a:off x="10693" y="0"/>
              <a:ext cx="2412000" cy="2412000"/>
            </a:xfrm>
            <a:prstGeom prst="ellipse">
              <a:avLst/>
            </a:prstGeom>
            <a:solidFill>
              <a:srgbClr val="282828">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28682" name="Group 22"/>
          <p:cNvGrpSpPr>
            <a:grpSpLocks/>
          </p:cNvGrpSpPr>
          <p:nvPr/>
        </p:nvGrpSpPr>
        <p:grpSpPr bwMode="auto">
          <a:xfrm>
            <a:off x="1165225" y="1196975"/>
            <a:ext cx="2663825" cy="3219450"/>
            <a:chOff x="0" y="0"/>
            <a:chExt cx="2664000" cy="3219880"/>
          </a:xfrm>
        </p:grpSpPr>
        <p:sp>
          <p:nvSpPr>
            <p:cNvPr id="28687" name="椭圆 56"/>
            <p:cNvSpPr>
              <a:spLocks noChangeArrowheads="1"/>
            </p:cNvSpPr>
            <p:nvPr/>
          </p:nvSpPr>
          <p:spPr bwMode="auto">
            <a:xfrm>
              <a:off x="0" y="555880"/>
              <a:ext cx="2664000" cy="2664000"/>
            </a:xfrm>
            <a:prstGeom prst="ellipse">
              <a:avLst/>
            </a:prstGeom>
            <a:noFill/>
            <a:ln w="76200">
              <a:solidFill>
                <a:srgbClr val="90909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8688" name="椭圆 58"/>
            <p:cNvSpPr>
              <a:spLocks noChangeArrowheads="1"/>
            </p:cNvSpPr>
            <p:nvPr/>
          </p:nvSpPr>
          <p:spPr bwMode="auto">
            <a:xfrm>
              <a:off x="1160761" y="1707860"/>
              <a:ext cx="360040" cy="360040"/>
            </a:xfrm>
            <a:prstGeom prst="ellipse">
              <a:avLst/>
            </a:prstGeom>
            <a:solidFill>
              <a:srgbClr val="282828"/>
            </a:solidFill>
            <a:ln w="38100">
              <a:solidFill>
                <a:srgbClr val="90909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8689" name="圆角矩形 59"/>
            <p:cNvSpPr>
              <a:spLocks noChangeArrowheads="1"/>
            </p:cNvSpPr>
            <p:nvPr/>
          </p:nvSpPr>
          <p:spPr bwMode="auto">
            <a:xfrm>
              <a:off x="1206000" y="195880"/>
              <a:ext cx="252000" cy="360000"/>
            </a:xfrm>
            <a:prstGeom prst="roundRect">
              <a:avLst>
                <a:gd name="adj" fmla="val 50000"/>
              </a:avLst>
            </a:prstGeom>
            <a:solidFill>
              <a:srgbClr val="909090"/>
            </a:solidFill>
            <a:ln w="25400">
              <a:solidFill>
                <a:srgbClr val="90909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8690" name="椭圆 60"/>
            <p:cNvSpPr>
              <a:spLocks noChangeArrowheads="1"/>
            </p:cNvSpPr>
            <p:nvPr/>
          </p:nvSpPr>
          <p:spPr bwMode="auto">
            <a:xfrm>
              <a:off x="1097999" y="0"/>
              <a:ext cx="468000" cy="468000"/>
            </a:xfrm>
            <a:prstGeom prst="ellipse">
              <a:avLst/>
            </a:prstGeom>
            <a:noFill/>
            <a:ln w="57150">
              <a:solidFill>
                <a:srgbClr val="90909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8691" name="矩形 61"/>
            <p:cNvSpPr>
              <a:spLocks noChangeArrowheads="1"/>
            </p:cNvSpPr>
            <p:nvPr/>
          </p:nvSpPr>
          <p:spPr bwMode="auto">
            <a:xfrm>
              <a:off x="1205999" y="368504"/>
              <a:ext cx="252000" cy="198992"/>
            </a:xfrm>
            <a:prstGeom prst="rect">
              <a:avLst/>
            </a:prstGeom>
            <a:solidFill>
              <a:srgbClr val="909090"/>
            </a:solidFill>
            <a:ln w="25400">
              <a:solidFill>
                <a:srgbClr val="90909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28683" name="椭圆 51"/>
          <p:cNvSpPr>
            <a:spLocks noChangeArrowheads="1"/>
          </p:cNvSpPr>
          <p:nvPr/>
        </p:nvSpPr>
        <p:spPr bwMode="auto">
          <a:xfrm>
            <a:off x="3471863" y="2192338"/>
            <a:ext cx="173037" cy="173037"/>
          </a:xfrm>
          <a:prstGeom prst="ellipse">
            <a:avLst/>
          </a:prstGeom>
          <a:solidFill>
            <a:srgbClr val="FF8607"/>
          </a:solidFill>
          <a:ln w="57150">
            <a:solidFill>
              <a:srgbClr val="90909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8684" name="椭圆 52"/>
          <p:cNvSpPr>
            <a:spLocks noChangeArrowheads="1"/>
          </p:cNvSpPr>
          <p:nvPr/>
        </p:nvSpPr>
        <p:spPr bwMode="auto">
          <a:xfrm>
            <a:off x="3413125" y="3870325"/>
            <a:ext cx="173038" cy="173038"/>
          </a:xfrm>
          <a:prstGeom prst="ellipse">
            <a:avLst/>
          </a:prstGeom>
          <a:solidFill>
            <a:srgbClr val="282828"/>
          </a:solidFill>
          <a:ln w="57150">
            <a:solidFill>
              <a:srgbClr val="90909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8685" name="矩形 53"/>
          <p:cNvSpPr>
            <a:spLocks noChangeArrowheads="1"/>
          </p:cNvSpPr>
          <p:nvPr/>
        </p:nvSpPr>
        <p:spPr bwMode="auto">
          <a:xfrm>
            <a:off x="2536825" y="2419350"/>
            <a:ext cx="1044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Add Text</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8686" name="矩形 54"/>
          <p:cNvSpPr>
            <a:spLocks noChangeArrowheads="1"/>
          </p:cNvSpPr>
          <p:nvPr/>
        </p:nvSpPr>
        <p:spPr bwMode="auto">
          <a:xfrm>
            <a:off x="1450973" y="3472857"/>
            <a:ext cx="1046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Add Text</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5"/>
          <p:cNvSpPr>
            <a:spLocks noChangeArrowheads="1"/>
          </p:cNvSpPr>
          <p:nvPr/>
        </p:nvSpPr>
        <p:spPr bwMode="auto">
          <a:xfrm>
            <a:off x="0" y="0"/>
            <a:ext cx="4572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9699"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D9D9D9"/>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29700" name="等腰三角形 4"/>
          <p:cNvSpPr>
            <a:spLocks noChangeArrowheads="1"/>
          </p:cNvSpPr>
          <p:nvPr/>
        </p:nvSpPr>
        <p:spPr bwMode="auto">
          <a:xfrm rot="5400000">
            <a:off x="-39688" y="157163"/>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9701" name="矩形 7"/>
          <p:cNvSpPr>
            <a:spLocks noChangeArrowheads="1"/>
          </p:cNvSpPr>
          <p:nvPr/>
        </p:nvSpPr>
        <p:spPr bwMode="auto">
          <a:xfrm>
            <a:off x="4572000" y="0"/>
            <a:ext cx="4572000" cy="51435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9702" name="等腰三角形 8"/>
          <p:cNvSpPr>
            <a:spLocks noChangeArrowheads="1"/>
          </p:cNvSpPr>
          <p:nvPr/>
        </p:nvSpPr>
        <p:spPr bwMode="auto">
          <a:xfrm rot="5400000">
            <a:off x="4553744" y="718344"/>
            <a:ext cx="268287" cy="231775"/>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9703" name="等腰三角形 9"/>
          <p:cNvSpPr>
            <a:spLocks noChangeArrowheads="1"/>
          </p:cNvSpPr>
          <p:nvPr/>
        </p:nvSpPr>
        <p:spPr bwMode="auto">
          <a:xfrm rot="5400000">
            <a:off x="4554538" y="2544762"/>
            <a:ext cx="266700" cy="231775"/>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9704" name="等腰三角形 10"/>
          <p:cNvSpPr>
            <a:spLocks noChangeArrowheads="1"/>
          </p:cNvSpPr>
          <p:nvPr/>
        </p:nvSpPr>
        <p:spPr bwMode="auto">
          <a:xfrm rot="16200000" flipH="1">
            <a:off x="4321969" y="1531144"/>
            <a:ext cx="268287" cy="231775"/>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9705" name="等腰三角形 11"/>
          <p:cNvSpPr>
            <a:spLocks noChangeArrowheads="1"/>
          </p:cNvSpPr>
          <p:nvPr/>
        </p:nvSpPr>
        <p:spPr bwMode="auto">
          <a:xfrm rot="16200000" flipH="1">
            <a:off x="4321969" y="3564731"/>
            <a:ext cx="268288" cy="231775"/>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9706" name="矩形 12"/>
          <p:cNvSpPr>
            <a:spLocks noChangeArrowheads="1"/>
          </p:cNvSpPr>
          <p:nvPr/>
        </p:nvSpPr>
        <p:spPr bwMode="auto">
          <a:xfrm>
            <a:off x="4932363" y="1216025"/>
            <a:ext cx="3170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6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a:t>
            </a:r>
          </a:p>
        </p:txBody>
      </p:sp>
      <p:grpSp>
        <p:nvGrpSpPr>
          <p:cNvPr id="29707" name="Group 11"/>
          <p:cNvGrpSpPr>
            <a:grpSpLocks/>
          </p:cNvGrpSpPr>
          <p:nvPr/>
        </p:nvGrpSpPr>
        <p:grpSpPr bwMode="auto">
          <a:xfrm>
            <a:off x="4937386" y="534988"/>
            <a:ext cx="597964" cy="596900"/>
            <a:chOff x="5022" y="0"/>
            <a:chExt cx="597814" cy="597814"/>
          </a:xfrm>
        </p:grpSpPr>
        <p:sp>
          <p:nvSpPr>
            <p:cNvPr id="29720" name="椭圆 14"/>
            <p:cNvSpPr>
              <a:spLocks noChangeArrowheads="1"/>
            </p:cNvSpPr>
            <p:nvPr/>
          </p:nvSpPr>
          <p:spPr bwMode="auto">
            <a:xfrm>
              <a:off x="5022" y="0"/>
              <a:ext cx="597814" cy="597814"/>
            </a:xfrm>
            <a:prstGeom prst="ellipse">
              <a:avLst/>
            </a:prstGeom>
            <a:solidFill>
              <a:srgbClr val="FF8607"/>
            </a:solidFill>
            <a:ln w="38100">
              <a:solidFill>
                <a:srgbClr val="28282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9721" name="TextBox 15"/>
            <p:cNvSpPr>
              <a:spLocks noChangeArrowheads="1"/>
            </p:cNvSpPr>
            <p:nvPr/>
          </p:nvSpPr>
          <p:spPr bwMode="auto">
            <a:xfrm>
              <a:off x="12897" y="145018"/>
              <a:ext cx="582065" cy="30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dirty="0">
                  <a:solidFill>
                    <a:srgbClr val="000000"/>
                  </a:solidFill>
                  <a:latin typeface="Arial" panose="020B0604020202020204" pitchFamily="34" charset="0"/>
                  <a:cs typeface="Arial" panose="020B0604020202020204" pitchFamily="34" charset="0"/>
                  <a:sym typeface="微软雅黑" panose="020B0503020204020204" pitchFamily="34" charset="-122"/>
                </a:rPr>
                <a:t>2019</a:t>
              </a:r>
              <a:endParaRPr lang="zh-CN" altLang="en-US" sz="1400"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29708" name="矩形 18"/>
          <p:cNvSpPr>
            <a:spLocks noChangeArrowheads="1"/>
          </p:cNvSpPr>
          <p:nvPr/>
        </p:nvSpPr>
        <p:spPr bwMode="auto">
          <a:xfrm>
            <a:off x="4937125" y="3036888"/>
            <a:ext cx="3171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6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nvGrpSpPr>
          <p:cNvPr id="29709" name="Group 15"/>
          <p:cNvGrpSpPr>
            <a:grpSpLocks/>
          </p:cNvGrpSpPr>
          <p:nvPr/>
        </p:nvGrpSpPr>
        <p:grpSpPr bwMode="auto">
          <a:xfrm>
            <a:off x="4942148" y="2355850"/>
            <a:ext cx="597964" cy="596900"/>
            <a:chOff x="5022" y="0"/>
            <a:chExt cx="597814" cy="597814"/>
          </a:xfrm>
        </p:grpSpPr>
        <p:sp>
          <p:nvSpPr>
            <p:cNvPr id="29718" name="椭圆 19"/>
            <p:cNvSpPr>
              <a:spLocks noChangeArrowheads="1"/>
            </p:cNvSpPr>
            <p:nvPr/>
          </p:nvSpPr>
          <p:spPr bwMode="auto">
            <a:xfrm>
              <a:off x="5022" y="0"/>
              <a:ext cx="597814" cy="597814"/>
            </a:xfrm>
            <a:prstGeom prst="ellipse">
              <a:avLst/>
            </a:prstGeom>
            <a:solidFill>
              <a:srgbClr val="FF8607"/>
            </a:solidFill>
            <a:ln w="38100">
              <a:solidFill>
                <a:srgbClr val="28282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9719" name="TextBox 20"/>
            <p:cNvSpPr>
              <a:spLocks noChangeArrowheads="1"/>
            </p:cNvSpPr>
            <p:nvPr/>
          </p:nvSpPr>
          <p:spPr bwMode="auto">
            <a:xfrm>
              <a:off x="12898" y="145018"/>
              <a:ext cx="582065" cy="30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dirty="0">
                  <a:solidFill>
                    <a:srgbClr val="000000"/>
                  </a:solidFill>
                  <a:latin typeface="Arial" panose="020B0604020202020204" pitchFamily="34" charset="0"/>
                  <a:cs typeface="Arial" panose="020B0604020202020204" pitchFamily="34" charset="0"/>
                  <a:sym typeface="微软雅黑" panose="020B0503020204020204" pitchFamily="34" charset="-122"/>
                </a:rPr>
                <a:t>2017</a:t>
              </a:r>
              <a:endParaRPr lang="zh-CN" altLang="en-US" sz="1400"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29710" name="矩形 21"/>
          <p:cNvSpPr>
            <a:spLocks noChangeArrowheads="1"/>
          </p:cNvSpPr>
          <p:nvPr/>
        </p:nvSpPr>
        <p:spPr bwMode="auto">
          <a:xfrm>
            <a:off x="1001713" y="2051050"/>
            <a:ext cx="3170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lnSpc>
                <a:spcPts val="1600"/>
              </a:lnSpc>
              <a:spcBef>
                <a:spcPct val="0"/>
              </a:spcBef>
              <a:buNone/>
            </a:pPr>
            <a:r>
              <a:rPr lang="en-US" altLang="zh-CN" sz="1100" dirty="0">
                <a:solidFill>
                  <a:srgbClr val="909090"/>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a:t>
            </a:r>
          </a:p>
        </p:txBody>
      </p:sp>
      <p:grpSp>
        <p:nvGrpSpPr>
          <p:cNvPr id="29711" name="Group 19"/>
          <p:cNvGrpSpPr>
            <a:grpSpLocks/>
          </p:cNvGrpSpPr>
          <p:nvPr/>
        </p:nvGrpSpPr>
        <p:grpSpPr bwMode="auto">
          <a:xfrm>
            <a:off x="3575312" y="1347788"/>
            <a:ext cx="597963" cy="596900"/>
            <a:chOff x="5023" y="0"/>
            <a:chExt cx="597814" cy="597814"/>
          </a:xfrm>
        </p:grpSpPr>
        <p:sp>
          <p:nvSpPr>
            <p:cNvPr id="29716" name="椭圆 13"/>
            <p:cNvSpPr>
              <a:spLocks noChangeArrowheads="1"/>
            </p:cNvSpPr>
            <p:nvPr/>
          </p:nvSpPr>
          <p:spPr bwMode="auto">
            <a:xfrm>
              <a:off x="5023" y="0"/>
              <a:ext cx="597814" cy="597814"/>
            </a:xfrm>
            <a:prstGeom prst="ellipse">
              <a:avLst/>
            </a:prstGeom>
            <a:solidFill>
              <a:srgbClr val="282828"/>
            </a:solidFill>
            <a:ln w="381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9717" name="TextBox 22"/>
            <p:cNvSpPr>
              <a:spLocks noChangeArrowheads="1"/>
            </p:cNvSpPr>
            <p:nvPr/>
          </p:nvSpPr>
          <p:spPr bwMode="auto">
            <a:xfrm>
              <a:off x="12896" y="145018"/>
              <a:ext cx="582066" cy="30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dirty="0">
                  <a:solidFill>
                    <a:srgbClr val="FF8607"/>
                  </a:solidFill>
                  <a:latin typeface="Arial" panose="020B0604020202020204" pitchFamily="34" charset="0"/>
                  <a:cs typeface="Arial" panose="020B0604020202020204" pitchFamily="34" charset="0"/>
                  <a:sym typeface="微软雅黑" panose="020B0503020204020204" pitchFamily="34" charset="-122"/>
                </a:rPr>
                <a:t>2018</a:t>
              </a:r>
              <a:endParaRPr lang="zh-CN" altLang="en-US" sz="1400" dirty="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29712" name="矩形 26"/>
          <p:cNvSpPr>
            <a:spLocks noChangeArrowheads="1"/>
          </p:cNvSpPr>
          <p:nvPr/>
        </p:nvSpPr>
        <p:spPr bwMode="auto">
          <a:xfrm>
            <a:off x="1001713" y="4067175"/>
            <a:ext cx="3170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lnSpc>
                <a:spcPts val="1600"/>
              </a:lnSpc>
              <a:spcBef>
                <a:spcPct val="0"/>
              </a:spcBef>
              <a:buNone/>
            </a:pPr>
            <a:r>
              <a:rPr lang="en-US" altLang="zh-CN" sz="1100" dirty="0">
                <a:solidFill>
                  <a:srgbClr val="909090"/>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nvGrpSpPr>
          <p:cNvPr id="29713" name="Group 23"/>
          <p:cNvGrpSpPr>
            <a:grpSpLocks/>
          </p:cNvGrpSpPr>
          <p:nvPr/>
        </p:nvGrpSpPr>
        <p:grpSpPr bwMode="auto">
          <a:xfrm>
            <a:off x="3575312" y="3363913"/>
            <a:ext cx="597963" cy="596900"/>
            <a:chOff x="5023" y="0"/>
            <a:chExt cx="597814" cy="597814"/>
          </a:xfrm>
        </p:grpSpPr>
        <p:sp>
          <p:nvSpPr>
            <p:cNvPr id="29714" name="椭圆 25"/>
            <p:cNvSpPr>
              <a:spLocks noChangeArrowheads="1"/>
            </p:cNvSpPr>
            <p:nvPr/>
          </p:nvSpPr>
          <p:spPr bwMode="auto">
            <a:xfrm>
              <a:off x="5023" y="0"/>
              <a:ext cx="597814" cy="597814"/>
            </a:xfrm>
            <a:prstGeom prst="ellipse">
              <a:avLst/>
            </a:prstGeom>
            <a:solidFill>
              <a:srgbClr val="282828"/>
            </a:solidFill>
            <a:ln w="381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9715" name="TextBox 27"/>
            <p:cNvSpPr>
              <a:spLocks noChangeArrowheads="1"/>
            </p:cNvSpPr>
            <p:nvPr/>
          </p:nvSpPr>
          <p:spPr bwMode="auto">
            <a:xfrm>
              <a:off x="12896" y="145018"/>
              <a:ext cx="582066" cy="30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dirty="0">
                  <a:solidFill>
                    <a:srgbClr val="FF8607"/>
                  </a:solidFill>
                  <a:latin typeface="Arial" panose="020B0604020202020204" pitchFamily="34" charset="0"/>
                  <a:cs typeface="Arial" panose="020B0604020202020204" pitchFamily="34" charset="0"/>
                  <a:sym typeface="微软雅黑" panose="020B0503020204020204" pitchFamily="34" charset="-122"/>
                </a:rPr>
                <a:t>2015</a:t>
              </a:r>
              <a:endParaRPr lang="zh-CN" altLang="en-US" sz="1400" dirty="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gr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54" hidden="1"/>
          <p:cNvSpPr>
            <a:spLocks noChangeArrowheads="1"/>
          </p:cNvSpPr>
          <p:nvPr/>
        </p:nvSpPr>
        <p:spPr bwMode="auto">
          <a:xfrm>
            <a:off x="0" y="1455738"/>
            <a:ext cx="9144000" cy="1908175"/>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0723" name="矩形 18"/>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8607"/>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30724" name="等腰三角形 19"/>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30725" name="Group 5"/>
          <p:cNvGrpSpPr>
            <a:grpSpLocks/>
          </p:cNvGrpSpPr>
          <p:nvPr/>
        </p:nvGrpSpPr>
        <p:grpSpPr bwMode="auto">
          <a:xfrm>
            <a:off x="6132513" y="1254125"/>
            <a:ext cx="2058987" cy="2060575"/>
            <a:chOff x="0" y="0"/>
            <a:chExt cx="2059137" cy="2059137"/>
          </a:xfrm>
        </p:grpSpPr>
        <p:sp>
          <p:nvSpPr>
            <p:cNvPr id="30753" name="椭圆 41"/>
            <p:cNvSpPr>
              <a:spLocks noChangeArrowheads="1"/>
            </p:cNvSpPr>
            <p:nvPr/>
          </p:nvSpPr>
          <p:spPr bwMode="auto">
            <a:xfrm>
              <a:off x="0" y="0"/>
              <a:ext cx="2059137" cy="2059137"/>
            </a:xfrm>
            <a:prstGeom prst="ellipse">
              <a:avLst/>
            </a:prstGeom>
            <a:solidFill>
              <a:srgbClr val="FFFFFF"/>
            </a:solidFill>
            <a:ln w="38100">
              <a:solidFill>
                <a:srgbClr val="90909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0754" name="椭圆 42"/>
            <p:cNvSpPr>
              <a:spLocks noChangeArrowheads="1"/>
            </p:cNvSpPr>
            <p:nvPr/>
          </p:nvSpPr>
          <p:spPr bwMode="auto">
            <a:xfrm>
              <a:off x="83135" y="83135"/>
              <a:ext cx="1892867" cy="1892867"/>
            </a:xfrm>
            <a:prstGeom prst="ellipse">
              <a:avLst/>
            </a:prstGeom>
            <a:blipFill dpi="0" rotWithShape="1">
              <a:blip r:embed="rId2"/>
              <a:srcRect/>
              <a:stretch>
                <a:fillRect/>
              </a:stretch>
            </a:blipFill>
            <a:ln w="12700">
              <a:solidFill>
                <a:srgbClr val="D9D9D9"/>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30726" name="Group 8"/>
          <p:cNvGrpSpPr>
            <a:grpSpLocks/>
          </p:cNvGrpSpPr>
          <p:nvPr/>
        </p:nvGrpSpPr>
        <p:grpSpPr bwMode="auto">
          <a:xfrm>
            <a:off x="7531100" y="2632075"/>
            <a:ext cx="763588" cy="765175"/>
            <a:chOff x="0" y="0"/>
            <a:chExt cx="763788" cy="763788"/>
          </a:xfrm>
        </p:grpSpPr>
        <p:sp>
          <p:nvSpPr>
            <p:cNvPr id="30750"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0751" name="椭圆 44"/>
            <p:cNvSpPr>
              <a:spLocks noChangeArrowheads="1"/>
            </p:cNvSpPr>
            <p:nvPr/>
          </p:nvSpPr>
          <p:spPr bwMode="auto">
            <a:xfrm>
              <a:off x="82987" y="82987"/>
              <a:ext cx="597814" cy="597814"/>
            </a:xfrm>
            <a:prstGeom prst="ellipse">
              <a:avLst/>
            </a:prstGeom>
            <a:solidFill>
              <a:srgbClr val="282828"/>
            </a:solidFill>
            <a:ln w="381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30752" name="Picture 8"/>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7" name="Group 12"/>
          <p:cNvGrpSpPr>
            <a:grpSpLocks/>
          </p:cNvGrpSpPr>
          <p:nvPr/>
        </p:nvGrpSpPr>
        <p:grpSpPr bwMode="auto">
          <a:xfrm>
            <a:off x="831850" y="1254125"/>
            <a:ext cx="2058988" cy="2060575"/>
            <a:chOff x="0" y="0"/>
            <a:chExt cx="2059137" cy="2059137"/>
          </a:xfrm>
        </p:grpSpPr>
        <p:sp>
          <p:nvSpPr>
            <p:cNvPr id="30748" name="椭圆 4"/>
            <p:cNvSpPr>
              <a:spLocks noChangeArrowheads="1"/>
            </p:cNvSpPr>
            <p:nvPr/>
          </p:nvSpPr>
          <p:spPr bwMode="auto">
            <a:xfrm>
              <a:off x="0" y="0"/>
              <a:ext cx="2059137" cy="2059137"/>
            </a:xfrm>
            <a:prstGeom prst="ellipse">
              <a:avLst/>
            </a:prstGeom>
            <a:solidFill>
              <a:srgbClr val="FFFFFF"/>
            </a:solidFill>
            <a:ln w="38100">
              <a:solidFill>
                <a:srgbClr val="90909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0749" name="椭圆 10"/>
            <p:cNvSpPr>
              <a:spLocks noChangeArrowheads="1"/>
            </p:cNvSpPr>
            <p:nvPr/>
          </p:nvSpPr>
          <p:spPr bwMode="auto">
            <a:xfrm>
              <a:off x="83135" y="83135"/>
              <a:ext cx="1892867" cy="1892867"/>
            </a:xfrm>
            <a:prstGeom prst="ellipse">
              <a:avLst/>
            </a:prstGeom>
            <a:blipFill dpi="0" rotWithShape="1">
              <a:blip r:embed="rId4"/>
              <a:srcRect/>
              <a:stretch>
                <a:fillRect/>
              </a:stretch>
            </a:blipFill>
            <a:ln w="12700">
              <a:solidFill>
                <a:srgbClr val="D9D9D9"/>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30728" name="Group 15"/>
          <p:cNvGrpSpPr>
            <a:grpSpLocks/>
          </p:cNvGrpSpPr>
          <p:nvPr/>
        </p:nvGrpSpPr>
        <p:grpSpPr bwMode="auto">
          <a:xfrm>
            <a:off x="2230438" y="2632075"/>
            <a:ext cx="763587" cy="765175"/>
            <a:chOff x="0" y="0"/>
            <a:chExt cx="763788" cy="763788"/>
          </a:xfrm>
        </p:grpSpPr>
        <p:sp>
          <p:nvSpPr>
            <p:cNvPr id="30745"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0746" name="椭圆 6"/>
            <p:cNvSpPr>
              <a:spLocks noChangeArrowheads="1"/>
            </p:cNvSpPr>
            <p:nvPr/>
          </p:nvSpPr>
          <p:spPr bwMode="auto">
            <a:xfrm>
              <a:off x="82987" y="82987"/>
              <a:ext cx="597814" cy="597814"/>
            </a:xfrm>
            <a:prstGeom prst="ellipse">
              <a:avLst/>
            </a:prstGeom>
            <a:solidFill>
              <a:srgbClr val="282828"/>
            </a:solidFill>
            <a:ln w="381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30747" name="Picture 10" descr="C:\Users\Jonahs\Dropbox\Projects SCOTT\MEET Windows Azure\source\Background\tile-icon-netwo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9" name="Group 19"/>
          <p:cNvGrpSpPr>
            <a:grpSpLocks/>
          </p:cNvGrpSpPr>
          <p:nvPr/>
        </p:nvGrpSpPr>
        <p:grpSpPr bwMode="auto">
          <a:xfrm>
            <a:off x="3482975" y="1254125"/>
            <a:ext cx="2058988" cy="2060575"/>
            <a:chOff x="0" y="0"/>
            <a:chExt cx="2059137" cy="2059137"/>
          </a:xfrm>
        </p:grpSpPr>
        <p:sp>
          <p:nvSpPr>
            <p:cNvPr id="30743" name="椭圆 36"/>
            <p:cNvSpPr>
              <a:spLocks noChangeArrowheads="1"/>
            </p:cNvSpPr>
            <p:nvPr/>
          </p:nvSpPr>
          <p:spPr bwMode="auto">
            <a:xfrm>
              <a:off x="0" y="0"/>
              <a:ext cx="2059137" cy="2059137"/>
            </a:xfrm>
            <a:prstGeom prst="ellipse">
              <a:avLst/>
            </a:prstGeom>
            <a:solidFill>
              <a:srgbClr val="FFFFFF"/>
            </a:solidFill>
            <a:ln w="38100">
              <a:solidFill>
                <a:srgbClr val="90909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0744" name="椭圆 37"/>
            <p:cNvSpPr>
              <a:spLocks noChangeArrowheads="1"/>
            </p:cNvSpPr>
            <p:nvPr/>
          </p:nvSpPr>
          <p:spPr bwMode="auto">
            <a:xfrm>
              <a:off x="83135" y="83135"/>
              <a:ext cx="1892867" cy="1892867"/>
            </a:xfrm>
            <a:prstGeom prst="ellipse">
              <a:avLst/>
            </a:prstGeom>
            <a:blipFill dpi="0" rotWithShape="1">
              <a:blip r:embed="rId6"/>
              <a:srcRect/>
              <a:stretch>
                <a:fillRect/>
              </a:stretch>
            </a:blipFill>
            <a:ln w="12700">
              <a:solidFill>
                <a:srgbClr val="D9D9D9"/>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30730" name="Group 22"/>
          <p:cNvGrpSpPr>
            <a:grpSpLocks/>
          </p:cNvGrpSpPr>
          <p:nvPr/>
        </p:nvGrpSpPr>
        <p:grpSpPr bwMode="auto">
          <a:xfrm>
            <a:off x="4879975" y="2632075"/>
            <a:ext cx="765175" cy="765175"/>
            <a:chOff x="0" y="0"/>
            <a:chExt cx="763788" cy="763788"/>
          </a:xfrm>
        </p:grpSpPr>
        <p:sp>
          <p:nvSpPr>
            <p:cNvPr id="30740"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0741" name="椭圆 39"/>
            <p:cNvSpPr>
              <a:spLocks noChangeArrowheads="1"/>
            </p:cNvSpPr>
            <p:nvPr/>
          </p:nvSpPr>
          <p:spPr bwMode="auto">
            <a:xfrm>
              <a:off x="82987" y="82987"/>
              <a:ext cx="597814" cy="597814"/>
            </a:xfrm>
            <a:prstGeom prst="ellipse">
              <a:avLst/>
            </a:prstGeom>
            <a:solidFill>
              <a:srgbClr val="282828"/>
            </a:solidFill>
            <a:ln w="381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30742" name="Picture 9"/>
            <p:cNvPicPr>
              <a:picLocks noChangeAspect="1" noChangeArrowheads="1"/>
            </p:cNvPicPr>
            <p:nvPr/>
          </p:nvPicPr>
          <p:blipFill>
            <a:blip r:embed="rId7">
              <a:extLst>
                <a:ext uri="{28A0092B-C50C-407E-A947-70E740481C1C}">
                  <a14:useLocalDpi xmlns:a14="http://schemas.microsoft.com/office/drawing/2010/main" val="0"/>
                </a:ext>
              </a:extLst>
            </a:blip>
            <a:srcRect l="14307" t="18666" r="12619" b="12886"/>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1" name="Group 26"/>
          <p:cNvGrpSpPr>
            <a:grpSpLocks/>
          </p:cNvGrpSpPr>
          <p:nvPr/>
        </p:nvGrpSpPr>
        <p:grpSpPr bwMode="auto">
          <a:xfrm>
            <a:off x="750888" y="3527425"/>
            <a:ext cx="2324100" cy="917575"/>
            <a:chOff x="0" y="0"/>
            <a:chExt cx="2324072" cy="916107"/>
          </a:xfrm>
        </p:grpSpPr>
        <p:sp>
          <p:nvSpPr>
            <p:cNvPr id="30738" name="矩形 50"/>
            <p:cNvSpPr>
              <a:spLocks noChangeArrowheads="1"/>
            </p:cNvSpPr>
            <p:nvPr/>
          </p:nvSpPr>
          <p:spPr bwMode="auto">
            <a:xfrm>
              <a:off x="0" y="0"/>
              <a:ext cx="2324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b="1" dirty="0">
                  <a:solidFill>
                    <a:srgbClr val="282828"/>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0739" name="矩形 17"/>
            <p:cNvSpPr>
              <a:spLocks noChangeArrowheads="1"/>
            </p:cNvSpPr>
            <p:nvPr/>
          </p:nvSpPr>
          <p:spPr bwMode="auto">
            <a:xfrm>
              <a:off x="0" y="208221"/>
              <a:ext cx="23240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909090"/>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100" dirty="0">
                <a:solidFill>
                  <a:srgbClr val="909090"/>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30732" name="Group 29"/>
          <p:cNvGrpSpPr>
            <a:grpSpLocks/>
          </p:cNvGrpSpPr>
          <p:nvPr/>
        </p:nvGrpSpPr>
        <p:grpSpPr bwMode="auto">
          <a:xfrm>
            <a:off x="3400425" y="3527425"/>
            <a:ext cx="2324100" cy="917575"/>
            <a:chOff x="0" y="0"/>
            <a:chExt cx="2324072" cy="916107"/>
          </a:xfrm>
        </p:grpSpPr>
        <p:sp>
          <p:nvSpPr>
            <p:cNvPr id="30736" name="矩形 59"/>
            <p:cNvSpPr>
              <a:spLocks noChangeArrowheads="1"/>
            </p:cNvSpPr>
            <p:nvPr/>
          </p:nvSpPr>
          <p:spPr bwMode="auto">
            <a:xfrm>
              <a:off x="0" y="0"/>
              <a:ext cx="2324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b="1" dirty="0">
                  <a:solidFill>
                    <a:srgbClr val="282828"/>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0737" name="矩形 60"/>
            <p:cNvSpPr>
              <a:spLocks noChangeArrowheads="1"/>
            </p:cNvSpPr>
            <p:nvPr/>
          </p:nvSpPr>
          <p:spPr bwMode="auto">
            <a:xfrm>
              <a:off x="0" y="208221"/>
              <a:ext cx="23240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909090"/>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100" dirty="0">
                <a:solidFill>
                  <a:srgbClr val="909090"/>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30733" name="Group 32"/>
          <p:cNvGrpSpPr>
            <a:grpSpLocks/>
          </p:cNvGrpSpPr>
          <p:nvPr/>
        </p:nvGrpSpPr>
        <p:grpSpPr bwMode="auto">
          <a:xfrm>
            <a:off x="6051550" y="3527425"/>
            <a:ext cx="2324100" cy="917575"/>
            <a:chOff x="0" y="0"/>
            <a:chExt cx="2324072" cy="916107"/>
          </a:xfrm>
        </p:grpSpPr>
        <p:sp>
          <p:nvSpPr>
            <p:cNvPr id="30734" name="矩形 62"/>
            <p:cNvSpPr>
              <a:spLocks noChangeArrowheads="1"/>
            </p:cNvSpPr>
            <p:nvPr/>
          </p:nvSpPr>
          <p:spPr bwMode="auto">
            <a:xfrm>
              <a:off x="0" y="0"/>
              <a:ext cx="2324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b="1" dirty="0">
                  <a:solidFill>
                    <a:srgbClr val="282828"/>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0735" name="矩形 63"/>
            <p:cNvSpPr>
              <a:spLocks noChangeArrowheads="1"/>
            </p:cNvSpPr>
            <p:nvPr/>
          </p:nvSpPr>
          <p:spPr bwMode="auto">
            <a:xfrm>
              <a:off x="0" y="208221"/>
              <a:ext cx="23240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909090"/>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100" dirty="0">
                <a:solidFill>
                  <a:srgbClr val="909090"/>
                </a:solidFill>
                <a:latin typeface="Arial" panose="020B0604020202020204" pitchFamily="34" charset="0"/>
                <a:cs typeface="Arial" panose="020B0604020202020204" pitchFamily="34" charset="0"/>
                <a:sym typeface="微软雅黑" panose="020B0503020204020204" pitchFamily="34" charset="-122"/>
              </a:endParaRPr>
            </a:p>
          </p:txBody>
        </p:sp>
      </p:gr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6"/>
          <p:cNvPicPr>
            <a:picLocks noChangeAspect="1" noChangeArrowheads="1"/>
          </p:cNvPicPr>
          <p:nvPr/>
        </p:nvPicPr>
        <p:blipFill>
          <a:blip r:embed="rId2">
            <a:extLst>
              <a:ext uri="{28A0092B-C50C-407E-A947-70E740481C1C}">
                <a14:useLocalDpi xmlns:a14="http://schemas.microsoft.com/office/drawing/2010/main" val="0"/>
              </a:ext>
            </a:extLst>
          </a:blip>
          <a:srcRect b="31798"/>
          <a:stretch>
            <a:fillRect/>
          </a:stretch>
        </p:blipFill>
        <p:spPr bwMode="auto">
          <a:xfrm>
            <a:off x="0" y="-3175"/>
            <a:ext cx="91440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3"/>
          <p:cNvGrpSpPr>
            <a:grpSpLocks/>
          </p:cNvGrpSpPr>
          <p:nvPr/>
        </p:nvGrpSpPr>
        <p:grpSpPr bwMode="auto">
          <a:xfrm flipH="1">
            <a:off x="0" y="0"/>
            <a:ext cx="9144000" cy="5143500"/>
            <a:chOff x="0" y="0"/>
            <a:chExt cx="9144001" cy="5143500"/>
          </a:xfrm>
        </p:grpSpPr>
        <p:sp>
          <p:nvSpPr>
            <p:cNvPr id="31756" name="直接连接符 11"/>
            <p:cNvSpPr>
              <a:spLocks noChangeShapeType="1"/>
            </p:cNvSpPr>
            <p:nvPr/>
          </p:nvSpPr>
          <p:spPr bwMode="auto">
            <a:xfrm flipH="1">
              <a:off x="1331640" y="555526"/>
              <a:ext cx="7812361" cy="4587974"/>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57" name="直接连接符 12"/>
            <p:cNvSpPr>
              <a:spLocks noChangeShapeType="1"/>
            </p:cNvSpPr>
            <p:nvPr/>
          </p:nvSpPr>
          <p:spPr bwMode="auto">
            <a:xfrm flipH="1">
              <a:off x="7092280" y="0"/>
              <a:ext cx="1872208" cy="5143500"/>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58" name="直接连接符 13"/>
            <p:cNvSpPr>
              <a:spLocks noChangeShapeType="1"/>
            </p:cNvSpPr>
            <p:nvPr/>
          </p:nvSpPr>
          <p:spPr bwMode="auto">
            <a:xfrm flipH="1">
              <a:off x="5652120" y="0"/>
              <a:ext cx="1656184" cy="5143500"/>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59" name="直接连接符 14"/>
            <p:cNvSpPr>
              <a:spLocks noChangeShapeType="1"/>
            </p:cNvSpPr>
            <p:nvPr/>
          </p:nvSpPr>
          <p:spPr bwMode="auto">
            <a:xfrm flipH="1">
              <a:off x="5940152" y="1779662"/>
              <a:ext cx="3203848" cy="3363838"/>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0" name="直接连接符 15"/>
            <p:cNvSpPr>
              <a:spLocks noChangeShapeType="1"/>
            </p:cNvSpPr>
            <p:nvPr/>
          </p:nvSpPr>
          <p:spPr bwMode="auto">
            <a:xfrm flipH="1" flipV="1">
              <a:off x="5004048" y="0"/>
              <a:ext cx="4139952" cy="3723878"/>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1" name="直接连接符 16"/>
            <p:cNvSpPr>
              <a:spLocks noChangeShapeType="1"/>
            </p:cNvSpPr>
            <p:nvPr/>
          </p:nvSpPr>
          <p:spPr bwMode="auto">
            <a:xfrm flipH="1" flipV="1">
              <a:off x="7150224" y="0"/>
              <a:ext cx="1993776" cy="3013090"/>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2" name="直接连接符 17"/>
            <p:cNvSpPr>
              <a:spLocks noChangeShapeType="1"/>
            </p:cNvSpPr>
            <p:nvPr/>
          </p:nvSpPr>
          <p:spPr bwMode="auto">
            <a:xfrm flipH="1">
              <a:off x="0" y="1285875"/>
              <a:ext cx="9144000" cy="3446115"/>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3" name="直接连接符 18"/>
            <p:cNvSpPr>
              <a:spLocks noChangeShapeType="1"/>
            </p:cNvSpPr>
            <p:nvPr/>
          </p:nvSpPr>
          <p:spPr bwMode="auto">
            <a:xfrm>
              <a:off x="6804248" y="0"/>
              <a:ext cx="934033" cy="5143500"/>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4" name="直接连接符 19"/>
            <p:cNvSpPr>
              <a:spLocks noChangeShapeType="1"/>
            </p:cNvSpPr>
            <p:nvPr/>
          </p:nvSpPr>
          <p:spPr bwMode="auto">
            <a:xfrm flipH="1">
              <a:off x="6300193" y="3461581"/>
              <a:ext cx="2843808" cy="1681919"/>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1748" name="Group 13"/>
          <p:cNvGrpSpPr>
            <a:grpSpLocks/>
          </p:cNvGrpSpPr>
          <p:nvPr/>
        </p:nvGrpSpPr>
        <p:grpSpPr bwMode="auto">
          <a:xfrm>
            <a:off x="4067175" y="2092325"/>
            <a:ext cx="4589463" cy="2598944"/>
            <a:chOff x="0" y="0"/>
            <a:chExt cx="4589177" cy="2599190"/>
          </a:xfrm>
        </p:grpSpPr>
        <p:sp>
          <p:nvSpPr>
            <p:cNvPr id="31751" name="矩形 7"/>
            <p:cNvSpPr>
              <a:spLocks noChangeArrowheads="1"/>
            </p:cNvSpPr>
            <p:nvPr/>
          </p:nvSpPr>
          <p:spPr bwMode="auto">
            <a:xfrm>
              <a:off x="1" y="342000"/>
              <a:ext cx="4589176" cy="2224638"/>
            </a:xfrm>
            <a:prstGeom prst="rect">
              <a:avLst/>
            </a:prstGeom>
            <a:solidFill>
              <a:srgbClr val="282828">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1752" name="矩形 8"/>
            <p:cNvSpPr>
              <a:spLocks noChangeArrowheads="1"/>
            </p:cNvSpPr>
            <p:nvPr/>
          </p:nvSpPr>
          <p:spPr bwMode="auto">
            <a:xfrm>
              <a:off x="1" y="0"/>
              <a:ext cx="4589176" cy="360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1753" name="矩形 9"/>
            <p:cNvSpPr>
              <a:spLocks noChangeArrowheads="1"/>
            </p:cNvSpPr>
            <p:nvPr/>
          </p:nvSpPr>
          <p:spPr bwMode="auto">
            <a:xfrm>
              <a:off x="0" y="342000"/>
              <a:ext cx="4589177" cy="180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1754" name="矩形 23"/>
            <p:cNvSpPr>
              <a:spLocks noChangeArrowheads="1"/>
            </p:cNvSpPr>
            <p:nvPr/>
          </p:nvSpPr>
          <p:spPr bwMode="auto">
            <a:xfrm>
              <a:off x="72009" y="26111"/>
              <a:ext cx="1428507" cy="30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400" dirty="0">
                  <a:solidFill>
                    <a:srgbClr val="FF8607"/>
                  </a:solidFill>
                  <a:latin typeface="Arial" panose="020B0604020202020204" pitchFamily="34" charset="0"/>
                  <a:cs typeface="Arial" panose="020B0604020202020204" pitchFamily="34" charset="0"/>
                  <a:sym typeface="微软雅黑" panose="020B0503020204020204" pitchFamily="34" charset="-122"/>
                </a:rPr>
                <a:t>Add title in here</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1755" name="矩形 24"/>
            <p:cNvSpPr>
              <a:spLocks noChangeArrowheads="1"/>
            </p:cNvSpPr>
            <p:nvPr/>
          </p:nvSpPr>
          <p:spPr bwMode="auto">
            <a:xfrm>
              <a:off x="73082" y="429160"/>
              <a:ext cx="4452408" cy="21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8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 Morbi mattis mattis erat, quis rutrum arcu accumsan at. Aliquam vel interdum sem, non accumsan libero. </a:t>
              </a:r>
            </a:p>
            <a:p>
              <a:pPr eaLnBrk="1" hangingPunct="1">
                <a:lnSpc>
                  <a:spcPts val="18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 Morbi mattis mattis erat, quis rutrum arcu accumsan at. Aliquam vel interdum sem, non accumsan libero. </a:t>
              </a:r>
            </a:p>
            <a:p>
              <a:pPr eaLnBrk="1" hangingPunct="1">
                <a:lnSpc>
                  <a:spcPts val="1800"/>
                </a:lnSpc>
                <a:spcBef>
                  <a:spcPct val="0"/>
                </a:spcBef>
                <a:buNone/>
              </a:pPr>
              <a:endPar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31749" name="矩形 21"/>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000000"/>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31750" name="等腰三角形 26"/>
          <p:cNvSpPr>
            <a:spLocks noChangeArrowheads="1"/>
          </p:cNvSpPr>
          <p:nvPr/>
        </p:nvSpPr>
        <p:spPr bwMode="auto">
          <a:xfrm rot="5400000">
            <a:off x="-39688" y="157163"/>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p:spPr>
        <p:txBody>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Font typeface="Arial" panose="020B0604020202020204" pitchFamily="34" charset="0"/>
              <a:buNone/>
            </a:pPr>
            <a:fld id="{36D3AEB6-68E3-4BD9-8D86-FE3E4518EE7D}" type="slidenum">
              <a:rPr lang="zh-CN" altLang="en-US" sz="1200">
                <a:solidFill>
                  <a:srgbClr val="898989"/>
                </a:solidFill>
                <a:sym typeface="微软雅黑" panose="020B0503020204020204" pitchFamily="34" charset="-122"/>
              </a:rPr>
              <a:pPr>
                <a:spcBef>
                  <a:spcPct val="0"/>
                </a:spcBef>
                <a:buFont typeface="Arial" panose="020B0604020202020204" pitchFamily="34" charset="0"/>
                <a:buNone/>
              </a:pPr>
              <a:t>18</a:t>
            </a:fld>
            <a:endParaRPr lang="zh-CN" altLang="en-US" sz="1800">
              <a:latin typeface="Arial" panose="020B0604020202020204" pitchFamily="34" charset="0"/>
              <a:ea typeface="宋体" panose="02010600030101010101" pitchFamily="2" charset="-122"/>
              <a:sym typeface="微软雅黑" panose="020B0503020204020204" pitchFamily="34" charset="-122"/>
            </a:endParaRPr>
          </a:p>
        </p:txBody>
      </p:sp>
      <p:sp>
        <p:nvSpPr>
          <p:cNvPr id="32771" name="矩形 121"/>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32772" name="Group 3"/>
          <p:cNvGrpSpPr>
            <a:grpSpLocks/>
          </p:cNvGrpSpPr>
          <p:nvPr/>
        </p:nvGrpSpPr>
        <p:grpSpPr bwMode="auto">
          <a:xfrm>
            <a:off x="3563938" y="1203325"/>
            <a:ext cx="865187" cy="865188"/>
            <a:chOff x="0" y="0"/>
            <a:chExt cx="864000" cy="864000"/>
          </a:xfrm>
        </p:grpSpPr>
        <p:sp>
          <p:nvSpPr>
            <p:cNvPr id="32881" name="椭圆 124"/>
            <p:cNvSpPr>
              <a:spLocks noChangeArrowheads="1"/>
            </p:cNvSpPr>
            <p:nvPr/>
          </p:nvSpPr>
          <p:spPr bwMode="auto">
            <a:xfrm>
              <a:off x="0" y="0"/>
              <a:ext cx="864000" cy="864000"/>
            </a:xfrm>
            <a:prstGeom prst="ellipse">
              <a:avLst/>
            </a:pr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82" name="椭圆 125"/>
            <p:cNvSpPr>
              <a:spLocks noChangeArrowheads="1"/>
            </p:cNvSpPr>
            <p:nvPr/>
          </p:nvSpPr>
          <p:spPr bwMode="auto">
            <a:xfrm>
              <a:off x="90000" y="90000"/>
              <a:ext cx="684000" cy="6840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32773" name="Group 6"/>
          <p:cNvGrpSpPr>
            <a:grpSpLocks/>
          </p:cNvGrpSpPr>
          <p:nvPr/>
        </p:nvGrpSpPr>
        <p:grpSpPr bwMode="auto">
          <a:xfrm>
            <a:off x="584200" y="515938"/>
            <a:ext cx="2474913" cy="4068762"/>
            <a:chOff x="0" y="0"/>
            <a:chExt cx="2476153" cy="4069266"/>
          </a:xfrm>
        </p:grpSpPr>
        <p:sp>
          <p:nvSpPr>
            <p:cNvPr id="32821" name="矩形 79"/>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22" name="矩形 86"/>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23" name="矩形 93"/>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24" name="矩形 100"/>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25" name="矩形 10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26" name="矩形 114"/>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27" name="矩形 126"/>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28" name="矩形 127"/>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29" name="矩形 128"/>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30" name="矩形 129"/>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31" name="矩形 130"/>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32" name="矩形 131"/>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33" name="矩形 132"/>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34" name="矩形 133"/>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35" name="矩形 134"/>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36" name="矩形 135"/>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37" name="矩形 136"/>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38" name="矩形 137"/>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39" name="矩形 138"/>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40" name="矩形 139"/>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41" name="矩形 140"/>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42" name="矩形 141"/>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43" name="矩形 142"/>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44" name="矩形 143"/>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45" name="矩形 144"/>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46" name="矩形 145"/>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47" name="矩形 146"/>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48" name="矩形 147"/>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49" name="矩形 148"/>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50" name="矩形 149"/>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51" name="矩形 150"/>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52" name="矩形 151"/>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53" name="矩形 152"/>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54" name="矩形 153"/>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55" name="矩形 154"/>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56" name="矩形 155"/>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57" name="矩形 156"/>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58" name="矩形 157"/>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59" name="矩形 158"/>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60" name="矩形 159"/>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61" name="矩形 160"/>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62" name="矩形 161"/>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63" name="矩形 162"/>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64" name="矩形 163"/>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65" name="矩形 164"/>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66" name="矩形 165"/>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67" name="矩形 166"/>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68" name="矩形 167"/>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69" name="矩形 16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70" name="矩形 16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71" name="矩形 17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72" name="矩形 17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73" name="矩形 17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74" name="矩形 17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75" name="矩形 174"/>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76" name="矩形 175"/>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77" name="矩形 176"/>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78" name="矩形 177"/>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79" name="矩形 178"/>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80" name="矩形 179"/>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32774" name="Group 67"/>
          <p:cNvGrpSpPr>
            <a:grpSpLocks/>
          </p:cNvGrpSpPr>
          <p:nvPr/>
        </p:nvGrpSpPr>
        <p:grpSpPr bwMode="auto">
          <a:xfrm>
            <a:off x="584200" y="515938"/>
            <a:ext cx="2474913" cy="4068762"/>
            <a:chOff x="0" y="0"/>
            <a:chExt cx="2476153" cy="4069266"/>
          </a:xfrm>
        </p:grpSpPr>
        <p:sp>
          <p:nvSpPr>
            <p:cNvPr id="32777" name="矩形 3"/>
            <p:cNvSpPr>
              <a:spLocks noChangeArrowheads="1"/>
            </p:cNvSpPr>
            <p:nvPr/>
          </p:nvSpPr>
          <p:spPr bwMode="auto">
            <a:xfrm>
              <a:off x="0"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78" name="矩形 4"/>
            <p:cNvSpPr>
              <a:spLocks noChangeArrowheads="1"/>
            </p:cNvSpPr>
            <p:nvPr/>
          </p:nvSpPr>
          <p:spPr bwMode="auto">
            <a:xfrm>
              <a:off x="437624"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79" name="矩形 5"/>
            <p:cNvSpPr>
              <a:spLocks noChangeArrowheads="1"/>
            </p:cNvSpPr>
            <p:nvPr/>
          </p:nvSpPr>
          <p:spPr bwMode="auto">
            <a:xfrm>
              <a:off x="875248"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80" name="矩形 6"/>
            <p:cNvSpPr>
              <a:spLocks noChangeArrowheads="1"/>
            </p:cNvSpPr>
            <p:nvPr/>
          </p:nvSpPr>
          <p:spPr bwMode="auto">
            <a:xfrm>
              <a:off x="1312872"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81" name="矩形 7"/>
            <p:cNvSpPr>
              <a:spLocks noChangeArrowheads="1"/>
            </p:cNvSpPr>
            <p:nvPr/>
          </p:nvSpPr>
          <p:spPr bwMode="auto">
            <a:xfrm>
              <a:off x="1750496"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82" name="矩形 8"/>
            <p:cNvSpPr>
              <a:spLocks noChangeArrowheads="1"/>
            </p:cNvSpPr>
            <p:nvPr/>
          </p:nvSpPr>
          <p:spPr bwMode="auto">
            <a:xfrm>
              <a:off x="2188121"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83" name="矩形 59"/>
            <p:cNvSpPr>
              <a:spLocks noChangeArrowheads="1"/>
            </p:cNvSpPr>
            <p:nvPr/>
          </p:nvSpPr>
          <p:spPr bwMode="auto">
            <a:xfrm>
              <a:off x="0"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84" name="矩形 60"/>
            <p:cNvSpPr>
              <a:spLocks noChangeArrowheads="1"/>
            </p:cNvSpPr>
            <p:nvPr/>
          </p:nvSpPr>
          <p:spPr bwMode="auto">
            <a:xfrm>
              <a:off x="437624"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85" name="矩形 61"/>
            <p:cNvSpPr>
              <a:spLocks noChangeArrowheads="1"/>
            </p:cNvSpPr>
            <p:nvPr/>
          </p:nvSpPr>
          <p:spPr bwMode="auto">
            <a:xfrm>
              <a:off x="875248"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86" name="矩形 62"/>
            <p:cNvSpPr>
              <a:spLocks noChangeArrowheads="1"/>
            </p:cNvSpPr>
            <p:nvPr/>
          </p:nvSpPr>
          <p:spPr bwMode="auto">
            <a:xfrm>
              <a:off x="1312872"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87" name="矩形 63"/>
            <p:cNvSpPr>
              <a:spLocks noChangeArrowheads="1"/>
            </p:cNvSpPr>
            <p:nvPr/>
          </p:nvSpPr>
          <p:spPr bwMode="auto">
            <a:xfrm>
              <a:off x="1750496"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88" name="矩形 64"/>
            <p:cNvSpPr>
              <a:spLocks noChangeArrowheads="1"/>
            </p:cNvSpPr>
            <p:nvPr/>
          </p:nvSpPr>
          <p:spPr bwMode="auto">
            <a:xfrm>
              <a:off x="2188121"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89" name="矩形 70"/>
            <p:cNvSpPr>
              <a:spLocks noChangeArrowheads="1"/>
            </p:cNvSpPr>
            <p:nvPr/>
          </p:nvSpPr>
          <p:spPr bwMode="auto">
            <a:xfrm>
              <a:off x="1750496"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90" name="矩形 71"/>
            <p:cNvSpPr>
              <a:spLocks noChangeArrowheads="1"/>
            </p:cNvSpPr>
            <p:nvPr/>
          </p:nvSpPr>
          <p:spPr bwMode="auto">
            <a:xfrm>
              <a:off x="2188121"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91" name="矩形 77"/>
            <p:cNvSpPr>
              <a:spLocks noChangeArrowheads="1"/>
            </p:cNvSpPr>
            <p:nvPr/>
          </p:nvSpPr>
          <p:spPr bwMode="auto">
            <a:xfrm>
              <a:off x="1750496"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92" name="矩形 78"/>
            <p:cNvSpPr>
              <a:spLocks noChangeArrowheads="1"/>
            </p:cNvSpPr>
            <p:nvPr/>
          </p:nvSpPr>
          <p:spPr bwMode="auto">
            <a:xfrm>
              <a:off x="2188121"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93" name="矩形 80"/>
            <p:cNvSpPr>
              <a:spLocks noChangeArrowheads="1"/>
            </p:cNvSpPr>
            <p:nvPr/>
          </p:nvSpPr>
          <p:spPr bwMode="auto">
            <a:xfrm>
              <a:off x="0"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94" name="矩形 81"/>
            <p:cNvSpPr>
              <a:spLocks noChangeArrowheads="1"/>
            </p:cNvSpPr>
            <p:nvPr/>
          </p:nvSpPr>
          <p:spPr bwMode="auto">
            <a:xfrm>
              <a:off x="437624"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95" name="矩形 82"/>
            <p:cNvSpPr>
              <a:spLocks noChangeArrowheads="1"/>
            </p:cNvSpPr>
            <p:nvPr/>
          </p:nvSpPr>
          <p:spPr bwMode="auto">
            <a:xfrm>
              <a:off x="875248"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96" name="矩形 83"/>
            <p:cNvSpPr>
              <a:spLocks noChangeArrowheads="1"/>
            </p:cNvSpPr>
            <p:nvPr/>
          </p:nvSpPr>
          <p:spPr bwMode="auto">
            <a:xfrm>
              <a:off x="1312872"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97" name="矩形 84"/>
            <p:cNvSpPr>
              <a:spLocks noChangeArrowheads="1"/>
            </p:cNvSpPr>
            <p:nvPr/>
          </p:nvSpPr>
          <p:spPr bwMode="auto">
            <a:xfrm>
              <a:off x="1750496"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98" name="矩形 85"/>
            <p:cNvSpPr>
              <a:spLocks noChangeArrowheads="1"/>
            </p:cNvSpPr>
            <p:nvPr/>
          </p:nvSpPr>
          <p:spPr bwMode="auto">
            <a:xfrm>
              <a:off x="2188121"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799" name="矩形 87"/>
            <p:cNvSpPr>
              <a:spLocks noChangeArrowheads="1"/>
            </p:cNvSpPr>
            <p:nvPr/>
          </p:nvSpPr>
          <p:spPr bwMode="auto">
            <a:xfrm>
              <a:off x="0"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00" name="矩形 88"/>
            <p:cNvSpPr>
              <a:spLocks noChangeArrowheads="1"/>
            </p:cNvSpPr>
            <p:nvPr/>
          </p:nvSpPr>
          <p:spPr bwMode="auto">
            <a:xfrm>
              <a:off x="437624"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01" name="矩形 89"/>
            <p:cNvSpPr>
              <a:spLocks noChangeArrowheads="1"/>
            </p:cNvSpPr>
            <p:nvPr/>
          </p:nvSpPr>
          <p:spPr bwMode="auto">
            <a:xfrm>
              <a:off x="875248"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02" name="矩形 90"/>
            <p:cNvSpPr>
              <a:spLocks noChangeArrowheads="1"/>
            </p:cNvSpPr>
            <p:nvPr/>
          </p:nvSpPr>
          <p:spPr bwMode="auto">
            <a:xfrm>
              <a:off x="1312872"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03" name="矩形 91"/>
            <p:cNvSpPr>
              <a:spLocks noChangeArrowheads="1"/>
            </p:cNvSpPr>
            <p:nvPr/>
          </p:nvSpPr>
          <p:spPr bwMode="auto">
            <a:xfrm>
              <a:off x="1750496"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04" name="矩形 92"/>
            <p:cNvSpPr>
              <a:spLocks noChangeArrowheads="1"/>
            </p:cNvSpPr>
            <p:nvPr/>
          </p:nvSpPr>
          <p:spPr bwMode="auto">
            <a:xfrm>
              <a:off x="2188121"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05" name="矩形 98"/>
            <p:cNvSpPr>
              <a:spLocks noChangeArrowheads="1"/>
            </p:cNvSpPr>
            <p:nvPr/>
          </p:nvSpPr>
          <p:spPr bwMode="auto">
            <a:xfrm>
              <a:off x="1750496"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06" name="矩形 99"/>
            <p:cNvSpPr>
              <a:spLocks noChangeArrowheads="1"/>
            </p:cNvSpPr>
            <p:nvPr/>
          </p:nvSpPr>
          <p:spPr bwMode="auto">
            <a:xfrm>
              <a:off x="2188121"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07" name="矩形 105"/>
            <p:cNvSpPr>
              <a:spLocks noChangeArrowheads="1"/>
            </p:cNvSpPr>
            <p:nvPr/>
          </p:nvSpPr>
          <p:spPr bwMode="auto">
            <a:xfrm>
              <a:off x="1750496"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08" name="矩形 106"/>
            <p:cNvSpPr>
              <a:spLocks noChangeArrowheads="1"/>
            </p:cNvSpPr>
            <p:nvPr/>
          </p:nvSpPr>
          <p:spPr bwMode="auto">
            <a:xfrm>
              <a:off x="2188121"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09" name="矩形 108"/>
            <p:cNvSpPr>
              <a:spLocks noChangeArrowheads="1"/>
            </p:cNvSpPr>
            <p:nvPr/>
          </p:nvSpPr>
          <p:spPr bwMode="auto">
            <a:xfrm>
              <a:off x="0"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10" name="矩形 109"/>
            <p:cNvSpPr>
              <a:spLocks noChangeArrowheads="1"/>
            </p:cNvSpPr>
            <p:nvPr/>
          </p:nvSpPr>
          <p:spPr bwMode="auto">
            <a:xfrm>
              <a:off x="437624"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11" name="矩形 110"/>
            <p:cNvSpPr>
              <a:spLocks noChangeArrowheads="1"/>
            </p:cNvSpPr>
            <p:nvPr/>
          </p:nvSpPr>
          <p:spPr bwMode="auto">
            <a:xfrm>
              <a:off x="875248"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12" name="矩形 111"/>
            <p:cNvSpPr>
              <a:spLocks noChangeArrowheads="1"/>
            </p:cNvSpPr>
            <p:nvPr/>
          </p:nvSpPr>
          <p:spPr bwMode="auto">
            <a:xfrm>
              <a:off x="1312872"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13" name="矩形 112"/>
            <p:cNvSpPr>
              <a:spLocks noChangeArrowheads="1"/>
            </p:cNvSpPr>
            <p:nvPr/>
          </p:nvSpPr>
          <p:spPr bwMode="auto">
            <a:xfrm>
              <a:off x="1750496"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14" name="矩形 113"/>
            <p:cNvSpPr>
              <a:spLocks noChangeArrowheads="1"/>
            </p:cNvSpPr>
            <p:nvPr/>
          </p:nvSpPr>
          <p:spPr bwMode="auto">
            <a:xfrm>
              <a:off x="2188121"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15" name="矩形 115"/>
            <p:cNvSpPr>
              <a:spLocks noChangeArrowheads="1"/>
            </p:cNvSpPr>
            <p:nvPr/>
          </p:nvSpPr>
          <p:spPr bwMode="auto">
            <a:xfrm>
              <a:off x="0"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16" name="矩形 116"/>
            <p:cNvSpPr>
              <a:spLocks noChangeArrowheads="1"/>
            </p:cNvSpPr>
            <p:nvPr/>
          </p:nvSpPr>
          <p:spPr bwMode="auto">
            <a:xfrm>
              <a:off x="437624"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17" name="矩形 117"/>
            <p:cNvSpPr>
              <a:spLocks noChangeArrowheads="1"/>
            </p:cNvSpPr>
            <p:nvPr/>
          </p:nvSpPr>
          <p:spPr bwMode="auto">
            <a:xfrm>
              <a:off x="875248"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18" name="矩形 118"/>
            <p:cNvSpPr>
              <a:spLocks noChangeArrowheads="1"/>
            </p:cNvSpPr>
            <p:nvPr/>
          </p:nvSpPr>
          <p:spPr bwMode="auto">
            <a:xfrm>
              <a:off x="1312872"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19" name="矩形 119"/>
            <p:cNvSpPr>
              <a:spLocks noChangeArrowheads="1"/>
            </p:cNvSpPr>
            <p:nvPr/>
          </p:nvSpPr>
          <p:spPr bwMode="auto">
            <a:xfrm>
              <a:off x="1750496"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2820" name="矩形 120"/>
            <p:cNvSpPr>
              <a:spLocks noChangeArrowheads="1"/>
            </p:cNvSpPr>
            <p:nvPr/>
          </p:nvSpPr>
          <p:spPr bwMode="auto">
            <a:xfrm>
              <a:off x="2188121"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32775" name="矩形 122"/>
          <p:cNvSpPr>
            <a:spLocks noChangeArrowheads="1"/>
          </p:cNvSpPr>
          <p:nvPr/>
        </p:nvSpPr>
        <p:spPr bwMode="auto">
          <a:xfrm>
            <a:off x="3535363" y="2132013"/>
            <a:ext cx="5621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Title</a:t>
            </a:r>
            <a:endParaRPr lang="zh-CN" altLang="en-US" sz="24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2776" name="矩形 123"/>
          <p:cNvSpPr>
            <a:spLocks noChangeArrowheads="1"/>
          </p:cNvSpPr>
          <p:nvPr/>
        </p:nvSpPr>
        <p:spPr bwMode="auto">
          <a:xfrm>
            <a:off x="3535363" y="2544763"/>
            <a:ext cx="5621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600" dirty="0">
                <a:solidFill>
                  <a:srgbClr val="595959"/>
                </a:solidFill>
                <a:latin typeface="Arial" panose="020B0604020202020204" pitchFamily="34" charset="0"/>
                <a:cs typeface="Arial" panose="020B0604020202020204" pitchFamily="34" charset="0"/>
                <a:sym typeface="微软雅黑" panose="020B0503020204020204" pitchFamily="34" charset="-122"/>
              </a:rPr>
              <a:t>Lorem ipsum dolor sit amet adipiscing elit</a:t>
            </a:r>
            <a:endParaRPr lang="zh-CN" altLang="en-US" sz="1600" dirty="0">
              <a:solidFill>
                <a:srgbClr val="595959"/>
              </a:solidFill>
              <a:latin typeface="Arial" panose="020B0604020202020204" pitchFamily="34" charset="0"/>
              <a:cs typeface="Arial" panose="020B0604020202020204" pitchFamily="34" charset="0"/>
              <a:sym typeface="微软雅黑" panose="020B0503020204020204" pitchFamily="34" charset="-122"/>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5"/>
          <p:cNvSpPr>
            <a:spLocks noChangeArrowheads="1"/>
          </p:cNvSpPr>
          <p:nvPr/>
        </p:nvSpPr>
        <p:spPr bwMode="auto">
          <a:xfrm>
            <a:off x="0" y="0"/>
            <a:ext cx="9144000" cy="51435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4819"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FFFF"/>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34820"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34821" name="Group 5"/>
          <p:cNvGrpSpPr>
            <a:grpSpLocks/>
          </p:cNvGrpSpPr>
          <p:nvPr/>
        </p:nvGrpSpPr>
        <p:grpSpPr bwMode="auto">
          <a:xfrm>
            <a:off x="1106488" y="2643188"/>
            <a:ext cx="1079500" cy="1081087"/>
            <a:chOff x="0" y="0"/>
            <a:chExt cx="1080120" cy="1080120"/>
          </a:xfrm>
        </p:grpSpPr>
        <p:grpSp>
          <p:nvGrpSpPr>
            <p:cNvPr id="34853" name="Group 6"/>
            <p:cNvGrpSpPr>
              <a:grpSpLocks/>
            </p:cNvGrpSpPr>
            <p:nvPr/>
          </p:nvGrpSpPr>
          <p:grpSpPr bwMode="auto">
            <a:xfrm>
              <a:off x="0" y="0"/>
              <a:ext cx="1080120" cy="1080120"/>
              <a:chOff x="0" y="0"/>
              <a:chExt cx="1080120" cy="1080120"/>
            </a:xfrm>
          </p:grpSpPr>
          <p:sp>
            <p:nvSpPr>
              <p:cNvPr id="34855" name="椭圆 6"/>
              <p:cNvSpPr>
                <a:spLocks noChangeArrowheads="1"/>
              </p:cNvSpPr>
              <p:nvPr/>
            </p:nvSpPr>
            <p:spPr bwMode="auto">
              <a:xfrm>
                <a:off x="0" y="0"/>
                <a:ext cx="1080120" cy="1080120"/>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4856" name="椭圆 5"/>
              <p:cNvSpPr>
                <a:spLocks noChangeArrowheads="1"/>
              </p:cNvSpPr>
              <p:nvPr/>
            </p:nvSpPr>
            <p:spPr bwMode="auto">
              <a:xfrm>
                <a:off x="72008" y="72008"/>
                <a:ext cx="936104" cy="936104"/>
              </a:xfrm>
              <a:prstGeom prst="ellipse">
                <a:avLst/>
              </a:prstGeom>
              <a:solidFill>
                <a:srgbClr val="282828"/>
              </a:solidFill>
              <a:ln w="1905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34854" name="文本框 10"/>
            <p:cNvSpPr>
              <a:spLocks noChangeArrowheads="1"/>
            </p:cNvSpPr>
            <p:nvPr/>
          </p:nvSpPr>
          <p:spPr bwMode="auto">
            <a:xfrm>
              <a:off x="169778" y="401560"/>
              <a:ext cx="734918" cy="26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100" dirty="0">
                  <a:solidFill>
                    <a:srgbClr val="C0C0C0"/>
                  </a:solidFill>
                  <a:latin typeface="Arial" panose="020B0604020202020204" pitchFamily="34" charset="0"/>
                  <a:cs typeface="Arial" panose="020B0604020202020204" pitchFamily="34" charset="0"/>
                  <a:sym typeface="微软雅黑" panose="020B0503020204020204" pitchFamily="34" charset="-122"/>
                </a:rPr>
                <a:t>Keyword</a:t>
              </a:r>
              <a:endParaRPr lang="zh-CN" altLang="en-US" sz="1100" dirty="0">
                <a:solidFill>
                  <a:srgbClr val="C0C0C0"/>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34822" name="Group 10"/>
          <p:cNvGrpSpPr>
            <a:grpSpLocks/>
          </p:cNvGrpSpPr>
          <p:nvPr/>
        </p:nvGrpSpPr>
        <p:grpSpPr bwMode="auto">
          <a:xfrm>
            <a:off x="2220913" y="1204913"/>
            <a:ext cx="1481137" cy="1481137"/>
            <a:chOff x="0" y="0"/>
            <a:chExt cx="1080120" cy="1080120"/>
          </a:xfrm>
        </p:grpSpPr>
        <p:grpSp>
          <p:nvGrpSpPr>
            <p:cNvPr id="34849" name="Group 11"/>
            <p:cNvGrpSpPr>
              <a:grpSpLocks/>
            </p:cNvGrpSpPr>
            <p:nvPr/>
          </p:nvGrpSpPr>
          <p:grpSpPr bwMode="auto">
            <a:xfrm>
              <a:off x="0" y="0"/>
              <a:ext cx="1080120" cy="1080120"/>
              <a:chOff x="0" y="0"/>
              <a:chExt cx="1080120" cy="1080120"/>
            </a:xfrm>
          </p:grpSpPr>
          <p:sp>
            <p:nvSpPr>
              <p:cNvPr id="34851" name="椭圆 27"/>
              <p:cNvSpPr>
                <a:spLocks noChangeArrowheads="1"/>
              </p:cNvSpPr>
              <p:nvPr/>
            </p:nvSpPr>
            <p:spPr bwMode="auto">
              <a:xfrm>
                <a:off x="0" y="0"/>
                <a:ext cx="1080120" cy="1080120"/>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4852" name="椭圆 28"/>
              <p:cNvSpPr>
                <a:spLocks noChangeArrowheads="1"/>
              </p:cNvSpPr>
              <p:nvPr/>
            </p:nvSpPr>
            <p:spPr bwMode="auto">
              <a:xfrm>
                <a:off x="72008" y="72008"/>
                <a:ext cx="936104" cy="936104"/>
              </a:xfrm>
              <a:prstGeom prst="ellipse">
                <a:avLst/>
              </a:prstGeom>
              <a:solidFill>
                <a:srgbClr val="282828"/>
              </a:solidFill>
              <a:ln w="1905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34850" name="文本框 26"/>
            <p:cNvSpPr>
              <a:spLocks noChangeArrowheads="1"/>
            </p:cNvSpPr>
            <p:nvPr/>
          </p:nvSpPr>
          <p:spPr bwMode="auto">
            <a:xfrm>
              <a:off x="218471" y="427877"/>
              <a:ext cx="643179" cy="22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dirty="0">
                  <a:solidFill>
                    <a:srgbClr val="C0C0C0"/>
                  </a:solidFill>
                  <a:latin typeface="Arial" panose="020B0604020202020204" pitchFamily="34" charset="0"/>
                  <a:cs typeface="Arial" panose="020B0604020202020204" pitchFamily="34" charset="0"/>
                  <a:sym typeface="微软雅黑" panose="020B0503020204020204" pitchFamily="34" charset="-122"/>
                </a:rPr>
                <a:t>Keyword</a:t>
              </a:r>
              <a:endParaRPr lang="zh-CN" altLang="en-US" sz="1400" dirty="0">
                <a:solidFill>
                  <a:srgbClr val="C0C0C0"/>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34823" name="Group 15"/>
          <p:cNvGrpSpPr>
            <a:grpSpLocks/>
          </p:cNvGrpSpPr>
          <p:nvPr/>
        </p:nvGrpSpPr>
        <p:grpSpPr bwMode="auto">
          <a:xfrm>
            <a:off x="4181475" y="2643188"/>
            <a:ext cx="1327150" cy="1327150"/>
            <a:chOff x="0" y="0"/>
            <a:chExt cx="1080120" cy="1080120"/>
          </a:xfrm>
        </p:grpSpPr>
        <p:grpSp>
          <p:nvGrpSpPr>
            <p:cNvPr id="34845" name="Group 16"/>
            <p:cNvGrpSpPr>
              <a:grpSpLocks/>
            </p:cNvGrpSpPr>
            <p:nvPr/>
          </p:nvGrpSpPr>
          <p:grpSpPr bwMode="auto">
            <a:xfrm>
              <a:off x="0" y="0"/>
              <a:ext cx="1080120" cy="1080120"/>
              <a:chOff x="0" y="0"/>
              <a:chExt cx="1080120" cy="1080120"/>
            </a:xfrm>
          </p:grpSpPr>
          <p:sp>
            <p:nvSpPr>
              <p:cNvPr id="34847" name="椭圆 32"/>
              <p:cNvSpPr>
                <a:spLocks noChangeArrowheads="1"/>
              </p:cNvSpPr>
              <p:nvPr/>
            </p:nvSpPr>
            <p:spPr bwMode="auto">
              <a:xfrm>
                <a:off x="0" y="0"/>
                <a:ext cx="1080120" cy="1080120"/>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4848" name="椭圆 33"/>
              <p:cNvSpPr>
                <a:spLocks noChangeArrowheads="1"/>
              </p:cNvSpPr>
              <p:nvPr/>
            </p:nvSpPr>
            <p:spPr bwMode="auto">
              <a:xfrm>
                <a:off x="72008" y="72008"/>
                <a:ext cx="936104" cy="936104"/>
              </a:xfrm>
              <a:prstGeom prst="ellipse">
                <a:avLst/>
              </a:prstGeom>
              <a:solidFill>
                <a:srgbClr val="282828"/>
              </a:solidFill>
              <a:ln w="1905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34846" name="文本框 31"/>
            <p:cNvSpPr>
              <a:spLocks noChangeArrowheads="1"/>
            </p:cNvSpPr>
            <p:nvPr/>
          </p:nvSpPr>
          <p:spPr bwMode="auto">
            <a:xfrm>
              <a:off x="222252" y="427296"/>
              <a:ext cx="635614" cy="22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dirty="0">
                  <a:solidFill>
                    <a:srgbClr val="C0C0C0"/>
                  </a:solidFill>
                  <a:latin typeface="Arial" panose="020B0604020202020204" pitchFamily="34" charset="0"/>
                  <a:cs typeface="Arial" panose="020B0604020202020204" pitchFamily="34" charset="0"/>
                  <a:sym typeface="微软雅黑" panose="020B0503020204020204" pitchFamily="34" charset="-122"/>
                </a:rPr>
                <a:t>Keyword</a:t>
              </a:r>
              <a:endParaRPr lang="zh-CN" altLang="en-US" sz="1200" dirty="0">
                <a:solidFill>
                  <a:srgbClr val="C0C0C0"/>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34824" name="Group 20"/>
          <p:cNvGrpSpPr>
            <a:grpSpLocks/>
          </p:cNvGrpSpPr>
          <p:nvPr/>
        </p:nvGrpSpPr>
        <p:grpSpPr bwMode="auto">
          <a:xfrm>
            <a:off x="5735638" y="557213"/>
            <a:ext cx="1944687" cy="1944687"/>
            <a:chOff x="0" y="0"/>
            <a:chExt cx="1080120" cy="1080120"/>
          </a:xfrm>
        </p:grpSpPr>
        <p:grpSp>
          <p:nvGrpSpPr>
            <p:cNvPr id="34841" name="Group 21"/>
            <p:cNvGrpSpPr>
              <a:grpSpLocks/>
            </p:cNvGrpSpPr>
            <p:nvPr/>
          </p:nvGrpSpPr>
          <p:grpSpPr bwMode="auto">
            <a:xfrm>
              <a:off x="0" y="0"/>
              <a:ext cx="1080120" cy="1080120"/>
              <a:chOff x="0" y="0"/>
              <a:chExt cx="1080120" cy="1080120"/>
            </a:xfrm>
          </p:grpSpPr>
          <p:sp>
            <p:nvSpPr>
              <p:cNvPr id="34843" name="椭圆 38"/>
              <p:cNvSpPr>
                <a:spLocks noChangeArrowheads="1"/>
              </p:cNvSpPr>
              <p:nvPr/>
            </p:nvSpPr>
            <p:spPr bwMode="auto">
              <a:xfrm>
                <a:off x="0" y="0"/>
                <a:ext cx="1080120" cy="1080120"/>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4844" name="椭圆 39"/>
              <p:cNvSpPr>
                <a:spLocks noChangeArrowheads="1"/>
              </p:cNvSpPr>
              <p:nvPr/>
            </p:nvSpPr>
            <p:spPr bwMode="auto">
              <a:xfrm>
                <a:off x="72008" y="72008"/>
                <a:ext cx="936104" cy="936104"/>
              </a:xfrm>
              <a:prstGeom prst="ellipse">
                <a:avLst/>
              </a:prstGeom>
              <a:solidFill>
                <a:srgbClr val="282828"/>
              </a:solidFill>
              <a:ln w="1905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34842" name="文本框 37"/>
            <p:cNvSpPr>
              <a:spLocks noChangeArrowheads="1"/>
            </p:cNvSpPr>
            <p:nvPr/>
          </p:nvSpPr>
          <p:spPr bwMode="auto">
            <a:xfrm>
              <a:off x="211433" y="428918"/>
              <a:ext cx="657250" cy="2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C0C0C0"/>
                  </a:solidFill>
                  <a:latin typeface="Arial" panose="020B0604020202020204" pitchFamily="34" charset="0"/>
                  <a:cs typeface="Arial" panose="020B0604020202020204" pitchFamily="34" charset="0"/>
                  <a:sym typeface="微软雅黑" panose="020B0503020204020204" pitchFamily="34" charset="-122"/>
                </a:rPr>
                <a:t>Keyword</a:t>
              </a:r>
              <a:endParaRPr lang="zh-CN" altLang="en-US" sz="2000" dirty="0">
                <a:solidFill>
                  <a:srgbClr val="C0C0C0"/>
                </a:solidFill>
                <a:latin typeface="Arial" panose="020B0604020202020204" pitchFamily="34" charset="0"/>
                <a:cs typeface="Arial" panose="020B0604020202020204" pitchFamily="34" charset="0"/>
                <a:sym typeface="微软雅黑" panose="020B0503020204020204" pitchFamily="34" charset="-122"/>
              </a:endParaRPr>
            </a:p>
          </p:txBody>
        </p:sp>
      </p:grpSp>
      <p:cxnSp>
        <p:nvCxnSpPr>
          <p:cNvPr id="34825" name="直接连接符 13"/>
          <p:cNvCxnSpPr>
            <a:cxnSpLocks noChangeShapeType="1"/>
            <a:stCxn id="34855" idx="7"/>
            <a:endCxn id="34851" idx="3"/>
          </p:cNvCxnSpPr>
          <p:nvPr/>
        </p:nvCxnSpPr>
        <p:spPr bwMode="auto">
          <a:xfrm flipV="1">
            <a:off x="2028825" y="2470150"/>
            <a:ext cx="409575" cy="331788"/>
          </a:xfrm>
          <a:prstGeom prst="line">
            <a:avLst/>
          </a:prstGeom>
          <a:noFill/>
          <a:ln w="28575">
            <a:solidFill>
              <a:srgbClr val="B05C00"/>
            </a:solidFill>
            <a:miter lim="800000"/>
            <a:headEnd/>
            <a:tailEnd/>
          </a:ln>
          <a:extLst>
            <a:ext uri="{909E8E84-426E-40DD-AFC4-6F175D3DCCD1}">
              <a14:hiddenFill xmlns:a14="http://schemas.microsoft.com/office/drawing/2010/main">
                <a:noFill/>
              </a14:hiddenFill>
            </a:ext>
          </a:extLst>
        </p:spPr>
      </p:cxnSp>
      <p:cxnSp>
        <p:nvCxnSpPr>
          <p:cNvPr id="34826" name="直接连接符 17"/>
          <p:cNvCxnSpPr>
            <a:cxnSpLocks noChangeShapeType="1"/>
            <a:stCxn id="34851" idx="5"/>
            <a:endCxn id="34847" idx="1"/>
          </p:cNvCxnSpPr>
          <p:nvPr/>
        </p:nvCxnSpPr>
        <p:spPr bwMode="auto">
          <a:xfrm>
            <a:off x="3486150" y="2470150"/>
            <a:ext cx="889000" cy="368300"/>
          </a:xfrm>
          <a:prstGeom prst="line">
            <a:avLst/>
          </a:prstGeom>
          <a:noFill/>
          <a:ln w="28575">
            <a:solidFill>
              <a:srgbClr val="B05C00"/>
            </a:solidFill>
            <a:miter lim="800000"/>
            <a:headEnd/>
            <a:tailEnd/>
          </a:ln>
          <a:extLst>
            <a:ext uri="{909E8E84-426E-40DD-AFC4-6F175D3DCCD1}">
              <a14:hiddenFill xmlns:a14="http://schemas.microsoft.com/office/drawing/2010/main">
                <a:noFill/>
              </a14:hiddenFill>
            </a:ext>
          </a:extLst>
        </p:spPr>
      </p:cxnSp>
      <p:cxnSp>
        <p:nvCxnSpPr>
          <p:cNvPr id="34827" name="直接连接符 20"/>
          <p:cNvCxnSpPr>
            <a:cxnSpLocks noChangeShapeType="1"/>
            <a:stCxn id="34847" idx="7"/>
            <a:endCxn id="34843" idx="3"/>
          </p:cNvCxnSpPr>
          <p:nvPr/>
        </p:nvCxnSpPr>
        <p:spPr bwMode="auto">
          <a:xfrm flipV="1">
            <a:off x="5313363" y="2216150"/>
            <a:ext cx="706437" cy="622300"/>
          </a:xfrm>
          <a:prstGeom prst="line">
            <a:avLst/>
          </a:prstGeom>
          <a:noFill/>
          <a:ln w="28575">
            <a:solidFill>
              <a:srgbClr val="B05C00"/>
            </a:solidFill>
            <a:miter lim="800000"/>
            <a:headEnd/>
            <a:tailEnd/>
          </a:ln>
          <a:extLst>
            <a:ext uri="{909E8E84-426E-40DD-AFC4-6F175D3DCCD1}">
              <a14:hiddenFill xmlns:a14="http://schemas.microsoft.com/office/drawing/2010/main">
                <a:noFill/>
              </a14:hiddenFill>
            </a:ext>
          </a:extLst>
        </p:spPr>
      </p:cxnSp>
      <p:sp>
        <p:nvSpPr>
          <p:cNvPr id="34828" name="椭圆 56"/>
          <p:cNvSpPr>
            <a:spLocks noChangeArrowheads="1"/>
          </p:cNvSpPr>
          <p:nvPr/>
        </p:nvSpPr>
        <p:spPr bwMode="auto">
          <a:xfrm>
            <a:off x="706438" y="2281238"/>
            <a:ext cx="434975" cy="434975"/>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cxnSp>
        <p:nvCxnSpPr>
          <p:cNvPr id="34829" name="直接连接符 23"/>
          <p:cNvCxnSpPr>
            <a:cxnSpLocks noChangeShapeType="1"/>
            <a:stCxn id="34828" idx="5"/>
            <a:endCxn id="34855" idx="1"/>
          </p:cNvCxnSpPr>
          <p:nvPr/>
        </p:nvCxnSpPr>
        <p:spPr bwMode="auto">
          <a:xfrm>
            <a:off x="1077913" y="2651125"/>
            <a:ext cx="185737" cy="150813"/>
          </a:xfrm>
          <a:prstGeom prst="line">
            <a:avLst/>
          </a:prstGeom>
          <a:noFill/>
          <a:ln w="28575">
            <a:solidFill>
              <a:srgbClr val="B05C00"/>
            </a:solidFill>
            <a:miter lim="800000"/>
            <a:headEnd/>
            <a:tailEnd/>
          </a:ln>
          <a:extLst>
            <a:ext uri="{909E8E84-426E-40DD-AFC4-6F175D3DCCD1}">
              <a14:hiddenFill xmlns:a14="http://schemas.microsoft.com/office/drawing/2010/main">
                <a:noFill/>
              </a14:hiddenFill>
            </a:ext>
          </a:extLst>
        </p:spPr>
      </p:cxnSp>
      <p:sp>
        <p:nvSpPr>
          <p:cNvPr id="34830" name="椭圆 58"/>
          <p:cNvSpPr>
            <a:spLocks noChangeArrowheads="1"/>
          </p:cNvSpPr>
          <p:nvPr/>
        </p:nvSpPr>
        <p:spPr bwMode="auto">
          <a:xfrm>
            <a:off x="3486150" y="4010025"/>
            <a:ext cx="558800" cy="560388"/>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cxnSp>
        <p:nvCxnSpPr>
          <p:cNvPr id="34831" name="直接连接符 43"/>
          <p:cNvCxnSpPr>
            <a:cxnSpLocks noChangeShapeType="1"/>
            <a:stCxn id="34830" idx="7"/>
            <a:endCxn id="34847" idx="3"/>
          </p:cNvCxnSpPr>
          <p:nvPr/>
        </p:nvCxnSpPr>
        <p:spPr bwMode="auto">
          <a:xfrm flipV="1">
            <a:off x="3963988" y="3776663"/>
            <a:ext cx="411162" cy="315912"/>
          </a:xfrm>
          <a:prstGeom prst="line">
            <a:avLst/>
          </a:prstGeom>
          <a:noFill/>
          <a:ln w="28575">
            <a:solidFill>
              <a:srgbClr val="B05C00"/>
            </a:solidFill>
            <a:miter lim="800000"/>
            <a:headEnd/>
            <a:tailEnd/>
          </a:ln>
          <a:extLst>
            <a:ext uri="{909E8E84-426E-40DD-AFC4-6F175D3DCCD1}">
              <a14:hiddenFill xmlns:a14="http://schemas.microsoft.com/office/drawing/2010/main">
                <a:noFill/>
              </a14:hiddenFill>
            </a:ext>
          </a:extLst>
        </p:spPr>
      </p:cxnSp>
      <p:sp>
        <p:nvSpPr>
          <p:cNvPr id="34832" name="椭圆 70"/>
          <p:cNvSpPr>
            <a:spLocks noChangeArrowheads="1"/>
          </p:cNvSpPr>
          <p:nvPr/>
        </p:nvSpPr>
        <p:spPr bwMode="auto">
          <a:xfrm>
            <a:off x="7886700" y="1570038"/>
            <a:ext cx="646113" cy="646112"/>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cxnSp>
        <p:nvCxnSpPr>
          <p:cNvPr id="34833" name="直接连接符 72"/>
          <p:cNvCxnSpPr>
            <a:cxnSpLocks noChangeShapeType="1"/>
            <a:stCxn id="34843" idx="6"/>
            <a:endCxn id="34832" idx="1"/>
          </p:cNvCxnSpPr>
          <p:nvPr/>
        </p:nvCxnSpPr>
        <p:spPr bwMode="auto">
          <a:xfrm>
            <a:off x="7678738" y="1528763"/>
            <a:ext cx="301625" cy="134937"/>
          </a:xfrm>
          <a:prstGeom prst="line">
            <a:avLst/>
          </a:prstGeom>
          <a:noFill/>
          <a:ln w="28575">
            <a:solidFill>
              <a:srgbClr val="B05C00"/>
            </a:solidFill>
            <a:miter lim="800000"/>
            <a:headEnd/>
            <a:tailEnd/>
          </a:ln>
          <a:extLst>
            <a:ext uri="{909E8E84-426E-40DD-AFC4-6F175D3DCCD1}">
              <a14:hiddenFill xmlns:a14="http://schemas.microsoft.com/office/drawing/2010/main">
                <a:noFill/>
              </a14:hiddenFill>
            </a:ext>
          </a:extLst>
        </p:spPr>
      </p:cxnSp>
      <p:sp>
        <p:nvSpPr>
          <p:cNvPr id="34834" name="矩形 76"/>
          <p:cNvSpPr>
            <a:spLocks noChangeArrowheads="1"/>
          </p:cNvSpPr>
          <p:nvPr/>
        </p:nvSpPr>
        <p:spPr bwMode="auto">
          <a:xfrm>
            <a:off x="871538" y="3733800"/>
            <a:ext cx="1549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Font typeface="Arial" panose="020B0604020202020204" pitchFamily="34" charset="0"/>
              <a:buNone/>
            </a:pPr>
            <a:r>
              <a:rPr lang="en-US" altLang="zh-CN" sz="1100">
                <a:solidFill>
                  <a:srgbClr val="FFFFFF"/>
                </a:solidFill>
                <a:latin typeface="Arial" panose="020B0604020202020204" pitchFamily="34" charset="0"/>
                <a:cs typeface="Arial" panose="020B0604020202020204" pitchFamily="34" charset="0"/>
                <a:sym typeface="微软雅黑" panose="020B0503020204020204" pitchFamily="34" charset="-122"/>
              </a:rPr>
              <a:t>Please add a comment here. </a:t>
            </a:r>
            <a:endParaRPr lang="zh-CN" altLang="en-US" sz="11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4835" name="矩形 80"/>
          <p:cNvSpPr>
            <a:spLocks noChangeArrowheads="1"/>
          </p:cNvSpPr>
          <p:nvPr/>
        </p:nvSpPr>
        <p:spPr bwMode="auto">
          <a:xfrm>
            <a:off x="2216150" y="2716213"/>
            <a:ext cx="1549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Font typeface="Arial" panose="020B0604020202020204" pitchFamily="34" charset="0"/>
              <a:buNone/>
            </a:pPr>
            <a:r>
              <a:rPr lang="en-US" altLang="zh-CN" sz="1100">
                <a:solidFill>
                  <a:srgbClr val="FFFFFF"/>
                </a:solidFill>
                <a:latin typeface="Arial" panose="020B0604020202020204" pitchFamily="34" charset="0"/>
                <a:cs typeface="Arial" panose="020B0604020202020204" pitchFamily="34" charset="0"/>
                <a:sym typeface="微软雅黑" panose="020B0503020204020204" pitchFamily="34" charset="-122"/>
              </a:rPr>
              <a:t>Please add a comment here. </a:t>
            </a:r>
            <a:endParaRPr lang="zh-CN" altLang="en-US" sz="11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4836" name="矩形 81"/>
          <p:cNvSpPr>
            <a:spLocks noChangeArrowheads="1"/>
          </p:cNvSpPr>
          <p:nvPr/>
        </p:nvSpPr>
        <p:spPr bwMode="auto">
          <a:xfrm>
            <a:off x="4148138" y="4010025"/>
            <a:ext cx="1549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Font typeface="Arial" panose="020B0604020202020204" pitchFamily="34" charset="0"/>
              <a:buNone/>
            </a:pPr>
            <a:r>
              <a:rPr lang="en-US" altLang="zh-CN" sz="1100">
                <a:solidFill>
                  <a:srgbClr val="FFFFFF"/>
                </a:solidFill>
                <a:latin typeface="Arial" panose="020B0604020202020204" pitchFamily="34" charset="0"/>
                <a:cs typeface="Arial" panose="020B0604020202020204" pitchFamily="34" charset="0"/>
                <a:sym typeface="微软雅黑" panose="020B0503020204020204" pitchFamily="34" charset="-122"/>
              </a:rPr>
              <a:t>Please add a comment here. </a:t>
            </a:r>
            <a:endParaRPr lang="zh-CN" altLang="en-US" sz="11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4837" name="矩形 82"/>
          <p:cNvSpPr>
            <a:spLocks noChangeArrowheads="1"/>
          </p:cNvSpPr>
          <p:nvPr/>
        </p:nvSpPr>
        <p:spPr bwMode="auto">
          <a:xfrm>
            <a:off x="6000750" y="2527300"/>
            <a:ext cx="1549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Font typeface="Arial" panose="020B0604020202020204" pitchFamily="34" charset="0"/>
              <a:buNone/>
            </a:pPr>
            <a:r>
              <a:rPr lang="en-US" altLang="zh-CN" sz="1100">
                <a:solidFill>
                  <a:srgbClr val="FFFFFF"/>
                </a:solidFill>
                <a:latin typeface="Arial" panose="020B0604020202020204" pitchFamily="34" charset="0"/>
                <a:cs typeface="Arial" panose="020B0604020202020204" pitchFamily="34" charset="0"/>
                <a:sym typeface="微软雅黑" panose="020B0503020204020204" pitchFamily="34" charset="-122"/>
              </a:rPr>
              <a:t>Please add a comment here. </a:t>
            </a:r>
            <a:endParaRPr lang="zh-CN" altLang="en-US" sz="11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34838" name="Group 38"/>
          <p:cNvGrpSpPr>
            <a:grpSpLocks/>
          </p:cNvGrpSpPr>
          <p:nvPr/>
        </p:nvGrpSpPr>
        <p:grpSpPr bwMode="auto">
          <a:xfrm>
            <a:off x="6257925" y="3378200"/>
            <a:ext cx="2459038" cy="1280173"/>
            <a:chOff x="0" y="0"/>
            <a:chExt cx="2459333" cy="1280991"/>
          </a:xfrm>
        </p:grpSpPr>
        <p:sp>
          <p:nvSpPr>
            <p:cNvPr id="34839" name="矩形 85"/>
            <p:cNvSpPr>
              <a:spLocks noChangeArrowheads="1"/>
            </p:cNvSpPr>
            <p:nvPr/>
          </p:nvSpPr>
          <p:spPr bwMode="auto">
            <a:xfrm>
              <a:off x="0" y="0"/>
              <a:ext cx="2459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None/>
              </a:pPr>
              <a:r>
                <a:rPr lang="en-US" altLang="zh-CN" sz="1600" b="1" dirty="0">
                  <a:solidFill>
                    <a:srgbClr val="282828"/>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4840" name="矩形 86"/>
            <p:cNvSpPr>
              <a:spLocks noChangeArrowheads="1"/>
            </p:cNvSpPr>
            <p:nvPr/>
          </p:nvSpPr>
          <p:spPr bwMode="auto">
            <a:xfrm>
              <a:off x="0" y="264679"/>
              <a:ext cx="2453044" cy="10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lnSpc>
                  <a:spcPts val="18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 </a:t>
              </a:r>
            </a:p>
          </p:txBody>
        </p:sp>
      </p:gr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黑色背景"/>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6387" name="前言"/>
          <p:cNvSpPr>
            <a:spLocks noChangeArrowheads="1"/>
          </p:cNvSpPr>
          <p:nvPr/>
        </p:nvSpPr>
        <p:spPr bwMode="auto">
          <a:xfrm>
            <a:off x="1108075" y="339725"/>
            <a:ext cx="202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dirty="0">
                <a:solidFill>
                  <a:srgbClr val="FF8607"/>
                </a:solidFill>
                <a:latin typeface="Impact" panose="020B0806030902050204" pitchFamily="34" charset="0"/>
                <a:sym typeface="Impact" panose="020B0806030902050204" pitchFamily="34" charset="0"/>
              </a:rPr>
              <a:t>i</a:t>
            </a:r>
            <a:r>
              <a:rPr lang="en-US" altLang="zh-CN" sz="2800" dirty="0">
                <a:solidFill>
                  <a:srgbClr val="FFFFFF"/>
                </a:solidFill>
                <a:latin typeface="Impact" panose="020B0806030902050204" pitchFamily="34" charset="0"/>
                <a:sym typeface="Impact" panose="020B0806030902050204" pitchFamily="34" charset="0"/>
              </a:rPr>
              <a:t>ntroduction</a:t>
            </a:r>
            <a:endParaRPr lang="zh-CN" altLang="en-US" sz="2800" dirty="0">
              <a:solidFill>
                <a:srgbClr val="FFFFFF"/>
              </a:solidFill>
              <a:latin typeface="Impact" panose="020B0806030902050204" pitchFamily="34" charset="0"/>
              <a:sym typeface="Impact" panose="020B0806030902050204" pitchFamily="34" charset="0"/>
            </a:endParaRPr>
          </a:p>
        </p:txBody>
      </p:sp>
      <p:grpSp>
        <p:nvGrpSpPr>
          <p:cNvPr id="16388" name="Group 4"/>
          <p:cNvGrpSpPr>
            <a:grpSpLocks/>
          </p:cNvGrpSpPr>
          <p:nvPr/>
        </p:nvGrpSpPr>
        <p:grpSpPr bwMode="auto">
          <a:xfrm>
            <a:off x="0" y="931863"/>
            <a:ext cx="9144000" cy="3727450"/>
            <a:chOff x="0" y="0"/>
            <a:chExt cx="9144000" cy="3728183"/>
          </a:xfrm>
        </p:grpSpPr>
        <p:sp>
          <p:nvSpPr>
            <p:cNvPr id="16399" name="矩形 254"/>
            <p:cNvSpPr>
              <a:spLocks noChangeArrowheads="1"/>
            </p:cNvSpPr>
            <p:nvPr/>
          </p:nvSpPr>
          <p:spPr bwMode="auto">
            <a:xfrm rot="10800000" flipV="1">
              <a:off x="0" y="144015"/>
              <a:ext cx="9144000" cy="3584168"/>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6400" name="直角三角形 6"/>
            <p:cNvSpPr>
              <a:spLocks noChangeArrowheads="1"/>
            </p:cNvSpPr>
            <p:nvPr/>
          </p:nvSpPr>
          <p:spPr bwMode="auto">
            <a:xfrm rot="8100000">
              <a:off x="1101425" y="0"/>
              <a:ext cx="288032" cy="288032"/>
            </a:xfrm>
            <a:prstGeom prst="rtTriangle">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16389" name="图片2"/>
          <p:cNvSpPr>
            <a:spLocks noChangeArrowheads="1"/>
          </p:cNvSpPr>
          <p:nvPr/>
        </p:nvSpPr>
        <p:spPr bwMode="auto">
          <a:xfrm>
            <a:off x="638175" y="3416300"/>
            <a:ext cx="1270000" cy="846138"/>
          </a:xfrm>
          <a:prstGeom prst="rect">
            <a:avLst/>
          </a:prstGeom>
          <a:blipFill dpi="0" rotWithShape="1">
            <a:blip r:embed="rId2"/>
            <a:srcRect/>
            <a:stretch>
              <a:fillRect/>
            </a:stretch>
          </a:blipFill>
          <a:ln w="3175">
            <a:solidFill>
              <a:srgbClr val="5F5F5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6390" name="图片3"/>
          <p:cNvSpPr>
            <a:spLocks noChangeArrowheads="1"/>
          </p:cNvSpPr>
          <p:nvPr/>
        </p:nvSpPr>
        <p:spPr bwMode="auto">
          <a:xfrm>
            <a:off x="2068513" y="3416300"/>
            <a:ext cx="1270000" cy="846138"/>
          </a:xfrm>
          <a:prstGeom prst="rect">
            <a:avLst/>
          </a:prstGeom>
          <a:blipFill dpi="0" rotWithShape="1">
            <a:blip r:embed="rId2"/>
            <a:srcRect/>
            <a:stretch>
              <a:fillRect/>
            </a:stretch>
          </a:blipFill>
          <a:ln w="3175">
            <a:solidFill>
              <a:srgbClr val="5F5F5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6391" name="Group 9"/>
          <p:cNvGrpSpPr>
            <a:grpSpLocks/>
          </p:cNvGrpSpPr>
          <p:nvPr/>
        </p:nvGrpSpPr>
        <p:grpSpPr bwMode="auto">
          <a:xfrm>
            <a:off x="638175" y="1447800"/>
            <a:ext cx="2700338" cy="1800225"/>
            <a:chOff x="0" y="0"/>
            <a:chExt cx="2700300" cy="1800200"/>
          </a:xfrm>
        </p:grpSpPr>
        <p:sp>
          <p:nvSpPr>
            <p:cNvPr id="16395" name="图片1"/>
            <p:cNvSpPr>
              <a:spLocks noChangeArrowheads="1"/>
            </p:cNvSpPr>
            <p:nvPr/>
          </p:nvSpPr>
          <p:spPr bwMode="auto">
            <a:xfrm>
              <a:off x="0" y="0"/>
              <a:ext cx="2700300" cy="1800200"/>
            </a:xfrm>
            <a:prstGeom prst="rect">
              <a:avLst/>
            </a:prstGeom>
            <a:blipFill dpi="0" rotWithShape="1">
              <a:blip r:embed="rId3"/>
              <a:srcRect/>
              <a:stretch>
                <a:fillRect/>
              </a:stretch>
            </a:blipFill>
            <a:ln w="3175">
              <a:solidFill>
                <a:srgbClr val="5F5F5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6396" name="Group 11"/>
            <p:cNvGrpSpPr>
              <a:grpSpLocks noChangeAspect="1"/>
            </p:cNvGrpSpPr>
            <p:nvPr/>
          </p:nvGrpSpPr>
          <p:grpSpPr bwMode="auto">
            <a:xfrm>
              <a:off x="2340300" y="1440200"/>
              <a:ext cx="360000" cy="360000"/>
              <a:chOff x="0" y="0"/>
              <a:chExt cx="360000" cy="360000"/>
            </a:xfrm>
          </p:grpSpPr>
          <p:sp>
            <p:nvSpPr>
              <p:cNvPr id="16397" name="直角三角形 21"/>
              <p:cNvSpPr>
                <a:spLocks noChangeAspect="1" noChangeArrowheads="1"/>
              </p:cNvSpPr>
              <p:nvPr/>
            </p:nvSpPr>
            <p:spPr bwMode="auto">
              <a:xfrm flipH="1">
                <a:off x="0" y="0"/>
                <a:ext cx="360000" cy="360000"/>
              </a:xfrm>
              <a:prstGeom prst="rtTriangle">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6398" name="等腰三角形 23"/>
              <p:cNvSpPr>
                <a:spLocks noChangeAspect="1" noChangeArrowheads="1"/>
              </p:cNvSpPr>
              <p:nvPr/>
            </p:nvSpPr>
            <p:spPr bwMode="auto">
              <a:xfrm rot="5400000">
                <a:off x="225506" y="206927"/>
                <a:ext cx="83520" cy="72000"/>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sp>
        <p:nvSpPr>
          <p:cNvPr id="16392" name="前言正文"/>
          <p:cNvSpPr>
            <a:spLocks noChangeArrowheads="1"/>
          </p:cNvSpPr>
          <p:nvPr/>
        </p:nvSpPr>
        <p:spPr bwMode="auto">
          <a:xfrm>
            <a:off x="3635375" y="1727200"/>
            <a:ext cx="49911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8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 Sed elit diam, venenatis nec nulla sit amet, vestibulum porta urna. Etiam arcu dui, aliquam eu mattis nec, cursus posuere justo. </a:t>
            </a:r>
          </a:p>
          <a:p>
            <a:pPr eaLnBrk="1" hangingPunct="1">
              <a:lnSpc>
                <a:spcPts val="18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 Morbi mattis mattis erat, quis rutrum arcu accumsan at. Aliquam vel interdum sem, non accumsan libero. Sed tempor in ex non tempor. </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16393" name="前言标题装饰线"/>
          <p:cNvSpPr>
            <a:spLocks noChangeArrowheads="1"/>
          </p:cNvSpPr>
          <p:nvPr/>
        </p:nvSpPr>
        <p:spPr bwMode="auto">
          <a:xfrm>
            <a:off x="3730625" y="1700213"/>
            <a:ext cx="4752975" cy="17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6394" name="前言标题"/>
          <p:cNvSpPr>
            <a:spLocks noChangeArrowheads="1"/>
          </p:cNvSpPr>
          <p:nvPr/>
        </p:nvSpPr>
        <p:spPr bwMode="auto">
          <a:xfrm>
            <a:off x="3635375" y="1347788"/>
            <a:ext cx="5113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6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8607"/>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35843"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5844" name="矩形 42"/>
          <p:cNvSpPr>
            <a:spLocks noChangeArrowheads="1"/>
          </p:cNvSpPr>
          <p:nvPr/>
        </p:nvSpPr>
        <p:spPr bwMode="auto">
          <a:xfrm>
            <a:off x="7381875" y="2787650"/>
            <a:ext cx="692150" cy="169545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35845" name="Group 5"/>
          <p:cNvGrpSpPr>
            <a:grpSpLocks/>
          </p:cNvGrpSpPr>
          <p:nvPr/>
        </p:nvGrpSpPr>
        <p:grpSpPr bwMode="auto">
          <a:xfrm>
            <a:off x="3754438" y="2787650"/>
            <a:ext cx="3500437" cy="1695450"/>
            <a:chOff x="0" y="0"/>
            <a:chExt cx="3500557" cy="1694573"/>
          </a:xfrm>
        </p:grpSpPr>
        <p:sp>
          <p:nvSpPr>
            <p:cNvPr id="35860" name="矩形 37"/>
            <p:cNvSpPr>
              <a:spLocks noChangeArrowheads="1"/>
            </p:cNvSpPr>
            <p:nvPr/>
          </p:nvSpPr>
          <p:spPr bwMode="auto">
            <a:xfrm>
              <a:off x="0" y="0"/>
              <a:ext cx="3500557" cy="1694573"/>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35861" name="Group 7"/>
            <p:cNvGrpSpPr>
              <a:grpSpLocks/>
            </p:cNvGrpSpPr>
            <p:nvPr/>
          </p:nvGrpSpPr>
          <p:grpSpPr bwMode="auto">
            <a:xfrm>
              <a:off x="98321" y="105915"/>
              <a:ext cx="3210644" cy="1139869"/>
              <a:chOff x="0" y="0"/>
              <a:chExt cx="3210644" cy="1139869"/>
            </a:xfrm>
          </p:grpSpPr>
          <p:sp>
            <p:nvSpPr>
              <p:cNvPr id="35862" name="矩形 44"/>
              <p:cNvSpPr>
                <a:spLocks noChangeArrowheads="1"/>
              </p:cNvSpPr>
              <p:nvPr/>
            </p:nvSpPr>
            <p:spPr bwMode="auto">
              <a:xfrm>
                <a:off x="0" y="0"/>
                <a:ext cx="2324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5863" name="矩形 45"/>
              <p:cNvSpPr>
                <a:spLocks noChangeArrowheads="1"/>
              </p:cNvSpPr>
              <p:nvPr/>
            </p:nvSpPr>
            <p:spPr bwMode="auto">
              <a:xfrm>
                <a:off x="0" y="227271"/>
                <a:ext cx="3210644" cy="91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600"/>
                  </a:lnSpc>
                  <a:spcBef>
                    <a:spcPct val="0"/>
                  </a:spcBef>
                  <a:buNone/>
                </a:pPr>
                <a:r>
                  <a:rPr lang="en-US" altLang="zh-CN" sz="1100" dirty="0">
                    <a:solidFill>
                      <a:srgbClr val="713605"/>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 Morbi mattis mattis erat, quis rutrum arcu accumsan at.</a:t>
                </a:r>
                <a:endParaRPr lang="zh-CN" altLang="en-US" sz="1100" dirty="0">
                  <a:solidFill>
                    <a:srgbClr val="713605"/>
                  </a:solidFill>
                  <a:latin typeface="Arial" panose="020B0604020202020204" pitchFamily="34" charset="0"/>
                  <a:cs typeface="Arial" panose="020B0604020202020204" pitchFamily="34" charset="0"/>
                  <a:sym typeface="微软雅黑" panose="020B0503020204020204" pitchFamily="34" charset="-122"/>
                </a:endParaRPr>
              </a:p>
            </p:txBody>
          </p:sp>
        </p:grpSp>
      </p:grpSp>
      <p:sp>
        <p:nvSpPr>
          <p:cNvPr id="35846" name="矩形 46"/>
          <p:cNvSpPr>
            <a:spLocks noChangeAspect="1" noChangeArrowheads="1"/>
          </p:cNvSpPr>
          <p:nvPr/>
        </p:nvSpPr>
        <p:spPr bwMode="auto">
          <a:xfrm>
            <a:off x="1087438" y="2787650"/>
            <a:ext cx="2541587" cy="16954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5847" name="矩形 47"/>
          <p:cNvSpPr>
            <a:spLocks noChangeAspect="1" noChangeArrowheads="1"/>
          </p:cNvSpPr>
          <p:nvPr/>
        </p:nvSpPr>
        <p:spPr bwMode="auto">
          <a:xfrm>
            <a:off x="2887663" y="989013"/>
            <a:ext cx="2540000" cy="16938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35848" name="Group 12"/>
          <p:cNvGrpSpPr>
            <a:grpSpLocks/>
          </p:cNvGrpSpPr>
          <p:nvPr/>
        </p:nvGrpSpPr>
        <p:grpSpPr bwMode="auto">
          <a:xfrm>
            <a:off x="8359775" y="2533650"/>
            <a:ext cx="342900" cy="398463"/>
            <a:chOff x="0" y="0"/>
            <a:chExt cx="343086" cy="397851"/>
          </a:xfrm>
        </p:grpSpPr>
        <p:sp>
          <p:nvSpPr>
            <p:cNvPr id="35858" name="燕尾形 5"/>
            <p:cNvSpPr>
              <a:spLocks noChangeArrowheads="1"/>
            </p:cNvSpPr>
            <p:nvPr/>
          </p:nvSpPr>
          <p:spPr bwMode="auto">
            <a:xfrm>
              <a:off x="0" y="3903"/>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sp>
          <p:nvSpPr>
            <p:cNvPr id="35859" name="燕尾形 51"/>
            <p:cNvSpPr>
              <a:spLocks noChangeArrowheads="1"/>
            </p:cNvSpPr>
            <p:nvPr/>
          </p:nvSpPr>
          <p:spPr bwMode="auto">
            <a:xfrm>
              <a:off x="127062" y="0"/>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grpSp>
      <p:grpSp>
        <p:nvGrpSpPr>
          <p:cNvPr id="35849" name="Group 15"/>
          <p:cNvGrpSpPr>
            <a:grpSpLocks/>
          </p:cNvGrpSpPr>
          <p:nvPr/>
        </p:nvGrpSpPr>
        <p:grpSpPr bwMode="auto">
          <a:xfrm>
            <a:off x="460375" y="2533650"/>
            <a:ext cx="341313" cy="393700"/>
            <a:chOff x="0" y="0"/>
            <a:chExt cx="340415" cy="393948"/>
          </a:xfrm>
        </p:grpSpPr>
        <p:sp>
          <p:nvSpPr>
            <p:cNvPr id="35856" name="燕尾形 50"/>
            <p:cNvSpPr>
              <a:spLocks noChangeArrowheads="1"/>
            </p:cNvSpPr>
            <p:nvPr/>
          </p:nvSpPr>
          <p:spPr bwMode="auto">
            <a:xfrm flipH="1">
              <a:off x="124391" y="0"/>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sp>
          <p:nvSpPr>
            <p:cNvPr id="35857" name="燕尾形 52"/>
            <p:cNvSpPr>
              <a:spLocks noChangeArrowheads="1"/>
            </p:cNvSpPr>
            <p:nvPr/>
          </p:nvSpPr>
          <p:spPr bwMode="auto">
            <a:xfrm flipH="1">
              <a:off x="0" y="0"/>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grpSp>
      <p:grpSp>
        <p:nvGrpSpPr>
          <p:cNvPr id="35850" name="Group 18"/>
          <p:cNvGrpSpPr>
            <a:grpSpLocks/>
          </p:cNvGrpSpPr>
          <p:nvPr/>
        </p:nvGrpSpPr>
        <p:grpSpPr bwMode="auto">
          <a:xfrm>
            <a:off x="1087438" y="987425"/>
            <a:ext cx="1695450" cy="1695450"/>
            <a:chOff x="0" y="0"/>
            <a:chExt cx="1695710" cy="1694573"/>
          </a:xfrm>
        </p:grpSpPr>
        <p:sp>
          <p:nvSpPr>
            <p:cNvPr id="35852" name="矩形 1"/>
            <p:cNvSpPr>
              <a:spLocks noChangeArrowheads="1"/>
            </p:cNvSpPr>
            <p:nvPr/>
          </p:nvSpPr>
          <p:spPr bwMode="auto">
            <a:xfrm>
              <a:off x="1" y="0"/>
              <a:ext cx="1695709" cy="1694573"/>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35853" name="Group 20"/>
            <p:cNvGrpSpPr>
              <a:grpSpLocks/>
            </p:cNvGrpSpPr>
            <p:nvPr/>
          </p:nvGrpSpPr>
          <p:grpSpPr bwMode="auto">
            <a:xfrm>
              <a:off x="0" y="81532"/>
              <a:ext cx="1614341" cy="915741"/>
              <a:chOff x="0" y="0"/>
              <a:chExt cx="2125341" cy="915741"/>
            </a:xfrm>
          </p:grpSpPr>
          <p:sp>
            <p:nvSpPr>
              <p:cNvPr id="35854" name="矩形 56"/>
              <p:cNvSpPr>
                <a:spLocks noChangeArrowheads="1"/>
              </p:cNvSpPr>
              <p:nvPr/>
            </p:nvSpPr>
            <p:spPr bwMode="auto">
              <a:xfrm>
                <a:off x="0" y="0"/>
                <a:ext cx="2125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None/>
                </a:pPr>
                <a:r>
                  <a:rPr lang="en-US" altLang="zh-CN" sz="1200" b="1"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5855" name="矩形 57"/>
              <p:cNvSpPr>
                <a:spLocks noChangeArrowheads="1"/>
              </p:cNvSpPr>
              <p:nvPr/>
            </p:nvSpPr>
            <p:spPr bwMode="auto">
              <a:xfrm>
                <a:off x="0" y="208221"/>
                <a:ext cx="2125341" cy="70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lnSpc>
                    <a:spcPts val="1600"/>
                  </a:lnSpc>
                  <a:spcBef>
                    <a:spcPct val="0"/>
                  </a:spcBef>
                  <a:buNone/>
                </a:pPr>
                <a:r>
                  <a:rPr lang="en-US" altLang="zh-CN" sz="1100" dirty="0">
                    <a:solidFill>
                      <a:srgbClr val="808080"/>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a:t>
                </a:r>
                <a:endParaRPr lang="zh-CN" altLang="en-US" sz="1100" dirty="0">
                  <a:solidFill>
                    <a:srgbClr val="808080"/>
                  </a:solidFill>
                  <a:latin typeface="Arial" panose="020B0604020202020204" pitchFamily="34" charset="0"/>
                  <a:cs typeface="Arial" panose="020B0604020202020204" pitchFamily="34" charset="0"/>
                  <a:sym typeface="微软雅黑" panose="020B0503020204020204" pitchFamily="34" charset="-122"/>
                </a:endParaRPr>
              </a:p>
            </p:txBody>
          </p:sp>
        </p:grpSp>
      </p:grpSp>
      <p:sp>
        <p:nvSpPr>
          <p:cNvPr id="35851" name="矩形 59"/>
          <p:cNvSpPr>
            <a:spLocks noChangeAspect="1" noChangeArrowheads="1"/>
          </p:cNvSpPr>
          <p:nvPr/>
        </p:nvSpPr>
        <p:spPr bwMode="auto">
          <a:xfrm>
            <a:off x="5532438" y="987425"/>
            <a:ext cx="2541587" cy="16954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282828"/>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36867" name="等腰三角形 4"/>
          <p:cNvSpPr>
            <a:spLocks noChangeArrowheads="1"/>
          </p:cNvSpPr>
          <p:nvPr/>
        </p:nvSpPr>
        <p:spPr bwMode="auto">
          <a:xfrm rot="5400000">
            <a:off x="-39688" y="157163"/>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36868" name="Group 4"/>
          <p:cNvGrpSpPr>
            <a:grpSpLocks/>
          </p:cNvGrpSpPr>
          <p:nvPr/>
        </p:nvGrpSpPr>
        <p:grpSpPr bwMode="auto">
          <a:xfrm>
            <a:off x="4211638" y="573088"/>
            <a:ext cx="1753660" cy="774700"/>
            <a:chOff x="0" y="0"/>
            <a:chExt cx="1753894" cy="774008"/>
          </a:xfrm>
        </p:grpSpPr>
        <p:sp>
          <p:nvSpPr>
            <p:cNvPr id="36940" name="椭圆 10"/>
            <p:cNvSpPr>
              <a:spLocks noChangeArrowheads="1"/>
            </p:cNvSpPr>
            <p:nvPr/>
          </p:nvSpPr>
          <p:spPr bwMode="auto">
            <a:xfrm>
              <a:off x="0" y="0"/>
              <a:ext cx="774008" cy="774008"/>
            </a:xfrm>
            <a:prstGeom prst="ellipse">
              <a:avLst/>
            </a:prstGeom>
            <a:blipFill dpi="0" rotWithShape="1">
              <a:blip r:embed="rId2"/>
              <a:srcRect/>
              <a:stretch>
                <a:fillRect/>
              </a:stretch>
            </a:blipFill>
            <a:ln w="381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41" name="矩形 21"/>
            <p:cNvSpPr>
              <a:spLocks noChangeArrowheads="1"/>
            </p:cNvSpPr>
            <p:nvPr/>
          </p:nvSpPr>
          <p:spPr bwMode="auto">
            <a:xfrm>
              <a:off x="774008" y="217726"/>
              <a:ext cx="979886" cy="30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400" dirty="0">
                  <a:solidFill>
                    <a:srgbClr val="FF8607"/>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36869" name="Group 7"/>
          <p:cNvGrpSpPr>
            <a:grpSpLocks/>
          </p:cNvGrpSpPr>
          <p:nvPr/>
        </p:nvGrpSpPr>
        <p:grpSpPr bwMode="auto">
          <a:xfrm>
            <a:off x="2133600" y="1838325"/>
            <a:ext cx="1753660" cy="773113"/>
            <a:chOff x="0" y="0"/>
            <a:chExt cx="1753894" cy="774008"/>
          </a:xfrm>
        </p:grpSpPr>
        <p:sp>
          <p:nvSpPr>
            <p:cNvPr id="36938" name="椭圆 19"/>
            <p:cNvSpPr>
              <a:spLocks noChangeArrowheads="1"/>
            </p:cNvSpPr>
            <p:nvPr/>
          </p:nvSpPr>
          <p:spPr bwMode="auto">
            <a:xfrm>
              <a:off x="0" y="0"/>
              <a:ext cx="774008" cy="774008"/>
            </a:xfrm>
            <a:prstGeom prst="ellipse">
              <a:avLst/>
            </a:prstGeom>
            <a:blipFill dpi="0" rotWithShape="1">
              <a:blip r:embed="rId3"/>
              <a:srcRect/>
              <a:stretch>
                <a:fillRect/>
              </a:stretch>
            </a:blipFill>
            <a:ln w="381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39" name="矩形 22"/>
            <p:cNvSpPr>
              <a:spLocks noChangeArrowheads="1"/>
            </p:cNvSpPr>
            <p:nvPr/>
          </p:nvSpPr>
          <p:spPr bwMode="auto">
            <a:xfrm>
              <a:off x="774008" y="233115"/>
              <a:ext cx="979886" cy="3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400">
                  <a:solidFill>
                    <a:srgbClr val="FF8607"/>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870" name="Group 10"/>
          <p:cNvGrpSpPr>
            <a:grpSpLocks/>
          </p:cNvGrpSpPr>
          <p:nvPr/>
        </p:nvGrpSpPr>
        <p:grpSpPr bwMode="auto">
          <a:xfrm>
            <a:off x="4211638" y="1838325"/>
            <a:ext cx="1753660" cy="773113"/>
            <a:chOff x="0" y="0"/>
            <a:chExt cx="1753894" cy="774008"/>
          </a:xfrm>
        </p:grpSpPr>
        <p:sp>
          <p:nvSpPr>
            <p:cNvPr id="36936" name="椭圆 13"/>
            <p:cNvSpPr>
              <a:spLocks noChangeArrowheads="1"/>
            </p:cNvSpPr>
            <p:nvPr/>
          </p:nvSpPr>
          <p:spPr bwMode="auto">
            <a:xfrm>
              <a:off x="0" y="0"/>
              <a:ext cx="774008" cy="774008"/>
            </a:xfrm>
            <a:prstGeom prst="ellipse">
              <a:avLst/>
            </a:prstGeom>
            <a:blipFill dpi="0" rotWithShape="1">
              <a:blip r:embed="rId4"/>
              <a:srcRect/>
              <a:stretch>
                <a:fillRect/>
              </a:stretch>
            </a:blipFill>
            <a:ln w="381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37" name="矩形 23"/>
            <p:cNvSpPr>
              <a:spLocks noChangeArrowheads="1"/>
            </p:cNvSpPr>
            <p:nvPr/>
          </p:nvSpPr>
          <p:spPr bwMode="auto">
            <a:xfrm>
              <a:off x="774008" y="233114"/>
              <a:ext cx="979886" cy="3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400">
                  <a:solidFill>
                    <a:srgbClr val="FF8607"/>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871" name="Group 13"/>
          <p:cNvGrpSpPr>
            <a:grpSpLocks/>
          </p:cNvGrpSpPr>
          <p:nvPr/>
        </p:nvGrpSpPr>
        <p:grpSpPr bwMode="auto">
          <a:xfrm>
            <a:off x="6291263" y="1838325"/>
            <a:ext cx="1753660" cy="773113"/>
            <a:chOff x="0" y="0"/>
            <a:chExt cx="1753894" cy="774008"/>
          </a:xfrm>
        </p:grpSpPr>
        <p:sp>
          <p:nvSpPr>
            <p:cNvPr id="36934" name="椭圆 16"/>
            <p:cNvSpPr>
              <a:spLocks noChangeArrowheads="1"/>
            </p:cNvSpPr>
            <p:nvPr/>
          </p:nvSpPr>
          <p:spPr bwMode="auto">
            <a:xfrm>
              <a:off x="0" y="0"/>
              <a:ext cx="774008" cy="774008"/>
            </a:xfrm>
            <a:prstGeom prst="ellipse">
              <a:avLst/>
            </a:prstGeom>
            <a:blipFill dpi="0" rotWithShape="1">
              <a:blip r:embed="rId5"/>
              <a:srcRect/>
              <a:stretch>
                <a:fillRect/>
              </a:stretch>
            </a:blipFill>
            <a:ln w="381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35" name="矩形 24"/>
            <p:cNvSpPr>
              <a:spLocks noChangeArrowheads="1"/>
            </p:cNvSpPr>
            <p:nvPr/>
          </p:nvSpPr>
          <p:spPr bwMode="auto">
            <a:xfrm>
              <a:off x="774008" y="233112"/>
              <a:ext cx="979886" cy="3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400">
                  <a:solidFill>
                    <a:srgbClr val="FF8607"/>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cxnSp>
        <p:nvCxnSpPr>
          <p:cNvPr id="36872" name="肘形连接符 87"/>
          <p:cNvCxnSpPr>
            <a:cxnSpLocks noChangeShapeType="1"/>
            <a:stCxn id="36940" idx="4"/>
            <a:endCxn id="36936" idx="0"/>
          </p:cNvCxnSpPr>
          <p:nvPr/>
        </p:nvCxnSpPr>
        <p:spPr bwMode="auto">
          <a:xfrm rot="5400000">
            <a:off x="4353719" y="1593057"/>
            <a:ext cx="490537" cy="12700"/>
          </a:xfrm>
          <a:prstGeom prst="bentConnector3">
            <a:avLst>
              <a:gd name="adj1" fmla="val 50000"/>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873" name="肘形连接符 89"/>
          <p:cNvCxnSpPr>
            <a:cxnSpLocks noChangeShapeType="1"/>
            <a:stCxn id="36940" idx="4"/>
            <a:endCxn id="36938" idx="0"/>
          </p:cNvCxnSpPr>
          <p:nvPr/>
        </p:nvCxnSpPr>
        <p:spPr bwMode="auto">
          <a:xfrm rot="5400000">
            <a:off x="3313907" y="553244"/>
            <a:ext cx="490537" cy="2079625"/>
          </a:xfrm>
          <a:prstGeom prst="bentConnector3">
            <a:avLst>
              <a:gd name="adj1" fmla="val 50000"/>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874" name="肘形连接符 91"/>
          <p:cNvCxnSpPr>
            <a:cxnSpLocks noChangeShapeType="1"/>
            <a:stCxn id="36940" idx="4"/>
            <a:endCxn id="36934" idx="0"/>
          </p:cNvCxnSpPr>
          <p:nvPr/>
        </p:nvCxnSpPr>
        <p:spPr bwMode="auto">
          <a:xfrm rot="16200000" flipH="1">
            <a:off x="5392738" y="554038"/>
            <a:ext cx="490537" cy="2078037"/>
          </a:xfrm>
          <a:prstGeom prst="bentConnector3">
            <a:avLst>
              <a:gd name="adj1" fmla="val 50000"/>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grpSp>
        <p:nvGrpSpPr>
          <p:cNvPr id="36875" name="Group 19"/>
          <p:cNvGrpSpPr>
            <a:grpSpLocks/>
          </p:cNvGrpSpPr>
          <p:nvPr/>
        </p:nvGrpSpPr>
        <p:grpSpPr bwMode="auto">
          <a:xfrm>
            <a:off x="1119188" y="2611436"/>
            <a:ext cx="2633201" cy="1573214"/>
            <a:chOff x="0" y="-2"/>
            <a:chExt cx="2633388" cy="1572384"/>
          </a:xfrm>
        </p:grpSpPr>
        <p:grpSp>
          <p:nvGrpSpPr>
            <p:cNvPr id="36914" name="Group 20"/>
            <p:cNvGrpSpPr>
              <a:grpSpLocks/>
            </p:cNvGrpSpPr>
            <p:nvPr/>
          </p:nvGrpSpPr>
          <p:grpSpPr bwMode="auto">
            <a:xfrm>
              <a:off x="0" y="477124"/>
              <a:ext cx="1154005" cy="288000"/>
              <a:chOff x="0" y="0"/>
              <a:chExt cx="1154005" cy="288000"/>
            </a:xfrm>
          </p:grpSpPr>
          <p:sp>
            <p:nvSpPr>
              <p:cNvPr id="36932" name="椭圆 20"/>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33" name="矩形 25"/>
              <p:cNvSpPr>
                <a:spLocks noChangeArrowheads="1"/>
              </p:cNvSpPr>
              <p:nvPr/>
            </p:nvSpPr>
            <p:spPr bwMode="auto">
              <a:xfrm>
                <a:off x="288000" y="5500"/>
                <a:ext cx="866005" cy="2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915" name="Group 23"/>
            <p:cNvGrpSpPr>
              <a:grpSpLocks/>
            </p:cNvGrpSpPr>
            <p:nvPr/>
          </p:nvGrpSpPr>
          <p:grpSpPr bwMode="auto">
            <a:xfrm>
              <a:off x="1479383" y="477124"/>
              <a:ext cx="1154005" cy="288000"/>
              <a:chOff x="0" y="0"/>
              <a:chExt cx="1154005" cy="288000"/>
            </a:xfrm>
          </p:grpSpPr>
          <p:sp>
            <p:nvSpPr>
              <p:cNvPr id="36930" name="椭圆 28"/>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31" name="矩形 29"/>
              <p:cNvSpPr>
                <a:spLocks noChangeArrowheads="1"/>
              </p:cNvSpPr>
              <p:nvPr/>
            </p:nvSpPr>
            <p:spPr bwMode="auto">
              <a:xfrm>
                <a:off x="288000" y="5500"/>
                <a:ext cx="866005" cy="2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916" name="Group 26"/>
            <p:cNvGrpSpPr>
              <a:grpSpLocks/>
            </p:cNvGrpSpPr>
            <p:nvPr/>
          </p:nvGrpSpPr>
          <p:grpSpPr bwMode="auto">
            <a:xfrm>
              <a:off x="0" y="880753"/>
              <a:ext cx="1154005" cy="288000"/>
              <a:chOff x="0" y="0"/>
              <a:chExt cx="1154005" cy="288000"/>
            </a:xfrm>
          </p:grpSpPr>
          <p:sp>
            <p:nvSpPr>
              <p:cNvPr id="36928" name="椭圆 40"/>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29" name="矩形 41"/>
              <p:cNvSpPr>
                <a:spLocks noChangeArrowheads="1"/>
              </p:cNvSpPr>
              <p:nvPr/>
            </p:nvSpPr>
            <p:spPr bwMode="auto">
              <a:xfrm>
                <a:off x="288000" y="5500"/>
                <a:ext cx="866005" cy="2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917" name="Group 29"/>
            <p:cNvGrpSpPr>
              <a:grpSpLocks/>
            </p:cNvGrpSpPr>
            <p:nvPr/>
          </p:nvGrpSpPr>
          <p:grpSpPr bwMode="auto">
            <a:xfrm>
              <a:off x="1479383" y="880753"/>
              <a:ext cx="1154005" cy="288000"/>
              <a:chOff x="0" y="0"/>
              <a:chExt cx="1154005" cy="288000"/>
            </a:xfrm>
          </p:grpSpPr>
          <p:sp>
            <p:nvSpPr>
              <p:cNvPr id="36926" name="椭圆 43"/>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27" name="矩形 44"/>
              <p:cNvSpPr>
                <a:spLocks noChangeArrowheads="1"/>
              </p:cNvSpPr>
              <p:nvPr/>
            </p:nvSpPr>
            <p:spPr bwMode="auto">
              <a:xfrm>
                <a:off x="288000" y="5500"/>
                <a:ext cx="866005" cy="2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918" name="Group 32"/>
            <p:cNvGrpSpPr>
              <a:grpSpLocks/>
            </p:cNvGrpSpPr>
            <p:nvPr/>
          </p:nvGrpSpPr>
          <p:grpSpPr bwMode="auto">
            <a:xfrm>
              <a:off x="1479383" y="1284382"/>
              <a:ext cx="1154005" cy="288000"/>
              <a:chOff x="0" y="0"/>
              <a:chExt cx="1154005" cy="288000"/>
            </a:xfrm>
          </p:grpSpPr>
          <p:sp>
            <p:nvSpPr>
              <p:cNvPr id="36924" name="椭圆 58"/>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25" name="矩形 59"/>
              <p:cNvSpPr>
                <a:spLocks noChangeArrowheads="1"/>
              </p:cNvSpPr>
              <p:nvPr/>
            </p:nvSpPr>
            <p:spPr bwMode="auto">
              <a:xfrm>
                <a:off x="288000" y="5500"/>
                <a:ext cx="866005" cy="2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cxnSp>
          <p:nvCxnSpPr>
            <p:cNvPr id="36919" name="肘形连接符 93"/>
            <p:cNvCxnSpPr>
              <a:cxnSpLocks noChangeShapeType="1"/>
              <a:stCxn id="36938" idx="4"/>
              <a:endCxn id="36932" idx="0"/>
            </p:cNvCxnSpPr>
            <p:nvPr/>
          </p:nvCxnSpPr>
          <p:spPr bwMode="auto">
            <a:xfrm rot="5400000">
              <a:off x="533608" y="-389608"/>
              <a:ext cx="477124" cy="1256340"/>
            </a:xfrm>
            <a:prstGeom prst="bentConnector3">
              <a:avLst>
                <a:gd name="adj1" fmla="val 50000"/>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920" name="肘形连接符 95"/>
            <p:cNvCxnSpPr>
              <a:cxnSpLocks noChangeShapeType="1"/>
              <a:stCxn id="36938" idx="4"/>
              <a:endCxn id="36930" idx="0"/>
            </p:cNvCxnSpPr>
            <p:nvPr/>
          </p:nvCxnSpPr>
          <p:spPr bwMode="auto">
            <a:xfrm rot="16200000" flipH="1">
              <a:off x="1273298" y="127038"/>
              <a:ext cx="477124" cy="223043"/>
            </a:xfrm>
            <a:prstGeom prst="bentConnector3">
              <a:avLst>
                <a:gd name="adj1" fmla="val 50000"/>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921" name="直接连接符 97"/>
            <p:cNvCxnSpPr>
              <a:cxnSpLocks noChangeShapeType="1"/>
              <a:stCxn id="36932" idx="4"/>
              <a:endCxn id="36928" idx="0"/>
            </p:cNvCxnSpPr>
            <p:nvPr/>
          </p:nvCxnSpPr>
          <p:spPr bwMode="auto">
            <a:xfrm>
              <a:off x="144000" y="765124"/>
              <a:ext cx="1" cy="115629"/>
            </a:xfrm>
            <a:prstGeom prst="line">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922" name="直接连接符 99"/>
            <p:cNvCxnSpPr>
              <a:cxnSpLocks noChangeShapeType="1"/>
              <a:stCxn id="36930" idx="4"/>
              <a:endCxn id="36926" idx="0"/>
            </p:cNvCxnSpPr>
            <p:nvPr/>
          </p:nvCxnSpPr>
          <p:spPr bwMode="auto">
            <a:xfrm>
              <a:off x="1623383" y="765124"/>
              <a:ext cx="1" cy="115629"/>
            </a:xfrm>
            <a:prstGeom prst="line">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923" name="直接连接符 101"/>
            <p:cNvCxnSpPr>
              <a:cxnSpLocks noChangeShapeType="1"/>
              <a:stCxn id="36926" idx="4"/>
              <a:endCxn id="36924" idx="0"/>
            </p:cNvCxnSpPr>
            <p:nvPr/>
          </p:nvCxnSpPr>
          <p:spPr bwMode="auto">
            <a:xfrm>
              <a:off x="1623383" y="1168753"/>
              <a:ext cx="1" cy="115629"/>
            </a:xfrm>
            <a:prstGeom prst="line">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grpSp>
      <p:grpSp>
        <p:nvGrpSpPr>
          <p:cNvPr id="36876" name="Group 40"/>
          <p:cNvGrpSpPr>
            <a:grpSpLocks/>
          </p:cNvGrpSpPr>
          <p:nvPr/>
        </p:nvGrpSpPr>
        <p:grpSpPr bwMode="auto">
          <a:xfrm>
            <a:off x="4078288" y="2611437"/>
            <a:ext cx="2633201" cy="1976438"/>
            <a:chOff x="0" y="-1"/>
            <a:chExt cx="2633388" cy="1976012"/>
          </a:xfrm>
        </p:grpSpPr>
        <p:grpSp>
          <p:nvGrpSpPr>
            <p:cNvPr id="36890" name="Group 41"/>
            <p:cNvGrpSpPr>
              <a:grpSpLocks/>
            </p:cNvGrpSpPr>
            <p:nvPr/>
          </p:nvGrpSpPr>
          <p:grpSpPr bwMode="auto">
            <a:xfrm>
              <a:off x="0" y="477124"/>
              <a:ext cx="1154005" cy="288000"/>
              <a:chOff x="0" y="0"/>
              <a:chExt cx="1154005" cy="288000"/>
            </a:xfrm>
          </p:grpSpPr>
          <p:sp>
            <p:nvSpPr>
              <p:cNvPr id="36912" name="椭圆 31"/>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13" name="矩形 32"/>
              <p:cNvSpPr>
                <a:spLocks noChangeArrowheads="1"/>
              </p:cNvSpPr>
              <p:nvPr/>
            </p:nvSpPr>
            <p:spPr bwMode="auto">
              <a:xfrm>
                <a:off x="288000" y="5500"/>
                <a:ext cx="866005" cy="2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891" name="Group 44"/>
            <p:cNvGrpSpPr>
              <a:grpSpLocks/>
            </p:cNvGrpSpPr>
            <p:nvPr/>
          </p:nvGrpSpPr>
          <p:grpSpPr bwMode="auto">
            <a:xfrm>
              <a:off x="1479383" y="477124"/>
              <a:ext cx="1154005" cy="288000"/>
              <a:chOff x="0" y="0"/>
              <a:chExt cx="1154005" cy="288000"/>
            </a:xfrm>
          </p:grpSpPr>
          <p:sp>
            <p:nvSpPr>
              <p:cNvPr id="36910" name="椭圆 34"/>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11" name="矩形 35"/>
              <p:cNvSpPr>
                <a:spLocks noChangeArrowheads="1"/>
              </p:cNvSpPr>
              <p:nvPr/>
            </p:nvSpPr>
            <p:spPr bwMode="auto">
              <a:xfrm>
                <a:off x="288000" y="5500"/>
                <a:ext cx="866005" cy="2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892" name="Group 47"/>
            <p:cNvGrpSpPr>
              <a:grpSpLocks/>
            </p:cNvGrpSpPr>
            <p:nvPr/>
          </p:nvGrpSpPr>
          <p:grpSpPr bwMode="auto">
            <a:xfrm>
              <a:off x="0" y="880753"/>
              <a:ext cx="1154005" cy="288000"/>
              <a:chOff x="0" y="0"/>
              <a:chExt cx="1154005" cy="288000"/>
            </a:xfrm>
          </p:grpSpPr>
          <p:sp>
            <p:nvSpPr>
              <p:cNvPr id="36908" name="椭圆 46"/>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09" name="矩形 47"/>
              <p:cNvSpPr>
                <a:spLocks noChangeArrowheads="1"/>
              </p:cNvSpPr>
              <p:nvPr/>
            </p:nvSpPr>
            <p:spPr bwMode="auto">
              <a:xfrm>
                <a:off x="288000" y="5500"/>
                <a:ext cx="866005" cy="2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893" name="Group 50"/>
            <p:cNvGrpSpPr>
              <a:grpSpLocks/>
            </p:cNvGrpSpPr>
            <p:nvPr/>
          </p:nvGrpSpPr>
          <p:grpSpPr bwMode="auto">
            <a:xfrm>
              <a:off x="1479383" y="880753"/>
              <a:ext cx="1154005" cy="288000"/>
              <a:chOff x="0" y="0"/>
              <a:chExt cx="1154005" cy="288000"/>
            </a:xfrm>
          </p:grpSpPr>
          <p:sp>
            <p:nvSpPr>
              <p:cNvPr id="36906" name="椭圆 49"/>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07" name="矩形 50"/>
              <p:cNvSpPr>
                <a:spLocks noChangeArrowheads="1"/>
              </p:cNvSpPr>
              <p:nvPr/>
            </p:nvSpPr>
            <p:spPr bwMode="auto">
              <a:xfrm>
                <a:off x="288000" y="5500"/>
                <a:ext cx="866005" cy="2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894" name="Group 53"/>
            <p:cNvGrpSpPr>
              <a:grpSpLocks/>
            </p:cNvGrpSpPr>
            <p:nvPr/>
          </p:nvGrpSpPr>
          <p:grpSpPr bwMode="auto">
            <a:xfrm>
              <a:off x="0" y="1284382"/>
              <a:ext cx="1154005" cy="288000"/>
              <a:chOff x="0" y="0"/>
              <a:chExt cx="1154005" cy="288000"/>
            </a:xfrm>
          </p:grpSpPr>
          <p:sp>
            <p:nvSpPr>
              <p:cNvPr id="36904" name="椭圆 61"/>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05" name="矩形 62"/>
              <p:cNvSpPr>
                <a:spLocks noChangeArrowheads="1"/>
              </p:cNvSpPr>
              <p:nvPr/>
            </p:nvSpPr>
            <p:spPr bwMode="auto">
              <a:xfrm>
                <a:off x="288000" y="5500"/>
                <a:ext cx="866005" cy="2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895" name="Group 56"/>
            <p:cNvGrpSpPr>
              <a:grpSpLocks/>
            </p:cNvGrpSpPr>
            <p:nvPr/>
          </p:nvGrpSpPr>
          <p:grpSpPr bwMode="auto">
            <a:xfrm>
              <a:off x="0" y="1688011"/>
              <a:ext cx="1154005" cy="288000"/>
              <a:chOff x="0" y="0"/>
              <a:chExt cx="1154005" cy="288000"/>
            </a:xfrm>
          </p:grpSpPr>
          <p:sp>
            <p:nvSpPr>
              <p:cNvPr id="36902" name="椭圆 76"/>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903" name="矩形 77"/>
              <p:cNvSpPr>
                <a:spLocks noChangeArrowheads="1"/>
              </p:cNvSpPr>
              <p:nvPr/>
            </p:nvSpPr>
            <p:spPr bwMode="auto">
              <a:xfrm>
                <a:off x="288000" y="5500"/>
                <a:ext cx="866005" cy="2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cxnSp>
          <p:nvCxnSpPr>
            <p:cNvPr id="36896" name="肘形连接符 103"/>
            <p:cNvCxnSpPr>
              <a:cxnSpLocks noChangeShapeType="1"/>
              <a:stCxn id="36936" idx="4"/>
              <a:endCxn id="36912" idx="0"/>
            </p:cNvCxnSpPr>
            <p:nvPr/>
          </p:nvCxnSpPr>
          <p:spPr bwMode="auto">
            <a:xfrm rot="5400000">
              <a:off x="93769" y="50229"/>
              <a:ext cx="477124" cy="376663"/>
            </a:xfrm>
            <a:prstGeom prst="bentConnector3">
              <a:avLst>
                <a:gd name="adj1" fmla="val 50000"/>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897" name="肘形连接符 105"/>
            <p:cNvCxnSpPr>
              <a:cxnSpLocks noChangeShapeType="1"/>
              <a:stCxn id="36936" idx="4"/>
              <a:endCxn id="36910" idx="0"/>
            </p:cNvCxnSpPr>
            <p:nvPr/>
          </p:nvCxnSpPr>
          <p:spPr bwMode="auto">
            <a:xfrm rot="16200000" flipH="1">
              <a:off x="833461" y="-312798"/>
              <a:ext cx="477124" cy="1102720"/>
            </a:xfrm>
            <a:prstGeom prst="bentConnector3">
              <a:avLst>
                <a:gd name="adj1" fmla="val 50000"/>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898" name="直接连接符 107"/>
            <p:cNvCxnSpPr>
              <a:cxnSpLocks noChangeShapeType="1"/>
              <a:stCxn id="36912" idx="4"/>
              <a:endCxn id="36908" idx="0"/>
            </p:cNvCxnSpPr>
            <p:nvPr/>
          </p:nvCxnSpPr>
          <p:spPr bwMode="auto">
            <a:xfrm>
              <a:off x="144000" y="765124"/>
              <a:ext cx="1" cy="115629"/>
            </a:xfrm>
            <a:prstGeom prst="line">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899" name="直接连接符 109"/>
            <p:cNvCxnSpPr>
              <a:cxnSpLocks noChangeShapeType="1"/>
              <a:stCxn id="36908" idx="4"/>
              <a:endCxn id="36904" idx="0"/>
            </p:cNvCxnSpPr>
            <p:nvPr/>
          </p:nvCxnSpPr>
          <p:spPr bwMode="auto">
            <a:xfrm>
              <a:off x="144000" y="1168753"/>
              <a:ext cx="1" cy="115629"/>
            </a:xfrm>
            <a:prstGeom prst="line">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900" name="直接连接符 111"/>
            <p:cNvCxnSpPr>
              <a:cxnSpLocks noChangeShapeType="1"/>
              <a:stCxn id="36904" idx="4"/>
              <a:endCxn id="36902" idx="0"/>
            </p:cNvCxnSpPr>
            <p:nvPr/>
          </p:nvCxnSpPr>
          <p:spPr bwMode="auto">
            <a:xfrm>
              <a:off x="144000" y="1572382"/>
              <a:ext cx="1" cy="115629"/>
            </a:xfrm>
            <a:prstGeom prst="line">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901" name="直接连接符 113"/>
            <p:cNvCxnSpPr>
              <a:cxnSpLocks noChangeShapeType="1"/>
              <a:stCxn id="36910" idx="4"/>
              <a:endCxn id="36906" idx="0"/>
            </p:cNvCxnSpPr>
            <p:nvPr/>
          </p:nvCxnSpPr>
          <p:spPr bwMode="auto">
            <a:xfrm>
              <a:off x="1623383" y="765124"/>
              <a:ext cx="1" cy="115629"/>
            </a:xfrm>
            <a:prstGeom prst="line">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grpSp>
      <p:grpSp>
        <p:nvGrpSpPr>
          <p:cNvPr id="36877" name="Group 65"/>
          <p:cNvGrpSpPr>
            <a:grpSpLocks/>
          </p:cNvGrpSpPr>
          <p:nvPr/>
        </p:nvGrpSpPr>
        <p:grpSpPr bwMode="auto">
          <a:xfrm>
            <a:off x="6678613" y="2611438"/>
            <a:ext cx="1512711" cy="1573212"/>
            <a:chOff x="0" y="0"/>
            <a:chExt cx="1513287" cy="1572382"/>
          </a:xfrm>
        </p:grpSpPr>
        <p:grpSp>
          <p:nvGrpSpPr>
            <p:cNvPr id="36878" name="Group 66"/>
            <p:cNvGrpSpPr>
              <a:grpSpLocks/>
            </p:cNvGrpSpPr>
            <p:nvPr/>
          </p:nvGrpSpPr>
          <p:grpSpPr bwMode="auto">
            <a:xfrm>
              <a:off x="359014" y="477124"/>
              <a:ext cx="1154273" cy="288000"/>
              <a:chOff x="0" y="0"/>
              <a:chExt cx="1154273" cy="288000"/>
            </a:xfrm>
          </p:grpSpPr>
          <p:sp>
            <p:nvSpPr>
              <p:cNvPr id="36888" name="椭圆 37"/>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889" name="矩形 38"/>
              <p:cNvSpPr>
                <a:spLocks noChangeArrowheads="1"/>
              </p:cNvSpPr>
              <p:nvPr/>
            </p:nvSpPr>
            <p:spPr bwMode="auto">
              <a:xfrm>
                <a:off x="288000" y="5500"/>
                <a:ext cx="866273" cy="2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879" name="Group 69"/>
            <p:cNvGrpSpPr>
              <a:grpSpLocks/>
            </p:cNvGrpSpPr>
            <p:nvPr/>
          </p:nvGrpSpPr>
          <p:grpSpPr bwMode="auto">
            <a:xfrm>
              <a:off x="359014" y="880753"/>
              <a:ext cx="1154273" cy="288000"/>
              <a:chOff x="0" y="0"/>
              <a:chExt cx="1154273" cy="288000"/>
            </a:xfrm>
          </p:grpSpPr>
          <p:sp>
            <p:nvSpPr>
              <p:cNvPr id="36886" name="椭圆 52"/>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887" name="矩形 53"/>
              <p:cNvSpPr>
                <a:spLocks noChangeArrowheads="1"/>
              </p:cNvSpPr>
              <p:nvPr/>
            </p:nvSpPr>
            <p:spPr bwMode="auto">
              <a:xfrm>
                <a:off x="288000" y="5500"/>
                <a:ext cx="866273" cy="2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grpSp>
          <p:nvGrpSpPr>
            <p:cNvPr id="36880" name="Group 72"/>
            <p:cNvGrpSpPr>
              <a:grpSpLocks/>
            </p:cNvGrpSpPr>
            <p:nvPr/>
          </p:nvGrpSpPr>
          <p:grpSpPr bwMode="auto">
            <a:xfrm>
              <a:off x="359014" y="1284382"/>
              <a:ext cx="1154273" cy="288000"/>
              <a:chOff x="0" y="0"/>
              <a:chExt cx="1154273" cy="288000"/>
            </a:xfrm>
          </p:grpSpPr>
          <p:sp>
            <p:nvSpPr>
              <p:cNvPr id="36884" name="椭圆 67"/>
              <p:cNvSpPr>
                <a:spLocks noChangeArrowheads="1"/>
              </p:cNvSpPr>
              <p:nvPr/>
            </p:nvSpPr>
            <p:spPr bwMode="auto">
              <a:xfrm>
                <a:off x="0" y="0"/>
                <a:ext cx="288000" cy="288000"/>
              </a:xfrm>
              <a:prstGeom prst="ellipse">
                <a:avLst/>
              </a:prstGeom>
              <a:solidFill>
                <a:srgbClr val="282828"/>
              </a:solidFill>
              <a:ln w="28575">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6885" name="矩形 68"/>
              <p:cNvSpPr>
                <a:spLocks noChangeArrowheads="1"/>
              </p:cNvSpPr>
              <p:nvPr/>
            </p:nvSpPr>
            <p:spPr bwMode="auto">
              <a:xfrm>
                <a:off x="288000" y="5500"/>
                <a:ext cx="866273" cy="2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282828"/>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cxnSp>
          <p:nvCxnSpPr>
            <p:cNvPr id="36881" name="肘形连接符 115"/>
            <p:cNvCxnSpPr>
              <a:cxnSpLocks noChangeShapeType="1"/>
              <a:stCxn id="36934" idx="4"/>
              <a:endCxn id="36888" idx="0"/>
            </p:cNvCxnSpPr>
            <p:nvPr/>
          </p:nvCxnSpPr>
          <p:spPr bwMode="auto">
            <a:xfrm rot="16200000" flipH="1">
              <a:off x="12945" y="-12945"/>
              <a:ext cx="477124" cy="503014"/>
            </a:xfrm>
            <a:prstGeom prst="bentConnector3">
              <a:avLst>
                <a:gd name="adj1" fmla="val 50000"/>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882" name="直接连接符 117"/>
            <p:cNvCxnSpPr>
              <a:cxnSpLocks noChangeShapeType="1"/>
              <a:stCxn id="36888" idx="4"/>
              <a:endCxn id="36886" idx="0"/>
            </p:cNvCxnSpPr>
            <p:nvPr/>
          </p:nvCxnSpPr>
          <p:spPr bwMode="auto">
            <a:xfrm>
              <a:off x="503014" y="765124"/>
              <a:ext cx="1" cy="115629"/>
            </a:xfrm>
            <a:prstGeom prst="line">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cxnSp>
          <p:nvCxnSpPr>
            <p:cNvPr id="36883" name="直接连接符 119"/>
            <p:cNvCxnSpPr>
              <a:cxnSpLocks noChangeShapeType="1"/>
              <a:stCxn id="36886" idx="4"/>
              <a:endCxn id="36884" idx="0"/>
            </p:cNvCxnSpPr>
            <p:nvPr/>
          </p:nvCxnSpPr>
          <p:spPr bwMode="auto">
            <a:xfrm>
              <a:off x="503014" y="1168753"/>
              <a:ext cx="1" cy="115629"/>
            </a:xfrm>
            <a:prstGeom prst="line">
              <a:avLst/>
            </a:prstGeom>
            <a:noFill/>
            <a:ln w="9525">
              <a:solidFill>
                <a:srgbClr val="909090"/>
              </a:solidFill>
              <a:miter lim="800000"/>
              <a:headEnd/>
              <a:tailEnd/>
            </a:ln>
            <a:extLst>
              <a:ext uri="{909E8E84-426E-40DD-AFC4-6F175D3DCCD1}">
                <a14:hiddenFill xmlns:a14="http://schemas.microsoft.com/office/drawing/2010/main">
                  <a:noFill/>
                </a14:hiddenFill>
              </a:ext>
            </a:extLst>
          </p:spPr>
        </p:cxnSp>
      </p:gr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5"/>
          <p:cNvSpPr>
            <a:spLocks noChangeArrowheads="1"/>
          </p:cNvSpPr>
          <p:nvPr/>
        </p:nvSpPr>
        <p:spPr bwMode="auto">
          <a:xfrm>
            <a:off x="0" y="0"/>
            <a:ext cx="9144000" cy="51435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7891"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FFFF"/>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37892"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37893" name="Group 5"/>
          <p:cNvGrpSpPr>
            <a:grpSpLocks/>
          </p:cNvGrpSpPr>
          <p:nvPr/>
        </p:nvGrpSpPr>
        <p:grpSpPr bwMode="auto">
          <a:xfrm>
            <a:off x="850900" y="1203325"/>
            <a:ext cx="1966913" cy="1966913"/>
            <a:chOff x="0" y="0"/>
            <a:chExt cx="1967106" cy="1967106"/>
          </a:xfrm>
        </p:grpSpPr>
        <p:sp>
          <p:nvSpPr>
            <p:cNvPr id="37912" name="椭圆 45"/>
            <p:cNvSpPr>
              <a:spLocks noChangeArrowheads="1"/>
            </p:cNvSpPr>
            <p:nvPr/>
          </p:nvSpPr>
          <p:spPr bwMode="auto">
            <a:xfrm>
              <a:off x="0" y="0"/>
              <a:ext cx="1967106" cy="196710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sp>
          <p:nvSpPr>
            <p:cNvPr id="37913" name="椭圆 47"/>
            <p:cNvSpPr>
              <a:spLocks noChangeArrowheads="1"/>
            </p:cNvSpPr>
            <p:nvPr/>
          </p:nvSpPr>
          <p:spPr bwMode="auto">
            <a:xfrm>
              <a:off x="65385" y="65385"/>
              <a:ext cx="1836336" cy="1836336"/>
            </a:xfrm>
            <a:prstGeom prst="ellipse">
              <a:avLst/>
            </a:prstGeom>
            <a:solidFill>
              <a:srgbClr val="FF86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grpSp>
      <p:sp>
        <p:nvSpPr>
          <p:cNvPr id="37894" name="文本框 44"/>
          <p:cNvSpPr>
            <a:spLocks noChangeArrowheads="1"/>
          </p:cNvSpPr>
          <p:nvPr/>
        </p:nvSpPr>
        <p:spPr bwMode="auto">
          <a:xfrm>
            <a:off x="1187450" y="1720850"/>
            <a:ext cx="13144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5400" dirty="0">
                <a:solidFill>
                  <a:srgbClr val="FFFFFF"/>
                </a:solidFill>
                <a:latin typeface="Arial" panose="020B0604020202020204" pitchFamily="34" charset="0"/>
                <a:cs typeface="Arial" panose="020B0604020202020204" pitchFamily="34" charset="0"/>
                <a:sym typeface="微软雅黑" panose="020B0503020204020204" pitchFamily="34" charset="-122"/>
              </a:rPr>
              <a:t>63</a:t>
            </a:r>
            <a:r>
              <a:rPr lang="en-US" altLang="zh-CN" sz="2800" dirty="0">
                <a:solidFill>
                  <a:srgbClr val="FFFFFF"/>
                </a:solidFill>
                <a:latin typeface="Arial" panose="020B0604020202020204" pitchFamily="34" charset="0"/>
                <a:cs typeface="Arial" panose="020B0604020202020204" pitchFamily="34" charset="0"/>
                <a:sym typeface="微软雅黑" panose="020B0503020204020204" pitchFamily="34" charset="-122"/>
              </a:rPr>
              <a:t>%</a:t>
            </a:r>
            <a:endParaRPr lang="zh-CN" altLang="en-US" sz="28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37895" name="Group 10"/>
          <p:cNvGrpSpPr>
            <a:grpSpLocks/>
          </p:cNvGrpSpPr>
          <p:nvPr/>
        </p:nvGrpSpPr>
        <p:grpSpPr bwMode="auto">
          <a:xfrm>
            <a:off x="714375" y="3384550"/>
            <a:ext cx="2324100" cy="915988"/>
            <a:chOff x="0" y="0"/>
            <a:chExt cx="2324072" cy="916107"/>
          </a:xfrm>
        </p:grpSpPr>
        <p:sp>
          <p:nvSpPr>
            <p:cNvPr id="37910" name="矩形 49"/>
            <p:cNvSpPr>
              <a:spLocks noChangeArrowheads="1"/>
            </p:cNvSpPr>
            <p:nvPr/>
          </p:nvSpPr>
          <p:spPr bwMode="auto">
            <a:xfrm>
              <a:off x="0" y="0"/>
              <a:ext cx="2324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b="1" dirty="0">
                  <a:solidFill>
                    <a:srgbClr val="131313"/>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7911" name="矩形 50"/>
            <p:cNvSpPr>
              <a:spLocks noChangeArrowheads="1"/>
            </p:cNvSpPr>
            <p:nvPr/>
          </p:nvSpPr>
          <p:spPr bwMode="auto">
            <a:xfrm>
              <a:off x="0" y="208221"/>
              <a:ext cx="23240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713605"/>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100" dirty="0">
                <a:solidFill>
                  <a:srgbClr val="713605"/>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37896" name="Group 13"/>
          <p:cNvGrpSpPr>
            <a:grpSpLocks/>
          </p:cNvGrpSpPr>
          <p:nvPr/>
        </p:nvGrpSpPr>
        <p:grpSpPr bwMode="auto">
          <a:xfrm>
            <a:off x="3573463" y="1203325"/>
            <a:ext cx="1966912" cy="1966913"/>
            <a:chOff x="0" y="0"/>
            <a:chExt cx="1967106" cy="1967106"/>
          </a:xfrm>
        </p:grpSpPr>
        <p:sp>
          <p:nvSpPr>
            <p:cNvPr id="37908" name="椭圆 61"/>
            <p:cNvSpPr>
              <a:spLocks noChangeArrowheads="1"/>
            </p:cNvSpPr>
            <p:nvPr/>
          </p:nvSpPr>
          <p:spPr bwMode="auto">
            <a:xfrm>
              <a:off x="0" y="0"/>
              <a:ext cx="1967106" cy="196710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sp>
          <p:nvSpPr>
            <p:cNvPr id="37909" name="椭圆 87"/>
            <p:cNvSpPr>
              <a:spLocks noChangeArrowheads="1"/>
            </p:cNvSpPr>
            <p:nvPr/>
          </p:nvSpPr>
          <p:spPr bwMode="auto">
            <a:xfrm>
              <a:off x="65385" y="65385"/>
              <a:ext cx="1836336" cy="1836336"/>
            </a:xfrm>
            <a:prstGeom prst="ellipse">
              <a:avLst/>
            </a:prstGeom>
            <a:solidFill>
              <a:srgbClr val="FF86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grpSp>
      <p:sp>
        <p:nvSpPr>
          <p:cNvPr id="37897" name="文本框 88"/>
          <p:cNvSpPr>
            <a:spLocks noChangeArrowheads="1"/>
          </p:cNvSpPr>
          <p:nvPr/>
        </p:nvSpPr>
        <p:spPr bwMode="auto">
          <a:xfrm>
            <a:off x="3908425" y="1720850"/>
            <a:ext cx="13160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5400">
                <a:solidFill>
                  <a:srgbClr val="FFFFFF"/>
                </a:solidFill>
                <a:latin typeface="Arial" panose="020B0604020202020204" pitchFamily="34" charset="0"/>
                <a:cs typeface="Arial" panose="020B0604020202020204" pitchFamily="34" charset="0"/>
                <a:sym typeface="微软雅黑" panose="020B0503020204020204" pitchFamily="34" charset="-122"/>
              </a:rPr>
              <a:t>45</a:t>
            </a:r>
            <a:r>
              <a:rPr lang="en-US" altLang="zh-CN" sz="2800">
                <a:solidFill>
                  <a:srgbClr val="FFFFFF"/>
                </a:solidFill>
                <a:latin typeface="Arial" panose="020B0604020202020204" pitchFamily="34" charset="0"/>
                <a:cs typeface="Arial" panose="020B0604020202020204" pitchFamily="34" charset="0"/>
                <a:sym typeface="微软雅黑" panose="020B0503020204020204" pitchFamily="34" charset="-122"/>
              </a:rPr>
              <a:t>%</a:t>
            </a:r>
            <a:endParaRPr lang="zh-CN" altLang="en-US" sz="2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37898" name="Group 18"/>
          <p:cNvGrpSpPr>
            <a:grpSpLocks/>
          </p:cNvGrpSpPr>
          <p:nvPr/>
        </p:nvGrpSpPr>
        <p:grpSpPr bwMode="auto">
          <a:xfrm>
            <a:off x="3438525" y="3384550"/>
            <a:ext cx="2324100" cy="915988"/>
            <a:chOff x="0" y="0"/>
            <a:chExt cx="2324072" cy="916107"/>
          </a:xfrm>
        </p:grpSpPr>
        <p:sp>
          <p:nvSpPr>
            <p:cNvPr id="37906" name="矩形 90"/>
            <p:cNvSpPr>
              <a:spLocks noChangeArrowheads="1"/>
            </p:cNvSpPr>
            <p:nvPr/>
          </p:nvSpPr>
          <p:spPr bwMode="auto">
            <a:xfrm>
              <a:off x="0" y="0"/>
              <a:ext cx="2324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b="1" dirty="0">
                  <a:solidFill>
                    <a:srgbClr val="131313"/>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7907" name="矩形 91"/>
            <p:cNvSpPr>
              <a:spLocks noChangeArrowheads="1"/>
            </p:cNvSpPr>
            <p:nvPr/>
          </p:nvSpPr>
          <p:spPr bwMode="auto">
            <a:xfrm>
              <a:off x="0" y="208221"/>
              <a:ext cx="23240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974806"/>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100" dirty="0">
                <a:solidFill>
                  <a:srgbClr val="974806"/>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37899" name="Group 21"/>
          <p:cNvGrpSpPr>
            <a:grpSpLocks/>
          </p:cNvGrpSpPr>
          <p:nvPr/>
        </p:nvGrpSpPr>
        <p:grpSpPr bwMode="auto">
          <a:xfrm>
            <a:off x="6296025" y="1203325"/>
            <a:ext cx="1966913" cy="1966913"/>
            <a:chOff x="0" y="0"/>
            <a:chExt cx="1967106" cy="1967106"/>
          </a:xfrm>
        </p:grpSpPr>
        <p:sp>
          <p:nvSpPr>
            <p:cNvPr id="37904" name="椭圆 93"/>
            <p:cNvSpPr>
              <a:spLocks noChangeArrowheads="1"/>
            </p:cNvSpPr>
            <p:nvPr/>
          </p:nvSpPr>
          <p:spPr bwMode="auto">
            <a:xfrm>
              <a:off x="0" y="0"/>
              <a:ext cx="1967106" cy="196710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sp>
          <p:nvSpPr>
            <p:cNvPr id="37905" name="椭圆 95"/>
            <p:cNvSpPr>
              <a:spLocks noChangeArrowheads="1"/>
            </p:cNvSpPr>
            <p:nvPr/>
          </p:nvSpPr>
          <p:spPr bwMode="auto">
            <a:xfrm>
              <a:off x="65385" y="65385"/>
              <a:ext cx="1836336" cy="1836336"/>
            </a:xfrm>
            <a:prstGeom prst="ellipse">
              <a:avLst/>
            </a:prstGeom>
            <a:solidFill>
              <a:srgbClr val="FF86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grpSp>
      <p:sp>
        <p:nvSpPr>
          <p:cNvPr id="37900" name="文本框 96"/>
          <p:cNvSpPr>
            <a:spLocks noChangeArrowheads="1"/>
          </p:cNvSpPr>
          <p:nvPr/>
        </p:nvSpPr>
        <p:spPr bwMode="auto">
          <a:xfrm>
            <a:off x="6632575" y="1720850"/>
            <a:ext cx="13144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5400">
                <a:solidFill>
                  <a:srgbClr val="FFFFFF"/>
                </a:solidFill>
                <a:latin typeface="Arial" panose="020B0604020202020204" pitchFamily="34" charset="0"/>
                <a:cs typeface="Arial" panose="020B0604020202020204" pitchFamily="34" charset="0"/>
                <a:sym typeface="微软雅黑" panose="020B0503020204020204" pitchFamily="34" charset="-122"/>
              </a:rPr>
              <a:t>58</a:t>
            </a:r>
            <a:r>
              <a:rPr lang="en-US" altLang="zh-CN" sz="2800">
                <a:solidFill>
                  <a:srgbClr val="FFFFFF"/>
                </a:solidFill>
                <a:latin typeface="Arial" panose="020B0604020202020204" pitchFamily="34" charset="0"/>
                <a:cs typeface="Arial" panose="020B0604020202020204" pitchFamily="34" charset="0"/>
                <a:sym typeface="微软雅黑" panose="020B0503020204020204" pitchFamily="34" charset="-122"/>
              </a:rPr>
              <a:t>%</a:t>
            </a:r>
            <a:endParaRPr lang="zh-CN" altLang="en-US" sz="2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37901" name="Group 26"/>
          <p:cNvGrpSpPr>
            <a:grpSpLocks/>
          </p:cNvGrpSpPr>
          <p:nvPr/>
        </p:nvGrpSpPr>
        <p:grpSpPr bwMode="auto">
          <a:xfrm>
            <a:off x="6159500" y="3384550"/>
            <a:ext cx="2324100" cy="915988"/>
            <a:chOff x="0" y="0"/>
            <a:chExt cx="2324072" cy="916107"/>
          </a:xfrm>
        </p:grpSpPr>
        <p:sp>
          <p:nvSpPr>
            <p:cNvPr id="37902" name="矩形 98"/>
            <p:cNvSpPr>
              <a:spLocks noChangeArrowheads="1"/>
            </p:cNvSpPr>
            <p:nvPr/>
          </p:nvSpPr>
          <p:spPr bwMode="auto">
            <a:xfrm>
              <a:off x="0" y="0"/>
              <a:ext cx="2324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b="1" dirty="0">
                  <a:solidFill>
                    <a:srgbClr val="131313"/>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7903" name="矩形 99"/>
            <p:cNvSpPr>
              <a:spLocks noChangeArrowheads="1"/>
            </p:cNvSpPr>
            <p:nvPr/>
          </p:nvSpPr>
          <p:spPr bwMode="auto">
            <a:xfrm>
              <a:off x="0" y="208221"/>
              <a:ext cx="23240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974806"/>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100" dirty="0">
                <a:solidFill>
                  <a:srgbClr val="974806"/>
                </a:solidFill>
                <a:latin typeface="Arial" panose="020B0604020202020204" pitchFamily="34" charset="0"/>
                <a:cs typeface="Arial" panose="020B0604020202020204" pitchFamily="34" charset="0"/>
                <a:sym typeface="微软雅黑" panose="020B0503020204020204" pitchFamily="34" charset="-122"/>
              </a:endParaRPr>
            </a:p>
          </p:txBody>
        </p:sp>
      </p:gr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282828"/>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38915" name="等腰三角形 4"/>
          <p:cNvSpPr>
            <a:spLocks noChangeArrowheads="1"/>
          </p:cNvSpPr>
          <p:nvPr/>
        </p:nvSpPr>
        <p:spPr bwMode="auto">
          <a:xfrm rot="5400000">
            <a:off x="-39688" y="157163"/>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38916"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641475"/>
            <a:ext cx="320357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7" name="Group 5"/>
          <p:cNvGrpSpPr>
            <a:grpSpLocks/>
          </p:cNvGrpSpPr>
          <p:nvPr/>
        </p:nvGrpSpPr>
        <p:grpSpPr bwMode="auto">
          <a:xfrm>
            <a:off x="533400" y="1708150"/>
            <a:ext cx="5046663" cy="2663825"/>
            <a:chOff x="0" y="0"/>
            <a:chExt cx="5045868" cy="2664296"/>
          </a:xfrm>
        </p:grpSpPr>
        <p:sp>
          <p:nvSpPr>
            <p:cNvPr id="38922" name="矩形 8"/>
            <p:cNvSpPr>
              <a:spLocks noChangeArrowheads="1"/>
            </p:cNvSpPr>
            <p:nvPr/>
          </p:nvSpPr>
          <p:spPr bwMode="auto">
            <a:xfrm>
              <a:off x="0" y="72008"/>
              <a:ext cx="2453208" cy="234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600"/>
                </a:lnSpc>
                <a:spcBef>
                  <a:spcPct val="0"/>
                </a:spcBef>
                <a:buNone/>
              </a:pPr>
              <a:r>
                <a:rPr lang="en-US" altLang="zh-CN" sz="1100" dirty="0">
                  <a:solidFill>
                    <a:srgbClr val="737373"/>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 Morbi mattis mattis erat, quis rutrum arcu accumsan at. Aliquam vel interdum sem, non accumsan </a:t>
              </a:r>
            </a:p>
            <a:p>
              <a:pPr eaLnBrk="1" hangingPunct="1">
                <a:lnSpc>
                  <a:spcPts val="1600"/>
                </a:lnSpc>
                <a:spcBef>
                  <a:spcPct val="0"/>
                </a:spcBef>
                <a:buNone/>
              </a:pPr>
              <a:r>
                <a:rPr lang="en-US" altLang="zh-CN" sz="1100" dirty="0">
                  <a:solidFill>
                    <a:srgbClr val="737373"/>
                  </a:solidFill>
                  <a:latin typeface="Arial" panose="020B0604020202020204" pitchFamily="34" charset="0"/>
                  <a:cs typeface="Arial" panose="020B0604020202020204" pitchFamily="34" charset="0"/>
                  <a:sym typeface="微软雅黑" panose="020B0503020204020204" pitchFamily="34" charset="-122"/>
                </a:rPr>
                <a:t>libero. Sed tempor in ex non tempor. Donec gravida turpis nec quam eleifend bibendum. Sed elit diam, venenatis nec nulla sit amet</a:t>
              </a:r>
            </a:p>
          </p:txBody>
        </p:sp>
        <p:sp>
          <p:nvSpPr>
            <p:cNvPr id="38923" name="矩形 9"/>
            <p:cNvSpPr>
              <a:spLocks noChangeArrowheads="1"/>
            </p:cNvSpPr>
            <p:nvPr/>
          </p:nvSpPr>
          <p:spPr bwMode="auto">
            <a:xfrm>
              <a:off x="2592660" y="72007"/>
              <a:ext cx="2453208" cy="173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600"/>
                </a:lnSpc>
                <a:spcBef>
                  <a:spcPct val="0"/>
                </a:spcBef>
                <a:buNone/>
              </a:pPr>
              <a:r>
                <a:rPr lang="en-US" altLang="zh-CN" sz="1100" dirty="0">
                  <a:solidFill>
                    <a:srgbClr val="737373"/>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 Morbi mattis mattis erat, quis rutrum arcu accumsan at. Aliquam vel interdum sem, non accumsan </a:t>
              </a:r>
            </a:p>
            <a:p>
              <a:pPr eaLnBrk="1" hangingPunct="1">
                <a:lnSpc>
                  <a:spcPts val="1600"/>
                </a:lnSpc>
                <a:spcBef>
                  <a:spcPct val="0"/>
                </a:spcBef>
                <a:buNone/>
              </a:pPr>
              <a:r>
                <a:rPr lang="en-US" altLang="zh-CN" sz="1100" dirty="0">
                  <a:solidFill>
                    <a:srgbClr val="737373"/>
                  </a:solidFill>
                  <a:latin typeface="Arial" panose="020B0604020202020204" pitchFamily="34" charset="0"/>
                  <a:cs typeface="Arial" panose="020B0604020202020204" pitchFamily="34" charset="0"/>
                  <a:sym typeface="微软雅黑" panose="020B0503020204020204" pitchFamily="34" charset="-122"/>
                </a:rPr>
                <a:t>libero. Sed tempor in ex non tempor.</a:t>
              </a:r>
            </a:p>
          </p:txBody>
        </p:sp>
        <p:sp>
          <p:nvSpPr>
            <p:cNvPr id="38924" name="矩形 10"/>
            <p:cNvSpPr>
              <a:spLocks noChangeArrowheads="1"/>
            </p:cNvSpPr>
            <p:nvPr/>
          </p:nvSpPr>
          <p:spPr bwMode="auto">
            <a:xfrm>
              <a:off x="86841" y="0"/>
              <a:ext cx="4824000" cy="18000"/>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8925" name="矩形 11"/>
            <p:cNvSpPr>
              <a:spLocks noChangeArrowheads="1"/>
            </p:cNvSpPr>
            <p:nvPr/>
          </p:nvSpPr>
          <p:spPr bwMode="auto">
            <a:xfrm>
              <a:off x="86841" y="2646296"/>
              <a:ext cx="4824000" cy="18000"/>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38918" name="Group 10"/>
          <p:cNvGrpSpPr>
            <a:grpSpLocks/>
          </p:cNvGrpSpPr>
          <p:nvPr/>
        </p:nvGrpSpPr>
        <p:grpSpPr bwMode="auto">
          <a:xfrm>
            <a:off x="620713" y="1347788"/>
            <a:ext cx="4824412" cy="328612"/>
            <a:chOff x="0" y="0"/>
            <a:chExt cx="4824000" cy="328224"/>
          </a:xfrm>
        </p:grpSpPr>
        <p:sp>
          <p:nvSpPr>
            <p:cNvPr id="38919" name="矩形 12"/>
            <p:cNvSpPr>
              <a:spLocks noChangeArrowheads="1"/>
            </p:cNvSpPr>
            <p:nvPr/>
          </p:nvSpPr>
          <p:spPr bwMode="auto">
            <a:xfrm>
              <a:off x="0" y="0"/>
              <a:ext cx="4824000" cy="328224"/>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8920" name="矩形 13"/>
            <p:cNvSpPr>
              <a:spLocks noChangeArrowheads="1"/>
            </p:cNvSpPr>
            <p:nvPr/>
          </p:nvSpPr>
          <p:spPr bwMode="auto">
            <a:xfrm>
              <a:off x="55956" y="25612"/>
              <a:ext cx="2324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38921" name="等腰三角形 14"/>
            <p:cNvSpPr>
              <a:spLocks noChangeArrowheads="1"/>
            </p:cNvSpPr>
            <p:nvPr/>
          </p:nvSpPr>
          <p:spPr bwMode="auto">
            <a:xfrm rot="5400000">
              <a:off x="4545282" y="92102"/>
              <a:ext cx="167059" cy="144016"/>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21"/>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39939" name="Group 3"/>
          <p:cNvGrpSpPr>
            <a:grpSpLocks/>
          </p:cNvGrpSpPr>
          <p:nvPr/>
        </p:nvGrpSpPr>
        <p:grpSpPr bwMode="auto">
          <a:xfrm>
            <a:off x="3563938" y="1203325"/>
            <a:ext cx="865187" cy="865188"/>
            <a:chOff x="0" y="0"/>
            <a:chExt cx="864000" cy="864000"/>
          </a:xfrm>
        </p:grpSpPr>
        <p:sp>
          <p:nvSpPr>
            <p:cNvPr id="40040" name="椭圆 124"/>
            <p:cNvSpPr>
              <a:spLocks noChangeArrowheads="1"/>
            </p:cNvSpPr>
            <p:nvPr/>
          </p:nvSpPr>
          <p:spPr bwMode="auto">
            <a:xfrm>
              <a:off x="0" y="0"/>
              <a:ext cx="864000" cy="864000"/>
            </a:xfrm>
            <a:prstGeom prst="ellipse">
              <a:avLst/>
            </a:pr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41" name="椭圆 125"/>
            <p:cNvSpPr>
              <a:spLocks noChangeArrowheads="1"/>
            </p:cNvSpPr>
            <p:nvPr/>
          </p:nvSpPr>
          <p:spPr bwMode="auto">
            <a:xfrm>
              <a:off x="90000" y="90000"/>
              <a:ext cx="684000" cy="6840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39940" name="矩形 122"/>
          <p:cNvSpPr>
            <a:spLocks noChangeArrowheads="1"/>
          </p:cNvSpPr>
          <p:nvPr/>
        </p:nvSpPr>
        <p:spPr bwMode="auto">
          <a:xfrm>
            <a:off x="3535363" y="2132013"/>
            <a:ext cx="5621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Title</a:t>
            </a:r>
            <a:endParaRPr lang="zh-CN" altLang="en-US" sz="24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39941" name="矩形 123"/>
          <p:cNvSpPr>
            <a:spLocks noChangeArrowheads="1"/>
          </p:cNvSpPr>
          <p:nvPr/>
        </p:nvSpPr>
        <p:spPr bwMode="auto">
          <a:xfrm>
            <a:off x="3535363" y="2544763"/>
            <a:ext cx="5621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600" dirty="0">
                <a:solidFill>
                  <a:srgbClr val="595959"/>
                </a:solidFill>
                <a:latin typeface="Arial" panose="020B0604020202020204" pitchFamily="34" charset="0"/>
                <a:cs typeface="Arial" panose="020B0604020202020204" pitchFamily="34" charset="0"/>
                <a:sym typeface="微软雅黑" panose="020B0503020204020204" pitchFamily="34" charset="-122"/>
              </a:rPr>
              <a:t>Lorem ipsum dolor sit amet adipiscing elit</a:t>
            </a:r>
            <a:endParaRPr lang="zh-CN" altLang="en-US" sz="1600" dirty="0">
              <a:solidFill>
                <a:srgbClr val="595959"/>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39942" name="Group 8"/>
          <p:cNvGrpSpPr>
            <a:grpSpLocks/>
          </p:cNvGrpSpPr>
          <p:nvPr/>
        </p:nvGrpSpPr>
        <p:grpSpPr bwMode="auto">
          <a:xfrm>
            <a:off x="584200" y="515938"/>
            <a:ext cx="2474913" cy="4068762"/>
            <a:chOff x="0" y="0"/>
            <a:chExt cx="2476153" cy="4069266"/>
          </a:xfrm>
        </p:grpSpPr>
        <p:sp>
          <p:nvSpPr>
            <p:cNvPr id="39980" name="矩形 79"/>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81" name="矩形 86"/>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82" name="矩形 93"/>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83" name="矩形 100"/>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84" name="矩形 10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85" name="矩形 114"/>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86" name="矩形 126"/>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87" name="矩形 127"/>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88" name="矩形 128"/>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89" name="矩形 129"/>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90" name="矩形 130"/>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91" name="矩形 131"/>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92" name="矩形 132"/>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93" name="矩形 133"/>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94" name="矩形 134"/>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95" name="矩形 135"/>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96" name="矩形 136"/>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97" name="矩形 137"/>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98" name="矩形 138"/>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99" name="矩形 139"/>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00" name="矩形 140"/>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01" name="矩形 141"/>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02" name="矩形 142"/>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03" name="矩形 143"/>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04" name="矩形 144"/>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05" name="矩形 145"/>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06" name="矩形 146"/>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07" name="矩形 147"/>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08" name="矩形 148"/>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09" name="矩形 149"/>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10" name="矩形 150"/>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11" name="矩形 151"/>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12" name="矩形 152"/>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13" name="矩形 153"/>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14" name="矩形 154"/>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15" name="矩形 155"/>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16" name="矩形 156"/>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17" name="矩形 157"/>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18" name="矩形 158"/>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19" name="矩形 159"/>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20" name="矩形 160"/>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21" name="矩形 161"/>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22" name="矩形 162"/>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23" name="矩形 163"/>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24" name="矩形 164"/>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25" name="矩形 165"/>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26" name="矩形 166"/>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27" name="矩形 167"/>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28" name="矩形 16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29" name="矩形 16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30" name="矩形 17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31" name="矩形 17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32" name="矩形 17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33" name="矩形 17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34" name="矩形 174"/>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35" name="矩形 175"/>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36" name="矩形 176"/>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37" name="矩形 177"/>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38" name="矩形 178"/>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0039" name="矩形 179"/>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39943" name="Group 69"/>
          <p:cNvGrpSpPr>
            <a:grpSpLocks/>
          </p:cNvGrpSpPr>
          <p:nvPr/>
        </p:nvGrpSpPr>
        <p:grpSpPr bwMode="auto">
          <a:xfrm>
            <a:off x="584200" y="515938"/>
            <a:ext cx="2474913" cy="4068762"/>
            <a:chOff x="0" y="0"/>
            <a:chExt cx="2476153" cy="4069266"/>
          </a:xfrm>
        </p:grpSpPr>
        <p:sp>
          <p:nvSpPr>
            <p:cNvPr id="39944" name="矩形 3"/>
            <p:cNvSpPr>
              <a:spLocks noChangeArrowheads="1"/>
            </p:cNvSpPr>
            <p:nvPr/>
          </p:nvSpPr>
          <p:spPr bwMode="auto">
            <a:xfrm>
              <a:off x="0"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45" name="矩形 4"/>
            <p:cNvSpPr>
              <a:spLocks noChangeArrowheads="1"/>
            </p:cNvSpPr>
            <p:nvPr/>
          </p:nvSpPr>
          <p:spPr bwMode="auto">
            <a:xfrm>
              <a:off x="437624"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46" name="矩形 7"/>
            <p:cNvSpPr>
              <a:spLocks noChangeArrowheads="1"/>
            </p:cNvSpPr>
            <p:nvPr/>
          </p:nvSpPr>
          <p:spPr bwMode="auto">
            <a:xfrm>
              <a:off x="1750496"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47" name="矩形 8"/>
            <p:cNvSpPr>
              <a:spLocks noChangeArrowheads="1"/>
            </p:cNvSpPr>
            <p:nvPr/>
          </p:nvSpPr>
          <p:spPr bwMode="auto">
            <a:xfrm>
              <a:off x="2188121"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48" name="矩形 59"/>
            <p:cNvSpPr>
              <a:spLocks noChangeArrowheads="1"/>
            </p:cNvSpPr>
            <p:nvPr/>
          </p:nvSpPr>
          <p:spPr bwMode="auto">
            <a:xfrm>
              <a:off x="0"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49" name="矩形 60"/>
            <p:cNvSpPr>
              <a:spLocks noChangeArrowheads="1"/>
            </p:cNvSpPr>
            <p:nvPr/>
          </p:nvSpPr>
          <p:spPr bwMode="auto">
            <a:xfrm>
              <a:off x="437624"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50" name="矩形 63"/>
            <p:cNvSpPr>
              <a:spLocks noChangeArrowheads="1"/>
            </p:cNvSpPr>
            <p:nvPr/>
          </p:nvSpPr>
          <p:spPr bwMode="auto">
            <a:xfrm>
              <a:off x="1750496"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51" name="矩形 64"/>
            <p:cNvSpPr>
              <a:spLocks noChangeArrowheads="1"/>
            </p:cNvSpPr>
            <p:nvPr/>
          </p:nvSpPr>
          <p:spPr bwMode="auto">
            <a:xfrm>
              <a:off x="2188121"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52" name="矩形 66"/>
            <p:cNvSpPr>
              <a:spLocks noChangeArrowheads="1"/>
            </p:cNvSpPr>
            <p:nvPr/>
          </p:nvSpPr>
          <p:spPr bwMode="auto">
            <a:xfrm>
              <a:off x="0"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53" name="矩形 67"/>
            <p:cNvSpPr>
              <a:spLocks noChangeArrowheads="1"/>
            </p:cNvSpPr>
            <p:nvPr/>
          </p:nvSpPr>
          <p:spPr bwMode="auto">
            <a:xfrm>
              <a:off x="437624"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54" name="矩形 70"/>
            <p:cNvSpPr>
              <a:spLocks noChangeArrowheads="1"/>
            </p:cNvSpPr>
            <p:nvPr/>
          </p:nvSpPr>
          <p:spPr bwMode="auto">
            <a:xfrm>
              <a:off x="1750496"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55" name="矩形 71"/>
            <p:cNvSpPr>
              <a:spLocks noChangeArrowheads="1"/>
            </p:cNvSpPr>
            <p:nvPr/>
          </p:nvSpPr>
          <p:spPr bwMode="auto">
            <a:xfrm>
              <a:off x="2188121"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56" name="矩形 73"/>
            <p:cNvSpPr>
              <a:spLocks noChangeArrowheads="1"/>
            </p:cNvSpPr>
            <p:nvPr/>
          </p:nvSpPr>
          <p:spPr bwMode="auto">
            <a:xfrm>
              <a:off x="0"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57" name="矩形 74"/>
            <p:cNvSpPr>
              <a:spLocks noChangeArrowheads="1"/>
            </p:cNvSpPr>
            <p:nvPr/>
          </p:nvSpPr>
          <p:spPr bwMode="auto">
            <a:xfrm>
              <a:off x="437624"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58" name="矩形 77"/>
            <p:cNvSpPr>
              <a:spLocks noChangeArrowheads="1"/>
            </p:cNvSpPr>
            <p:nvPr/>
          </p:nvSpPr>
          <p:spPr bwMode="auto">
            <a:xfrm>
              <a:off x="1750496"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59" name="矩形 78"/>
            <p:cNvSpPr>
              <a:spLocks noChangeArrowheads="1"/>
            </p:cNvSpPr>
            <p:nvPr/>
          </p:nvSpPr>
          <p:spPr bwMode="auto">
            <a:xfrm>
              <a:off x="2188121"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60" name="矩形 80"/>
            <p:cNvSpPr>
              <a:spLocks noChangeArrowheads="1"/>
            </p:cNvSpPr>
            <p:nvPr/>
          </p:nvSpPr>
          <p:spPr bwMode="auto">
            <a:xfrm>
              <a:off x="0"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61" name="矩形 81"/>
            <p:cNvSpPr>
              <a:spLocks noChangeArrowheads="1"/>
            </p:cNvSpPr>
            <p:nvPr/>
          </p:nvSpPr>
          <p:spPr bwMode="auto">
            <a:xfrm>
              <a:off x="437624"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62" name="矩形 82"/>
            <p:cNvSpPr>
              <a:spLocks noChangeArrowheads="1"/>
            </p:cNvSpPr>
            <p:nvPr/>
          </p:nvSpPr>
          <p:spPr bwMode="auto">
            <a:xfrm>
              <a:off x="875248"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63" name="矩形 83"/>
            <p:cNvSpPr>
              <a:spLocks noChangeArrowheads="1"/>
            </p:cNvSpPr>
            <p:nvPr/>
          </p:nvSpPr>
          <p:spPr bwMode="auto">
            <a:xfrm>
              <a:off x="1312872"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64" name="矩形 84"/>
            <p:cNvSpPr>
              <a:spLocks noChangeArrowheads="1"/>
            </p:cNvSpPr>
            <p:nvPr/>
          </p:nvSpPr>
          <p:spPr bwMode="auto">
            <a:xfrm>
              <a:off x="1750496"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65" name="矩形 85"/>
            <p:cNvSpPr>
              <a:spLocks noChangeArrowheads="1"/>
            </p:cNvSpPr>
            <p:nvPr/>
          </p:nvSpPr>
          <p:spPr bwMode="auto">
            <a:xfrm>
              <a:off x="2188121"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66" name="矩形 87"/>
            <p:cNvSpPr>
              <a:spLocks noChangeArrowheads="1"/>
            </p:cNvSpPr>
            <p:nvPr/>
          </p:nvSpPr>
          <p:spPr bwMode="auto">
            <a:xfrm>
              <a:off x="0"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67" name="矩形 88"/>
            <p:cNvSpPr>
              <a:spLocks noChangeArrowheads="1"/>
            </p:cNvSpPr>
            <p:nvPr/>
          </p:nvSpPr>
          <p:spPr bwMode="auto">
            <a:xfrm>
              <a:off x="437624"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68" name="矩形 89"/>
            <p:cNvSpPr>
              <a:spLocks noChangeArrowheads="1"/>
            </p:cNvSpPr>
            <p:nvPr/>
          </p:nvSpPr>
          <p:spPr bwMode="auto">
            <a:xfrm>
              <a:off x="875248"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69" name="矩形 90"/>
            <p:cNvSpPr>
              <a:spLocks noChangeArrowheads="1"/>
            </p:cNvSpPr>
            <p:nvPr/>
          </p:nvSpPr>
          <p:spPr bwMode="auto">
            <a:xfrm>
              <a:off x="1312872"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70" name="矩形 91"/>
            <p:cNvSpPr>
              <a:spLocks noChangeArrowheads="1"/>
            </p:cNvSpPr>
            <p:nvPr/>
          </p:nvSpPr>
          <p:spPr bwMode="auto">
            <a:xfrm>
              <a:off x="1750496"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71" name="矩形 92"/>
            <p:cNvSpPr>
              <a:spLocks noChangeArrowheads="1"/>
            </p:cNvSpPr>
            <p:nvPr/>
          </p:nvSpPr>
          <p:spPr bwMode="auto">
            <a:xfrm>
              <a:off x="2188121"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72" name="矩形 98"/>
            <p:cNvSpPr>
              <a:spLocks noChangeArrowheads="1"/>
            </p:cNvSpPr>
            <p:nvPr/>
          </p:nvSpPr>
          <p:spPr bwMode="auto">
            <a:xfrm>
              <a:off x="1750496"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73" name="矩形 99"/>
            <p:cNvSpPr>
              <a:spLocks noChangeArrowheads="1"/>
            </p:cNvSpPr>
            <p:nvPr/>
          </p:nvSpPr>
          <p:spPr bwMode="auto">
            <a:xfrm>
              <a:off x="2188121"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74" name="矩形 105"/>
            <p:cNvSpPr>
              <a:spLocks noChangeArrowheads="1"/>
            </p:cNvSpPr>
            <p:nvPr/>
          </p:nvSpPr>
          <p:spPr bwMode="auto">
            <a:xfrm>
              <a:off x="1750496"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75" name="矩形 106"/>
            <p:cNvSpPr>
              <a:spLocks noChangeArrowheads="1"/>
            </p:cNvSpPr>
            <p:nvPr/>
          </p:nvSpPr>
          <p:spPr bwMode="auto">
            <a:xfrm>
              <a:off x="2188121"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76" name="矩形 112"/>
            <p:cNvSpPr>
              <a:spLocks noChangeArrowheads="1"/>
            </p:cNvSpPr>
            <p:nvPr/>
          </p:nvSpPr>
          <p:spPr bwMode="auto">
            <a:xfrm>
              <a:off x="1750496"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77" name="矩形 113"/>
            <p:cNvSpPr>
              <a:spLocks noChangeArrowheads="1"/>
            </p:cNvSpPr>
            <p:nvPr/>
          </p:nvSpPr>
          <p:spPr bwMode="auto">
            <a:xfrm>
              <a:off x="2188121"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78" name="矩形 119"/>
            <p:cNvSpPr>
              <a:spLocks noChangeArrowheads="1"/>
            </p:cNvSpPr>
            <p:nvPr/>
          </p:nvSpPr>
          <p:spPr bwMode="auto">
            <a:xfrm>
              <a:off x="1750496"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39979" name="矩形 120"/>
            <p:cNvSpPr>
              <a:spLocks noChangeArrowheads="1"/>
            </p:cNvSpPr>
            <p:nvPr/>
          </p:nvSpPr>
          <p:spPr bwMode="auto">
            <a:xfrm>
              <a:off x="2188121"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8607"/>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40963"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40964" name="Group 4"/>
          <p:cNvGrpSpPr>
            <a:grpSpLocks/>
          </p:cNvGrpSpPr>
          <p:nvPr/>
        </p:nvGrpSpPr>
        <p:grpSpPr bwMode="auto">
          <a:xfrm>
            <a:off x="971550" y="1123950"/>
            <a:ext cx="3744913" cy="612775"/>
            <a:chOff x="0" y="0"/>
            <a:chExt cx="3744416" cy="614011"/>
          </a:xfrm>
        </p:grpSpPr>
        <p:sp>
          <p:nvSpPr>
            <p:cNvPr id="40988" name="矩形 31"/>
            <p:cNvSpPr>
              <a:spLocks noChangeArrowheads="1"/>
            </p:cNvSpPr>
            <p:nvPr/>
          </p:nvSpPr>
          <p:spPr bwMode="auto">
            <a:xfrm>
              <a:off x="0" y="218011"/>
              <a:ext cx="1296120" cy="39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89" name="五边形 32"/>
            <p:cNvSpPr>
              <a:spLocks noChangeArrowheads="1"/>
            </p:cNvSpPr>
            <p:nvPr/>
          </p:nvSpPr>
          <p:spPr bwMode="auto">
            <a:xfrm>
              <a:off x="1080120" y="0"/>
              <a:ext cx="2664296" cy="396000"/>
            </a:xfrm>
            <a:prstGeom prst="homePlate">
              <a:avLst>
                <a:gd name="adj" fmla="val 168201"/>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90" name="直角三角形 33"/>
            <p:cNvSpPr>
              <a:spLocks noChangeArrowheads="1"/>
            </p:cNvSpPr>
            <p:nvPr/>
          </p:nvSpPr>
          <p:spPr bwMode="auto">
            <a:xfrm rot="10800000">
              <a:off x="1080120" y="398010"/>
              <a:ext cx="216000" cy="216000"/>
            </a:xfrm>
            <a:prstGeom prst="rtTriangl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91" name="矩形 34"/>
            <p:cNvSpPr>
              <a:spLocks noChangeArrowheads="1"/>
            </p:cNvSpPr>
            <p:nvPr/>
          </p:nvSpPr>
          <p:spPr bwMode="auto">
            <a:xfrm>
              <a:off x="72008" y="277511"/>
              <a:ext cx="790496" cy="27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dirty="0">
                  <a:solidFill>
                    <a:srgbClr val="FF8607"/>
                  </a:solidFill>
                  <a:latin typeface="Arial" panose="020B0604020202020204" pitchFamily="34" charset="0"/>
                  <a:cs typeface="Arial" panose="020B0604020202020204" pitchFamily="34" charset="0"/>
                  <a:sym typeface="微软雅黑" panose="020B0503020204020204" pitchFamily="34" charset="-122"/>
                </a:rPr>
                <a:t>Project 1</a:t>
              </a:r>
              <a:endParaRPr lang="zh-CN" altLang="en-US" sz="1200" dirty="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92" name="TextBox 62"/>
            <p:cNvSpPr>
              <a:spLocks noChangeArrowheads="1"/>
            </p:cNvSpPr>
            <p:nvPr/>
          </p:nvSpPr>
          <p:spPr bwMode="auto">
            <a:xfrm>
              <a:off x="1149052" y="59500"/>
              <a:ext cx="20173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0965" name="TextBox 63"/>
          <p:cNvSpPr>
            <a:spLocks noChangeArrowheads="1"/>
          </p:cNvSpPr>
          <p:nvPr/>
        </p:nvSpPr>
        <p:spPr bwMode="auto">
          <a:xfrm>
            <a:off x="4716463" y="1060450"/>
            <a:ext cx="86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a:solidFill>
                  <a:srgbClr val="282828"/>
                </a:solidFill>
                <a:latin typeface="Arial" panose="020B0604020202020204" pitchFamily="34" charset="0"/>
                <a:cs typeface="Arial" panose="020B0604020202020204" pitchFamily="34" charset="0"/>
                <a:sym typeface="微软雅黑" panose="020B0503020204020204" pitchFamily="34" charset="-122"/>
              </a:rPr>
              <a:t>52</a:t>
            </a:r>
            <a:r>
              <a:rPr lang="en-US" altLang="zh-CN" sz="1800" b="1">
                <a:solidFill>
                  <a:srgbClr val="282828"/>
                </a:solidFill>
                <a:latin typeface="Arial" panose="020B0604020202020204" pitchFamily="34" charset="0"/>
                <a:cs typeface="Arial" panose="020B0604020202020204" pitchFamily="34" charset="0"/>
                <a:sym typeface="微软雅黑" panose="020B0503020204020204" pitchFamily="34" charset="-122"/>
              </a:rPr>
              <a:t>%</a:t>
            </a:r>
            <a:endParaRPr lang="zh-CN" altLang="en-US" sz="1800" b="1">
              <a:solidFill>
                <a:srgbClr val="282828"/>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40966" name="Group 11"/>
          <p:cNvGrpSpPr>
            <a:grpSpLocks/>
          </p:cNvGrpSpPr>
          <p:nvPr/>
        </p:nvGrpSpPr>
        <p:grpSpPr bwMode="auto">
          <a:xfrm>
            <a:off x="971550" y="1871663"/>
            <a:ext cx="3311525" cy="614362"/>
            <a:chOff x="0" y="0"/>
            <a:chExt cx="3312368" cy="614011"/>
          </a:xfrm>
        </p:grpSpPr>
        <p:sp>
          <p:nvSpPr>
            <p:cNvPr id="40983" name="矩形 65"/>
            <p:cNvSpPr>
              <a:spLocks noChangeArrowheads="1"/>
            </p:cNvSpPr>
            <p:nvPr/>
          </p:nvSpPr>
          <p:spPr bwMode="auto">
            <a:xfrm>
              <a:off x="0" y="218011"/>
              <a:ext cx="1296120" cy="39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84" name="五边形 66"/>
            <p:cNvSpPr>
              <a:spLocks noChangeArrowheads="1"/>
            </p:cNvSpPr>
            <p:nvPr/>
          </p:nvSpPr>
          <p:spPr bwMode="auto">
            <a:xfrm>
              <a:off x="1080120" y="0"/>
              <a:ext cx="2232248" cy="396000"/>
            </a:xfrm>
            <a:prstGeom prst="homePlate">
              <a:avLst>
                <a:gd name="adj" fmla="val 140925"/>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85" name="直角三角形 67"/>
            <p:cNvSpPr>
              <a:spLocks noChangeArrowheads="1"/>
            </p:cNvSpPr>
            <p:nvPr/>
          </p:nvSpPr>
          <p:spPr bwMode="auto">
            <a:xfrm rot="10800000">
              <a:off x="1080120" y="398010"/>
              <a:ext cx="216000" cy="216000"/>
            </a:xfrm>
            <a:prstGeom prst="rtTriangl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86" name="矩形 68"/>
            <p:cNvSpPr>
              <a:spLocks noChangeArrowheads="1"/>
            </p:cNvSpPr>
            <p:nvPr/>
          </p:nvSpPr>
          <p:spPr bwMode="auto">
            <a:xfrm>
              <a:off x="72008" y="277511"/>
              <a:ext cx="790802" cy="27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FF8607"/>
                  </a:solidFill>
                  <a:latin typeface="Arial" panose="020B0604020202020204" pitchFamily="34" charset="0"/>
                  <a:cs typeface="Arial" panose="020B0604020202020204" pitchFamily="34" charset="0"/>
                  <a:sym typeface="微软雅黑" panose="020B0503020204020204" pitchFamily="34" charset="-122"/>
                </a:rPr>
                <a:t>Project 2</a:t>
              </a:r>
              <a:endParaRPr lang="zh-CN" altLang="en-US" sz="120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87" name="TextBox 69"/>
            <p:cNvSpPr>
              <a:spLocks noChangeArrowheads="1"/>
            </p:cNvSpPr>
            <p:nvPr/>
          </p:nvSpPr>
          <p:spPr bwMode="auto">
            <a:xfrm>
              <a:off x="1149052" y="59500"/>
              <a:ext cx="20173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0967" name="TextBox 70"/>
          <p:cNvSpPr>
            <a:spLocks noChangeArrowheads="1"/>
          </p:cNvSpPr>
          <p:nvPr/>
        </p:nvSpPr>
        <p:spPr bwMode="auto">
          <a:xfrm>
            <a:off x="4283075" y="1800225"/>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a:solidFill>
                  <a:srgbClr val="282828"/>
                </a:solidFill>
                <a:latin typeface="Arial" panose="020B0604020202020204" pitchFamily="34" charset="0"/>
                <a:cs typeface="Arial" panose="020B0604020202020204" pitchFamily="34" charset="0"/>
                <a:sym typeface="微软雅黑" panose="020B0503020204020204" pitchFamily="34" charset="-122"/>
              </a:rPr>
              <a:t>43</a:t>
            </a:r>
            <a:r>
              <a:rPr lang="en-US" altLang="zh-CN" sz="1800" b="1">
                <a:solidFill>
                  <a:srgbClr val="282828"/>
                </a:solidFill>
                <a:latin typeface="Arial" panose="020B0604020202020204" pitchFamily="34" charset="0"/>
                <a:cs typeface="Arial" panose="020B0604020202020204" pitchFamily="34" charset="0"/>
                <a:sym typeface="微软雅黑" panose="020B0503020204020204" pitchFamily="34" charset="-122"/>
              </a:rPr>
              <a:t>%</a:t>
            </a:r>
            <a:endParaRPr lang="zh-CN" altLang="en-US" sz="1800" b="1">
              <a:solidFill>
                <a:srgbClr val="282828"/>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40968" name="Group 18"/>
          <p:cNvGrpSpPr>
            <a:grpSpLocks/>
          </p:cNvGrpSpPr>
          <p:nvPr/>
        </p:nvGrpSpPr>
        <p:grpSpPr bwMode="auto">
          <a:xfrm>
            <a:off x="971550" y="2620963"/>
            <a:ext cx="6286500" cy="614362"/>
            <a:chOff x="0" y="0"/>
            <a:chExt cx="6286894" cy="614011"/>
          </a:xfrm>
        </p:grpSpPr>
        <p:sp>
          <p:nvSpPr>
            <p:cNvPr id="40978" name="矩形 72"/>
            <p:cNvSpPr>
              <a:spLocks noChangeArrowheads="1"/>
            </p:cNvSpPr>
            <p:nvPr/>
          </p:nvSpPr>
          <p:spPr bwMode="auto">
            <a:xfrm>
              <a:off x="0" y="218011"/>
              <a:ext cx="1296120" cy="3960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79" name="五边形 73"/>
            <p:cNvSpPr>
              <a:spLocks noChangeArrowheads="1"/>
            </p:cNvSpPr>
            <p:nvPr/>
          </p:nvSpPr>
          <p:spPr bwMode="auto">
            <a:xfrm>
              <a:off x="1080119" y="0"/>
              <a:ext cx="5206775" cy="396000"/>
            </a:xfrm>
            <a:prstGeom prst="homePlate">
              <a:avLst>
                <a:gd name="adj" fmla="val 328711"/>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80" name="直角三角形 74"/>
            <p:cNvSpPr>
              <a:spLocks noChangeArrowheads="1"/>
            </p:cNvSpPr>
            <p:nvPr/>
          </p:nvSpPr>
          <p:spPr bwMode="auto">
            <a:xfrm rot="10800000">
              <a:off x="1080120" y="398010"/>
              <a:ext cx="216000" cy="216000"/>
            </a:xfrm>
            <a:prstGeom prst="rtTriangle">
              <a:avLst/>
            </a:prstGeom>
            <a:solidFill>
              <a:srgbClr val="A8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81" name="矩形 75"/>
            <p:cNvSpPr>
              <a:spLocks noChangeArrowheads="1"/>
            </p:cNvSpPr>
            <p:nvPr/>
          </p:nvSpPr>
          <p:spPr bwMode="auto">
            <a:xfrm>
              <a:off x="72008" y="277511"/>
              <a:ext cx="790651" cy="27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FFFFFF"/>
                  </a:solidFill>
                  <a:latin typeface="Arial" panose="020B0604020202020204" pitchFamily="34" charset="0"/>
                  <a:cs typeface="Arial" panose="020B0604020202020204" pitchFamily="34" charset="0"/>
                  <a:sym typeface="微软雅黑" panose="020B0503020204020204" pitchFamily="34" charset="-122"/>
                </a:rPr>
                <a:t>Project 3</a:t>
              </a:r>
              <a:endParaRPr lang="zh-CN" altLang="en-US" sz="12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82" name="TextBox 76"/>
            <p:cNvSpPr>
              <a:spLocks noChangeArrowheads="1"/>
            </p:cNvSpPr>
            <p:nvPr/>
          </p:nvSpPr>
          <p:spPr bwMode="auto">
            <a:xfrm>
              <a:off x="1149052" y="59500"/>
              <a:ext cx="20173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0969" name="TextBox 77"/>
          <p:cNvSpPr>
            <a:spLocks noChangeArrowheads="1"/>
          </p:cNvSpPr>
          <p:nvPr/>
        </p:nvSpPr>
        <p:spPr bwMode="auto">
          <a:xfrm>
            <a:off x="7258050" y="2557463"/>
            <a:ext cx="790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a:solidFill>
                  <a:srgbClr val="FF8607"/>
                </a:solidFill>
                <a:latin typeface="Arial" panose="020B0604020202020204" pitchFamily="34" charset="0"/>
                <a:cs typeface="Arial" panose="020B0604020202020204" pitchFamily="34" charset="0"/>
                <a:sym typeface="微软雅黑" panose="020B0503020204020204" pitchFamily="34" charset="-122"/>
              </a:rPr>
              <a:t>93</a:t>
            </a:r>
            <a:r>
              <a:rPr lang="en-US" altLang="zh-CN" sz="1800" b="1">
                <a:solidFill>
                  <a:srgbClr val="FF8607"/>
                </a:solidFill>
                <a:latin typeface="Arial" panose="020B0604020202020204" pitchFamily="34" charset="0"/>
                <a:cs typeface="Arial" panose="020B0604020202020204" pitchFamily="34" charset="0"/>
                <a:sym typeface="微软雅黑" panose="020B0503020204020204" pitchFamily="34" charset="-122"/>
              </a:rPr>
              <a:t>%</a:t>
            </a:r>
            <a:endParaRPr lang="zh-CN" altLang="en-US" sz="1800" b="1">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40970" name="Group 25"/>
          <p:cNvGrpSpPr>
            <a:grpSpLocks/>
          </p:cNvGrpSpPr>
          <p:nvPr/>
        </p:nvGrpSpPr>
        <p:grpSpPr bwMode="auto">
          <a:xfrm>
            <a:off x="971550" y="3370263"/>
            <a:ext cx="4824413" cy="614362"/>
            <a:chOff x="0" y="0"/>
            <a:chExt cx="4824536" cy="614011"/>
          </a:xfrm>
        </p:grpSpPr>
        <p:sp>
          <p:nvSpPr>
            <p:cNvPr id="40973" name="矩形 79"/>
            <p:cNvSpPr>
              <a:spLocks noChangeArrowheads="1"/>
            </p:cNvSpPr>
            <p:nvPr/>
          </p:nvSpPr>
          <p:spPr bwMode="auto">
            <a:xfrm>
              <a:off x="0" y="218011"/>
              <a:ext cx="1296120" cy="39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74" name="五边形 80"/>
            <p:cNvSpPr>
              <a:spLocks noChangeArrowheads="1"/>
            </p:cNvSpPr>
            <p:nvPr/>
          </p:nvSpPr>
          <p:spPr bwMode="auto">
            <a:xfrm>
              <a:off x="1080120" y="0"/>
              <a:ext cx="3744416" cy="396000"/>
            </a:xfrm>
            <a:prstGeom prst="homePlate">
              <a:avLst>
                <a:gd name="adj" fmla="val 23639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75" name="直角三角形 81"/>
            <p:cNvSpPr>
              <a:spLocks noChangeArrowheads="1"/>
            </p:cNvSpPr>
            <p:nvPr/>
          </p:nvSpPr>
          <p:spPr bwMode="auto">
            <a:xfrm rot="10800000">
              <a:off x="1080120" y="398010"/>
              <a:ext cx="216000" cy="216000"/>
            </a:xfrm>
            <a:prstGeom prst="rtTriangl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76" name="矩形 82"/>
            <p:cNvSpPr>
              <a:spLocks noChangeArrowheads="1"/>
            </p:cNvSpPr>
            <p:nvPr/>
          </p:nvSpPr>
          <p:spPr bwMode="auto">
            <a:xfrm>
              <a:off x="72008" y="277511"/>
              <a:ext cx="790621" cy="27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FF8607"/>
                  </a:solidFill>
                  <a:latin typeface="Arial" panose="020B0604020202020204" pitchFamily="34" charset="0"/>
                  <a:cs typeface="Arial" panose="020B0604020202020204" pitchFamily="34" charset="0"/>
                  <a:sym typeface="微软雅黑" panose="020B0503020204020204" pitchFamily="34" charset="-122"/>
                </a:rPr>
                <a:t>Project 4</a:t>
              </a:r>
              <a:endParaRPr lang="zh-CN" altLang="en-US" sz="120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77" name="TextBox 83"/>
            <p:cNvSpPr>
              <a:spLocks noChangeArrowheads="1"/>
            </p:cNvSpPr>
            <p:nvPr/>
          </p:nvSpPr>
          <p:spPr bwMode="auto">
            <a:xfrm>
              <a:off x="1149052" y="59500"/>
              <a:ext cx="20173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0971" name="TextBox 84"/>
          <p:cNvSpPr>
            <a:spLocks noChangeArrowheads="1"/>
          </p:cNvSpPr>
          <p:nvPr/>
        </p:nvSpPr>
        <p:spPr bwMode="auto">
          <a:xfrm>
            <a:off x="5795963" y="3306763"/>
            <a:ext cx="790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a:solidFill>
                  <a:srgbClr val="282828"/>
                </a:solidFill>
                <a:latin typeface="Arial" panose="020B0604020202020204" pitchFamily="34" charset="0"/>
                <a:cs typeface="Arial" panose="020B0604020202020204" pitchFamily="34" charset="0"/>
                <a:sym typeface="微软雅黑" panose="020B0503020204020204" pitchFamily="34" charset="-122"/>
              </a:rPr>
              <a:t>81</a:t>
            </a:r>
            <a:r>
              <a:rPr lang="en-US" altLang="zh-CN" sz="1800" b="1">
                <a:solidFill>
                  <a:srgbClr val="282828"/>
                </a:solidFill>
                <a:latin typeface="Arial" panose="020B0604020202020204" pitchFamily="34" charset="0"/>
                <a:cs typeface="Arial" panose="020B0604020202020204" pitchFamily="34" charset="0"/>
                <a:sym typeface="微软雅黑" panose="020B0503020204020204" pitchFamily="34" charset="-122"/>
              </a:rPr>
              <a:t>%</a:t>
            </a:r>
            <a:endParaRPr lang="zh-CN" altLang="en-US" sz="1800" b="1">
              <a:solidFill>
                <a:srgbClr val="282828"/>
              </a:solidFill>
              <a:latin typeface="Arial" panose="020B0604020202020204" pitchFamily="34" charset="0"/>
              <a:cs typeface="Arial" panose="020B0604020202020204" pitchFamily="34" charset="0"/>
              <a:sym typeface="微软雅黑" panose="020B0503020204020204" pitchFamily="34" charset="-122"/>
            </a:endParaRPr>
          </a:p>
        </p:txBody>
      </p:sp>
      <p:sp>
        <p:nvSpPr>
          <p:cNvPr id="40972" name="TextBox 85"/>
          <p:cNvSpPr>
            <a:spLocks noChangeArrowheads="1"/>
          </p:cNvSpPr>
          <p:nvPr/>
        </p:nvSpPr>
        <p:spPr bwMode="auto">
          <a:xfrm>
            <a:off x="1657350" y="4319588"/>
            <a:ext cx="585946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500"/>
              </a:lnSpc>
              <a:spcBef>
                <a:spcPct val="0"/>
              </a:spcBef>
              <a:buNone/>
            </a:pPr>
            <a:r>
              <a:rPr lang="en-US" altLang="zh-CN" sz="1000" dirty="0">
                <a:solidFill>
                  <a:srgbClr val="000000"/>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000"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17"/>
          <p:cNvSpPr>
            <a:spLocks noChangeArrowheads="1"/>
          </p:cNvSpPr>
          <p:nvPr/>
        </p:nvSpPr>
        <p:spPr bwMode="auto">
          <a:xfrm>
            <a:off x="0" y="0"/>
            <a:ext cx="9144000" cy="51435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1987"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FFFF"/>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41988"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41989" name="Group 5"/>
          <p:cNvGrpSpPr>
            <a:grpSpLocks/>
          </p:cNvGrpSpPr>
          <p:nvPr/>
        </p:nvGrpSpPr>
        <p:grpSpPr bwMode="auto">
          <a:xfrm>
            <a:off x="1036638" y="974725"/>
            <a:ext cx="2166937" cy="1727200"/>
            <a:chOff x="0" y="0"/>
            <a:chExt cx="2167503" cy="1728000"/>
          </a:xfrm>
        </p:grpSpPr>
        <p:sp>
          <p:nvSpPr>
            <p:cNvPr id="42012" name="矩形 6"/>
            <p:cNvSpPr>
              <a:spLocks noChangeAspect="1" noChangeArrowheads="1"/>
            </p:cNvSpPr>
            <p:nvPr/>
          </p:nvSpPr>
          <p:spPr bwMode="auto">
            <a:xfrm>
              <a:off x="0" y="0"/>
              <a:ext cx="2160000" cy="1440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2013" name="矩形 25"/>
            <p:cNvSpPr>
              <a:spLocks noChangeArrowheads="1"/>
            </p:cNvSpPr>
            <p:nvPr/>
          </p:nvSpPr>
          <p:spPr bwMode="auto">
            <a:xfrm>
              <a:off x="0" y="1440000"/>
              <a:ext cx="2160000" cy="2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2014" name="矩形 26"/>
            <p:cNvSpPr>
              <a:spLocks noChangeArrowheads="1"/>
            </p:cNvSpPr>
            <p:nvPr/>
          </p:nvSpPr>
          <p:spPr bwMode="auto">
            <a:xfrm>
              <a:off x="736" y="1445500"/>
              <a:ext cx="21667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100" dirty="0">
                  <a:solidFill>
                    <a:srgbClr val="737373"/>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41990" name="Group 9"/>
          <p:cNvGrpSpPr>
            <a:grpSpLocks/>
          </p:cNvGrpSpPr>
          <p:nvPr/>
        </p:nvGrpSpPr>
        <p:grpSpPr bwMode="auto">
          <a:xfrm>
            <a:off x="1036638" y="2932113"/>
            <a:ext cx="2166937" cy="1727200"/>
            <a:chOff x="0" y="0"/>
            <a:chExt cx="2167503" cy="1728000"/>
          </a:xfrm>
        </p:grpSpPr>
        <p:sp>
          <p:nvSpPr>
            <p:cNvPr id="42009" name="矩形 29"/>
            <p:cNvSpPr>
              <a:spLocks noChangeAspect="1" noChangeArrowheads="1"/>
            </p:cNvSpPr>
            <p:nvPr/>
          </p:nvSpPr>
          <p:spPr bwMode="auto">
            <a:xfrm>
              <a:off x="0" y="0"/>
              <a:ext cx="2160000" cy="1440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2010" name="矩形 30"/>
            <p:cNvSpPr>
              <a:spLocks noChangeArrowheads="1"/>
            </p:cNvSpPr>
            <p:nvPr/>
          </p:nvSpPr>
          <p:spPr bwMode="auto">
            <a:xfrm>
              <a:off x="0" y="1440000"/>
              <a:ext cx="2160000" cy="2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2011" name="矩形 31"/>
            <p:cNvSpPr>
              <a:spLocks noChangeArrowheads="1"/>
            </p:cNvSpPr>
            <p:nvPr/>
          </p:nvSpPr>
          <p:spPr bwMode="auto">
            <a:xfrm>
              <a:off x="736" y="1445500"/>
              <a:ext cx="21667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100" dirty="0">
                  <a:solidFill>
                    <a:srgbClr val="737373"/>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41991" name="Group 13"/>
          <p:cNvGrpSpPr>
            <a:grpSpLocks/>
          </p:cNvGrpSpPr>
          <p:nvPr/>
        </p:nvGrpSpPr>
        <p:grpSpPr bwMode="auto">
          <a:xfrm>
            <a:off x="3484563" y="974725"/>
            <a:ext cx="2166937" cy="1727200"/>
            <a:chOff x="0" y="0"/>
            <a:chExt cx="2167503" cy="1728000"/>
          </a:xfrm>
        </p:grpSpPr>
        <p:sp>
          <p:nvSpPr>
            <p:cNvPr id="42006" name="矩形 33"/>
            <p:cNvSpPr>
              <a:spLocks noChangeAspect="1" noChangeArrowheads="1"/>
            </p:cNvSpPr>
            <p:nvPr/>
          </p:nvSpPr>
          <p:spPr bwMode="auto">
            <a:xfrm>
              <a:off x="0" y="0"/>
              <a:ext cx="2160000" cy="1440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2007" name="矩形 34"/>
            <p:cNvSpPr>
              <a:spLocks noChangeArrowheads="1"/>
            </p:cNvSpPr>
            <p:nvPr/>
          </p:nvSpPr>
          <p:spPr bwMode="auto">
            <a:xfrm>
              <a:off x="0" y="1440000"/>
              <a:ext cx="2160000" cy="2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2008" name="矩形 35"/>
            <p:cNvSpPr>
              <a:spLocks noChangeArrowheads="1"/>
            </p:cNvSpPr>
            <p:nvPr/>
          </p:nvSpPr>
          <p:spPr bwMode="auto">
            <a:xfrm>
              <a:off x="736" y="1445500"/>
              <a:ext cx="21667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100" dirty="0">
                  <a:solidFill>
                    <a:srgbClr val="737373"/>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41992" name="Group 17"/>
          <p:cNvGrpSpPr>
            <a:grpSpLocks/>
          </p:cNvGrpSpPr>
          <p:nvPr/>
        </p:nvGrpSpPr>
        <p:grpSpPr bwMode="auto">
          <a:xfrm>
            <a:off x="3484563" y="2932113"/>
            <a:ext cx="2166937" cy="1727200"/>
            <a:chOff x="0" y="0"/>
            <a:chExt cx="2167503" cy="1728000"/>
          </a:xfrm>
        </p:grpSpPr>
        <p:sp>
          <p:nvSpPr>
            <p:cNvPr id="42003" name="矩形 37"/>
            <p:cNvSpPr>
              <a:spLocks noChangeAspect="1" noChangeArrowheads="1"/>
            </p:cNvSpPr>
            <p:nvPr/>
          </p:nvSpPr>
          <p:spPr bwMode="auto">
            <a:xfrm>
              <a:off x="0" y="0"/>
              <a:ext cx="2160000" cy="1440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2004" name="矩形 38"/>
            <p:cNvSpPr>
              <a:spLocks noChangeArrowheads="1"/>
            </p:cNvSpPr>
            <p:nvPr/>
          </p:nvSpPr>
          <p:spPr bwMode="auto">
            <a:xfrm>
              <a:off x="0" y="1440000"/>
              <a:ext cx="2160000" cy="2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2005" name="矩形 39"/>
            <p:cNvSpPr>
              <a:spLocks noChangeArrowheads="1"/>
            </p:cNvSpPr>
            <p:nvPr/>
          </p:nvSpPr>
          <p:spPr bwMode="auto">
            <a:xfrm>
              <a:off x="736" y="1445500"/>
              <a:ext cx="21667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100" dirty="0">
                  <a:solidFill>
                    <a:srgbClr val="737373"/>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41993" name="Group 21"/>
          <p:cNvGrpSpPr>
            <a:grpSpLocks/>
          </p:cNvGrpSpPr>
          <p:nvPr/>
        </p:nvGrpSpPr>
        <p:grpSpPr bwMode="auto">
          <a:xfrm>
            <a:off x="5932488" y="974725"/>
            <a:ext cx="2166937" cy="1727200"/>
            <a:chOff x="0" y="0"/>
            <a:chExt cx="2167503" cy="1728000"/>
          </a:xfrm>
        </p:grpSpPr>
        <p:sp>
          <p:nvSpPr>
            <p:cNvPr id="42000" name="矩形 41"/>
            <p:cNvSpPr>
              <a:spLocks noChangeAspect="1" noChangeArrowheads="1"/>
            </p:cNvSpPr>
            <p:nvPr/>
          </p:nvSpPr>
          <p:spPr bwMode="auto">
            <a:xfrm>
              <a:off x="0" y="0"/>
              <a:ext cx="2160000" cy="14400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2001" name="矩形 42"/>
            <p:cNvSpPr>
              <a:spLocks noChangeArrowheads="1"/>
            </p:cNvSpPr>
            <p:nvPr/>
          </p:nvSpPr>
          <p:spPr bwMode="auto">
            <a:xfrm>
              <a:off x="0" y="1440000"/>
              <a:ext cx="2160000" cy="2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2002" name="矩形 43"/>
            <p:cNvSpPr>
              <a:spLocks noChangeArrowheads="1"/>
            </p:cNvSpPr>
            <p:nvPr/>
          </p:nvSpPr>
          <p:spPr bwMode="auto">
            <a:xfrm>
              <a:off x="736" y="1445500"/>
              <a:ext cx="21667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100" dirty="0">
                  <a:solidFill>
                    <a:srgbClr val="737373"/>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41994" name="Group 25"/>
          <p:cNvGrpSpPr>
            <a:grpSpLocks/>
          </p:cNvGrpSpPr>
          <p:nvPr/>
        </p:nvGrpSpPr>
        <p:grpSpPr bwMode="auto">
          <a:xfrm>
            <a:off x="5932488" y="2932113"/>
            <a:ext cx="2166937" cy="1727200"/>
            <a:chOff x="0" y="0"/>
            <a:chExt cx="2167503" cy="1728000"/>
          </a:xfrm>
        </p:grpSpPr>
        <p:sp>
          <p:nvSpPr>
            <p:cNvPr id="41997" name="矩形 45"/>
            <p:cNvSpPr>
              <a:spLocks noChangeAspect="1" noChangeArrowheads="1"/>
            </p:cNvSpPr>
            <p:nvPr/>
          </p:nvSpPr>
          <p:spPr bwMode="auto">
            <a:xfrm>
              <a:off x="0" y="0"/>
              <a:ext cx="2160000" cy="14400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1998" name="矩形 46"/>
            <p:cNvSpPr>
              <a:spLocks noChangeArrowheads="1"/>
            </p:cNvSpPr>
            <p:nvPr/>
          </p:nvSpPr>
          <p:spPr bwMode="auto">
            <a:xfrm>
              <a:off x="0" y="1440000"/>
              <a:ext cx="2160000" cy="2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1999" name="矩形 47"/>
            <p:cNvSpPr>
              <a:spLocks noChangeArrowheads="1"/>
            </p:cNvSpPr>
            <p:nvPr/>
          </p:nvSpPr>
          <p:spPr bwMode="auto">
            <a:xfrm>
              <a:off x="736" y="1445500"/>
              <a:ext cx="21667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100" dirty="0">
                  <a:solidFill>
                    <a:srgbClr val="737373"/>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sp>
        <p:nvSpPr>
          <p:cNvPr id="41995" name="椭圆 48"/>
          <p:cNvSpPr>
            <a:spLocks noChangeArrowheads="1"/>
          </p:cNvSpPr>
          <p:nvPr/>
        </p:nvSpPr>
        <p:spPr bwMode="auto">
          <a:xfrm>
            <a:off x="0" y="1419225"/>
            <a:ext cx="1379538" cy="2759075"/>
          </a:xfrm>
          <a:custGeom>
            <a:avLst/>
            <a:gdLst>
              <a:gd name="T0" fmla="*/ 2 w 1379179"/>
              <a:gd name="T1" fmla="*/ 0 h 2758354"/>
              <a:gd name="T2" fmla="*/ 1379897 w 1379179"/>
              <a:gd name="T3" fmla="*/ 1379899 h 2758354"/>
              <a:gd name="T4" fmla="*/ 2 w 1379179"/>
              <a:gd name="T5" fmla="*/ 2759796 h 2758354"/>
              <a:gd name="T6" fmla="*/ 0 w 1379179"/>
              <a:gd name="T7" fmla="*/ 2759796 h 2758354"/>
              <a:gd name="T8" fmla="*/ 1 w 1379179"/>
              <a:gd name="T9" fmla="*/ 2028309 h 2758354"/>
              <a:gd name="T10" fmla="*/ 648410 w 1379179"/>
              <a:gd name="T11" fmla="*/ 1379899 h 2758354"/>
              <a:gd name="T12" fmla="*/ 1 w 1379179"/>
              <a:gd name="T13" fmla="*/ 731487 h 2758354"/>
              <a:gd name="T14" fmla="*/ 2 w 1379179"/>
              <a:gd name="T15" fmla="*/ 0 h 2758354"/>
              <a:gd name="T16" fmla="*/ 0 60000 65536"/>
              <a:gd name="T17" fmla="*/ 0 60000 65536"/>
              <a:gd name="T18" fmla="*/ 0 60000 65536"/>
              <a:gd name="T19" fmla="*/ 0 60000 65536"/>
              <a:gd name="T20" fmla="*/ 0 60000 65536"/>
              <a:gd name="T21" fmla="*/ 0 60000 65536"/>
              <a:gd name="T22" fmla="*/ 0 60000 65536"/>
              <a:gd name="T23" fmla="*/ 0 60000 65536"/>
              <a:gd name="T24" fmla="*/ 0 w 1379179"/>
              <a:gd name="T25" fmla="*/ 0 h 2758354"/>
              <a:gd name="T26" fmla="*/ 1379179 w 1379179"/>
              <a:gd name="T27" fmla="*/ 2758354 h 2758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9179" h="2758354">
                <a:moveTo>
                  <a:pt x="2" y="0"/>
                </a:moveTo>
                <a:cubicBezTo>
                  <a:pt x="761700" y="0"/>
                  <a:pt x="1379179" y="617479"/>
                  <a:pt x="1379179" y="1379177"/>
                </a:cubicBezTo>
                <a:cubicBezTo>
                  <a:pt x="1379179" y="2140875"/>
                  <a:pt x="761700" y="2758354"/>
                  <a:pt x="2" y="2758354"/>
                </a:cubicBezTo>
                <a:lnTo>
                  <a:pt x="0" y="2758354"/>
                </a:lnTo>
                <a:lnTo>
                  <a:pt x="1" y="2027249"/>
                </a:lnTo>
                <a:cubicBezTo>
                  <a:pt x="357920" y="2027249"/>
                  <a:pt x="648072" y="1737097"/>
                  <a:pt x="648072" y="1379177"/>
                </a:cubicBezTo>
                <a:cubicBezTo>
                  <a:pt x="648072" y="1021258"/>
                  <a:pt x="357921" y="731106"/>
                  <a:pt x="1" y="731105"/>
                </a:cubicBezTo>
                <a:lnTo>
                  <a:pt x="2" y="0"/>
                </a:lnTo>
                <a:close/>
              </a:path>
            </a:pathLst>
          </a:custGeom>
          <a:solidFill>
            <a:srgbClr val="282828">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996" name="椭圆 48"/>
          <p:cNvSpPr>
            <a:spLocks noChangeArrowheads="1"/>
          </p:cNvSpPr>
          <p:nvPr/>
        </p:nvSpPr>
        <p:spPr bwMode="auto">
          <a:xfrm flipH="1">
            <a:off x="7764463" y="1419225"/>
            <a:ext cx="1379537" cy="2759075"/>
          </a:xfrm>
          <a:custGeom>
            <a:avLst/>
            <a:gdLst>
              <a:gd name="T0" fmla="*/ 2 w 1379179"/>
              <a:gd name="T1" fmla="*/ 0 h 2758354"/>
              <a:gd name="T2" fmla="*/ 1379895 w 1379179"/>
              <a:gd name="T3" fmla="*/ 1379899 h 2758354"/>
              <a:gd name="T4" fmla="*/ 2 w 1379179"/>
              <a:gd name="T5" fmla="*/ 2759796 h 2758354"/>
              <a:gd name="T6" fmla="*/ 0 w 1379179"/>
              <a:gd name="T7" fmla="*/ 2759796 h 2758354"/>
              <a:gd name="T8" fmla="*/ 1 w 1379179"/>
              <a:gd name="T9" fmla="*/ 2028309 h 2758354"/>
              <a:gd name="T10" fmla="*/ 648408 w 1379179"/>
              <a:gd name="T11" fmla="*/ 1379899 h 2758354"/>
              <a:gd name="T12" fmla="*/ 1 w 1379179"/>
              <a:gd name="T13" fmla="*/ 731487 h 2758354"/>
              <a:gd name="T14" fmla="*/ 2 w 1379179"/>
              <a:gd name="T15" fmla="*/ 0 h 2758354"/>
              <a:gd name="T16" fmla="*/ 0 60000 65536"/>
              <a:gd name="T17" fmla="*/ 0 60000 65536"/>
              <a:gd name="T18" fmla="*/ 0 60000 65536"/>
              <a:gd name="T19" fmla="*/ 0 60000 65536"/>
              <a:gd name="T20" fmla="*/ 0 60000 65536"/>
              <a:gd name="T21" fmla="*/ 0 60000 65536"/>
              <a:gd name="T22" fmla="*/ 0 60000 65536"/>
              <a:gd name="T23" fmla="*/ 0 60000 65536"/>
              <a:gd name="T24" fmla="*/ 0 w 1379179"/>
              <a:gd name="T25" fmla="*/ 0 h 2758354"/>
              <a:gd name="T26" fmla="*/ 1379179 w 1379179"/>
              <a:gd name="T27" fmla="*/ 2758354 h 2758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9179" h="2758354">
                <a:moveTo>
                  <a:pt x="2" y="0"/>
                </a:moveTo>
                <a:cubicBezTo>
                  <a:pt x="761700" y="0"/>
                  <a:pt x="1379179" y="617479"/>
                  <a:pt x="1379179" y="1379177"/>
                </a:cubicBezTo>
                <a:cubicBezTo>
                  <a:pt x="1379179" y="2140875"/>
                  <a:pt x="761700" y="2758354"/>
                  <a:pt x="2" y="2758354"/>
                </a:cubicBezTo>
                <a:lnTo>
                  <a:pt x="0" y="2758354"/>
                </a:lnTo>
                <a:lnTo>
                  <a:pt x="1" y="2027249"/>
                </a:lnTo>
                <a:cubicBezTo>
                  <a:pt x="357920" y="2027249"/>
                  <a:pt x="648072" y="1737097"/>
                  <a:pt x="648072" y="1379177"/>
                </a:cubicBezTo>
                <a:cubicBezTo>
                  <a:pt x="648072" y="1021258"/>
                  <a:pt x="357921" y="731106"/>
                  <a:pt x="1" y="731105"/>
                </a:cubicBezTo>
                <a:lnTo>
                  <a:pt x="2" y="0"/>
                </a:lnTo>
                <a:close/>
              </a:path>
            </a:pathLst>
          </a:custGeom>
          <a:solidFill>
            <a:srgbClr val="282828">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8607"/>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43011"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43012" name="Group 4"/>
          <p:cNvGrpSpPr>
            <a:grpSpLocks/>
          </p:cNvGrpSpPr>
          <p:nvPr/>
        </p:nvGrpSpPr>
        <p:grpSpPr bwMode="auto">
          <a:xfrm>
            <a:off x="1895475" y="2209800"/>
            <a:ext cx="1439863" cy="1439863"/>
            <a:chOff x="0" y="0"/>
            <a:chExt cx="1440000" cy="1440000"/>
          </a:xfrm>
        </p:grpSpPr>
        <p:sp>
          <p:nvSpPr>
            <p:cNvPr id="43039" name="灰色圆形背景"/>
            <p:cNvSpPr>
              <a:spLocks noChangeArrowheads="1"/>
            </p:cNvSpPr>
            <p:nvPr/>
          </p:nvSpPr>
          <p:spPr bwMode="auto">
            <a:xfrm>
              <a:off x="0" y="0"/>
              <a:ext cx="1440000" cy="144000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3040" name="矩形 79"/>
            <p:cNvSpPr>
              <a:spLocks noChangeArrowheads="1"/>
            </p:cNvSpPr>
            <p:nvPr/>
          </p:nvSpPr>
          <p:spPr bwMode="auto">
            <a:xfrm>
              <a:off x="33039" y="389510"/>
              <a:ext cx="1377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b="1" dirty="0">
                  <a:solidFill>
                    <a:srgbClr val="FFFFFF"/>
                  </a:solidFill>
                  <a:latin typeface="Arial" panose="020B0604020202020204" pitchFamily="34" charset="0"/>
                  <a:cs typeface="Arial" panose="020B0604020202020204" pitchFamily="34" charset="0"/>
                  <a:sym typeface="微软雅黑" panose="020B0503020204020204" pitchFamily="34" charset="-122"/>
                </a:rPr>
                <a:t>Add keyword</a:t>
              </a:r>
              <a:endParaRPr lang="zh-CN" altLang="en-US" sz="1600" b="1"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43013" name="Group 7"/>
          <p:cNvGrpSpPr>
            <a:grpSpLocks/>
          </p:cNvGrpSpPr>
          <p:nvPr/>
        </p:nvGrpSpPr>
        <p:grpSpPr bwMode="auto">
          <a:xfrm>
            <a:off x="968375" y="1123950"/>
            <a:ext cx="3295650" cy="3182938"/>
            <a:chOff x="0" y="0"/>
            <a:chExt cx="3296358" cy="3182098"/>
          </a:xfrm>
        </p:grpSpPr>
        <p:sp>
          <p:nvSpPr>
            <p:cNvPr id="43026" name="灰色圆形背景"/>
            <p:cNvSpPr>
              <a:spLocks noChangeArrowheads="1"/>
            </p:cNvSpPr>
            <p:nvPr/>
          </p:nvSpPr>
          <p:spPr bwMode="auto">
            <a:xfrm>
              <a:off x="2144358" y="1849701"/>
              <a:ext cx="1152000" cy="115200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27" name="灰色圆形背景"/>
            <p:cNvSpPr>
              <a:spLocks noChangeArrowheads="1"/>
            </p:cNvSpPr>
            <p:nvPr/>
          </p:nvSpPr>
          <p:spPr bwMode="auto">
            <a:xfrm>
              <a:off x="0" y="1849701"/>
              <a:ext cx="1152000" cy="115200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28" name="灰色圆形背景"/>
            <p:cNvSpPr>
              <a:spLocks noChangeArrowheads="1"/>
            </p:cNvSpPr>
            <p:nvPr/>
          </p:nvSpPr>
          <p:spPr bwMode="auto">
            <a:xfrm>
              <a:off x="1067056" y="0"/>
              <a:ext cx="1152000" cy="115200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29" name="灰色圆形背景"/>
            <p:cNvSpPr>
              <a:spLocks noChangeArrowheads="1"/>
            </p:cNvSpPr>
            <p:nvPr/>
          </p:nvSpPr>
          <p:spPr bwMode="auto">
            <a:xfrm>
              <a:off x="386475" y="545103"/>
              <a:ext cx="2520000" cy="2520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1" y="10800"/>
                  </a:moveTo>
                  <a:cubicBezTo>
                    <a:pt x="411" y="16538"/>
                    <a:pt x="5062" y="21189"/>
                    <a:pt x="10800" y="21189"/>
                  </a:cubicBezTo>
                  <a:cubicBezTo>
                    <a:pt x="16538" y="21189"/>
                    <a:pt x="21189" y="16538"/>
                    <a:pt x="21189" y="10800"/>
                  </a:cubicBezTo>
                  <a:cubicBezTo>
                    <a:pt x="21189" y="5062"/>
                    <a:pt x="16538" y="411"/>
                    <a:pt x="10800" y="411"/>
                  </a:cubicBezTo>
                  <a:cubicBezTo>
                    <a:pt x="5062" y="411"/>
                    <a:pt x="411" y="5062"/>
                    <a:pt x="411" y="1080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cs typeface="Arial" panose="020B0604020202020204" pitchFamily="34" charset="0"/>
              </a:endParaRPr>
            </a:p>
          </p:txBody>
        </p:sp>
        <p:sp>
          <p:nvSpPr>
            <p:cNvPr id="43030" name="椭圆 90"/>
            <p:cNvSpPr>
              <a:spLocks noChangeArrowheads="1"/>
            </p:cNvSpPr>
            <p:nvPr/>
          </p:nvSpPr>
          <p:spPr bwMode="auto">
            <a:xfrm>
              <a:off x="1142475" y="67304"/>
              <a:ext cx="1008000" cy="1008000"/>
            </a:xfrm>
            <a:prstGeom prst="ellipse">
              <a:avLst/>
            </a:prstGeom>
            <a:solidFill>
              <a:srgbClr val="FF86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31" name="椭圆 92"/>
            <p:cNvSpPr>
              <a:spLocks noChangeArrowheads="1"/>
            </p:cNvSpPr>
            <p:nvPr/>
          </p:nvSpPr>
          <p:spPr bwMode="auto">
            <a:xfrm>
              <a:off x="68592" y="1918826"/>
              <a:ext cx="1008000" cy="1008000"/>
            </a:xfrm>
            <a:prstGeom prst="ellipse">
              <a:avLst/>
            </a:prstGeom>
            <a:solidFill>
              <a:srgbClr val="FF86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32" name="椭圆 94"/>
            <p:cNvSpPr>
              <a:spLocks noChangeArrowheads="1"/>
            </p:cNvSpPr>
            <p:nvPr/>
          </p:nvSpPr>
          <p:spPr bwMode="auto">
            <a:xfrm>
              <a:off x="2216358" y="1918826"/>
              <a:ext cx="1008000" cy="1008000"/>
            </a:xfrm>
            <a:prstGeom prst="ellipse">
              <a:avLst/>
            </a:prstGeom>
            <a:solidFill>
              <a:srgbClr val="FF86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33" name="等腰三角形 96"/>
            <p:cNvSpPr>
              <a:spLocks noChangeArrowheads="1"/>
            </p:cNvSpPr>
            <p:nvPr/>
          </p:nvSpPr>
          <p:spPr bwMode="auto">
            <a:xfrm rot="8911463">
              <a:off x="2576343" y="1075540"/>
              <a:ext cx="288032" cy="288032"/>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Arial" panose="020B0604020202020204" pitchFamily="34" charset="0"/>
                <a:cs typeface="Arial" panose="020B0604020202020204" pitchFamily="34" charset="0"/>
                <a:sym typeface="微软雅黑" panose="020B0503020204020204" pitchFamily="34" charset="-122"/>
              </a:endParaRPr>
            </a:p>
          </p:txBody>
        </p:sp>
        <p:sp>
          <p:nvSpPr>
            <p:cNvPr id="43034" name="等腰三角形 98"/>
            <p:cNvSpPr>
              <a:spLocks noChangeArrowheads="1"/>
            </p:cNvSpPr>
            <p:nvPr/>
          </p:nvSpPr>
          <p:spPr bwMode="auto">
            <a:xfrm rot="-5400000">
              <a:off x="1539759" y="2894066"/>
              <a:ext cx="288032" cy="288032"/>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Arial" panose="020B0604020202020204" pitchFamily="34" charset="0"/>
                <a:cs typeface="Arial" panose="020B0604020202020204" pitchFamily="34" charset="0"/>
                <a:sym typeface="微软雅黑" panose="020B0503020204020204" pitchFamily="34" charset="-122"/>
              </a:endParaRPr>
            </a:p>
          </p:txBody>
        </p:sp>
        <p:sp>
          <p:nvSpPr>
            <p:cNvPr id="43035" name="等腰三角形 100"/>
            <p:cNvSpPr>
              <a:spLocks noChangeArrowheads="1"/>
            </p:cNvSpPr>
            <p:nvPr/>
          </p:nvSpPr>
          <p:spPr bwMode="auto">
            <a:xfrm rot="1626189">
              <a:off x="428576" y="1050119"/>
              <a:ext cx="288032" cy="288032"/>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Arial" panose="020B0604020202020204" pitchFamily="34" charset="0"/>
                <a:cs typeface="Arial" panose="020B0604020202020204" pitchFamily="34" charset="0"/>
                <a:sym typeface="微软雅黑" panose="020B0503020204020204" pitchFamily="34" charset="-122"/>
              </a:endParaRPr>
            </a:p>
          </p:txBody>
        </p:sp>
        <p:sp>
          <p:nvSpPr>
            <p:cNvPr id="43036" name="矩形 80"/>
            <p:cNvSpPr>
              <a:spLocks noChangeArrowheads="1"/>
            </p:cNvSpPr>
            <p:nvPr/>
          </p:nvSpPr>
          <p:spPr bwMode="auto">
            <a:xfrm>
              <a:off x="1154833" y="256892"/>
              <a:ext cx="986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Add keyword</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37" name="矩形 81"/>
            <p:cNvSpPr>
              <a:spLocks noChangeArrowheads="1"/>
            </p:cNvSpPr>
            <p:nvPr/>
          </p:nvSpPr>
          <p:spPr bwMode="auto">
            <a:xfrm>
              <a:off x="79245" y="2129100"/>
              <a:ext cx="986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Add keyword</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38" name="矩形 82"/>
            <p:cNvSpPr>
              <a:spLocks noChangeArrowheads="1"/>
            </p:cNvSpPr>
            <p:nvPr/>
          </p:nvSpPr>
          <p:spPr bwMode="auto">
            <a:xfrm>
              <a:off x="2227013" y="2129099"/>
              <a:ext cx="986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Add keyword</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43014" name="Group 24"/>
          <p:cNvGrpSpPr>
            <a:grpSpLocks/>
          </p:cNvGrpSpPr>
          <p:nvPr/>
        </p:nvGrpSpPr>
        <p:grpSpPr bwMode="auto">
          <a:xfrm>
            <a:off x="4995863" y="3317875"/>
            <a:ext cx="3311525" cy="693738"/>
            <a:chOff x="0" y="0"/>
            <a:chExt cx="3312368" cy="694658"/>
          </a:xfrm>
        </p:grpSpPr>
        <p:sp>
          <p:nvSpPr>
            <p:cNvPr id="43023" name="椭圆 110"/>
            <p:cNvSpPr>
              <a:spLocks/>
            </p:cNvSpPr>
            <p:nvPr/>
          </p:nvSpPr>
          <p:spPr bwMode="auto">
            <a:xfrm>
              <a:off x="0" y="43108"/>
              <a:ext cx="180000" cy="180000"/>
            </a:xfrm>
            <a:prstGeom prst="ellipse">
              <a:avLst/>
            </a:prstGeom>
            <a:solidFill>
              <a:srgbClr val="282828"/>
            </a:solidFill>
            <a:ln w="38100">
              <a:solidFill>
                <a:srgbClr val="FF8607"/>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b="1">
                <a:latin typeface="Arial" panose="020B0604020202020204" pitchFamily="34" charset="0"/>
                <a:cs typeface="Arial" panose="020B0604020202020204" pitchFamily="34" charset="0"/>
                <a:sym typeface="微软雅黑" panose="020B0503020204020204" pitchFamily="34" charset="-122"/>
              </a:endParaRPr>
            </a:p>
          </p:txBody>
        </p:sp>
        <p:sp>
          <p:nvSpPr>
            <p:cNvPr id="43024" name="TextBox 112"/>
            <p:cNvSpPr>
              <a:spLocks noChangeArrowheads="1"/>
            </p:cNvSpPr>
            <p:nvPr/>
          </p:nvSpPr>
          <p:spPr bwMode="auto">
            <a:xfrm>
              <a:off x="154352" y="0"/>
              <a:ext cx="311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b="1"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25" name="TextBox 114"/>
            <p:cNvSpPr>
              <a:spLocks noChangeArrowheads="1"/>
            </p:cNvSpPr>
            <p:nvPr/>
          </p:nvSpPr>
          <p:spPr bwMode="auto">
            <a:xfrm>
              <a:off x="165046" y="217604"/>
              <a:ext cx="314732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500"/>
                </a:lnSpc>
                <a:spcBef>
                  <a:spcPct val="0"/>
                </a:spcBef>
                <a:buNone/>
              </a:pPr>
              <a:r>
                <a:rPr lang="en-US" altLang="zh-CN" sz="1000" dirty="0">
                  <a:solidFill>
                    <a:srgbClr val="5F5F5F"/>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43015" name="Group 28"/>
          <p:cNvGrpSpPr>
            <a:grpSpLocks/>
          </p:cNvGrpSpPr>
          <p:nvPr/>
        </p:nvGrpSpPr>
        <p:grpSpPr bwMode="auto">
          <a:xfrm>
            <a:off x="4995863" y="2452688"/>
            <a:ext cx="3311525" cy="695325"/>
            <a:chOff x="0" y="0"/>
            <a:chExt cx="3312368" cy="694658"/>
          </a:xfrm>
        </p:grpSpPr>
        <p:sp>
          <p:nvSpPr>
            <p:cNvPr id="43020" name="椭圆 118"/>
            <p:cNvSpPr>
              <a:spLocks/>
            </p:cNvSpPr>
            <p:nvPr/>
          </p:nvSpPr>
          <p:spPr bwMode="auto">
            <a:xfrm>
              <a:off x="0" y="43108"/>
              <a:ext cx="180000" cy="180000"/>
            </a:xfrm>
            <a:prstGeom prst="ellipse">
              <a:avLst/>
            </a:prstGeom>
            <a:solidFill>
              <a:srgbClr val="282828"/>
            </a:solidFill>
            <a:ln w="38100">
              <a:solidFill>
                <a:srgbClr val="FF8607"/>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b="1">
                <a:latin typeface="Arial" panose="020B0604020202020204" pitchFamily="34" charset="0"/>
                <a:cs typeface="Arial" panose="020B0604020202020204" pitchFamily="34" charset="0"/>
                <a:sym typeface="微软雅黑" panose="020B0503020204020204" pitchFamily="34" charset="-122"/>
              </a:endParaRPr>
            </a:p>
          </p:txBody>
        </p:sp>
        <p:sp>
          <p:nvSpPr>
            <p:cNvPr id="43021" name="TextBox 124"/>
            <p:cNvSpPr>
              <a:spLocks noChangeArrowheads="1"/>
            </p:cNvSpPr>
            <p:nvPr/>
          </p:nvSpPr>
          <p:spPr bwMode="auto">
            <a:xfrm>
              <a:off x="154352" y="0"/>
              <a:ext cx="311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b="1"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22" name="TextBox 125"/>
            <p:cNvSpPr>
              <a:spLocks noChangeArrowheads="1"/>
            </p:cNvSpPr>
            <p:nvPr/>
          </p:nvSpPr>
          <p:spPr bwMode="auto">
            <a:xfrm>
              <a:off x="165046" y="217604"/>
              <a:ext cx="314732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500"/>
                </a:lnSpc>
                <a:spcBef>
                  <a:spcPct val="0"/>
                </a:spcBef>
                <a:buNone/>
              </a:pPr>
              <a:r>
                <a:rPr lang="en-US" altLang="zh-CN" sz="1000" dirty="0">
                  <a:solidFill>
                    <a:srgbClr val="5F5F5F"/>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000" dirty="0">
                <a:solidFill>
                  <a:srgbClr val="5F5F5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43016" name="Group 32"/>
          <p:cNvGrpSpPr>
            <a:grpSpLocks/>
          </p:cNvGrpSpPr>
          <p:nvPr/>
        </p:nvGrpSpPr>
        <p:grpSpPr bwMode="auto">
          <a:xfrm>
            <a:off x="4995863" y="1589088"/>
            <a:ext cx="3311525" cy="695325"/>
            <a:chOff x="0" y="0"/>
            <a:chExt cx="3312368" cy="694658"/>
          </a:xfrm>
        </p:grpSpPr>
        <p:sp>
          <p:nvSpPr>
            <p:cNvPr id="43017" name="椭圆 127"/>
            <p:cNvSpPr>
              <a:spLocks/>
            </p:cNvSpPr>
            <p:nvPr/>
          </p:nvSpPr>
          <p:spPr bwMode="auto">
            <a:xfrm>
              <a:off x="0" y="43108"/>
              <a:ext cx="180000" cy="180000"/>
            </a:xfrm>
            <a:prstGeom prst="ellipse">
              <a:avLst/>
            </a:prstGeom>
            <a:solidFill>
              <a:srgbClr val="282828"/>
            </a:solidFill>
            <a:ln w="38100">
              <a:solidFill>
                <a:srgbClr val="FF8607"/>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b="1">
                <a:latin typeface="Arial" panose="020B0604020202020204" pitchFamily="34" charset="0"/>
                <a:cs typeface="Arial" panose="020B0604020202020204" pitchFamily="34" charset="0"/>
                <a:sym typeface="微软雅黑" panose="020B0503020204020204" pitchFamily="34" charset="-122"/>
              </a:endParaRPr>
            </a:p>
          </p:txBody>
        </p:sp>
        <p:sp>
          <p:nvSpPr>
            <p:cNvPr id="43018" name="TextBox 128"/>
            <p:cNvSpPr>
              <a:spLocks noChangeArrowheads="1"/>
            </p:cNvSpPr>
            <p:nvPr/>
          </p:nvSpPr>
          <p:spPr bwMode="auto">
            <a:xfrm>
              <a:off x="154352" y="0"/>
              <a:ext cx="311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b="1"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
          <p:nvSpPr>
            <p:cNvPr id="43019" name="TextBox 129"/>
            <p:cNvSpPr>
              <a:spLocks noChangeArrowheads="1"/>
            </p:cNvSpPr>
            <p:nvPr/>
          </p:nvSpPr>
          <p:spPr bwMode="auto">
            <a:xfrm>
              <a:off x="165046" y="217604"/>
              <a:ext cx="314732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500"/>
                </a:lnSpc>
                <a:spcBef>
                  <a:spcPct val="0"/>
                </a:spcBef>
                <a:buNone/>
              </a:pPr>
              <a:r>
                <a:rPr lang="en-US" altLang="zh-CN" sz="1000" dirty="0">
                  <a:solidFill>
                    <a:srgbClr val="5F5F5F"/>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a:t>
              </a:r>
              <a:endParaRPr lang="zh-CN" altLang="en-US" sz="1000" dirty="0">
                <a:solidFill>
                  <a:srgbClr val="5F5F5F"/>
                </a:solidFill>
                <a:latin typeface="Arial" panose="020B0604020202020204" pitchFamily="34" charset="0"/>
                <a:cs typeface="Arial" panose="020B0604020202020204" pitchFamily="34" charset="0"/>
                <a:sym typeface="微软雅黑" panose="020B0503020204020204" pitchFamily="34" charset="-122"/>
              </a:endParaRPr>
            </a:p>
          </p:txBody>
        </p:sp>
      </p:gr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7"/>
          <p:cNvSpPr>
            <a:spLocks noChangeArrowheads="1"/>
          </p:cNvSpPr>
          <p:nvPr/>
        </p:nvSpPr>
        <p:spPr bwMode="auto">
          <a:xfrm>
            <a:off x="0" y="0"/>
            <a:ext cx="9144000" cy="51435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44035" name="Group 3"/>
          <p:cNvGrpSpPr>
            <a:grpSpLocks/>
          </p:cNvGrpSpPr>
          <p:nvPr/>
        </p:nvGrpSpPr>
        <p:grpSpPr bwMode="auto">
          <a:xfrm>
            <a:off x="5314950" y="952500"/>
            <a:ext cx="720725" cy="3419475"/>
            <a:chOff x="0" y="0"/>
            <a:chExt cx="720000" cy="3418584"/>
          </a:xfrm>
        </p:grpSpPr>
        <p:sp>
          <p:nvSpPr>
            <p:cNvPr id="44066" name="椭圆 76"/>
            <p:cNvSpPr>
              <a:spLocks noChangeArrowheads="1"/>
            </p:cNvSpPr>
            <p:nvPr/>
          </p:nvSpPr>
          <p:spPr bwMode="auto">
            <a:xfrm>
              <a:off x="0" y="2698584"/>
              <a:ext cx="720000" cy="720000"/>
            </a:xfrm>
            <a:prstGeom prst="ellipse">
              <a:avLst/>
            </a:prstGeom>
            <a:solidFill>
              <a:srgbClr val="FFC1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4067" name="椭圆 58"/>
            <p:cNvSpPr>
              <a:spLocks noChangeArrowheads="1"/>
            </p:cNvSpPr>
            <p:nvPr/>
          </p:nvSpPr>
          <p:spPr bwMode="auto">
            <a:xfrm>
              <a:off x="272381" y="2927672"/>
              <a:ext cx="447057" cy="461674"/>
            </a:xfrm>
            <a:custGeom>
              <a:avLst/>
              <a:gdLst>
                <a:gd name="T0" fmla="*/ 258993 w 447057"/>
                <a:gd name="T1" fmla="*/ 0 h 461674"/>
                <a:gd name="T2" fmla="*/ 444981 w 447057"/>
                <a:gd name="T3" fmla="*/ 113628 h 461674"/>
                <a:gd name="T4" fmla="*/ 447057 w 447057"/>
                <a:gd name="T5" fmla="*/ 134225 h 461674"/>
                <a:gd name="T6" fmla="*/ 235035 w 447057"/>
                <a:gd name="T7" fmla="*/ 461674 h 461674"/>
                <a:gd name="T8" fmla="*/ 0 w 447057"/>
                <a:gd name="T9" fmla="*/ 328050 h 461674"/>
                <a:gd name="T10" fmla="*/ 258993 w 447057"/>
                <a:gd name="T11" fmla="*/ 0 h 461674"/>
                <a:gd name="T12" fmla="*/ 0 60000 65536"/>
                <a:gd name="T13" fmla="*/ 0 60000 65536"/>
                <a:gd name="T14" fmla="*/ 0 60000 65536"/>
                <a:gd name="T15" fmla="*/ 0 60000 65536"/>
                <a:gd name="T16" fmla="*/ 0 60000 65536"/>
                <a:gd name="T17" fmla="*/ 0 60000 65536"/>
                <a:gd name="T18" fmla="*/ 0 w 447057"/>
                <a:gd name="T19" fmla="*/ 0 h 461674"/>
                <a:gd name="T20" fmla="*/ 447057 w 447057"/>
                <a:gd name="T21" fmla="*/ 461674 h 461674"/>
              </a:gdLst>
              <a:ahLst/>
              <a:cxnLst>
                <a:cxn ang="T12">
                  <a:pos x="T0" y="T1"/>
                </a:cxn>
                <a:cxn ang="T13">
                  <a:pos x="T2" y="T3"/>
                </a:cxn>
                <a:cxn ang="T14">
                  <a:pos x="T4" y="T5"/>
                </a:cxn>
                <a:cxn ang="T15">
                  <a:pos x="T6" y="T7"/>
                </a:cxn>
                <a:cxn ang="T16">
                  <a:pos x="T8" y="T9"/>
                </a:cxn>
                <a:cxn ang="T17">
                  <a:pos x="T10" y="T11"/>
                </a:cxn>
              </a:cxnLst>
              <a:rect l="T18" t="T19" r="T20" b="T21"/>
              <a:pathLst>
                <a:path w="447057" h="461674">
                  <a:moveTo>
                    <a:pt x="258993" y="0"/>
                  </a:moveTo>
                  <a:lnTo>
                    <a:pt x="444981" y="113628"/>
                  </a:lnTo>
                  <a:cubicBezTo>
                    <a:pt x="446861" y="120388"/>
                    <a:pt x="447057" y="127284"/>
                    <a:pt x="447057" y="134225"/>
                  </a:cubicBezTo>
                  <a:cubicBezTo>
                    <a:pt x="447057" y="280183"/>
                    <a:pt x="360196" y="405853"/>
                    <a:pt x="235035" y="461674"/>
                  </a:cubicBezTo>
                  <a:lnTo>
                    <a:pt x="0" y="328050"/>
                  </a:lnTo>
                  <a:lnTo>
                    <a:pt x="258993" y="0"/>
                  </a:lnTo>
                  <a:close/>
                </a:path>
              </a:pathLst>
            </a:custGeom>
            <a:solidFill>
              <a:srgbClr val="FFA4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4068" name="圆角矩形 78"/>
            <p:cNvSpPr>
              <a:spLocks noChangeArrowheads="1"/>
            </p:cNvSpPr>
            <p:nvPr/>
          </p:nvSpPr>
          <p:spPr bwMode="auto">
            <a:xfrm>
              <a:off x="180000" y="0"/>
              <a:ext cx="360000" cy="3058584"/>
            </a:xfrm>
            <a:prstGeom prst="roundRect">
              <a:avLst>
                <a:gd name="adj" fmla="val 50000"/>
              </a:avLst>
            </a:prstGeom>
            <a:solidFill>
              <a:srgbClr val="FFC1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4069" name="圆角矩形 79"/>
            <p:cNvSpPr>
              <a:spLocks noChangeArrowheads="1"/>
            </p:cNvSpPr>
            <p:nvPr/>
          </p:nvSpPr>
          <p:spPr bwMode="auto">
            <a:xfrm>
              <a:off x="270000" y="144016"/>
              <a:ext cx="180000" cy="2837168"/>
            </a:xfrm>
            <a:prstGeom prst="roundRect">
              <a:avLst>
                <a:gd name="adj" fmla="val 5000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4070" name="椭圆 80"/>
            <p:cNvSpPr>
              <a:spLocks noChangeArrowheads="1"/>
            </p:cNvSpPr>
            <p:nvPr/>
          </p:nvSpPr>
          <p:spPr bwMode="auto">
            <a:xfrm>
              <a:off x="144000" y="2842584"/>
              <a:ext cx="432000" cy="432000"/>
            </a:xfrm>
            <a:prstGeom prst="ellipse">
              <a:avLst/>
            </a:prstGeom>
            <a:solidFill>
              <a:srgbClr val="DE3A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4071" name="椭圆 82"/>
            <p:cNvSpPr>
              <a:spLocks noChangeArrowheads="1"/>
            </p:cNvSpPr>
            <p:nvPr/>
          </p:nvSpPr>
          <p:spPr bwMode="auto">
            <a:xfrm>
              <a:off x="231900" y="2956102"/>
              <a:ext cx="108000" cy="108000"/>
            </a:xfrm>
            <a:prstGeom prst="ellipse">
              <a:avLst/>
            </a:prstGeom>
            <a:solidFill>
              <a:srgbClr val="FF86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44036"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FFFF"/>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44037"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4038" name="矩形 81"/>
          <p:cNvSpPr>
            <a:spLocks noChangeArrowheads="1"/>
          </p:cNvSpPr>
          <p:nvPr/>
        </p:nvSpPr>
        <p:spPr bwMode="auto">
          <a:xfrm>
            <a:off x="5584825" y="1849438"/>
            <a:ext cx="179388" cy="2073275"/>
          </a:xfrm>
          <a:prstGeom prst="rect">
            <a:avLst/>
          </a:prstGeom>
          <a:solidFill>
            <a:srgbClr val="DE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44039" name="Group 13"/>
          <p:cNvGrpSpPr>
            <a:grpSpLocks/>
          </p:cNvGrpSpPr>
          <p:nvPr/>
        </p:nvGrpSpPr>
        <p:grpSpPr bwMode="auto">
          <a:xfrm>
            <a:off x="6078538" y="2906713"/>
            <a:ext cx="2249487" cy="323850"/>
            <a:chOff x="0" y="0"/>
            <a:chExt cx="2249266" cy="324000"/>
          </a:xfrm>
        </p:grpSpPr>
        <p:grpSp>
          <p:nvGrpSpPr>
            <p:cNvPr id="44061" name="Group 14"/>
            <p:cNvGrpSpPr>
              <a:grpSpLocks/>
            </p:cNvGrpSpPr>
            <p:nvPr/>
          </p:nvGrpSpPr>
          <p:grpSpPr bwMode="auto">
            <a:xfrm>
              <a:off x="0" y="0"/>
              <a:ext cx="2249266" cy="324000"/>
              <a:chOff x="0" y="0"/>
              <a:chExt cx="2249266" cy="324000"/>
            </a:xfrm>
          </p:grpSpPr>
          <p:sp>
            <p:nvSpPr>
              <p:cNvPr id="44063" name="矩形 73"/>
              <p:cNvSpPr>
                <a:spLocks noChangeArrowheads="1"/>
              </p:cNvSpPr>
              <p:nvPr/>
            </p:nvSpPr>
            <p:spPr bwMode="auto">
              <a:xfrm>
                <a:off x="72000" y="0"/>
                <a:ext cx="2177266" cy="324000"/>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4064" name="矩形 74"/>
              <p:cNvSpPr>
                <a:spLocks noChangeArrowheads="1"/>
              </p:cNvSpPr>
              <p:nvPr/>
            </p:nvSpPr>
            <p:spPr bwMode="auto">
              <a:xfrm>
                <a:off x="72000" y="0"/>
                <a:ext cx="72000" cy="324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4065" name="等腰三角形 75"/>
              <p:cNvSpPr>
                <a:spLocks noChangeArrowheads="1"/>
              </p:cNvSpPr>
              <p:nvPr/>
            </p:nvSpPr>
            <p:spPr bwMode="auto">
              <a:xfrm rot="-5400000">
                <a:off x="-18000" y="126000"/>
                <a:ext cx="108000" cy="720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4062" name="TextBox 72"/>
            <p:cNvSpPr>
              <a:spLocks noChangeArrowheads="1"/>
            </p:cNvSpPr>
            <p:nvPr/>
          </p:nvSpPr>
          <p:spPr bwMode="auto">
            <a:xfrm>
              <a:off x="166819" y="23499"/>
              <a:ext cx="20824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4040" name="TextBox 70"/>
          <p:cNvSpPr>
            <a:spLocks noChangeArrowheads="1"/>
          </p:cNvSpPr>
          <p:nvPr/>
        </p:nvSpPr>
        <p:spPr bwMode="auto">
          <a:xfrm>
            <a:off x="6056313" y="3235325"/>
            <a:ext cx="23431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500"/>
              </a:lnSpc>
              <a:spcBef>
                <a:spcPct val="0"/>
              </a:spcBef>
              <a:buNone/>
            </a:pPr>
            <a:r>
              <a:rPr lang="en-US" altLang="zh-CN" sz="1000" dirty="0">
                <a:solidFill>
                  <a:srgbClr val="292929"/>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a:t>
            </a:r>
            <a:endParaRPr lang="zh-CN" altLang="en-US" sz="1000" dirty="0">
              <a:solidFill>
                <a:srgbClr val="292929"/>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44041" name="Group 20"/>
          <p:cNvGrpSpPr>
            <a:grpSpLocks/>
          </p:cNvGrpSpPr>
          <p:nvPr/>
        </p:nvGrpSpPr>
        <p:grpSpPr bwMode="auto">
          <a:xfrm>
            <a:off x="3074988" y="1231900"/>
            <a:ext cx="2249487" cy="323850"/>
            <a:chOff x="0" y="0"/>
            <a:chExt cx="2249266" cy="324000"/>
          </a:xfrm>
        </p:grpSpPr>
        <p:grpSp>
          <p:nvGrpSpPr>
            <p:cNvPr id="44056" name="Group 21"/>
            <p:cNvGrpSpPr>
              <a:grpSpLocks/>
            </p:cNvGrpSpPr>
            <p:nvPr/>
          </p:nvGrpSpPr>
          <p:grpSpPr bwMode="auto">
            <a:xfrm flipH="1">
              <a:off x="0" y="0"/>
              <a:ext cx="2249266" cy="324000"/>
              <a:chOff x="0" y="0"/>
              <a:chExt cx="2249266" cy="324000"/>
            </a:xfrm>
          </p:grpSpPr>
          <p:sp>
            <p:nvSpPr>
              <p:cNvPr id="44058" name="矩形 66"/>
              <p:cNvSpPr>
                <a:spLocks noChangeArrowheads="1"/>
              </p:cNvSpPr>
              <p:nvPr/>
            </p:nvSpPr>
            <p:spPr bwMode="auto">
              <a:xfrm>
                <a:off x="72000" y="0"/>
                <a:ext cx="2177266" cy="324000"/>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4059" name="矩形 67"/>
              <p:cNvSpPr>
                <a:spLocks noChangeArrowheads="1"/>
              </p:cNvSpPr>
              <p:nvPr/>
            </p:nvSpPr>
            <p:spPr bwMode="auto">
              <a:xfrm>
                <a:off x="72000" y="0"/>
                <a:ext cx="72000" cy="324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4060" name="等腰三角形 68"/>
              <p:cNvSpPr>
                <a:spLocks noChangeArrowheads="1"/>
              </p:cNvSpPr>
              <p:nvPr/>
            </p:nvSpPr>
            <p:spPr bwMode="auto">
              <a:xfrm rot="-5400000">
                <a:off x="-18000" y="126000"/>
                <a:ext cx="108000" cy="720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4057" name="TextBox 65"/>
            <p:cNvSpPr>
              <a:spLocks noChangeArrowheads="1"/>
            </p:cNvSpPr>
            <p:nvPr/>
          </p:nvSpPr>
          <p:spPr bwMode="auto">
            <a:xfrm>
              <a:off x="0" y="23500"/>
              <a:ext cx="20824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4042" name="TextBox 63"/>
          <p:cNvSpPr>
            <a:spLocks noChangeArrowheads="1"/>
          </p:cNvSpPr>
          <p:nvPr/>
        </p:nvSpPr>
        <p:spPr bwMode="auto">
          <a:xfrm>
            <a:off x="2984500" y="1555750"/>
            <a:ext cx="23399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lnSpc>
                <a:spcPts val="1500"/>
              </a:lnSpc>
              <a:spcBef>
                <a:spcPct val="0"/>
              </a:spcBef>
              <a:buNone/>
            </a:pPr>
            <a:r>
              <a:rPr lang="en-US" altLang="zh-CN" sz="1000" dirty="0">
                <a:solidFill>
                  <a:srgbClr val="292929"/>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a:t>
            </a:r>
            <a:endParaRPr lang="zh-CN" altLang="en-US" sz="1000" dirty="0">
              <a:solidFill>
                <a:srgbClr val="292929"/>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44043" name="Group 27"/>
          <p:cNvGrpSpPr>
            <a:grpSpLocks/>
          </p:cNvGrpSpPr>
          <p:nvPr/>
        </p:nvGrpSpPr>
        <p:grpSpPr bwMode="auto">
          <a:xfrm>
            <a:off x="6056313" y="1704975"/>
            <a:ext cx="2249487" cy="323850"/>
            <a:chOff x="0" y="0"/>
            <a:chExt cx="2249266" cy="324000"/>
          </a:xfrm>
        </p:grpSpPr>
        <p:grpSp>
          <p:nvGrpSpPr>
            <p:cNvPr id="44051" name="Group 28"/>
            <p:cNvGrpSpPr>
              <a:grpSpLocks/>
            </p:cNvGrpSpPr>
            <p:nvPr/>
          </p:nvGrpSpPr>
          <p:grpSpPr bwMode="auto">
            <a:xfrm>
              <a:off x="0" y="0"/>
              <a:ext cx="2249266" cy="324000"/>
              <a:chOff x="0" y="0"/>
              <a:chExt cx="2249266" cy="324000"/>
            </a:xfrm>
          </p:grpSpPr>
          <p:sp>
            <p:nvSpPr>
              <p:cNvPr id="44053" name="矩形 58"/>
              <p:cNvSpPr>
                <a:spLocks noChangeArrowheads="1"/>
              </p:cNvSpPr>
              <p:nvPr/>
            </p:nvSpPr>
            <p:spPr bwMode="auto">
              <a:xfrm>
                <a:off x="72000" y="0"/>
                <a:ext cx="2177266" cy="324000"/>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4054" name="矩形 60"/>
              <p:cNvSpPr>
                <a:spLocks noChangeArrowheads="1"/>
              </p:cNvSpPr>
              <p:nvPr/>
            </p:nvSpPr>
            <p:spPr bwMode="auto">
              <a:xfrm>
                <a:off x="72000" y="0"/>
                <a:ext cx="72000" cy="324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4055" name="等腰三角形 61"/>
              <p:cNvSpPr>
                <a:spLocks noChangeArrowheads="1"/>
              </p:cNvSpPr>
              <p:nvPr/>
            </p:nvSpPr>
            <p:spPr bwMode="auto">
              <a:xfrm rot="-5400000">
                <a:off x="-18000" y="126000"/>
                <a:ext cx="108000" cy="720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4052" name="TextBox 57"/>
            <p:cNvSpPr>
              <a:spLocks noChangeArrowheads="1"/>
            </p:cNvSpPr>
            <p:nvPr/>
          </p:nvSpPr>
          <p:spPr bwMode="auto">
            <a:xfrm>
              <a:off x="166819" y="23499"/>
              <a:ext cx="20824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4044" name="TextBox 55"/>
          <p:cNvSpPr>
            <a:spLocks noChangeArrowheads="1"/>
          </p:cNvSpPr>
          <p:nvPr/>
        </p:nvSpPr>
        <p:spPr bwMode="auto">
          <a:xfrm>
            <a:off x="6035675" y="2033588"/>
            <a:ext cx="23431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500"/>
              </a:lnSpc>
              <a:spcBef>
                <a:spcPct val="0"/>
              </a:spcBef>
              <a:buNone/>
            </a:pPr>
            <a:r>
              <a:rPr lang="en-US" altLang="zh-CN" sz="1000" dirty="0">
                <a:solidFill>
                  <a:srgbClr val="292929"/>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a:t>
            </a:r>
            <a:endParaRPr lang="zh-CN" altLang="en-US" sz="1000" dirty="0">
              <a:solidFill>
                <a:srgbClr val="292929"/>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44045" name="Group 34"/>
          <p:cNvGrpSpPr>
            <a:grpSpLocks/>
          </p:cNvGrpSpPr>
          <p:nvPr/>
        </p:nvGrpSpPr>
        <p:grpSpPr bwMode="auto">
          <a:xfrm>
            <a:off x="827088" y="2947988"/>
            <a:ext cx="3357562" cy="1424056"/>
            <a:chOff x="0" y="0"/>
            <a:chExt cx="3357703" cy="1423448"/>
          </a:xfrm>
        </p:grpSpPr>
        <p:grpSp>
          <p:nvGrpSpPr>
            <p:cNvPr id="44046" name="Group 35"/>
            <p:cNvGrpSpPr>
              <a:grpSpLocks/>
            </p:cNvGrpSpPr>
            <p:nvPr/>
          </p:nvGrpSpPr>
          <p:grpSpPr bwMode="auto">
            <a:xfrm>
              <a:off x="0" y="536716"/>
              <a:ext cx="3357703" cy="886732"/>
              <a:chOff x="0" y="0"/>
              <a:chExt cx="3357703" cy="886732"/>
            </a:xfrm>
          </p:grpSpPr>
          <p:sp>
            <p:nvSpPr>
              <p:cNvPr id="44048" name="矩形 84"/>
              <p:cNvSpPr>
                <a:spLocks noChangeArrowheads="1"/>
              </p:cNvSpPr>
              <p:nvPr/>
            </p:nvSpPr>
            <p:spPr bwMode="auto">
              <a:xfrm>
                <a:off x="0" y="81208"/>
                <a:ext cx="108000" cy="10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b="1">
                  <a:latin typeface="Arial" panose="020B0604020202020204" pitchFamily="34" charset="0"/>
                  <a:cs typeface="Arial" panose="020B0604020202020204" pitchFamily="34" charset="0"/>
                  <a:sym typeface="微软雅黑" panose="020B0503020204020204" pitchFamily="34" charset="-122"/>
                </a:endParaRPr>
              </a:p>
            </p:txBody>
          </p:sp>
          <p:sp>
            <p:nvSpPr>
              <p:cNvPr id="44049" name="TextBox 85"/>
              <p:cNvSpPr>
                <a:spLocks noChangeArrowheads="1"/>
              </p:cNvSpPr>
              <p:nvPr/>
            </p:nvSpPr>
            <p:spPr bwMode="auto">
              <a:xfrm>
                <a:off x="106727" y="0"/>
                <a:ext cx="25899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Text</a:t>
                </a:r>
                <a:endParaRPr lang="zh-CN" altLang="en-US" sz="1200" b="1"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4050" name="TextBox 86"/>
              <p:cNvSpPr>
                <a:spLocks noChangeArrowheads="1"/>
              </p:cNvSpPr>
              <p:nvPr/>
            </p:nvSpPr>
            <p:spPr bwMode="auto">
              <a:xfrm>
                <a:off x="117421" y="217604"/>
                <a:ext cx="3240282" cy="66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500"/>
                  </a:lnSpc>
                  <a:spcBef>
                    <a:spcPct val="0"/>
                  </a:spcBef>
                  <a:buNone/>
                </a:pPr>
                <a:r>
                  <a:rPr lang="en-US" altLang="zh-CN" sz="1000" dirty="0">
                    <a:solidFill>
                      <a:srgbClr val="292929"/>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a:t>
                </a:r>
                <a:endParaRPr lang="zh-CN" altLang="en-US" sz="1000" dirty="0">
                  <a:solidFill>
                    <a:srgbClr val="292929"/>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4047" name="TextBox 87"/>
            <p:cNvSpPr>
              <a:spLocks noChangeArrowheads="1"/>
            </p:cNvSpPr>
            <p:nvPr/>
          </p:nvSpPr>
          <p:spPr bwMode="auto">
            <a:xfrm>
              <a:off x="80509" y="0"/>
              <a:ext cx="1181784" cy="64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3600" b="1">
                  <a:solidFill>
                    <a:srgbClr val="FFFFFF"/>
                  </a:solidFill>
                  <a:latin typeface="Arial" panose="020B0604020202020204" pitchFamily="34" charset="0"/>
                  <a:cs typeface="Arial" panose="020B0604020202020204" pitchFamily="34" charset="0"/>
                  <a:sym typeface="微软雅黑" panose="020B0503020204020204" pitchFamily="34" charset="-122"/>
                </a:rPr>
                <a:t>100</a:t>
              </a:r>
              <a:r>
                <a:rPr lang="en-US" altLang="zh-CN" sz="2000" b="1">
                  <a:solidFill>
                    <a:srgbClr val="FFFFFF"/>
                  </a:solidFill>
                  <a:latin typeface="Arial" panose="020B0604020202020204" pitchFamily="34" charset="0"/>
                  <a:cs typeface="Arial" panose="020B0604020202020204" pitchFamily="34" charset="0"/>
                  <a:sym typeface="微软雅黑" panose="020B0503020204020204" pitchFamily="34" charset="-122"/>
                </a:rPr>
                <a:t>%</a:t>
              </a:r>
              <a:endParaRPr lang="zh-CN" altLang="en-US" sz="2000" b="1">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20"/>
          <p:cNvSpPr>
            <a:spLocks noChangeArrowheads="1"/>
          </p:cNvSpPr>
          <p:nvPr/>
        </p:nvSpPr>
        <p:spPr bwMode="auto">
          <a:xfrm>
            <a:off x="4165600" y="1419225"/>
            <a:ext cx="288925" cy="2530475"/>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59"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282828"/>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45060" name="等腰三角形 4"/>
          <p:cNvSpPr>
            <a:spLocks noChangeArrowheads="1"/>
          </p:cNvSpPr>
          <p:nvPr/>
        </p:nvSpPr>
        <p:spPr bwMode="auto">
          <a:xfrm rot="5400000">
            <a:off x="-39688" y="157163"/>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61" name="矩形 5"/>
          <p:cNvSpPr>
            <a:spLocks noChangeArrowheads="1"/>
          </p:cNvSpPr>
          <p:nvPr/>
        </p:nvSpPr>
        <p:spPr bwMode="auto">
          <a:xfrm>
            <a:off x="0" y="3940175"/>
            <a:ext cx="9144000" cy="1203325"/>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62" name="矩形 6"/>
          <p:cNvSpPr>
            <a:spLocks noChangeArrowheads="1"/>
          </p:cNvSpPr>
          <p:nvPr/>
        </p:nvSpPr>
        <p:spPr bwMode="auto">
          <a:xfrm>
            <a:off x="3570288" y="1708150"/>
            <a:ext cx="288925" cy="2241550"/>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63" name="矩形 22"/>
          <p:cNvSpPr>
            <a:spLocks noChangeArrowheads="1"/>
          </p:cNvSpPr>
          <p:nvPr/>
        </p:nvSpPr>
        <p:spPr bwMode="auto">
          <a:xfrm>
            <a:off x="4762500" y="2066925"/>
            <a:ext cx="287338" cy="1882775"/>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64" name="矩形 23"/>
          <p:cNvSpPr>
            <a:spLocks noChangeArrowheads="1"/>
          </p:cNvSpPr>
          <p:nvPr/>
        </p:nvSpPr>
        <p:spPr bwMode="auto">
          <a:xfrm>
            <a:off x="5357813" y="1851025"/>
            <a:ext cx="287337" cy="2098675"/>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65" name="矩形 24"/>
          <p:cNvSpPr>
            <a:spLocks noChangeArrowheads="1"/>
          </p:cNvSpPr>
          <p:nvPr/>
        </p:nvSpPr>
        <p:spPr bwMode="auto">
          <a:xfrm>
            <a:off x="5953125" y="1203325"/>
            <a:ext cx="288925" cy="2746375"/>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66" name="矩形 25"/>
          <p:cNvSpPr>
            <a:spLocks noChangeArrowheads="1"/>
          </p:cNvSpPr>
          <p:nvPr/>
        </p:nvSpPr>
        <p:spPr bwMode="auto">
          <a:xfrm>
            <a:off x="6548438" y="1635125"/>
            <a:ext cx="288925" cy="2314575"/>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67" name="矩形 26"/>
          <p:cNvSpPr>
            <a:spLocks noChangeArrowheads="1"/>
          </p:cNvSpPr>
          <p:nvPr/>
        </p:nvSpPr>
        <p:spPr bwMode="auto">
          <a:xfrm>
            <a:off x="7143750" y="2282825"/>
            <a:ext cx="288925" cy="1666875"/>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68" name="矩形 27"/>
          <p:cNvSpPr>
            <a:spLocks noChangeArrowheads="1"/>
          </p:cNvSpPr>
          <p:nvPr/>
        </p:nvSpPr>
        <p:spPr bwMode="auto">
          <a:xfrm>
            <a:off x="7740650" y="2066925"/>
            <a:ext cx="288925" cy="1882775"/>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69" name="矩形 28"/>
          <p:cNvSpPr>
            <a:spLocks noChangeArrowheads="1"/>
          </p:cNvSpPr>
          <p:nvPr/>
        </p:nvSpPr>
        <p:spPr bwMode="auto">
          <a:xfrm>
            <a:off x="2974975" y="2282825"/>
            <a:ext cx="288925" cy="1666875"/>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70" name="矩形 29"/>
          <p:cNvSpPr>
            <a:spLocks noChangeArrowheads="1"/>
          </p:cNvSpPr>
          <p:nvPr/>
        </p:nvSpPr>
        <p:spPr bwMode="auto">
          <a:xfrm>
            <a:off x="2379663" y="2828925"/>
            <a:ext cx="287337" cy="1120775"/>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71" name="矩形 30"/>
          <p:cNvSpPr>
            <a:spLocks noChangeArrowheads="1"/>
          </p:cNvSpPr>
          <p:nvPr/>
        </p:nvSpPr>
        <p:spPr bwMode="auto">
          <a:xfrm>
            <a:off x="1782763" y="2427288"/>
            <a:ext cx="288925" cy="1522412"/>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5072" name="矩形 31"/>
          <p:cNvSpPr>
            <a:spLocks noChangeArrowheads="1"/>
          </p:cNvSpPr>
          <p:nvPr/>
        </p:nvSpPr>
        <p:spPr bwMode="auto">
          <a:xfrm>
            <a:off x="1187450" y="2601913"/>
            <a:ext cx="288925" cy="1338262"/>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45073" name="Group 17"/>
          <p:cNvGrpSpPr>
            <a:grpSpLocks/>
          </p:cNvGrpSpPr>
          <p:nvPr/>
        </p:nvGrpSpPr>
        <p:grpSpPr bwMode="auto">
          <a:xfrm>
            <a:off x="0" y="3927475"/>
            <a:ext cx="9144000" cy="307975"/>
            <a:chOff x="0" y="0"/>
            <a:chExt cx="9144000" cy="307777"/>
          </a:xfrm>
        </p:grpSpPr>
        <p:sp>
          <p:nvSpPr>
            <p:cNvPr id="45079" name="矩形 46"/>
            <p:cNvSpPr>
              <a:spLocks noChangeArrowheads="1"/>
            </p:cNvSpPr>
            <p:nvPr/>
          </p:nvSpPr>
          <p:spPr bwMode="auto">
            <a:xfrm>
              <a:off x="0" y="12365"/>
              <a:ext cx="9144000" cy="288000"/>
            </a:xfrm>
            <a:prstGeom prst="rect">
              <a:avLst/>
            </a:prstGeom>
            <a:solidFill>
              <a:srgbClr val="DA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80" name="TextBox 47"/>
            <p:cNvSpPr>
              <a:spLocks noChangeArrowheads="1"/>
            </p:cNvSpPr>
            <p:nvPr/>
          </p:nvSpPr>
          <p:spPr bwMode="auto">
            <a:xfrm>
              <a:off x="1125141"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01</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81" name="TextBox 48"/>
            <p:cNvSpPr>
              <a:spLocks noChangeArrowheads="1"/>
            </p:cNvSpPr>
            <p:nvPr/>
          </p:nvSpPr>
          <p:spPr bwMode="auto">
            <a:xfrm>
              <a:off x="1721709"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02</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82" name="TextBox 49"/>
            <p:cNvSpPr>
              <a:spLocks noChangeArrowheads="1"/>
            </p:cNvSpPr>
            <p:nvPr/>
          </p:nvSpPr>
          <p:spPr bwMode="auto">
            <a:xfrm>
              <a:off x="2318277"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03</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83" name="TextBox 50"/>
            <p:cNvSpPr>
              <a:spLocks noChangeArrowheads="1"/>
            </p:cNvSpPr>
            <p:nvPr/>
          </p:nvSpPr>
          <p:spPr bwMode="auto">
            <a:xfrm>
              <a:off x="2914845"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04</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84" name="TextBox 51"/>
            <p:cNvSpPr>
              <a:spLocks noChangeArrowheads="1"/>
            </p:cNvSpPr>
            <p:nvPr/>
          </p:nvSpPr>
          <p:spPr bwMode="auto">
            <a:xfrm>
              <a:off x="3511413"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dirty="0">
                  <a:solidFill>
                    <a:srgbClr val="D9D9D9"/>
                  </a:solidFill>
                  <a:latin typeface="Arial" panose="020B0604020202020204" pitchFamily="34" charset="0"/>
                  <a:cs typeface="Arial" panose="020B0604020202020204" pitchFamily="34" charset="0"/>
                  <a:sym typeface="微软雅黑" panose="020B0503020204020204" pitchFamily="34" charset="-122"/>
                </a:rPr>
                <a:t>05</a:t>
              </a:r>
              <a:endParaRPr lang="zh-CN" altLang="en-US" sz="1400" dirty="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85" name="TextBox 52"/>
            <p:cNvSpPr>
              <a:spLocks noChangeArrowheads="1"/>
            </p:cNvSpPr>
            <p:nvPr/>
          </p:nvSpPr>
          <p:spPr bwMode="auto">
            <a:xfrm>
              <a:off x="4107981"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06</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86" name="TextBox 53"/>
            <p:cNvSpPr>
              <a:spLocks noChangeArrowheads="1"/>
            </p:cNvSpPr>
            <p:nvPr/>
          </p:nvSpPr>
          <p:spPr bwMode="auto">
            <a:xfrm>
              <a:off x="4704549"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07</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87" name="TextBox 54"/>
            <p:cNvSpPr>
              <a:spLocks noChangeArrowheads="1"/>
            </p:cNvSpPr>
            <p:nvPr/>
          </p:nvSpPr>
          <p:spPr bwMode="auto">
            <a:xfrm>
              <a:off x="5301117"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08</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88" name="TextBox 55"/>
            <p:cNvSpPr>
              <a:spLocks noChangeArrowheads="1"/>
            </p:cNvSpPr>
            <p:nvPr/>
          </p:nvSpPr>
          <p:spPr bwMode="auto">
            <a:xfrm>
              <a:off x="5897685"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09</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89" name="TextBox 56"/>
            <p:cNvSpPr>
              <a:spLocks noChangeArrowheads="1"/>
            </p:cNvSpPr>
            <p:nvPr/>
          </p:nvSpPr>
          <p:spPr bwMode="auto">
            <a:xfrm>
              <a:off x="6494253"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10</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90" name="TextBox 57"/>
            <p:cNvSpPr>
              <a:spLocks noChangeArrowheads="1"/>
            </p:cNvSpPr>
            <p:nvPr/>
          </p:nvSpPr>
          <p:spPr bwMode="auto">
            <a:xfrm>
              <a:off x="7103901" y="0"/>
              <a:ext cx="370101" cy="30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11</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91" name="TextBox 58"/>
            <p:cNvSpPr>
              <a:spLocks noChangeArrowheads="1"/>
            </p:cNvSpPr>
            <p:nvPr/>
          </p:nvSpPr>
          <p:spPr bwMode="auto">
            <a:xfrm>
              <a:off x="7687394"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D9D9D9"/>
                  </a:solidFill>
                  <a:latin typeface="Arial" panose="020B0604020202020204" pitchFamily="34" charset="0"/>
                  <a:cs typeface="Arial" panose="020B0604020202020204" pitchFamily="34" charset="0"/>
                  <a:sym typeface="微软雅黑" panose="020B0503020204020204" pitchFamily="34" charset="-122"/>
                </a:rPr>
                <a:t>12</a:t>
              </a:r>
              <a:endParaRPr lang="zh-CN" altLang="en-US" sz="1400">
                <a:solidFill>
                  <a:srgbClr val="D9D9D9"/>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45074" name="Group 31"/>
          <p:cNvGrpSpPr>
            <a:grpSpLocks/>
          </p:cNvGrpSpPr>
          <p:nvPr/>
        </p:nvGrpSpPr>
        <p:grpSpPr bwMode="auto">
          <a:xfrm>
            <a:off x="2159000" y="4376738"/>
            <a:ext cx="4826000" cy="533400"/>
            <a:chOff x="0" y="0"/>
            <a:chExt cx="4826746" cy="533368"/>
          </a:xfrm>
        </p:grpSpPr>
        <p:sp>
          <p:nvSpPr>
            <p:cNvPr id="45077" name="矩形 59"/>
            <p:cNvSpPr>
              <a:spLocks noChangeArrowheads="1"/>
            </p:cNvSpPr>
            <p:nvPr/>
          </p:nvSpPr>
          <p:spPr bwMode="auto">
            <a:xfrm>
              <a:off x="580278" y="0"/>
              <a:ext cx="36661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400"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400"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78" name="矩形 60"/>
            <p:cNvSpPr>
              <a:spLocks noChangeArrowheads="1"/>
            </p:cNvSpPr>
            <p:nvPr/>
          </p:nvSpPr>
          <p:spPr bwMode="auto">
            <a:xfrm>
              <a:off x="0" y="256369"/>
              <a:ext cx="4826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dirty="0">
                  <a:solidFill>
                    <a:srgbClr val="5E5E5E"/>
                  </a:solidFill>
                  <a:latin typeface="Arial" panose="020B0604020202020204" pitchFamily="34" charset="0"/>
                  <a:cs typeface="Arial" panose="020B0604020202020204" pitchFamily="34" charset="0"/>
                  <a:sym typeface="微软雅黑" panose="020B0503020204020204" pitchFamily="34" charset="-122"/>
                </a:rPr>
                <a:t>Lorem ipsum dolor sit amet, consectetur</a:t>
              </a:r>
              <a:endParaRPr lang="zh-CN" altLang="en-US" sz="1200" dirty="0">
                <a:solidFill>
                  <a:srgbClr val="5E5E5E"/>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5075" name="TextBox 61"/>
          <p:cNvSpPr>
            <a:spLocks noChangeArrowheads="1"/>
          </p:cNvSpPr>
          <p:nvPr/>
        </p:nvSpPr>
        <p:spPr bwMode="auto">
          <a:xfrm>
            <a:off x="5795963" y="701675"/>
            <a:ext cx="604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FF8607"/>
                </a:solidFill>
                <a:latin typeface="Arial" panose="020B0604020202020204" pitchFamily="34" charset="0"/>
                <a:cs typeface="Arial" panose="020B0604020202020204" pitchFamily="34" charset="0"/>
                <a:sym typeface="微软雅黑" panose="020B0503020204020204" pitchFamily="34" charset="-122"/>
              </a:rPr>
              <a:t>98</a:t>
            </a:r>
            <a:endParaRPr lang="zh-CN" altLang="en-US" sz="280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sp>
        <p:nvSpPr>
          <p:cNvPr id="45076" name="TextBox 62"/>
          <p:cNvSpPr>
            <a:spLocks noChangeArrowheads="1"/>
          </p:cNvSpPr>
          <p:nvPr/>
        </p:nvSpPr>
        <p:spPr bwMode="auto">
          <a:xfrm>
            <a:off x="2219325" y="2341563"/>
            <a:ext cx="6048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dirty="0">
                <a:solidFill>
                  <a:srgbClr val="FF8607"/>
                </a:solidFill>
                <a:latin typeface="Arial" panose="020B0604020202020204" pitchFamily="34" charset="0"/>
                <a:cs typeface="Arial" panose="020B0604020202020204" pitchFamily="34" charset="0"/>
                <a:sym typeface="微软雅黑" panose="020B0503020204020204" pitchFamily="34" charset="-122"/>
              </a:rPr>
              <a:t>35</a:t>
            </a:r>
            <a:endParaRPr lang="zh-CN" altLang="en-US" sz="2800" dirty="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4"/>
          <p:cNvSpPr>
            <a:spLocks noChangeArrowheads="1"/>
          </p:cNvSpPr>
          <p:nvPr/>
        </p:nvSpPr>
        <p:spPr bwMode="auto">
          <a:xfrm>
            <a:off x="0" y="0"/>
            <a:ext cx="2214563"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7411" name="Group 3"/>
          <p:cNvGrpSpPr>
            <a:grpSpLocks/>
          </p:cNvGrpSpPr>
          <p:nvPr/>
        </p:nvGrpSpPr>
        <p:grpSpPr bwMode="auto">
          <a:xfrm flipH="1">
            <a:off x="0" y="0"/>
            <a:ext cx="5003800" cy="5143500"/>
            <a:chOff x="0" y="0"/>
            <a:chExt cx="5004049" cy="5143500"/>
          </a:xfrm>
        </p:grpSpPr>
        <p:sp>
          <p:nvSpPr>
            <p:cNvPr id="17445" name="直接连接符 34"/>
            <p:cNvSpPr>
              <a:spLocks noChangeShapeType="1"/>
            </p:cNvSpPr>
            <p:nvPr/>
          </p:nvSpPr>
          <p:spPr bwMode="auto">
            <a:xfrm flipH="1">
              <a:off x="2425903" y="3824346"/>
              <a:ext cx="2578144" cy="1319154"/>
            </a:xfrm>
            <a:prstGeom prst="line">
              <a:avLst/>
            </a:prstGeom>
            <a:noFill/>
            <a:ln w="9525">
              <a:solidFill>
                <a:srgbClr val="FFFFFF">
                  <a:alpha val="29019"/>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6" name="直接连接符 35"/>
            <p:cNvSpPr>
              <a:spLocks noChangeShapeType="1"/>
            </p:cNvSpPr>
            <p:nvPr/>
          </p:nvSpPr>
          <p:spPr bwMode="auto">
            <a:xfrm flipH="1" flipV="1">
              <a:off x="0" y="627534"/>
              <a:ext cx="5004049" cy="3960440"/>
            </a:xfrm>
            <a:prstGeom prst="line">
              <a:avLst/>
            </a:prstGeom>
            <a:noFill/>
            <a:ln w="9525">
              <a:solidFill>
                <a:srgbClr val="FFFFFF">
                  <a:alpha val="29019"/>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7" name="直接连接符 36"/>
            <p:cNvSpPr>
              <a:spLocks noChangeShapeType="1"/>
            </p:cNvSpPr>
            <p:nvPr/>
          </p:nvSpPr>
          <p:spPr bwMode="auto">
            <a:xfrm flipH="1">
              <a:off x="4248472" y="3013090"/>
              <a:ext cx="755575" cy="2130410"/>
            </a:xfrm>
            <a:prstGeom prst="line">
              <a:avLst/>
            </a:prstGeom>
            <a:noFill/>
            <a:ln w="9525">
              <a:solidFill>
                <a:srgbClr val="FFFFFF">
                  <a:alpha val="29019"/>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8" name="直接连接符 38"/>
            <p:cNvSpPr>
              <a:spLocks noChangeShapeType="1"/>
            </p:cNvSpPr>
            <p:nvPr/>
          </p:nvSpPr>
          <p:spPr bwMode="auto">
            <a:xfrm>
              <a:off x="2608837" y="0"/>
              <a:ext cx="1495619" cy="5092030"/>
            </a:xfrm>
            <a:prstGeom prst="line">
              <a:avLst/>
            </a:prstGeom>
            <a:noFill/>
            <a:ln w="9525">
              <a:solidFill>
                <a:srgbClr val="FFFFFF">
                  <a:alpha val="29019"/>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9" name="直接连接符 39"/>
            <p:cNvSpPr>
              <a:spLocks noChangeShapeType="1"/>
            </p:cNvSpPr>
            <p:nvPr/>
          </p:nvSpPr>
          <p:spPr bwMode="auto">
            <a:xfrm flipH="1">
              <a:off x="3168352" y="2571750"/>
              <a:ext cx="1835697" cy="2571750"/>
            </a:xfrm>
            <a:prstGeom prst="line">
              <a:avLst/>
            </a:prstGeom>
            <a:noFill/>
            <a:ln w="9525">
              <a:solidFill>
                <a:srgbClr val="FFFFFF">
                  <a:alpha val="29019"/>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7412" name="矩形 16"/>
          <p:cNvSpPr>
            <a:spLocks noChangeArrowheads="1"/>
          </p:cNvSpPr>
          <p:nvPr/>
        </p:nvSpPr>
        <p:spPr bwMode="auto">
          <a:xfrm>
            <a:off x="168562" y="165100"/>
            <a:ext cx="1877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2400" dirty="0">
                <a:solidFill>
                  <a:srgbClr val="FFFFFF"/>
                </a:solidFill>
                <a:latin typeface="Arial" panose="020B0604020202020204" pitchFamily="34" charset="0"/>
                <a:cs typeface="Arial" panose="020B0604020202020204" pitchFamily="34" charset="0"/>
                <a:sym typeface="微软雅黑" panose="020B0503020204020204" pitchFamily="34" charset="-122"/>
              </a:rPr>
              <a:t>CONTENTS</a:t>
            </a:r>
            <a:endParaRPr lang="zh-CN" altLang="en-US" sz="24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17413" name="Group 10"/>
          <p:cNvGrpSpPr>
            <a:grpSpLocks/>
          </p:cNvGrpSpPr>
          <p:nvPr/>
        </p:nvGrpSpPr>
        <p:grpSpPr bwMode="auto">
          <a:xfrm>
            <a:off x="2035175" y="774700"/>
            <a:ext cx="360363" cy="368300"/>
            <a:chOff x="0" y="0"/>
            <a:chExt cx="360040" cy="369332"/>
          </a:xfrm>
        </p:grpSpPr>
        <p:sp>
          <p:nvSpPr>
            <p:cNvPr id="17443" name="椭圆 23"/>
            <p:cNvSpPr>
              <a:spLocks noChangeArrowheads="1"/>
            </p:cNvSpPr>
            <p:nvPr/>
          </p:nvSpPr>
          <p:spPr bwMode="auto">
            <a:xfrm>
              <a:off x="0" y="4646"/>
              <a:ext cx="360040" cy="360040"/>
            </a:xfrm>
            <a:prstGeom prst="ellipse">
              <a:avLst/>
            </a:prstGeom>
            <a:solidFill>
              <a:srgbClr val="FF8607"/>
            </a:solidFill>
            <a:ln w="2540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44" name="TextBox 52"/>
            <p:cNvSpPr>
              <a:spLocks noChangeArrowheads="1"/>
            </p:cNvSpPr>
            <p:nvPr/>
          </p:nvSpPr>
          <p:spPr bwMode="auto">
            <a:xfrm>
              <a:off x="20361" y="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FFFFFF"/>
                  </a:solidFill>
                  <a:latin typeface="Arial" panose="020B0604020202020204" pitchFamily="34" charset="0"/>
                  <a:cs typeface="Arial" panose="020B0604020202020204" pitchFamily="34" charset="0"/>
                  <a:sym typeface="微软雅黑" panose="020B0503020204020204" pitchFamily="34" charset="-122"/>
                </a:rPr>
                <a:t>1</a:t>
              </a:r>
              <a:endParaRPr lang="zh-CN" altLang="en-US"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17414" name="Group 13"/>
          <p:cNvGrpSpPr>
            <a:grpSpLocks/>
          </p:cNvGrpSpPr>
          <p:nvPr/>
        </p:nvGrpSpPr>
        <p:grpSpPr bwMode="auto">
          <a:xfrm>
            <a:off x="2035175" y="1803400"/>
            <a:ext cx="360363" cy="369888"/>
            <a:chOff x="0" y="0"/>
            <a:chExt cx="360040" cy="369332"/>
          </a:xfrm>
        </p:grpSpPr>
        <p:sp>
          <p:nvSpPr>
            <p:cNvPr id="17441" name="椭圆 24"/>
            <p:cNvSpPr>
              <a:spLocks noChangeArrowheads="1"/>
            </p:cNvSpPr>
            <p:nvPr/>
          </p:nvSpPr>
          <p:spPr bwMode="auto">
            <a:xfrm>
              <a:off x="0" y="4647"/>
              <a:ext cx="360040" cy="360040"/>
            </a:xfrm>
            <a:prstGeom prst="ellipse">
              <a:avLst/>
            </a:prstGeom>
            <a:solidFill>
              <a:srgbClr val="FF8607"/>
            </a:solidFill>
            <a:ln w="2540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42" name="TextBox 53"/>
            <p:cNvSpPr>
              <a:spLocks noChangeArrowheads="1"/>
            </p:cNvSpPr>
            <p:nvPr/>
          </p:nvSpPr>
          <p:spPr bwMode="auto">
            <a:xfrm>
              <a:off x="20361" y="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FFFFFF"/>
                  </a:solidFill>
                  <a:latin typeface="Arial" panose="020B0604020202020204" pitchFamily="34" charset="0"/>
                  <a:cs typeface="Arial" panose="020B0604020202020204" pitchFamily="34" charset="0"/>
                  <a:sym typeface="微软雅黑" panose="020B0503020204020204" pitchFamily="34" charset="-122"/>
                </a:rPr>
                <a:t>2</a:t>
              </a:r>
              <a:endParaRPr lang="zh-CN" altLang="en-US"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17415" name="Group 16"/>
          <p:cNvGrpSpPr>
            <a:grpSpLocks/>
          </p:cNvGrpSpPr>
          <p:nvPr/>
        </p:nvGrpSpPr>
        <p:grpSpPr bwMode="auto">
          <a:xfrm>
            <a:off x="2035175" y="2816225"/>
            <a:ext cx="360363" cy="373063"/>
            <a:chOff x="0" y="0"/>
            <a:chExt cx="360040" cy="372618"/>
          </a:xfrm>
        </p:grpSpPr>
        <p:sp>
          <p:nvSpPr>
            <p:cNvPr id="17439" name="椭圆 26"/>
            <p:cNvSpPr>
              <a:spLocks noChangeArrowheads="1"/>
            </p:cNvSpPr>
            <p:nvPr/>
          </p:nvSpPr>
          <p:spPr bwMode="auto">
            <a:xfrm>
              <a:off x="0" y="0"/>
              <a:ext cx="360040" cy="360040"/>
            </a:xfrm>
            <a:prstGeom prst="ellipse">
              <a:avLst/>
            </a:prstGeom>
            <a:solidFill>
              <a:srgbClr val="FF8607"/>
            </a:solidFill>
            <a:ln w="2540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40" name="TextBox 55"/>
            <p:cNvSpPr>
              <a:spLocks noChangeArrowheads="1"/>
            </p:cNvSpPr>
            <p:nvPr/>
          </p:nvSpPr>
          <p:spPr bwMode="auto">
            <a:xfrm>
              <a:off x="20361" y="3286"/>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FFFFFF"/>
                  </a:solidFill>
                  <a:latin typeface="Arial" panose="020B0604020202020204" pitchFamily="34" charset="0"/>
                  <a:cs typeface="Arial" panose="020B0604020202020204" pitchFamily="34" charset="0"/>
                  <a:sym typeface="微软雅黑" panose="020B0503020204020204" pitchFamily="34" charset="-122"/>
                </a:rPr>
                <a:t>3</a:t>
              </a:r>
              <a:endParaRPr lang="zh-CN" altLang="en-US"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17416" name="Group 19"/>
          <p:cNvGrpSpPr>
            <a:grpSpLocks/>
          </p:cNvGrpSpPr>
          <p:nvPr/>
        </p:nvGrpSpPr>
        <p:grpSpPr bwMode="auto">
          <a:xfrm>
            <a:off x="2035175" y="3829050"/>
            <a:ext cx="360363" cy="369888"/>
            <a:chOff x="0" y="0"/>
            <a:chExt cx="360040" cy="369332"/>
          </a:xfrm>
        </p:grpSpPr>
        <p:sp>
          <p:nvSpPr>
            <p:cNvPr id="17437" name="椭圆 28"/>
            <p:cNvSpPr>
              <a:spLocks noChangeArrowheads="1"/>
            </p:cNvSpPr>
            <p:nvPr/>
          </p:nvSpPr>
          <p:spPr bwMode="auto">
            <a:xfrm>
              <a:off x="0" y="4646"/>
              <a:ext cx="360040" cy="360040"/>
            </a:xfrm>
            <a:prstGeom prst="ellipse">
              <a:avLst/>
            </a:prstGeom>
            <a:solidFill>
              <a:srgbClr val="FF8607"/>
            </a:solidFill>
            <a:ln w="2540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38" name="TextBox 56"/>
            <p:cNvSpPr>
              <a:spLocks noChangeArrowheads="1"/>
            </p:cNvSpPr>
            <p:nvPr/>
          </p:nvSpPr>
          <p:spPr bwMode="auto">
            <a:xfrm>
              <a:off x="20359" y="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FFFFFF"/>
                  </a:solidFill>
                  <a:latin typeface="Arial" panose="020B0604020202020204" pitchFamily="34" charset="0"/>
                  <a:cs typeface="Arial" panose="020B0604020202020204" pitchFamily="34" charset="0"/>
                  <a:sym typeface="微软雅黑" panose="020B0503020204020204" pitchFamily="34" charset="-122"/>
                </a:rPr>
                <a:t>4</a:t>
              </a:r>
              <a:endParaRPr lang="zh-CN" altLang="en-US"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17417" name="Group 22"/>
          <p:cNvGrpSpPr>
            <a:grpSpLocks/>
          </p:cNvGrpSpPr>
          <p:nvPr/>
        </p:nvGrpSpPr>
        <p:grpSpPr bwMode="auto">
          <a:xfrm>
            <a:off x="2578100" y="539750"/>
            <a:ext cx="863600" cy="865188"/>
            <a:chOff x="0" y="0"/>
            <a:chExt cx="864000" cy="864000"/>
          </a:xfrm>
        </p:grpSpPr>
        <p:sp>
          <p:nvSpPr>
            <p:cNvPr id="17435" name="椭圆 18"/>
            <p:cNvSpPr>
              <a:spLocks noChangeArrowheads="1"/>
            </p:cNvSpPr>
            <p:nvPr/>
          </p:nvSpPr>
          <p:spPr bwMode="auto">
            <a:xfrm>
              <a:off x="0" y="0"/>
              <a:ext cx="864000" cy="864000"/>
            </a:xfrm>
            <a:prstGeom prst="ellipse">
              <a:avLst/>
            </a:prstGeom>
            <a:solidFill>
              <a:srgbClr val="282828"/>
            </a:solidFill>
            <a:ln w="38100">
              <a:solidFill>
                <a:srgbClr val="D8D8D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7436" name="椭圆 22"/>
            <p:cNvSpPr>
              <a:spLocks noChangeArrowheads="1"/>
            </p:cNvSpPr>
            <p:nvPr/>
          </p:nvSpPr>
          <p:spPr bwMode="auto">
            <a:xfrm>
              <a:off x="90000" y="90000"/>
              <a:ext cx="684000" cy="6840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17418" name="Group 25"/>
          <p:cNvGrpSpPr>
            <a:grpSpLocks/>
          </p:cNvGrpSpPr>
          <p:nvPr/>
        </p:nvGrpSpPr>
        <p:grpSpPr bwMode="auto">
          <a:xfrm>
            <a:off x="2578100" y="1555750"/>
            <a:ext cx="863600" cy="865188"/>
            <a:chOff x="0" y="0"/>
            <a:chExt cx="864000" cy="864000"/>
          </a:xfrm>
        </p:grpSpPr>
        <p:sp>
          <p:nvSpPr>
            <p:cNvPr id="17433" name="椭圆 19"/>
            <p:cNvSpPr>
              <a:spLocks noChangeArrowheads="1"/>
            </p:cNvSpPr>
            <p:nvPr/>
          </p:nvSpPr>
          <p:spPr bwMode="auto">
            <a:xfrm>
              <a:off x="0" y="0"/>
              <a:ext cx="864000" cy="864000"/>
            </a:xfrm>
            <a:prstGeom prst="ellipse">
              <a:avLst/>
            </a:prstGeom>
            <a:solidFill>
              <a:srgbClr val="282828"/>
            </a:solidFill>
            <a:ln w="38100">
              <a:solidFill>
                <a:srgbClr val="D8D8D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7434" name="椭圆 57"/>
            <p:cNvSpPr>
              <a:spLocks noChangeArrowheads="1"/>
            </p:cNvSpPr>
            <p:nvPr/>
          </p:nvSpPr>
          <p:spPr bwMode="auto">
            <a:xfrm>
              <a:off x="90000" y="90000"/>
              <a:ext cx="684000" cy="68400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17419" name="Group 28"/>
          <p:cNvGrpSpPr>
            <a:grpSpLocks/>
          </p:cNvGrpSpPr>
          <p:nvPr/>
        </p:nvGrpSpPr>
        <p:grpSpPr bwMode="auto">
          <a:xfrm>
            <a:off x="2578100" y="2573338"/>
            <a:ext cx="863600" cy="863600"/>
            <a:chOff x="0" y="0"/>
            <a:chExt cx="864000" cy="864000"/>
          </a:xfrm>
        </p:grpSpPr>
        <p:sp>
          <p:nvSpPr>
            <p:cNvPr id="17431" name="椭圆 20"/>
            <p:cNvSpPr>
              <a:spLocks noChangeArrowheads="1"/>
            </p:cNvSpPr>
            <p:nvPr/>
          </p:nvSpPr>
          <p:spPr bwMode="auto">
            <a:xfrm>
              <a:off x="0" y="0"/>
              <a:ext cx="864000" cy="864000"/>
            </a:xfrm>
            <a:prstGeom prst="ellipse">
              <a:avLst/>
            </a:prstGeom>
            <a:solidFill>
              <a:srgbClr val="282828"/>
            </a:solidFill>
            <a:ln w="38100">
              <a:solidFill>
                <a:srgbClr val="D8D8D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7432" name="椭圆 58"/>
            <p:cNvSpPr>
              <a:spLocks noChangeArrowheads="1"/>
            </p:cNvSpPr>
            <p:nvPr/>
          </p:nvSpPr>
          <p:spPr bwMode="auto">
            <a:xfrm>
              <a:off x="90000" y="90000"/>
              <a:ext cx="684000" cy="684000"/>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17420" name="Group 31"/>
          <p:cNvGrpSpPr>
            <a:grpSpLocks/>
          </p:cNvGrpSpPr>
          <p:nvPr/>
        </p:nvGrpSpPr>
        <p:grpSpPr bwMode="auto">
          <a:xfrm>
            <a:off x="2578100" y="3589338"/>
            <a:ext cx="863600" cy="865187"/>
            <a:chOff x="0" y="0"/>
            <a:chExt cx="864000" cy="864000"/>
          </a:xfrm>
        </p:grpSpPr>
        <p:sp>
          <p:nvSpPr>
            <p:cNvPr id="17429" name="椭圆 21"/>
            <p:cNvSpPr>
              <a:spLocks noChangeArrowheads="1"/>
            </p:cNvSpPr>
            <p:nvPr/>
          </p:nvSpPr>
          <p:spPr bwMode="auto">
            <a:xfrm>
              <a:off x="0" y="0"/>
              <a:ext cx="864000" cy="864000"/>
            </a:xfrm>
            <a:prstGeom prst="ellipse">
              <a:avLst/>
            </a:prstGeom>
            <a:solidFill>
              <a:srgbClr val="282828"/>
            </a:solidFill>
            <a:ln w="38100">
              <a:solidFill>
                <a:srgbClr val="D8D8D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7430" name="椭圆 59"/>
            <p:cNvSpPr>
              <a:spLocks noChangeArrowheads="1"/>
            </p:cNvSpPr>
            <p:nvPr/>
          </p:nvSpPr>
          <p:spPr bwMode="auto">
            <a:xfrm>
              <a:off x="90000" y="90000"/>
              <a:ext cx="684000" cy="684000"/>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17421" name="矩形 30"/>
          <p:cNvSpPr>
            <a:spLocks noChangeArrowheads="1"/>
          </p:cNvSpPr>
          <p:nvPr/>
        </p:nvSpPr>
        <p:spPr bwMode="auto">
          <a:xfrm>
            <a:off x="3522663" y="655638"/>
            <a:ext cx="5621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800"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Your Title</a:t>
            </a:r>
            <a:endParaRPr lang="zh-CN" altLang="en-US" sz="1800"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22" name="矩形 51"/>
          <p:cNvSpPr>
            <a:spLocks noChangeArrowheads="1"/>
          </p:cNvSpPr>
          <p:nvPr/>
        </p:nvSpPr>
        <p:spPr bwMode="auto">
          <a:xfrm>
            <a:off x="3522663" y="982663"/>
            <a:ext cx="5621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dirty="0">
                <a:solidFill>
                  <a:srgbClr val="A5A5A5"/>
                </a:solidFill>
                <a:latin typeface="Arial" panose="020B0604020202020204" pitchFamily="34" charset="0"/>
                <a:cs typeface="Arial" panose="020B0604020202020204" pitchFamily="34" charset="0"/>
                <a:sym typeface="微软雅黑" panose="020B0503020204020204" pitchFamily="34" charset="-122"/>
              </a:rPr>
              <a:t>Lorem ipsum dolor sit amet adipiscing elit.</a:t>
            </a:r>
            <a:endParaRPr lang="zh-CN" altLang="en-US" sz="1200" dirty="0">
              <a:solidFill>
                <a:srgbClr val="A5A5A5"/>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23" name="矩形 68"/>
          <p:cNvSpPr>
            <a:spLocks noChangeArrowheads="1"/>
          </p:cNvSpPr>
          <p:nvPr/>
        </p:nvSpPr>
        <p:spPr bwMode="auto">
          <a:xfrm>
            <a:off x="3522663" y="3733800"/>
            <a:ext cx="562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800"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Your Title</a:t>
            </a:r>
            <a:endParaRPr lang="zh-CN" altLang="en-US" sz="1800"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24" name="矩形 69"/>
          <p:cNvSpPr>
            <a:spLocks noChangeArrowheads="1"/>
          </p:cNvSpPr>
          <p:nvPr/>
        </p:nvSpPr>
        <p:spPr bwMode="auto">
          <a:xfrm>
            <a:off x="3522663" y="4059238"/>
            <a:ext cx="56213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dirty="0">
                <a:solidFill>
                  <a:srgbClr val="A5A5A5"/>
                </a:solidFill>
                <a:latin typeface="Arial" panose="020B0604020202020204" pitchFamily="34" charset="0"/>
                <a:cs typeface="Arial" panose="020B0604020202020204" pitchFamily="34" charset="0"/>
                <a:sym typeface="微软雅黑" panose="020B0503020204020204" pitchFamily="34" charset="-122"/>
              </a:rPr>
              <a:t>Lorem ipsum dolor sit amet adipiscing elit.</a:t>
            </a:r>
            <a:endParaRPr lang="zh-CN" altLang="en-US" sz="1200" dirty="0">
              <a:solidFill>
                <a:srgbClr val="A5A5A5"/>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25" name="矩形 64"/>
          <p:cNvSpPr>
            <a:spLocks noChangeArrowheads="1"/>
          </p:cNvSpPr>
          <p:nvPr/>
        </p:nvSpPr>
        <p:spPr bwMode="auto">
          <a:xfrm>
            <a:off x="3522663" y="1689100"/>
            <a:ext cx="5621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800"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Your Title</a:t>
            </a:r>
            <a:endParaRPr lang="zh-CN" altLang="en-US" sz="1800"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26" name="矩形 65"/>
          <p:cNvSpPr>
            <a:spLocks noChangeArrowheads="1"/>
          </p:cNvSpPr>
          <p:nvPr/>
        </p:nvSpPr>
        <p:spPr bwMode="auto">
          <a:xfrm>
            <a:off x="3522663" y="2016125"/>
            <a:ext cx="5621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dirty="0">
                <a:solidFill>
                  <a:srgbClr val="A5A5A5"/>
                </a:solidFill>
                <a:latin typeface="Arial" panose="020B0604020202020204" pitchFamily="34" charset="0"/>
                <a:cs typeface="Arial" panose="020B0604020202020204" pitchFamily="34" charset="0"/>
                <a:sym typeface="微软雅黑" panose="020B0503020204020204" pitchFamily="34" charset="-122"/>
              </a:rPr>
              <a:t>Lorem ipsum dolor sit amet adipiscing elit.</a:t>
            </a:r>
            <a:endParaRPr lang="zh-CN" altLang="en-US" sz="1200" dirty="0">
              <a:solidFill>
                <a:srgbClr val="A5A5A5"/>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27" name="矩形 66"/>
          <p:cNvSpPr>
            <a:spLocks noChangeArrowheads="1"/>
          </p:cNvSpPr>
          <p:nvPr/>
        </p:nvSpPr>
        <p:spPr bwMode="auto">
          <a:xfrm>
            <a:off x="3522663" y="2708275"/>
            <a:ext cx="562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800"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Your Title</a:t>
            </a:r>
            <a:endParaRPr lang="zh-CN" altLang="en-US" sz="1800" dirty="0">
              <a:solidFill>
                <a:srgbClr val="000000"/>
              </a:solidFill>
              <a:latin typeface="Arial" panose="020B0604020202020204" pitchFamily="34" charset="0"/>
              <a:cs typeface="Arial" panose="020B0604020202020204" pitchFamily="34" charset="0"/>
              <a:sym typeface="微软雅黑" panose="020B0503020204020204" pitchFamily="34" charset="-122"/>
            </a:endParaRPr>
          </a:p>
        </p:txBody>
      </p:sp>
      <p:sp>
        <p:nvSpPr>
          <p:cNvPr id="17428" name="矩形 67"/>
          <p:cNvSpPr>
            <a:spLocks noChangeArrowheads="1"/>
          </p:cNvSpPr>
          <p:nvPr/>
        </p:nvSpPr>
        <p:spPr bwMode="auto">
          <a:xfrm>
            <a:off x="3522663" y="3033713"/>
            <a:ext cx="56213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dirty="0">
                <a:solidFill>
                  <a:srgbClr val="A5A5A5"/>
                </a:solidFill>
                <a:latin typeface="Arial" panose="020B0604020202020204" pitchFamily="34" charset="0"/>
                <a:cs typeface="Arial" panose="020B0604020202020204" pitchFamily="34" charset="0"/>
                <a:sym typeface="微软雅黑" panose="020B0503020204020204" pitchFamily="34" charset="-122"/>
              </a:rPr>
              <a:t>Lorem ipsum dolor sit amet adipiscing elit.</a:t>
            </a:r>
            <a:endParaRPr lang="zh-CN" altLang="en-US" sz="1200" dirty="0">
              <a:solidFill>
                <a:srgbClr val="A5A5A5"/>
              </a:solidFill>
              <a:latin typeface="Arial" panose="020B0604020202020204" pitchFamily="34" charset="0"/>
              <a:cs typeface="Arial" panose="020B0604020202020204" pitchFamily="34" charset="0"/>
              <a:sym typeface="微软雅黑" panose="020B0503020204020204" pitchFamily="34" charset="-122"/>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282828"/>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46083" name="等腰三角形 4"/>
          <p:cNvSpPr>
            <a:spLocks noChangeArrowheads="1"/>
          </p:cNvSpPr>
          <p:nvPr/>
        </p:nvSpPr>
        <p:spPr bwMode="auto">
          <a:xfrm rot="5400000">
            <a:off x="-39688" y="157163"/>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46084" name="椭圆 8"/>
          <p:cNvSpPr>
            <a:spLocks noChangeArrowheads="1"/>
          </p:cNvSpPr>
          <p:nvPr/>
        </p:nvSpPr>
        <p:spPr bwMode="auto">
          <a:xfrm>
            <a:off x="971550" y="3508375"/>
            <a:ext cx="7034213" cy="790575"/>
          </a:xfrm>
          <a:custGeom>
            <a:avLst/>
            <a:gdLst>
              <a:gd name="T0" fmla="*/ 3516831 w 7034766"/>
              <a:gd name="T1" fmla="*/ 0 h 791278"/>
              <a:gd name="T2" fmla="*/ 7033660 w 7034766"/>
              <a:gd name="T3" fmla="*/ 789873 h 791278"/>
              <a:gd name="T4" fmla="*/ 3516831 w 7034766"/>
              <a:gd name="T5" fmla="*/ 215640 h 791278"/>
              <a:gd name="T6" fmla="*/ 0 w 7034766"/>
              <a:gd name="T7" fmla="*/ 789873 h 791278"/>
              <a:gd name="T8" fmla="*/ 3516831 w 7034766"/>
              <a:gd name="T9" fmla="*/ 0 h 791278"/>
              <a:gd name="T10" fmla="*/ 0 60000 65536"/>
              <a:gd name="T11" fmla="*/ 0 60000 65536"/>
              <a:gd name="T12" fmla="*/ 0 60000 65536"/>
              <a:gd name="T13" fmla="*/ 0 60000 65536"/>
              <a:gd name="T14" fmla="*/ 0 60000 65536"/>
              <a:gd name="T15" fmla="*/ 0 w 7034766"/>
              <a:gd name="T16" fmla="*/ 0 h 791278"/>
              <a:gd name="T17" fmla="*/ 7034766 w 7034766"/>
              <a:gd name="T18" fmla="*/ 791278 h 791278"/>
            </a:gdLst>
            <a:ahLst/>
            <a:cxnLst>
              <a:cxn ang="T10">
                <a:pos x="T0" y="T1"/>
              </a:cxn>
              <a:cxn ang="T11">
                <a:pos x="T2" y="T3"/>
              </a:cxn>
              <a:cxn ang="T12">
                <a:pos x="T4" y="T5"/>
              </a:cxn>
              <a:cxn ang="T13">
                <a:pos x="T6" y="T7"/>
              </a:cxn>
              <a:cxn ang="T14">
                <a:pos x="T8" y="T9"/>
              </a:cxn>
            </a:cxnLst>
            <a:rect l="T15" t="T16" r="T17" b="T18"/>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46085" name="Group 5"/>
          <p:cNvGrpSpPr>
            <a:grpSpLocks/>
          </p:cNvGrpSpPr>
          <p:nvPr/>
        </p:nvGrpSpPr>
        <p:grpSpPr bwMode="auto">
          <a:xfrm>
            <a:off x="3627438" y="1865313"/>
            <a:ext cx="1728787" cy="1728787"/>
            <a:chOff x="0" y="0"/>
            <a:chExt cx="1728192" cy="1728192"/>
          </a:xfrm>
        </p:grpSpPr>
        <p:sp>
          <p:nvSpPr>
            <p:cNvPr id="34822" name="五角星 68"/>
            <p:cNvSpPr>
              <a:spLocks noChangeArrowheads="1"/>
            </p:cNvSpPr>
            <p:nvPr/>
          </p:nvSpPr>
          <p:spPr bwMode="auto">
            <a:xfrm>
              <a:off x="0" y="0"/>
              <a:ext cx="1728192" cy="1728192"/>
            </a:xfrm>
            <a:prstGeom prst="star5">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defRPr/>
              </a:pPr>
              <a:endParaRPr lang="zh-CN" altLang="zh-CN">
                <a:solidFill>
                  <a:srgbClr val="FFFFFF"/>
                </a:solidFill>
                <a:ea typeface="微软雅黑" panose="020B0503020204020204" pitchFamily="34" charset="-122"/>
                <a:cs typeface="Arial" panose="020B0604020202020204" pitchFamily="34" charset="0"/>
                <a:sym typeface="微软雅黑" panose="020B0503020204020204" pitchFamily="34" charset="-122"/>
              </a:endParaRPr>
            </a:p>
          </p:txBody>
        </p:sp>
        <p:sp>
          <p:nvSpPr>
            <p:cNvPr id="46109"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B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cs typeface="Arial" panose="020B0604020202020204" pitchFamily="34" charset="0"/>
              </a:endParaRPr>
            </a:p>
          </p:txBody>
        </p:sp>
        <p:sp>
          <p:nvSpPr>
            <p:cNvPr id="46110"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400" dirty="0">
                  <a:solidFill>
                    <a:srgbClr val="FFFFFF"/>
                  </a:solidFill>
                  <a:latin typeface="Arial" panose="020B0604020202020204" pitchFamily="34" charset="0"/>
                  <a:cs typeface="Arial" panose="020B0604020202020204" pitchFamily="34" charset="0"/>
                  <a:sym typeface="微软雅黑" panose="020B0503020204020204" pitchFamily="34" charset="-122"/>
                </a:rPr>
                <a:t>1</a:t>
              </a:r>
              <a:endParaRPr lang="zh-CN" altLang="en-US" sz="44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46086" name="Group 9"/>
          <p:cNvGrpSpPr>
            <a:grpSpLocks/>
          </p:cNvGrpSpPr>
          <p:nvPr/>
        </p:nvGrpSpPr>
        <p:grpSpPr bwMode="auto">
          <a:xfrm rot="-480000">
            <a:off x="2282825" y="2327275"/>
            <a:ext cx="1398588" cy="1397000"/>
            <a:chOff x="0" y="0"/>
            <a:chExt cx="1728192" cy="1728192"/>
          </a:xfrm>
        </p:grpSpPr>
        <p:sp>
          <p:nvSpPr>
            <p:cNvPr id="34826" name="五角星 72"/>
            <p:cNvSpPr>
              <a:spLocks noChangeArrowheads="1"/>
            </p:cNvSpPr>
            <p:nvPr/>
          </p:nvSpPr>
          <p:spPr bwMode="auto">
            <a:xfrm>
              <a:off x="0" y="0"/>
              <a:ext cx="1728192" cy="1728192"/>
            </a:xfrm>
            <a:prstGeom prst="star5">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defRPr/>
              </a:pPr>
              <a:endParaRPr lang="zh-CN" altLang="zh-CN">
                <a:solidFill>
                  <a:srgbClr val="FFFFFF"/>
                </a:solidFill>
                <a:ea typeface="微软雅黑" panose="020B0503020204020204" pitchFamily="34" charset="-122"/>
                <a:cs typeface="Arial" panose="020B0604020202020204" pitchFamily="34" charset="0"/>
                <a:sym typeface="微软雅黑" panose="020B0503020204020204" pitchFamily="34" charset="-122"/>
              </a:endParaRPr>
            </a:p>
          </p:txBody>
        </p:sp>
        <p:sp>
          <p:nvSpPr>
            <p:cNvPr id="46106"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cs typeface="Arial" panose="020B0604020202020204" pitchFamily="34" charset="0"/>
              </a:endParaRPr>
            </a:p>
          </p:txBody>
        </p:sp>
        <p:sp>
          <p:nvSpPr>
            <p:cNvPr id="46107"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3600">
                  <a:solidFill>
                    <a:srgbClr val="FFFFFF"/>
                  </a:solidFill>
                  <a:latin typeface="Arial" panose="020B0604020202020204" pitchFamily="34" charset="0"/>
                  <a:cs typeface="Arial" panose="020B0604020202020204" pitchFamily="34" charset="0"/>
                  <a:sym typeface="微软雅黑" panose="020B0503020204020204" pitchFamily="34" charset="-122"/>
                </a:rPr>
                <a:t>2</a:t>
              </a:r>
              <a:endParaRPr lang="zh-CN" altLang="en-US" sz="36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46087" name="Group 13"/>
          <p:cNvGrpSpPr>
            <a:grpSpLocks/>
          </p:cNvGrpSpPr>
          <p:nvPr/>
        </p:nvGrpSpPr>
        <p:grpSpPr bwMode="auto">
          <a:xfrm rot="-981927">
            <a:off x="1119188" y="2730500"/>
            <a:ext cx="1217612" cy="1219200"/>
            <a:chOff x="0" y="0"/>
            <a:chExt cx="1728192" cy="1728192"/>
          </a:xfrm>
        </p:grpSpPr>
        <p:sp>
          <p:nvSpPr>
            <p:cNvPr id="34830" name="五角星 76"/>
            <p:cNvSpPr>
              <a:spLocks noChangeArrowheads="1"/>
            </p:cNvSpPr>
            <p:nvPr/>
          </p:nvSpPr>
          <p:spPr bwMode="auto">
            <a:xfrm>
              <a:off x="0" y="0"/>
              <a:ext cx="1728192" cy="1728192"/>
            </a:xfrm>
            <a:prstGeom prst="star5">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defRPr/>
              </a:pPr>
              <a:endParaRPr lang="zh-CN" altLang="zh-CN">
                <a:solidFill>
                  <a:srgbClr val="FFFFFF"/>
                </a:solidFill>
                <a:ea typeface="微软雅黑" panose="020B0503020204020204" pitchFamily="34" charset="-122"/>
                <a:cs typeface="Arial" panose="020B0604020202020204" pitchFamily="34" charset="0"/>
                <a:sym typeface="微软雅黑" panose="020B0503020204020204" pitchFamily="34" charset="-122"/>
              </a:endParaRPr>
            </a:p>
          </p:txBody>
        </p:sp>
        <p:sp>
          <p:nvSpPr>
            <p:cNvPr id="46103"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B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cs typeface="Arial" panose="020B0604020202020204" pitchFamily="34" charset="0"/>
              </a:endParaRPr>
            </a:p>
          </p:txBody>
        </p:sp>
        <p:sp>
          <p:nvSpPr>
            <p:cNvPr id="46104"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3000" dirty="0">
                  <a:solidFill>
                    <a:srgbClr val="FFFFFF"/>
                  </a:solidFill>
                  <a:latin typeface="Arial" panose="020B0604020202020204" pitchFamily="34" charset="0"/>
                  <a:cs typeface="Arial" panose="020B0604020202020204" pitchFamily="34" charset="0"/>
                  <a:sym typeface="微软雅黑" panose="020B0503020204020204" pitchFamily="34" charset="-122"/>
                </a:rPr>
                <a:t>4</a:t>
              </a:r>
              <a:endParaRPr lang="zh-CN" altLang="en-US" sz="30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46088" name="Group 17"/>
          <p:cNvGrpSpPr>
            <a:grpSpLocks/>
          </p:cNvGrpSpPr>
          <p:nvPr/>
        </p:nvGrpSpPr>
        <p:grpSpPr bwMode="auto">
          <a:xfrm rot="480000">
            <a:off x="5300663" y="2286000"/>
            <a:ext cx="1398587" cy="1398588"/>
            <a:chOff x="0" y="0"/>
            <a:chExt cx="1728192" cy="1728192"/>
          </a:xfrm>
        </p:grpSpPr>
        <p:sp>
          <p:nvSpPr>
            <p:cNvPr id="34834" name="五角星 80"/>
            <p:cNvSpPr>
              <a:spLocks noChangeArrowheads="1"/>
            </p:cNvSpPr>
            <p:nvPr/>
          </p:nvSpPr>
          <p:spPr bwMode="auto">
            <a:xfrm>
              <a:off x="0" y="0"/>
              <a:ext cx="1728192" cy="1728192"/>
            </a:xfrm>
            <a:prstGeom prst="star5">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defRPr/>
              </a:pPr>
              <a:endParaRPr lang="zh-CN" altLang="zh-CN">
                <a:solidFill>
                  <a:srgbClr val="FFFFFF"/>
                </a:solidFill>
                <a:ea typeface="微软雅黑" panose="020B0503020204020204" pitchFamily="34" charset="-122"/>
                <a:cs typeface="Arial" panose="020B0604020202020204" pitchFamily="34" charset="0"/>
                <a:sym typeface="微软雅黑" panose="020B0503020204020204" pitchFamily="34" charset="-122"/>
              </a:endParaRPr>
            </a:p>
          </p:txBody>
        </p:sp>
        <p:sp>
          <p:nvSpPr>
            <p:cNvPr id="46100"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cs typeface="Arial" panose="020B0604020202020204" pitchFamily="34" charset="0"/>
              </a:endParaRPr>
            </a:p>
          </p:txBody>
        </p:sp>
        <p:sp>
          <p:nvSpPr>
            <p:cNvPr id="46101"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3600">
                  <a:solidFill>
                    <a:srgbClr val="FFFFFF"/>
                  </a:solidFill>
                  <a:latin typeface="Arial" panose="020B0604020202020204" pitchFamily="34" charset="0"/>
                  <a:cs typeface="Arial" panose="020B0604020202020204" pitchFamily="34" charset="0"/>
                  <a:sym typeface="微软雅黑" panose="020B0503020204020204" pitchFamily="34" charset="-122"/>
                </a:rPr>
                <a:t>3</a:t>
              </a:r>
              <a:endParaRPr lang="zh-CN" altLang="en-US" sz="36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grpSp>
        <p:nvGrpSpPr>
          <p:cNvPr id="46089" name="Group 21"/>
          <p:cNvGrpSpPr>
            <a:grpSpLocks/>
          </p:cNvGrpSpPr>
          <p:nvPr/>
        </p:nvGrpSpPr>
        <p:grpSpPr bwMode="auto">
          <a:xfrm rot="967929">
            <a:off x="6645275" y="2730500"/>
            <a:ext cx="1217613" cy="1219200"/>
            <a:chOff x="0" y="0"/>
            <a:chExt cx="1728192" cy="1728192"/>
          </a:xfrm>
        </p:grpSpPr>
        <p:sp>
          <p:nvSpPr>
            <p:cNvPr id="34838" name="五角星 84"/>
            <p:cNvSpPr>
              <a:spLocks noChangeArrowheads="1"/>
            </p:cNvSpPr>
            <p:nvPr/>
          </p:nvSpPr>
          <p:spPr bwMode="auto">
            <a:xfrm>
              <a:off x="0" y="0"/>
              <a:ext cx="1728192" cy="1728192"/>
            </a:xfrm>
            <a:prstGeom prst="star5">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defRPr/>
              </a:pPr>
              <a:endParaRPr lang="zh-CN" altLang="zh-CN">
                <a:solidFill>
                  <a:srgbClr val="FFFFFF"/>
                </a:solidFill>
                <a:ea typeface="微软雅黑" panose="020B0503020204020204" pitchFamily="34" charset="-122"/>
                <a:cs typeface="Arial" panose="020B0604020202020204" pitchFamily="34" charset="0"/>
                <a:sym typeface="微软雅黑" panose="020B0503020204020204" pitchFamily="34" charset="-122"/>
              </a:endParaRPr>
            </a:p>
          </p:txBody>
        </p:sp>
        <p:sp>
          <p:nvSpPr>
            <p:cNvPr id="46097"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B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cs typeface="Arial" panose="020B0604020202020204" pitchFamily="34" charset="0"/>
              </a:endParaRPr>
            </a:p>
          </p:txBody>
        </p:sp>
        <p:sp>
          <p:nvSpPr>
            <p:cNvPr id="46098"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3000">
                  <a:solidFill>
                    <a:srgbClr val="FFFFFF"/>
                  </a:solidFill>
                  <a:latin typeface="Arial" panose="020B0604020202020204" pitchFamily="34" charset="0"/>
                  <a:cs typeface="Arial" panose="020B0604020202020204" pitchFamily="34" charset="0"/>
                  <a:sym typeface="微软雅黑" panose="020B0503020204020204" pitchFamily="34" charset="-122"/>
                </a:rPr>
                <a:t>5</a:t>
              </a:r>
              <a:endParaRPr lang="zh-CN" altLang="en-US" sz="30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sp>
        <p:nvSpPr>
          <p:cNvPr id="46090" name="TextBox 87"/>
          <p:cNvSpPr>
            <a:spLocks noChangeArrowheads="1"/>
          </p:cNvSpPr>
          <p:nvPr/>
        </p:nvSpPr>
        <p:spPr bwMode="auto">
          <a:xfrm>
            <a:off x="2181225" y="4090988"/>
            <a:ext cx="461962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500"/>
              </a:lnSpc>
              <a:spcBef>
                <a:spcPct val="0"/>
              </a:spcBef>
              <a:buNone/>
            </a:pPr>
            <a:r>
              <a:rPr lang="en-US" altLang="zh-CN" sz="1100" b="1" dirty="0">
                <a:solidFill>
                  <a:srgbClr val="FF8607"/>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a:t>
            </a:r>
            <a:endParaRPr lang="zh-CN" altLang="en-US" sz="1100" b="1" dirty="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sp>
        <p:nvSpPr>
          <p:cNvPr id="46091" name="TextBox 88"/>
          <p:cNvSpPr>
            <a:spLocks noChangeArrowheads="1"/>
          </p:cNvSpPr>
          <p:nvPr/>
        </p:nvSpPr>
        <p:spPr bwMode="auto">
          <a:xfrm>
            <a:off x="3627439" y="1038225"/>
            <a:ext cx="1617662"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5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a:t>
            </a:r>
            <a:endParaRPr lang="zh-CN" altLang="en-US" sz="1100" dirty="0">
              <a:solidFill>
                <a:srgbClr val="282828"/>
              </a:solidFill>
              <a:latin typeface="Arial" panose="020B0604020202020204" pitchFamily="34" charset="0"/>
              <a:cs typeface="Arial" panose="020B0604020202020204" pitchFamily="34" charset="0"/>
              <a:sym typeface="微软雅黑" panose="020B0503020204020204" pitchFamily="34" charset="-122"/>
            </a:endParaRPr>
          </a:p>
        </p:txBody>
      </p:sp>
      <p:sp>
        <p:nvSpPr>
          <p:cNvPr id="46092" name="TextBox 89"/>
          <p:cNvSpPr>
            <a:spLocks noChangeArrowheads="1"/>
          </p:cNvSpPr>
          <p:nvPr/>
        </p:nvSpPr>
        <p:spPr bwMode="auto">
          <a:xfrm>
            <a:off x="2073942" y="1492250"/>
            <a:ext cx="1651921"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5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a:t>
            </a:r>
            <a:endParaRPr lang="zh-CN" altLang="en-US" sz="1100" dirty="0">
              <a:solidFill>
                <a:srgbClr val="282828"/>
              </a:solidFill>
              <a:latin typeface="Arial" panose="020B0604020202020204" pitchFamily="34" charset="0"/>
              <a:cs typeface="Arial" panose="020B0604020202020204" pitchFamily="34" charset="0"/>
              <a:sym typeface="微软雅黑" panose="020B0503020204020204" pitchFamily="34" charset="-122"/>
            </a:endParaRPr>
          </a:p>
        </p:txBody>
      </p:sp>
      <p:sp>
        <p:nvSpPr>
          <p:cNvPr id="46093" name="TextBox 90"/>
          <p:cNvSpPr>
            <a:spLocks noChangeArrowheads="1"/>
          </p:cNvSpPr>
          <p:nvPr/>
        </p:nvSpPr>
        <p:spPr bwMode="auto">
          <a:xfrm>
            <a:off x="5245102" y="1492250"/>
            <a:ext cx="1577974"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5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a:t>
            </a:r>
            <a:endParaRPr lang="zh-CN" altLang="en-US" sz="1100" dirty="0">
              <a:solidFill>
                <a:srgbClr val="282828"/>
              </a:solidFill>
              <a:latin typeface="Arial" panose="020B0604020202020204" pitchFamily="34" charset="0"/>
              <a:cs typeface="Arial" panose="020B0604020202020204" pitchFamily="34" charset="0"/>
              <a:sym typeface="微软雅黑" panose="020B0503020204020204" pitchFamily="34" charset="-122"/>
            </a:endParaRPr>
          </a:p>
        </p:txBody>
      </p:sp>
      <p:sp>
        <p:nvSpPr>
          <p:cNvPr id="46094" name="TextBox 91"/>
          <p:cNvSpPr>
            <a:spLocks noChangeArrowheads="1"/>
          </p:cNvSpPr>
          <p:nvPr/>
        </p:nvSpPr>
        <p:spPr bwMode="auto">
          <a:xfrm>
            <a:off x="668368" y="1957388"/>
            <a:ext cx="159382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5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a:t>
            </a:r>
            <a:endParaRPr lang="zh-CN" altLang="en-US" sz="1100" dirty="0">
              <a:solidFill>
                <a:srgbClr val="282828"/>
              </a:solidFill>
              <a:latin typeface="Arial" panose="020B0604020202020204" pitchFamily="34" charset="0"/>
              <a:cs typeface="Arial" panose="020B0604020202020204" pitchFamily="34" charset="0"/>
              <a:sym typeface="微软雅黑" panose="020B0503020204020204" pitchFamily="34" charset="-122"/>
            </a:endParaRPr>
          </a:p>
        </p:txBody>
      </p:sp>
      <p:sp>
        <p:nvSpPr>
          <p:cNvPr id="46095" name="TextBox 92"/>
          <p:cNvSpPr>
            <a:spLocks noChangeArrowheads="1"/>
          </p:cNvSpPr>
          <p:nvPr/>
        </p:nvSpPr>
        <p:spPr bwMode="auto">
          <a:xfrm>
            <a:off x="6772275" y="1957388"/>
            <a:ext cx="16002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500"/>
              </a:lnSpc>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a:t>
            </a:r>
            <a:endParaRPr lang="zh-CN" altLang="en-US" sz="1100" dirty="0">
              <a:solidFill>
                <a:srgbClr val="282828"/>
              </a:solidFill>
              <a:latin typeface="Arial" panose="020B0604020202020204" pitchFamily="34" charset="0"/>
              <a:cs typeface="Arial" panose="020B0604020202020204" pitchFamily="34" charset="0"/>
              <a:sym typeface="微软雅黑" panose="020B0503020204020204" pitchFamily="34" charset="-122"/>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25"/>
          <p:cNvSpPr>
            <a:spLocks noChangeArrowheads="1"/>
          </p:cNvSpPr>
          <p:nvPr/>
        </p:nvSpPr>
        <p:spPr bwMode="auto">
          <a:xfrm>
            <a:off x="0" y="0"/>
            <a:ext cx="9144000" cy="51435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47107" name="Group 3"/>
          <p:cNvGrpSpPr>
            <a:grpSpLocks/>
          </p:cNvGrpSpPr>
          <p:nvPr/>
        </p:nvGrpSpPr>
        <p:grpSpPr bwMode="auto">
          <a:xfrm>
            <a:off x="0" y="0"/>
            <a:ext cx="9144000" cy="3959225"/>
            <a:chOff x="0" y="0"/>
            <a:chExt cx="9144000" cy="3959968"/>
          </a:xfrm>
        </p:grpSpPr>
        <p:sp>
          <p:nvSpPr>
            <p:cNvPr id="47112" name="矩形 254"/>
            <p:cNvSpPr>
              <a:spLocks noChangeArrowheads="1"/>
            </p:cNvSpPr>
            <p:nvPr/>
          </p:nvSpPr>
          <p:spPr bwMode="auto">
            <a:xfrm>
              <a:off x="0" y="113953"/>
              <a:ext cx="9144000" cy="3846015"/>
            </a:xfrm>
            <a:custGeom>
              <a:avLst/>
              <a:gdLst>
                <a:gd name="T0" fmla="*/ 0 w 9144000"/>
                <a:gd name="T1" fmla="*/ 0 h 3846015"/>
                <a:gd name="T2" fmla="*/ 9144000 w 9144000"/>
                <a:gd name="T3" fmla="*/ 0 h 3846015"/>
                <a:gd name="T4" fmla="*/ 9144000 w 9144000"/>
                <a:gd name="T5" fmla="*/ 3651870 h 3846015"/>
                <a:gd name="T6" fmla="*/ 4766144 w 9144000"/>
                <a:gd name="T7" fmla="*/ 3651870 h 3846015"/>
                <a:gd name="T8" fmla="*/ 4571999 w 9144000"/>
                <a:gd name="T9" fmla="*/ 3846015 h 3846015"/>
                <a:gd name="T10" fmla="*/ 4377855 w 9144000"/>
                <a:gd name="T11" fmla="*/ 3651870 h 3846015"/>
                <a:gd name="T12" fmla="*/ 0 w 9144000"/>
                <a:gd name="T13" fmla="*/ 3651870 h 3846015"/>
                <a:gd name="T14" fmla="*/ 0 w 9144000"/>
                <a:gd name="T15" fmla="*/ 0 h 3846015"/>
                <a:gd name="T16" fmla="*/ 0 60000 65536"/>
                <a:gd name="T17" fmla="*/ 0 60000 65536"/>
                <a:gd name="T18" fmla="*/ 0 60000 65536"/>
                <a:gd name="T19" fmla="*/ 0 60000 65536"/>
                <a:gd name="T20" fmla="*/ 0 60000 65536"/>
                <a:gd name="T21" fmla="*/ 0 60000 65536"/>
                <a:gd name="T22" fmla="*/ 0 60000 65536"/>
                <a:gd name="T23" fmla="*/ 0 60000 65536"/>
                <a:gd name="T24" fmla="*/ 0 w 9144000"/>
                <a:gd name="T25" fmla="*/ 0 h 3846015"/>
                <a:gd name="T26" fmla="*/ 9144000 w 9144000"/>
                <a:gd name="T27" fmla="*/ 3846015 h 3846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3846015">
                  <a:moveTo>
                    <a:pt x="0" y="0"/>
                  </a:moveTo>
                  <a:lnTo>
                    <a:pt x="9144000" y="0"/>
                  </a:lnTo>
                  <a:lnTo>
                    <a:pt x="9144000" y="3651870"/>
                  </a:lnTo>
                  <a:lnTo>
                    <a:pt x="4766144" y="3651870"/>
                  </a:lnTo>
                  <a:lnTo>
                    <a:pt x="4571999" y="3846015"/>
                  </a:lnTo>
                  <a:lnTo>
                    <a:pt x="4377855" y="3651870"/>
                  </a:lnTo>
                  <a:lnTo>
                    <a:pt x="0" y="3651870"/>
                  </a:lnTo>
                  <a:lnTo>
                    <a:pt x="0" y="0"/>
                  </a:lnTo>
                  <a:close/>
                </a:path>
              </a:pathLst>
            </a:custGeom>
            <a:solidFill>
              <a:srgbClr val="292929">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7113" name="矩形 254"/>
            <p:cNvSpPr>
              <a:spLocks noChangeArrowheads="1"/>
            </p:cNvSpPr>
            <p:nvPr/>
          </p:nvSpPr>
          <p:spPr bwMode="auto">
            <a:xfrm>
              <a:off x="0" y="0"/>
              <a:ext cx="9144000" cy="3846015"/>
            </a:xfrm>
            <a:custGeom>
              <a:avLst/>
              <a:gdLst>
                <a:gd name="T0" fmla="*/ 0 w 9144000"/>
                <a:gd name="T1" fmla="*/ 0 h 3846015"/>
                <a:gd name="T2" fmla="*/ 9144000 w 9144000"/>
                <a:gd name="T3" fmla="*/ 0 h 3846015"/>
                <a:gd name="T4" fmla="*/ 9144000 w 9144000"/>
                <a:gd name="T5" fmla="*/ 3651870 h 3846015"/>
                <a:gd name="T6" fmla="*/ 4766144 w 9144000"/>
                <a:gd name="T7" fmla="*/ 3651870 h 3846015"/>
                <a:gd name="T8" fmla="*/ 4571999 w 9144000"/>
                <a:gd name="T9" fmla="*/ 3846015 h 3846015"/>
                <a:gd name="T10" fmla="*/ 4377855 w 9144000"/>
                <a:gd name="T11" fmla="*/ 3651870 h 3846015"/>
                <a:gd name="T12" fmla="*/ 0 w 9144000"/>
                <a:gd name="T13" fmla="*/ 3651870 h 3846015"/>
                <a:gd name="T14" fmla="*/ 0 w 9144000"/>
                <a:gd name="T15" fmla="*/ 0 h 3846015"/>
                <a:gd name="T16" fmla="*/ 0 60000 65536"/>
                <a:gd name="T17" fmla="*/ 0 60000 65536"/>
                <a:gd name="T18" fmla="*/ 0 60000 65536"/>
                <a:gd name="T19" fmla="*/ 0 60000 65536"/>
                <a:gd name="T20" fmla="*/ 0 60000 65536"/>
                <a:gd name="T21" fmla="*/ 0 60000 65536"/>
                <a:gd name="T22" fmla="*/ 0 60000 65536"/>
                <a:gd name="T23" fmla="*/ 0 60000 65536"/>
                <a:gd name="T24" fmla="*/ 0 w 9144000"/>
                <a:gd name="T25" fmla="*/ 0 h 3846015"/>
                <a:gd name="T26" fmla="*/ 9144000 w 9144000"/>
                <a:gd name="T27" fmla="*/ 3846015 h 3846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3846015">
                  <a:moveTo>
                    <a:pt x="0" y="0"/>
                  </a:moveTo>
                  <a:lnTo>
                    <a:pt x="9144000" y="0"/>
                  </a:lnTo>
                  <a:lnTo>
                    <a:pt x="9144000" y="3651870"/>
                  </a:lnTo>
                  <a:lnTo>
                    <a:pt x="4766144" y="3651870"/>
                  </a:lnTo>
                  <a:lnTo>
                    <a:pt x="4571999" y="3846015"/>
                  </a:lnTo>
                  <a:lnTo>
                    <a:pt x="4377855" y="3651870"/>
                  </a:lnTo>
                  <a:lnTo>
                    <a:pt x="0" y="3651870"/>
                  </a:lnTo>
                  <a:lnTo>
                    <a:pt x="0" y="0"/>
                  </a:lnTo>
                  <a:close/>
                </a:path>
              </a:pathLst>
            </a:cu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47108" name="矩形 258"/>
          <p:cNvSpPr>
            <a:spLocks noChangeArrowheads="1"/>
          </p:cNvSpPr>
          <p:nvPr/>
        </p:nvSpPr>
        <p:spPr bwMode="auto">
          <a:xfrm>
            <a:off x="0" y="177165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6000">
                <a:solidFill>
                  <a:srgbClr val="000000"/>
                </a:solidFill>
                <a:latin typeface="Impact" panose="020B0806030902050204" pitchFamily="34" charset="0"/>
                <a:sym typeface="Impact" panose="020B0806030902050204" pitchFamily="34" charset="0"/>
              </a:rPr>
              <a:t>THANK YOU</a:t>
            </a:r>
            <a:endParaRPr lang="zh-CN" altLang="en-US" sz="6000">
              <a:solidFill>
                <a:srgbClr val="000000"/>
              </a:solidFill>
              <a:latin typeface="Impact" panose="020B0806030902050204" pitchFamily="34" charset="0"/>
              <a:sym typeface="Impact" panose="020B0806030902050204" pitchFamily="34" charset="0"/>
            </a:endParaRPr>
          </a:p>
        </p:txBody>
      </p:sp>
      <p:sp>
        <p:nvSpPr>
          <p:cNvPr id="47109" name="矩形 259"/>
          <p:cNvSpPr>
            <a:spLocks noChangeArrowheads="1"/>
          </p:cNvSpPr>
          <p:nvPr/>
        </p:nvSpPr>
        <p:spPr bwMode="auto">
          <a:xfrm>
            <a:off x="0" y="1681163"/>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lvl="2" algn="ctr" eaLnBrk="1" hangingPunct="1">
              <a:spcBef>
                <a:spcPct val="0"/>
              </a:spcBef>
              <a:buFont typeface="Arial" panose="020B0604020202020204" pitchFamily="34" charset="0"/>
              <a:buNone/>
            </a:pPr>
            <a:r>
              <a:rPr lang="en-US" altLang="zh-CN" sz="6000">
                <a:solidFill>
                  <a:srgbClr val="FFFFFF"/>
                </a:solidFill>
                <a:latin typeface="Impact" panose="020B0806030902050204" pitchFamily="34" charset="0"/>
                <a:sym typeface="Impact" panose="020B0806030902050204" pitchFamily="34" charset="0"/>
              </a:rPr>
              <a:t>THANK YOU</a:t>
            </a:r>
            <a:endParaRPr lang="zh-CN" altLang="en-US" sz="6000">
              <a:solidFill>
                <a:srgbClr val="FFFFFF"/>
              </a:solidFill>
              <a:latin typeface="Impact" panose="020B0806030902050204" pitchFamily="34" charset="0"/>
              <a:sym typeface="Impact" panose="020B0806030902050204" pitchFamily="34" charset="0"/>
            </a:endParaRPr>
          </a:p>
        </p:txBody>
      </p:sp>
      <p:sp>
        <p:nvSpPr>
          <p:cNvPr id="47110" name="文本框 223"/>
          <p:cNvSpPr>
            <a:spLocks noChangeArrowheads="1"/>
          </p:cNvSpPr>
          <p:nvPr/>
        </p:nvSpPr>
        <p:spPr bwMode="auto">
          <a:xfrm>
            <a:off x="4141480" y="835025"/>
            <a:ext cx="851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dirty="0">
                <a:solidFill>
                  <a:srgbClr val="7F7F7F"/>
                </a:solidFill>
                <a:latin typeface="Arial" panose="020B0604020202020204" pitchFamily="34" charset="0"/>
                <a:cs typeface="Arial" panose="020B0604020202020204" pitchFamily="34" charset="0"/>
                <a:sym typeface="微软雅黑" panose="020B0503020204020204" pitchFamily="34" charset="-122"/>
              </a:rPr>
              <a:t>LOGO</a:t>
            </a:r>
            <a:endParaRPr lang="zh-CN" altLang="en-US" sz="1800" dirty="0">
              <a:solidFill>
                <a:srgbClr val="7F7F7F"/>
              </a:solidFill>
              <a:latin typeface="Arial" panose="020B0604020202020204" pitchFamily="34" charset="0"/>
              <a:cs typeface="Arial" panose="020B0604020202020204" pitchFamily="34" charset="0"/>
              <a:sym typeface="微软雅黑" panose="020B0503020204020204" pitchFamily="34" charset="-122"/>
            </a:endParaRPr>
          </a:p>
        </p:txBody>
      </p:sp>
      <p:sp>
        <p:nvSpPr>
          <p:cNvPr id="47111" name="矩形 29"/>
          <p:cNvSpPr>
            <a:spLocks noChangeArrowheads="1"/>
          </p:cNvSpPr>
          <p:nvPr/>
        </p:nvSpPr>
        <p:spPr bwMode="auto">
          <a:xfrm>
            <a:off x="0" y="4219575"/>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rgbClr val="8C4306"/>
                </a:solidFill>
                <a:latin typeface="Arial" panose="020B0604020202020204" pitchFamily="34" charset="0"/>
                <a:cs typeface="Arial" panose="020B0604020202020204" pitchFamily="34" charset="0"/>
                <a:sym typeface="微软雅黑" panose="020B0503020204020204" pitchFamily="34" charset="-122"/>
              </a:rPr>
              <a:t>Please add your name</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21"/>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8435" name="Group 3"/>
          <p:cNvGrpSpPr>
            <a:grpSpLocks/>
          </p:cNvGrpSpPr>
          <p:nvPr/>
        </p:nvGrpSpPr>
        <p:grpSpPr bwMode="auto">
          <a:xfrm>
            <a:off x="3563938" y="1203325"/>
            <a:ext cx="865187" cy="865188"/>
            <a:chOff x="0" y="0"/>
            <a:chExt cx="864000" cy="864000"/>
          </a:xfrm>
        </p:grpSpPr>
        <p:sp>
          <p:nvSpPr>
            <p:cNvPr id="18520" name="椭圆 124"/>
            <p:cNvSpPr>
              <a:spLocks noChangeArrowheads="1"/>
            </p:cNvSpPr>
            <p:nvPr/>
          </p:nvSpPr>
          <p:spPr bwMode="auto">
            <a:xfrm>
              <a:off x="0" y="0"/>
              <a:ext cx="864000" cy="864000"/>
            </a:xfrm>
            <a:prstGeom prst="ellipse">
              <a:avLst/>
            </a:pr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21" name="椭圆 125"/>
            <p:cNvSpPr>
              <a:spLocks noChangeArrowheads="1"/>
            </p:cNvSpPr>
            <p:nvPr/>
          </p:nvSpPr>
          <p:spPr bwMode="auto">
            <a:xfrm>
              <a:off x="90000" y="90000"/>
              <a:ext cx="684000" cy="6840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grpSp>
        <p:nvGrpSpPr>
          <p:cNvPr id="18436" name="Group 6"/>
          <p:cNvGrpSpPr>
            <a:grpSpLocks/>
          </p:cNvGrpSpPr>
          <p:nvPr/>
        </p:nvGrpSpPr>
        <p:grpSpPr bwMode="auto">
          <a:xfrm>
            <a:off x="584200" y="515938"/>
            <a:ext cx="2474913" cy="4068762"/>
            <a:chOff x="0" y="0"/>
            <a:chExt cx="2476153" cy="4069266"/>
          </a:xfrm>
        </p:grpSpPr>
        <p:sp>
          <p:nvSpPr>
            <p:cNvPr id="18460" name="矩形 3"/>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61" name="矩形 4"/>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62" name="矩形 5"/>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63" name="矩形 6"/>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64" name="矩形 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65" name="矩形 8"/>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66" name="矩形 59"/>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67" name="矩形 60"/>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68" name="矩形 61"/>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69" name="矩形 62"/>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70" name="矩形 63"/>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71" name="矩形 64"/>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72" name="矩形 66"/>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73" name="矩形 67"/>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74" name="矩形 68"/>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75" name="矩形 69"/>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76" name="矩形 70"/>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77" name="矩形 71"/>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78" name="矩形 73"/>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79" name="矩形 74"/>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80" name="矩形 75"/>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81" name="矩形 76"/>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82" name="矩形 77"/>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83" name="矩形 78"/>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84" name="矩形 80"/>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85" name="矩形 81"/>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86" name="矩形 82"/>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87" name="矩形 83"/>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88" name="矩形 84"/>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89" name="矩形 85"/>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90" name="矩形 87"/>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91" name="矩形 88"/>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92" name="矩形 89"/>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93" name="矩形 90"/>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94" name="矩形 91"/>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95" name="矩形 92"/>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96" name="矩形 94"/>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97" name="矩形 95"/>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98" name="矩形 96"/>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99" name="矩形 97"/>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00" name="矩形 98"/>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01" name="矩形 99"/>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02" name="矩形 101"/>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03" name="矩形 102"/>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04" name="矩形 103"/>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05" name="矩形 104"/>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06" name="矩形 105"/>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07" name="矩形 106"/>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08" name="矩形 10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09" name="矩形 10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10" name="矩形 11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11" name="矩形 11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12" name="矩形 11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13" name="矩形 11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14" name="矩形 115"/>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15" name="矩形 116"/>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16" name="矩形 117"/>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17" name="矩形 118"/>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18" name="矩形 119"/>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519" name="矩形 120"/>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18437" name="矩形 122"/>
          <p:cNvSpPr>
            <a:spLocks noChangeArrowheads="1"/>
          </p:cNvSpPr>
          <p:nvPr/>
        </p:nvSpPr>
        <p:spPr bwMode="auto">
          <a:xfrm>
            <a:off x="3535363" y="2132013"/>
            <a:ext cx="5621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Your Title</a:t>
            </a:r>
            <a:endParaRPr lang="zh-CN" altLang="en-US" sz="24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18438" name="矩形 123"/>
          <p:cNvSpPr>
            <a:spLocks noChangeArrowheads="1"/>
          </p:cNvSpPr>
          <p:nvPr/>
        </p:nvSpPr>
        <p:spPr bwMode="auto">
          <a:xfrm>
            <a:off x="3535363" y="2544763"/>
            <a:ext cx="5621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600" dirty="0">
                <a:solidFill>
                  <a:srgbClr val="595959"/>
                </a:solidFill>
                <a:latin typeface="Arial" panose="020B0604020202020204" pitchFamily="34" charset="0"/>
                <a:cs typeface="Arial" panose="020B0604020202020204" pitchFamily="34" charset="0"/>
                <a:sym typeface="微软雅黑" panose="020B0503020204020204" pitchFamily="34" charset="-122"/>
              </a:rPr>
              <a:t>Lorem ipsum dolor sit amet adipiscing elit</a:t>
            </a:r>
            <a:endParaRPr lang="zh-CN" altLang="en-US" sz="1600" dirty="0">
              <a:solidFill>
                <a:srgbClr val="595959"/>
              </a:solidFill>
              <a:latin typeface="Arial" panose="020B0604020202020204" pitchFamily="34" charset="0"/>
              <a:cs typeface="Arial" panose="020B0604020202020204" pitchFamily="34" charset="0"/>
              <a:sym typeface="微软雅黑" panose="020B0503020204020204" pitchFamily="34" charset="-122"/>
            </a:endParaRPr>
          </a:p>
        </p:txBody>
      </p:sp>
      <p:grpSp>
        <p:nvGrpSpPr>
          <p:cNvPr id="18439" name="Group 69"/>
          <p:cNvGrpSpPr>
            <a:grpSpLocks/>
          </p:cNvGrpSpPr>
          <p:nvPr/>
        </p:nvGrpSpPr>
        <p:grpSpPr bwMode="auto">
          <a:xfrm>
            <a:off x="1458913" y="517525"/>
            <a:ext cx="725487" cy="4068763"/>
            <a:chOff x="0" y="0"/>
            <a:chExt cx="725656" cy="4069266"/>
          </a:xfrm>
        </p:grpSpPr>
        <p:sp>
          <p:nvSpPr>
            <p:cNvPr id="18440" name="矩形 72"/>
            <p:cNvSpPr>
              <a:spLocks noChangeArrowheads="1"/>
            </p:cNvSpPr>
            <p:nvPr/>
          </p:nvSpPr>
          <p:spPr bwMode="auto">
            <a:xfrm>
              <a:off x="0"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41" name="矩形 79"/>
            <p:cNvSpPr>
              <a:spLocks noChangeArrowheads="1"/>
            </p:cNvSpPr>
            <p:nvPr/>
          </p:nvSpPr>
          <p:spPr bwMode="auto">
            <a:xfrm>
              <a:off x="437624"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42" name="矩形 86"/>
            <p:cNvSpPr>
              <a:spLocks noChangeArrowheads="1"/>
            </p:cNvSpPr>
            <p:nvPr/>
          </p:nvSpPr>
          <p:spPr bwMode="auto">
            <a:xfrm>
              <a:off x="0"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43" name="矩形 93"/>
            <p:cNvSpPr>
              <a:spLocks noChangeArrowheads="1"/>
            </p:cNvSpPr>
            <p:nvPr/>
          </p:nvSpPr>
          <p:spPr bwMode="auto">
            <a:xfrm>
              <a:off x="437624"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44" name="矩形 100"/>
            <p:cNvSpPr>
              <a:spLocks noChangeArrowheads="1"/>
            </p:cNvSpPr>
            <p:nvPr/>
          </p:nvSpPr>
          <p:spPr bwMode="auto">
            <a:xfrm>
              <a:off x="0"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45" name="矩形 107"/>
            <p:cNvSpPr>
              <a:spLocks noChangeArrowheads="1"/>
            </p:cNvSpPr>
            <p:nvPr/>
          </p:nvSpPr>
          <p:spPr bwMode="auto">
            <a:xfrm>
              <a:off x="437624"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46" name="矩形 114"/>
            <p:cNvSpPr>
              <a:spLocks noChangeArrowheads="1"/>
            </p:cNvSpPr>
            <p:nvPr/>
          </p:nvSpPr>
          <p:spPr bwMode="auto">
            <a:xfrm>
              <a:off x="0"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47" name="矩形 126"/>
            <p:cNvSpPr>
              <a:spLocks noChangeArrowheads="1"/>
            </p:cNvSpPr>
            <p:nvPr/>
          </p:nvSpPr>
          <p:spPr bwMode="auto">
            <a:xfrm>
              <a:off x="437624"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48" name="矩形 127"/>
            <p:cNvSpPr>
              <a:spLocks noChangeArrowheads="1"/>
            </p:cNvSpPr>
            <p:nvPr/>
          </p:nvSpPr>
          <p:spPr bwMode="auto">
            <a:xfrm>
              <a:off x="0"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49" name="矩形 128"/>
            <p:cNvSpPr>
              <a:spLocks noChangeArrowheads="1"/>
            </p:cNvSpPr>
            <p:nvPr/>
          </p:nvSpPr>
          <p:spPr bwMode="auto">
            <a:xfrm>
              <a:off x="437624"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50" name="矩形 129"/>
            <p:cNvSpPr>
              <a:spLocks noChangeArrowheads="1"/>
            </p:cNvSpPr>
            <p:nvPr/>
          </p:nvSpPr>
          <p:spPr bwMode="auto">
            <a:xfrm>
              <a:off x="0"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51" name="矩形 130"/>
            <p:cNvSpPr>
              <a:spLocks noChangeArrowheads="1"/>
            </p:cNvSpPr>
            <p:nvPr/>
          </p:nvSpPr>
          <p:spPr bwMode="auto">
            <a:xfrm>
              <a:off x="437624"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52" name="矩形 131"/>
            <p:cNvSpPr>
              <a:spLocks noChangeArrowheads="1"/>
            </p:cNvSpPr>
            <p:nvPr/>
          </p:nvSpPr>
          <p:spPr bwMode="auto">
            <a:xfrm>
              <a:off x="0"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53" name="矩形 132"/>
            <p:cNvSpPr>
              <a:spLocks noChangeArrowheads="1"/>
            </p:cNvSpPr>
            <p:nvPr/>
          </p:nvSpPr>
          <p:spPr bwMode="auto">
            <a:xfrm>
              <a:off x="437624"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54" name="矩形 133"/>
            <p:cNvSpPr>
              <a:spLocks noChangeArrowheads="1"/>
            </p:cNvSpPr>
            <p:nvPr/>
          </p:nvSpPr>
          <p:spPr bwMode="auto">
            <a:xfrm>
              <a:off x="0"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55" name="矩形 134"/>
            <p:cNvSpPr>
              <a:spLocks noChangeArrowheads="1"/>
            </p:cNvSpPr>
            <p:nvPr/>
          </p:nvSpPr>
          <p:spPr bwMode="auto">
            <a:xfrm>
              <a:off x="437624"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56" name="矩形 135"/>
            <p:cNvSpPr>
              <a:spLocks noChangeArrowheads="1"/>
            </p:cNvSpPr>
            <p:nvPr/>
          </p:nvSpPr>
          <p:spPr bwMode="auto">
            <a:xfrm>
              <a:off x="0"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57" name="矩形 136"/>
            <p:cNvSpPr>
              <a:spLocks noChangeArrowheads="1"/>
            </p:cNvSpPr>
            <p:nvPr/>
          </p:nvSpPr>
          <p:spPr bwMode="auto">
            <a:xfrm>
              <a:off x="437624"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58" name="矩形 137"/>
            <p:cNvSpPr>
              <a:spLocks noChangeArrowheads="1"/>
            </p:cNvSpPr>
            <p:nvPr/>
          </p:nvSpPr>
          <p:spPr bwMode="auto">
            <a:xfrm>
              <a:off x="0"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8459" name="矩形 138"/>
            <p:cNvSpPr>
              <a:spLocks noChangeArrowheads="1"/>
            </p:cNvSpPr>
            <p:nvPr/>
          </p:nvSpPr>
          <p:spPr bwMode="auto">
            <a:xfrm>
              <a:off x="437624"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4"/>
          <p:cNvSpPr>
            <a:spLocks noChangeArrowheads="1"/>
          </p:cNvSpPr>
          <p:nvPr/>
        </p:nvSpPr>
        <p:spPr bwMode="auto">
          <a:xfrm>
            <a:off x="0" y="2571750"/>
            <a:ext cx="9144000" cy="257175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9459" name="Group 3"/>
          <p:cNvGrpSpPr>
            <a:grpSpLocks/>
          </p:cNvGrpSpPr>
          <p:nvPr/>
        </p:nvGrpSpPr>
        <p:grpSpPr bwMode="auto">
          <a:xfrm>
            <a:off x="647700" y="1257300"/>
            <a:ext cx="1582738" cy="1584325"/>
            <a:chOff x="0" y="0"/>
            <a:chExt cx="1584000" cy="1584000"/>
          </a:xfrm>
        </p:grpSpPr>
        <p:sp>
          <p:nvSpPr>
            <p:cNvPr id="19487" name="椭圆 9"/>
            <p:cNvSpPr>
              <a:spLocks noChangeArrowheads="1"/>
            </p:cNvSpPr>
            <p:nvPr/>
          </p:nvSpPr>
          <p:spPr bwMode="auto">
            <a:xfrm>
              <a:off x="0" y="0"/>
              <a:ext cx="1584000" cy="1584000"/>
            </a:xfrm>
            <a:prstGeom prst="ellipse">
              <a:avLst/>
            </a:prstGeom>
            <a:solidFill>
              <a:srgbClr val="282828"/>
            </a:solidFill>
            <a:ln w="5715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9488" name="椭圆 5"/>
            <p:cNvSpPr>
              <a:spLocks noChangeArrowheads="1"/>
            </p:cNvSpPr>
            <p:nvPr/>
          </p:nvSpPr>
          <p:spPr bwMode="auto">
            <a:xfrm>
              <a:off x="108000" y="108000"/>
              <a:ext cx="1368000" cy="13680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19460" name="等腰三角形 15"/>
          <p:cNvSpPr>
            <a:spLocks noChangeArrowheads="1"/>
          </p:cNvSpPr>
          <p:nvPr/>
        </p:nvSpPr>
        <p:spPr bwMode="auto">
          <a:xfrm flipV="1">
            <a:off x="1349375" y="3003550"/>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9461" name="Group 7"/>
          <p:cNvGrpSpPr>
            <a:grpSpLocks/>
          </p:cNvGrpSpPr>
          <p:nvPr/>
        </p:nvGrpSpPr>
        <p:grpSpPr bwMode="auto">
          <a:xfrm>
            <a:off x="611188" y="3173413"/>
            <a:ext cx="1692031" cy="1050766"/>
            <a:chOff x="0" y="0"/>
            <a:chExt cx="1692278" cy="1050549"/>
          </a:xfrm>
        </p:grpSpPr>
        <p:sp>
          <p:nvSpPr>
            <p:cNvPr id="19485" name="矩形 18"/>
            <p:cNvSpPr>
              <a:spLocks noChangeArrowheads="1"/>
            </p:cNvSpPr>
            <p:nvPr/>
          </p:nvSpPr>
          <p:spPr bwMode="auto">
            <a:xfrm>
              <a:off x="296999" y="0"/>
              <a:ext cx="1096934" cy="3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dirty="0">
                  <a:solidFill>
                    <a:srgbClr val="FFFFFF"/>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19486" name="矩形 20"/>
            <p:cNvSpPr>
              <a:spLocks noChangeArrowheads="1"/>
            </p:cNvSpPr>
            <p:nvPr/>
          </p:nvSpPr>
          <p:spPr bwMode="auto">
            <a:xfrm>
              <a:off x="0" y="281267"/>
              <a:ext cx="1692278" cy="7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a:t>
              </a:r>
            </a:p>
          </p:txBody>
        </p:sp>
      </p:grpSp>
      <p:grpSp>
        <p:nvGrpSpPr>
          <p:cNvPr id="19462" name="Group 10"/>
          <p:cNvGrpSpPr>
            <a:grpSpLocks/>
          </p:cNvGrpSpPr>
          <p:nvPr/>
        </p:nvGrpSpPr>
        <p:grpSpPr bwMode="auto">
          <a:xfrm>
            <a:off x="2725738" y="1257300"/>
            <a:ext cx="1584325" cy="1584325"/>
            <a:chOff x="0" y="0"/>
            <a:chExt cx="1584000" cy="1584000"/>
          </a:xfrm>
        </p:grpSpPr>
        <p:sp>
          <p:nvSpPr>
            <p:cNvPr id="19483" name="椭圆 24"/>
            <p:cNvSpPr>
              <a:spLocks noChangeArrowheads="1"/>
            </p:cNvSpPr>
            <p:nvPr/>
          </p:nvSpPr>
          <p:spPr bwMode="auto">
            <a:xfrm>
              <a:off x="0" y="0"/>
              <a:ext cx="1584000" cy="1584000"/>
            </a:xfrm>
            <a:prstGeom prst="ellipse">
              <a:avLst/>
            </a:prstGeom>
            <a:solidFill>
              <a:srgbClr val="282828"/>
            </a:solidFill>
            <a:ln w="5715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9484" name="椭圆 25"/>
            <p:cNvSpPr>
              <a:spLocks noChangeArrowheads="1"/>
            </p:cNvSpPr>
            <p:nvPr/>
          </p:nvSpPr>
          <p:spPr bwMode="auto">
            <a:xfrm>
              <a:off x="108000" y="108000"/>
              <a:ext cx="1368000" cy="136800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19463" name="等腰三角形 26"/>
          <p:cNvSpPr>
            <a:spLocks noChangeArrowheads="1"/>
          </p:cNvSpPr>
          <p:nvPr/>
        </p:nvSpPr>
        <p:spPr bwMode="auto">
          <a:xfrm flipV="1">
            <a:off x="3429000" y="3003550"/>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9464" name="Group 14"/>
          <p:cNvGrpSpPr>
            <a:grpSpLocks/>
          </p:cNvGrpSpPr>
          <p:nvPr/>
        </p:nvGrpSpPr>
        <p:grpSpPr bwMode="auto">
          <a:xfrm>
            <a:off x="2690813" y="3173413"/>
            <a:ext cx="1690687" cy="1050925"/>
            <a:chOff x="0" y="0"/>
            <a:chExt cx="1690933" cy="1050708"/>
          </a:xfrm>
        </p:grpSpPr>
        <p:sp>
          <p:nvSpPr>
            <p:cNvPr id="19481" name="矩形 27"/>
            <p:cNvSpPr>
              <a:spLocks noChangeArrowheads="1"/>
            </p:cNvSpPr>
            <p:nvPr/>
          </p:nvSpPr>
          <p:spPr bwMode="auto">
            <a:xfrm>
              <a:off x="296999" y="0"/>
              <a:ext cx="1096934" cy="3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FFFFFF"/>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sp>
          <p:nvSpPr>
            <p:cNvPr id="19482" name="矩形 28"/>
            <p:cNvSpPr>
              <a:spLocks noChangeArrowheads="1"/>
            </p:cNvSpPr>
            <p:nvPr/>
          </p:nvSpPr>
          <p:spPr bwMode="auto">
            <a:xfrm>
              <a:off x="0" y="281267"/>
              <a:ext cx="16909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a:t>
              </a:r>
            </a:p>
          </p:txBody>
        </p:sp>
      </p:grpSp>
      <p:grpSp>
        <p:nvGrpSpPr>
          <p:cNvPr id="19465" name="Group 17"/>
          <p:cNvGrpSpPr>
            <a:grpSpLocks/>
          </p:cNvGrpSpPr>
          <p:nvPr/>
        </p:nvGrpSpPr>
        <p:grpSpPr bwMode="auto">
          <a:xfrm>
            <a:off x="4805363" y="1257300"/>
            <a:ext cx="1582737" cy="1584325"/>
            <a:chOff x="0" y="0"/>
            <a:chExt cx="1584000" cy="1584000"/>
          </a:xfrm>
        </p:grpSpPr>
        <p:sp>
          <p:nvSpPr>
            <p:cNvPr id="19479" name="椭圆 30"/>
            <p:cNvSpPr>
              <a:spLocks noChangeArrowheads="1"/>
            </p:cNvSpPr>
            <p:nvPr/>
          </p:nvSpPr>
          <p:spPr bwMode="auto">
            <a:xfrm>
              <a:off x="0" y="0"/>
              <a:ext cx="1584000" cy="1584000"/>
            </a:xfrm>
            <a:prstGeom prst="ellipse">
              <a:avLst/>
            </a:prstGeom>
            <a:solidFill>
              <a:srgbClr val="282828"/>
            </a:solidFill>
            <a:ln w="5715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9480" name="椭圆 31"/>
            <p:cNvSpPr>
              <a:spLocks noChangeArrowheads="1"/>
            </p:cNvSpPr>
            <p:nvPr/>
          </p:nvSpPr>
          <p:spPr bwMode="auto">
            <a:xfrm>
              <a:off x="108000" y="108000"/>
              <a:ext cx="1368000" cy="1368000"/>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19466" name="等腰三角形 32"/>
          <p:cNvSpPr>
            <a:spLocks noChangeArrowheads="1"/>
          </p:cNvSpPr>
          <p:nvPr/>
        </p:nvSpPr>
        <p:spPr bwMode="auto">
          <a:xfrm flipV="1">
            <a:off x="5507038" y="3003550"/>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9467" name="Group 21"/>
          <p:cNvGrpSpPr>
            <a:grpSpLocks/>
          </p:cNvGrpSpPr>
          <p:nvPr/>
        </p:nvGrpSpPr>
        <p:grpSpPr bwMode="auto">
          <a:xfrm>
            <a:off x="4768850" y="3173413"/>
            <a:ext cx="1692275" cy="1050925"/>
            <a:chOff x="0" y="0"/>
            <a:chExt cx="1690933" cy="1050708"/>
          </a:xfrm>
        </p:grpSpPr>
        <p:sp>
          <p:nvSpPr>
            <p:cNvPr id="19477" name="矩形 33"/>
            <p:cNvSpPr>
              <a:spLocks noChangeArrowheads="1"/>
            </p:cNvSpPr>
            <p:nvPr/>
          </p:nvSpPr>
          <p:spPr bwMode="auto">
            <a:xfrm>
              <a:off x="297515" y="0"/>
              <a:ext cx="1095904" cy="3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FFFFFF"/>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sp>
          <p:nvSpPr>
            <p:cNvPr id="19478" name="矩形 34"/>
            <p:cNvSpPr>
              <a:spLocks noChangeArrowheads="1"/>
            </p:cNvSpPr>
            <p:nvPr/>
          </p:nvSpPr>
          <p:spPr bwMode="auto">
            <a:xfrm>
              <a:off x="0" y="281267"/>
              <a:ext cx="16909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a:t>
              </a:r>
            </a:p>
          </p:txBody>
        </p:sp>
      </p:grpSp>
      <p:grpSp>
        <p:nvGrpSpPr>
          <p:cNvPr id="19468" name="Group 24"/>
          <p:cNvGrpSpPr>
            <a:grpSpLocks/>
          </p:cNvGrpSpPr>
          <p:nvPr/>
        </p:nvGrpSpPr>
        <p:grpSpPr bwMode="auto">
          <a:xfrm>
            <a:off x="6883400" y="1257300"/>
            <a:ext cx="1584325" cy="1584325"/>
            <a:chOff x="0" y="0"/>
            <a:chExt cx="1584000" cy="1584000"/>
          </a:xfrm>
        </p:grpSpPr>
        <p:sp>
          <p:nvSpPr>
            <p:cNvPr id="19475" name="椭圆 36"/>
            <p:cNvSpPr>
              <a:spLocks noChangeArrowheads="1"/>
            </p:cNvSpPr>
            <p:nvPr/>
          </p:nvSpPr>
          <p:spPr bwMode="auto">
            <a:xfrm>
              <a:off x="0" y="0"/>
              <a:ext cx="1584000" cy="1584000"/>
            </a:xfrm>
            <a:prstGeom prst="ellipse">
              <a:avLst/>
            </a:prstGeom>
            <a:solidFill>
              <a:srgbClr val="282828"/>
            </a:solidFill>
            <a:ln w="57150">
              <a:solidFill>
                <a:srgbClr val="FFFF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19476" name="椭圆 37"/>
            <p:cNvSpPr>
              <a:spLocks noChangeArrowheads="1"/>
            </p:cNvSpPr>
            <p:nvPr/>
          </p:nvSpPr>
          <p:spPr bwMode="auto">
            <a:xfrm>
              <a:off x="108000" y="108000"/>
              <a:ext cx="1368000" cy="1368000"/>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19469" name="等腰三角形 38"/>
          <p:cNvSpPr>
            <a:spLocks noChangeArrowheads="1"/>
          </p:cNvSpPr>
          <p:nvPr/>
        </p:nvSpPr>
        <p:spPr bwMode="auto">
          <a:xfrm flipV="1">
            <a:off x="7586663" y="3003550"/>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9470" name="Group 28"/>
          <p:cNvGrpSpPr>
            <a:grpSpLocks/>
          </p:cNvGrpSpPr>
          <p:nvPr/>
        </p:nvGrpSpPr>
        <p:grpSpPr bwMode="auto">
          <a:xfrm>
            <a:off x="6848475" y="3173413"/>
            <a:ext cx="1692275" cy="1050925"/>
            <a:chOff x="0" y="0"/>
            <a:chExt cx="1690933" cy="1050708"/>
          </a:xfrm>
        </p:grpSpPr>
        <p:sp>
          <p:nvSpPr>
            <p:cNvPr id="19473" name="矩形 39"/>
            <p:cNvSpPr>
              <a:spLocks noChangeArrowheads="1"/>
            </p:cNvSpPr>
            <p:nvPr/>
          </p:nvSpPr>
          <p:spPr bwMode="auto">
            <a:xfrm>
              <a:off x="297515" y="0"/>
              <a:ext cx="1095904" cy="3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FFFFFF"/>
                  </a:solidFill>
                  <a:latin typeface="Arial" panose="020B0604020202020204" pitchFamily="34" charset="0"/>
                  <a:cs typeface="Arial" panose="020B0604020202020204" pitchFamily="34" charset="0"/>
                  <a:sym typeface="微软雅黑" panose="020B0503020204020204" pitchFamily="34" charset="-122"/>
                </a:rPr>
                <a:t>add name</a:t>
              </a:r>
              <a:endParaRPr lang="zh-CN" altLang="en-US" sz="1800">
                <a:latin typeface="Arial" panose="020B0604020202020204" pitchFamily="34" charset="0"/>
                <a:ea typeface="宋体" panose="02010600030101010101" pitchFamily="2" charset="-122"/>
                <a:cs typeface="Arial" panose="020B0604020202020204" pitchFamily="34" charset="0"/>
              </a:endParaRPr>
            </a:p>
          </p:txBody>
        </p:sp>
        <p:sp>
          <p:nvSpPr>
            <p:cNvPr id="19474" name="矩形 40"/>
            <p:cNvSpPr>
              <a:spLocks noChangeArrowheads="1"/>
            </p:cNvSpPr>
            <p:nvPr/>
          </p:nvSpPr>
          <p:spPr bwMode="auto">
            <a:xfrm>
              <a:off x="0" y="281267"/>
              <a:ext cx="16909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100" dirty="0">
                  <a:solidFill>
                    <a:srgbClr val="282828"/>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a:t>
              </a:r>
            </a:p>
          </p:txBody>
        </p:sp>
      </p:grpSp>
      <p:sp>
        <p:nvSpPr>
          <p:cNvPr id="19471" name="矩形 46"/>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000000"/>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19472" name="等腰三角形 47"/>
          <p:cNvSpPr>
            <a:spLocks noChangeArrowheads="1"/>
          </p:cNvSpPr>
          <p:nvPr/>
        </p:nvSpPr>
        <p:spPr bwMode="auto">
          <a:xfrm rot="5400000">
            <a:off x="-39688" y="157163"/>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任意多边形 61"/>
          <p:cNvSpPr>
            <a:spLocks noChangeArrowheads="1"/>
          </p:cNvSpPr>
          <p:nvPr/>
        </p:nvSpPr>
        <p:spPr bwMode="auto">
          <a:xfrm>
            <a:off x="7077075" y="3429000"/>
            <a:ext cx="1282700" cy="942975"/>
          </a:xfrm>
          <a:custGeom>
            <a:avLst/>
            <a:gdLst>
              <a:gd name="T0" fmla="*/ 207463 w 2255291"/>
              <a:gd name="T1" fmla="*/ 172940 h 1944216"/>
              <a:gd name="T2" fmla="*/ 161866 w 2255291"/>
              <a:gd name="T3" fmla="*/ 221692 h 1944216"/>
              <a:gd name="T4" fmla="*/ 253059 w 2255291"/>
              <a:gd name="T5" fmla="*/ 221692 h 1944216"/>
              <a:gd name="T6" fmla="*/ 207463 w 2255291"/>
              <a:gd name="T7" fmla="*/ 0 h 1944216"/>
              <a:gd name="T8" fmla="*/ 414925 w 2255291"/>
              <a:gd name="T9" fmla="*/ 221826 h 1944216"/>
              <a:gd name="T10" fmla="*/ 0 w 2255291"/>
              <a:gd name="T11" fmla="*/ 221826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lnTo>
                  <a:pt x="1127645" y="1515747"/>
                </a:lnTo>
                <a:close/>
                <a:moveTo>
                  <a:pt x="1127646" y="0"/>
                </a:moveTo>
                <a:lnTo>
                  <a:pt x="2255291" y="1944216"/>
                </a:lnTo>
                <a:lnTo>
                  <a:pt x="0" y="1944216"/>
                </a:lnTo>
                <a:lnTo>
                  <a:pt x="1127646"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83" name="任意多边形 60"/>
          <p:cNvSpPr>
            <a:spLocks noChangeArrowheads="1"/>
          </p:cNvSpPr>
          <p:nvPr/>
        </p:nvSpPr>
        <p:spPr bwMode="auto">
          <a:xfrm>
            <a:off x="765175" y="3429000"/>
            <a:ext cx="1284288" cy="942975"/>
          </a:xfrm>
          <a:custGeom>
            <a:avLst/>
            <a:gdLst>
              <a:gd name="T0" fmla="*/ 208234 w 2255291"/>
              <a:gd name="T1" fmla="*/ 172940 h 1944216"/>
              <a:gd name="T2" fmla="*/ 162468 w 2255291"/>
              <a:gd name="T3" fmla="*/ 221692 h 1944216"/>
              <a:gd name="T4" fmla="*/ 254000 w 2255291"/>
              <a:gd name="T5" fmla="*/ 221692 h 1944216"/>
              <a:gd name="T6" fmla="*/ 208234 w 2255291"/>
              <a:gd name="T7" fmla="*/ 0 h 1944216"/>
              <a:gd name="T8" fmla="*/ 416468 w 2255291"/>
              <a:gd name="T9" fmla="*/ 221826 h 1944216"/>
              <a:gd name="T10" fmla="*/ 0 w 2255291"/>
              <a:gd name="T11" fmla="*/ 221826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lnTo>
                  <a:pt x="1127645" y="1515747"/>
                </a:lnTo>
                <a:close/>
                <a:moveTo>
                  <a:pt x="1127646" y="0"/>
                </a:moveTo>
                <a:lnTo>
                  <a:pt x="2255291" y="1944216"/>
                </a:lnTo>
                <a:lnTo>
                  <a:pt x="0" y="1944216"/>
                </a:lnTo>
                <a:lnTo>
                  <a:pt x="1127646"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84"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282828"/>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20485" name="等腰三角形 4"/>
          <p:cNvSpPr>
            <a:spLocks noChangeArrowheads="1"/>
          </p:cNvSpPr>
          <p:nvPr/>
        </p:nvSpPr>
        <p:spPr bwMode="auto">
          <a:xfrm rot="5400000">
            <a:off x="-39688" y="157163"/>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0486" name="任意多边形 27"/>
          <p:cNvSpPr>
            <a:spLocks noChangeArrowheads="1"/>
          </p:cNvSpPr>
          <p:nvPr/>
        </p:nvSpPr>
        <p:spPr bwMode="auto">
          <a:xfrm>
            <a:off x="1562100" y="2716213"/>
            <a:ext cx="2255838" cy="1655762"/>
          </a:xfrm>
          <a:custGeom>
            <a:avLst/>
            <a:gdLst>
              <a:gd name="T0" fmla="*/ 1128466 w 2255291"/>
              <a:gd name="T1" fmla="*/ 936240 h 1944216"/>
              <a:gd name="T2" fmla="*/ 880448 w 2255291"/>
              <a:gd name="T3" fmla="*/ 1200174 h 1944216"/>
              <a:gd name="T4" fmla="*/ 1376483 w 2255291"/>
              <a:gd name="T5" fmla="*/ 1200174 h 1944216"/>
              <a:gd name="T6" fmla="*/ 1128468 w 2255291"/>
              <a:gd name="T7" fmla="*/ 0 h 1944216"/>
              <a:gd name="T8" fmla="*/ 2256932 w 2255291"/>
              <a:gd name="T9" fmla="*/ 1200894 h 1944216"/>
              <a:gd name="T10" fmla="*/ 0 w 2255291"/>
              <a:gd name="T11" fmla="*/ 1200894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lnTo>
                  <a:pt x="1127645" y="1515747"/>
                </a:lnTo>
                <a:close/>
                <a:moveTo>
                  <a:pt x="1127646" y="0"/>
                </a:moveTo>
                <a:lnTo>
                  <a:pt x="2255291" y="1944216"/>
                </a:lnTo>
                <a:lnTo>
                  <a:pt x="0" y="1944216"/>
                </a:lnTo>
                <a:lnTo>
                  <a:pt x="1127646"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87" name="任意多边形 28"/>
          <p:cNvSpPr>
            <a:spLocks noChangeArrowheads="1"/>
          </p:cNvSpPr>
          <p:nvPr/>
        </p:nvSpPr>
        <p:spPr bwMode="auto">
          <a:xfrm>
            <a:off x="3435350" y="1260475"/>
            <a:ext cx="2255838" cy="3111500"/>
          </a:xfrm>
          <a:custGeom>
            <a:avLst/>
            <a:gdLst>
              <a:gd name="T0" fmla="*/ 1128466 w 2255291"/>
              <a:gd name="T1" fmla="*/ 6213017 h 1944216"/>
              <a:gd name="T2" fmla="*/ 880448 w 2255291"/>
              <a:gd name="T3" fmla="*/ 7964525 h 1944216"/>
              <a:gd name="T4" fmla="*/ 1376483 w 2255291"/>
              <a:gd name="T5" fmla="*/ 7964525 h 1944216"/>
              <a:gd name="T6" fmla="*/ 1128468 w 2255291"/>
              <a:gd name="T7" fmla="*/ 0 h 1944216"/>
              <a:gd name="T8" fmla="*/ 2256932 w 2255291"/>
              <a:gd name="T9" fmla="*/ 7969303 h 1944216"/>
              <a:gd name="T10" fmla="*/ 0 w 2255291"/>
              <a:gd name="T11" fmla="*/ 7969303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lnTo>
                  <a:pt x="1127645" y="1515747"/>
                </a:lnTo>
                <a:close/>
                <a:moveTo>
                  <a:pt x="1127646" y="0"/>
                </a:moveTo>
                <a:lnTo>
                  <a:pt x="2255291" y="1944216"/>
                </a:lnTo>
                <a:lnTo>
                  <a:pt x="0" y="1944216"/>
                </a:lnTo>
                <a:lnTo>
                  <a:pt x="1127646" y="0"/>
                </a:lnTo>
                <a:close/>
              </a:path>
            </a:pathLst>
          </a:cu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88" name="任意多边形 29"/>
          <p:cNvSpPr>
            <a:spLocks noChangeArrowheads="1"/>
          </p:cNvSpPr>
          <p:nvPr/>
        </p:nvSpPr>
        <p:spPr bwMode="auto">
          <a:xfrm>
            <a:off x="5307013" y="2211388"/>
            <a:ext cx="2255837" cy="2160587"/>
          </a:xfrm>
          <a:custGeom>
            <a:avLst/>
            <a:gdLst>
              <a:gd name="T0" fmla="*/ 1128464 w 2255291"/>
              <a:gd name="T1" fmla="*/ 2080216 h 1944216"/>
              <a:gd name="T2" fmla="*/ 880448 w 2255291"/>
              <a:gd name="T3" fmla="*/ 2666648 h 1944216"/>
              <a:gd name="T4" fmla="*/ 1376480 w 2255291"/>
              <a:gd name="T5" fmla="*/ 2666648 h 1944216"/>
              <a:gd name="T6" fmla="*/ 1128465 w 2255291"/>
              <a:gd name="T7" fmla="*/ 0 h 1944216"/>
              <a:gd name="T8" fmla="*/ 2256929 w 2255291"/>
              <a:gd name="T9" fmla="*/ 2668249 h 1944216"/>
              <a:gd name="T10" fmla="*/ 0 w 2255291"/>
              <a:gd name="T11" fmla="*/ 2668249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lnTo>
                  <a:pt x="1127645" y="1515747"/>
                </a:lnTo>
                <a:close/>
                <a:moveTo>
                  <a:pt x="1127646" y="0"/>
                </a:moveTo>
                <a:lnTo>
                  <a:pt x="2255291" y="1944216"/>
                </a:lnTo>
                <a:lnTo>
                  <a:pt x="0" y="1944216"/>
                </a:lnTo>
                <a:lnTo>
                  <a:pt x="1127646"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89" name="文本框 20"/>
          <p:cNvSpPr>
            <a:spLocks noChangeArrowheads="1"/>
          </p:cNvSpPr>
          <p:nvPr/>
        </p:nvSpPr>
        <p:spPr bwMode="auto">
          <a:xfrm>
            <a:off x="2320925" y="3490913"/>
            <a:ext cx="6848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dirty="0">
                <a:solidFill>
                  <a:srgbClr val="FFFFFF"/>
                </a:solidFill>
                <a:latin typeface="Arial" panose="020B0604020202020204" pitchFamily="34" charset="0"/>
                <a:cs typeface="Arial" panose="020B0604020202020204" pitchFamily="34" charset="0"/>
                <a:sym typeface="微软雅黑" panose="020B0503020204020204" pitchFamily="34" charset="-122"/>
              </a:rPr>
              <a:t>65</a:t>
            </a:r>
            <a:r>
              <a:rPr lang="en-US" altLang="zh-CN" sz="2800" dirty="0">
                <a:solidFill>
                  <a:srgbClr val="FF8607"/>
                </a:solidFill>
                <a:latin typeface="Arial" panose="020B0604020202020204" pitchFamily="34" charset="0"/>
                <a:cs typeface="Arial" panose="020B0604020202020204" pitchFamily="34" charset="0"/>
                <a:sym typeface="微软雅黑" panose="020B0503020204020204" pitchFamily="34" charset="-122"/>
              </a:rPr>
              <a:t>t</a:t>
            </a:r>
            <a:endParaRPr lang="zh-CN" altLang="en-US" sz="2800" dirty="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sp>
        <p:nvSpPr>
          <p:cNvPr id="20490" name="文本框 48"/>
          <p:cNvSpPr>
            <a:spLocks noChangeArrowheads="1"/>
          </p:cNvSpPr>
          <p:nvPr/>
        </p:nvSpPr>
        <p:spPr bwMode="auto">
          <a:xfrm>
            <a:off x="6065838" y="3384550"/>
            <a:ext cx="6848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FFFFFF"/>
                </a:solidFill>
                <a:latin typeface="Arial" panose="020B0604020202020204" pitchFamily="34" charset="0"/>
                <a:cs typeface="Arial" panose="020B0604020202020204" pitchFamily="34" charset="0"/>
                <a:sym typeface="微软雅黑" panose="020B0503020204020204" pitchFamily="34" charset="-122"/>
              </a:rPr>
              <a:t>54</a:t>
            </a:r>
            <a:r>
              <a:rPr lang="en-US" altLang="zh-CN" sz="2800">
                <a:solidFill>
                  <a:srgbClr val="FF8607"/>
                </a:solidFill>
                <a:latin typeface="Arial" panose="020B0604020202020204" pitchFamily="34" charset="0"/>
                <a:cs typeface="Arial" panose="020B0604020202020204" pitchFamily="34" charset="0"/>
                <a:sym typeface="微软雅黑" panose="020B0503020204020204" pitchFamily="34" charset="-122"/>
              </a:rPr>
              <a:t>t</a:t>
            </a:r>
            <a:endParaRPr lang="zh-CN" altLang="en-US" sz="2800">
              <a:solidFill>
                <a:srgbClr val="FF8607"/>
              </a:solidFill>
              <a:latin typeface="Arial" panose="020B0604020202020204" pitchFamily="34" charset="0"/>
              <a:cs typeface="Arial" panose="020B0604020202020204" pitchFamily="34" charset="0"/>
              <a:sym typeface="微软雅黑" panose="020B0503020204020204" pitchFamily="34" charset="-122"/>
            </a:endParaRPr>
          </a:p>
        </p:txBody>
      </p:sp>
      <p:sp>
        <p:nvSpPr>
          <p:cNvPr id="20491" name="文本框 49"/>
          <p:cNvSpPr>
            <a:spLocks noChangeArrowheads="1"/>
          </p:cNvSpPr>
          <p:nvPr/>
        </p:nvSpPr>
        <p:spPr bwMode="auto">
          <a:xfrm>
            <a:off x="4194175" y="3171825"/>
            <a:ext cx="6848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FFFFFF"/>
                </a:solidFill>
                <a:latin typeface="Arial" panose="020B0604020202020204" pitchFamily="34" charset="0"/>
                <a:cs typeface="Arial" panose="020B0604020202020204" pitchFamily="34" charset="0"/>
                <a:sym typeface="微软雅黑" panose="020B0503020204020204" pitchFamily="34" charset="-122"/>
              </a:rPr>
              <a:t>96</a:t>
            </a:r>
            <a:r>
              <a:rPr lang="en-US" altLang="zh-CN" sz="2800">
                <a:solidFill>
                  <a:srgbClr val="282828"/>
                </a:solidFill>
                <a:latin typeface="Arial" panose="020B0604020202020204" pitchFamily="34" charset="0"/>
                <a:cs typeface="Arial" panose="020B0604020202020204" pitchFamily="34" charset="0"/>
                <a:sym typeface="微软雅黑" panose="020B0503020204020204" pitchFamily="34" charset="-122"/>
              </a:rPr>
              <a:t>t</a:t>
            </a:r>
            <a:endParaRPr lang="zh-CN" altLang="en-US" sz="2800">
              <a:solidFill>
                <a:srgbClr val="282828"/>
              </a:solidFill>
              <a:latin typeface="Arial" panose="020B0604020202020204" pitchFamily="34" charset="0"/>
              <a:cs typeface="Arial" panose="020B0604020202020204" pitchFamily="34" charset="0"/>
              <a:sym typeface="微软雅黑" panose="020B0503020204020204" pitchFamily="34" charset="-122"/>
            </a:endParaRPr>
          </a:p>
        </p:txBody>
      </p:sp>
      <p:sp>
        <p:nvSpPr>
          <p:cNvPr id="20492" name="矩形 53"/>
          <p:cNvSpPr>
            <a:spLocks noChangeArrowheads="1"/>
          </p:cNvSpPr>
          <p:nvPr/>
        </p:nvSpPr>
        <p:spPr bwMode="auto">
          <a:xfrm>
            <a:off x="1852613" y="4479925"/>
            <a:ext cx="16748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b="1" dirty="0">
                <a:solidFill>
                  <a:srgbClr val="131313"/>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0493" name="矩形 54"/>
          <p:cNvSpPr>
            <a:spLocks noChangeArrowheads="1"/>
          </p:cNvSpPr>
          <p:nvPr/>
        </p:nvSpPr>
        <p:spPr bwMode="auto">
          <a:xfrm>
            <a:off x="3724275" y="4479925"/>
            <a:ext cx="1676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b="1" dirty="0">
                <a:solidFill>
                  <a:srgbClr val="131313"/>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0494" name="矩形 58"/>
          <p:cNvSpPr>
            <a:spLocks noChangeArrowheads="1"/>
          </p:cNvSpPr>
          <p:nvPr/>
        </p:nvSpPr>
        <p:spPr bwMode="auto">
          <a:xfrm>
            <a:off x="5591175" y="4479925"/>
            <a:ext cx="1676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b="1" dirty="0">
                <a:solidFill>
                  <a:srgbClr val="131313"/>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0495" name="任意多边形 32"/>
          <p:cNvSpPr>
            <a:spLocks noChangeArrowheads="1"/>
          </p:cNvSpPr>
          <p:nvPr/>
        </p:nvSpPr>
        <p:spPr bwMode="auto">
          <a:xfrm rot="-7008953">
            <a:off x="4494212" y="263526"/>
            <a:ext cx="904875" cy="971550"/>
          </a:xfrm>
          <a:custGeom>
            <a:avLst/>
            <a:gdLst>
              <a:gd name="T0" fmla="*/ 209246 w 1122190"/>
              <a:gd name="T1" fmla="*/ 0 h 1205590"/>
              <a:gd name="T2" fmla="*/ 252971 w 1122190"/>
              <a:gd name="T3" fmla="*/ 43648 h 1205590"/>
              <a:gd name="T4" fmla="*/ 429551 w 1122190"/>
              <a:gd name="T5" fmla="*/ 219915 h 1205590"/>
              <a:gd name="T6" fmla="*/ 588347 w 1122190"/>
              <a:gd name="T7" fmla="*/ 378430 h 1205590"/>
              <a:gd name="T8" fmla="*/ 200634 w 1122190"/>
              <a:gd name="T9" fmla="*/ 630952 h 1205590"/>
              <a:gd name="T10" fmla="*/ 0 w 1122190"/>
              <a:gd name="T11" fmla="*/ 430674 h 1205590"/>
              <a:gd name="T12" fmla="*/ 209246 w 1122190"/>
              <a:gd name="T13" fmla="*/ 110545 h 1205590"/>
              <a:gd name="T14" fmla="*/ 0 60000 65536"/>
              <a:gd name="T15" fmla="*/ 0 60000 65536"/>
              <a:gd name="T16" fmla="*/ 0 60000 65536"/>
              <a:gd name="T17" fmla="*/ 0 60000 65536"/>
              <a:gd name="T18" fmla="*/ 0 60000 65536"/>
              <a:gd name="T19" fmla="*/ 0 60000 65536"/>
              <a:gd name="T20" fmla="*/ 0 60000 65536"/>
              <a:gd name="T21" fmla="*/ 0 w 1122190"/>
              <a:gd name="T22" fmla="*/ 0 h 1205590"/>
              <a:gd name="T23" fmla="*/ 1122190 w 1122190"/>
              <a:gd name="T24" fmla="*/ 1205590 h 12055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2190" h="1205590">
                <a:moveTo>
                  <a:pt x="399107" y="0"/>
                </a:moveTo>
                <a:lnTo>
                  <a:pt x="482507" y="83400"/>
                </a:lnTo>
                <a:lnTo>
                  <a:pt x="819309" y="420202"/>
                </a:lnTo>
                <a:lnTo>
                  <a:pt x="1122190" y="723083"/>
                </a:lnTo>
                <a:lnTo>
                  <a:pt x="382681" y="1205590"/>
                </a:lnTo>
                <a:lnTo>
                  <a:pt x="0" y="822909"/>
                </a:lnTo>
                <a:lnTo>
                  <a:pt x="399107" y="211222"/>
                </a:lnTo>
                <a:lnTo>
                  <a:pt x="399107" y="0"/>
                </a:lnTo>
                <a:close/>
              </a:path>
            </a:pathLst>
          </a:custGeom>
          <a:solidFill>
            <a:srgbClr val="B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96" name="同心圆 1"/>
          <p:cNvSpPr>
            <a:spLocks noChangeArrowheads="1"/>
          </p:cNvSpPr>
          <p:nvPr/>
        </p:nvSpPr>
        <p:spPr bwMode="auto">
          <a:xfrm>
            <a:off x="4005263" y="-284163"/>
            <a:ext cx="1998662" cy="19954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137" y="10800"/>
                </a:moveTo>
                <a:cubicBezTo>
                  <a:pt x="9137" y="11718"/>
                  <a:pt x="9882" y="12463"/>
                  <a:pt x="10800" y="12463"/>
                </a:cubicBezTo>
                <a:cubicBezTo>
                  <a:pt x="11718" y="12463"/>
                  <a:pt x="12463" y="11718"/>
                  <a:pt x="12463" y="10800"/>
                </a:cubicBezTo>
                <a:cubicBezTo>
                  <a:pt x="12463" y="9882"/>
                  <a:pt x="11718" y="9137"/>
                  <a:pt x="10800" y="9137"/>
                </a:cubicBezTo>
                <a:cubicBezTo>
                  <a:pt x="9882" y="9137"/>
                  <a:pt x="9137" y="9882"/>
                  <a:pt x="9137" y="10800"/>
                </a:cubicBezTo>
                <a:close/>
              </a:path>
            </a:pathLst>
          </a:custGeom>
          <a:solidFill>
            <a:srgbClr val="4F81BD">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0497" name="任意多边形 41"/>
          <p:cNvSpPr>
            <a:spLocks noChangeArrowheads="1"/>
          </p:cNvSpPr>
          <p:nvPr/>
        </p:nvSpPr>
        <p:spPr bwMode="auto">
          <a:xfrm flipH="1">
            <a:off x="4787900" y="0"/>
            <a:ext cx="431800" cy="923925"/>
          </a:xfrm>
          <a:custGeom>
            <a:avLst/>
            <a:gdLst>
              <a:gd name="T0" fmla="*/ 215633 w 432064"/>
              <a:gd name="T1" fmla="*/ 636892 h 922983"/>
              <a:gd name="T2" fmla="*/ 143757 w 432064"/>
              <a:gd name="T3" fmla="*/ 709121 h 922983"/>
              <a:gd name="T4" fmla="*/ 215633 w 432064"/>
              <a:gd name="T5" fmla="*/ 781350 h 922983"/>
              <a:gd name="T6" fmla="*/ 287509 w 432064"/>
              <a:gd name="T7" fmla="*/ 709121 h 922983"/>
              <a:gd name="T8" fmla="*/ 215633 w 432064"/>
              <a:gd name="T9" fmla="*/ 636892 h 922983"/>
              <a:gd name="T10" fmla="*/ 253010 w 432064"/>
              <a:gd name="T11" fmla="*/ 0 h 922983"/>
              <a:gd name="T12" fmla="*/ 178255 w 432064"/>
              <a:gd name="T13" fmla="*/ 0 h 922983"/>
              <a:gd name="T14" fmla="*/ 178255 w 432064"/>
              <a:gd name="T15" fmla="*/ 495850 h 922983"/>
              <a:gd name="T16" fmla="*/ 177324 w 432064"/>
              <a:gd name="T17" fmla="*/ 495868 h 922983"/>
              <a:gd name="T18" fmla="*/ 22003 w 432064"/>
              <a:gd name="T19" fmla="*/ 613777 h 922983"/>
              <a:gd name="T20" fmla="*/ 65102 w 432064"/>
              <a:gd name="T21" fmla="*/ 864266 h 922983"/>
              <a:gd name="T22" fmla="*/ 315380 w 432064"/>
              <a:gd name="T23" fmla="*/ 901230 h 922983"/>
              <a:gd name="T24" fmla="*/ 428377 w 432064"/>
              <a:gd name="T25" fmla="*/ 673793 h 922983"/>
              <a:gd name="T26" fmla="*/ 345521 w 432064"/>
              <a:gd name="T27" fmla="*/ 687551 h 922983"/>
              <a:gd name="T28" fmla="*/ 276533 w 432064"/>
              <a:gd name="T29" fmla="*/ 826411 h 922983"/>
              <a:gd name="T30" fmla="*/ 123727 w 432064"/>
              <a:gd name="T31" fmla="*/ 803844 h 922983"/>
              <a:gd name="T32" fmla="*/ 97412 w 432064"/>
              <a:gd name="T33" fmla="*/ 650909 h 922983"/>
              <a:gd name="T34" fmla="*/ 153867 w 432064"/>
              <a:gd name="T35" fmla="*/ 592290 h 922983"/>
              <a:gd name="T36" fmla="*/ 201824 w 432064"/>
              <a:gd name="T37" fmla="*/ 583772 h 922983"/>
              <a:gd name="T38" fmla="*/ 253010 w 432064"/>
              <a:gd name="T39" fmla="*/ 583772 h 9229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2064"/>
              <a:gd name="T61" fmla="*/ 0 h 922983"/>
              <a:gd name="T62" fmla="*/ 432064 w 432064"/>
              <a:gd name="T63" fmla="*/ 922983 h 9229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2064" h="922983">
                <a:moveTo>
                  <a:pt x="216029" y="634946"/>
                </a:moveTo>
                <a:cubicBezTo>
                  <a:pt x="176260" y="634946"/>
                  <a:pt x="144021" y="667185"/>
                  <a:pt x="144021" y="706954"/>
                </a:cubicBezTo>
                <a:cubicBezTo>
                  <a:pt x="144021" y="746723"/>
                  <a:pt x="176260" y="778962"/>
                  <a:pt x="216029" y="778962"/>
                </a:cubicBezTo>
                <a:cubicBezTo>
                  <a:pt x="255798" y="778962"/>
                  <a:pt x="288037" y="746723"/>
                  <a:pt x="288037" y="706954"/>
                </a:cubicBezTo>
                <a:cubicBezTo>
                  <a:pt x="288037" y="667185"/>
                  <a:pt x="255798" y="634946"/>
                  <a:pt x="216029" y="634946"/>
                </a:cubicBezTo>
                <a:close/>
                <a:moveTo>
                  <a:pt x="253475" y="0"/>
                </a:moveTo>
                <a:lnTo>
                  <a:pt x="178582" y="0"/>
                </a:lnTo>
                <a:lnTo>
                  <a:pt x="178582" y="494334"/>
                </a:lnTo>
                <a:lnTo>
                  <a:pt x="177649" y="494352"/>
                </a:lnTo>
                <a:cubicBezTo>
                  <a:pt x="111329" y="506335"/>
                  <a:pt x="52848" y="549030"/>
                  <a:pt x="22042" y="611901"/>
                </a:cubicBezTo>
                <a:cubicBezTo>
                  <a:pt x="-19033" y="695729"/>
                  <a:pt x="-1616" y="796458"/>
                  <a:pt x="65222" y="861626"/>
                </a:cubicBezTo>
                <a:cubicBezTo>
                  <a:pt x="132060" y="926795"/>
                  <a:pt x="233197" y="941658"/>
                  <a:pt x="315959" y="898476"/>
                </a:cubicBezTo>
                <a:cubicBezTo>
                  <a:pt x="398721" y="855293"/>
                  <a:pt x="444383" y="763835"/>
                  <a:pt x="429163" y="671734"/>
                </a:cubicBezTo>
                <a:lnTo>
                  <a:pt x="346155" y="685450"/>
                </a:lnTo>
                <a:cubicBezTo>
                  <a:pt x="355448" y="741682"/>
                  <a:pt x="327569" y="797520"/>
                  <a:pt x="277040" y="823885"/>
                </a:cubicBezTo>
                <a:cubicBezTo>
                  <a:pt x="226510" y="850250"/>
                  <a:pt x="164762" y="841175"/>
                  <a:pt x="123955" y="801387"/>
                </a:cubicBezTo>
                <a:cubicBezTo>
                  <a:pt x="83148" y="761599"/>
                  <a:pt x="72514" y="700100"/>
                  <a:pt x="97592" y="648920"/>
                </a:cubicBezTo>
                <a:cubicBezTo>
                  <a:pt x="110131" y="623330"/>
                  <a:pt x="130179" y="603215"/>
                  <a:pt x="154149" y="590480"/>
                </a:cubicBezTo>
                <a:lnTo>
                  <a:pt x="202194" y="581988"/>
                </a:lnTo>
                <a:lnTo>
                  <a:pt x="253475" y="581988"/>
                </a:lnTo>
                <a:lnTo>
                  <a:pt x="253475" y="0"/>
                </a:lnTo>
                <a:close/>
              </a:path>
            </a:pathLst>
          </a:cu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35"/>
          <p:cNvSpPr>
            <a:spLocks noChangeArrowheads="1"/>
          </p:cNvSpPr>
          <p:nvPr/>
        </p:nvSpPr>
        <p:spPr bwMode="auto">
          <a:xfrm>
            <a:off x="0" y="0"/>
            <a:ext cx="9144000" cy="51435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1507"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FFFF"/>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21508"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21509" name="Group 5"/>
          <p:cNvGrpSpPr>
            <a:grpSpLocks/>
          </p:cNvGrpSpPr>
          <p:nvPr/>
        </p:nvGrpSpPr>
        <p:grpSpPr bwMode="auto">
          <a:xfrm>
            <a:off x="2944813" y="1619250"/>
            <a:ext cx="3255962" cy="2576513"/>
            <a:chOff x="0" y="0"/>
            <a:chExt cx="3851441" cy="3048006"/>
          </a:xfrm>
        </p:grpSpPr>
        <p:sp>
          <p:nvSpPr>
            <p:cNvPr id="21533" name="矩形 1"/>
            <p:cNvSpPr>
              <a:spLocks noChangeArrowheads="1"/>
            </p:cNvSpPr>
            <p:nvPr/>
          </p:nvSpPr>
          <p:spPr bwMode="auto">
            <a:xfrm>
              <a:off x="82517" y="85861"/>
              <a:ext cx="3656678" cy="200760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21534" name="Group 7"/>
            <p:cNvGrpSpPr>
              <a:grpSpLocks/>
            </p:cNvGrpSpPr>
            <p:nvPr/>
          </p:nvGrpSpPr>
          <p:grpSpPr bwMode="auto">
            <a:xfrm>
              <a:off x="0" y="0"/>
              <a:ext cx="3851441" cy="3048006"/>
              <a:chOff x="0" y="0"/>
              <a:chExt cx="3851441" cy="3048006"/>
            </a:xfrm>
          </p:grpSpPr>
          <p:grpSp>
            <p:nvGrpSpPr>
              <p:cNvPr id="21535" name="Group 8"/>
              <p:cNvGrpSpPr>
                <a:grpSpLocks/>
              </p:cNvGrpSpPr>
              <p:nvPr/>
            </p:nvGrpSpPr>
            <p:grpSpPr bwMode="auto">
              <a:xfrm>
                <a:off x="0" y="0"/>
                <a:ext cx="3851441" cy="3048006"/>
                <a:chOff x="0" y="0"/>
                <a:chExt cx="3732582" cy="2953942"/>
              </a:xfrm>
            </p:grpSpPr>
            <p:sp>
              <p:nvSpPr>
                <p:cNvPr id="21537" name="圆角矩形 1"/>
                <p:cNvSpPr>
                  <a:spLocks noChangeArrowheads="1"/>
                </p:cNvSpPr>
                <p:nvPr/>
              </p:nvSpPr>
              <p:spPr bwMode="auto">
                <a:xfrm>
                  <a:off x="0" y="0"/>
                  <a:ext cx="3732582" cy="2447190"/>
                </a:xfrm>
                <a:custGeom>
                  <a:avLst/>
                  <a:gdLst>
                    <a:gd name="T0" fmla="*/ 110325 w 5436000"/>
                    <a:gd name="T1" fmla="*/ 105407 h 3564000"/>
                    <a:gd name="T2" fmla="*/ 110325 w 5436000"/>
                    <a:gd name="T3" fmla="*/ 1344447 h 3564000"/>
                    <a:gd name="T4" fmla="*/ 2452619 w 5436000"/>
                    <a:gd name="T5" fmla="*/ 1344447 h 3564000"/>
                    <a:gd name="T6" fmla="*/ 2452619 w 5436000"/>
                    <a:gd name="T7" fmla="*/ 105407 h 3564000"/>
                    <a:gd name="T8" fmla="*/ 110325 w 5436000"/>
                    <a:gd name="T9" fmla="*/ 105407 h 3564000"/>
                    <a:gd name="T10" fmla="*/ 91444 w 5436000"/>
                    <a:gd name="T11" fmla="*/ 0 h 3564000"/>
                    <a:gd name="T12" fmla="*/ 2471501 w 5436000"/>
                    <a:gd name="T13" fmla="*/ 0 h 3564000"/>
                    <a:gd name="T14" fmla="*/ 2562945 w 5436000"/>
                    <a:gd name="T15" fmla="*/ 91444 h 3564000"/>
                    <a:gd name="T16" fmla="*/ 2562945 w 5436000"/>
                    <a:gd name="T17" fmla="*/ 1588898 h 3564000"/>
                    <a:gd name="T18" fmla="*/ 2471501 w 5436000"/>
                    <a:gd name="T19" fmla="*/ 1680342 h 3564000"/>
                    <a:gd name="T20" fmla="*/ 91444 w 5436000"/>
                    <a:gd name="T21" fmla="*/ 1680342 h 3564000"/>
                    <a:gd name="T22" fmla="*/ 0 w 5436000"/>
                    <a:gd name="T23" fmla="*/ 1588898 h 3564000"/>
                    <a:gd name="T24" fmla="*/ 0 w 5436000"/>
                    <a:gd name="T25" fmla="*/ 91444 h 3564000"/>
                    <a:gd name="T26" fmla="*/ 91444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38" name="圆角矩形 12"/>
                <p:cNvSpPr>
                  <a:spLocks noChangeArrowheads="1"/>
                </p:cNvSpPr>
                <p:nvPr/>
              </p:nvSpPr>
              <p:spPr bwMode="auto">
                <a:xfrm>
                  <a:off x="0" y="0"/>
                  <a:ext cx="3732582" cy="2111515"/>
                </a:xfrm>
                <a:custGeom>
                  <a:avLst/>
                  <a:gdLst>
                    <a:gd name="T0" fmla="*/ 110325 w 5436000"/>
                    <a:gd name="T1" fmla="*/ 105407 h 3075136"/>
                    <a:gd name="T2" fmla="*/ 110325 w 5436000"/>
                    <a:gd name="T3" fmla="*/ 1344446 h 3075136"/>
                    <a:gd name="T4" fmla="*/ 2452619 w 5436000"/>
                    <a:gd name="T5" fmla="*/ 1344446 h 3075136"/>
                    <a:gd name="T6" fmla="*/ 2452619 w 5436000"/>
                    <a:gd name="T7" fmla="*/ 105407 h 3075136"/>
                    <a:gd name="T8" fmla="*/ 110325 w 5436000"/>
                    <a:gd name="T9" fmla="*/ 105407 h 3075136"/>
                    <a:gd name="T10" fmla="*/ 91444 w 5436000"/>
                    <a:gd name="T11" fmla="*/ 0 h 3075136"/>
                    <a:gd name="T12" fmla="*/ 2471501 w 5436000"/>
                    <a:gd name="T13" fmla="*/ 0 h 3075136"/>
                    <a:gd name="T14" fmla="*/ 2562945 w 5436000"/>
                    <a:gd name="T15" fmla="*/ 91444 h 3075136"/>
                    <a:gd name="T16" fmla="*/ 2562945 w 5436000"/>
                    <a:gd name="T17" fmla="*/ 1449853 h 3075136"/>
                    <a:gd name="T18" fmla="*/ 0 w 5436000"/>
                    <a:gd name="T19" fmla="*/ 1449853 h 3075136"/>
                    <a:gd name="T20" fmla="*/ 0 w 5436000"/>
                    <a:gd name="T21" fmla="*/ 91444 h 3075136"/>
                    <a:gd name="T22" fmla="*/ 91444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39" name="矩形 14"/>
                <p:cNvSpPr>
                  <a:spLocks noChangeArrowheads="1"/>
                </p:cNvSpPr>
                <p:nvPr/>
              </p:nvSpPr>
              <p:spPr bwMode="auto">
                <a:xfrm>
                  <a:off x="160674" y="153511"/>
                  <a:ext cx="3411234" cy="1804493"/>
                </a:xfrm>
                <a:custGeom>
                  <a:avLst/>
                  <a:gdLst>
                    <a:gd name="T0" fmla="*/ 8487 w 4968000"/>
                    <a:gd name="T1" fmla="*/ 8487 h 2628000"/>
                    <a:gd name="T2" fmla="*/ 8487 w 4968000"/>
                    <a:gd name="T3" fmla="*/ 1230552 h 2628000"/>
                    <a:gd name="T4" fmla="*/ 2333807 w 4968000"/>
                    <a:gd name="T5" fmla="*/ 1230552 h 2628000"/>
                    <a:gd name="T6" fmla="*/ 2333807 w 4968000"/>
                    <a:gd name="T7" fmla="*/ 8487 h 2628000"/>
                    <a:gd name="T8" fmla="*/ 8487 w 4968000"/>
                    <a:gd name="T9" fmla="*/ 8487 h 2628000"/>
                    <a:gd name="T10" fmla="*/ 0 w 4968000"/>
                    <a:gd name="T11" fmla="*/ 0 h 2628000"/>
                    <a:gd name="T12" fmla="*/ 2342294 w 4968000"/>
                    <a:gd name="T13" fmla="*/ 0 h 2628000"/>
                    <a:gd name="T14" fmla="*/ 2342294 w 4968000"/>
                    <a:gd name="T15" fmla="*/ 1239039 h 2628000"/>
                    <a:gd name="T16" fmla="*/ 0 w 4968000"/>
                    <a:gd name="T17" fmla="*/ 1239039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40" name="矩形 39"/>
                <p:cNvSpPr>
                  <a:spLocks noChangeArrowheads="1"/>
                </p:cNvSpPr>
                <p:nvPr/>
              </p:nvSpPr>
              <p:spPr bwMode="auto">
                <a:xfrm>
                  <a:off x="1421298" y="2447190"/>
                  <a:ext cx="889986" cy="98887"/>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1541" name="矩形 40"/>
                <p:cNvSpPr>
                  <a:spLocks noChangeArrowheads="1"/>
                </p:cNvSpPr>
                <p:nvPr/>
              </p:nvSpPr>
              <p:spPr bwMode="auto">
                <a:xfrm>
                  <a:off x="1421298" y="2546077"/>
                  <a:ext cx="889986" cy="27191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1542" name="圆角矩形 41"/>
                <p:cNvSpPr>
                  <a:spLocks noChangeArrowheads="1"/>
                </p:cNvSpPr>
                <p:nvPr/>
              </p:nvSpPr>
              <p:spPr bwMode="auto">
                <a:xfrm>
                  <a:off x="1124636" y="2817987"/>
                  <a:ext cx="1483310" cy="135955"/>
                </a:xfrm>
                <a:prstGeom prst="roundRect">
                  <a:avLst>
                    <a:gd name="adj" fmla="val 16667"/>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1543" name="椭圆 42"/>
                <p:cNvSpPr>
                  <a:spLocks noChangeArrowheads="1"/>
                </p:cNvSpPr>
                <p:nvPr/>
              </p:nvSpPr>
              <p:spPr bwMode="auto">
                <a:xfrm>
                  <a:off x="1829416" y="41325"/>
                  <a:ext cx="74157" cy="741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1544" name="矩形 23"/>
                <p:cNvSpPr>
                  <a:spLocks noChangeArrowheads="1"/>
                </p:cNvSpPr>
                <p:nvPr/>
              </p:nvSpPr>
              <p:spPr bwMode="auto">
                <a:xfrm>
                  <a:off x="2042559" y="0"/>
                  <a:ext cx="1690023" cy="2447190"/>
                </a:xfrm>
                <a:custGeom>
                  <a:avLst/>
                  <a:gdLst>
                    <a:gd name="T0" fmla="*/ 0 w 2461290"/>
                    <a:gd name="T1" fmla="*/ 0 h 3564000"/>
                    <a:gd name="T2" fmla="*/ 1068995 w 2461290"/>
                    <a:gd name="T3" fmla="*/ 0 h 3564000"/>
                    <a:gd name="T4" fmla="*/ 1160439 w 2461290"/>
                    <a:gd name="T5" fmla="*/ 91444 h 3564000"/>
                    <a:gd name="T6" fmla="*/ 1160439 w 2461290"/>
                    <a:gd name="T7" fmla="*/ 1588898 h 3564000"/>
                    <a:gd name="T8" fmla="*/ 1068995 w 2461290"/>
                    <a:gd name="T9" fmla="*/ 1680342 h 3564000"/>
                    <a:gd name="T10" fmla="*/ 782140 w 2461290"/>
                    <a:gd name="T11" fmla="*/ 1680342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pic>
            <p:nvPicPr>
              <p:cNvPr id="21536" name="图片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577" y="2226718"/>
                <a:ext cx="190285"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1510" name="Group 18"/>
          <p:cNvGrpSpPr>
            <a:grpSpLocks/>
          </p:cNvGrpSpPr>
          <p:nvPr/>
        </p:nvGrpSpPr>
        <p:grpSpPr bwMode="auto">
          <a:xfrm>
            <a:off x="0" y="4195763"/>
            <a:ext cx="9144000" cy="947737"/>
            <a:chOff x="0" y="0"/>
            <a:chExt cx="9144000" cy="947265"/>
          </a:xfrm>
        </p:grpSpPr>
        <p:sp>
          <p:nvSpPr>
            <p:cNvPr id="21529" name="梯形 52"/>
            <p:cNvSpPr>
              <a:spLocks noChangeArrowheads="1"/>
            </p:cNvSpPr>
            <p:nvPr/>
          </p:nvSpPr>
          <p:spPr bwMode="auto">
            <a:xfrm flipV="1">
              <a:off x="0" y="0"/>
              <a:ext cx="9144000" cy="947265"/>
            </a:xfrm>
            <a:custGeom>
              <a:avLst/>
              <a:gdLst>
                <a:gd name="T0" fmla="*/ 2147483646 w 21600"/>
                <a:gd name="T1" fmla="*/ 910914100 h 21600"/>
                <a:gd name="T2" fmla="*/ 2147483646 w 21600"/>
                <a:gd name="T3" fmla="*/ 1821826315 h 21600"/>
                <a:gd name="T4" fmla="*/ 2147483646 w 21600"/>
                <a:gd name="T5" fmla="*/ 910914100 h 21600"/>
                <a:gd name="T6" fmla="*/ 2147483646 w 21600"/>
                <a:gd name="T7" fmla="*/ 0 h 21600"/>
                <a:gd name="T8" fmla="*/ 0 60000 65536"/>
                <a:gd name="T9" fmla="*/ 0 60000 65536"/>
                <a:gd name="T10" fmla="*/ 0 60000 65536"/>
                <a:gd name="T11" fmla="*/ 0 60000 65536"/>
                <a:gd name="T12" fmla="*/ 2575 w 21600"/>
                <a:gd name="T13" fmla="*/ 2575 h 21600"/>
                <a:gd name="T14" fmla="*/ 19025 w 21600"/>
                <a:gd name="T15" fmla="*/ 19025 h 21600"/>
              </a:gdLst>
              <a:ahLst/>
              <a:cxnLst>
                <a:cxn ang="T8">
                  <a:pos x="T0" y="T1"/>
                </a:cxn>
                <a:cxn ang="T9">
                  <a:pos x="T2" y="T3"/>
                </a:cxn>
                <a:cxn ang="T10">
                  <a:pos x="T4" y="T5"/>
                </a:cxn>
                <a:cxn ang="T11">
                  <a:pos x="T6" y="T7"/>
                </a:cxn>
              </a:cxnLst>
              <a:rect l="T12" t="T13" r="T14" b="T15"/>
              <a:pathLst>
                <a:path w="21600" h="21600">
                  <a:moveTo>
                    <a:pt x="0" y="0"/>
                  </a:moveTo>
                  <a:lnTo>
                    <a:pt x="1550" y="21600"/>
                  </a:lnTo>
                  <a:lnTo>
                    <a:pt x="20050" y="21600"/>
                  </a:lnTo>
                  <a:lnTo>
                    <a:pt x="21600" y="0"/>
                  </a:lnTo>
                  <a:lnTo>
                    <a:pt x="0"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cs typeface="Arial" panose="020B0604020202020204" pitchFamily="34" charset="0"/>
              </a:endParaRPr>
            </a:p>
          </p:txBody>
        </p:sp>
        <p:grpSp>
          <p:nvGrpSpPr>
            <p:cNvPr id="21530" name="Group 20"/>
            <p:cNvGrpSpPr>
              <a:grpSpLocks/>
            </p:cNvGrpSpPr>
            <p:nvPr/>
          </p:nvGrpSpPr>
          <p:grpSpPr bwMode="auto">
            <a:xfrm>
              <a:off x="2158627" y="146402"/>
              <a:ext cx="4826746" cy="533368"/>
              <a:chOff x="0" y="0"/>
              <a:chExt cx="4826746" cy="533368"/>
            </a:xfrm>
          </p:grpSpPr>
          <p:sp>
            <p:nvSpPr>
              <p:cNvPr id="21531" name="矩形 53"/>
              <p:cNvSpPr>
                <a:spLocks noChangeArrowheads="1"/>
              </p:cNvSpPr>
              <p:nvPr/>
            </p:nvSpPr>
            <p:spPr bwMode="auto">
              <a:xfrm>
                <a:off x="580279" y="0"/>
                <a:ext cx="36661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4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4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1532" name="矩形 54"/>
              <p:cNvSpPr>
                <a:spLocks noChangeArrowheads="1"/>
              </p:cNvSpPr>
              <p:nvPr/>
            </p:nvSpPr>
            <p:spPr bwMode="auto">
              <a:xfrm>
                <a:off x="0" y="256369"/>
                <a:ext cx="4826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None/>
                </a:pPr>
                <a:r>
                  <a:rPr lang="en-US" altLang="zh-CN" sz="1200" dirty="0">
                    <a:solidFill>
                      <a:srgbClr val="5E5E5E"/>
                    </a:solidFill>
                    <a:latin typeface="Arial" panose="020B0604020202020204" pitchFamily="34" charset="0"/>
                    <a:cs typeface="Arial" panose="020B0604020202020204" pitchFamily="34" charset="0"/>
                    <a:sym typeface="微软雅黑" panose="020B0503020204020204" pitchFamily="34" charset="-122"/>
                  </a:rPr>
                  <a:t>Lorem ipsum dolor sit amet, consectetur</a:t>
                </a:r>
                <a:endParaRPr lang="zh-CN" altLang="en-US" sz="1200" dirty="0">
                  <a:solidFill>
                    <a:srgbClr val="5E5E5E"/>
                  </a:solidFill>
                  <a:latin typeface="Arial" panose="020B0604020202020204" pitchFamily="34" charset="0"/>
                  <a:cs typeface="Arial" panose="020B0604020202020204" pitchFamily="34" charset="0"/>
                  <a:sym typeface="微软雅黑" panose="020B0503020204020204" pitchFamily="34" charset="-122"/>
                </a:endParaRPr>
              </a:p>
            </p:txBody>
          </p:sp>
        </p:grpSp>
      </p:grpSp>
      <p:sp>
        <p:nvSpPr>
          <p:cNvPr id="21511" name="椭圆 6"/>
          <p:cNvSpPr>
            <a:spLocks noChangeArrowheads="1"/>
          </p:cNvSpPr>
          <p:nvPr/>
        </p:nvSpPr>
        <p:spPr bwMode="auto">
          <a:xfrm>
            <a:off x="3352800" y="2500313"/>
            <a:ext cx="107950" cy="107950"/>
          </a:xfrm>
          <a:prstGeom prst="ellipse">
            <a:avLst/>
          </a:prstGeom>
          <a:solidFill>
            <a:srgbClr val="282828"/>
          </a:solidFill>
          <a:ln w="254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21512" name="Group 24"/>
          <p:cNvGrpSpPr>
            <a:grpSpLocks/>
          </p:cNvGrpSpPr>
          <p:nvPr/>
        </p:nvGrpSpPr>
        <p:grpSpPr bwMode="auto">
          <a:xfrm>
            <a:off x="619125" y="1270000"/>
            <a:ext cx="1879600" cy="983742"/>
            <a:chOff x="0" y="0"/>
            <a:chExt cx="1879472" cy="983650"/>
          </a:xfrm>
        </p:grpSpPr>
        <p:sp>
          <p:nvSpPr>
            <p:cNvPr id="21526" name="矩形 10"/>
            <p:cNvSpPr>
              <a:spLocks noChangeArrowheads="1"/>
            </p:cNvSpPr>
            <p:nvPr/>
          </p:nvSpPr>
          <p:spPr bwMode="auto">
            <a:xfrm>
              <a:off x="7264" y="276999"/>
              <a:ext cx="1872208" cy="1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1527" name="矩形 55"/>
            <p:cNvSpPr>
              <a:spLocks noChangeArrowheads="1"/>
            </p:cNvSpPr>
            <p:nvPr/>
          </p:nvSpPr>
          <p:spPr bwMode="auto">
            <a:xfrm>
              <a:off x="7264" y="0"/>
              <a:ext cx="1872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131313"/>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1528" name="矩形 56"/>
            <p:cNvSpPr>
              <a:spLocks noChangeArrowheads="1"/>
            </p:cNvSpPr>
            <p:nvPr/>
          </p:nvSpPr>
          <p:spPr bwMode="auto">
            <a:xfrm>
              <a:off x="0" y="294999"/>
              <a:ext cx="1879472" cy="68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a:t>
              </a:r>
              <a:endParaRPr lang="zh-CN" altLang="en-US" sz="11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cxnSp>
        <p:nvCxnSpPr>
          <p:cNvPr id="21513" name="直接连接符 13"/>
          <p:cNvCxnSpPr>
            <a:cxnSpLocks noChangeShapeType="1"/>
            <a:stCxn id="21511" idx="1"/>
            <a:endCxn id="21526" idx="3"/>
          </p:cNvCxnSpPr>
          <p:nvPr/>
        </p:nvCxnSpPr>
        <p:spPr bwMode="auto">
          <a:xfrm flipH="1" flipV="1">
            <a:off x="2498725" y="1555750"/>
            <a:ext cx="869950" cy="960438"/>
          </a:xfrm>
          <a:prstGeom prst="line">
            <a:avLst/>
          </a:prstGeom>
          <a:noFill/>
          <a:ln w="9525">
            <a:solidFill>
              <a:srgbClr val="282828"/>
            </a:solidFill>
            <a:prstDash val="dash"/>
            <a:miter lim="800000"/>
            <a:headEnd/>
            <a:tailEnd/>
          </a:ln>
          <a:extLst>
            <a:ext uri="{909E8E84-426E-40DD-AFC4-6F175D3DCCD1}">
              <a14:hiddenFill xmlns:a14="http://schemas.microsoft.com/office/drawing/2010/main">
                <a:noFill/>
              </a14:hiddenFill>
            </a:ext>
          </a:extLst>
        </p:spPr>
      </p:cxnSp>
      <p:sp>
        <p:nvSpPr>
          <p:cNvPr id="21514" name="椭圆 57"/>
          <p:cNvSpPr>
            <a:spLocks noChangeArrowheads="1"/>
          </p:cNvSpPr>
          <p:nvPr/>
        </p:nvSpPr>
        <p:spPr bwMode="auto">
          <a:xfrm>
            <a:off x="4711700" y="2116138"/>
            <a:ext cx="107950" cy="107950"/>
          </a:xfrm>
          <a:prstGeom prst="ellipse">
            <a:avLst/>
          </a:prstGeom>
          <a:solidFill>
            <a:srgbClr val="282828"/>
          </a:solidFill>
          <a:ln w="254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1515" name="椭圆 58"/>
          <p:cNvSpPr>
            <a:spLocks noChangeArrowheads="1"/>
          </p:cNvSpPr>
          <p:nvPr/>
        </p:nvSpPr>
        <p:spPr bwMode="auto">
          <a:xfrm>
            <a:off x="5535613" y="2787650"/>
            <a:ext cx="107950" cy="107950"/>
          </a:xfrm>
          <a:prstGeom prst="ellipse">
            <a:avLst/>
          </a:prstGeom>
          <a:solidFill>
            <a:srgbClr val="282828"/>
          </a:solidFill>
          <a:ln w="25400">
            <a:solidFill>
              <a:srgbClr val="FF8607"/>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21516" name="Group 31"/>
          <p:cNvGrpSpPr>
            <a:grpSpLocks/>
          </p:cNvGrpSpPr>
          <p:nvPr/>
        </p:nvGrpSpPr>
        <p:grpSpPr bwMode="auto">
          <a:xfrm>
            <a:off x="5500688" y="431800"/>
            <a:ext cx="1879600" cy="1002691"/>
            <a:chOff x="0" y="0"/>
            <a:chExt cx="1879472" cy="1003350"/>
          </a:xfrm>
        </p:grpSpPr>
        <p:sp>
          <p:nvSpPr>
            <p:cNvPr id="21523" name="矩形 62"/>
            <p:cNvSpPr>
              <a:spLocks noChangeArrowheads="1"/>
            </p:cNvSpPr>
            <p:nvPr/>
          </p:nvSpPr>
          <p:spPr bwMode="auto">
            <a:xfrm>
              <a:off x="7264" y="276999"/>
              <a:ext cx="1872208" cy="1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1524" name="矩形 63"/>
            <p:cNvSpPr>
              <a:spLocks noChangeArrowheads="1"/>
            </p:cNvSpPr>
            <p:nvPr/>
          </p:nvSpPr>
          <p:spPr bwMode="auto">
            <a:xfrm>
              <a:off x="7264" y="0"/>
              <a:ext cx="1872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131313"/>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1525" name="矩形 64"/>
            <p:cNvSpPr>
              <a:spLocks noChangeArrowheads="1"/>
            </p:cNvSpPr>
            <p:nvPr/>
          </p:nvSpPr>
          <p:spPr bwMode="auto">
            <a:xfrm>
              <a:off x="0" y="294999"/>
              <a:ext cx="1879472" cy="7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a:t>
              </a:r>
              <a:endParaRPr lang="zh-CN" altLang="en-US" sz="11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cxnSp>
        <p:nvCxnSpPr>
          <p:cNvPr id="21517" name="直接连接符 16"/>
          <p:cNvCxnSpPr>
            <a:cxnSpLocks noChangeShapeType="1"/>
            <a:stCxn id="21514" idx="0"/>
            <a:endCxn id="21523" idx="1"/>
          </p:cNvCxnSpPr>
          <p:nvPr/>
        </p:nvCxnSpPr>
        <p:spPr bwMode="auto">
          <a:xfrm flipV="1">
            <a:off x="4765675" y="717550"/>
            <a:ext cx="742950" cy="1398588"/>
          </a:xfrm>
          <a:prstGeom prst="line">
            <a:avLst/>
          </a:prstGeom>
          <a:noFill/>
          <a:ln w="9525">
            <a:solidFill>
              <a:srgbClr val="282828"/>
            </a:solidFill>
            <a:prstDash val="dash"/>
            <a:miter lim="800000"/>
            <a:headEnd/>
            <a:tailEnd/>
          </a:ln>
          <a:extLst>
            <a:ext uri="{909E8E84-426E-40DD-AFC4-6F175D3DCCD1}">
              <a14:hiddenFill xmlns:a14="http://schemas.microsoft.com/office/drawing/2010/main">
                <a:noFill/>
              </a14:hiddenFill>
            </a:ext>
          </a:extLst>
        </p:spPr>
      </p:cxnSp>
      <p:grpSp>
        <p:nvGrpSpPr>
          <p:cNvPr id="21518" name="Group 36"/>
          <p:cNvGrpSpPr>
            <a:grpSpLocks/>
          </p:cNvGrpSpPr>
          <p:nvPr/>
        </p:nvGrpSpPr>
        <p:grpSpPr bwMode="auto">
          <a:xfrm>
            <a:off x="6724650" y="2016125"/>
            <a:ext cx="1879600" cy="1002691"/>
            <a:chOff x="0" y="0"/>
            <a:chExt cx="1879472" cy="1003350"/>
          </a:xfrm>
        </p:grpSpPr>
        <p:sp>
          <p:nvSpPr>
            <p:cNvPr id="21520" name="矩形 70"/>
            <p:cNvSpPr>
              <a:spLocks noChangeArrowheads="1"/>
            </p:cNvSpPr>
            <p:nvPr/>
          </p:nvSpPr>
          <p:spPr bwMode="auto">
            <a:xfrm>
              <a:off x="7264" y="276999"/>
              <a:ext cx="1872208" cy="1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1521" name="矩形 71"/>
            <p:cNvSpPr>
              <a:spLocks noChangeArrowheads="1"/>
            </p:cNvSpPr>
            <p:nvPr/>
          </p:nvSpPr>
          <p:spPr bwMode="auto">
            <a:xfrm>
              <a:off x="7264" y="0"/>
              <a:ext cx="1872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200" b="1" dirty="0">
                  <a:solidFill>
                    <a:srgbClr val="131313"/>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1522" name="矩形 72"/>
            <p:cNvSpPr>
              <a:spLocks noChangeArrowheads="1"/>
            </p:cNvSpPr>
            <p:nvPr/>
          </p:nvSpPr>
          <p:spPr bwMode="auto">
            <a:xfrm>
              <a:off x="0" y="294999"/>
              <a:ext cx="1879472" cy="7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a:t>
              </a:r>
              <a:endParaRPr lang="zh-CN" altLang="en-US" sz="11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cxnSp>
        <p:nvCxnSpPr>
          <p:cNvPr id="21519" name="直接连接符 22"/>
          <p:cNvCxnSpPr>
            <a:cxnSpLocks noChangeShapeType="1"/>
            <a:stCxn id="21515" idx="7"/>
            <a:endCxn id="21520" idx="1"/>
          </p:cNvCxnSpPr>
          <p:nvPr/>
        </p:nvCxnSpPr>
        <p:spPr bwMode="auto">
          <a:xfrm flipV="1">
            <a:off x="5627688" y="2301875"/>
            <a:ext cx="1104900" cy="501650"/>
          </a:xfrm>
          <a:prstGeom prst="line">
            <a:avLst/>
          </a:prstGeom>
          <a:noFill/>
          <a:ln w="9525">
            <a:solidFill>
              <a:srgbClr val="282828"/>
            </a:solidFill>
            <a:prstDash val="dash"/>
            <a:miter lim="800000"/>
            <a:headEnd/>
            <a:tailEnd/>
          </a:ln>
          <a:extLst>
            <a:ext uri="{909E8E84-426E-40DD-AFC4-6F175D3DCCD1}">
              <a14:hiddenFill xmlns:a14="http://schemas.microsoft.com/office/drawing/2010/main">
                <a:noFill/>
              </a14:hiddenFill>
            </a:ext>
          </a:extLst>
        </p:spPr>
      </p:cxn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2"/>
          <p:cNvSpPr>
            <a:spLocks noChangeArrowheads="1"/>
          </p:cNvSpPr>
          <p:nvPr/>
        </p:nvSpPr>
        <p:spPr bwMode="auto">
          <a:xfrm>
            <a:off x="0" y="0"/>
            <a:ext cx="9144000" cy="51435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22531" name="Group 3"/>
          <p:cNvGrpSpPr>
            <a:grpSpLocks/>
          </p:cNvGrpSpPr>
          <p:nvPr/>
        </p:nvGrpSpPr>
        <p:grpSpPr bwMode="auto">
          <a:xfrm flipH="1">
            <a:off x="0" y="0"/>
            <a:ext cx="9144000" cy="5143500"/>
            <a:chOff x="0" y="0"/>
            <a:chExt cx="9144001" cy="5143500"/>
          </a:xfrm>
        </p:grpSpPr>
        <p:sp>
          <p:nvSpPr>
            <p:cNvPr id="22545" name="直接连接符 39"/>
            <p:cNvSpPr>
              <a:spLocks noChangeShapeType="1"/>
            </p:cNvSpPr>
            <p:nvPr/>
          </p:nvSpPr>
          <p:spPr bwMode="auto">
            <a:xfrm flipH="1">
              <a:off x="1331640" y="555526"/>
              <a:ext cx="7812361" cy="4587974"/>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46" name="直接连接符 40"/>
            <p:cNvSpPr>
              <a:spLocks noChangeShapeType="1"/>
            </p:cNvSpPr>
            <p:nvPr/>
          </p:nvSpPr>
          <p:spPr bwMode="auto">
            <a:xfrm flipH="1">
              <a:off x="7092280" y="0"/>
              <a:ext cx="1872208" cy="5143500"/>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47" name="直接连接符 41"/>
            <p:cNvSpPr>
              <a:spLocks noChangeShapeType="1"/>
            </p:cNvSpPr>
            <p:nvPr/>
          </p:nvSpPr>
          <p:spPr bwMode="auto">
            <a:xfrm flipH="1">
              <a:off x="5652120" y="0"/>
              <a:ext cx="1656184" cy="5143500"/>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48" name="直接连接符 42"/>
            <p:cNvSpPr>
              <a:spLocks noChangeShapeType="1"/>
            </p:cNvSpPr>
            <p:nvPr/>
          </p:nvSpPr>
          <p:spPr bwMode="auto">
            <a:xfrm flipH="1">
              <a:off x="5940152" y="1779662"/>
              <a:ext cx="3203848" cy="3363838"/>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49" name="直接连接符 43"/>
            <p:cNvSpPr>
              <a:spLocks noChangeShapeType="1"/>
            </p:cNvSpPr>
            <p:nvPr/>
          </p:nvSpPr>
          <p:spPr bwMode="auto">
            <a:xfrm flipH="1" flipV="1">
              <a:off x="5004048" y="0"/>
              <a:ext cx="4139952" cy="3723878"/>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0" name="直接连接符 44"/>
            <p:cNvSpPr>
              <a:spLocks noChangeShapeType="1"/>
            </p:cNvSpPr>
            <p:nvPr/>
          </p:nvSpPr>
          <p:spPr bwMode="auto">
            <a:xfrm flipH="1" flipV="1">
              <a:off x="7150224" y="0"/>
              <a:ext cx="1993776" cy="3013090"/>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1" name="直接连接符 45"/>
            <p:cNvSpPr>
              <a:spLocks noChangeShapeType="1"/>
            </p:cNvSpPr>
            <p:nvPr/>
          </p:nvSpPr>
          <p:spPr bwMode="auto">
            <a:xfrm flipH="1">
              <a:off x="0" y="1285875"/>
              <a:ext cx="9144000" cy="3446115"/>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2" name="直接连接符 46"/>
            <p:cNvSpPr>
              <a:spLocks noChangeShapeType="1"/>
            </p:cNvSpPr>
            <p:nvPr/>
          </p:nvSpPr>
          <p:spPr bwMode="auto">
            <a:xfrm>
              <a:off x="6804248" y="0"/>
              <a:ext cx="934033" cy="5143500"/>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3" name="直接连接符 47"/>
            <p:cNvSpPr>
              <a:spLocks noChangeShapeType="1"/>
            </p:cNvSpPr>
            <p:nvPr/>
          </p:nvSpPr>
          <p:spPr bwMode="auto">
            <a:xfrm flipH="1">
              <a:off x="6300193" y="3461581"/>
              <a:ext cx="2843808" cy="1681919"/>
            </a:xfrm>
            <a:prstGeom prst="line">
              <a:avLst/>
            </a:prstGeom>
            <a:noFill/>
            <a:ln w="9525">
              <a:solidFill>
                <a:srgbClr val="FFFFFF">
                  <a:alpha val="58823"/>
                </a:srgbClr>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2532" name="Group 13"/>
          <p:cNvGrpSpPr>
            <a:grpSpLocks/>
          </p:cNvGrpSpPr>
          <p:nvPr/>
        </p:nvGrpSpPr>
        <p:grpSpPr bwMode="auto">
          <a:xfrm>
            <a:off x="5457825" y="0"/>
            <a:ext cx="3686175" cy="5143500"/>
            <a:chOff x="0" y="0"/>
            <a:chExt cx="3686274" cy="5143500"/>
          </a:xfrm>
        </p:grpSpPr>
        <p:sp>
          <p:nvSpPr>
            <p:cNvPr id="22541" name="矩形 35"/>
            <p:cNvSpPr>
              <a:spLocks noChangeArrowheads="1"/>
            </p:cNvSpPr>
            <p:nvPr/>
          </p:nvSpPr>
          <p:spPr bwMode="auto">
            <a:xfrm>
              <a:off x="0" y="0"/>
              <a:ext cx="3686274" cy="5143500"/>
            </a:xfrm>
            <a:custGeom>
              <a:avLst/>
              <a:gdLst>
                <a:gd name="T0" fmla="*/ 0 w 3686274"/>
                <a:gd name="T1" fmla="*/ 0 h 5143500"/>
                <a:gd name="T2" fmla="*/ 3686274 w 3686274"/>
                <a:gd name="T3" fmla="*/ 0 h 5143500"/>
                <a:gd name="T4" fmla="*/ 3686274 w 3686274"/>
                <a:gd name="T5" fmla="*/ 5143500 h 5143500"/>
                <a:gd name="T6" fmla="*/ 2431900 w 3686274"/>
                <a:gd name="T7" fmla="*/ 5143500 h 5143500"/>
                <a:gd name="T8" fmla="*/ 0 w 3686274"/>
                <a:gd name="T9" fmla="*/ 0 h 5143500"/>
                <a:gd name="T10" fmla="*/ 0 60000 65536"/>
                <a:gd name="T11" fmla="*/ 0 60000 65536"/>
                <a:gd name="T12" fmla="*/ 0 60000 65536"/>
                <a:gd name="T13" fmla="*/ 0 60000 65536"/>
                <a:gd name="T14" fmla="*/ 0 60000 65536"/>
                <a:gd name="T15" fmla="*/ 0 w 3686274"/>
                <a:gd name="T16" fmla="*/ 0 h 5143500"/>
                <a:gd name="T17" fmla="*/ 3686274 w 3686274"/>
                <a:gd name="T18" fmla="*/ 5143500 h 5143500"/>
              </a:gdLst>
              <a:ahLst/>
              <a:cxnLst>
                <a:cxn ang="T10">
                  <a:pos x="T0" y="T1"/>
                </a:cxn>
                <a:cxn ang="T11">
                  <a:pos x="T2" y="T3"/>
                </a:cxn>
                <a:cxn ang="T12">
                  <a:pos x="T4" y="T5"/>
                </a:cxn>
                <a:cxn ang="T13">
                  <a:pos x="T6" y="T7"/>
                </a:cxn>
                <a:cxn ang="T14">
                  <a:pos x="T8" y="T9"/>
                </a:cxn>
              </a:cxnLst>
              <a:rect l="T15" t="T16" r="T17" b="T18"/>
              <a:pathLst>
                <a:path w="3686274" h="5143500">
                  <a:moveTo>
                    <a:pt x="0" y="0"/>
                  </a:moveTo>
                  <a:lnTo>
                    <a:pt x="3686274" y="0"/>
                  </a:lnTo>
                  <a:lnTo>
                    <a:pt x="3686274" y="5143500"/>
                  </a:lnTo>
                  <a:lnTo>
                    <a:pt x="2431900" y="5143500"/>
                  </a:lnTo>
                  <a:lnTo>
                    <a:pt x="0"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cs typeface="Arial" panose="020B0604020202020204" pitchFamily="34" charset="0"/>
              </a:endParaRPr>
            </a:p>
          </p:txBody>
        </p:sp>
        <p:grpSp>
          <p:nvGrpSpPr>
            <p:cNvPr id="22542" name="Group 15"/>
            <p:cNvGrpSpPr>
              <a:grpSpLocks/>
            </p:cNvGrpSpPr>
            <p:nvPr/>
          </p:nvGrpSpPr>
          <p:grpSpPr bwMode="auto">
            <a:xfrm>
              <a:off x="1130345" y="632757"/>
              <a:ext cx="2016378" cy="1405320"/>
              <a:chOff x="-111817" y="0"/>
              <a:chExt cx="2016378" cy="1405320"/>
            </a:xfrm>
          </p:grpSpPr>
          <p:sp>
            <p:nvSpPr>
              <p:cNvPr id="22543" name="矩形 52"/>
              <p:cNvSpPr>
                <a:spLocks noChangeArrowheads="1"/>
              </p:cNvSpPr>
              <p:nvPr/>
            </p:nvSpPr>
            <p:spPr bwMode="auto">
              <a:xfrm>
                <a:off x="-39809" y="0"/>
                <a:ext cx="19443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None/>
                </a:pPr>
                <a:r>
                  <a:rPr lang="en-US" altLang="zh-CN" sz="1600" b="1"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2544" name="矩形 53"/>
              <p:cNvSpPr>
                <a:spLocks noChangeArrowheads="1"/>
              </p:cNvSpPr>
              <p:nvPr/>
            </p:nvSpPr>
            <p:spPr bwMode="auto">
              <a:xfrm>
                <a:off x="-111817" y="389657"/>
                <a:ext cx="20163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lnSpc>
                    <a:spcPts val="1800"/>
                  </a:lnSpc>
                  <a:spcBef>
                    <a:spcPct val="0"/>
                  </a:spcBef>
                  <a:buNone/>
                </a:pPr>
                <a:r>
                  <a:rPr lang="en-US" altLang="zh-CN" sz="1100" dirty="0">
                    <a:solidFill>
                      <a:srgbClr val="909090"/>
                    </a:solidFill>
                    <a:latin typeface="Arial" panose="020B0604020202020204" pitchFamily="34" charset="0"/>
                    <a:cs typeface="Arial" panose="020B0604020202020204" pitchFamily="34" charset="0"/>
                    <a:sym typeface="微软雅黑" panose="020B0503020204020204" pitchFamily="34" charset="-122"/>
                  </a:rPr>
                  <a:t>Lorem ipsum dolor sit amet, consectetur adipiscing elit. Morbi ultrices posuere sapien, eu lacinia dui incidunt in.</a:t>
                </a:r>
              </a:p>
            </p:txBody>
          </p:sp>
        </p:grpSp>
      </p:grpSp>
      <p:sp>
        <p:nvSpPr>
          <p:cNvPr id="22533" name="矩形 3"/>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8607"/>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22534" name="等腰三角形 4"/>
          <p:cNvSpPr>
            <a:spLocks noChangeArrowheads="1"/>
          </p:cNvSpPr>
          <p:nvPr/>
        </p:nvSpPr>
        <p:spPr bwMode="auto">
          <a:xfrm rot="5400000">
            <a:off x="-39688" y="157163"/>
            <a:ext cx="581025" cy="501650"/>
          </a:xfrm>
          <a:prstGeom prst="triangle">
            <a:avLst>
              <a:gd name="adj" fmla="val 50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2535" name="矩形 5"/>
          <p:cNvSpPr>
            <a:spLocks noChangeArrowheads="1"/>
          </p:cNvSpPr>
          <p:nvPr/>
        </p:nvSpPr>
        <p:spPr bwMode="auto">
          <a:xfrm>
            <a:off x="611188" y="2932113"/>
            <a:ext cx="2268537" cy="1511300"/>
          </a:xfrm>
          <a:prstGeom prst="rect">
            <a:avLst/>
          </a:prstGeom>
          <a:blipFill dpi="0" rotWithShape="1">
            <a:blip r:embed="rId3"/>
            <a:srcRect/>
            <a:stretch>
              <a:fillRect/>
            </a:stretch>
          </a:blipFill>
          <a:ln w="3175">
            <a:solidFill>
              <a:srgbClr val="28282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2536" name="矩形 36"/>
          <p:cNvSpPr>
            <a:spLocks noChangeArrowheads="1"/>
          </p:cNvSpPr>
          <p:nvPr/>
        </p:nvSpPr>
        <p:spPr bwMode="auto">
          <a:xfrm>
            <a:off x="3032125" y="2932113"/>
            <a:ext cx="2268538" cy="1511300"/>
          </a:xfrm>
          <a:prstGeom prst="rect">
            <a:avLst/>
          </a:prstGeom>
          <a:blipFill dpi="0" rotWithShape="1">
            <a:blip r:embed="rId4"/>
            <a:srcRect/>
            <a:stretch>
              <a:fillRect/>
            </a:stretch>
          </a:blipFill>
          <a:ln w="3175">
            <a:solidFill>
              <a:srgbClr val="28282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2537" name="矩形 37"/>
          <p:cNvSpPr>
            <a:spLocks noChangeArrowheads="1"/>
          </p:cNvSpPr>
          <p:nvPr/>
        </p:nvSpPr>
        <p:spPr bwMode="auto">
          <a:xfrm>
            <a:off x="5453063" y="2932113"/>
            <a:ext cx="2268537" cy="1511300"/>
          </a:xfrm>
          <a:prstGeom prst="rect">
            <a:avLst/>
          </a:prstGeom>
          <a:blipFill dpi="0" rotWithShape="1">
            <a:blip r:embed="rId5"/>
            <a:srcRect/>
            <a:stretch>
              <a:fillRect/>
            </a:stretch>
          </a:blipFill>
          <a:ln w="3175">
            <a:solidFill>
              <a:srgbClr val="282828"/>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2538" name="矩形 48"/>
          <p:cNvSpPr>
            <a:spLocks noChangeArrowheads="1"/>
          </p:cNvSpPr>
          <p:nvPr/>
        </p:nvSpPr>
        <p:spPr bwMode="auto">
          <a:xfrm>
            <a:off x="611188" y="4470400"/>
            <a:ext cx="2166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100"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2539" name="矩形 50"/>
          <p:cNvSpPr>
            <a:spLocks noChangeArrowheads="1"/>
          </p:cNvSpPr>
          <p:nvPr/>
        </p:nvSpPr>
        <p:spPr bwMode="auto">
          <a:xfrm>
            <a:off x="3021013" y="4470400"/>
            <a:ext cx="2166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100"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
        <p:nvSpPr>
          <p:cNvPr id="22540" name="矩形 51"/>
          <p:cNvSpPr>
            <a:spLocks noChangeArrowheads="1"/>
          </p:cNvSpPr>
          <p:nvPr/>
        </p:nvSpPr>
        <p:spPr bwMode="auto">
          <a:xfrm>
            <a:off x="5453063" y="4470400"/>
            <a:ext cx="2166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1100" dirty="0">
                <a:solidFill>
                  <a:srgbClr val="000000"/>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8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9"/>
          <p:cNvSpPr>
            <a:spLocks noChangeArrowheads="1"/>
          </p:cNvSpPr>
          <p:nvPr/>
        </p:nvSpPr>
        <p:spPr bwMode="auto">
          <a:xfrm>
            <a:off x="0" y="3724275"/>
            <a:ext cx="9144000" cy="1419225"/>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3555" name="矩形 27"/>
          <p:cNvSpPr>
            <a:spLocks noChangeArrowheads="1"/>
          </p:cNvSpPr>
          <p:nvPr/>
        </p:nvSpPr>
        <p:spPr bwMode="auto">
          <a:xfrm>
            <a:off x="476250" y="177800"/>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None/>
            </a:pPr>
            <a:r>
              <a:rPr lang="en-US" altLang="zh-CN" sz="2400" dirty="0">
                <a:solidFill>
                  <a:srgbClr val="FF8607"/>
                </a:solidFill>
                <a:latin typeface="Impact" panose="020B0806030902050204" pitchFamily="34" charset="0"/>
                <a:sym typeface="Impact" panose="020B0806030902050204" pitchFamily="34" charset="0"/>
              </a:rPr>
              <a:t>Click To Add Title</a:t>
            </a:r>
            <a:endParaRPr lang="zh-CN" altLang="en-US" sz="1800" dirty="0">
              <a:latin typeface="Arial" panose="020B0604020202020204" pitchFamily="34" charset="0"/>
              <a:ea typeface="宋体" panose="02010600030101010101" pitchFamily="2" charset="-122"/>
            </a:endParaRPr>
          </a:p>
        </p:txBody>
      </p:sp>
      <p:sp>
        <p:nvSpPr>
          <p:cNvPr id="23556" name="等腰三角形 28"/>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23557" name="Group 5"/>
          <p:cNvGrpSpPr>
            <a:grpSpLocks/>
          </p:cNvGrpSpPr>
          <p:nvPr/>
        </p:nvGrpSpPr>
        <p:grpSpPr bwMode="auto">
          <a:xfrm>
            <a:off x="3060700" y="4011613"/>
            <a:ext cx="314325" cy="288925"/>
            <a:chOff x="0" y="0"/>
            <a:chExt cx="315129" cy="288032"/>
          </a:xfrm>
        </p:grpSpPr>
        <p:sp>
          <p:nvSpPr>
            <p:cNvPr id="23588" name="燕尾形 30"/>
            <p:cNvSpPr>
              <a:spLocks noChangeArrowheads="1"/>
            </p:cNvSpPr>
            <p:nvPr/>
          </p:nvSpPr>
          <p:spPr bwMode="auto">
            <a:xfrm>
              <a:off x="0" y="0"/>
              <a:ext cx="179848" cy="288032"/>
            </a:xfrm>
            <a:prstGeom prst="chevron">
              <a:avLst>
                <a:gd name="adj" fmla="val 5766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sp>
          <p:nvSpPr>
            <p:cNvPr id="23589" name="燕尾形 31"/>
            <p:cNvSpPr>
              <a:spLocks noChangeArrowheads="1"/>
            </p:cNvSpPr>
            <p:nvPr/>
          </p:nvSpPr>
          <p:spPr bwMode="auto">
            <a:xfrm>
              <a:off x="135281" y="0"/>
              <a:ext cx="179848" cy="288032"/>
            </a:xfrm>
            <a:prstGeom prst="chevron">
              <a:avLst>
                <a:gd name="adj" fmla="val 5766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grpSp>
      <p:grpSp>
        <p:nvGrpSpPr>
          <p:cNvPr id="23558" name="Group 8"/>
          <p:cNvGrpSpPr>
            <a:grpSpLocks/>
          </p:cNvGrpSpPr>
          <p:nvPr/>
        </p:nvGrpSpPr>
        <p:grpSpPr bwMode="auto">
          <a:xfrm>
            <a:off x="5776913" y="4011613"/>
            <a:ext cx="315912" cy="288925"/>
            <a:chOff x="0" y="0"/>
            <a:chExt cx="315129" cy="288032"/>
          </a:xfrm>
        </p:grpSpPr>
        <p:sp>
          <p:nvSpPr>
            <p:cNvPr id="23586" name="燕尾形 37"/>
            <p:cNvSpPr>
              <a:spLocks noChangeArrowheads="1"/>
            </p:cNvSpPr>
            <p:nvPr/>
          </p:nvSpPr>
          <p:spPr bwMode="auto">
            <a:xfrm>
              <a:off x="0" y="0"/>
              <a:ext cx="179848" cy="288032"/>
            </a:xfrm>
            <a:prstGeom prst="chevron">
              <a:avLst>
                <a:gd name="adj" fmla="val 5766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sp>
          <p:nvSpPr>
            <p:cNvPr id="23587" name="燕尾形 38"/>
            <p:cNvSpPr>
              <a:spLocks noChangeArrowheads="1"/>
            </p:cNvSpPr>
            <p:nvPr/>
          </p:nvSpPr>
          <p:spPr bwMode="auto">
            <a:xfrm>
              <a:off x="135281" y="0"/>
              <a:ext cx="179848" cy="288032"/>
            </a:xfrm>
            <a:prstGeom prst="chevron">
              <a:avLst>
                <a:gd name="adj" fmla="val 5766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ym typeface="微软雅黑" panose="020B0503020204020204" pitchFamily="34" charset="-122"/>
              </a:endParaRPr>
            </a:p>
          </p:txBody>
        </p:sp>
      </p:grpSp>
      <p:grpSp>
        <p:nvGrpSpPr>
          <p:cNvPr id="23559" name="Group 11"/>
          <p:cNvGrpSpPr>
            <a:grpSpLocks/>
          </p:cNvGrpSpPr>
          <p:nvPr/>
        </p:nvGrpSpPr>
        <p:grpSpPr bwMode="auto">
          <a:xfrm>
            <a:off x="900113" y="1131888"/>
            <a:ext cx="1868487" cy="3168650"/>
            <a:chOff x="0" y="0"/>
            <a:chExt cx="1868690" cy="3168352"/>
          </a:xfrm>
        </p:grpSpPr>
        <p:grpSp>
          <p:nvGrpSpPr>
            <p:cNvPr id="23578" name="Group 12"/>
            <p:cNvGrpSpPr>
              <a:grpSpLocks/>
            </p:cNvGrpSpPr>
            <p:nvPr/>
          </p:nvGrpSpPr>
          <p:grpSpPr bwMode="auto">
            <a:xfrm>
              <a:off x="0" y="0"/>
              <a:ext cx="1868690" cy="3168352"/>
              <a:chOff x="0" y="0"/>
              <a:chExt cx="1868690" cy="3168352"/>
            </a:xfrm>
          </p:grpSpPr>
          <p:sp>
            <p:nvSpPr>
              <p:cNvPr id="23580" name="矩形 4"/>
              <p:cNvSpPr>
                <a:spLocks noChangeArrowheads="1"/>
              </p:cNvSpPr>
              <p:nvPr/>
            </p:nvSpPr>
            <p:spPr bwMode="auto">
              <a:xfrm>
                <a:off x="0" y="0"/>
                <a:ext cx="1868690" cy="316835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81" name="五边形 5"/>
              <p:cNvSpPr>
                <a:spLocks noChangeArrowheads="1"/>
              </p:cNvSpPr>
              <p:nvPr/>
            </p:nvSpPr>
            <p:spPr bwMode="auto">
              <a:xfrm rot="5400000">
                <a:off x="675494"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82" name="矩形 7"/>
              <p:cNvSpPr>
                <a:spLocks noChangeArrowheads="1"/>
              </p:cNvSpPr>
              <p:nvPr/>
            </p:nvSpPr>
            <p:spPr bwMode="auto">
              <a:xfrm rot="5400000">
                <a:off x="898345" y="-898344"/>
                <a:ext cx="72000" cy="186869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83" name="五边形 8"/>
              <p:cNvSpPr>
                <a:spLocks noChangeArrowheads="1"/>
              </p:cNvSpPr>
              <p:nvPr/>
            </p:nvSpPr>
            <p:spPr bwMode="auto">
              <a:xfrm rot="5400000">
                <a:off x="675494" y="-468932"/>
                <a:ext cx="504056" cy="1441919"/>
              </a:xfrm>
              <a:prstGeom prst="homePlate">
                <a:avLst>
                  <a:gd name="adj" fmla="val 35824"/>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84" name="矩形 10"/>
              <p:cNvSpPr>
                <a:spLocks noChangeArrowheads="1"/>
              </p:cNvSpPr>
              <p:nvPr/>
            </p:nvSpPr>
            <p:spPr bwMode="auto">
              <a:xfrm>
                <a:off x="370258" y="33907"/>
                <a:ext cx="1114530" cy="3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dirty="0">
                    <a:solidFill>
                      <a:srgbClr val="FFFFFF"/>
                    </a:solidFill>
                    <a:latin typeface="Arial" panose="020B0604020202020204" pitchFamily="34" charset="0"/>
                    <a:cs typeface="Arial" panose="020B0604020202020204" pitchFamily="34" charset="0"/>
                    <a:sym typeface="微软雅黑" panose="020B0503020204020204" pitchFamily="34" charset="-122"/>
                  </a:rPr>
                  <a:t>KEYWORD</a:t>
                </a:r>
              </a:p>
            </p:txBody>
          </p:sp>
          <p:sp>
            <p:nvSpPr>
              <p:cNvPr id="23585" name="矩形 11"/>
              <p:cNvSpPr>
                <a:spLocks noChangeArrowheads="1"/>
              </p:cNvSpPr>
              <p:nvPr/>
            </p:nvSpPr>
            <p:spPr bwMode="auto">
              <a:xfrm>
                <a:off x="88878" y="648072"/>
                <a:ext cx="1690933" cy="13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1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pic>
          <p:nvPicPr>
            <p:cNvPr id="23579" name="图片 39"/>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27924" y="2284648"/>
              <a:ext cx="812842" cy="81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0" name="Group 20"/>
          <p:cNvGrpSpPr>
            <a:grpSpLocks/>
          </p:cNvGrpSpPr>
          <p:nvPr/>
        </p:nvGrpSpPr>
        <p:grpSpPr bwMode="auto">
          <a:xfrm>
            <a:off x="3638550" y="1131888"/>
            <a:ext cx="1868488" cy="3168650"/>
            <a:chOff x="0" y="0"/>
            <a:chExt cx="1868690" cy="3168352"/>
          </a:xfrm>
        </p:grpSpPr>
        <p:grpSp>
          <p:nvGrpSpPr>
            <p:cNvPr id="23570" name="Group 21"/>
            <p:cNvGrpSpPr>
              <a:grpSpLocks/>
            </p:cNvGrpSpPr>
            <p:nvPr/>
          </p:nvGrpSpPr>
          <p:grpSpPr bwMode="auto">
            <a:xfrm>
              <a:off x="0" y="0"/>
              <a:ext cx="1868690" cy="3168352"/>
              <a:chOff x="0" y="0"/>
              <a:chExt cx="1868690" cy="3168352"/>
            </a:xfrm>
          </p:grpSpPr>
          <p:sp>
            <p:nvSpPr>
              <p:cNvPr id="23572" name="矩形 14"/>
              <p:cNvSpPr>
                <a:spLocks noChangeArrowheads="1"/>
              </p:cNvSpPr>
              <p:nvPr/>
            </p:nvSpPr>
            <p:spPr bwMode="auto">
              <a:xfrm>
                <a:off x="0" y="0"/>
                <a:ext cx="1868690" cy="316835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73" name="五边形 15"/>
              <p:cNvSpPr>
                <a:spLocks noChangeArrowheads="1"/>
              </p:cNvSpPr>
              <p:nvPr/>
            </p:nvSpPr>
            <p:spPr bwMode="auto">
              <a:xfrm rot="5400000">
                <a:off x="675494"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74" name="矩形 16"/>
              <p:cNvSpPr>
                <a:spLocks noChangeArrowheads="1"/>
              </p:cNvSpPr>
              <p:nvPr/>
            </p:nvSpPr>
            <p:spPr bwMode="auto">
              <a:xfrm rot="5400000">
                <a:off x="898345" y="-898344"/>
                <a:ext cx="72000" cy="186869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75" name="五边形 17"/>
              <p:cNvSpPr>
                <a:spLocks noChangeArrowheads="1"/>
              </p:cNvSpPr>
              <p:nvPr/>
            </p:nvSpPr>
            <p:spPr bwMode="auto">
              <a:xfrm rot="5400000">
                <a:off x="675494" y="-468932"/>
                <a:ext cx="504056" cy="1441919"/>
              </a:xfrm>
              <a:prstGeom prst="homePlate">
                <a:avLst>
                  <a:gd name="adj" fmla="val 35824"/>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76" name="矩形 18"/>
              <p:cNvSpPr>
                <a:spLocks noChangeArrowheads="1"/>
              </p:cNvSpPr>
              <p:nvPr/>
            </p:nvSpPr>
            <p:spPr bwMode="auto">
              <a:xfrm>
                <a:off x="370258" y="33907"/>
                <a:ext cx="1114529" cy="3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dirty="0">
                    <a:solidFill>
                      <a:srgbClr val="FFFFFF"/>
                    </a:solidFill>
                    <a:latin typeface="Arial" panose="020B0604020202020204" pitchFamily="34" charset="0"/>
                    <a:cs typeface="Arial" panose="020B0604020202020204" pitchFamily="34" charset="0"/>
                    <a:sym typeface="微软雅黑" panose="020B0503020204020204" pitchFamily="34" charset="-122"/>
                  </a:rPr>
                  <a:t>KEYWORD</a:t>
                </a:r>
              </a:p>
            </p:txBody>
          </p:sp>
          <p:sp>
            <p:nvSpPr>
              <p:cNvPr id="23577" name="矩形 19"/>
              <p:cNvSpPr>
                <a:spLocks noChangeArrowheads="1"/>
              </p:cNvSpPr>
              <p:nvPr/>
            </p:nvSpPr>
            <p:spPr bwMode="auto">
              <a:xfrm>
                <a:off x="88878" y="648072"/>
                <a:ext cx="1690933" cy="13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1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pic>
          <p:nvPicPr>
            <p:cNvPr id="23571" name="图片 4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56344" y="2360935"/>
              <a:ext cx="75600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1" name="Group 29"/>
          <p:cNvGrpSpPr>
            <a:grpSpLocks/>
          </p:cNvGrpSpPr>
          <p:nvPr/>
        </p:nvGrpSpPr>
        <p:grpSpPr bwMode="auto">
          <a:xfrm>
            <a:off x="6375400" y="1131888"/>
            <a:ext cx="1870075" cy="3168650"/>
            <a:chOff x="0" y="0"/>
            <a:chExt cx="1868690" cy="3168352"/>
          </a:xfrm>
        </p:grpSpPr>
        <p:grpSp>
          <p:nvGrpSpPr>
            <p:cNvPr id="23562" name="Group 30"/>
            <p:cNvGrpSpPr>
              <a:grpSpLocks/>
            </p:cNvGrpSpPr>
            <p:nvPr/>
          </p:nvGrpSpPr>
          <p:grpSpPr bwMode="auto">
            <a:xfrm>
              <a:off x="0" y="0"/>
              <a:ext cx="1868690" cy="3168352"/>
              <a:chOff x="0" y="0"/>
              <a:chExt cx="1868690" cy="3168352"/>
            </a:xfrm>
          </p:grpSpPr>
          <p:sp>
            <p:nvSpPr>
              <p:cNvPr id="23564" name="矩形 21"/>
              <p:cNvSpPr>
                <a:spLocks noChangeArrowheads="1"/>
              </p:cNvSpPr>
              <p:nvPr/>
            </p:nvSpPr>
            <p:spPr bwMode="auto">
              <a:xfrm>
                <a:off x="0" y="0"/>
                <a:ext cx="1868690" cy="316835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65" name="五边形 22"/>
              <p:cNvSpPr>
                <a:spLocks noChangeArrowheads="1"/>
              </p:cNvSpPr>
              <p:nvPr/>
            </p:nvSpPr>
            <p:spPr bwMode="auto">
              <a:xfrm rot="5400000">
                <a:off x="675494"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66" name="矩形 23"/>
              <p:cNvSpPr>
                <a:spLocks noChangeArrowheads="1"/>
              </p:cNvSpPr>
              <p:nvPr/>
            </p:nvSpPr>
            <p:spPr bwMode="auto">
              <a:xfrm rot="5400000">
                <a:off x="898345" y="-898344"/>
                <a:ext cx="72000" cy="186869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67" name="五边形 24"/>
              <p:cNvSpPr>
                <a:spLocks noChangeArrowheads="1"/>
              </p:cNvSpPr>
              <p:nvPr/>
            </p:nvSpPr>
            <p:spPr bwMode="auto">
              <a:xfrm rot="5400000">
                <a:off x="675494" y="-468932"/>
                <a:ext cx="504056" cy="1441919"/>
              </a:xfrm>
              <a:prstGeom prst="homePlate">
                <a:avLst>
                  <a:gd name="adj" fmla="val 35824"/>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sp>
            <p:nvSpPr>
              <p:cNvPr id="23568" name="矩形 25"/>
              <p:cNvSpPr>
                <a:spLocks noChangeArrowheads="1"/>
              </p:cNvSpPr>
              <p:nvPr/>
            </p:nvSpPr>
            <p:spPr bwMode="auto">
              <a:xfrm>
                <a:off x="370731" y="33907"/>
                <a:ext cx="1113584" cy="3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dirty="0">
                    <a:solidFill>
                      <a:srgbClr val="FFFFFF"/>
                    </a:solidFill>
                    <a:latin typeface="Arial" panose="020B0604020202020204" pitchFamily="34" charset="0"/>
                    <a:cs typeface="Arial" panose="020B0604020202020204" pitchFamily="34" charset="0"/>
                    <a:sym typeface="微软雅黑" panose="020B0503020204020204" pitchFamily="34" charset="-122"/>
                  </a:rPr>
                  <a:t>KEYWORD</a:t>
                </a:r>
              </a:p>
            </p:txBody>
          </p:sp>
          <p:sp>
            <p:nvSpPr>
              <p:cNvPr id="23569" name="矩形 26"/>
              <p:cNvSpPr>
                <a:spLocks noChangeArrowheads="1"/>
              </p:cNvSpPr>
              <p:nvPr/>
            </p:nvSpPr>
            <p:spPr bwMode="auto">
              <a:xfrm>
                <a:off x="88878" y="648072"/>
                <a:ext cx="1690933" cy="13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p>
              <a:p>
                <a:pPr algn="ctr" eaLnBrk="1" hangingPunct="1">
                  <a:lnSpc>
                    <a:spcPts val="1600"/>
                  </a:lnSpc>
                  <a:spcBef>
                    <a:spcPct val="0"/>
                  </a:spcBef>
                  <a:buNone/>
                </a:pPr>
                <a:r>
                  <a:rPr lang="en-US" altLang="zh-CN" sz="1100" dirty="0">
                    <a:solidFill>
                      <a:srgbClr val="FFFFFF"/>
                    </a:solidFill>
                    <a:latin typeface="Arial" panose="020B0604020202020204" pitchFamily="34" charset="0"/>
                    <a:cs typeface="Arial" panose="020B0604020202020204" pitchFamily="34" charset="0"/>
                    <a:sym typeface="微软雅黑" panose="020B0503020204020204" pitchFamily="34" charset="-122"/>
                  </a:rPr>
                  <a:t>Click To Add Text</a:t>
                </a:r>
                <a:endParaRPr lang="zh-CN" altLang="en-US" sz="1100" dirty="0">
                  <a:solidFill>
                    <a:srgbClr val="FFFFFF"/>
                  </a:solidFill>
                  <a:latin typeface="Arial" panose="020B0604020202020204" pitchFamily="34" charset="0"/>
                  <a:cs typeface="Arial" panose="020B0604020202020204" pitchFamily="34" charset="0"/>
                  <a:sym typeface="微软雅黑" panose="020B0503020204020204" pitchFamily="34" charset="-122"/>
                </a:endParaRPr>
              </a:p>
            </p:txBody>
          </p:sp>
        </p:grpSp>
        <p:pic>
          <p:nvPicPr>
            <p:cNvPr id="23563" name="图片 43"/>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38345" y="2304256"/>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sh dir="u"/>
  </p:transition>
</p:sld>
</file>

<file path=ppt/theme/theme1.xml><?xml version="1.0" encoding="utf-8"?>
<a:theme xmlns:a="http://schemas.openxmlformats.org/drawingml/2006/main" name="https://www.freeppt7.com​​">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TotalTime>
  <Pages>0</Pages>
  <Words>1735</Words>
  <Characters>0</Characters>
  <Application>Microsoft Office PowerPoint</Application>
  <DocSecurity>0</DocSecurity>
  <PresentationFormat>全屏显示(16:9)</PresentationFormat>
  <Lines>0</Lines>
  <Paragraphs>297</Paragraphs>
  <Slides>31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31</vt:i4>
      </vt:variant>
    </vt:vector>
  </HeadingPairs>
  <TitlesOfParts>
    <vt:vector size="35" baseType="lpstr">
      <vt:lpstr>微软雅黑</vt:lpstr>
      <vt:lpstr>Arial</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https://www.freeppt7.com</dc:creator>
  <cp:keywords/>
  <dc:description/>
  <cp:lastModifiedBy>之灵 宇</cp:lastModifiedBy>
  <cp:revision>227</cp:revision>
  <dcterms:created xsi:type="dcterms:W3CDTF">2014-02-20T03:23:00Z</dcterms:created>
  <dcterms:modified xsi:type="dcterms:W3CDTF">2019-08-05T00:58:27Z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2052-9.1.0.4716</vt:lpwstr>
  </property>
</Properties>
</file>