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7"/>
  </p:notesMasterIdLst>
  <p:handoutMasterIdLst>
    <p:handoutMasterId r:id="rId38"/>
  </p:handoutMasterIdLst>
  <p:sldIdLst>
    <p:sldId id="256" r:id="rId4"/>
    <p:sldId id="261" r:id="rId5"/>
    <p:sldId id="264" r:id="rId6"/>
    <p:sldId id="262" r:id="rId7"/>
    <p:sldId id="265" r:id="rId8"/>
    <p:sldId id="270" r:id="rId9"/>
    <p:sldId id="273" r:id="rId10"/>
    <p:sldId id="275" r:id="rId11"/>
    <p:sldId id="298" r:id="rId12"/>
    <p:sldId id="277" r:id="rId13"/>
    <p:sldId id="278" r:id="rId14"/>
    <p:sldId id="269" r:id="rId15"/>
    <p:sldId id="288" r:id="rId16"/>
    <p:sldId id="305" r:id="rId17"/>
    <p:sldId id="292" r:id="rId18"/>
    <p:sldId id="279" r:id="rId19"/>
    <p:sldId id="302" r:id="rId20"/>
    <p:sldId id="274" r:id="rId21"/>
    <p:sldId id="304" r:id="rId22"/>
    <p:sldId id="290" r:id="rId23"/>
    <p:sldId id="289" r:id="rId24"/>
    <p:sldId id="303" r:id="rId25"/>
    <p:sldId id="297" r:id="rId26"/>
    <p:sldId id="300" r:id="rId27"/>
    <p:sldId id="295" r:id="rId28"/>
    <p:sldId id="293" r:id="rId29"/>
    <p:sldId id="299" r:id="rId30"/>
    <p:sldId id="276" r:id="rId31"/>
    <p:sldId id="301" r:id="rId32"/>
    <p:sldId id="291" r:id="rId33"/>
    <p:sldId id="271" r:id="rId34"/>
    <p:sldId id="294" r:id="rId35"/>
    <p:sldId id="272" r:id="rId3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36" y="90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2-4BCF-8AE9-32DD3D98E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2-4BCF-8AE9-32DD3D98E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068672"/>
        <c:axId val="151070208"/>
      </c:barChart>
      <c:catAx>
        <c:axId val="15106867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51070208"/>
        <c:crosses val="autoZero"/>
        <c:auto val="1"/>
        <c:lblAlgn val="ctr"/>
        <c:lblOffset val="100"/>
        <c:noMultiLvlLbl val="0"/>
      </c:catAx>
      <c:valAx>
        <c:axId val="1510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15106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698-49C1-B45D-78573DCF0288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698-49C1-B45D-78573DCF028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98-49C1-B45D-78573DCF0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E945-4BE6-9EEE-33EB5271D6A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945-4BE6-9EEE-33EB5271D6A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45-4BE6-9EEE-33EB5271D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DCC-4B3A-8CE6-6ACAC8A5714B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DCC-4B3A-8CE6-6ACAC8A5714B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CC-4B3A-8CE6-6ACAC8A57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AE8-4DCF-ACA3-072C030A954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AE8-4DCF-ACA3-072C030A954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8-4DCF-ACA3-072C030A9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2019-08-05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2019-08-05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64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8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26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/>
              <a:t>INSERT THE TITLE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OF YOUR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349832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Hexagon 3"/>
          <p:cNvSpPr>
            <a:spLocks noChangeAspect="1"/>
          </p:cNvSpPr>
          <p:nvPr/>
        </p:nvSpPr>
        <p:spPr>
          <a:xfrm>
            <a:off x="1547664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Hexagon 4"/>
          <p:cNvSpPr>
            <a:spLocks noChangeAspect="1"/>
          </p:cNvSpPr>
          <p:nvPr/>
        </p:nvSpPr>
        <p:spPr>
          <a:xfrm>
            <a:off x="3131840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Hexagon 5"/>
          <p:cNvSpPr>
            <a:spLocks noChangeAspect="1"/>
          </p:cNvSpPr>
          <p:nvPr/>
        </p:nvSpPr>
        <p:spPr>
          <a:xfrm>
            <a:off x="4716016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Hexagon 6"/>
          <p:cNvSpPr>
            <a:spLocks noChangeAspect="1"/>
          </p:cNvSpPr>
          <p:nvPr/>
        </p:nvSpPr>
        <p:spPr>
          <a:xfrm>
            <a:off x="6300192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560" y="1290450"/>
            <a:ext cx="2808312" cy="1091154"/>
            <a:chOff x="952701" y="3409575"/>
            <a:chExt cx="1324654" cy="1091154"/>
          </a:xfrm>
        </p:grpSpPr>
        <p:sp>
          <p:nvSpPr>
            <p:cNvPr id="9" name="TextBox 8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1560" y="3648870"/>
            <a:ext cx="2808312" cy="1091154"/>
            <a:chOff x="952701" y="3409575"/>
            <a:chExt cx="1324654" cy="1091154"/>
          </a:xfrm>
        </p:grpSpPr>
        <p:sp>
          <p:nvSpPr>
            <p:cNvPr id="12" name="TextBox 11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24128" y="1290450"/>
            <a:ext cx="2796680" cy="1091154"/>
            <a:chOff x="952701" y="3409575"/>
            <a:chExt cx="1324654" cy="1091154"/>
          </a:xfrm>
        </p:grpSpPr>
        <p:sp>
          <p:nvSpPr>
            <p:cNvPr id="15" name="TextBox 14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24128" y="3649621"/>
            <a:ext cx="2796680" cy="1091154"/>
            <a:chOff x="952701" y="3409575"/>
            <a:chExt cx="1324654" cy="1091154"/>
          </a:xfrm>
        </p:grpSpPr>
        <p:sp>
          <p:nvSpPr>
            <p:cNvPr id="18" name="TextBox 17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30"/>
          <p:cNvSpPr>
            <a:spLocks noChangeAspect="1"/>
          </p:cNvSpPr>
          <p:nvPr/>
        </p:nvSpPr>
        <p:spPr>
          <a:xfrm>
            <a:off x="2009372" y="2835359"/>
            <a:ext cx="372728" cy="37163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1"/>
          <p:cNvSpPr>
            <a:spLocks noChangeAspect="1"/>
          </p:cNvSpPr>
          <p:nvPr/>
        </p:nvSpPr>
        <p:spPr>
          <a:xfrm>
            <a:off x="5148271" y="2818107"/>
            <a:ext cx="431634" cy="4352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>
            <a:spLocks noChangeAspect="1"/>
          </p:cNvSpPr>
          <p:nvPr/>
        </p:nvSpPr>
        <p:spPr>
          <a:xfrm>
            <a:off x="3569410" y="2859486"/>
            <a:ext cx="421003" cy="32338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ounded Rectangle 7"/>
          <p:cNvSpPr>
            <a:spLocks noChangeAspect="1"/>
          </p:cNvSpPr>
          <p:nvPr/>
        </p:nvSpPr>
        <p:spPr>
          <a:xfrm>
            <a:off x="6726714" y="2829984"/>
            <a:ext cx="443100" cy="38238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37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79703" y="1958120"/>
            <a:ext cx="2984593" cy="2629854"/>
            <a:chOff x="2851223" y="1466478"/>
            <a:chExt cx="3503465" cy="3087055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3308424" y="2355726"/>
              <a:ext cx="2520280" cy="2172655"/>
            </a:xfrm>
            <a:prstGeom prst="triangle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308423" y="1923678"/>
              <a:ext cx="2520280" cy="2172655"/>
            </a:xfrm>
            <a:prstGeom prst="triangl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11363" y="146647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51223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40288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21"/>
            <p:cNvSpPr>
              <a:spLocks noChangeAspect="1"/>
            </p:cNvSpPr>
            <p:nvPr/>
          </p:nvSpPr>
          <p:spPr>
            <a:xfrm>
              <a:off x="4352746" y="1706059"/>
              <a:ext cx="431634" cy="435238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ounded Rectangle 27"/>
            <p:cNvSpPr>
              <a:spLocks noChangeAspect="1"/>
            </p:cNvSpPr>
            <p:nvPr/>
          </p:nvSpPr>
          <p:spPr>
            <a:xfrm>
              <a:off x="3097921" y="3934640"/>
              <a:ext cx="421003" cy="323386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ounded Rectangle 7"/>
            <p:cNvSpPr>
              <a:spLocks noChangeAspect="1"/>
            </p:cNvSpPr>
            <p:nvPr/>
          </p:nvSpPr>
          <p:spPr>
            <a:xfrm>
              <a:off x="5675938" y="3905138"/>
              <a:ext cx="443100" cy="382389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520" y="3825502"/>
            <a:ext cx="2473152" cy="906488"/>
            <a:chOff x="952701" y="3409575"/>
            <a:chExt cx="1324654" cy="906488"/>
          </a:xfrm>
        </p:grpSpPr>
        <p:sp>
          <p:nvSpPr>
            <p:cNvPr id="14" name="TextBox 13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44208" y="3825502"/>
            <a:ext cx="2473152" cy="906488"/>
            <a:chOff x="952701" y="3409575"/>
            <a:chExt cx="1324654" cy="906488"/>
          </a:xfrm>
        </p:grpSpPr>
        <p:sp>
          <p:nvSpPr>
            <p:cNvPr id="17" name="TextBox 16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2858" y="1213874"/>
            <a:ext cx="3413510" cy="721822"/>
            <a:chOff x="952701" y="3409575"/>
            <a:chExt cx="1324654" cy="721822"/>
          </a:xfrm>
        </p:grpSpPr>
        <p:sp>
          <p:nvSpPr>
            <p:cNvPr id="20" name="TextBox 19"/>
            <p:cNvSpPr txBox="1"/>
            <p:nvPr/>
          </p:nvSpPr>
          <p:spPr>
            <a:xfrm>
              <a:off x="952701" y="3669732"/>
              <a:ext cx="132465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56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49225" y="3544233"/>
            <a:ext cx="1742313" cy="1227512"/>
            <a:chOff x="2113657" y="4283314"/>
            <a:chExt cx="3647460" cy="1227512"/>
          </a:xfrm>
        </p:grpSpPr>
        <p:sp>
          <p:nvSpPr>
            <p:cNvPr id="10" name="TextBox 9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9552" y="3544233"/>
            <a:ext cx="1742313" cy="1227512"/>
            <a:chOff x="2113657" y="4283314"/>
            <a:chExt cx="3647460" cy="1227512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58898" y="3544233"/>
            <a:ext cx="1742313" cy="1227512"/>
            <a:chOff x="2113657" y="4283314"/>
            <a:chExt cx="3647460" cy="1227512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68571" y="3544233"/>
            <a:ext cx="1742313" cy="1227512"/>
            <a:chOff x="2113657" y="4283314"/>
            <a:chExt cx="3647460" cy="1227512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4A8927EB-F685-4266-9062-368ABD9DF5C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21FAB262-2A21-4704-8E9C-4A33A49C9D0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30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53980" y="2658616"/>
            <a:ext cx="1322851" cy="858180"/>
            <a:chOff x="2113657" y="4283314"/>
            <a:chExt cx="3647460" cy="858180"/>
          </a:xfrm>
        </p:grpSpPr>
        <p:sp>
          <p:nvSpPr>
            <p:cNvPr id="5" name="TextBox 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62547" y="2658616"/>
            <a:ext cx="1322851" cy="858180"/>
            <a:chOff x="2113657" y="4283314"/>
            <a:chExt cx="3647460" cy="85818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37062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8116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44902" y="3701219"/>
            <a:ext cx="1322851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53469" y="3701219"/>
            <a:ext cx="1322851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27984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4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69038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670258" y="1627438"/>
            <a:ext cx="4059155" cy="741943"/>
            <a:chOff x="6228184" y="1749861"/>
            <a:chExt cx="2592288" cy="741943"/>
          </a:xfrm>
        </p:grpSpPr>
        <p:sp>
          <p:nvSpPr>
            <p:cNvPr id="21" name="TextBox 20"/>
            <p:cNvSpPr txBox="1"/>
            <p:nvPr/>
          </p:nvSpPr>
          <p:spPr>
            <a:xfrm>
              <a:off x="6228184" y="2030139"/>
              <a:ext cx="259228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Freeform 15"/>
          <p:cNvSpPr>
            <a:spLocks noEditPoints="1"/>
          </p:cNvSpPr>
          <p:nvPr/>
        </p:nvSpPr>
        <p:spPr bwMode="auto">
          <a:xfrm>
            <a:off x="662261" y="1173328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1763688" y="2602396"/>
            <a:ext cx="798056" cy="79805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35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27455" y="4052871"/>
            <a:ext cx="302443" cy="52340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8"/>
          <p:cNvSpPr/>
          <p:nvPr/>
        </p:nvSpPr>
        <p:spPr>
          <a:xfrm>
            <a:off x="806781" y="4059122"/>
            <a:ext cx="643030" cy="51090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83880" y="3954518"/>
            <a:ext cx="1209506" cy="720109"/>
            <a:chOff x="1472558" y="998559"/>
            <a:chExt cx="2765965" cy="720109"/>
          </a:xfrm>
        </p:grpSpPr>
        <p:sp>
          <p:nvSpPr>
            <p:cNvPr id="11" name="TextBox 1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63967" y="3954518"/>
            <a:ext cx="1209506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rapezoid 13"/>
          <p:cNvSpPr/>
          <p:nvPr/>
        </p:nvSpPr>
        <p:spPr>
          <a:xfrm>
            <a:off x="6627812" y="4092352"/>
            <a:ext cx="525618" cy="4444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25"/>
          <p:cNvSpPr/>
          <p:nvPr/>
        </p:nvSpPr>
        <p:spPr>
          <a:xfrm>
            <a:off x="4707542" y="4003386"/>
            <a:ext cx="442626" cy="62237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84237" y="3954518"/>
            <a:ext cx="1209506" cy="720109"/>
            <a:chOff x="1472558" y="998559"/>
            <a:chExt cx="2765965" cy="720109"/>
          </a:xfrm>
        </p:grpSpPr>
        <p:sp>
          <p:nvSpPr>
            <p:cNvPr id="19" name="TextBox 1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87501" y="3954518"/>
            <a:ext cx="1209506" cy="720109"/>
            <a:chOff x="1472558" y="998559"/>
            <a:chExt cx="2765965" cy="720109"/>
          </a:xfrm>
        </p:grpSpPr>
        <p:sp>
          <p:nvSpPr>
            <p:cNvPr id="22" name="TextBox 2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26E100C-233B-497B-9C39-B9ADAA6C276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4AE750FB-9152-4FED-B510-3180054C886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085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37821" y="1939204"/>
            <a:ext cx="631153" cy="1662297"/>
            <a:chOff x="798294" y="1135284"/>
            <a:chExt cx="1366873" cy="3600000"/>
          </a:xfrm>
          <a:solidFill>
            <a:schemeClr val="accent1"/>
          </a:solidFill>
        </p:grpSpPr>
        <p:sp>
          <p:nvSpPr>
            <p:cNvPr id="7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50197" y="1939204"/>
            <a:ext cx="631153" cy="1662297"/>
            <a:chOff x="798294" y="1135284"/>
            <a:chExt cx="1366873" cy="3600000"/>
          </a:xfrm>
        </p:grpSpPr>
        <p:sp>
          <p:nvSpPr>
            <p:cNvPr id="18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ound Same Side Corner Rectangle 8"/>
            <p:cNvSpPr>
              <a:spLocks noChangeAspect="1"/>
            </p:cNvSpPr>
            <p:nvPr/>
          </p:nvSpPr>
          <p:spPr>
            <a:xfrm>
              <a:off x="1096014" y="4015285"/>
              <a:ext cx="760767" cy="360001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ound Same Side Corner Rectangle 8"/>
            <p:cNvSpPr>
              <a:spLocks noChangeAspect="1"/>
            </p:cNvSpPr>
            <p:nvPr/>
          </p:nvSpPr>
          <p:spPr>
            <a:xfrm>
              <a:off x="1095431" y="4375283"/>
              <a:ext cx="760274" cy="360001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4009" y="1939204"/>
            <a:ext cx="631153" cy="1662297"/>
            <a:chOff x="798294" y="1135284"/>
            <a:chExt cx="1366873" cy="3600000"/>
          </a:xfrm>
          <a:solidFill>
            <a:srgbClr val="0DD2D9"/>
          </a:solidFill>
        </p:grpSpPr>
        <p:sp>
          <p:nvSpPr>
            <p:cNvPr id="29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56385" y="1939204"/>
            <a:ext cx="631153" cy="1662297"/>
            <a:chOff x="798294" y="1135284"/>
            <a:chExt cx="1366873" cy="3600000"/>
          </a:xfrm>
        </p:grpSpPr>
        <p:sp>
          <p:nvSpPr>
            <p:cNvPr id="40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62573" y="1939204"/>
            <a:ext cx="631153" cy="1662297"/>
            <a:chOff x="798294" y="1135284"/>
            <a:chExt cx="1366873" cy="3600000"/>
          </a:xfrm>
        </p:grpSpPr>
        <p:sp>
          <p:nvSpPr>
            <p:cNvPr id="51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4"/>
          <p:cNvSpPr txBox="1"/>
          <p:nvPr/>
        </p:nvSpPr>
        <p:spPr>
          <a:xfrm>
            <a:off x="518514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4"/>
          <p:cNvSpPr txBox="1"/>
          <p:nvPr/>
        </p:nvSpPr>
        <p:spPr>
          <a:xfrm>
            <a:off x="317350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TextBox 4"/>
          <p:cNvSpPr txBox="1"/>
          <p:nvPr/>
        </p:nvSpPr>
        <p:spPr>
          <a:xfrm>
            <a:off x="4179329" y="3845648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4"/>
          <p:cNvSpPr txBox="1"/>
          <p:nvPr/>
        </p:nvSpPr>
        <p:spPr>
          <a:xfrm>
            <a:off x="2071423" y="3846874"/>
            <a:ext cx="95825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619096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28633" y="1636141"/>
            <a:ext cx="1857578" cy="2932783"/>
            <a:chOff x="803640" y="3324735"/>
            <a:chExt cx="2059657" cy="2932783"/>
          </a:xfrm>
        </p:grpSpPr>
        <p:sp>
          <p:nvSpPr>
            <p:cNvPr id="86" name="TextBox 85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957789" y="1636141"/>
            <a:ext cx="1857578" cy="2932783"/>
            <a:chOff x="803640" y="3324735"/>
            <a:chExt cx="2059657" cy="2932783"/>
          </a:xfrm>
        </p:grpSpPr>
        <p:sp>
          <p:nvSpPr>
            <p:cNvPr id="90" name="TextBox 89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2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32806" y="1419622"/>
            <a:ext cx="3746276" cy="2579265"/>
            <a:chOff x="1132806" y="1419622"/>
            <a:chExt cx="3746276" cy="2579265"/>
          </a:xfrm>
        </p:grpSpPr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8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</p:cNvCxnSpPr>
            <p:nvPr/>
          </p:nvCxnSpPr>
          <p:spPr>
            <a:xfrm flipH="1">
              <a:off x="3110906" y="1921135"/>
              <a:ext cx="1048096" cy="3005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9002" y="1561095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4159002" y="2270695"/>
            <a:ext cx="3746276" cy="2579265"/>
            <a:chOff x="1132806" y="1419622"/>
            <a:chExt cx="3746276" cy="2579265"/>
          </a:xfrm>
        </p:grpSpPr>
        <p:cxnSp>
          <p:nvCxnSpPr>
            <p:cNvPr id="27" name="Straight Connector 26"/>
            <p:cNvCxnSpPr>
              <a:endCxn id="32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34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5" idx="2"/>
            </p:cNvCxnSpPr>
            <p:nvPr/>
          </p:nvCxnSpPr>
          <p:spPr>
            <a:xfrm flipH="1">
              <a:off x="3110906" y="1970162"/>
              <a:ext cx="1048096" cy="3005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59002" y="1610122"/>
              <a:ext cx="720080" cy="7200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Rounded Rectangle 7"/>
          <p:cNvSpPr>
            <a:spLocks noChangeAspect="1"/>
          </p:cNvSpPr>
          <p:nvPr/>
        </p:nvSpPr>
        <p:spPr>
          <a:xfrm>
            <a:off x="4367515" y="2653058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Rounded Rectangle 27"/>
          <p:cNvSpPr>
            <a:spLocks noChangeAspect="1"/>
          </p:cNvSpPr>
          <p:nvPr/>
        </p:nvSpPr>
        <p:spPr>
          <a:xfrm>
            <a:off x="4389254" y="1779662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416002" y="1869157"/>
            <a:ext cx="1414983" cy="915016"/>
            <a:chOff x="2416002" y="1869157"/>
            <a:chExt cx="1414983" cy="915016"/>
          </a:xfrm>
        </p:grpSpPr>
        <p:sp>
          <p:nvSpPr>
            <p:cNvPr id="38" name="Rectangle 37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99360" y="2670595"/>
            <a:ext cx="1414983" cy="915016"/>
            <a:chOff x="2416002" y="1869157"/>
            <a:chExt cx="1414983" cy="915016"/>
          </a:xfrm>
        </p:grpSpPr>
        <p:sp>
          <p:nvSpPr>
            <p:cNvPr id="42" name="Rectangle 41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" name="Rectangle 30"/>
          <p:cNvSpPr>
            <a:spLocks noChangeAspect="1"/>
          </p:cNvSpPr>
          <p:nvPr/>
        </p:nvSpPr>
        <p:spPr>
          <a:xfrm>
            <a:off x="7403402" y="2486781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Oval 7"/>
          <p:cNvSpPr>
            <a:spLocks noChangeAspect="1"/>
          </p:cNvSpPr>
          <p:nvPr/>
        </p:nvSpPr>
        <p:spPr>
          <a:xfrm>
            <a:off x="1895712" y="3489725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Oval 21"/>
          <p:cNvSpPr>
            <a:spLocks noChangeAspect="1"/>
          </p:cNvSpPr>
          <p:nvPr/>
        </p:nvSpPr>
        <p:spPr>
          <a:xfrm>
            <a:off x="1330748" y="1643260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Rectangle 36"/>
          <p:cNvSpPr>
            <a:spLocks noChangeAspect="1"/>
          </p:cNvSpPr>
          <p:nvPr/>
        </p:nvSpPr>
        <p:spPr>
          <a:xfrm>
            <a:off x="1347184" y="2670595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Oval 7"/>
          <p:cNvSpPr/>
          <p:nvPr/>
        </p:nvSpPr>
        <p:spPr>
          <a:xfrm>
            <a:off x="7353650" y="3431237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ectangle 30"/>
          <p:cNvSpPr>
            <a:spLocks noChangeAspect="1"/>
          </p:cNvSpPr>
          <p:nvPr/>
        </p:nvSpPr>
        <p:spPr>
          <a:xfrm>
            <a:off x="6849294" y="4357508"/>
            <a:ext cx="284706" cy="28387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2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D2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5436095" y="463658"/>
            <a:ext cx="3384376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8123" y="2119842"/>
            <a:ext cx="31320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703518" y="2878832"/>
            <a:ext cx="3116954" cy="18002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308FA1-800C-4C07-9CAF-DDD207CDA7C7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A65DFF7-DF37-45B2-AA5A-1366440D0D02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03076366-1C54-48A6-96BB-28F2EF78B86D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650E5114-FE1D-4498-AEA4-62208A02FFE0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2E3E8499-D3DA-4724-8EF7-1DB3BB67A836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FABEB712-0389-4279-92BE-781BBFF157CE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161793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3288062" y="1983826"/>
            <a:ext cx="1080000" cy="1080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728222" y="198382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3288062" y="3314560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4728222" y="3314560"/>
            <a:ext cx="1080000" cy="10800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9"/>
          <p:cNvSpPr/>
          <p:nvPr/>
        </p:nvSpPr>
        <p:spPr>
          <a:xfrm>
            <a:off x="3615397" y="3655487"/>
            <a:ext cx="425330" cy="3981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23"/>
          <p:cNvSpPr/>
          <p:nvPr/>
        </p:nvSpPr>
        <p:spPr>
          <a:xfrm>
            <a:off x="5015910" y="2375410"/>
            <a:ext cx="504623" cy="296832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0"/>
          <p:cNvSpPr/>
          <p:nvPr/>
        </p:nvSpPr>
        <p:spPr>
          <a:xfrm>
            <a:off x="3637525" y="2333846"/>
            <a:ext cx="381073" cy="37995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7"/>
          <p:cNvSpPr/>
          <p:nvPr/>
        </p:nvSpPr>
        <p:spPr>
          <a:xfrm>
            <a:off x="5042255" y="3628592"/>
            <a:ext cx="451934" cy="451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075471" y="2094735"/>
            <a:ext cx="2636417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75471" y="3425469"/>
            <a:ext cx="2636417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5536" y="2094735"/>
            <a:ext cx="2651272" cy="858180"/>
            <a:chOff x="467544" y="1419622"/>
            <a:chExt cx="1931192" cy="858180"/>
          </a:xfrm>
        </p:grpSpPr>
        <p:sp>
          <p:nvSpPr>
            <p:cNvPr id="19" name="TextBox 18"/>
            <p:cNvSpPr txBox="1"/>
            <p:nvPr/>
          </p:nvSpPr>
          <p:spPr>
            <a:xfrm>
              <a:off x="467544" y="1631471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545" y="1419622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5536" y="3425469"/>
            <a:ext cx="2651272" cy="858180"/>
            <a:chOff x="477383" y="2372287"/>
            <a:chExt cx="1931192" cy="858180"/>
          </a:xfrm>
        </p:grpSpPr>
        <p:sp>
          <p:nvSpPr>
            <p:cNvPr id="22" name="TextBox 21"/>
            <p:cNvSpPr txBox="1"/>
            <p:nvPr/>
          </p:nvSpPr>
          <p:spPr>
            <a:xfrm>
              <a:off x="477383" y="2584136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7384" y="2372287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12086" y="1563638"/>
            <a:ext cx="3293408" cy="3262066"/>
            <a:chOff x="2228466" y="1244261"/>
            <a:chExt cx="3293408" cy="3262066"/>
          </a:xfrm>
        </p:grpSpPr>
        <p:sp>
          <p:nvSpPr>
            <p:cNvPr id="25" name="Rectangle 24"/>
            <p:cNvSpPr/>
            <p:nvPr/>
          </p:nvSpPr>
          <p:spPr>
            <a:xfrm>
              <a:off x="2435170" y="280449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435170" y="280562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3755281" y="1244261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5400000">
              <a:off x="5298633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3755281" y="4299622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6200000">
              <a:off x="2211930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03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9407B23-6E53-4AD4-8FAE-659E54DD3C0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510722"/>
            <a:ext cx="23762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576974"/>
            <a:ext cx="4104456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Get a modern PowerPoint  Presentation that is beautifully designed.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4" y="2213550"/>
            <a:ext cx="410445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7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70" y="1309514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0CAB22-1F5E-4777-BE83-A228ED77162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1163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55576" y="339502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3454" y="1482387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243454" y="2319144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243454" y="3155901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243454" y="3992658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그룹 321">
            <a:extLst>
              <a:ext uri="{FF2B5EF4-FFF2-40B4-BE49-F238E27FC236}">
                <a16:creationId xmlns:a16="http://schemas.microsoft.com/office/drawing/2014/main" id="{ACCDD122-4032-4646-8133-6D8340AF2222}"/>
              </a:ext>
            </a:extLst>
          </p:cNvPr>
          <p:cNvGrpSpPr/>
          <p:nvPr/>
        </p:nvGrpSpPr>
        <p:grpSpPr>
          <a:xfrm>
            <a:off x="3759107" y="1668926"/>
            <a:ext cx="5114873" cy="3009291"/>
            <a:chOff x="635000" y="1382713"/>
            <a:chExt cx="7869238" cy="4572000"/>
          </a:xfrm>
          <a:solidFill>
            <a:schemeClr val="accent2"/>
          </a:solidFill>
        </p:grpSpPr>
        <p:sp>
          <p:nvSpPr>
            <p:cNvPr id="323" name="Freeform 8">
              <a:extLst>
                <a:ext uri="{FF2B5EF4-FFF2-40B4-BE49-F238E27FC236}">
                  <a16:creationId xmlns:a16="http://schemas.microsoft.com/office/drawing/2014/main" id="{E1C156EA-0F22-4E4D-950D-82A576542E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4" name="Freeform 9">
              <a:extLst>
                <a:ext uri="{FF2B5EF4-FFF2-40B4-BE49-F238E27FC236}">
                  <a16:creationId xmlns:a16="http://schemas.microsoft.com/office/drawing/2014/main" id="{7AB8DB36-47F1-4F51-B2CC-C332F3C94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5" name="Freeform 10">
              <a:extLst>
                <a:ext uri="{FF2B5EF4-FFF2-40B4-BE49-F238E27FC236}">
                  <a16:creationId xmlns:a16="http://schemas.microsoft.com/office/drawing/2014/main" id="{0CD17BC7-DD50-4024-99D7-DF5A51E5C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6" name="Freeform 11">
              <a:extLst>
                <a:ext uri="{FF2B5EF4-FFF2-40B4-BE49-F238E27FC236}">
                  <a16:creationId xmlns:a16="http://schemas.microsoft.com/office/drawing/2014/main" id="{71C3C4C3-2A50-43EF-9943-A7FBD1BFAF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5536" y="1233581"/>
            <a:ext cx="3240360" cy="1853997"/>
            <a:chOff x="467544" y="1233581"/>
            <a:chExt cx="3240360" cy="1853997"/>
          </a:xfrm>
        </p:grpSpPr>
        <p:sp>
          <p:nvSpPr>
            <p:cNvPr id="10" name="TextBox 9"/>
            <p:cNvSpPr txBox="1"/>
            <p:nvPr/>
          </p:nvSpPr>
          <p:spPr>
            <a:xfrm>
              <a:off x="467544" y="1517918"/>
              <a:ext cx="3240360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7544" y="1233581"/>
              <a:ext cx="324036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5536" y="3168617"/>
            <a:ext cx="1793106" cy="673514"/>
            <a:chOff x="2113657" y="4283314"/>
            <a:chExt cx="3647460" cy="673514"/>
          </a:xfrm>
        </p:grpSpPr>
        <p:sp>
          <p:nvSpPr>
            <p:cNvPr id="30" name="TextBox 29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41041" y="3168617"/>
            <a:ext cx="1793106" cy="673514"/>
            <a:chOff x="2113657" y="4283314"/>
            <a:chExt cx="3647460" cy="673514"/>
          </a:xfrm>
        </p:grpSpPr>
        <p:sp>
          <p:nvSpPr>
            <p:cNvPr id="33" name="TextBox 32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047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120,000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0552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160,000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91003" y="4328792"/>
            <a:ext cx="1504582" cy="377435"/>
            <a:chOff x="5190037" y="2456503"/>
            <a:chExt cx="1504582" cy="377435"/>
          </a:xfrm>
        </p:grpSpPr>
        <p:sp>
          <p:nvSpPr>
            <p:cNvPr id="38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98109" y="4321026"/>
            <a:ext cx="1504582" cy="377435"/>
            <a:chOff x="5190037" y="2456503"/>
            <a:chExt cx="1504582" cy="377435"/>
          </a:xfrm>
        </p:grpSpPr>
        <p:sp>
          <p:nvSpPr>
            <p:cNvPr id="43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6100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1269877"/>
              </p:ext>
            </p:extLst>
          </p:nvPr>
        </p:nvGraphicFramePr>
        <p:xfrm>
          <a:off x="827584" y="1306463"/>
          <a:ext cx="4248472" cy="231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228184" y="1491630"/>
            <a:ext cx="216024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1923678"/>
            <a:ext cx="21602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461142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1894358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2478582"/>
            <a:ext cx="34563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 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3460" y="3723878"/>
            <a:ext cx="1728192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61692" y="3723878"/>
            <a:ext cx="1728192" cy="1081951"/>
            <a:chOff x="1062658" y="3986014"/>
            <a:chExt cx="1728192" cy="1081951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49924" y="3723878"/>
            <a:ext cx="1728192" cy="1081951"/>
            <a:chOff x="1062658" y="3986014"/>
            <a:chExt cx="1728192" cy="1081951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38156" y="3723878"/>
            <a:ext cx="1728192" cy="1081951"/>
            <a:chOff x="1062658" y="3986014"/>
            <a:chExt cx="1728192" cy="1081951"/>
          </a:xfrm>
        </p:grpSpPr>
        <p:sp>
          <p:nvSpPr>
            <p:cNvPr id="22" name="TextBox 2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651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rapezoid 22"/>
          <p:cNvSpPr/>
          <p:nvPr/>
        </p:nvSpPr>
        <p:spPr>
          <a:xfrm>
            <a:off x="683568" y="4246154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35883" y="4166379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25"/>
          <p:cNvSpPr/>
          <p:nvPr/>
        </p:nvSpPr>
        <p:spPr>
          <a:xfrm>
            <a:off x="6119762" y="4231008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18700" y="3927585"/>
            <a:ext cx="1926735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02579" y="3927585"/>
            <a:ext cx="1926735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60232" y="3927585"/>
            <a:ext cx="1926735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6702" y="1865387"/>
            <a:ext cx="407529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702" y="1505347"/>
            <a:ext cx="417646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C1EFD46-40DF-4108-8DA2-4FE1E01E1A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067726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7584" y="1497384"/>
            <a:ext cx="7378615" cy="1074366"/>
            <a:chOff x="699901" y="1635614"/>
            <a:chExt cx="8372190" cy="1687090"/>
          </a:xfrm>
        </p:grpSpPr>
        <p:sp>
          <p:nvSpPr>
            <p:cNvPr id="5" name="Right Arrow Callout 4"/>
            <p:cNvSpPr/>
            <p:nvPr/>
          </p:nvSpPr>
          <p:spPr>
            <a:xfrm>
              <a:off x="6685195" y="1635614"/>
              <a:ext cx="2386896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4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ight Arrow Callout 5"/>
            <p:cNvSpPr/>
            <p:nvPr/>
          </p:nvSpPr>
          <p:spPr>
            <a:xfrm>
              <a:off x="4690097" y="1635615"/>
              <a:ext cx="2386897" cy="1687089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ight Arrow Callout 6"/>
            <p:cNvSpPr/>
            <p:nvPr/>
          </p:nvSpPr>
          <p:spPr>
            <a:xfrm>
              <a:off x="2694999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699901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3042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042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8905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8905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51056" y="2800548"/>
            <a:ext cx="2793514" cy="923330"/>
            <a:chOff x="2551705" y="4283314"/>
            <a:chExt cx="215222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66918" y="2800548"/>
            <a:ext cx="2793514" cy="923330"/>
            <a:chOff x="2551705" y="4283314"/>
            <a:chExt cx="215222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51056" y="3795886"/>
            <a:ext cx="2793514" cy="923330"/>
            <a:chOff x="2551705" y="4283314"/>
            <a:chExt cx="215222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66918" y="3795886"/>
            <a:ext cx="2793514" cy="923330"/>
            <a:chOff x="2551705" y="4283314"/>
            <a:chExt cx="2152229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7"/>
          <p:cNvSpPr/>
          <p:nvPr/>
        </p:nvSpPr>
        <p:spPr>
          <a:xfrm>
            <a:off x="6877811" y="1877074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3304566" y="1877074"/>
            <a:ext cx="331411" cy="3102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Rounded Rectangle 7"/>
          <p:cNvSpPr/>
          <p:nvPr/>
        </p:nvSpPr>
        <p:spPr>
          <a:xfrm>
            <a:off x="1413492" y="1877074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 Same Side Corner Rectangle 36"/>
          <p:cNvSpPr/>
          <p:nvPr/>
        </p:nvSpPr>
        <p:spPr>
          <a:xfrm>
            <a:off x="5143146" y="1899926"/>
            <a:ext cx="360869" cy="2853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05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1" y="3121343"/>
            <a:ext cx="280831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767674"/>
            <a:ext cx="37444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zing.</a:t>
            </a:r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6DB9D9DF-881B-489C-A085-74AAC2AB7D9D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AB3C3971-263F-4C93-A038-E00EDFF34FAF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3FA93E9B-D7E3-4D0A-A843-A46CAE2D9202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2798045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7"/>
          <p:cNvGraphicFramePr/>
          <p:nvPr>
            <p:extLst>
              <p:ext uri="{D42A27DB-BD31-4B8C-83A1-F6EECF244321}">
                <p14:modId xmlns:p14="http://schemas.microsoft.com/office/powerpoint/2010/main" val="2407807920"/>
              </p:ext>
            </p:extLst>
          </p:nvPr>
        </p:nvGraphicFramePr>
        <p:xfrm>
          <a:off x="4794888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7">
            <a:extLst>
              <a:ext uri="{FF2B5EF4-FFF2-40B4-BE49-F238E27FC236}">
                <a16:creationId xmlns:a16="http://schemas.microsoft.com/office/drawing/2014/main" id="{1AA8FAD0-5315-4C1A-8085-AE378AD41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81183"/>
              </p:ext>
            </p:extLst>
          </p:nvPr>
        </p:nvGraphicFramePr>
        <p:xfrm>
          <a:off x="3021694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7">
            <a:extLst>
              <a:ext uri="{FF2B5EF4-FFF2-40B4-BE49-F238E27FC236}">
                <a16:creationId xmlns:a16="http://schemas.microsoft.com/office/drawing/2014/main" id="{B83B27F1-7412-4BD5-AD18-417A68861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856345"/>
              </p:ext>
            </p:extLst>
          </p:nvPr>
        </p:nvGraphicFramePr>
        <p:xfrm>
          <a:off x="4794888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7">
            <a:extLst>
              <a:ext uri="{FF2B5EF4-FFF2-40B4-BE49-F238E27FC236}">
                <a16:creationId xmlns:a16="http://schemas.microsoft.com/office/drawing/2014/main" id="{795F1F48-807F-432D-AA98-D3D48B2DD5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662449"/>
              </p:ext>
            </p:extLst>
          </p:nvPr>
        </p:nvGraphicFramePr>
        <p:xfrm>
          <a:off x="3021694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082287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3322849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368758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8196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13421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082287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28196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8757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75808" y="2011400"/>
            <a:ext cx="468000" cy="46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228184" y="2011400"/>
            <a:ext cx="468000" cy="46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2375808" y="3674569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228184" y="3674569"/>
            <a:ext cx="468000" cy="46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385034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6935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5034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6935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36593" y="1713632"/>
            <a:ext cx="2016224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4248" y="3384557"/>
            <a:ext cx="2016224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7612" y="1713632"/>
            <a:ext cx="2016224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5267" y="3384557"/>
            <a:ext cx="2016224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9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88226"/>
              </p:ext>
            </p:extLst>
          </p:nvPr>
        </p:nvGraphicFramePr>
        <p:xfrm>
          <a:off x="652365" y="3166694"/>
          <a:ext cx="7839270" cy="1421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Easy to change colors, photos and Text.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5872"/>
              </p:ext>
            </p:extLst>
          </p:nvPr>
        </p:nvGraphicFramePr>
        <p:xfrm>
          <a:off x="652365" y="1384618"/>
          <a:ext cx="7808065" cy="152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46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99703" y="511260"/>
            <a:ext cx="2088232" cy="141630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703" y="2054334"/>
            <a:ext cx="2088232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 rot="16200000">
            <a:off x="3242310" y="2203121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 rot="16200000">
            <a:off x="6582365" y="2203122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68B5C1-5C68-4C93-AF2E-41BA3BCAE81A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93688B4-2B63-4ADF-9121-D2CCB26B7D8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76527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27653" y="1737265"/>
            <a:ext cx="2453005" cy="2678637"/>
            <a:chOff x="3327653" y="1737265"/>
            <a:chExt cx="2453005" cy="2678637"/>
          </a:xfrm>
        </p:grpSpPr>
        <p:sp>
          <p:nvSpPr>
            <p:cNvPr id="5" name="Oval 4"/>
            <p:cNvSpPr/>
            <p:nvPr/>
          </p:nvSpPr>
          <p:spPr>
            <a:xfrm>
              <a:off x="4116360" y="1737265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899235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899235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16360" y="3534479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7653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27653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64881" y="2482517"/>
              <a:ext cx="1188132" cy="11881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9632" y="3782372"/>
            <a:ext cx="1944216" cy="841698"/>
            <a:chOff x="2551705" y="4283314"/>
            <a:chExt cx="2357003" cy="841698"/>
          </a:xfrm>
        </p:grpSpPr>
        <p:sp>
          <p:nvSpPr>
            <p:cNvPr id="13" name="TextBox 12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59632" y="2653288"/>
            <a:ext cx="1944216" cy="841698"/>
            <a:chOff x="2551705" y="4283314"/>
            <a:chExt cx="2357003" cy="841698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59632" y="1524205"/>
            <a:ext cx="1944216" cy="841698"/>
            <a:chOff x="2551705" y="4283314"/>
            <a:chExt cx="2357003" cy="841698"/>
          </a:xfrm>
        </p:grpSpPr>
        <p:sp>
          <p:nvSpPr>
            <p:cNvPr id="19" name="TextBox 18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40152" y="3782372"/>
            <a:ext cx="1944216" cy="841698"/>
            <a:chOff x="2551705" y="4283314"/>
            <a:chExt cx="2357003" cy="841698"/>
          </a:xfrm>
        </p:grpSpPr>
        <p:sp>
          <p:nvSpPr>
            <p:cNvPr id="22" name="TextBox 21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40152" y="2653288"/>
            <a:ext cx="1944216" cy="841698"/>
            <a:chOff x="2551705" y="4283314"/>
            <a:chExt cx="2357003" cy="841698"/>
          </a:xfrm>
        </p:grpSpPr>
        <p:sp>
          <p:nvSpPr>
            <p:cNvPr id="25" name="TextBox 24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940152" y="1524205"/>
            <a:ext cx="1944216" cy="841698"/>
            <a:chOff x="2551705" y="4283314"/>
            <a:chExt cx="2357003" cy="841698"/>
          </a:xfrm>
        </p:grpSpPr>
        <p:sp>
          <p:nvSpPr>
            <p:cNvPr id="28" name="TextBox 27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ectangle 30"/>
          <p:cNvSpPr>
            <a:spLocks noChangeAspect="1"/>
          </p:cNvSpPr>
          <p:nvPr/>
        </p:nvSpPr>
        <p:spPr>
          <a:xfrm>
            <a:off x="5220245" y="2452934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Oval 7"/>
          <p:cNvSpPr>
            <a:spLocks noChangeAspect="1"/>
          </p:cNvSpPr>
          <p:nvPr/>
        </p:nvSpPr>
        <p:spPr>
          <a:xfrm>
            <a:off x="5179696" y="3360467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3601325" y="2452934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>
            <a:spLocks noChangeAspect="1"/>
          </p:cNvSpPr>
          <p:nvPr/>
        </p:nvSpPr>
        <p:spPr>
          <a:xfrm>
            <a:off x="4420473" y="3846974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>
            <a:spLocks noChangeAspect="1"/>
          </p:cNvSpPr>
          <p:nvPr/>
        </p:nvSpPr>
        <p:spPr>
          <a:xfrm>
            <a:off x="4402299" y="2001247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Block Arc 14"/>
          <p:cNvSpPr/>
          <p:nvPr/>
        </p:nvSpPr>
        <p:spPr>
          <a:xfrm rot="16200000">
            <a:off x="4307095" y="2812901"/>
            <a:ext cx="515183" cy="51552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Rectangle 36"/>
          <p:cNvSpPr>
            <a:spLocks noChangeAspect="1"/>
          </p:cNvSpPr>
          <p:nvPr/>
        </p:nvSpPr>
        <p:spPr>
          <a:xfrm>
            <a:off x="3614549" y="3398996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 rot="5400000">
            <a:off x="649480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37"/>
          <p:cNvSpPr/>
          <p:nvPr/>
        </p:nvSpPr>
        <p:spPr>
          <a:xfrm rot="5400000">
            <a:off x="649480" y="1664453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Oval 38"/>
          <p:cNvSpPr/>
          <p:nvPr/>
        </p:nvSpPr>
        <p:spPr>
          <a:xfrm rot="5400000">
            <a:off x="649480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21"/>
          <p:cNvSpPr>
            <a:spLocks noChangeAspect="1"/>
          </p:cNvSpPr>
          <p:nvPr/>
        </p:nvSpPr>
        <p:spPr>
          <a:xfrm>
            <a:off x="792800" y="1808580"/>
            <a:ext cx="289361" cy="29177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27"/>
          <p:cNvSpPr>
            <a:spLocks noChangeAspect="1"/>
          </p:cNvSpPr>
          <p:nvPr/>
        </p:nvSpPr>
        <p:spPr>
          <a:xfrm>
            <a:off x="799338" y="2959313"/>
            <a:ext cx="276284" cy="2122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36"/>
          <p:cNvSpPr>
            <a:spLocks noChangeAspect="1"/>
          </p:cNvSpPr>
          <p:nvPr/>
        </p:nvSpPr>
        <p:spPr>
          <a:xfrm>
            <a:off x="798701" y="4086643"/>
            <a:ext cx="277558" cy="23201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 rot="5400000">
            <a:off x="7956408" y="1651849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 rot="5400000">
            <a:off x="7956408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44"/>
          <p:cNvSpPr/>
          <p:nvPr/>
        </p:nvSpPr>
        <p:spPr>
          <a:xfrm rot="5400000">
            <a:off x="7956408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Rectangle 30"/>
          <p:cNvSpPr>
            <a:spLocks noChangeAspect="1"/>
          </p:cNvSpPr>
          <p:nvPr/>
        </p:nvSpPr>
        <p:spPr>
          <a:xfrm>
            <a:off x="8127388" y="1819947"/>
            <a:ext cx="234040" cy="233356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Oval 7"/>
          <p:cNvSpPr>
            <a:spLocks noChangeAspect="1"/>
          </p:cNvSpPr>
          <p:nvPr/>
        </p:nvSpPr>
        <p:spPr>
          <a:xfrm>
            <a:off x="8124294" y="4085260"/>
            <a:ext cx="240228" cy="2402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Rounded Rectangle 7"/>
          <p:cNvSpPr>
            <a:spLocks noChangeAspect="1"/>
          </p:cNvSpPr>
          <p:nvPr/>
        </p:nvSpPr>
        <p:spPr>
          <a:xfrm>
            <a:off x="8130833" y="2974178"/>
            <a:ext cx="227151" cy="1960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987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0032" y="517426"/>
            <a:ext cx="174619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unique. This PowerPoint Template has clean and neutral design that can be adapted to any content and meets various market segments.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520" y="1216372"/>
            <a:ext cx="1807515" cy="923330"/>
            <a:chOff x="2113657" y="4283314"/>
            <a:chExt cx="2120136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55776" y="3084537"/>
            <a:ext cx="1807515" cy="923330"/>
            <a:chOff x="2113657" y="4283314"/>
            <a:chExt cx="2120136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2280" y="3084537"/>
            <a:ext cx="1807515" cy="923330"/>
            <a:chOff x="2113657" y="4283314"/>
            <a:chExt cx="2120136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2E43117-5E5C-4AD1-BEAC-D3AB875B5F9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38A9977-5B66-4932-827C-B9CF4784FBA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5FC8EBF4-E4FE-4849-A234-A3594F35C17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id="{F1E38B2F-EE4B-4766-BF74-056D7D52E5E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00416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Break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1926754" y="2283718"/>
            <a:ext cx="713769" cy="57606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48469"/>
              </p:ext>
            </p:extLst>
          </p:nvPr>
        </p:nvGraphicFramePr>
        <p:xfrm>
          <a:off x="640135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7888"/>
              </p:ext>
            </p:extLst>
          </p:nvPr>
        </p:nvGraphicFramePr>
        <p:xfrm>
          <a:off x="2536726" y="1380874"/>
          <a:ext cx="2016224" cy="323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7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2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14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14536"/>
              </p:ext>
            </p:extLst>
          </p:nvPr>
        </p:nvGraphicFramePr>
        <p:xfrm>
          <a:off x="4691633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88491"/>
              </p:ext>
            </p:extLst>
          </p:nvPr>
        </p:nvGraphicFramePr>
        <p:xfrm>
          <a:off x="6717381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92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8219" y="1209551"/>
            <a:ext cx="6192688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692422" y="1597474"/>
            <a:ext cx="5324283" cy="2811806"/>
            <a:chOff x="2227884" y="1338988"/>
            <a:chExt cx="6160540" cy="2811806"/>
          </a:xfrm>
        </p:grpSpPr>
        <p:sp>
          <p:nvSpPr>
            <p:cNvPr id="6" name="TextBox 5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089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8219" y="1209551"/>
            <a:ext cx="2817837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2692423" y="1597474"/>
            <a:ext cx="2023593" cy="2811806"/>
            <a:chOff x="2227884" y="1338988"/>
            <a:chExt cx="6160540" cy="2811806"/>
          </a:xfrm>
        </p:grpSpPr>
        <p:sp>
          <p:nvSpPr>
            <p:cNvPr id="10" name="TextBox 9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633070" y="1209551"/>
            <a:ext cx="2817837" cy="353050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67274" y="1597474"/>
            <a:ext cx="2023593" cy="2811806"/>
            <a:chOff x="2227884" y="1338988"/>
            <a:chExt cx="6160540" cy="2811806"/>
          </a:xfrm>
        </p:grpSpPr>
        <p:sp>
          <p:nvSpPr>
            <p:cNvPr id="14" name="TextBox 13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678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6384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Welcome!!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3056756"/>
            <a:ext cx="244827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5" name="Group 4"/>
          <p:cNvGrpSpPr/>
          <p:nvPr/>
        </p:nvGrpSpPr>
        <p:grpSpPr>
          <a:xfrm rot="16200000">
            <a:off x="4268909" y="1466833"/>
            <a:ext cx="606182" cy="606182"/>
            <a:chOff x="7740552" y="3628849"/>
            <a:chExt cx="1800000" cy="18000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794426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94426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4426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4426" y="4112134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924390" y="1533409"/>
            <a:ext cx="297776" cy="30026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917032" y="4299078"/>
            <a:ext cx="312492" cy="18381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16"/>
          <p:cNvSpPr/>
          <p:nvPr/>
        </p:nvSpPr>
        <p:spPr>
          <a:xfrm rot="2700000">
            <a:off x="966973" y="3306177"/>
            <a:ext cx="212610" cy="3811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939484" y="2472534"/>
            <a:ext cx="267588" cy="2504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4934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64934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64934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64934" y="4112135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Donut 24"/>
          <p:cNvSpPr/>
          <p:nvPr/>
        </p:nvSpPr>
        <p:spPr>
          <a:xfrm>
            <a:off x="4986630" y="1525104"/>
            <a:ext cx="314313" cy="31687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ardrop 6"/>
          <p:cNvSpPr/>
          <p:nvPr/>
        </p:nvSpPr>
        <p:spPr>
          <a:xfrm rot="8100000">
            <a:off x="5007197" y="2461098"/>
            <a:ext cx="273178" cy="273178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ounded Rectangle 27"/>
          <p:cNvSpPr/>
          <p:nvPr/>
        </p:nvSpPr>
        <p:spPr>
          <a:xfrm>
            <a:off x="4994923" y="4276640"/>
            <a:ext cx="297727" cy="22869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ounded Rectangle 7"/>
          <p:cNvSpPr/>
          <p:nvPr/>
        </p:nvSpPr>
        <p:spPr>
          <a:xfrm>
            <a:off x="4984141" y="3343873"/>
            <a:ext cx="319291" cy="27554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58022" y="1323485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8022" y="2225967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58022" y="3128449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58022" y="4030931"/>
            <a:ext cx="2830257" cy="720109"/>
            <a:chOff x="1472558" y="998559"/>
            <a:chExt cx="2765965" cy="720109"/>
          </a:xfrm>
        </p:grpSpPr>
        <p:sp>
          <p:nvSpPr>
            <p:cNvPr id="30" name="TextBox 2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30175" y="1323485"/>
            <a:ext cx="2830257" cy="720109"/>
            <a:chOff x="1472558" y="998559"/>
            <a:chExt cx="2765965" cy="720109"/>
          </a:xfrm>
        </p:grpSpPr>
        <p:sp>
          <p:nvSpPr>
            <p:cNvPr id="33" name="TextBox 3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30175" y="2225967"/>
            <a:ext cx="2830257" cy="720109"/>
            <a:chOff x="1472558" y="998559"/>
            <a:chExt cx="2765965" cy="720109"/>
          </a:xfrm>
        </p:grpSpPr>
        <p:sp>
          <p:nvSpPr>
            <p:cNvPr id="36" name="TextBox 35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0175" y="3128449"/>
            <a:ext cx="2830257" cy="720109"/>
            <a:chOff x="1472558" y="998559"/>
            <a:chExt cx="2765965" cy="720109"/>
          </a:xfrm>
        </p:grpSpPr>
        <p:sp>
          <p:nvSpPr>
            <p:cNvPr id="39" name="TextBox 3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30175" y="4030931"/>
            <a:ext cx="2830257" cy="720109"/>
            <a:chOff x="1472558" y="998559"/>
            <a:chExt cx="2765965" cy="720109"/>
          </a:xfrm>
        </p:grpSpPr>
        <p:sp>
          <p:nvSpPr>
            <p:cNvPr id="42" name="TextBox 4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0" y="517840"/>
            <a:ext cx="4104456" cy="994473"/>
            <a:chOff x="3779911" y="3327771"/>
            <a:chExt cx="1584177" cy="994473"/>
          </a:xfrm>
        </p:grpSpPr>
        <p:sp>
          <p:nvSpPr>
            <p:cNvPr id="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0" y="2093950"/>
            <a:ext cx="4104456" cy="994473"/>
            <a:chOff x="3779911" y="3327771"/>
            <a:chExt cx="1584177" cy="994473"/>
          </a:xfrm>
        </p:grpSpPr>
        <p:sp>
          <p:nvSpPr>
            <p:cNvPr id="1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1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3670060"/>
            <a:ext cx="4104456" cy="994473"/>
            <a:chOff x="3779911" y="3327771"/>
            <a:chExt cx="1584177" cy="994473"/>
          </a:xfrm>
        </p:grpSpPr>
        <p:sp>
          <p:nvSpPr>
            <p:cNvPr id="14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5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4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443136" y="322195"/>
            <a:ext cx="2256656" cy="2291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Our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Team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Layout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725FE5-A917-413D-A8DA-5DAE9D929A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94E03596-D66F-4B29-99EC-6DD2EF31064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50025C6C-2912-4640-ACC7-79823F39A50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4669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1341538" y="2844423"/>
            <a:ext cx="631322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092278" y="2355726"/>
            <a:ext cx="971680" cy="971680"/>
            <a:chOff x="7092280" y="2517710"/>
            <a:chExt cx="971680" cy="971680"/>
          </a:xfrm>
        </p:grpSpPr>
        <p:sp>
          <p:nvSpPr>
            <p:cNvPr id="6" name="Oval 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9530" y="2700407"/>
            <a:ext cx="288032" cy="288032"/>
            <a:chOff x="611560" y="2851238"/>
            <a:chExt cx="288032" cy="288032"/>
          </a:xfrm>
        </p:grpSpPr>
        <p:sp>
          <p:nvSpPr>
            <p:cNvPr id="9" name="Oval 8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39302" y="2689254"/>
            <a:ext cx="288032" cy="288032"/>
            <a:chOff x="611560" y="2851238"/>
            <a:chExt cx="288032" cy="288032"/>
          </a:xfrm>
        </p:grpSpPr>
        <p:sp>
          <p:nvSpPr>
            <p:cNvPr id="12" name="Oval 11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09074" y="2689254"/>
            <a:ext cx="288032" cy="288032"/>
            <a:chOff x="611560" y="2851238"/>
            <a:chExt cx="288032" cy="288032"/>
          </a:xfrm>
        </p:grpSpPr>
        <p:sp>
          <p:nvSpPr>
            <p:cNvPr id="15" name="Oval 14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78845" y="2708703"/>
            <a:ext cx="288032" cy="288032"/>
            <a:chOff x="611560" y="2851238"/>
            <a:chExt cx="288032" cy="288032"/>
          </a:xfrm>
        </p:grpSpPr>
        <p:sp>
          <p:nvSpPr>
            <p:cNvPr id="18" name="Oval 1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" name="Block Arc 14"/>
          <p:cNvSpPr/>
          <p:nvPr/>
        </p:nvSpPr>
        <p:spPr>
          <a:xfrm rot="16200000">
            <a:off x="7363828" y="2618839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1365" y="1793379"/>
            <a:ext cx="10229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4484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4712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4940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2143" y="3467942"/>
            <a:ext cx="1402807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1915" y="3467942"/>
            <a:ext cx="1402807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51687" y="3467942"/>
            <a:ext cx="1402807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21458" y="3467942"/>
            <a:ext cx="1402807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23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34866" y="1416659"/>
            <a:ext cx="3262742" cy="3387339"/>
            <a:chOff x="2939645" y="1294535"/>
            <a:chExt cx="3262742" cy="3387339"/>
          </a:xfrm>
        </p:grpSpPr>
        <p:sp>
          <p:nvSpPr>
            <p:cNvPr id="5" name="Rectangle 5"/>
            <p:cNvSpPr/>
            <p:nvPr/>
          </p:nvSpPr>
          <p:spPr>
            <a:xfrm rot="19334430">
              <a:off x="3344732" y="2008240"/>
              <a:ext cx="2309714" cy="2673634"/>
            </a:xfrm>
            <a:custGeom>
              <a:avLst/>
              <a:gdLst/>
              <a:ahLst/>
              <a:cxnLst/>
              <a:rect l="l" t="t" r="r" b="b"/>
              <a:pathLst>
                <a:path w="4039355" h="4675800">
                  <a:moveTo>
                    <a:pt x="4034497" y="0"/>
                  </a:moveTo>
                  <a:lnTo>
                    <a:pt x="4039355" y="1157334"/>
                  </a:lnTo>
                  <a:lnTo>
                    <a:pt x="4036521" y="1158088"/>
                  </a:lnTo>
                  <a:lnTo>
                    <a:pt x="4036521" y="4184468"/>
                  </a:lnTo>
                  <a:lnTo>
                    <a:pt x="2880543" y="4184469"/>
                  </a:lnTo>
                  <a:lnTo>
                    <a:pt x="2880543" y="2372299"/>
                  </a:lnTo>
                  <a:lnTo>
                    <a:pt x="1096372" y="4675800"/>
                  </a:lnTo>
                  <a:lnTo>
                    <a:pt x="242442" y="4014390"/>
                  </a:lnTo>
                  <a:lnTo>
                    <a:pt x="2044770" y="1687448"/>
                  </a:lnTo>
                  <a:lnTo>
                    <a:pt x="296924" y="2151986"/>
                  </a:lnTo>
                  <a:lnTo>
                    <a:pt x="0" y="1034791"/>
                  </a:lnTo>
                  <a:lnTo>
                    <a:pt x="2097708" y="477269"/>
                  </a:lnTo>
                  <a:lnTo>
                    <a:pt x="2101111" y="490677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26835" y="1294535"/>
              <a:ext cx="888362" cy="888362"/>
              <a:chOff x="4212559" y="1523958"/>
              <a:chExt cx="1002207" cy="100220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212559" y="1523958"/>
                <a:ext cx="1002207" cy="1002207"/>
              </a:xfrm>
              <a:prstGeom prst="ellipse">
                <a:avLst/>
              </a:prstGeom>
              <a:solidFill>
                <a:schemeClr val="accent3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26404" y="1637803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939645" y="3147199"/>
              <a:ext cx="888362" cy="888362"/>
              <a:chOff x="3240721" y="3131245"/>
              <a:chExt cx="1002207" cy="100220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240721" y="3131245"/>
                <a:ext cx="1002207" cy="1002207"/>
              </a:xfrm>
              <a:prstGeom prst="ellipse">
                <a:avLst/>
              </a:prstGeom>
              <a:solidFill>
                <a:schemeClr val="accent2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54566" y="3245090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14025" y="3147199"/>
              <a:ext cx="888362" cy="888362"/>
              <a:chOff x="5209064" y="3231212"/>
              <a:chExt cx="1002207" cy="100220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209064" y="3231212"/>
                <a:ext cx="1002207" cy="1002207"/>
              </a:xfrm>
              <a:prstGeom prst="ellipse">
                <a:avLst/>
              </a:pr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322909" y="3345057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462656" y="1289393"/>
            <a:ext cx="2176428" cy="1260465"/>
            <a:chOff x="5671396" y="1611952"/>
            <a:chExt cx="2356988" cy="1260465"/>
          </a:xfrm>
        </p:grpSpPr>
        <p:sp>
          <p:nvSpPr>
            <p:cNvPr id="16" name="TextBox 15"/>
            <p:cNvSpPr txBox="1"/>
            <p:nvPr/>
          </p:nvSpPr>
          <p:spPr>
            <a:xfrm>
              <a:off x="5671396" y="1611952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79175" y="2041420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292080" y="1379625"/>
            <a:ext cx="108000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14784" y="3089593"/>
            <a:ext cx="2212972" cy="1260465"/>
            <a:chOff x="6212679" y="4615463"/>
            <a:chExt cx="2356988" cy="1260465"/>
          </a:xfrm>
        </p:grpSpPr>
        <p:sp>
          <p:nvSpPr>
            <p:cNvPr id="20" name="TextBox 19"/>
            <p:cNvSpPr txBox="1"/>
            <p:nvPr/>
          </p:nvSpPr>
          <p:spPr>
            <a:xfrm>
              <a:off x="6212679" y="4615463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0458" y="5044931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444208" y="3179825"/>
            <a:ext cx="108000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02608" y="3089593"/>
            <a:ext cx="2176428" cy="1260465"/>
            <a:chOff x="251520" y="4539897"/>
            <a:chExt cx="2356988" cy="1260465"/>
          </a:xfrm>
        </p:grpSpPr>
        <p:sp>
          <p:nvSpPr>
            <p:cNvPr id="24" name="TextBox 23"/>
            <p:cNvSpPr txBox="1"/>
            <p:nvPr/>
          </p:nvSpPr>
          <p:spPr>
            <a:xfrm>
              <a:off x="251520" y="4539897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299" y="4969365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633379" y="3179825"/>
            <a:ext cx="108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331524" y="3370310"/>
            <a:ext cx="246895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62002" y="3562792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3201329" y="3519061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Oval 7"/>
          <p:cNvSpPr/>
          <p:nvPr/>
        </p:nvSpPr>
        <p:spPr>
          <a:xfrm>
            <a:off x="4373376" y="1666583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91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51520" y="467746"/>
            <a:ext cx="2767808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12210"/>
            <a:ext cx="276780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372200" y="2643758"/>
            <a:ext cx="2448272" cy="71053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7284" y="3305189"/>
            <a:ext cx="2218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7293245" y="1888655"/>
            <a:ext cx="606182" cy="606182"/>
            <a:chOff x="7740552" y="3628849"/>
            <a:chExt cx="1800000" cy="1800000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6F0BCA55-2733-498A-81A5-9C84734AC77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769699009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www.freeppt7.com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-https://www.freeppt7.com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-https://www.freeppt7.com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2508</Words>
  <Application>Microsoft Office PowerPoint</Application>
  <PresentationFormat>全屏显示(16:9)</PresentationFormat>
  <Paragraphs>367</Paragraphs>
  <Slides>33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39" baseType="lpstr">
      <vt:lpstr>맑은 고딕</vt:lpstr>
      <vt:lpstr>Arial</vt:lpstr>
      <vt:lpstr>Wingdings</vt:lpstr>
      <vt:lpstr>1-https://www.freeppt7.com</vt:lpstr>
      <vt:lpstr>2-https://www.freeppt7.com</vt:lpstr>
      <vt:lpstr>3-https://www.freeppt7.com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https://www.freeppt7.com</dc:creator>
  <cp:lastModifiedBy>之灵 宇</cp:lastModifiedBy>
  <cp:revision>75</cp:revision>
  <dcterms:created xsi:type="dcterms:W3CDTF">2016-12-05T23:26:54Z</dcterms:created>
  <dcterms:modified xsi:type="dcterms:W3CDTF">2019-08-05T01:04:44Z</dcterms:modified>
</cp:coreProperties>
</file>